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0.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11.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12.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3.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19.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20.xml" ContentType="application/vnd.openxmlformats-officedocument.presentationml.notesSlid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21.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notesSlides/notesSlide22.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6"/>
  </p:notesMasterIdLst>
  <p:sldIdLst>
    <p:sldId id="327" r:id="rId2"/>
    <p:sldId id="257" r:id="rId3"/>
    <p:sldId id="259" r:id="rId4"/>
    <p:sldId id="263" r:id="rId5"/>
    <p:sldId id="331" r:id="rId6"/>
    <p:sldId id="264" r:id="rId7"/>
    <p:sldId id="265" r:id="rId8"/>
    <p:sldId id="268" r:id="rId9"/>
    <p:sldId id="270" r:id="rId10"/>
    <p:sldId id="271" r:id="rId11"/>
    <p:sldId id="272" r:id="rId12"/>
    <p:sldId id="273" r:id="rId13"/>
    <p:sldId id="333" r:id="rId14"/>
    <p:sldId id="274" r:id="rId15"/>
    <p:sldId id="275" r:id="rId16"/>
    <p:sldId id="335" r:id="rId17"/>
    <p:sldId id="276" r:id="rId18"/>
    <p:sldId id="336" r:id="rId19"/>
    <p:sldId id="277" r:id="rId20"/>
    <p:sldId id="278" r:id="rId21"/>
    <p:sldId id="279" r:id="rId22"/>
    <p:sldId id="280" r:id="rId23"/>
    <p:sldId id="281" r:id="rId24"/>
    <p:sldId id="282" r:id="rId25"/>
    <p:sldId id="283" r:id="rId26"/>
    <p:sldId id="284" r:id="rId27"/>
    <p:sldId id="285" r:id="rId28"/>
    <p:sldId id="332" r:id="rId29"/>
    <p:sldId id="287" r:id="rId30"/>
    <p:sldId id="288" r:id="rId31"/>
    <p:sldId id="289" r:id="rId32"/>
    <p:sldId id="290" r:id="rId33"/>
    <p:sldId id="291" r:id="rId34"/>
    <p:sldId id="337" r:id="rId35"/>
  </p:sldIdLst>
  <p:sldSz cx="12192000" cy="6858000"/>
  <p:notesSz cx="6858000" cy="9144000"/>
  <p:embeddedFontLst>
    <p:embeddedFont>
      <p:font typeface="Agency FB" panose="020B0503020202020204" pitchFamily="34" charset="0"/>
      <p:regular r:id="rId37"/>
      <p:bold r:id="rId38"/>
    </p:embeddedFont>
    <p:embeddedFont>
      <p:font typeface="腾祥嘉丽中圆简" panose="02010600030101010101" charset="-122"/>
      <p:regular r:id="rId39"/>
    </p:embeddedFont>
    <p:embeddedFont>
      <p:font typeface="Calibri" panose="020F0502020204030204" pitchFamily="34" charset="0"/>
      <p:regular r:id="rId40"/>
      <p:bold r:id="rId41"/>
      <p:italic r:id="rId42"/>
      <p:boldItalic r:id="rId43"/>
    </p:embeddedFont>
    <p:embeddedFont>
      <p:font typeface="FrankRuehl" panose="020B0604020202020204" charset="-79"/>
      <p:regular r:id="rId44"/>
    </p:embeddedFont>
    <p:embeddedFont>
      <p:font typeface="Arial Black" panose="020B0A04020102020204" pitchFamily="34" charset="0"/>
      <p:bold r:id="rId45"/>
    </p:embeddedFont>
    <p:embeddedFont>
      <p:font typeface="微软雅黑" panose="020B0503020204020204" pitchFamily="34" charset="-122"/>
      <p:regular r:id="rId46"/>
      <p:bold r:id="rId47"/>
    </p:embeddedFont>
    <p:embeddedFont>
      <p:font typeface="腾祥细潮圆简" panose="02010600030101010101" charset="-122"/>
      <p:regular r:id="rId48"/>
    </p:embeddedFont>
  </p:embeddedFontLst>
  <p:custDataLst>
    <p:tags r:id="rId4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3" autoAdjust="0"/>
    <p:restoredTop sz="94608" autoAdjust="0"/>
  </p:normalViewPr>
  <p:slideViewPr>
    <p:cSldViewPr snapToGrid="0">
      <p:cViewPr varScale="1">
        <p:scale>
          <a:sx n="87" d="100"/>
          <a:sy n="87" d="100"/>
        </p:scale>
        <p:origin x="666" y="84"/>
      </p:cViewPr>
      <p:guideLst/>
    </p:cSldViewPr>
  </p:slideViewPr>
  <p:outlineViewPr>
    <p:cViewPr>
      <p:scale>
        <a:sx n="33" d="100"/>
        <a:sy n="33" d="100"/>
      </p:scale>
      <p:origin x="0" y="-594"/>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9.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F61058-30A0-45F7-97EF-A5351282223B}" type="datetimeFigureOut">
              <a:rPr lang="zh-CN" altLang="en-US" smtClean="0"/>
              <a:t>2018/6/5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09D1BA-14FB-4E51-8264-7F80CF01910D}" type="slidenum">
              <a:rPr lang="zh-CN" altLang="en-US" smtClean="0"/>
              <a:t>‹#›</a:t>
            </a:fld>
            <a:endParaRPr lang="zh-CN" altLang="en-US"/>
          </a:p>
        </p:txBody>
      </p:sp>
    </p:spTree>
    <p:extLst>
      <p:ext uri="{BB962C8B-B14F-4D97-AF65-F5344CB8AC3E}">
        <p14:creationId xmlns:p14="http://schemas.microsoft.com/office/powerpoint/2010/main" val="447542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1</a:t>
            </a:fld>
            <a:endParaRPr lang="zh-CN" altLang="en-US"/>
          </a:p>
        </p:txBody>
      </p:sp>
    </p:spTree>
    <p:extLst>
      <p:ext uri="{BB962C8B-B14F-4D97-AF65-F5344CB8AC3E}">
        <p14:creationId xmlns:p14="http://schemas.microsoft.com/office/powerpoint/2010/main" val="470207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2</a:t>
            </a:fld>
            <a:endParaRPr lang="zh-CN" altLang="en-US"/>
          </a:p>
        </p:txBody>
      </p:sp>
    </p:spTree>
    <p:extLst>
      <p:ext uri="{BB962C8B-B14F-4D97-AF65-F5344CB8AC3E}">
        <p14:creationId xmlns:p14="http://schemas.microsoft.com/office/powerpoint/2010/main" val="2326372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3</a:t>
            </a:fld>
            <a:endParaRPr lang="zh-CN" altLang="en-US"/>
          </a:p>
        </p:txBody>
      </p:sp>
    </p:spTree>
    <p:extLst>
      <p:ext uri="{BB962C8B-B14F-4D97-AF65-F5344CB8AC3E}">
        <p14:creationId xmlns:p14="http://schemas.microsoft.com/office/powerpoint/2010/main" val="3084969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4</a:t>
            </a:fld>
            <a:endParaRPr lang="zh-CN" altLang="en-US"/>
          </a:p>
        </p:txBody>
      </p:sp>
    </p:spTree>
    <p:extLst>
      <p:ext uri="{BB962C8B-B14F-4D97-AF65-F5344CB8AC3E}">
        <p14:creationId xmlns:p14="http://schemas.microsoft.com/office/powerpoint/2010/main" val="29949943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5</a:t>
            </a:fld>
            <a:endParaRPr lang="zh-CN" altLang="en-US"/>
          </a:p>
        </p:txBody>
      </p:sp>
    </p:spTree>
    <p:extLst>
      <p:ext uri="{BB962C8B-B14F-4D97-AF65-F5344CB8AC3E}">
        <p14:creationId xmlns:p14="http://schemas.microsoft.com/office/powerpoint/2010/main" val="31528141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6</a:t>
            </a:fld>
            <a:endParaRPr lang="zh-CN" altLang="en-US"/>
          </a:p>
        </p:txBody>
      </p:sp>
    </p:spTree>
    <p:extLst>
      <p:ext uri="{BB962C8B-B14F-4D97-AF65-F5344CB8AC3E}">
        <p14:creationId xmlns:p14="http://schemas.microsoft.com/office/powerpoint/2010/main" val="19741896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7</a:t>
            </a:fld>
            <a:endParaRPr lang="zh-CN" altLang="en-US"/>
          </a:p>
        </p:txBody>
      </p:sp>
    </p:spTree>
    <p:extLst>
      <p:ext uri="{BB962C8B-B14F-4D97-AF65-F5344CB8AC3E}">
        <p14:creationId xmlns:p14="http://schemas.microsoft.com/office/powerpoint/2010/main" val="3254496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8</a:t>
            </a:fld>
            <a:endParaRPr lang="zh-CN" altLang="en-US"/>
          </a:p>
        </p:txBody>
      </p:sp>
    </p:spTree>
    <p:extLst>
      <p:ext uri="{BB962C8B-B14F-4D97-AF65-F5344CB8AC3E}">
        <p14:creationId xmlns:p14="http://schemas.microsoft.com/office/powerpoint/2010/main" val="2595685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9</a:t>
            </a:fld>
            <a:endParaRPr lang="zh-CN" altLang="en-US"/>
          </a:p>
        </p:txBody>
      </p:sp>
    </p:spTree>
    <p:extLst>
      <p:ext uri="{BB962C8B-B14F-4D97-AF65-F5344CB8AC3E}">
        <p14:creationId xmlns:p14="http://schemas.microsoft.com/office/powerpoint/2010/main" val="2171223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10</a:t>
            </a:fld>
            <a:endParaRPr lang="zh-CN" altLang="en-US"/>
          </a:p>
        </p:txBody>
      </p:sp>
    </p:spTree>
    <p:extLst>
      <p:ext uri="{BB962C8B-B14F-4D97-AF65-F5344CB8AC3E}">
        <p14:creationId xmlns:p14="http://schemas.microsoft.com/office/powerpoint/2010/main" val="735439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11</a:t>
            </a:fld>
            <a:endParaRPr lang="zh-CN" altLang="en-US"/>
          </a:p>
        </p:txBody>
      </p:sp>
    </p:spTree>
    <p:extLst>
      <p:ext uri="{BB962C8B-B14F-4D97-AF65-F5344CB8AC3E}">
        <p14:creationId xmlns:p14="http://schemas.microsoft.com/office/powerpoint/2010/main" val="9941598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12</a:t>
            </a:fld>
            <a:endParaRPr lang="zh-CN" altLang="en-US"/>
          </a:p>
        </p:txBody>
      </p:sp>
    </p:spTree>
    <p:extLst>
      <p:ext uri="{BB962C8B-B14F-4D97-AF65-F5344CB8AC3E}">
        <p14:creationId xmlns:p14="http://schemas.microsoft.com/office/powerpoint/2010/main" val="23348508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13</a:t>
            </a:fld>
            <a:endParaRPr lang="zh-CN" altLang="en-US"/>
          </a:p>
        </p:txBody>
      </p:sp>
    </p:spTree>
    <p:extLst>
      <p:ext uri="{BB962C8B-B14F-4D97-AF65-F5344CB8AC3E}">
        <p14:creationId xmlns:p14="http://schemas.microsoft.com/office/powerpoint/2010/main" val="38866258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14</a:t>
            </a:fld>
            <a:endParaRPr lang="zh-CN" altLang="en-US"/>
          </a:p>
        </p:txBody>
      </p:sp>
    </p:spTree>
    <p:extLst>
      <p:ext uri="{BB962C8B-B14F-4D97-AF65-F5344CB8AC3E}">
        <p14:creationId xmlns:p14="http://schemas.microsoft.com/office/powerpoint/2010/main" val="42824744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15</a:t>
            </a:fld>
            <a:endParaRPr lang="zh-CN" altLang="en-US"/>
          </a:p>
        </p:txBody>
      </p:sp>
    </p:spTree>
    <p:extLst>
      <p:ext uri="{BB962C8B-B14F-4D97-AF65-F5344CB8AC3E}">
        <p14:creationId xmlns:p14="http://schemas.microsoft.com/office/powerpoint/2010/main" val="36523502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16</a:t>
            </a:fld>
            <a:endParaRPr lang="zh-CN" altLang="en-US"/>
          </a:p>
        </p:txBody>
      </p:sp>
    </p:spTree>
    <p:extLst>
      <p:ext uri="{BB962C8B-B14F-4D97-AF65-F5344CB8AC3E}">
        <p14:creationId xmlns:p14="http://schemas.microsoft.com/office/powerpoint/2010/main" val="28497708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17</a:t>
            </a:fld>
            <a:endParaRPr lang="zh-CN" altLang="en-US"/>
          </a:p>
        </p:txBody>
      </p:sp>
    </p:spTree>
    <p:extLst>
      <p:ext uri="{BB962C8B-B14F-4D97-AF65-F5344CB8AC3E}">
        <p14:creationId xmlns:p14="http://schemas.microsoft.com/office/powerpoint/2010/main" val="9733377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18</a:t>
            </a:fld>
            <a:endParaRPr lang="zh-CN" altLang="en-US"/>
          </a:p>
        </p:txBody>
      </p:sp>
    </p:spTree>
    <p:extLst>
      <p:ext uri="{BB962C8B-B14F-4D97-AF65-F5344CB8AC3E}">
        <p14:creationId xmlns:p14="http://schemas.microsoft.com/office/powerpoint/2010/main" val="34514467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19</a:t>
            </a:fld>
            <a:endParaRPr lang="zh-CN" altLang="en-US"/>
          </a:p>
        </p:txBody>
      </p:sp>
    </p:spTree>
    <p:extLst>
      <p:ext uri="{BB962C8B-B14F-4D97-AF65-F5344CB8AC3E}">
        <p14:creationId xmlns:p14="http://schemas.microsoft.com/office/powerpoint/2010/main" val="36286237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20</a:t>
            </a:fld>
            <a:endParaRPr lang="zh-CN" altLang="en-US"/>
          </a:p>
        </p:txBody>
      </p:sp>
    </p:spTree>
    <p:extLst>
      <p:ext uri="{BB962C8B-B14F-4D97-AF65-F5344CB8AC3E}">
        <p14:creationId xmlns:p14="http://schemas.microsoft.com/office/powerpoint/2010/main" val="146643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21</a:t>
            </a:fld>
            <a:endParaRPr lang="zh-CN" altLang="en-US"/>
          </a:p>
        </p:txBody>
      </p:sp>
    </p:spTree>
    <p:extLst>
      <p:ext uri="{BB962C8B-B14F-4D97-AF65-F5344CB8AC3E}">
        <p14:creationId xmlns:p14="http://schemas.microsoft.com/office/powerpoint/2010/main" val="33571871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22</a:t>
            </a:fld>
            <a:endParaRPr lang="zh-CN" altLang="en-US"/>
          </a:p>
        </p:txBody>
      </p:sp>
    </p:spTree>
    <p:extLst>
      <p:ext uri="{BB962C8B-B14F-4D97-AF65-F5344CB8AC3E}">
        <p14:creationId xmlns:p14="http://schemas.microsoft.com/office/powerpoint/2010/main" val="33174636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23</a:t>
            </a:fld>
            <a:endParaRPr lang="zh-CN" altLang="en-US"/>
          </a:p>
        </p:txBody>
      </p:sp>
    </p:spTree>
    <p:extLst>
      <p:ext uri="{BB962C8B-B14F-4D97-AF65-F5344CB8AC3E}">
        <p14:creationId xmlns:p14="http://schemas.microsoft.com/office/powerpoint/2010/main" val="33992850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24</a:t>
            </a:fld>
            <a:endParaRPr lang="zh-CN" altLang="en-US"/>
          </a:p>
        </p:txBody>
      </p:sp>
    </p:spTree>
    <p:extLst>
      <p:ext uri="{BB962C8B-B14F-4D97-AF65-F5344CB8AC3E}">
        <p14:creationId xmlns:p14="http://schemas.microsoft.com/office/powerpoint/2010/main" val="30740909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25</a:t>
            </a:fld>
            <a:endParaRPr lang="zh-CN" altLang="en-US"/>
          </a:p>
        </p:txBody>
      </p:sp>
    </p:spTree>
    <p:extLst>
      <p:ext uri="{BB962C8B-B14F-4D97-AF65-F5344CB8AC3E}">
        <p14:creationId xmlns:p14="http://schemas.microsoft.com/office/powerpoint/2010/main" val="15106030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26</a:t>
            </a:fld>
            <a:endParaRPr lang="zh-CN" altLang="en-US"/>
          </a:p>
        </p:txBody>
      </p:sp>
    </p:spTree>
    <p:extLst>
      <p:ext uri="{BB962C8B-B14F-4D97-AF65-F5344CB8AC3E}">
        <p14:creationId xmlns:p14="http://schemas.microsoft.com/office/powerpoint/2010/main" val="22112465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27</a:t>
            </a:fld>
            <a:endParaRPr lang="zh-CN" altLang="en-US"/>
          </a:p>
        </p:txBody>
      </p:sp>
    </p:spTree>
    <p:extLst>
      <p:ext uri="{BB962C8B-B14F-4D97-AF65-F5344CB8AC3E}">
        <p14:creationId xmlns:p14="http://schemas.microsoft.com/office/powerpoint/2010/main" val="29617590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28</a:t>
            </a:fld>
            <a:endParaRPr lang="zh-CN" altLang="en-US"/>
          </a:p>
        </p:txBody>
      </p:sp>
    </p:spTree>
    <p:extLst>
      <p:ext uri="{BB962C8B-B14F-4D97-AF65-F5344CB8AC3E}">
        <p14:creationId xmlns:p14="http://schemas.microsoft.com/office/powerpoint/2010/main" val="4530278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29</a:t>
            </a:fld>
            <a:endParaRPr lang="zh-CN" altLang="en-US"/>
          </a:p>
        </p:txBody>
      </p:sp>
    </p:spTree>
    <p:extLst>
      <p:ext uri="{BB962C8B-B14F-4D97-AF65-F5344CB8AC3E}">
        <p14:creationId xmlns:p14="http://schemas.microsoft.com/office/powerpoint/2010/main" val="410563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30</a:t>
            </a:fld>
            <a:endParaRPr lang="zh-CN" altLang="en-US"/>
          </a:p>
        </p:txBody>
      </p:sp>
    </p:spTree>
    <p:extLst>
      <p:ext uri="{BB962C8B-B14F-4D97-AF65-F5344CB8AC3E}">
        <p14:creationId xmlns:p14="http://schemas.microsoft.com/office/powerpoint/2010/main" val="35468082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31</a:t>
            </a:fld>
            <a:endParaRPr lang="zh-CN" altLang="en-US"/>
          </a:p>
        </p:txBody>
      </p:sp>
    </p:spTree>
    <p:extLst>
      <p:ext uri="{BB962C8B-B14F-4D97-AF65-F5344CB8AC3E}">
        <p14:creationId xmlns:p14="http://schemas.microsoft.com/office/powerpoint/2010/main" val="15550702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32</a:t>
            </a:fld>
            <a:endParaRPr lang="zh-CN" altLang="en-US"/>
          </a:p>
        </p:txBody>
      </p:sp>
    </p:spTree>
    <p:extLst>
      <p:ext uri="{BB962C8B-B14F-4D97-AF65-F5344CB8AC3E}">
        <p14:creationId xmlns:p14="http://schemas.microsoft.com/office/powerpoint/2010/main" val="18257565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9D1BA-14FB-4E51-8264-7F80CF01910D}" type="slidenum">
              <a:rPr lang="zh-CN" altLang="en-US" smtClean="0"/>
              <a:t>33</a:t>
            </a:fld>
            <a:endParaRPr lang="zh-CN" altLang="en-US"/>
          </a:p>
        </p:txBody>
      </p:sp>
    </p:spTree>
    <p:extLst>
      <p:ext uri="{BB962C8B-B14F-4D97-AF65-F5344CB8AC3E}">
        <p14:creationId xmlns:p14="http://schemas.microsoft.com/office/powerpoint/2010/main" val="26926979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B09D1BA-14FB-4E51-8264-7F80CF01910D}" type="slidenum">
              <a:rPr lang="zh-CN" altLang="en-US" smtClean="0"/>
              <a:t>34</a:t>
            </a:fld>
            <a:endParaRPr lang="zh-CN" altLang="en-US"/>
          </a:p>
        </p:txBody>
      </p:sp>
    </p:spTree>
    <p:extLst>
      <p:ext uri="{BB962C8B-B14F-4D97-AF65-F5344CB8AC3E}">
        <p14:creationId xmlns:p14="http://schemas.microsoft.com/office/powerpoint/2010/main" val="3961713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B405C69B-2CC5-4DED-A2B5-E41FD37FD1DA}" type="datetimeFigureOut">
              <a:rPr lang="zh-CN" altLang="en-US" smtClean="0"/>
              <a:t>2018/6/5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A657F3-A9E7-431B-98A0-9356195DCDE2}" type="slidenum">
              <a:rPr lang="zh-CN" altLang="en-US" smtClean="0"/>
              <a:t>‹#›</a:t>
            </a:fld>
            <a:endParaRPr lang="zh-CN" altLang="en-US"/>
          </a:p>
        </p:txBody>
      </p:sp>
    </p:spTree>
    <p:extLst>
      <p:ext uri="{BB962C8B-B14F-4D97-AF65-F5344CB8AC3E}">
        <p14:creationId xmlns:p14="http://schemas.microsoft.com/office/powerpoint/2010/main" val="27241559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405C69B-2CC5-4DED-A2B5-E41FD37FD1DA}" type="datetimeFigureOut">
              <a:rPr lang="zh-CN" altLang="en-US" smtClean="0"/>
              <a:t>2018/6/5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A657F3-A9E7-431B-98A0-9356195DCDE2}" type="slidenum">
              <a:rPr lang="zh-CN" altLang="en-US" smtClean="0"/>
              <a:t>‹#›</a:t>
            </a:fld>
            <a:endParaRPr lang="zh-CN" altLang="en-US"/>
          </a:p>
        </p:txBody>
      </p:sp>
    </p:spTree>
    <p:extLst>
      <p:ext uri="{BB962C8B-B14F-4D97-AF65-F5344CB8AC3E}">
        <p14:creationId xmlns:p14="http://schemas.microsoft.com/office/powerpoint/2010/main" val="29697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B405C69B-2CC5-4DED-A2B5-E41FD37FD1DA}" type="datetimeFigureOut">
              <a:rPr lang="zh-CN" altLang="en-US" smtClean="0"/>
              <a:t>2018/6/5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A657F3-A9E7-431B-98A0-9356195DCDE2}" type="slidenum">
              <a:rPr lang="zh-CN" altLang="en-US" smtClean="0"/>
              <a:t>‹#›</a:t>
            </a:fld>
            <a:endParaRPr lang="zh-CN" altLang="en-US"/>
          </a:p>
        </p:txBody>
      </p:sp>
    </p:spTree>
    <p:extLst>
      <p:ext uri="{BB962C8B-B14F-4D97-AF65-F5344CB8AC3E}">
        <p14:creationId xmlns:p14="http://schemas.microsoft.com/office/powerpoint/2010/main" val="1659167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405C69B-2CC5-4DED-A2B5-E41FD37FD1DA}" type="datetimeFigureOut">
              <a:rPr lang="zh-CN" altLang="en-US" smtClean="0"/>
              <a:t>2018/6/5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A657F3-A9E7-431B-98A0-9356195DCDE2}" type="slidenum">
              <a:rPr lang="zh-CN" altLang="en-US" smtClean="0"/>
              <a:t>‹#›</a:t>
            </a:fld>
            <a:endParaRPr lang="zh-CN" altLang="en-US"/>
          </a:p>
        </p:txBody>
      </p:sp>
    </p:spTree>
    <p:extLst>
      <p:ext uri="{BB962C8B-B14F-4D97-AF65-F5344CB8AC3E}">
        <p14:creationId xmlns:p14="http://schemas.microsoft.com/office/powerpoint/2010/main" val="35737220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405C69B-2CC5-4DED-A2B5-E41FD37FD1DA}" type="datetimeFigureOut">
              <a:rPr lang="zh-CN" altLang="en-US" smtClean="0"/>
              <a:t>2018/6/5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FA657F3-A9E7-431B-98A0-9356195DCDE2}" type="slidenum">
              <a:rPr lang="zh-CN" altLang="en-US" smtClean="0"/>
              <a:t>‹#›</a:t>
            </a:fld>
            <a:endParaRPr lang="zh-CN" altLang="en-US"/>
          </a:p>
        </p:txBody>
      </p:sp>
    </p:spTree>
    <p:extLst>
      <p:ext uri="{BB962C8B-B14F-4D97-AF65-F5344CB8AC3E}">
        <p14:creationId xmlns:p14="http://schemas.microsoft.com/office/powerpoint/2010/main" val="50175188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35" name="矩形 34"/>
          <p:cNvSpPr/>
          <p:nvPr userDrawn="1"/>
        </p:nvSpPr>
        <p:spPr>
          <a:xfrm>
            <a:off x="1164000" y="851850"/>
            <a:ext cx="9864000" cy="5040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5"/>
          <p:cNvSpPr>
            <a:spLocks noEditPoints="1"/>
          </p:cNvSpPr>
          <p:nvPr userDrawn="1"/>
        </p:nvSpPr>
        <p:spPr bwMode="auto">
          <a:xfrm>
            <a:off x="10340994" y="5457840"/>
            <a:ext cx="645081" cy="375130"/>
          </a:xfrm>
          <a:custGeom>
            <a:avLst/>
            <a:gdLst>
              <a:gd name="T0" fmla="*/ 135 w 139"/>
              <a:gd name="T1" fmla="*/ 61 h 81"/>
              <a:gd name="T2" fmla="*/ 131 w 139"/>
              <a:gd name="T3" fmla="*/ 56 h 81"/>
              <a:gd name="T4" fmla="*/ 131 w 139"/>
              <a:gd name="T5" fmla="*/ 27 h 81"/>
              <a:gd name="T6" fmla="*/ 139 w 139"/>
              <a:gd name="T7" fmla="*/ 24 h 81"/>
              <a:gd name="T8" fmla="*/ 70 w 139"/>
              <a:gd name="T9" fmla="*/ 0 h 81"/>
              <a:gd name="T10" fmla="*/ 0 w 139"/>
              <a:gd name="T11" fmla="*/ 24 h 81"/>
              <a:gd name="T12" fmla="*/ 70 w 139"/>
              <a:gd name="T13" fmla="*/ 48 h 81"/>
              <a:gd name="T14" fmla="*/ 127 w 139"/>
              <a:gd name="T15" fmla="*/ 28 h 81"/>
              <a:gd name="T16" fmla="*/ 127 w 139"/>
              <a:gd name="T17" fmla="*/ 56 h 81"/>
              <a:gd name="T18" fmla="*/ 123 w 139"/>
              <a:gd name="T19" fmla="*/ 61 h 81"/>
              <a:gd name="T20" fmla="*/ 126 w 139"/>
              <a:gd name="T21" fmla="*/ 64 h 81"/>
              <a:gd name="T22" fmla="*/ 123 w 139"/>
              <a:gd name="T23" fmla="*/ 81 h 81"/>
              <a:gd name="T24" fmla="*/ 135 w 139"/>
              <a:gd name="T25" fmla="*/ 81 h 81"/>
              <a:gd name="T26" fmla="*/ 132 w 139"/>
              <a:gd name="T27" fmla="*/ 64 h 81"/>
              <a:gd name="T28" fmla="*/ 135 w 139"/>
              <a:gd name="T29" fmla="*/ 61 h 81"/>
              <a:gd name="T30" fmla="*/ 28 w 139"/>
              <a:gd name="T31" fmla="*/ 42 h 81"/>
              <a:gd name="T32" fmla="*/ 28 w 139"/>
              <a:gd name="T33" fmla="*/ 69 h 81"/>
              <a:gd name="T34" fmla="*/ 70 w 139"/>
              <a:gd name="T35" fmla="*/ 81 h 81"/>
              <a:gd name="T36" fmla="*/ 111 w 139"/>
              <a:gd name="T37" fmla="*/ 69 h 81"/>
              <a:gd name="T38" fmla="*/ 111 w 139"/>
              <a:gd name="T39" fmla="*/ 42 h 81"/>
              <a:gd name="T40" fmla="*/ 70 w 139"/>
              <a:gd name="T41" fmla="*/ 56 h 81"/>
              <a:gd name="T42" fmla="*/ 28 w 139"/>
              <a:gd name="T43" fmla="*/ 4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81">
                <a:moveTo>
                  <a:pt x="135" y="61"/>
                </a:moveTo>
                <a:cubicBezTo>
                  <a:pt x="135" y="58"/>
                  <a:pt x="134" y="56"/>
                  <a:pt x="131" y="56"/>
                </a:cubicBezTo>
                <a:cubicBezTo>
                  <a:pt x="131" y="27"/>
                  <a:pt x="131" y="27"/>
                  <a:pt x="131" y="27"/>
                </a:cubicBezTo>
                <a:cubicBezTo>
                  <a:pt x="139" y="24"/>
                  <a:pt x="139" y="24"/>
                  <a:pt x="139" y="24"/>
                </a:cubicBezTo>
                <a:cubicBezTo>
                  <a:pt x="70" y="0"/>
                  <a:pt x="70" y="0"/>
                  <a:pt x="70" y="0"/>
                </a:cubicBezTo>
                <a:cubicBezTo>
                  <a:pt x="0" y="24"/>
                  <a:pt x="0" y="24"/>
                  <a:pt x="0" y="24"/>
                </a:cubicBezTo>
                <a:cubicBezTo>
                  <a:pt x="70" y="48"/>
                  <a:pt x="70" y="48"/>
                  <a:pt x="70" y="48"/>
                </a:cubicBezTo>
                <a:cubicBezTo>
                  <a:pt x="127" y="28"/>
                  <a:pt x="127" y="28"/>
                  <a:pt x="127" y="28"/>
                </a:cubicBezTo>
                <a:cubicBezTo>
                  <a:pt x="127" y="56"/>
                  <a:pt x="127" y="56"/>
                  <a:pt x="127" y="56"/>
                </a:cubicBezTo>
                <a:cubicBezTo>
                  <a:pt x="125" y="56"/>
                  <a:pt x="123" y="58"/>
                  <a:pt x="123" y="61"/>
                </a:cubicBezTo>
                <a:cubicBezTo>
                  <a:pt x="123" y="63"/>
                  <a:pt x="125" y="64"/>
                  <a:pt x="126" y="64"/>
                </a:cubicBezTo>
                <a:cubicBezTo>
                  <a:pt x="123" y="81"/>
                  <a:pt x="123" y="81"/>
                  <a:pt x="123" y="81"/>
                </a:cubicBezTo>
                <a:cubicBezTo>
                  <a:pt x="135" y="81"/>
                  <a:pt x="135" y="81"/>
                  <a:pt x="135" y="81"/>
                </a:cubicBezTo>
                <a:cubicBezTo>
                  <a:pt x="132" y="64"/>
                  <a:pt x="132" y="64"/>
                  <a:pt x="132" y="64"/>
                </a:cubicBezTo>
                <a:cubicBezTo>
                  <a:pt x="134" y="64"/>
                  <a:pt x="135" y="63"/>
                  <a:pt x="135" y="61"/>
                </a:cubicBezTo>
                <a:close/>
                <a:moveTo>
                  <a:pt x="28" y="42"/>
                </a:moveTo>
                <a:cubicBezTo>
                  <a:pt x="28" y="69"/>
                  <a:pt x="28" y="69"/>
                  <a:pt x="28" y="69"/>
                </a:cubicBezTo>
                <a:cubicBezTo>
                  <a:pt x="28" y="76"/>
                  <a:pt x="47" y="81"/>
                  <a:pt x="70" y="81"/>
                </a:cubicBezTo>
                <a:cubicBezTo>
                  <a:pt x="92" y="81"/>
                  <a:pt x="111" y="76"/>
                  <a:pt x="111" y="69"/>
                </a:cubicBezTo>
                <a:cubicBezTo>
                  <a:pt x="111" y="42"/>
                  <a:pt x="111" y="42"/>
                  <a:pt x="111" y="42"/>
                </a:cubicBezTo>
                <a:cubicBezTo>
                  <a:pt x="70" y="56"/>
                  <a:pt x="70" y="56"/>
                  <a:pt x="70" y="56"/>
                </a:cubicBezTo>
                <a:lnTo>
                  <a:pt x="28" y="42"/>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 name="日期占位符 2"/>
          <p:cNvSpPr>
            <a:spLocks noGrp="1"/>
          </p:cNvSpPr>
          <p:nvPr userDrawn="1">
            <p:ph type="dt" sz="half" idx="10"/>
          </p:nvPr>
        </p:nvSpPr>
        <p:spPr/>
        <p:txBody>
          <a:bodyPr/>
          <a:lstStyle/>
          <a:p>
            <a:fld id="{B405C69B-2CC5-4DED-A2B5-E41FD37FD1DA}" type="datetimeFigureOut">
              <a:rPr lang="zh-CN" altLang="en-US" smtClean="0"/>
              <a:t>2018/6/5</a:t>
            </a:fld>
            <a:endParaRPr lang="zh-CN" altLang="en-US"/>
          </a:p>
        </p:txBody>
      </p:sp>
      <p:sp>
        <p:nvSpPr>
          <p:cNvPr id="4" name="页脚占位符 3"/>
          <p:cNvSpPr>
            <a:spLocks noGrp="1"/>
          </p:cNvSpPr>
          <p:nvPr userDrawn="1">
            <p:ph type="ftr" sz="quarter" idx="11"/>
          </p:nvPr>
        </p:nvSpPr>
        <p:spPr/>
        <p:txBody>
          <a:bodyPr/>
          <a:lstStyle/>
          <a:p>
            <a:endParaRPr lang="zh-CN" altLang="en-US"/>
          </a:p>
        </p:txBody>
      </p:sp>
      <p:sp>
        <p:nvSpPr>
          <p:cNvPr id="5" name="灯片编号占位符 4"/>
          <p:cNvSpPr>
            <a:spLocks noGrp="1"/>
          </p:cNvSpPr>
          <p:nvPr userDrawn="1">
            <p:ph type="sldNum" sz="quarter" idx="12"/>
          </p:nvPr>
        </p:nvSpPr>
        <p:spPr/>
        <p:txBody>
          <a:bodyPr/>
          <a:lstStyle/>
          <a:p>
            <a:fld id="{1FA657F3-A9E7-431B-98A0-9356195DCDE2}" type="slidenum">
              <a:rPr lang="zh-CN" altLang="en-US" smtClean="0"/>
              <a:t>‹#›</a:t>
            </a:fld>
            <a:endParaRPr lang="zh-CN" altLang="en-US"/>
          </a:p>
        </p:txBody>
      </p:sp>
      <p:sp>
        <p:nvSpPr>
          <p:cNvPr id="24" name="文本框 23"/>
          <p:cNvSpPr txBox="1"/>
          <p:nvPr userDrawn="1"/>
        </p:nvSpPr>
        <p:spPr>
          <a:xfrm>
            <a:off x="1516650" y="1943138"/>
            <a:ext cx="1296000" cy="468000"/>
          </a:xfrm>
          <a:prstGeom prst="rect">
            <a:avLst/>
          </a:prstGeom>
          <a:solidFill>
            <a:schemeClr val="accent4">
              <a:lumMod val="40000"/>
              <a:lumOff val="60000"/>
            </a:schemeClr>
          </a:solidFill>
        </p:spPr>
        <p:txBody>
          <a:bodyPr wrap="none" lIns="144000" tIns="36000" rIns="144000" bIns="36000" rtlCol="0" anchor="ctr">
            <a:noAutofit/>
          </a:bodyPr>
          <a:lstStyle>
            <a:defPPr>
              <a:defRPr lang="zh-CN"/>
            </a:defPPr>
            <a:lvl1pPr>
              <a:defRPr sz="1100">
                <a:solidFill>
                  <a:schemeClr val="accent1"/>
                </a:solidFill>
                <a:latin typeface="+mn-ea"/>
              </a:defRPr>
            </a:lvl1pPr>
          </a:lstStyle>
          <a:p>
            <a:pPr lvl="0"/>
            <a:r>
              <a:rPr lang="zh-CN" altLang="en-US" dirty="0"/>
              <a:t>一、立题依据</a:t>
            </a:r>
          </a:p>
        </p:txBody>
      </p:sp>
      <p:sp>
        <p:nvSpPr>
          <p:cNvPr id="25" name="文本框 24"/>
          <p:cNvSpPr txBox="1"/>
          <p:nvPr userDrawn="1"/>
        </p:nvSpPr>
        <p:spPr>
          <a:xfrm>
            <a:off x="1516650" y="2470064"/>
            <a:ext cx="1296000" cy="468000"/>
          </a:xfrm>
          <a:prstGeom prst="rect">
            <a:avLst/>
          </a:prstGeom>
          <a:solidFill>
            <a:schemeClr val="accent4">
              <a:lumMod val="40000"/>
              <a:lumOff val="60000"/>
            </a:schemeClr>
          </a:solidFill>
        </p:spPr>
        <p:txBody>
          <a:bodyPr wrap="none" lIns="144000" tIns="36000" rIns="144000" bIns="36000" rtlCol="0" anchor="ctr">
            <a:noAutofit/>
          </a:bodyPr>
          <a:lstStyle/>
          <a:p>
            <a:r>
              <a:rPr lang="zh-CN" altLang="en-US" sz="1100" dirty="0">
                <a:solidFill>
                  <a:schemeClr val="accent1"/>
                </a:solidFill>
                <a:latin typeface="+mn-ea"/>
              </a:rPr>
              <a:t>二、研究内容</a:t>
            </a:r>
          </a:p>
        </p:txBody>
      </p:sp>
      <p:sp>
        <p:nvSpPr>
          <p:cNvPr id="26" name="文本框 25"/>
          <p:cNvSpPr txBox="1"/>
          <p:nvPr userDrawn="1"/>
        </p:nvSpPr>
        <p:spPr>
          <a:xfrm>
            <a:off x="1516650" y="2996990"/>
            <a:ext cx="1296000" cy="468000"/>
          </a:xfrm>
          <a:prstGeom prst="rect">
            <a:avLst/>
          </a:prstGeom>
          <a:solidFill>
            <a:schemeClr val="accent4">
              <a:lumMod val="40000"/>
              <a:lumOff val="60000"/>
            </a:schemeClr>
          </a:solidFill>
        </p:spPr>
        <p:txBody>
          <a:bodyPr wrap="none" lIns="144000" tIns="36000" rIns="144000" bIns="36000" rtlCol="0" anchor="ctr">
            <a:noAutofit/>
          </a:bodyPr>
          <a:lstStyle/>
          <a:p>
            <a:r>
              <a:rPr lang="zh-CN" altLang="en-US" sz="1100" dirty="0">
                <a:solidFill>
                  <a:schemeClr val="accent1"/>
                </a:solidFill>
                <a:latin typeface="+mn-ea"/>
              </a:rPr>
              <a:t>三、论文框架</a:t>
            </a:r>
          </a:p>
        </p:txBody>
      </p:sp>
      <p:sp>
        <p:nvSpPr>
          <p:cNvPr id="27" name="文本框 26"/>
          <p:cNvSpPr txBox="1"/>
          <p:nvPr userDrawn="1"/>
        </p:nvSpPr>
        <p:spPr>
          <a:xfrm>
            <a:off x="1516649" y="3523916"/>
            <a:ext cx="1296000" cy="468000"/>
          </a:xfrm>
          <a:prstGeom prst="rect">
            <a:avLst/>
          </a:prstGeom>
          <a:solidFill>
            <a:schemeClr val="accent4">
              <a:lumMod val="40000"/>
              <a:lumOff val="60000"/>
            </a:schemeClr>
          </a:solidFill>
        </p:spPr>
        <p:txBody>
          <a:bodyPr wrap="none" lIns="144000" tIns="36000" rIns="144000" bIns="36000" rtlCol="0" anchor="ctr">
            <a:noAutofit/>
          </a:bodyPr>
          <a:lstStyle/>
          <a:p>
            <a:pPr>
              <a:lnSpc>
                <a:spcPct val="110000"/>
              </a:lnSpc>
            </a:pPr>
            <a:r>
              <a:rPr lang="zh-CN" altLang="en-US" sz="1100" dirty="0">
                <a:solidFill>
                  <a:schemeClr val="accent1"/>
                </a:solidFill>
                <a:latin typeface="+mn-ea"/>
              </a:rPr>
              <a:t>四、</a:t>
            </a:r>
            <a:r>
              <a:rPr lang="zh-CN" altLang="en-US" sz="900" dirty="0">
                <a:solidFill>
                  <a:schemeClr val="accent1"/>
                </a:solidFill>
                <a:latin typeface="+mn-ea"/>
              </a:rPr>
              <a:t>预期</a:t>
            </a:r>
            <a:r>
              <a:rPr lang="zh-CN" altLang="en-US" sz="900" dirty="0" smtClean="0">
                <a:solidFill>
                  <a:schemeClr val="accent1"/>
                </a:solidFill>
                <a:latin typeface="+mn-ea"/>
              </a:rPr>
              <a:t>目标和</a:t>
            </a:r>
            <a:endParaRPr lang="en-US" altLang="zh-CN" sz="900" dirty="0" smtClean="0">
              <a:solidFill>
                <a:schemeClr val="accent1"/>
              </a:solidFill>
              <a:latin typeface="+mn-ea"/>
            </a:endParaRPr>
          </a:p>
          <a:p>
            <a:pPr>
              <a:lnSpc>
                <a:spcPct val="110000"/>
              </a:lnSpc>
            </a:pPr>
            <a:r>
              <a:rPr lang="en-US" altLang="zh-CN" sz="900" dirty="0">
                <a:solidFill>
                  <a:schemeClr val="accent1"/>
                </a:solidFill>
                <a:latin typeface="+mn-ea"/>
              </a:rPr>
              <a:t> </a:t>
            </a:r>
            <a:r>
              <a:rPr lang="en-US" altLang="zh-CN" sz="900" dirty="0" smtClean="0">
                <a:solidFill>
                  <a:schemeClr val="accent1"/>
                </a:solidFill>
                <a:latin typeface="+mn-ea"/>
              </a:rPr>
              <a:t>  </a:t>
            </a:r>
            <a:r>
              <a:rPr lang="zh-CN" altLang="en-US" sz="900" dirty="0" smtClean="0">
                <a:solidFill>
                  <a:schemeClr val="accent1"/>
                </a:solidFill>
                <a:latin typeface="+mn-ea"/>
              </a:rPr>
              <a:t>调查</a:t>
            </a:r>
            <a:r>
              <a:rPr lang="zh-CN" altLang="en-US" sz="900" dirty="0">
                <a:solidFill>
                  <a:schemeClr val="accent1"/>
                </a:solidFill>
                <a:latin typeface="+mn-ea"/>
              </a:rPr>
              <a:t>对象研究</a:t>
            </a:r>
          </a:p>
        </p:txBody>
      </p:sp>
      <p:sp>
        <p:nvSpPr>
          <p:cNvPr id="28" name="文本框 27"/>
          <p:cNvSpPr txBox="1"/>
          <p:nvPr userDrawn="1"/>
        </p:nvSpPr>
        <p:spPr>
          <a:xfrm>
            <a:off x="1516650" y="4050842"/>
            <a:ext cx="1296000" cy="468000"/>
          </a:xfrm>
          <a:prstGeom prst="rect">
            <a:avLst/>
          </a:prstGeom>
          <a:solidFill>
            <a:schemeClr val="accent4">
              <a:lumMod val="40000"/>
              <a:lumOff val="60000"/>
            </a:schemeClr>
          </a:solidFill>
        </p:spPr>
        <p:txBody>
          <a:bodyPr wrap="none" lIns="144000" tIns="36000" rIns="144000" bIns="36000" rtlCol="0" anchor="ctr">
            <a:noAutofit/>
          </a:bodyPr>
          <a:lstStyle/>
          <a:p>
            <a:r>
              <a:rPr lang="zh-CN" altLang="en-US" sz="1100" dirty="0">
                <a:solidFill>
                  <a:schemeClr val="accent1"/>
                </a:solidFill>
                <a:latin typeface="+mn-ea"/>
              </a:rPr>
              <a:t>五、研究方案</a:t>
            </a:r>
          </a:p>
        </p:txBody>
      </p:sp>
      <p:sp>
        <p:nvSpPr>
          <p:cNvPr id="29" name="文本框 28"/>
          <p:cNvSpPr txBox="1"/>
          <p:nvPr userDrawn="1"/>
        </p:nvSpPr>
        <p:spPr>
          <a:xfrm>
            <a:off x="1516650" y="4577768"/>
            <a:ext cx="1296000" cy="468000"/>
          </a:xfrm>
          <a:prstGeom prst="rect">
            <a:avLst/>
          </a:prstGeom>
          <a:solidFill>
            <a:schemeClr val="accent4">
              <a:lumMod val="40000"/>
              <a:lumOff val="60000"/>
            </a:schemeClr>
          </a:solidFill>
        </p:spPr>
        <p:txBody>
          <a:bodyPr wrap="none" lIns="144000" tIns="36000" rIns="144000" bIns="36000" rtlCol="0" anchor="ctr">
            <a:noAutofit/>
          </a:bodyPr>
          <a:lstStyle/>
          <a:p>
            <a:r>
              <a:rPr lang="zh-CN" altLang="en-US" sz="1100" dirty="0">
                <a:solidFill>
                  <a:schemeClr val="accent1"/>
                </a:solidFill>
                <a:latin typeface="+mn-ea"/>
              </a:rPr>
              <a:t>六、进度安排</a:t>
            </a:r>
          </a:p>
        </p:txBody>
      </p:sp>
      <p:sp>
        <p:nvSpPr>
          <p:cNvPr id="30" name="文本框 29"/>
          <p:cNvSpPr txBox="1"/>
          <p:nvPr userDrawn="1"/>
        </p:nvSpPr>
        <p:spPr>
          <a:xfrm>
            <a:off x="1516650" y="5104692"/>
            <a:ext cx="1296000" cy="468000"/>
          </a:xfrm>
          <a:prstGeom prst="rect">
            <a:avLst/>
          </a:prstGeom>
          <a:solidFill>
            <a:schemeClr val="accent4">
              <a:lumMod val="40000"/>
              <a:lumOff val="60000"/>
            </a:schemeClr>
          </a:solidFill>
        </p:spPr>
        <p:txBody>
          <a:bodyPr wrap="none" lIns="144000" tIns="36000" rIns="144000" bIns="36000" rtlCol="0" anchor="ctr">
            <a:noAutofit/>
          </a:bodyPr>
          <a:lstStyle/>
          <a:p>
            <a:r>
              <a:rPr lang="zh-CN" altLang="en-US" sz="1100" dirty="0">
                <a:solidFill>
                  <a:schemeClr val="accent1"/>
                </a:solidFill>
                <a:latin typeface="+mn-ea"/>
              </a:rPr>
              <a:t>七、参考文献</a:t>
            </a:r>
          </a:p>
        </p:txBody>
      </p:sp>
      <p:sp>
        <p:nvSpPr>
          <p:cNvPr id="31" name="Freeform 18"/>
          <p:cNvSpPr>
            <a:spLocks noEditPoints="1"/>
          </p:cNvSpPr>
          <p:nvPr userDrawn="1"/>
        </p:nvSpPr>
        <p:spPr bwMode="auto">
          <a:xfrm>
            <a:off x="1548671" y="1179162"/>
            <a:ext cx="1188058" cy="675076"/>
          </a:xfrm>
          <a:custGeom>
            <a:avLst/>
            <a:gdLst>
              <a:gd name="T0" fmla="*/ 245 w 589"/>
              <a:gd name="T1" fmla="*/ 311 h 334"/>
              <a:gd name="T2" fmla="*/ 243 w 589"/>
              <a:gd name="T3" fmla="*/ 244 h 334"/>
              <a:gd name="T4" fmla="*/ 236 w 589"/>
              <a:gd name="T5" fmla="*/ 238 h 334"/>
              <a:gd name="T6" fmla="*/ 223 w 589"/>
              <a:gd name="T7" fmla="*/ 240 h 334"/>
              <a:gd name="T8" fmla="*/ 218 w 589"/>
              <a:gd name="T9" fmla="*/ 239 h 334"/>
              <a:gd name="T10" fmla="*/ 156 w 589"/>
              <a:gd name="T11" fmla="*/ 211 h 334"/>
              <a:gd name="T12" fmla="*/ 148 w 589"/>
              <a:gd name="T13" fmla="*/ 216 h 334"/>
              <a:gd name="T14" fmla="*/ 151 w 589"/>
              <a:gd name="T15" fmla="*/ 252 h 334"/>
              <a:gd name="T16" fmla="*/ 153 w 589"/>
              <a:gd name="T17" fmla="*/ 254 h 334"/>
              <a:gd name="T18" fmla="*/ 199 w 589"/>
              <a:gd name="T19" fmla="*/ 296 h 334"/>
              <a:gd name="T20" fmla="*/ 237 w 589"/>
              <a:gd name="T21" fmla="*/ 317 h 334"/>
              <a:gd name="T22" fmla="*/ 245 w 589"/>
              <a:gd name="T23" fmla="*/ 311 h 334"/>
              <a:gd name="T24" fmla="*/ 521 w 589"/>
              <a:gd name="T25" fmla="*/ 220 h 334"/>
              <a:gd name="T26" fmla="*/ 524 w 589"/>
              <a:gd name="T27" fmla="*/ 223 h 334"/>
              <a:gd name="T28" fmla="*/ 534 w 589"/>
              <a:gd name="T29" fmla="*/ 235 h 334"/>
              <a:gd name="T30" fmla="*/ 536 w 589"/>
              <a:gd name="T31" fmla="*/ 238 h 334"/>
              <a:gd name="T32" fmla="*/ 552 w 589"/>
              <a:gd name="T33" fmla="*/ 262 h 334"/>
              <a:gd name="T34" fmla="*/ 527 w 589"/>
              <a:gd name="T35" fmla="*/ 320 h 334"/>
              <a:gd name="T36" fmla="*/ 520 w 589"/>
              <a:gd name="T37" fmla="*/ 313 h 334"/>
              <a:gd name="T38" fmla="*/ 501 w 589"/>
              <a:gd name="T39" fmla="*/ 268 h 334"/>
              <a:gd name="T40" fmla="*/ 506 w 589"/>
              <a:gd name="T41" fmla="*/ 244 h 334"/>
              <a:gd name="T42" fmla="*/ 506 w 589"/>
              <a:gd name="T43" fmla="*/ 241 h 334"/>
              <a:gd name="T44" fmla="*/ 505 w 589"/>
              <a:gd name="T45" fmla="*/ 235 h 334"/>
              <a:gd name="T46" fmla="*/ 510 w 589"/>
              <a:gd name="T47" fmla="*/ 226 h 334"/>
              <a:gd name="T48" fmla="*/ 511 w 589"/>
              <a:gd name="T49" fmla="*/ 222 h 334"/>
              <a:gd name="T50" fmla="*/ 495 w 589"/>
              <a:gd name="T51" fmla="*/ 174 h 334"/>
              <a:gd name="T52" fmla="*/ 491 w 589"/>
              <a:gd name="T53" fmla="*/ 173 h 334"/>
              <a:gd name="T54" fmla="*/ 224 w 589"/>
              <a:gd name="T55" fmla="*/ 227 h 334"/>
              <a:gd name="T56" fmla="*/ 221 w 589"/>
              <a:gd name="T57" fmla="*/ 227 h 334"/>
              <a:gd name="T58" fmla="*/ 95 w 589"/>
              <a:gd name="T59" fmla="*/ 162 h 334"/>
              <a:gd name="T60" fmla="*/ 5 w 589"/>
              <a:gd name="T61" fmla="*/ 81 h 334"/>
              <a:gd name="T62" fmla="*/ 9 w 589"/>
              <a:gd name="T63" fmla="*/ 72 h 334"/>
              <a:gd name="T64" fmla="*/ 194 w 589"/>
              <a:gd name="T65" fmla="*/ 51 h 334"/>
              <a:gd name="T66" fmla="*/ 372 w 589"/>
              <a:gd name="T67" fmla="*/ 0 h 334"/>
              <a:gd name="T68" fmla="*/ 378 w 589"/>
              <a:gd name="T69" fmla="*/ 2 h 334"/>
              <a:gd name="T70" fmla="*/ 484 w 589"/>
              <a:gd name="T71" fmla="*/ 84 h 334"/>
              <a:gd name="T72" fmla="*/ 581 w 589"/>
              <a:gd name="T73" fmla="*/ 132 h 334"/>
              <a:gd name="T74" fmla="*/ 581 w 589"/>
              <a:gd name="T75" fmla="*/ 143 h 334"/>
              <a:gd name="T76" fmla="*/ 507 w 589"/>
              <a:gd name="T77" fmla="*/ 167 h 334"/>
              <a:gd name="T78" fmla="*/ 505 w 589"/>
              <a:gd name="T79" fmla="*/ 172 h 334"/>
              <a:gd name="T80" fmla="*/ 521 w 589"/>
              <a:gd name="T81" fmla="*/ 220 h 334"/>
              <a:gd name="T82" fmla="*/ 452 w 589"/>
              <a:gd name="T83" fmla="*/ 197 h 334"/>
              <a:gd name="T84" fmla="*/ 458 w 589"/>
              <a:gd name="T85" fmla="*/ 209 h 334"/>
              <a:gd name="T86" fmla="*/ 456 w 589"/>
              <a:gd name="T87" fmla="*/ 234 h 334"/>
              <a:gd name="T88" fmla="*/ 451 w 589"/>
              <a:gd name="T89" fmla="*/ 258 h 334"/>
              <a:gd name="T90" fmla="*/ 448 w 589"/>
              <a:gd name="T91" fmla="*/ 262 h 334"/>
              <a:gd name="T92" fmla="*/ 355 w 589"/>
              <a:gd name="T93" fmla="*/ 298 h 334"/>
              <a:gd name="T94" fmla="*/ 264 w 589"/>
              <a:gd name="T95" fmla="*/ 321 h 334"/>
              <a:gd name="T96" fmla="*/ 258 w 589"/>
              <a:gd name="T97" fmla="*/ 316 h 334"/>
              <a:gd name="T98" fmla="*/ 255 w 589"/>
              <a:gd name="T99" fmla="*/ 241 h 334"/>
              <a:gd name="T100" fmla="*/ 260 w 589"/>
              <a:gd name="T101" fmla="*/ 235 h 334"/>
              <a:gd name="T102" fmla="*/ 452 w 589"/>
              <a:gd name="T103" fmla="*/ 19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89" h="334">
                <a:moveTo>
                  <a:pt x="245" y="311"/>
                </a:moveTo>
                <a:cubicBezTo>
                  <a:pt x="244" y="289"/>
                  <a:pt x="243" y="266"/>
                  <a:pt x="243" y="244"/>
                </a:cubicBezTo>
                <a:cubicBezTo>
                  <a:pt x="242" y="241"/>
                  <a:pt x="239" y="238"/>
                  <a:pt x="236" y="238"/>
                </a:cubicBezTo>
                <a:cubicBezTo>
                  <a:pt x="232" y="239"/>
                  <a:pt x="228" y="239"/>
                  <a:pt x="223" y="240"/>
                </a:cubicBezTo>
                <a:cubicBezTo>
                  <a:pt x="221" y="240"/>
                  <a:pt x="220" y="240"/>
                  <a:pt x="218" y="239"/>
                </a:cubicBezTo>
                <a:cubicBezTo>
                  <a:pt x="194" y="229"/>
                  <a:pt x="173" y="219"/>
                  <a:pt x="156" y="211"/>
                </a:cubicBezTo>
                <a:cubicBezTo>
                  <a:pt x="152" y="209"/>
                  <a:pt x="147" y="212"/>
                  <a:pt x="148" y="216"/>
                </a:cubicBezTo>
                <a:cubicBezTo>
                  <a:pt x="148" y="228"/>
                  <a:pt x="149" y="241"/>
                  <a:pt x="151" y="252"/>
                </a:cubicBezTo>
                <a:cubicBezTo>
                  <a:pt x="152" y="253"/>
                  <a:pt x="152" y="254"/>
                  <a:pt x="153" y="254"/>
                </a:cubicBezTo>
                <a:cubicBezTo>
                  <a:pt x="167" y="270"/>
                  <a:pt x="183" y="284"/>
                  <a:pt x="199" y="296"/>
                </a:cubicBezTo>
                <a:cubicBezTo>
                  <a:pt x="211" y="304"/>
                  <a:pt x="224" y="311"/>
                  <a:pt x="237" y="317"/>
                </a:cubicBezTo>
                <a:cubicBezTo>
                  <a:pt x="241" y="318"/>
                  <a:pt x="245" y="316"/>
                  <a:pt x="245" y="311"/>
                </a:cubicBezTo>
                <a:close/>
                <a:moveTo>
                  <a:pt x="521" y="220"/>
                </a:moveTo>
                <a:cubicBezTo>
                  <a:pt x="522" y="222"/>
                  <a:pt x="522" y="222"/>
                  <a:pt x="524" y="223"/>
                </a:cubicBezTo>
                <a:cubicBezTo>
                  <a:pt x="530" y="224"/>
                  <a:pt x="534" y="229"/>
                  <a:pt x="534" y="235"/>
                </a:cubicBezTo>
                <a:cubicBezTo>
                  <a:pt x="534" y="237"/>
                  <a:pt x="534" y="237"/>
                  <a:pt x="536" y="238"/>
                </a:cubicBezTo>
                <a:cubicBezTo>
                  <a:pt x="545" y="241"/>
                  <a:pt x="551" y="249"/>
                  <a:pt x="552" y="262"/>
                </a:cubicBezTo>
                <a:cubicBezTo>
                  <a:pt x="553" y="279"/>
                  <a:pt x="539" y="308"/>
                  <a:pt x="527" y="320"/>
                </a:cubicBezTo>
                <a:cubicBezTo>
                  <a:pt x="512" y="334"/>
                  <a:pt x="515" y="327"/>
                  <a:pt x="520" y="313"/>
                </a:cubicBezTo>
                <a:cubicBezTo>
                  <a:pt x="524" y="300"/>
                  <a:pt x="504" y="290"/>
                  <a:pt x="501" y="268"/>
                </a:cubicBezTo>
                <a:cubicBezTo>
                  <a:pt x="500" y="257"/>
                  <a:pt x="501" y="249"/>
                  <a:pt x="506" y="244"/>
                </a:cubicBezTo>
                <a:cubicBezTo>
                  <a:pt x="507" y="243"/>
                  <a:pt x="507" y="242"/>
                  <a:pt x="506" y="241"/>
                </a:cubicBezTo>
                <a:cubicBezTo>
                  <a:pt x="506" y="239"/>
                  <a:pt x="505" y="237"/>
                  <a:pt x="505" y="235"/>
                </a:cubicBezTo>
                <a:cubicBezTo>
                  <a:pt x="505" y="232"/>
                  <a:pt x="507" y="228"/>
                  <a:pt x="510" y="226"/>
                </a:cubicBezTo>
                <a:cubicBezTo>
                  <a:pt x="511" y="224"/>
                  <a:pt x="511" y="224"/>
                  <a:pt x="511" y="222"/>
                </a:cubicBezTo>
                <a:cubicBezTo>
                  <a:pt x="505" y="202"/>
                  <a:pt x="500" y="187"/>
                  <a:pt x="495" y="174"/>
                </a:cubicBezTo>
                <a:cubicBezTo>
                  <a:pt x="495" y="173"/>
                  <a:pt x="493" y="172"/>
                  <a:pt x="491" y="173"/>
                </a:cubicBezTo>
                <a:cubicBezTo>
                  <a:pt x="405" y="199"/>
                  <a:pt x="327" y="215"/>
                  <a:pt x="224" y="227"/>
                </a:cubicBezTo>
                <a:cubicBezTo>
                  <a:pt x="223" y="227"/>
                  <a:pt x="222" y="227"/>
                  <a:pt x="221" y="227"/>
                </a:cubicBezTo>
                <a:cubicBezTo>
                  <a:pt x="162" y="201"/>
                  <a:pt x="127" y="184"/>
                  <a:pt x="95" y="162"/>
                </a:cubicBezTo>
                <a:cubicBezTo>
                  <a:pt x="67" y="142"/>
                  <a:pt x="42" y="118"/>
                  <a:pt x="5" y="81"/>
                </a:cubicBezTo>
                <a:cubicBezTo>
                  <a:pt x="2" y="78"/>
                  <a:pt x="0" y="72"/>
                  <a:pt x="9" y="72"/>
                </a:cubicBezTo>
                <a:cubicBezTo>
                  <a:pt x="86" y="67"/>
                  <a:pt x="142" y="61"/>
                  <a:pt x="194" y="51"/>
                </a:cubicBezTo>
                <a:cubicBezTo>
                  <a:pt x="250" y="40"/>
                  <a:pt x="302" y="25"/>
                  <a:pt x="372" y="0"/>
                </a:cubicBezTo>
                <a:cubicBezTo>
                  <a:pt x="374" y="0"/>
                  <a:pt x="376" y="0"/>
                  <a:pt x="378" y="2"/>
                </a:cubicBezTo>
                <a:cubicBezTo>
                  <a:pt x="416" y="37"/>
                  <a:pt x="449" y="63"/>
                  <a:pt x="484" y="84"/>
                </a:cubicBezTo>
                <a:cubicBezTo>
                  <a:pt x="514" y="102"/>
                  <a:pt x="545" y="117"/>
                  <a:pt x="581" y="132"/>
                </a:cubicBezTo>
                <a:cubicBezTo>
                  <a:pt x="589" y="135"/>
                  <a:pt x="589" y="140"/>
                  <a:pt x="581" y="143"/>
                </a:cubicBezTo>
                <a:cubicBezTo>
                  <a:pt x="555" y="152"/>
                  <a:pt x="531" y="160"/>
                  <a:pt x="507" y="167"/>
                </a:cubicBezTo>
                <a:cubicBezTo>
                  <a:pt x="505" y="168"/>
                  <a:pt x="504" y="170"/>
                  <a:pt x="505" y="172"/>
                </a:cubicBezTo>
                <a:cubicBezTo>
                  <a:pt x="509" y="184"/>
                  <a:pt x="514" y="199"/>
                  <a:pt x="521" y="220"/>
                </a:cubicBezTo>
                <a:close/>
                <a:moveTo>
                  <a:pt x="452" y="197"/>
                </a:moveTo>
                <a:cubicBezTo>
                  <a:pt x="460" y="195"/>
                  <a:pt x="459" y="205"/>
                  <a:pt x="458" y="209"/>
                </a:cubicBezTo>
                <a:cubicBezTo>
                  <a:pt x="457" y="218"/>
                  <a:pt x="457" y="226"/>
                  <a:pt x="456" y="234"/>
                </a:cubicBezTo>
                <a:cubicBezTo>
                  <a:pt x="454" y="242"/>
                  <a:pt x="453" y="250"/>
                  <a:pt x="451" y="258"/>
                </a:cubicBezTo>
                <a:cubicBezTo>
                  <a:pt x="451" y="260"/>
                  <a:pt x="450" y="261"/>
                  <a:pt x="448" y="262"/>
                </a:cubicBezTo>
                <a:cubicBezTo>
                  <a:pt x="418" y="276"/>
                  <a:pt x="387" y="288"/>
                  <a:pt x="355" y="298"/>
                </a:cubicBezTo>
                <a:cubicBezTo>
                  <a:pt x="326" y="307"/>
                  <a:pt x="295" y="315"/>
                  <a:pt x="264" y="321"/>
                </a:cubicBezTo>
                <a:cubicBezTo>
                  <a:pt x="261" y="321"/>
                  <a:pt x="258" y="319"/>
                  <a:pt x="258" y="316"/>
                </a:cubicBezTo>
                <a:cubicBezTo>
                  <a:pt x="257" y="291"/>
                  <a:pt x="256" y="266"/>
                  <a:pt x="255" y="241"/>
                </a:cubicBezTo>
                <a:cubicBezTo>
                  <a:pt x="255" y="238"/>
                  <a:pt x="257" y="236"/>
                  <a:pt x="260" y="235"/>
                </a:cubicBezTo>
                <a:cubicBezTo>
                  <a:pt x="325" y="227"/>
                  <a:pt x="389" y="214"/>
                  <a:pt x="452" y="197"/>
                </a:cubicBezTo>
                <a:close/>
              </a:path>
            </a:pathLst>
          </a:custGeom>
          <a:solidFill>
            <a:schemeClr val="accent1"/>
          </a:solidFill>
          <a:ln>
            <a:noFill/>
          </a:ln>
          <a:scene3d>
            <a:camera prst="orthographicFront"/>
            <a:lightRig rig="threePt" dir="t">
              <a:rot lat="0" lon="0" rev="20400000"/>
            </a:lightRig>
          </a:scene3d>
          <a:sp3d/>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文本框 32"/>
          <p:cNvSpPr txBox="1"/>
          <p:nvPr userDrawn="1"/>
        </p:nvSpPr>
        <p:spPr>
          <a:xfrm>
            <a:off x="2812648" y="1222724"/>
            <a:ext cx="7928840" cy="720415"/>
          </a:xfrm>
          <a:prstGeom prst="rect">
            <a:avLst/>
          </a:prstGeom>
          <a:solidFill>
            <a:schemeClr val="accent4">
              <a:lumMod val="40000"/>
              <a:lumOff val="60000"/>
            </a:schemeClr>
          </a:solidFill>
        </p:spPr>
        <p:txBody>
          <a:bodyPr wrap="none" lIns="144000" tIns="36000" rIns="144000" bIns="36000" rtlCol="0" anchor="ctr">
            <a:noAutofit/>
          </a:bodyPr>
          <a:lstStyle/>
          <a:p>
            <a:endParaRPr lang="zh-CN" altLang="en-US" sz="1100" dirty="0">
              <a:solidFill>
                <a:schemeClr val="accent1"/>
              </a:solidFill>
              <a:latin typeface="+mn-ea"/>
            </a:endParaRPr>
          </a:p>
        </p:txBody>
      </p:sp>
      <p:sp>
        <p:nvSpPr>
          <p:cNvPr id="2" name="标题 1"/>
          <p:cNvSpPr>
            <a:spLocks noGrp="1"/>
          </p:cNvSpPr>
          <p:nvPr userDrawn="1">
            <p:ph type="title"/>
          </p:nvPr>
        </p:nvSpPr>
        <p:spPr>
          <a:xfrm>
            <a:off x="3107863" y="1271351"/>
            <a:ext cx="6678350" cy="633303"/>
          </a:xfrm>
        </p:spPr>
        <p:txBody>
          <a:bodyPr>
            <a:noAutofit/>
          </a:bodyPr>
          <a:lstStyle>
            <a:lvl1pPr algn="ctr">
              <a:defRPr sz="2800">
                <a:latin typeface="+mj-ea"/>
                <a:ea typeface="+mj-ea"/>
              </a:defRPr>
            </a:lvl1pPr>
          </a:lstStyle>
          <a:p>
            <a:r>
              <a:rPr lang="zh-CN" altLang="en-US" dirty="0" smtClean="0"/>
              <a:t>单击此处编辑母版标题样式</a:t>
            </a:r>
            <a:endParaRPr lang="zh-CN" altLang="en-US" dirty="0"/>
          </a:p>
        </p:txBody>
      </p:sp>
      <p:sp>
        <p:nvSpPr>
          <p:cNvPr id="23" name="任意多边形 22"/>
          <p:cNvSpPr/>
          <p:nvPr userDrawn="1"/>
        </p:nvSpPr>
        <p:spPr>
          <a:xfrm>
            <a:off x="10218255" y="730836"/>
            <a:ext cx="301502" cy="612902"/>
          </a:xfrm>
          <a:custGeom>
            <a:avLst/>
            <a:gdLst>
              <a:gd name="connsiteX0" fmla="*/ 0 w 301502"/>
              <a:gd name="connsiteY0" fmla="*/ 0 h 541617"/>
              <a:gd name="connsiteX1" fmla="*/ 301502 w 301502"/>
              <a:gd name="connsiteY1" fmla="*/ 0 h 541617"/>
              <a:gd name="connsiteX2" fmla="*/ 301502 w 301502"/>
              <a:gd name="connsiteY2" fmla="*/ 541617 h 541617"/>
              <a:gd name="connsiteX3" fmla="*/ 150751 w 301502"/>
              <a:gd name="connsiteY3" fmla="*/ 436014 h 541617"/>
              <a:gd name="connsiteX4" fmla="*/ 0 w 301502"/>
              <a:gd name="connsiteY4" fmla="*/ 541617 h 541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502" h="541617">
                <a:moveTo>
                  <a:pt x="0" y="0"/>
                </a:moveTo>
                <a:lnTo>
                  <a:pt x="301502" y="0"/>
                </a:lnTo>
                <a:lnTo>
                  <a:pt x="301502" y="541617"/>
                </a:lnTo>
                <a:lnTo>
                  <a:pt x="150751" y="436014"/>
                </a:lnTo>
                <a:lnTo>
                  <a:pt x="0" y="541617"/>
                </a:lnTo>
                <a:close/>
              </a:path>
            </a:pathLst>
          </a:custGeom>
          <a:gradFill>
            <a:gsLst>
              <a:gs pos="0">
                <a:schemeClr val="accent2">
                  <a:lumMod val="75000"/>
                </a:schemeClr>
              </a:gs>
              <a:gs pos="100000">
                <a:schemeClr val="accent2"/>
              </a:gs>
            </a:gsLst>
            <a:lin ang="5400000" scaled="1"/>
          </a:gradFill>
          <a:ln>
            <a:no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直角三角形 20"/>
          <p:cNvSpPr/>
          <p:nvPr userDrawn="1"/>
        </p:nvSpPr>
        <p:spPr>
          <a:xfrm flipH="1">
            <a:off x="10126216" y="730836"/>
            <a:ext cx="92037" cy="121014"/>
          </a:xfrm>
          <a:prstGeom prst="rtTriangle">
            <a:avLst/>
          </a:prstGeom>
          <a:gradFill flip="none" rotWithShape="1">
            <a:gsLst>
              <a:gs pos="0">
                <a:schemeClr val="tx1"/>
              </a:gs>
              <a:gs pos="42000">
                <a:schemeClr val="accent2">
                  <a:lumMod val="50000"/>
                </a:schemeClr>
              </a:gs>
              <a:gs pos="100000">
                <a:schemeClr val="accent2">
                  <a:lumMod val="75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灯片编号占位符 22"/>
          <p:cNvSpPr txBox="1">
            <a:spLocks/>
          </p:cNvSpPr>
          <p:nvPr userDrawn="1"/>
        </p:nvSpPr>
        <p:spPr>
          <a:xfrm>
            <a:off x="10125744" y="857599"/>
            <a:ext cx="5060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FA657F3-A9E7-431B-98A0-9356195DCDE2}" type="slidenum">
              <a:rPr lang="zh-CN" altLang="en-US" sz="1050" smtClean="0">
                <a:latin typeface="+mn-ea"/>
                <a:ea typeface="+mn-ea"/>
              </a:rPr>
              <a:pPr algn="ctr"/>
              <a:t>‹#›</a:t>
            </a:fld>
            <a:endParaRPr lang="zh-CN" altLang="en-US" sz="1050" dirty="0">
              <a:latin typeface="+mn-ea"/>
              <a:ea typeface="+mn-ea"/>
            </a:endParaRPr>
          </a:p>
        </p:txBody>
      </p:sp>
    </p:spTree>
    <p:extLst>
      <p:ext uri="{BB962C8B-B14F-4D97-AF65-F5344CB8AC3E}">
        <p14:creationId xmlns:p14="http://schemas.microsoft.com/office/powerpoint/2010/main" val="121493101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405C69B-2CC5-4DED-A2B5-E41FD37FD1DA}" type="datetimeFigureOut">
              <a:rPr lang="zh-CN" altLang="en-US" smtClean="0"/>
              <a:t>2018/6/5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FA657F3-A9E7-431B-98A0-9356195DCDE2}" type="slidenum">
              <a:rPr lang="zh-CN" altLang="en-US" smtClean="0"/>
              <a:t>‹#›</a:t>
            </a:fld>
            <a:endParaRPr lang="zh-CN" altLang="en-US"/>
          </a:p>
        </p:txBody>
      </p:sp>
    </p:spTree>
    <p:extLst>
      <p:ext uri="{BB962C8B-B14F-4D97-AF65-F5344CB8AC3E}">
        <p14:creationId xmlns:p14="http://schemas.microsoft.com/office/powerpoint/2010/main" val="424834127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bg>
      <p:bgPr>
        <a:solidFill>
          <a:schemeClr val="accent4"/>
        </a:solidFill>
        <a:effectLst/>
      </p:bgPr>
    </p:bg>
    <p:spTree>
      <p:nvGrpSpPr>
        <p:cNvPr id="1" name=""/>
        <p:cNvGrpSpPr/>
        <p:nvPr/>
      </p:nvGrpSpPr>
      <p:grpSpPr>
        <a:xfrm>
          <a:off x="0" y="0"/>
          <a:ext cx="0" cy="0"/>
          <a:chOff x="0" y="0"/>
          <a:chExt cx="0" cy="0"/>
        </a:xfrm>
      </p:grpSpPr>
      <p:sp>
        <p:nvSpPr>
          <p:cNvPr id="20" name="Freeform 5"/>
          <p:cNvSpPr>
            <a:spLocks noEditPoints="1"/>
          </p:cNvSpPr>
          <p:nvPr userDrawn="1"/>
        </p:nvSpPr>
        <p:spPr bwMode="auto">
          <a:xfrm>
            <a:off x="10340994" y="5457840"/>
            <a:ext cx="645081" cy="375130"/>
          </a:xfrm>
          <a:custGeom>
            <a:avLst/>
            <a:gdLst>
              <a:gd name="T0" fmla="*/ 135 w 139"/>
              <a:gd name="T1" fmla="*/ 61 h 81"/>
              <a:gd name="T2" fmla="*/ 131 w 139"/>
              <a:gd name="T3" fmla="*/ 56 h 81"/>
              <a:gd name="T4" fmla="*/ 131 w 139"/>
              <a:gd name="T5" fmla="*/ 27 h 81"/>
              <a:gd name="T6" fmla="*/ 139 w 139"/>
              <a:gd name="T7" fmla="*/ 24 h 81"/>
              <a:gd name="T8" fmla="*/ 70 w 139"/>
              <a:gd name="T9" fmla="*/ 0 h 81"/>
              <a:gd name="T10" fmla="*/ 0 w 139"/>
              <a:gd name="T11" fmla="*/ 24 h 81"/>
              <a:gd name="T12" fmla="*/ 70 w 139"/>
              <a:gd name="T13" fmla="*/ 48 h 81"/>
              <a:gd name="T14" fmla="*/ 127 w 139"/>
              <a:gd name="T15" fmla="*/ 28 h 81"/>
              <a:gd name="T16" fmla="*/ 127 w 139"/>
              <a:gd name="T17" fmla="*/ 56 h 81"/>
              <a:gd name="T18" fmla="*/ 123 w 139"/>
              <a:gd name="T19" fmla="*/ 61 h 81"/>
              <a:gd name="T20" fmla="*/ 126 w 139"/>
              <a:gd name="T21" fmla="*/ 64 h 81"/>
              <a:gd name="T22" fmla="*/ 123 w 139"/>
              <a:gd name="T23" fmla="*/ 81 h 81"/>
              <a:gd name="T24" fmla="*/ 135 w 139"/>
              <a:gd name="T25" fmla="*/ 81 h 81"/>
              <a:gd name="T26" fmla="*/ 132 w 139"/>
              <a:gd name="T27" fmla="*/ 64 h 81"/>
              <a:gd name="T28" fmla="*/ 135 w 139"/>
              <a:gd name="T29" fmla="*/ 61 h 81"/>
              <a:gd name="T30" fmla="*/ 28 w 139"/>
              <a:gd name="T31" fmla="*/ 42 h 81"/>
              <a:gd name="T32" fmla="*/ 28 w 139"/>
              <a:gd name="T33" fmla="*/ 69 h 81"/>
              <a:gd name="T34" fmla="*/ 70 w 139"/>
              <a:gd name="T35" fmla="*/ 81 h 81"/>
              <a:gd name="T36" fmla="*/ 111 w 139"/>
              <a:gd name="T37" fmla="*/ 69 h 81"/>
              <a:gd name="T38" fmla="*/ 111 w 139"/>
              <a:gd name="T39" fmla="*/ 42 h 81"/>
              <a:gd name="T40" fmla="*/ 70 w 139"/>
              <a:gd name="T41" fmla="*/ 56 h 81"/>
              <a:gd name="T42" fmla="*/ 28 w 139"/>
              <a:gd name="T43" fmla="*/ 4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81">
                <a:moveTo>
                  <a:pt x="135" y="61"/>
                </a:moveTo>
                <a:cubicBezTo>
                  <a:pt x="135" y="58"/>
                  <a:pt x="134" y="56"/>
                  <a:pt x="131" y="56"/>
                </a:cubicBezTo>
                <a:cubicBezTo>
                  <a:pt x="131" y="27"/>
                  <a:pt x="131" y="27"/>
                  <a:pt x="131" y="27"/>
                </a:cubicBezTo>
                <a:cubicBezTo>
                  <a:pt x="139" y="24"/>
                  <a:pt x="139" y="24"/>
                  <a:pt x="139" y="24"/>
                </a:cubicBezTo>
                <a:cubicBezTo>
                  <a:pt x="70" y="0"/>
                  <a:pt x="70" y="0"/>
                  <a:pt x="70" y="0"/>
                </a:cubicBezTo>
                <a:cubicBezTo>
                  <a:pt x="0" y="24"/>
                  <a:pt x="0" y="24"/>
                  <a:pt x="0" y="24"/>
                </a:cubicBezTo>
                <a:cubicBezTo>
                  <a:pt x="70" y="48"/>
                  <a:pt x="70" y="48"/>
                  <a:pt x="70" y="48"/>
                </a:cubicBezTo>
                <a:cubicBezTo>
                  <a:pt x="127" y="28"/>
                  <a:pt x="127" y="28"/>
                  <a:pt x="127" y="28"/>
                </a:cubicBezTo>
                <a:cubicBezTo>
                  <a:pt x="127" y="56"/>
                  <a:pt x="127" y="56"/>
                  <a:pt x="127" y="56"/>
                </a:cubicBezTo>
                <a:cubicBezTo>
                  <a:pt x="125" y="56"/>
                  <a:pt x="123" y="58"/>
                  <a:pt x="123" y="61"/>
                </a:cubicBezTo>
                <a:cubicBezTo>
                  <a:pt x="123" y="63"/>
                  <a:pt x="125" y="64"/>
                  <a:pt x="126" y="64"/>
                </a:cubicBezTo>
                <a:cubicBezTo>
                  <a:pt x="123" y="81"/>
                  <a:pt x="123" y="81"/>
                  <a:pt x="123" y="81"/>
                </a:cubicBezTo>
                <a:cubicBezTo>
                  <a:pt x="135" y="81"/>
                  <a:pt x="135" y="81"/>
                  <a:pt x="135" y="81"/>
                </a:cubicBezTo>
                <a:cubicBezTo>
                  <a:pt x="132" y="64"/>
                  <a:pt x="132" y="64"/>
                  <a:pt x="132" y="64"/>
                </a:cubicBezTo>
                <a:cubicBezTo>
                  <a:pt x="134" y="64"/>
                  <a:pt x="135" y="63"/>
                  <a:pt x="135" y="61"/>
                </a:cubicBezTo>
                <a:close/>
                <a:moveTo>
                  <a:pt x="28" y="42"/>
                </a:moveTo>
                <a:cubicBezTo>
                  <a:pt x="28" y="69"/>
                  <a:pt x="28" y="69"/>
                  <a:pt x="28" y="69"/>
                </a:cubicBezTo>
                <a:cubicBezTo>
                  <a:pt x="28" y="76"/>
                  <a:pt x="47" y="81"/>
                  <a:pt x="70" y="81"/>
                </a:cubicBezTo>
                <a:cubicBezTo>
                  <a:pt x="92" y="81"/>
                  <a:pt x="111" y="76"/>
                  <a:pt x="111" y="69"/>
                </a:cubicBezTo>
                <a:cubicBezTo>
                  <a:pt x="111" y="42"/>
                  <a:pt x="111" y="42"/>
                  <a:pt x="111" y="42"/>
                </a:cubicBezTo>
                <a:cubicBezTo>
                  <a:pt x="70" y="56"/>
                  <a:pt x="70" y="56"/>
                  <a:pt x="70" y="56"/>
                </a:cubicBezTo>
                <a:lnTo>
                  <a:pt x="28" y="42"/>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1" name="日期占位符 20"/>
          <p:cNvSpPr>
            <a:spLocks noGrp="1"/>
          </p:cNvSpPr>
          <p:nvPr>
            <p:ph type="dt" sz="half" idx="10"/>
          </p:nvPr>
        </p:nvSpPr>
        <p:spPr/>
        <p:txBody>
          <a:bodyPr/>
          <a:lstStyle/>
          <a:p>
            <a:fld id="{B405C69B-2CC5-4DED-A2B5-E41FD37FD1DA}" type="datetimeFigureOut">
              <a:rPr lang="zh-CN" altLang="en-US" smtClean="0"/>
              <a:t>2018/6/5</a:t>
            </a:fld>
            <a:endParaRPr lang="zh-CN" altLang="en-US"/>
          </a:p>
        </p:txBody>
      </p:sp>
      <p:sp>
        <p:nvSpPr>
          <p:cNvPr id="22" name="页脚占位符 21"/>
          <p:cNvSpPr>
            <a:spLocks noGrp="1"/>
          </p:cNvSpPr>
          <p:nvPr>
            <p:ph type="ftr" sz="quarter" idx="11"/>
          </p:nvPr>
        </p:nvSpPr>
        <p:spPr/>
        <p:txBody>
          <a:bodyPr/>
          <a:lstStyle/>
          <a:p>
            <a:endParaRPr lang="zh-CN" altLang="en-US"/>
          </a:p>
        </p:txBody>
      </p:sp>
      <p:sp>
        <p:nvSpPr>
          <p:cNvPr id="23" name="灯片编号占位符 22"/>
          <p:cNvSpPr>
            <a:spLocks noGrp="1"/>
          </p:cNvSpPr>
          <p:nvPr>
            <p:ph type="sldNum" sz="quarter" idx="12"/>
          </p:nvPr>
        </p:nvSpPr>
        <p:spPr>
          <a:xfrm>
            <a:off x="8414908" y="6375773"/>
            <a:ext cx="2743200" cy="365125"/>
          </a:xfrm>
        </p:spPr>
        <p:txBody>
          <a:bodyPr/>
          <a:lstStyle>
            <a:lvl1pPr>
              <a:defRPr>
                <a:solidFill>
                  <a:schemeClr val="accent1"/>
                </a:solidFill>
              </a:defRPr>
            </a:lvl1pPr>
          </a:lstStyle>
          <a:p>
            <a:fld id="{1FA657F3-A9E7-431B-98A0-9356195DCDE2}" type="slidenum">
              <a:rPr lang="zh-CN" altLang="en-US" smtClean="0"/>
              <a:pPr/>
              <a:t>‹#›</a:t>
            </a:fld>
            <a:endParaRPr lang="zh-CN" altLang="en-US" dirty="0"/>
          </a:p>
        </p:txBody>
      </p:sp>
    </p:spTree>
    <p:extLst>
      <p:ext uri="{BB962C8B-B14F-4D97-AF65-F5344CB8AC3E}">
        <p14:creationId xmlns:p14="http://schemas.microsoft.com/office/powerpoint/2010/main" val="13944569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B405C69B-2CC5-4DED-A2B5-E41FD37FD1DA}" type="datetimeFigureOut">
              <a:rPr lang="zh-CN" altLang="en-US" smtClean="0"/>
              <a:t>2018/6/5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A657F3-A9E7-431B-98A0-9356195DCDE2}" type="slidenum">
              <a:rPr lang="zh-CN" altLang="en-US" smtClean="0"/>
              <a:t>‹#›</a:t>
            </a:fld>
            <a:endParaRPr lang="zh-CN" altLang="en-US"/>
          </a:p>
        </p:txBody>
      </p:sp>
    </p:spTree>
    <p:extLst>
      <p:ext uri="{BB962C8B-B14F-4D97-AF65-F5344CB8AC3E}">
        <p14:creationId xmlns:p14="http://schemas.microsoft.com/office/powerpoint/2010/main" val="563774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405C69B-2CC5-4DED-A2B5-E41FD37FD1DA}" type="datetimeFigureOut">
              <a:rPr lang="zh-CN" altLang="en-US" smtClean="0"/>
              <a:t>2018/6/5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A657F3-A9E7-431B-98A0-9356195DCDE2}" type="slidenum">
              <a:rPr lang="zh-CN" altLang="en-US" smtClean="0"/>
              <a:t>‹#›</a:t>
            </a:fld>
            <a:endParaRPr lang="zh-CN" altLang="en-US"/>
          </a:p>
        </p:txBody>
      </p:sp>
    </p:spTree>
    <p:extLst>
      <p:ext uri="{BB962C8B-B14F-4D97-AF65-F5344CB8AC3E}">
        <p14:creationId xmlns:p14="http://schemas.microsoft.com/office/powerpoint/2010/main" val="4070901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405C69B-2CC5-4DED-A2B5-E41FD37FD1DA}" type="datetimeFigureOut">
              <a:rPr lang="zh-CN" altLang="en-US" smtClean="0"/>
              <a:t>2018/6/5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A657F3-A9E7-431B-98A0-9356195DCDE2}" type="slidenum">
              <a:rPr lang="zh-CN" altLang="en-US" smtClean="0"/>
              <a:t>‹#›</a:t>
            </a:fld>
            <a:endParaRPr lang="zh-CN" altLang="en-US"/>
          </a:p>
        </p:txBody>
      </p:sp>
    </p:spTree>
    <p:extLst>
      <p:ext uri="{BB962C8B-B14F-4D97-AF65-F5344CB8AC3E}">
        <p14:creationId xmlns:p14="http://schemas.microsoft.com/office/powerpoint/2010/main" val="27312808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grpSp>
        <p:nvGrpSpPr>
          <p:cNvPr id="7" name="组合 6"/>
          <p:cNvGrpSpPr/>
          <p:nvPr userDrawn="1"/>
        </p:nvGrpSpPr>
        <p:grpSpPr>
          <a:xfrm>
            <a:off x="793750" y="5651253"/>
            <a:ext cx="10604500" cy="991493"/>
            <a:chOff x="599945" y="5735695"/>
            <a:chExt cx="11034518" cy="991493"/>
          </a:xfrm>
        </p:grpSpPr>
        <p:sp>
          <p:nvSpPr>
            <p:cNvPr id="8" name="矩形 7"/>
            <p:cNvSpPr/>
            <p:nvPr/>
          </p:nvSpPr>
          <p:spPr>
            <a:xfrm rot="172212" flipH="1">
              <a:off x="5899304" y="5735695"/>
              <a:ext cx="5735159" cy="991493"/>
            </a:xfrm>
            <a:prstGeom prst="rect">
              <a:avLst/>
            </a:prstGeom>
            <a:solidFill>
              <a:schemeClr val="tx1">
                <a:alpha val="60000"/>
              </a:schemeClr>
            </a:soli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21427788">
              <a:off x="599945" y="5735695"/>
              <a:ext cx="5735159" cy="991493"/>
            </a:xfrm>
            <a:prstGeom prst="rect">
              <a:avLst/>
            </a:prstGeom>
            <a:solidFill>
              <a:schemeClr val="tx1">
                <a:alpha val="60000"/>
              </a:schemeClr>
            </a:soli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userDrawn="1"/>
        </p:nvGrpSpPr>
        <p:grpSpPr>
          <a:xfrm>
            <a:off x="793750" y="590550"/>
            <a:ext cx="10604500" cy="5676900"/>
            <a:chOff x="793750" y="590550"/>
            <a:chExt cx="10604500" cy="5676900"/>
          </a:xfrm>
        </p:grpSpPr>
        <p:sp>
          <p:nvSpPr>
            <p:cNvPr id="11" name="圆角矩形 10"/>
            <p:cNvSpPr/>
            <p:nvPr/>
          </p:nvSpPr>
          <p:spPr>
            <a:xfrm>
              <a:off x="793750" y="590550"/>
              <a:ext cx="10604500" cy="5676900"/>
            </a:xfrm>
            <a:prstGeom prst="roundRect">
              <a:avLst>
                <a:gd name="adj" fmla="val 2660"/>
              </a:avLst>
            </a:prstGeom>
            <a:blipFill dpi="0" rotWithShape="1">
              <a:blip r:embed="rId13">
                <a:extLst>
                  <a:ext uri="{BEBA8EAE-BF5A-486C-A8C5-ECC9F3942E4B}">
                    <a14:imgProps xmlns:a14="http://schemas.microsoft.com/office/drawing/2010/main">
                      <a14:imgLayer r:embed="rId14">
                        <a14:imgEffect>
                          <a14:brightnessContrast bright="20000" contrast="-20000"/>
                        </a14:imgEffect>
                      </a14:imgLayer>
                    </a14:imgProps>
                  </a:ext>
                </a:extLst>
              </a:blip>
              <a:srcRect/>
              <a:stretch>
                <a:fillRect/>
              </a:stretch>
            </a:bli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904160" y="711000"/>
              <a:ext cx="10404000" cy="5436000"/>
            </a:xfrm>
            <a:prstGeom prst="roundRect">
              <a:avLst>
                <a:gd name="adj" fmla="val 0"/>
              </a:avLst>
            </a:prstGeom>
            <a:blipFill>
              <a:blip r:embed="rId15"/>
              <a:stretch>
                <a:fillRect/>
              </a:stretch>
            </a:blipFill>
            <a:ln w="57150"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1056000" y="860740"/>
              <a:ext cx="10080000" cy="5116200"/>
              <a:chOff x="571540" y="1309574"/>
              <a:chExt cx="10080000" cy="5116200"/>
            </a:xfrm>
          </p:grpSpPr>
          <p:sp>
            <p:nvSpPr>
              <p:cNvPr id="14" name="矩形 13"/>
              <p:cNvSpPr/>
              <p:nvPr/>
            </p:nvSpPr>
            <p:spPr>
              <a:xfrm>
                <a:off x="571540" y="1385774"/>
                <a:ext cx="10080000" cy="5040000"/>
              </a:xfrm>
              <a:prstGeom prst="rect">
                <a:avLst/>
              </a:prstGeom>
              <a:solidFill>
                <a:schemeClr val="bg1"/>
              </a:solidFill>
              <a:ln>
                <a:noFill/>
              </a:ln>
              <a:effectLst>
                <a:outerShdw blurRad="25400" algn="ctr"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07540" y="1360374"/>
                <a:ext cx="10008000" cy="5040000"/>
              </a:xfrm>
              <a:prstGeom prst="rect">
                <a:avLst/>
              </a:prstGeom>
              <a:solidFill>
                <a:schemeClr val="bg1"/>
              </a:solidFill>
              <a:ln>
                <a:noFill/>
              </a:ln>
              <a:effectLst>
                <a:outerShdw blurRad="25400" algn="ctr"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43540" y="1334974"/>
                <a:ext cx="9936000" cy="5040000"/>
              </a:xfrm>
              <a:prstGeom prst="rect">
                <a:avLst/>
              </a:prstGeom>
              <a:solidFill>
                <a:schemeClr val="bg1"/>
              </a:solidFill>
              <a:ln>
                <a:noFill/>
              </a:ln>
              <a:effectLst>
                <a:outerShdw blurRad="25400" algn="ctr"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79540" y="1309574"/>
                <a:ext cx="9864000" cy="5040000"/>
              </a:xfrm>
              <a:prstGeom prst="rect">
                <a:avLst/>
              </a:prstGeom>
              <a:solidFill>
                <a:schemeClr val="bg1"/>
              </a:solidFill>
              <a:ln>
                <a:noFill/>
              </a:ln>
              <a:effectLst>
                <a:outerShdw blurRad="25400" algn="ctr"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512400" y="3266236"/>
            <a:ext cx="10515600" cy="4351338"/>
          </a:xfrm>
          <a:prstGeom prst="rect">
            <a:avLst/>
          </a:prstGeom>
        </p:spPr>
        <p:txBody>
          <a:bodyPr vert="horz" lIns="91440" tIns="45720" rIns="91440" bIns="45720" rtlCol="0">
            <a:normAutofit/>
          </a:bodyPr>
          <a:lstStyle/>
          <a:p>
            <a:pPr lvl="0"/>
            <a:r>
              <a:rPr lang="zh-CN" altLang="en-US" dirty="0" smtClean="0"/>
              <a:t>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05C69B-2CC5-4DED-A2B5-E41FD37FD1DA}" type="datetimeFigureOut">
              <a:rPr lang="zh-CN" altLang="en-US" smtClean="0"/>
              <a:t>2018/6/5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1"/>
                </a:solidFill>
              </a:defRPr>
            </a:lvl1pPr>
          </a:lstStyle>
          <a:p>
            <a:fld id="{1FA657F3-A9E7-431B-98A0-9356195DCDE2}" type="slidenum">
              <a:rPr lang="zh-CN" altLang="en-US" smtClean="0"/>
              <a:pPr/>
              <a:t>‹#›</a:t>
            </a:fld>
            <a:endParaRPr lang="zh-CN" altLang="en-US" dirty="0"/>
          </a:p>
        </p:txBody>
      </p:sp>
    </p:spTree>
    <p:extLst>
      <p:ext uri="{BB962C8B-B14F-4D97-AF65-F5344CB8AC3E}">
        <p14:creationId xmlns:p14="http://schemas.microsoft.com/office/powerpoint/2010/main" val="2863673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2.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6.jpg"/><Relationship Id="rId5" Type="http://schemas.openxmlformats.org/officeDocument/2006/relationships/notesSlide" Target="../notesSlides/notesSlide6.xml"/><Relationship Id="rId4"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7.xml"/><Relationship Id="rId7" Type="http://schemas.openxmlformats.org/officeDocument/2006/relationships/slideLayout" Target="../slideLayouts/slideLayout6.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image" Target="../media/image7.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notesSlide" Target="../notesSlides/notesSlide9.xml"/><Relationship Id="rId4"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tags" Target="../tags/tag16.xml"/><Relationship Id="rId7" Type="http://schemas.openxmlformats.org/officeDocument/2006/relationships/image" Target="../media/image9.jp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8.jpg"/><Relationship Id="rId5" Type="http://schemas.openxmlformats.org/officeDocument/2006/relationships/notesSlide" Target="../notesSlides/notesSlide10.xml"/><Relationship Id="rId4"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tags" Target="../tags/tag29.xml"/><Relationship Id="rId18" Type="http://schemas.openxmlformats.org/officeDocument/2006/relationships/tags" Target="../tags/tag34.xml"/><Relationship Id="rId3" Type="http://schemas.openxmlformats.org/officeDocument/2006/relationships/tags" Target="../tags/tag19.xml"/><Relationship Id="rId21" Type="http://schemas.openxmlformats.org/officeDocument/2006/relationships/tags" Target="../tags/tag37.xml"/><Relationship Id="rId7" Type="http://schemas.openxmlformats.org/officeDocument/2006/relationships/tags" Target="../tags/tag23.xml"/><Relationship Id="rId12" Type="http://schemas.openxmlformats.org/officeDocument/2006/relationships/tags" Target="../tags/tag28.xml"/><Relationship Id="rId17" Type="http://schemas.openxmlformats.org/officeDocument/2006/relationships/tags" Target="../tags/tag33.xml"/><Relationship Id="rId2" Type="http://schemas.openxmlformats.org/officeDocument/2006/relationships/tags" Target="../tags/tag18.xml"/><Relationship Id="rId16" Type="http://schemas.openxmlformats.org/officeDocument/2006/relationships/tags" Target="../tags/tag32.xml"/><Relationship Id="rId20" Type="http://schemas.openxmlformats.org/officeDocument/2006/relationships/tags" Target="../tags/tag36.xml"/><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tags" Target="../tags/tag27.xml"/><Relationship Id="rId5" Type="http://schemas.openxmlformats.org/officeDocument/2006/relationships/tags" Target="../tags/tag21.xml"/><Relationship Id="rId15" Type="http://schemas.openxmlformats.org/officeDocument/2006/relationships/tags" Target="../tags/tag31.xml"/><Relationship Id="rId23" Type="http://schemas.openxmlformats.org/officeDocument/2006/relationships/notesSlide" Target="../notesSlides/notesSlide11.xml"/><Relationship Id="rId10" Type="http://schemas.openxmlformats.org/officeDocument/2006/relationships/tags" Target="../tags/tag26.xml"/><Relationship Id="rId19" Type="http://schemas.openxmlformats.org/officeDocument/2006/relationships/tags" Target="../tags/tag35.xml"/><Relationship Id="rId4" Type="http://schemas.openxmlformats.org/officeDocument/2006/relationships/tags" Target="../tags/tag20.xml"/><Relationship Id="rId9" Type="http://schemas.openxmlformats.org/officeDocument/2006/relationships/tags" Target="../tags/tag25.xml"/><Relationship Id="rId14" Type="http://schemas.openxmlformats.org/officeDocument/2006/relationships/tags" Target="../tags/tag30.xml"/><Relationship Id="rId22"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notesSlide" Target="../notesSlides/notesSlide12.xml"/><Relationship Id="rId4"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tags" Target="../tags/tag48.xml"/><Relationship Id="rId13" Type="http://schemas.openxmlformats.org/officeDocument/2006/relationships/slideLayout" Target="../slideLayouts/slideLayout6.xml"/><Relationship Id="rId3" Type="http://schemas.openxmlformats.org/officeDocument/2006/relationships/tags" Target="../tags/tag43.xml"/><Relationship Id="rId7" Type="http://schemas.openxmlformats.org/officeDocument/2006/relationships/tags" Target="../tags/tag47.xml"/><Relationship Id="rId12" Type="http://schemas.openxmlformats.org/officeDocument/2006/relationships/tags" Target="../tags/tag52.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11" Type="http://schemas.openxmlformats.org/officeDocument/2006/relationships/tags" Target="../tags/tag51.xml"/><Relationship Id="rId5" Type="http://schemas.openxmlformats.org/officeDocument/2006/relationships/tags" Target="../tags/tag45.xml"/><Relationship Id="rId10" Type="http://schemas.openxmlformats.org/officeDocument/2006/relationships/tags" Target="../tags/tag50.xml"/><Relationship Id="rId4" Type="http://schemas.openxmlformats.org/officeDocument/2006/relationships/tags" Target="../tags/tag44.xml"/><Relationship Id="rId9" Type="http://schemas.openxmlformats.org/officeDocument/2006/relationships/tags" Target="../tags/tag49.xml"/><Relationship Id="rId1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54.xml"/><Relationship Id="rId1" Type="http://schemas.openxmlformats.org/officeDocument/2006/relationships/tags" Target="../tags/tag53.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8" Type="http://schemas.openxmlformats.org/officeDocument/2006/relationships/tags" Target="../tags/tag62.xml"/><Relationship Id="rId13" Type="http://schemas.openxmlformats.org/officeDocument/2006/relationships/tags" Target="../tags/tag67.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tags" Target="../tags/tag66.xml"/><Relationship Id="rId2" Type="http://schemas.openxmlformats.org/officeDocument/2006/relationships/tags" Target="../tags/tag56.xml"/><Relationship Id="rId16" Type="http://schemas.openxmlformats.org/officeDocument/2006/relationships/notesSlide" Target="../notesSlides/notesSlide1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tags" Target="../tags/tag65.xml"/><Relationship Id="rId5" Type="http://schemas.openxmlformats.org/officeDocument/2006/relationships/tags" Target="../tags/tag59.xml"/><Relationship Id="rId15" Type="http://schemas.openxmlformats.org/officeDocument/2006/relationships/slideLayout" Target="../slideLayouts/slideLayout6.xml"/><Relationship Id="rId10" Type="http://schemas.openxmlformats.org/officeDocument/2006/relationships/tags" Target="../tags/tag64.xml"/><Relationship Id="rId4" Type="http://schemas.openxmlformats.org/officeDocument/2006/relationships/tags" Target="../tags/tag58.xml"/><Relationship Id="rId9" Type="http://schemas.openxmlformats.org/officeDocument/2006/relationships/tags" Target="../tags/tag63.xml"/><Relationship Id="rId14" Type="http://schemas.openxmlformats.org/officeDocument/2006/relationships/tags" Target="../tags/tag6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tags" Target="../tags/tag76.xml"/><Relationship Id="rId3" Type="http://schemas.openxmlformats.org/officeDocument/2006/relationships/tags" Target="../tags/tag71.xml"/><Relationship Id="rId7" Type="http://schemas.openxmlformats.org/officeDocument/2006/relationships/tags" Target="../tags/tag75.xml"/><Relationship Id="rId12" Type="http://schemas.openxmlformats.org/officeDocument/2006/relationships/notesSlide" Target="../notesSlides/notesSlide19.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tags" Target="../tags/tag74.xml"/><Relationship Id="rId11" Type="http://schemas.openxmlformats.org/officeDocument/2006/relationships/slideLayout" Target="../slideLayouts/slideLayout6.xml"/><Relationship Id="rId5" Type="http://schemas.openxmlformats.org/officeDocument/2006/relationships/tags" Target="../tags/tag73.xml"/><Relationship Id="rId10" Type="http://schemas.openxmlformats.org/officeDocument/2006/relationships/tags" Target="../tags/tag78.xml"/><Relationship Id="rId4" Type="http://schemas.openxmlformats.org/officeDocument/2006/relationships/tags" Target="../tags/tag72.xml"/><Relationship Id="rId9" Type="http://schemas.openxmlformats.org/officeDocument/2006/relationships/tags" Target="../tags/tag77.xml"/></Relationships>
</file>

<file path=ppt/slides/_rels/slide20.xml.rels><?xml version="1.0" encoding="UTF-8" standalone="yes"?>
<Relationships xmlns="http://schemas.openxmlformats.org/package/2006/relationships"><Relationship Id="rId3" Type="http://schemas.openxmlformats.org/officeDocument/2006/relationships/tags" Target="../tags/tag81.xml"/><Relationship Id="rId7" Type="http://schemas.openxmlformats.org/officeDocument/2006/relationships/notesSlide" Target="../notesSlides/notesSlide20.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slideLayout" Target="../slideLayouts/slideLayout6.xml"/><Relationship Id="rId5" Type="http://schemas.openxmlformats.org/officeDocument/2006/relationships/tags" Target="../tags/tag83.xml"/><Relationship Id="rId4" Type="http://schemas.openxmlformats.org/officeDocument/2006/relationships/tags" Target="../tags/tag82.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1.xml"/><Relationship Id="rId3" Type="http://schemas.openxmlformats.org/officeDocument/2006/relationships/tags" Target="../tags/tag86.xml"/><Relationship Id="rId7" Type="http://schemas.openxmlformats.org/officeDocument/2006/relationships/slideLayout" Target="../slideLayouts/slideLayout6.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91.xml"/><Relationship Id="rId1" Type="http://schemas.openxmlformats.org/officeDocument/2006/relationships/tags" Target="../tags/tag90.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tags" Target="../tags/tag94.xml"/><Relationship Id="rId7" Type="http://schemas.openxmlformats.org/officeDocument/2006/relationships/notesSlide" Target="../notesSlides/notesSlide23.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slideLayout" Target="../slideLayouts/slideLayout6.xml"/><Relationship Id="rId5" Type="http://schemas.openxmlformats.org/officeDocument/2006/relationships/tags" Target="../tags/tag96.xml"/><Relationship Id="rId4" Type="http://schemas.openxmlformats.org/officeDocument/2006/relationships/tags" Target="../tags/tag9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8" Type="http://schemas.openxmlformats.org/officeDocument/2006/relationships/tags" Target="../tags/tag104.xml"/><Relationship Id="rId3" Type="http://schemas.openxmlformats.org/officeDocument/2006/relationships/tags" Target="../tags/tag99.xml"/><Relationship Id="rId7" Type="http://schemas.openxmlformats.org/officeDocument/2006/relationships/tags" Target="../tags/tag103.xml"/><Relationship Id="rId12" Type="http://schemas.openxmlformats.org/officeDocument/2006/relationships/image" Target="../media/image12.jpg"/><Relationship Id="rId2" Type="http://schemas.openxmlformats.org/officeDocument/2006/relationships/tags" Target="../tags/tag98.xml"/><Relationship Id="rId1" Type="http://schemas.openxmlformats.org/officeDocument/2006/relationships/tags" Target="../tags/tag97.xml"/><Relationship Id="rId6" Type="http://schemas.openxmlformats.org/officeDocument/2006/relationships/tags" Target="../tags/tag102.xml"/><Relationship Id="rId11" Type="http://schemas.openxmlformats.org/officeDocument/2006/relationships/image" Target="../media/image11.jpg"/><Relationship Id="rId5" Type="http://schemas.openxmlformats.org/officeDocument/2006/relationships/tags" Target="../tags/tag101.xml"/><Relationship Id="rId10" Type="http://schemas.openxmlformats.org/officeDocument/2006/relationships/notesSlide" Target="../notesSlides/notesSlide26.xml"/><Relationship Id="rId4" Type="http://schemas.openxmlformats.org/officeDocument/2006/relationships/tags" Target="../tags/tag100.xml"/><Relationship Id="rId9"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8" Type="http://schemas.openxmlformats.org/officeDocument/2006/relationships/tags" Target="../tags/tag112.xml"/><Relationship Id="rId3" Type="http://schemas.openxmlformats.org/officeDocument/2006/relationships/tags" Target="../tags/tag107.xml"/><Relationship Id="rId7" Type="http://schemas.openxmlformats.org/officeDocument/2006/relationships/tags" Target="../tags/tag111.xml"/><Relationship Id="rId12" Type="http://schemas.openxmlformats.org/officeDocument/2006/relationships/notesSlide" Target="../notesSlides/notesSlide29.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tags" Target="../tags/tag110.xml"/><Relationship Id="rId11" Type="http://schemas.openxmlformats.org/officeDocument/2006/relationships/slideLayout" Target="../slideLayouts/slideLayout6.xml"/><Relationship Id="rId5" Type="http://schemas.openxmlformats.org/officeDocument/2006/relationships/tags" Target="../tags/tag109.xml"/><Relationship Id="rId10" Type="http://schemas.openxmlformats.org/officeDocument/2006/relationships/tags" Target="../tags/tag114.xml"/><Relationship Id="rId4" Type="http://schemas.openxmlformats.org/officeDocument/2006/relationships/tags" Target="../tags/tag108.xml"/><Relationship Id="rId9" Type="http://schemas.openxmlformats.org/officeDocument/2006/relationships/tags" Target="../tags/tag1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3" Type="http://schemas.openxmlformats.org/officeDocument/2006/relationships/tags" Target="../tags/tag127.xml"/><Relationship Id="rId18" Type="http://schemas.openxmlformats.org/officeDocument/2006/relationships/tags" Target="../tags/tag132.xml"/><Relationship Id="rId26" Type="http://schemas.openxmlformats.org/officeDocument/2006/relationships/tags" Target="../tags/tag140.xml"/><Relationship Id="rId21" Type="http://schemas.openxmlformats.org/officeDocument/2006/relationships/tags" Target="../tags/tag135.xml"/><Relationship Id="rId34" Type="http://schemas.openxmlformats.org/officeDocument/2006/relationships/tags" Target="../tags/tag148.xml"/><Relationship Id="rId7" Type="http://schemas.openxmlformats.org/officeDocument/2006/relationships/tags" Target="../tags/tag121.xml"/><Relationship Id="rId12" Type="http://schemas.openxmlformats.org/officeDocument/2006/relationships/tags" Target="../tags/tag126.xml"/><Relationship Id="rId17" Type="http://schemas.openxmlformats.org/officeDocument/2006/relationships/tags" Target="../tags/tag131.xml"/><Relationship Id="rId25" Type="http://schemas.openxmlformats.org/officeDocument/2006/relationships/tags" Target="../tags/tag139.xml"/><Relationship Id="rId33" Type="http://schemas.openxmlformats.org/officeDocument/2006/relationships/tags" Target="../tags/tag147.xml"/><Relationship Id="rId38" Type="http://schemas.openxmlformats.org/officeDocument/2006/relationships/notesSlide" Target="../notesSlides/notesSlide31.xml"/><Relationship Id="rId2" Type="http://schemas.openxmlformats.org/officeDocument/2006/relationships/tags" Target="../tags/tag116.xml"/><Relationship Id="rId16" Type="http://schemas.openxmlformats.org/officeDocument/2006/relationships/tags" Target="../tags/tag130.xml"/><Relationship Id="rId20" Type="http://schemas.openxmlformats.org/officeDocument/2006/relationships/tags" Target="../tags/tag134.xml"/><Relationship Id="rId29" Type="http://schemas.openxmlformats.org/officeDocument/2006/relationships/tags" Target="../tags/tag143.xml"/><Relationship Id="rId1" Type="http://schemas.openxmlformats.org/officeDocument/2006/relationships/tags" Target="../tags/tag115.xml"/><Relationship Id="rId6" Type="http://schemas.openxmlformats.org/officeDocument/2006/relationships/tags" Target="../tags/tag120.xml"/><Relationship Id="rId11" Type="http://schemas.openxmlformats.org/officeDocument/2006/relationships/tags" Target="../tags/tag125.xml"/><Relationship Id="rId24" Type="http://schemas.openxmlformats.org/officeDocument/2006/relationships/tags" Target="../tags/tag138.xml"/><Relationship Id="rId32" Type="http://schemas.openxmlformats.org/officeDocument/2006/relationships/tags" Target="../tags/tag146.xml"/><Relationship Id="rId37" Type="http://schemas.openxmlformats.org/officeDocument/2006/relationships/slideLayout" Target="../slideLayouts/slideLayout6.xml"/><Relationship Id="rId5" Type="http://schemas.openxmlformats.org/officeDocument/2006/relationships/tags" Target="../tags/tag119.xml"/><Relationship Id="rId15" Type="http://schemas.openxmlformats.org/officeDocument/2006/relationships/tags" Target="../tags/tag129.xml"/><Relationship Id="rId23" Type="http://schemas.openxmlformats.org/officeDocument/2006/relationships/tags" Target="../tags/tag137.xml"/><Relationship Id="rId28" Type="http://schemas.openxmlformats.org/officeDocument/2006/relationships/tags" Target="../tags/tag142.xml"/><Relationship Id="rId36" Type="http://schemas.openxmlformats.org/officeDocument/2006/relationships/tags" Target="../tags/tag150.xml"/><Relationship Id="rId10" Type="http://schemas.openxmlformats.org/officeDocument/2006/relationships/tags" Target="../tags/tag124.xml"/><Relationship Id="rId19" Type="http://schemas.openxmlformats.org/officeDocument/2006/relationships/tags" Target="../tags/tag133.xml"/><Relationship Id="rId31" Type="http://schemas.openxmlformats.org/officeDocument/2006/relationships/tags" Target="../tags/tag145.xml"/><Relationship Id="rId4" Type="http://schemas.openxmlformats.org/officeDocument/2006/relationships/tags" Target="../tags/tag118.xml"/><Relationship Id="rId9" Type="http://schemas.openxmlformats.org/officeDocument/2006/relationships/tags" Target="../tags/tag123.xml"/><Relationship Id="rId14" Type="http://schemas.openxmlformats.org/officeDocument/2006/relationships/tags" Target="../tags/tag128.xml"/><Relationship Id="rId22" Type="http://schemas.openxmlformats.org/officeDocument/2006/relationships/tags" Target="../tags/tag136.xml"/><Relationship Id="rId27" Type="http://schemas.openxmlformats.org/officeDocument/2006/relationships/tags" Target="../tags/tag141.xml"/><Relationship Id="rId30" Type="http://schemas.openxmlformats.org/officeDocument/2006/relationships/tags" Target="../tags/tag144.xml"/><Relationship Id="rId35" Type="http://schemas.openxmlformats.org/officeDocument/2006/relationships/tags" Target="../tags/tag149.xml"/><Relationship Id="rId8" Type="http://schemas.openxmlformats.org/officeDocument/2006/relationships/tags" Target="../tags/tag122.xml"/><Relationship Id="rId3" Type="http://schemas.openxmlformats.org/officeDocument/2006/relationships/tags" Target="../tags/tag11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p:cNvGrpSpPr/>
        <p:nvPr/>
      </p:nvGrpSpPr>
      <p:grpSpPr>
        <a:xfrm>
          <a:off x="0" y="0"/>
          <a:ext cx="0" cy="0"/>
          <a:chOff x="0" y="0"/>
          <a:chExt cx="0" cy="0"/>
        </a:xfrm>
      </p:grpSpPr>
      <p:grpSp>
        <p:nvGrpSpPr>
          <p:cNvPr id="2" name="组合 1"/>
          <p:cNvGrpSpPr/>
          <p:nvPr/>
        </p:nvGrpSpPr>
        <p:grpSpPr>
          <a:xfrm>
            <a:off x="793750" y="590550"/>
            <a:ext cx="10604500" cy="6052196"/>
            <a:chOff x="793750" y="590550"/>
            <a:chExt cx="10604500" cy="6052196"/>
          </a:xfrm>
        </p:grpSpPr>
        <p:grpSp>
          <p:nvGrpSpPr>
            <p:cNvPr id="3" name="组合 2"/>
            <p:cNvGrpSpPr/>
            <p:nvPr/>
          </p:nvGrpSpPr>
          <p:grpSpPr>
            <a:xfrm>
              <a:off x="793750" y="5651253"/>
              <a:ext cx="10604500" cy="991493"/>
              <a:chOff x="599945" y="5735695"/>
              <a:chExt cx="11034518" cy="991493"/>
            </a:xfrm>
          </p:grpSpPr>
          <p:sp>
            <p:nvSpPr>
              <p:cNvPr id="14" name="矩形 13"/>
              <p:cNvSpPr/>
              <p:nvPr/>
            </p:nvSpPr>
            <p:spPr>
              <a:xfrm rot="172212" flipH="1">
                <a:off x="5899304" y="5735695"/>
                <a:ext cx="5735159" cy="991493"/>
              </a:xfrm>
              <a:prstGeom prst="rect">
                <a:avLst/>
              </a:prstGeom>
              <a:solidFill>
                <a:schemeClr val="tx1">
                  <a:alpha val="60000"/>
                </a:schemeClr>
              </a:soli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rot="21427788">
                <a:off x="599945" y="5735695"/>
                <a:ext cx="5735159" cy="991493"/>
              </a:xfrm>
              <a:prstGeom prst="rect">
                <a:avLst/>
              </a:prstGeom>
              <a:solidFill>
                <a:schemeClr val="tx1">
                  <a:alpha val="60000"/>
                </a:schemeClr>
              </a:soli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圆角矩形 3"/>
            <p:cNvSpPr/>
            <p:nvPr/>
          </p:nvSpPr>
          <p:spPr>
            <a:xfrm>
              <a:off x="793750" y="590550"/>
              <a:ext cx="10604500" cy="5676900"/>
            </a:xfrm>
            <a:prstGeom prst="roundRect">
              <a:avLst>
                <a:gd name="adj" fmla="val 2660"/>
              </a:avLst>
            </a:prstGeom>
            <a:blipFill dpi="0" rotWithShape="1">
              <a:blip r:embed="rId3">
                <a:extLst>
                  <a:ext uri="{BEBA8EAE-BF5A-486C-A8C5-ECC9F3942E4B}">
                    <a14:imgProps xmlns:a14="http://schemas.microsoft.com/office/drawing/2010/main">
                      <a14:imgLayer r:embed="rId4">
                        <a14:imgEffect>
                          <a14:brightnessContrast bright="20000" contrast="-20000"/>
                        </a14:imgEffect>
                      </a14:imgLayer>
                    </a14:imgProps>
                  </a:ext>
                </a:extLst>
              </a:blip>
              <a:srcRect/>
              <a:stretch>
                <a:fillRect/>
              </a:stretch>
            </a:bli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904160" y="711000"/>
              <a:ext cx="10404000" cy="5436000"/>
            </a:xfrm>
            <a:prstGeom prst="roundRect">
              <a:avLst>
                <a:gd name="adj" fmla="val 0"/>
              </a:avLst>
            </a:prstGeom>
            <a:blipFill>
              <a:blip r:embed="rId5"/>
              <a:stretch>
                <a:fillRect/>
              </a:stretch>
            </a:blipFill>
            <a:ln w="57150"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2310349" y="2684853"/>
            <a:ext cx="9432390" cy="1200329"/>
          </a:xfrm>
          <a:prstGeom prst="rect">
            <a:avLst/>
          </a:prstGeom>
          <a:noFill/>
        </p:spPr>
        <p:txBody>
          <a:bodyPr wrap="none" rtlCol="0">
            <a:spAutoFit/>
            <a:scene3d>
              <a:camera prst="orthographicFront"/>
              <a:lightRig rig="threePt" dir="t">
                <a:rot lat="0" lon="0" rev="19200000"/>
              </a:lightRig>
            </a:scene3d>
            <a:sp3d extrusionH="57150">
              <a:bevelT w="31750" h="19050" prst="softRound"/>
            </a:sp3d>
          </a:bodyPr>
          <a:lstStyle/>
          <a:p>
            <a:r>
              <a:rPr lang="zh-CN" altLang="en-US" sz="7200" dirty="0">
                <a:blipFill dpi="0" rotWithShape="1">
                  <a:blip r:embed="rId6"/>
                  <a:srcRect/>
                  <a:tile tx="0" ty="0" sx="100000" sy="100000" flip="none" algn="tl"/>
                </a:blipFill>
                <a:effectLst>
                  <a:glow rad="127000">
                    <a:schemeClr val="accent4">
                      <a:alpha val="50000"/>
                    </a:schemeClr>
                  </a:glow>
                </a:effectLst>
                <a:latin typeface="+mj-ea"/>
                <a:ea typeface="+mj-ea"/>
              </a:rPr>
              <a:t>毕业答辩讲解</a:t>
            </a:r>
            <a:r>
              <a:rPr lang="en-US" altLang="zh-CN" sz="7200" dirty="0" err="1">
                <a:blipFill dpi="0" rotWithShape="1">
                  <a:blip r:embed="rId6"/>
                  <a:srcRect/>
                  <a:tile tx="0" ty="0" sx="100000" sy="100000" flip="none" algn="tl"/>
                </a:blipFill>
                <a:effectLst>
                  <a:glow rad="127000">
                    <a:schemeClr val="accent4">
                      <a:alpha val="50000"/>
                    </a:schemeClr>
                  </a:glow>
                </a:effectLst>
                <a:latin typeface="+mj-ea"/>
                <a:ea typeface="+mj-ea"/>
              </a:rPr>
              <a:t>ppt</a:t>
            </a:r>
            <a:r>
              <a:rPr lang="zh-CN" altLang="en-US" sz="7200" dirty="0">
                <a:blipFill dpi="0" rotWithShape="1">
                  <a:blip r:embed="rId6"/>
                  <a:srcRect/>
                  <a:tile tx="0" ty="0" sx="100000" sy="100000" flip="none" algn="tl"/>
                </a:blipFill>
                <a:effectLst>
                  <a:glow rad="127000">
                    <a:schemeClr val="accent4">
                      <a:alpha val="50000"/>
                    </a:schemeClr>
                  </a:glow>
                </a:effectLst>
                <a:latin typeface="+mj-ea"/>
                <a:ea typeface="+mj-ea"/>
              </a:rPr>
              <a:t>模板</a:t>
            </a:r>
            <a:endParaRPr lang="zh-CN" altLang="en-US" sz="7200" dirty="0">
              <a:blipFill dpi="0" rotWithShape="1">
                <a:blip r:embed="rId6"/>
                <a:srcRect/>
                <a:tile tx="0" ty="0" sx="100000" sy="100000" flip="none" algn="tl"/>
              </a:blipFill>
              <a:effectLst>
                <a:glow rad="127000">
                  <a:schemeClr val="accent4">
                    <a:alpha val="50000"/>
                  </a:schemeClr>
                </a:glow>
              </a:effectLst>
              <a:latin typeface="+mj-ea"/>
              <a:ea typeface="+mj-ea"/>
            </a:endParaRPr>
          </a:p>
        </p:txBody>
      </p:sp>
      <p:sp>
        <p:nvSpPr>
          <p:cNvPr id="25" name="Freeform 18"/>
          <p:cNvSpPr>
            <a:spLocks noEditPoints="1"/>
          </p:cNvSpPr>
          <p:nvPr/>
        </p:nvSpPr>
        <p:spPr bwMode="auto">
          <a:xfrm>
            <a:off x="4853908" y="1281419"/>
            <a:ext cx="2484184" cy="1411558"/>
          </a:xfrm>
          <a:custGeom>
            <a:avLst/>
            <a:gdLst>
              <a:gd name="T0" fmla="*/ 245 w 589"/>
              <a:gd name="T1" fmla="*/ 311 h 334"/>
              <a:gd name="T2" fmla="*/ 243 w 589"/>
              <a:gd name="T3" fmla="*/ 244 h 334"/>
              <a:gd name="T4" fmla="*/ 236 w 589"/>
              <a:gd name="T5" fmla="*/ 238 h 334"/>
              <a:gd name="T6" fmla="*/ 223 w 589"/>
              <a:gd name="T7" fmla="*/ 240 h 334"/>
              <a:gd name="T8" fmla="*/ 218 w 589"/>
              <a:gd name="T9" fmla="*/ 239 h 334"/>
              <a:gd name="T10" fmla="*/ 156 w 589"/>
              <a:gd name="T11" fmla="*/ 211 h 334"/>
              <a:gd name="T12" fmla="*/ 148 w 589"/>
              <a:gd name="T13" fmla="*/ 216 h 334"/>
              <a:gd name="T14" fmla="*/ 151 w 589"/>
              <a:gd name="T15" fmla="*/ 252 h 334"/>
              <a:gd name="T16" fmla="*/ 153 w 589"/>
              <a:gd name="T17" fmla="*/ 254 h 334"/>
              <a:gd name="T18" fmla="*/ 199 w 589"/>
              <a:gd name="T19" fmla="*/ 296 h 334"/>
              <a:gd name="T20" fmla="*/ 237 w 589"/>
              <a:gd name="T21" fmla="*/ 317 h 334"/>
              <a:gd name="T22" fmla="*/ 245 w 589"/>
              <a:gd name="T23" fmla="*/ 311 h 334"/>
              <a:gd name="T24" fmla="*/ 521 w 589"/>
              <a:gd name="T25" fmla="*/ 220 h 334"/>
              <a:gd name="T26" fmla="*/ 524 w 589"/>
              <a:gd name="T27" fmla="*/ 223 h 334"/>
              <a:gd name="T28" fmla="*/ 534 w 589"/>
              <a:gd name="T29" fmla="*/ 235 h 334"/>
              <a:gd name="T30" fmla="*/ 536 w 589"/>
              <a:gd name="T31" fmla="*/ 238 h 334"/>
              <a:gd name="T32" fmla="*/ 552 w 589"/>
              <a:gd name="T33" fmla="*/ 262 h 334"/>
              <a:gd name="T34" fmla="*/ 527 w 589"/>
              <a:gd name="T35" fmla="*/ 320 h 334"/>
              <a:gd name="T36" fmla="*/ 520 w 589"/>
              <a:gd name="T37" fmla="*/ 313 h 334"/>
              <a:gd name="T38" fmla="*/ 501 w 589"/>
              <a:gd name="T39" fmla="*/ 268 h 334"/>
              <a:gd name="T40" fmla="*/ 506 w 589"/>
              <a:gd name="T41" fmla="*/ 244 h 334"/>
              <a:gd name="T42" fmla="*/ 506 w 589"/>
              <a:gd name="T43" fmla="*/ 241 h 334"/>
              <a:gd name="T44" fmla="*/ 505 w 589"/>
              <a:gd name="T45" fmla="*/ 235 h 334"/>
              <a:gd name="T46" fmla="*/ 510 w 589"/>
              <a:gd name="T47" fmla="*/ 226 h 334"/>
              <a:gd name="T48" fmla="*/ 511 w 589"/>
              <a:gd name="T49" fmla="*/ 222 h 334"/>
              <a:gd name="T50" fmla="*/ 495 w 589"/>
              <a:gd name="T51" fmla="*/ 174 h 334"/>
              <a:gd name="T52" fmla="*/ 491 w 589"/>
              <a:gd name="T53" fmla="*/ 173 h 334"/>
              <a:gd name="T54" fmla="*/ 224 w 589"/>
              <a:gd name="T55" fmla="*/ 227 h 334"/>
              <a:gd name="T56" fmla="*/ 221 w 589"/>
              <a:gd name="T57" fmla="*/ 227 h 334"/>
              <a:gd name="T58" fmla="*/ 95 w 589"/>
              <a:gd name="T59" fmla="*/ 162 h 334"/>
              <a:gd name="T60" fmla="*/ 5 w 589"/>
              <a:gd name="T61" fmla="*/ 81 h 334"/>
              <a:gd name="T62" fmla="*/ 9 w 589"/>
              <a:gd name="T63" fmla="*/ 72 h 334"/>
              <a:gd name="T64" fmla="*/ 194 w 589"/>
              <a:gd name="T65" fmla="*/ 51 h 334"/>
              <a:gd name="T66" fmla="*/ 372 w 589"/>
              <a:gd name="T67" fmla="*/ 0 h 334"/>
              <a:gd name="T68" fmla="*/ 378 w 589"/>
              <a:gd name="T69" fmla="*/ 2 h 334"/>
              <a:gd name="T70" fmla="*/ 484 w 589"/>
              <a:gd name="T71" fmla="*/ 84 h 334"/>
              <a:gd name="T72" fmla="*/ 581 w 589"/>
              <a:gd name="T73" fmla="*/ 132 h 334"/>
              <a:gd name="T74" fmla="*/ 581 w 589"/>
              <a:gd name="T75" fmla="*/ 143 h 334"/>
              <a:gd name="T76" fmla="*/ 507 w 589"/>
              <a:gd name="T77" fmla="*/ 167 h 334"/>
              <a:gd name="T78" fmla="*/ 505 w 589"/>
              <a:gd name="T79" fmla="*/ 172 h 334"/>
              <a:gd name="T80" fmla="*/ 521 w 589"/>
              <a:gd name="T81" fmla="*/ 220 h 334"/>
              <a:gd name="T82" fmla="*/ 452 w 589"/>
              <a:gd name="T83" fmla="*/ 197 h 334"/>
              <a:gd name="T84" fmla="*/ 458 w 589"/>
              <a:gd name="T85" fmla="*/ 209 h 334"/>
              <a:gd name="T86" fmla="*/ 456 w 589"/>
              <a:gd name="T87" fmla="*/ 234 h 334"/>
              <a:gd name="T88" fmla="*/ 451 w 589"/>
              <a:gd name="T89" fmla="*/ 258 h 334"/>
              <a:gd name="T90" fmla="*/ 448 w 589"/>
              <a:gd name="T91" fmla="*/ 262 h 334"/>
              <a:gd name="T92" fmla="*/ 355 w 589"/>
              <a:gd name="T93" fmla="*/ 298 h 334"/>
              <a:gd name="T94" fmla="*/ 264 w 589"/>
              <a:gd name="T95" fmla="*/ 321 h 334"/>
              <a:gd name="T96" fmla="*/ 258 w 589"/>
              <a:gd name="T97" fmla="*/ 316 h 334"/>
              <a:gd name="T98" fmla="*/ 255 w 589"/>
              <a:gd name="T99" fmla="*/ 241 h 334"/>
              <a:gd name="T100" fmla="*/ 260 w 589"/>
              <a:gd name="T101" fmla="*/ 235 h 334"/>
              <a:gd name="T102" fmla="*/ 452 w 589"/>
              <a:gd name="T103" fmla="*/ 19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89" h="334">
                <a:moveTo>
                  <a:pt x="245" y="311"/>
                </a:moveTo>
                <a:cubicBezTo>
                  <a:pt x="244" y="289"/>
                  <a:pt x="243" y="266"/>
                  <a:pt x="243" y="244"/>
                </a:cubicBezTo>
                <a:cubicBezTo>
                  <a:pt x="242" y="241"/>
                  <a:pt x="239" y="238"/>
                  <a:pt x="236" y="238"/>
                </a:cubicBezTo>
                <a:cubicBezTo>
                  <a:pt x="232" y="239"/>
                  <a:pt x="228" y="239"/>
                  <a:pt x="223" y="240"/>
                </a:cubicBezTo>
                <a:cubicBezTo>
                  <a:pt x="221" y="240"/>
                  <a:pt x="220" y="240"/>
                  <a:pt x="218" y="239"/>
                </a:cubicBezTo>
                <a:cubicBezTo>
                  <a:pt x="194" y="229"/>
                  <a:pt x="173" y="219"/>
                  <a:pt x="156" y="211"/>
                </a:cubicBezTo>
                <a:cubicBezTo>
                  <a:pt x="152" y="209"/>
                  <a:pt x="147" y="212"/>
                  <a:pt x="148" y="216"/>
                </a:cubicBezTo>
                <a:cubicBezTo>
                  <a:pt x="148" y="228"/>
                  <a:pt x="149" y="241"/>
                  <a:pt x="151" y="252"/>
                </a:cubicBezTo>
                <a:cubicBezTo>
                  <a:pt x="152" y="253"/>
                  <a:pt x="152" y="254"/>
                  <a:pt x="153" y="254"/>
                </a:cubicBezTo>
                <a:cubicBezTo>
                  <a:pt x="167" y="270"/>
                  <a:pt x="183" y="284"/>
                  <a:pt x="199" y="296"/>
                </a:cubicBezTo>
                <a:cubicBezTo>
                  <a:pt x="211" y="304"/>
                  <a:pt x="224" y="311"/>
                  <a:pt x="237" y="317"/>
                </a:cubicBezTo>
                <a:cubicBezTo>
                  <a:pt x="241" y="318"/>
                  <a:pt x="245" y="316"/>
                  <a:pt x="245" y="311"/>
                </a:cubicBezTo>
                <a:close/>
                <a:moveTo>
                  <a:pt x="521" y="220"/>
                </a:moveTo>
                <a:cubicBezTo>
                  <a:pt x="522" y="222"/>
                  <a:pt x="522" y="222"/>
                  <a:pt x="524" y="223"/>
                </a:cubicBezTo>
                <a:cubicBezTo>
                  <a:pt x="530" y="224"/>
                  <a:pt x="534" y="229"/>
                  <a:pt x="534" y="235"/>
                </a:cubicBezTo>
                <a:cubicBezTo>
                  <a:pt x="534" y="237"/>
                  <a:pt x="534" y="237"/>
                  <a:pt x="536" y="238"/>
                </a:cubicBezTo>
                <a:cubicBezTo>
                  <a:pt x="545" y="241"/>
                  <a:pt x="551" y="249"/>
                  <a:pt x="552" y="262"/>
                </a:cubicBezTo>
                <a:cubicBezTo>
                  <a:pt x="553" y="279"/>
                  <a:pt x="539" y="308"/>
                  <a:pt x="527" y="320"/>
                </a:cubicBezTo>
                <a:cubicBezTo>
                  <a:pt x="512" y="334"/>
                  <a:pt x="515" y="327"/>
                  <a:pt x="520" y="313"/>
                </a:cubicBezTo>
                <a:cubicBezTo>
                  <a:pt x="524" y="300"/>
                  <a:pt x="504" y="290"/>
                  <a:pt x="501" y="268"/>
                </a:cubicBezTo>
                <a:cubicBezTo>
                  <a:pt x="500" y="257"/>
                  <a:pt x="501" y="249"/>
                  <a:pt x="506" y="244"/>
                </a:cubicBezTo>
                <a:cubicBezTo>
                  <a:pt x="507" y="243"/>
                  <a:pt x="507" y="242"/>
                  <a:pt x="506" y="241"/>
                </a:cubicBezTo>
                <a:cubicBezTo>
                  <a:pt x="506" y="239"/>
                  <a:pt x="505" y="237"/>
                  <a:pt x="505" y="235"/>
                </a:cubicBezTo>
                <a:cubicBezTo>
                  <a:pt x="505" y="232"/>
                  <a:pt x="507" y="228"/>
                  <a:pt x="510" y="226"/>
                </a:cubicBezTo>
                <a:cubicBezTo>
                  <a:pt x="511" y="224"/>
                  <a:pt x="511" y="224"/>
                  <a:pt x="511" y="222"/>
                </a:cubicBezTo>
                <a:cubicBezTo>
                  <a:pt x="505" y="202"/>
                  <a:pt x="500" y="187"/>
                  <a:pt x="495" y="174"/>
                </a:cubicBezTo>
                <a:cubicBezTo>
                  <a:pt x="495" y="173"/>
                  <a:pt x="493" y="172"/>
                  <a:pt x="491" y="173"/>
                </a:cubicBezTo>
                <a:cubicBezTo>
                  <a:pt x="405" y="199"/>
                  <a:pt x="327" y="215"/>
                  <a:pt x="224" y="227"/>
                </a:cubicBezTo>
                <a:cubicBezTo>
                  <a:pt x="223" y="227"/>
                  <a:pt x="222" y="227"/>
                  <a:pt x="221" y="227"/>
                </a:cubicBezTo>
                <a:cubicBezTo>
                  <a:pt x="162" y="201"/>
                  <a:pt x="127" y="184"/>
                  <a:pt x="95" y="162"/>
                </a:cubicBezTo>
                <a:cubicBezTo>
                  <a:pt x="67" y="142"/>
                  <a:pt x="42" y="118"/>
                  <a:pt x="5" y="81"/>
                </a:cubicBezTo>
                <a:cubicBezTo>
                  <a:pt x="2" y="78"/>
                  <a:pt x="0" y="72"/>
                  <a:pt x="9" y="72"/>
                </a:cubicBezTo>
                <a:cubicBezTo>
                  <a:pt x="86" y="67"/>
                  <a:pt x="142" y="61"/>
                  <a:pt x="194" y="51"/>
                </a:cubicBezTo>
                <a:cubicBezTo>
                  <a:pt x="250" y="40"/>
                  <a:pt x="302" y="25"/>
                  <a:pt x="372" y="0"/>
                </a:cubicBezTo>
                <a:cubicBezTo>
                  <a:pt x="374" y="0"/>
                  <a:pt x="376" y="0"/>
                  <a:pt x="378" y="2"/>
                </a:cubicBezTo>
                <a:cubicBezTo>
                  <a:pt x="416" y="37"/>
                  <a:pt x="449" y="63"/>
                  <a:pt x="484" y="84"/>
                </a:cubicBezTo>
                <a:cubicBezTo>
                  <a:pt x="514" y="102"/>
                  <a:pt x="545" y="117"/>
                  <a:pt x="581" y="132"/>
                </a:cubicBezTo>
                <a:cubicBezTo>
                  <a:pt x="589" y="135"/>
                  <a:pt x="589" y="140"/>
                  <a:pt x="581" y="143"/>
                </a:cubicBezTo>
                <a:cubicBezTo>
                  <a:pt x="555" y="152"/>
                  <a:pt x="531" y="160"/>
                  <a:pt x="507" y="167"/>
                </a:cubicBezTo>
                <a:cubicBezTo>
                  <a:pt x="505" y="168"/>
                  <a:pt x="504" y="170"/>
                  <a:pt x="505" y="172"/>
                </a:cubicBezTo>
                <a:cubicBezTo>
                  <a:pt x="509" y="184"/>
                  <a:pt x="514" y="199"/>
                  <a:pt x="521" y="220"/>
                </a:cubicBezTo>
                <a:close/>
                <a:moveTo>
                  <a:pt x="452" y="197"/>
                </a:moveTo>
                <a:cubicBezTo>
                  <a:pt x="460" y="195"/>
                  <a:pt x="459" y="205"/>
                  <a:pt x="458" y="209"/>
                </a:cubicBezTo>
                <a:cubicBezTo>
                  <a:pt x="457" y="218"/>
                  <a:pt x="457" y="226"/>
                  <a:pt x="456" y="234"/>
                </a:cubicBezTo>
                <a:cubicBezTo>
                  <a:pt x="454" y="242"/>
                  <a:pt x="453" y="250"/>
                  <a:pt x="451" y="258"/>
                </a:cubicBezTo>
                <a:cubicBezTo>
                  <a:pt x="451" y="260"/>
                  <a:pt x="450" y="261"/>
                  <a:pt x="448" y="262"/>
                </a:cubicBezTo>
                <a:cubicBezTo>
                  <a:pt x="418" y="276"/>
                  <a:pt x="387" y="288"/>
                  <a:pt x="355" y="298"/>
                </a:cubicBezTo>
                <a:cubicBezTo>
                  <a:pt x="326" y="307"/>
                  <a:pt x="295" y="315"/>
                  <a:pt x="264" y="321"/>
                </a:cubicBezTo>
                <a:cubicBezTo>
                  <a:pt x="261" y="321"/>
                  <a:pt x="258" y="319"/>
                  <a:pt x="258" y="316"/>
                </a:cubicBezTo>
                <a:cubicBezTo>
                  <a:pt x="257" y="291"/>
                  <a:pt x="256" y="266"/>
                  <a:pt x="255" y="241"/>
                </a:cubicBezTo>
                <a:cubicBezTo>
                  <a:pt x="255" y="238"/>
                  <a:pt x="257" y="236"/>
                  <a:pt x="260" y="235"/>
                </a:cubicBezTo>
                <a:cubicBezTo>
                  <a:pt x="325" y="227"/>
                  <a:pt x="389" y="214"/>
                  <a:pt x="452" y="197"/>
                </a:cubicBezTo>
                <a:close/>
              </a:path>
            </a:pathLst>
          </a:custGeom>
          <a:blipFill dpi="0" rotWithShape="1">
            <a:blip r:embed="rId6"/>
            <a:srcRect/>
            <a:tile tx="0" ty="0" sx="100000" sy="100000" flip="none" algn="tl"/>
          </a:blipFill>
          <a:ln>
            <a:noFill/>
          </a:ln>
          <a:effectLst>
            <a:glow rad="101600">
              <a:schemeClr val="accent4">
                <a:alpha val="50000"/>
              </a:schemeClr>
            </a:glow>
          </a:effectLst>
          <a:scene3d>
            <a:camera prst="orthographicFront"/>
            <a:lightRig rig="threePt" dir="t">
              <a:rot lat="0" lon="0" rev="20400000"/>
            </a:lightRig>
          </a:scene3d>
          <a:sp3d>
            <a:bevelT w="63500" h="12700" prst="softRound"/>
          </a:sp3d>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effectLst/>
            </a:endParaRPr>
          </a:p>
        </p:txBody>
      </p:sp>
    </p:spTree>
    <p:extLst>
      <p:ext uri="{BB962C8B-B14F-4D97-AF65-F5344CB8AC3E}">
        <p14:creationId xmlns:p14="http://schemas.microsoft.com/office/powerpoint/2010/main" val="1559577371"/>
      </p:ext>
    </p:extLst>
  </p:cSld>
  <p:clrMapOvr>
    <a:masterClrMapping/>
  </p:clrMapOvr>
  <mc:AlternateContent xmlns:mc="http://schemas.openxmlformats.org/markup-compatibility/2006" xmlns:p14="http://schemas.microsoft.com/office/powerpoint/2010/main">
    <mc:Choice Requires="p14">
      <p:transition spd="slow" p14:dur="3900" advClick="0" advTm="0">
        <p14:glitter pattern="hexagon"/>
      </p:transition>
    </mc:Choice>
    <mc:Fallback xmlns="">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0000">
                                          <p:cBhvr additive="base">
                                            <p:cTn id="7" dur="1250" fill="hold"/>
                                            <p:tgtEl>
                                              <p:spTgt spid="2"/>
                                            </p:tgtEl>
                                            <p:attrNameLst>
                                              <p:attrName>ppt_x</p:attrName>
                                            </p:attrNameLst>
                                          </p:cBhvr>
                                          <p:tavLst>
                                            <p:tav tm="0">
                                              <p:val>
                                                <p:strVal val="#ppt_x"/>
                                              </p:val>
                                            </p:tav>
                                            <p:tav tm="100000">
                                              <p:val>
                                                <p:strVal val="#ppt_x"/>
                                              </p:val>
                                            </p:tav>
                                          </p:tavLst>
                                        </p:anim>
                                        <p:anim calcmode="lin" valueType="num" p14:bounceEnd="60000">
                                          <p:cBhvr additive="base">
                                            <p:cTn id="8" dur="1250" fill="hold"/>
                                            <p:tgtEl>
                                              <p:spTgt spid="2"/>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125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3000"/>
                                            <p:tgtEl>
                                              <p:spTgt spid="25"/>
                                            </p:tgtEl>
                                          </p:cBhvr>
                                        </p:animEffect>
                                      </p:childTnLst>
                                    </p:cTn>
                                  </p:par>
                                  <p:par>
                                    <p:cTn id="12" presetID="45" presetClass="entr" presetSubtype="0" fill="hold" grpId="0" nodeType="withEffect">
                                      <p:stCondLst>
                                        <p:cond delay="1500"/>
                                      </p:stCondLst>
                                      <p:iterate type="lt">
                                        <p:tmPct val="10000"/>
                                      </p:iterate>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ppt_w</p:attrName>
                                            </p:attrNameLst>
                                          </p:cBhvr>
                                          <p:tavLst>
                                            <p:tav tm="0" fmla="#ppt_w*sin(2.5*pi*$)">
                                              <p:val>
                                                <p:fltVal val="0"/>
                                              </p:val>
                                            </p:tav>
                                            <p:tav tm="100000">
                                              <p:val>
                                                <p:fltVal val="1"/>
                                              </p:val>
                                            </p:tav>
                                          </p:tavLst>
                                        </p:anim>
                                        <p:anim calcmode="lin" valueType="num">
                                          <p:cBhvr>
                                            <p:cTn id="16" dur="1000" fill="hold"/>
                                            <p:tgtEl>
                                              <p:spTgt spid="18"/>
                                            </p:tgtEl>
                                            <p:attrNameLst>
                                              <p:attrName>ppt_h</p:attrName>
                                            </p:attrNameLst>
                                          </p:cBhvr>
                                          <p:tavLst>
                                            <p:tav tm="0">
                                              <p:val>
                                                <p:strVal val="#ppt_h"/>
                                              </p:val>
                                            </p:tav>
                                            <p:tav tm="100000">
                                              <p:val>
                                                <p:strVal val="#ppt_h"/>
                                              </p:val>
                                            </p:tav>
                                          </p:tavLst>
                                        </p:anim>
                                      </p:childTnLst>
                                    </p:cTn>
                                  </p:par>
                                  <p:par>
                                    <p:cTn id="17" presetID="36" presetClass="emph" presetSubtype="0" fill="hold" grpId="1" nodeType="withEffect">
                                      <p:stCondLst>
                                        <p:cond delay="1500"/>
                                      </p:stCondLst>
                                      <p:iterate type="lt">
                                        <p:tmPct val="10000"/>
                                      </p:iterate>
                                      <p:childTnLst>
                                        <p:animScale>
                                          <p:cBhvr>
                                            <p:cTn id="18" dur="500" autoRev="1" fill="hold">
                                              <p:stCondLst>
                                                <p:cond delay="0"/>
                                              </p:stCondLst>
                                            </p:cTn>
                                            <p:tgtEl>
                                              <p:spTgt spid="18"/>
                                            </p:tgtEl>
                                          </p:cBhvr>
                                          <p:to x="80000" y="100000"/>
                                        </p:animScale>
                                        <p:anim by="(#ppt_w*0.10)" calcmode="lin" valueType="num">
                                          <p:cBhvr>
                                            <p:cTn id="19" dur="500" autoRev="1" fill="hold">
                                              <p:stCondLst>
                                                <p:cond delay="0"/>
                                              </p:stCondLst>
                                            </p:cTn>
                                            <p:tgtEl>
                                              <p:spTgt spid="18"/>
                                            </p:tgtEl>
                                            <p:attrNameLst>
                                              <p:attrName>ppt_x</p:attrName>
                                            </p:attrNameLst>
                                          </p:cBhvr>
                                        </p:anim>
                                        <p:anim by="(-#ppt_w*0.10)" calcmode="lin" valueType="num">
                                          <p:cBhvr>
                                            <p:cTn id="20" dur="500" autoRev="1" fill="hold">
                                              <p:stCondLst>
                                                <p:cond delay="0"/>
                                              </p:stCondLst>
                                            </p:cTn>
                                            <p:tgtEl>
                                              <p:spTgt spid="18"/>
                                            </p:tgtEl>
                                            <p:attrNameLst>
                                              <p:attrName>ppt_y</p:attrName>
                                            </p:attrNameLst>
                                          </p:cBhvr>
                                        </p:anim>
                                        <p:animRot by="-480000">
                                          <p:cBhvr>
                                            <p:cTn id="21" dur="500" autoRev="1" fill="hold">
                                              <p:stCondLst>
                                                <p:cond delay="0"/>
                                              </p:stCondLst>
                                            </p:cTn>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2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250" fill="hold"/>
                                            <p:tgtEl>
                                              <p:spTgt spid="2"/>
                                            </p:tgtEl>
                                            <p:attrNameLst>
                                              <p:attrName>ppt_x</p:attrName>
                                            </p:attrNameLst>
                                          </p:cBhvr>
                                          <p:tavLst>
                                            <p:tav tm="0">
                                              <p:val>
                                                <p:strVal val="#ppt_x"/>
                                              </p:val>
                                            </p:tav>
                                            <p:tav tm="100000">
                                              <p:val>
                                                <p:strVal val="#ppt_x"/>
                                              </p:val>
                                            </p:tav>
                                          </p:tavLst>
                                        </p:anim>
                                        <p:anim calcmode="lin" valueType="num">
                                          <p:cBhvr additive="base">
                                            <p:cTn id="8" dur="1250" fill="hold"/>
                                            <p:tgtEl>
                                              <p:spTgt spid="2"/>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125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3000"/>
                                            <p:tgtEl>
                                              <p:spTgt spid="25"/>
                                            </p:tgtEl>
                                          </p:cBhvr>
                                        </p:animEffect>
                                      </p:childTnLst>
                                    </p:cTn>
                                  </p:par>
                                  <p:par>
                                    <p:cTn id="12" presetID="45" presetClass="entr" presetSubtype="0" fill="hold" grpId="0" nodeType="withEffect">
                                      <p:stCondLst>
                                        <p:cond delay="1500"/>
                                      </p:stCondLst>
                                      <p:iterate type="lt">
                                        <p:tmPct val="10000"/>
                                      </p:iterate>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ppt_w</p:attrName>
                                            </p:attrNameLst>
                                          </p:cBhvr>
                                          <p:tavLst>
                                            <p:tav tm="0" fmla="#ppt_w*sin(2.5*pi*$)">
                                              <p:val>
                                                <p:fltVal val="0"/>
                                              </p:val>
                                            </p:tav>
                                            <p:tav tm="100000">
                                              <p:val>
                                                <p:fltVal val="1"/>
                                              </p:val>
                                            </p:tav>
                                          </p:tavLst>
                                        </p:anim>
                                        <p:anim calcmode="lin" valueType="num">
                                          <p:cBhvr>
                                            <p:cTn id="16" dur="1000" fill="hold"/>
                                            <p:tgtEl>
                                              <p:spTgt spid="18"/>
                                            </p:tgtEl>
                                            <p:attrNameLst>
                                              <p:attrName>ppt_h</p:attrName>
                                            </p:attrNameLst>
                                          </p:cBhvr>
                                          <p:tavLst>
                                            <p:tav tm="0">
                                              <p:val>
                                                <p:strVal val="#ppt_h"/>
                                              </p:val>
                                            </p:tav>
                                            <p:tav tm="100000">
                                              <p:val>
                                                <p:strVal val="#ppt_h"/>
                                              </p:val>
                                            </p:tav>
                                          </p:tavLst>
                                        </p:anim>
                                      </p:childTnLst>
                                    </p:cTn>
                                  </p:par>
                                  <p:par>
                                    <p:cTn id="17" presetID="36" presetClass="emph" presetSubtype="0" fill="hold" grpId="1" nodeType="withEffect">
                                      <p:stCondLst>
                                        <p:cond delay="1500"/>
                                      </p:stCondLst>
                                      <p:iterate type="lt">
                                        <p:tmPct val="10000"/>
                                      </p:iterate>
                                      <p:childTnLst>
                                        <p:animScale>
                                          <p:cBhvr>
                                            <p:cTn id="18" dur="500" autoRev="1" fill="hold">
                                              <p:stCondLst>
                                                <p:cond delay="0"/>
                                              </p:stCondLst>
                                            </p:cTn>
                                            <p:tgtEl>
                                              <p:spTgt spid="18"/>
                                            </p:tgtEl>
                                          </p:cBhvr>
                                          <p:to x="80000" y="100000"/>
                                        </p:animScale>
                                        <p:anim by="(#ppt_w*0.10)" calcmode="lin" valueType="num">
                                          <p:cBhvr>
                                            <p:cTn id="19" dur="500" autoRev="1" fill="hold">
                                              <p:stCondLst>
                                                <p:cond delay="0"/>
                                              </p:stCondLst>
                                            </p:cTn>
                                            <p:tgtEl>
                                              <p:spTgt spid="18"/>
                                            </p:tgtEl>
                                            <p:attrNameLst>
                                              <p:attrName>ppt_x</p:attrName>
                                            </p:attrNameLst>
                                          </p:cBhvr>
                                        </p:anim>
                                        <p:anim by="(-#ppt_w*0.10)" calcmode="lin" valueType="num">
                                          <p:cBhvr>
                                            <p:cTn id="20" dur="500" autoRev="1" fill="hold">
                                              <p:stCondLst>
                                                <p:cond delay="0"/>
                                              </p:stCondLst>
                                            </p:cTn>
                                            <p:tgtEl>
                                              <p:spTgt spid="18"/>
                                            </p:tgtEl>
                                            <p:attrNameLst>
                                              <p:attrName>ppt_y</p:attrName>
                                            </p:attrNameLst>
                                          </p:cBhvr>
                                        </p:anim>
                                        <p:animRot by="-480000">
                                          <p:cBhvr>
                                            <p:cTn id="21" dur="500" autoRev="1" fill="hold">
                                              <p:stCondLst>
                                                <p:cond delay="0"/>
                                              </p:stCondLst>
                                            </p:cTn>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25"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194" name="文本框 193"/>
          <p:cNvSpPr txBox="1"/>
          <p:nvPr/>
        </p:nvSpPr>
        <p:spPr>
          <a:xfrm>
            <a:off x="2266274" y="1593432"/>
            <a:ext cx="2031325" cy="461665"/>
          </a:xfrm>
          <a:prstGeom prst="rect">
            <a:avLst/>
          </a:prstGeom>
          <a:noFill/>
        </p:spPr>
        <p:txBody>
          <a:bodyPr wrap="none" rtlCol="0">
            <a:spAutoFit/>
          </a:bodyPr>
          <a:lstStyle/>
          <a:p>
            <a:r>
              <a:rPr lang="zh-CN" altLang="en-US" sz="2400" dirty="0">
                <a:solidFill>
                  <a:schemeClr val="accent1"/>
                </a:solidFill>
                <a:latin typeface="+mj-ea"/>
                <a:ea typeface="+mj-ea"/>
              </a:rPr>
              <a:t>一、立题依据</a:t>
            </a:r>
          </a:p>
        </p:txBody>
      </p:sp>
      <p:sp>
        <p:nvSpPr>
          <p:cNvPr id="196" name="文本框 195"/>
          <p:cNvSpPr txBox="1"/>
          <p:nvPr/>
        </p:nvSpPr>
        <p:spPr>
          <a:xfrm>
            <a:off x="2266274" y="2109854"/>
            <a:ext cx="2031325" cy="461665"/>
          </a:xfrm>
          <a:prstGeom prst="rect">
            <a:avLst/>
          </a:prstGeom>
          <a:noFill/>
        </p:spPr>
        <p:txBody>
          <a:bodyPr wrap="none" rtlCol="0">
            <a:spAutoFit/>
          </a:bodyPr>
          <a:lstStyle/>
          <a:p>
            <a:r>
              <a:rPr lang="zh-CN" altLang="en-US" sz="2400" dirty="0">
                <a:solidFill>
                  <a:schemeClr val="accent1"/>
                </a:solidFill>
                <a:latin typeface="+mj-ea"/>
                <a:ea typeface="+mj-ea"/>
              </a:rPr>
              <a:t>二、研究内容</a:t>
            </a:r>
          </a:p>
        </p:txBody>
      </p:sp>
      <p:sp>
        <p:nvSpPr>
          <p:cNvPr id="197" name="文本框 196"/>
          <p:cNvSpPr txBox="1"/>
          <p:nvPr/>
        </p:nvSpPr>
        <p:spPr>
          <a:xfrm>
            <a:off x="2266274" y="2626276"/>
            <a:ext cx="2031325" cy="461665"/>
          </a:xfrm>
          <a:prstGeom prst="rect">
            <a:avLst/>
          </a:prstGeom>
          <a:noFill/>
        </p:spPr>
        <p:txBody>
          <a:bodyPr wrap="none" rtlCol="0">
            <a:spAutoFit/>
          </a:bodyPr>
          <a:lstStyle/>
          <a:p>
            <a:r>
              <a:rPr lang="zh-CN" altLang="en-US" sz="2400" dirty="0">
                <a:solidFill>
                  <a:schemeClr val="accent1"/>
                </a:solidFill>
                <a:latin typeface="+mj-ea"/>
                <a:ea typeface="+mj-ea"/>
              </a:rPr>
              <a:t>三、论文框架</a:t>
            </a:r>
          </a:p>
        </p:txBody>
      </p:sp>
      <p:sp>
        <p:nvSpPr>
          <p:cNvPr id="198" name="文本框 197"/>
          <p:cNvSpPr txBox="1"/>
          <p:nvPr/>
        </p:nvSpPr>
        <p:spPr>
          <a:xfrm>
            <a:off x="2266274" y="3142698"/>
            <a:ext cx="4185761" cy="461665"/>
          </a:xfrm>
          <a:prstGeom prst="rect">
            <a:avLst/>
          </a:prstGeom>
          <a:noFill/>
        </p:spPr>
        <p:txBody>
          <a:bodyPr wrap="none" rtlCol="0">
            <a:spAutoFit/>
          </a:bodyPr>
          <a:lstStyle/>
          <a:p>
            <a:r>
              <a:rPr lang="zh-CN" altLang="en-US" sz="2400" dirty="0">
                <a:solidFill>
                  <a:schemeClr val="accent1"/>
                </a:solidFill>
                <a:latin typeface="+mj-ea"/>
                <a:ea typeface="+mj-ea"/>
              </a:rPr>
              <a:t>四、预期目标和调查对象研究</a:t>
            </a:r>
          </a:p>
        </p:txBody>
      </p:sp>
      <p:sp>
        <p:nvSpPr>
          <p:cNvPr id="199" name="文本框 198"/>
          <p:cNvSpPr txBox="1"/>
          <p:nvPr/>
        </p:nvSpPr>
        <p:spPr>
          <a:xfrm>
            <a:off x="2266274" y="3659120"/>
            <a:ext cx="2031325" cy="461665"/>
          </a:xfrm>
          <a:prstGeom prst="rect">
            <a:avLst/>
          </a:prstGeom>
          <a:noFill/>
        </p:spPr>
        <p:txBody>
          <a:bodyPr wrap="none" rtlCol="0">
            <a:spAutoFit/>
          </a:bodyPr>
          <a:lstStyle/>
          <a:p>
            <a:r>
              <a:rPr lang="zh-CN" altLang="en-US" sz="2400" dirty="0">
                <a:solidFill>
                  <a:schemeClr val="accent1"/>
                </a:solidFill>
                <a:latin typeface="+mj-ea"/>
                <a:ea typeface="+mj-ea"/>
              </a:rPr>
              <a:t>五、研究方案</a:t>
            </a:r>
          </a:p>
        </p:txBody>
      </p:sp>
      <p:sp>
        <p:nvSpPr>
          <p:cNvPr id="200" name="文本框 199"/>
          <p:cNvSpPr txBox="1"/>
          <p:nvPr/>
        </p:nvSpPr>
        <p:spPr>
          <a:xfrm>
            <a:off x="2266274" y="4175542"/>
            <a:ext cx="2031325" cy="461665"/>
          </a:xfrm>
          <a:prstGeom prst="rect">
            <a:avLst/>
          </a:prstGeom>
          <a:noFill/>
        </p:spPr>
        <p:txBody>
          <a:bodyPr wrap="none" rtlCol="0">
            <a:spAutoFit/>
          </a:bodyPr>
          <a:lstStyle/>
          <a:p>
            <a:r>
              <a:rPr lang="zh-CN" altLang="en-US" sz="2400" dirty="0">
                <a:solidFill>
                  <a:schemeClr val="accent1"/>
                </a:solidFill>
                <a:latin typeface="+mj-ea"/>
                <a:ea typeface="+mj-ea"/>
              </a:rPr>
              <a:t>六、进度安排</a:t>
            </a:r>
          </a:p>
        </p:txBody>
      </p:sp>
      <p:sp>
        <p:nvSpPr>
          <p:cNvPr id="201" name="文本框 200"/>
          <p:cNvSpPr txBox="1"/>
          <p:nvPr/>
        </p:nvSpPr>
        <p:spPr>
          <a:xfrm>
            <a:off x="2266274" y="4691965"/>
            <a:ext cx="2031325" cy="461665"/>
          </a:xfrm>
          <a:prstGeom prst="rect">
            <a:avLst/>
          </a:prstGeom>
          <a:noFill/>
        </p:spPr>
        <p:txBody>
          <a:bodyPr wrap="none" rtlCol="0">
            <a:spAutoFit/>
          </a:bodyPr>
          <a:lstStyle/>
          <a:p>
            <a:r>
              <a:rPr lang="zh-CN" altLang="en-US" sz="2400" dirty="0">
                <a:solidFill>
                  <a:schemeClr val="accent1"/>
                </a:solidFill>
                <a:latin typeface="+mj-ea"/>
                <a:ea typeface="+mj-ea"/>
              </a:rPr>
              <a:t>七、参考文献</a:t>
            </a:r>
          </a:p>
        </p:txBody>
      </p:sp>
      <p:sp>
        <p:nvSpPr>
          <p:cNvPr id="345" name="îşļí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C772475-4A05-4277-9C6D-8FB47556D235}"/>
              </a:ext>
            </a:extLst>
          </p:cNvPr>
          <p:cNvSpPr/>
          <p:nvPr/>
        </p:nvSpPr>
        <p:spPr bwMode="auto">
          <a:xfrm>
            <a:off x="6321968" y="2942279"/>
            <a:ext cx="187300" cy="151624"/>
          </a:xfrm>
          <a:custGeom>
            <a:avLst/>
            <a:gdLst>
              <a:gd name="T0" fmla="*/ 77 w 77"/>
              <a:gd name="T1" fmla="*/ 7 h 62"/>
              <a:gd name="T2" fmla="*/ 68 w 77"/>
              <a:gd name="T3" fmla="*/ 10 h 62"/>
              <a:gd name="T4" fmla="*/ 75 w 77"/>
              <a:gd name="T5" fmla="*/ 1 h 62"/>
              <a:gd name="T6" fmla="*/ 65 w 77"/>
              <a:gd name="T7" fmla="*/ 5 h 62"/>
              <a:gd name="T8" fmla="*/ 53 w 77"/>
              <a:gd name="T9" fmla="*/ 0 h 62"/>
              <a:gd name="T10" fmla="*/ 38 w 77"/>
              <a:gd name="T11" fmla="*/ 15 h 62"/>
              <a:gd name="T12" fmla="*/ 38 w 77"/>
              <a:gd name="T13" fmla="*/ 19 h 62"/>
              <a:gd name="T14" fmla="*/ 6 w 77"/>
              <a:gd name="T15" fmla="*/ 3 h 62"/>
              <a:gd name="T16" fmla="*/ 3 w 77"/>
              <a:gd name="T17" fmla="*/ 10 h 62"/>
              <a:gd name="T18" fmla="*/ 10 w 77"/>
              <a:gd name="T19" fmla="*/ 24 h 62"/>
              <a:gd name="T20" fmla="*/ 3 w 77"/>
              <a:gd name="T21" fmla="*/ 22 h 62"/>
              <a:gd name="T22" fmla="*/ 3 w 77"/>
              <a:gd name="T23" fmla="*/ 22 h 62"/>
              <a:gd name="T24" fmla="*/ 16 w 77"/>
              <a:gd name="T25" fmla="*/ 37 h 62"/>
              <a:gd name="T26" fmla="*/ 12 w 77"/>
              <a:gd name="T27" fmla="*/ 38 h 62"/>
              <a:gd name="T28" fmla="*/ 9 w 77"/>
              <a:gd name="T29" fmla="*/ 38 h 62"/>
              <a:gd name="T30" fmla="*/ 24 w 77"/>
              <a:gd name="T31" fmla="*/ 48 h 62"/>
              <a:gd name="T32" fmla="*/ 4 w 77"/>
              <a:gd name="T33" fmla="*/ 55 h 62"/>
              <a:gd name="T34" fmla="*/ 0 w 77"/>
              <a:gd name="T35" fmla="*/ 55 h 62"/>
              <a:gd name="T36" fmla="*/ 24 w 77"/>
              <a:gd name="T37" fmla="*/ 62 h 62"/>
              <a:gd name="T38" fmla="*/ 69 w 77"/>
              <a:gd name="T39" fmla="*/ 17 h 62"/>
              <a:gd name="T40" fmla="*/ 69 w 77"/>
              <a:gd name="T41" fmla="*/ 15 h 62"/>
              <a:gd name="T42" fmla="*/ 77 w 77"/>
              <a:gd name="T43"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7" h="62">
                <a:moveTo>
                  <a:pt x="77" y="7"/>
                </a:moveTo>
                <a:cubicBezTo>
                  <a:pt x="74" y="8"/>
                  <a:pt x="71" y="9"/>
                  <a:pt x="68" y="10"/>
                </a:cubicBezTo>
                <a:cubicBezTo>
                  <a:pt x="71" y="8"/>
                  <a:pt x="74" y="4"/>
                  <a:pt x="75" y="1"/>
                </a:cubicBezTo>
                <a:cubicBezTo>
                  <a:pt x="72" y="3"/>
                  <a:pt x="68" y="4"/>
                  <a:pt x="65" y="5"/>
                </a:cubicBezTo>
                <a:cubicBezTo>
                  <a:pt x="62" y="2"/>
                  <a:pt x="58" y="0"/>
                  <a:pt x="53" y="0"/>
                </a:cubicBezTo>
                <a:cubicBezTo>
                  <a:pt x="45" y="0"/>
                  <a:pt x="38" y="7"/>
                  <a:pt x="38" y="15"/>
                </a:cubicBezTo>
                <a:cubicBezTo>
                  <a:pt x="38" y="17"/>
                  <a:pt x="38" y="18"/>
                  <a:pt x="38" y="19"/>
                </a:cubicBezTo>
                <a:cubicBezTo>
                  <a:pt x="25" y="18"/>
                  <a:pt x="13" y="12"/>
                  <a:pt x="6" y="3"/>
                </a:cubicBezTo>
                <a:cubicBezTo>
                  <a:pt x="4" y="5"/>
                  <a:pt x="3" y="8"/>
                  <a:pt x="3" y="10"/>
                </a:cubicBezTo>
                <a:cubicBezTo>
                  <a:pt x="3" y="16"/>
                  <a:pt x="6" y="21"/>
                  <a:pt x="10" y="24"/>
                </a:cubicBezTo>
                <a:cubicBezTo>
                  <a:pt x="8" y="24"/>
                  <a:pt x="5" y="23"/>
                  <a:pt x="3" y="22"/>
                </a:cubicBezTo>
                <a:cubicBezTo>
                  <a:pt x="3" y="22"/>
                  <a:pt x="3" y="22"/>
                  <a:pt x="3" y="22"/>
                </a:cubicBezTo>
                <a:cubicBezTo>
                  <a:pt x="3" y="29"/>
                  <a:pt x="9" y="36"/>
                  <a:pt x="16" y="37"/>
                </a:cubicBezTo>
                <a:cubicBezTo>
                  <a:pt x="15" y="38"/>
                  <a:pt x="13" y="38"/>
                  <a:pt x="12" y="38"/>
                </a:cubicBezTo>
                <a:cubicBezTo>
                  <a:pt x="11" y="38"/>
                  <a:pt x="10" y="38"/>
                  <a:pt x="9" y="38"/>
                </a:cubicBezTo>
                <a:cubicBezTo>
                  <a:pt x="11" y="44"/>
                  <a:pt x="17" y="48"/>
                  <a:pt x="24" y="48"/>
                </a:cubicBezTo>
                <a:cubicBezTo>
                  <a:pt x="18" y="53"/>
                  <a:pt x="11" y="55"/>
                  <a:pt x="4" y="55"/>
                </a:cubicBezTo>
                <a:cubicBezTo>
                  <a:pt x="3" y="55"/>
                  <a:pt x="1" y="55"/>
                  <a:pt x="0" y="55"/>
                </a:cubicBezTo>
                <a:cubicBezTo>
                  <a:pt x="7" y="59"/>
                  <a:pt x="15" y="62"/>
                  <a:pt x="24" y="62"/>
                </a:cubicBezTo>
                <a:cubicBezTo>
                  <a:pt x="53" y="62"/>
                  <a:pt x="69" y="38"/>
                  <a:pt x="69" y="17"/>
                </a:cubicBezTo>
                <a:cubicBezTo>
                  <a:pt x="69" y="17"/>
                  <a:pt x="69" y="16"/>
                  <a:pt x="69" y="15"/>
                </a:cubicBezTo>
                <a:cubicBezTo>
                  <a:pt x="72" y="13"/>
                  <a:pt x="75" y="10"/>
                  <a:pt x="77" y="7"/>
                </a:cubicBezTo>
                <a:close/>
              </a:path>
            </a:pathLst>
          </a:custGeom>
          <a:solidFill>
            <a:schemeClr val="accent3"/>
          </a:solidFill>
          <a:ln>
            <a:noFill/>
          </a:ln>
        </p:spPr>
        <p:txBody>
          <a:bodyPr anchor="ctr"/>
          <a:lstStyle/>
          <a:p>
            <a:pPr algn="ctr"/>
            <a:endParaRPr/>
          </a:p>
        </p:txBody>
      </p:sp>
      <p:sp>
        <p:nvSpPr>
          <p:cNvPr id="349" name="íṣ1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3A063B1-71E7-4E51-BFCC-E49685A1957E}"/>
              </a:ext>
            </a:extLst>
          </p:cNvPr>
          <p:cNvSpPr/>
          <p:nvPr/>
        </p:nvSpPr>
        <p:spPr bwMode="auto">
          <a:xfrm>
            <a:off x="5876307" y="2541510"/>
            <a:ext cx="178981" cy="145678"/>
          </a:xfrm>
          <a:custGeom>
            <a:avLst/>
            <a:gdLst>
              <a:gd name="T0" fmla="*/ 39 w 62"/>
              <a:gd name="T1" fmla="*/ 42 h 60"/>
              <a:gd name="T2" fmla="*/ 37 w 62"/>
              <a:gd name="T3" fmla="*/ 38 h 60"/>
              <a:gd name="T4" fmla="*/ 43 w 62"/>
              <a:gd name="T5" fmla="*/ 27 h 60"/>
              <a:gd name="T6" fmla="*/ 44 w 62"/>
              <a:gd name="T7" fmla="*/ 19 h 60"/>
              <a:gd name="T8" fmla="*/ 31 w 62"/>
              <a:gd name="T9" fmla="*/ 0 h 60"/>
              <a:gd name="T10" fmla="*/ 18 w 62"/>
              <a:gd name="T11" fmla="*/ 19 h 60"/>
              <a:gd name="T12" fmla="*/ 20 w 62"/>
              <a:gd name="T13" fmla="*/ 27 h 60"/>
              <a:gd name="T14" fmla="*/ 25 w 62"/>
              <a:gd name="T15" fmla="*/ 38 h 60"/>
              <a:gd name="T16" fmla="*/ 23 w 62"/>
              <a:gd name="T17" fmla="*/ 42 h 60"/>
              <a:gd name="T18" fmla="*/ 0 w 62"/>
              <a:gd name="T19" fmla="*/ 60 h 60"/>
              <a:gd name="T20" fmla="*/ 31 w 62"/>
              <a:gd name="T21" fmla="*/ 60 h 60"/>
              <a:gd name="T22" fmla="*/ 62 w 62"/>
              <a:gd name="T23" fmla="*/ 60 h 60"/>
              <a:gd name="T24" fmla="*/ 39 w 62"/>
              <a:gd name="T25" fmla="*/ 4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0">
                <a:moveTo>
                  <a:pt x="39" y="42"/>
                </a:moveTo>
                <a:cubicBezTo>
                  <a:pt x="37" y="42"/>
                  <a:pt x="37" y="38"/>
                  <a:pt x="37" y="38"/>
                </a:cubicBezTo>
                <a:cubicBezTo>
                  <a:pt x="37" y="38"/>
                  <a:pt x="42" y="33"/>
                  <a:pt x="43" y="27"/>
                </a:cubicBezTo>
                <a:cubicBezTo>
                  <a:pt x="45" y="27"/>
                  <a:pt x="47" y="21"/>
                  <a:pt x="44" y="19"/>
                </a:cubicBezTo>
                <a:cubicBezTo>
                  <a:pt x="44" y="16"/>
                  <a:pt x="48" y="0"/>
                  <a:pt x="31" y="0"/>
                </a:cubicBezTo>
                <a:cubicBezTo>
                  <a:pt x="15" y="0"/>
                  <a:pt x="18" y="16"/>
                  <a:pt x="18" y="19"/>
                </a:cubicBezTo>
                <a:cubicBezTo>
                  <a:pt x="15" y="21"/>
                  <a:pt x="17" y="27"/>
                  <a:pt x="20" y="27"/>
                </a:cubicBezTo>
                <a:cubicBezTo>
                  <a:pt x="21" y="33"/>
                  <a:pt x="25" y="38"/>
                  <a:pt x="25" y="38"/>
                </a:cubicBezTo>
                <a:cubicBezTo>
                  <a:pt x="25" y="38"/>
                  <a:pt x="25" y="42"/>
                  <a:pt x="23" y="42"/>
                </a:cubicBezTo>
                <a:cubicBezTo>
                  <a:pt x="19" y="43"/>
                  <a:pt x="0" y="51"/>
                  <a:pt x="0" y="60"/>
                </a:cubicBezTo>
                <a:cubicBezTo>
                  <a:pt x="31" y="60"/>
                  <a:pt x="31" y="60"/>
                  <a:pt x="31" y="60"/>
                </a:cubicBezTo>
                <a:cubicBezTo>
                  <a:pt x="62" y="60"/>
                  <a:pt x="62" y="60"/>
                  <a:pt x="62" y="60"/>
                </a:cubicBezTo>
                <a:cubicBezTo>
                  <a:pt x="62" y="51"/>
                  <a:pt x="44" y="43"/>
                  <a:pt x="39" y="42"/>
                </a:cubicBezTo>
                <a:close/>
              </a:path>
            </a:pathLst>
          </a:custGeom>
          <a:solidFill>
            <a:schemeClr val="accent3"/>
          </a:solidFill>
          <a:ln>
            <a:noFill/>
          </a:ln>
        </p:spPr>
        <p:txBody>
          <a:bodyPr anchor="ctr"/>
          <a:lstStyle/>
          <a:p>
            <a:pPr algn="ctr"/>
            <a:endParaRPr/>
          </a:p>
        </p:txBody>
      </p:sp>
      <p:sp>
        <p:nvSpPr>
          <p:cNvPr id="355" name="ïśḻ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2ACAD0E-4D41-44D9-9CA0-50CAB6CAF551}"/>
              </a:ext>
            </a:extLst>
          </p:cNvPr>
          <p:cNvSpPr/>
          <p:nvPr/>
        </p:nvSpPr>
        <p:spPr bwMode="auto">
          <a:xfrm>
            <a:off x="7704421" y="1685284"/>
            <a:ext cx="187300" cy="187300"/>
          </a:xfrm>
          <a:custGeom>
            <a:avLst/>
            <a:gdLst>
              <a:gd name="T0" fmla="*/ 64 w 77"/>
              <a:gd name="T1" fmla="*/ 0 h 77"/>
              <a:gd name="T2" fmla="*/ 13 w 77"/>
              <a:gd name="T3" fmla="*/ 0 h 77"/>
              <a:gd name="T4" fmla="*/ 0 w 77"/>
              <a:gd name="T5" fmla="*/ 13 h 77"/>
              <a:gd name="T6" fmla="*/ 0 w 77"/>
              <a:gd name="T7" fmla="*/ 64 h 77"/>
              <a:gd name="T8" fmla="*/ 13 w 77"/>
              <a:gd name="T9" fmla="*/ 77 h 77"/>
              <a:gd name="T10" fmla="*/ 64 w 77"/>
              <a:gd name="T11" fmla="*/ 77 h 77"/>
              <a:gd name="T12" fmla="*/ 77 w 77"/>
              <a:gd name="T13" fmla="*/ 64 h 77"/>
              <a:gd name="T14" fmla="*/ 77 w 77"/>
              <a:gd name="T15" fmla="*/ 13 h 77"/>
              <a:gd name="T16" fmla="*/ 64 w 77"/>
              <a:gd name="T17" fmla="*/ 0 h 77"/>
              <a:gd name="T18" fmla="*/ 25 w 77"/>
              <a:gd name="T19" fmla="*/ 34 h 77"/>
              <a:gd name="T20" fmla="*/ 52 w 77"/>
              <a:gd name="T21" fmla="*/ 34 h 77"/>
              <a:gd name="T22" fmla="*/ 53 w 77"/>
              <a:gd name="T23" fmla="*/ 38 h 77"/>
              <a:gd name="T24" fmla="*/ 39 w 77"/>
              <a:gd name="T25" fmla="*/ 53 h 77"/>
              <a:gd name="T26" fmla="*/ 24 w 77"/>
              <a:gd name="T27" fmla="*/ 38 h 77"/>
              <a:gd name="T28" fmla="*/ 25 w 77"/>
              <a:gd name="T29" fmla="*/ 34 h 77"/>
              <a:gd name="T30" fmla="*/ 67 w 77"/>
              <a:gd name="T31" fmla="*/ 33 h 77"/>
              <a:gd name="T32" fmla="*/ 67 w 77"/>
              <a:gd name="T33" fmla="*/ 53 h 77"/>
              <a:gd name="T34" fmla="*/ 67 w 77"/>
              <a:gd name="T35" fmla="*/ 62 h 77"/>
              <a:gd name="T36" fmla="*/ 63 w 77"/>
              <a:gd name="T37" fmla="*/ 67 h 77"/>
              <a:gd name="T38" fmla="*/ 15 w 77"/>
              <a:gd name="T39" fmla="*/ 67 h 77"/>
              <a:gd name="T40" fmla="*/ 10 w 77"/>
              <a:gd name="T41" fmla="*/ 63 h 77"/>
              <a:gd name="T42" fmla="*/ 10 w 77"/>
              <a:gd name="T43" fmla="*/ 53 h 77"/>
              <a:gd name="T44" fmla="*/ 10 w 77"/>
              <a:gd name="T45" fmla="*/ 34 h 77"/>
              <a:gd name="T46" fmla="*/ 10 w 77"/>
              <a:gd name="T47" fmla="*/ 34 h 77"/>
              <a:gd name="T48" fmla="*/ 17 w 77"/>
              <a:gd name="T49" fmla="*/ 34 h 77"/>
              <a:gd name="T50" fmla="*/ 17 w 77"/>
              <a:gd name="T51" fmla="*/ 39 h 77"/>
              <a:gd name="T52" fmla="*/ 39 w 77"/>
              <a:gd name="T53" fmla="*/ 60 h 77"/>
              <a:gd name="T54" fmla="*/ 60 w 77"/>
              <a:gd name="T55" fmla="*/ 38 h 77"/>
              <a:gd name="T56" fmla="*/ 60 w 77"/>
              <a:gd name="T57" fmla="*/ 33 h 77"/>
              <a:gd name="T58" fmla="*/ 67 w 77"/>
              <a:gd name="T59" fmla="*/ 33 h 77"/>
              <a:gd name="T60" fmla="*/ 67 w 77"/>
              <a:gd name="T61" fmla="*/ 17 h 77"/>
              <a:gd name="T62" fmla="*/ 65 w 77"/>
              <a:gd name="T63" fmla="*/ 19 h 77"/>
              <a:gd name="T64" fmla="*/ 60 w 77"/>
              <a:gd name="T65" fmla="*/ 19 h 77"/>
              <a:gd name="T66" fmla="*/ 58 w 77"/>
              <a:gd name="T67" fmla="*/ 17 h 77"/>
              <a:gd name="T68" fmla="*/ 58 w 77"/>
              <a:gd name="T69" fmla="*/ 12 h 77"/>
              <a:gd name="T70" fmla="*/ 60 w 77"/>
              <a:gd name="T71" fmla="*/ 10 h 77"/>
              <a:gd name="T72" fmla="*/ 65 w 77"/>
              <a:gd name="T73" fmla="*/ 10 h 77"/>
              <a:gd name="T74" fmla="*/ 67 w 77"/>
              <a:gd name="T75" fmla="*/ 12 h 77"/>
              <a:gd name="T76" fmla="*/ 67 w 77"/>
              <a:gd name="T77"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77">
                <a:moveTo>
                  <a:pt x="64" y="0"/>
                </a:moveTo>
                <a:cubicBezTo>
                  <a:pt x="13" y="0"/>
                  <a:pt x="13" y="0"/>
                  <a:pt x="13" y="0"/>
                </a:cubicBezTo>
                <a:cubicBezTo>
                  <a:pt x="6" y="0"/>
                  <a:pt x="0" y="6"/>
                  <a:pt x="0" y="13"/>
                </a:cubicBezTo>
                <a:cubicBezTo>
                  <a:pt x="0" y="64"/>
                  <a:pt x="0" y="64"/>
                  <a:pt x="0" y="64"/>
                </a:cubicBezTo>
                <a:cubicBezTo>
                  <a:pt x="1" y="71"/>
                  <a:pt x="6" y="77"/>
                  <a:pt x="13" y="77"/>
                </a:cubicBezTo>
                <a:cubicBezTo>
                  <a:pt x="64" y="77"/>
                  <a:pt x="64" y="77"/>
                  <a:pt x="64" y="77"/>
                </a:cubicBezTo>
                <a:cubicBezTo>
                  <a:pt x="71" y="76"/>
                  <a:pt x="77" y="71"/>
                  <a:pt x="77" y="64"/>
                </a:cubicBezTo>
                <a:cubicBezTo>
                  <a:pt x="77" y="13"/>
                  <a:pt x="77" y="13"/>
                  <a:pt x="77" y="13"/>
                </a:cubicBezTo>
                <a:cubicBezTo>
                  <a:pt x="77" y="6"/>
                  <a:pt x="71" y="0"/>
                  <a:pt x="64" y="0"/>
                </a:cubicBezTo>
                <a:close/>
                <a:moveTo>
                  <a:pt x="25" y="34"/>
                </a:moveTo>
                <a:cubicBezTo>
                  <a:pt x="52" y="34"/>
                  <a:pt x="52" y="34"/>
                  <a:pt x="52" y="34"/>
                </a:cubicBezTo>
                <a:cubicBezTo>
                  <a:pt x="53" y="35"/>
                  <a:pt x="53" y="37"/>
                  <a:pt x="53" y="38"/>
                </a:cubicBezTo>
                <a:cubicBezTo>
                  <a:pt x="53" y="46"/>
                  <a:pt x="47" y="53"/>
                  <a:pt x="39" y="53"/>
                </a:cubicBezTo>
                <a:cubicBezTo>
                  <a:pt x="31" y="53"/>
                  <a:pt x="24" y="47"/>
                  <a:pt x="24" y="38"/>
                </a:cubicBezTo>
                <a:cubicBezTo>
                  <a:pt x="24" y="37"/>
                  <a:pt x="24" y="35"/>
                  <a:pt x="25" y="34"/>
                </a:cubicBezTo>
                <a:close/>
                <a:moveTo>
                  <a:pt x="67" y="33"/>
                </a:moveTo>
                <a:cubicBezTo>
                  <a:pt x="67" y="53"/>
                  <a:pt x="67" y="53"/>
                  <a:pt x="67" y="53"/>
                </a:cubicBezTo>
                <a:cubicBezTo>
                  <a:pt x="67" y="62"/>
                  <a:pt x="67" y="62"/>
                  <a:pt x="67" y="62"/>
                </a:cubicBezTo>
                <a:cubicBezTo>
                  <a:pt x="67" y="65"/>
                  <a:pt x="65" y="67"/>
                  <a:pt x="63" y="67"/>
                </a:cubicBezTo>
                <a:cubicBezTo>
                  <a:pt x="15" y="67"/>
                  <a:pt x="15" y="67"/>
                  <a:pt x="15" y="67"/>
                </a:cubicBezTo>
                <a:cubicBezTo>
                  <a:pt x="12" y="67"/>
                  <a:pt x="10" y="65"/>
                  <a:pt x="10" y="63"/>
                </a:cubicBezTo>
                <a:cubicBezTo>
                  <a:pt x="10" y="53"/>
                  <a:pt x="10" y="53"/>
                  <a:pt x="10" y="53"/>
                </a:cubicBezTo>
                <a:cubicBezTo>
                  <a:pt x="10" y="34"/>
                  <a:pt x="10" y="34"/>
                  <a:pt x="10" y="34"/>
                </a:cubicBezTo>
                <a:cubicBezTo>
                  <a:pt x="10" y="34"/>
                  <a:pt x="10" y="34"/>
                  <a:pt x="10" y="34"/>
                </a:cubicBezTo>
                <a:cubicBezTo>
                  <a:pt x="17" y="34"/>
                  <a:pt x="17" y="34"/>
                  <a:pt x="17" y="34"/>
                </a:cubicBezTo>
                <a:cubicBezTo>
                  <a:pt x="17" y="35"/>
                  <a:pt x="17" y="37"/>
                  <a:pt x="17" y="39"/>
                </a:cubicBezTo>
                <a:cubicBezTo>
                  <a:pt x="17" y="51"/>
                  <a:pt x="27" y="60"/>
                  <a:pt x="39" y="60"/>
                </a:cubicBezTo>
                <a:cubicBezTo>
                  <a:pt x="51" y="60"/>
                  <a:pt x="60" y="50"/>
                  <a:pt x="60" y="38"/>
                </a:cubicBezTo>
                <a:cubicBezTo>
                  <a:pt x="60" y="37"/>
                  <a:pt x="60" y="35"/>
                  <a:pt x="60" y="33"/>
                </a:cubicBezTo>
                <a:cubicBezTo>
                  <a:pt x="67" y="33"/>
                  <a:pt x="67" y="33"/>
                  <a:pt x="67" y="33"/>
                </a:cubicBezTo>
                <a:close/>
                <a:moveTo>
                  <a:pt x="67" y="17"/>
                </a:moveTo>
                <a:cubicBezTo>
                  <a:pt x="67" y="18"/>
                  <a:pt x="66" y="19"/>
                  <a:pt x="65" y="19"/>
                </a:cubicBezTo>
                <a:cubicBezTo>
                  <a:pt x="60" y="19"/>
                  <a:pt x="60" y="19"/>
                  <a:pt x="60" y="19"/>
                </a:cubicBezTo>
                <a:cubicBezTo>
                  <a:pt x="59" y="19"/>
                  <a:pt x="58" y="18"/>
                  <a:pt x="58" y="17"/>
                </a:cubicBezTo>
                <a:cubicBezTo>
                  <a:pt x="58" y="12"/>
                  <a:pt x="58" y="12"/>
                  <a:pt x="58" y="12"/>
                </a:cubicBezTo>
                <a:cubicBezTo>
                  <a:pt x="58" y="11"/>
                  <a:pt x="59" y="10"/>
                  <a:pt x="60" y="10"/>
                </a:cubicBezTo>
                <a:cubicBezTo>
                  <a:pt x="65" y="10"/>
                  <a:pt x="65" y="10"/>
                  <a:pt x="65" y="10"/>
                </a:cubicBezTo>
                <a:cubicBezTo>
                  <a:pt x="66" y="9"/>
                  <a:pt x="67" y="11"/>
                  <a:pt x="67" y="12"/>
                </a:cubicBezTo>
                <a:lnTo>
                  <a:pt x="67" y="17"/>
                </a:lnTo>
                <a:close/>
              </a:path>
            </a:pathLst>
          </a:custGeom>
          <a:solidFill>
            <a:schemeClr val="accent3"/>
          </a:solidFill>
          <a:ln>
            <a:noFill/>
          </a:ln>
          <a:extLst/>
        </p:spPr>
        <p:txBody>
          <a:bodyPr anchor="ctr"/>
          <a:lstStyle/>
          <a:p>
            <a:pPr algn="ctr"/>
            <a:endParaRPr/>
          </a:p>
        </p:txBody>
      </p:sp>
      <p:sp>
        <p:nvSpPr>
          <p:cNvPr id="363" name="iṣļ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E21A92B-FFAB-4740-B036-7170030ABBBD}"/>
              </a:ext>
            </a:extLst>
          </p:cNvPr>
          <p:cNvSpPr/>
          <p:nvPr/>
        </p:nvSpPr>
        <p:spPr bwMode="auto">
          <a:xfrm>
            <a:off x="5199481" y="3807132"/>
            <a:ext cx="104055" cy="115948"/>
          </a:xfrm>
          <a:custGeom>
            <a:avLst/>
            <a:gdLst>
              <a:gd name="T0" fmla="*/ 34 w 43"/>
              <a:gd name="T1" fmla="*/ 15 h 48"/>
              <a:gd name="T2" fmla="*/ 36 w 43"/>
              <a:gd name="T3" fmla="*/ 12 h 48"/>
              <a:gd name="T4" fmla="*/ 39 w 43"/>
              <a:gd name="T5" fmla="*/ 7 h 48"/>
              <a:gd name="T6" fmla="*/ 38 w 43"/>
              <a:gd name="T7" fmla="*/ 1 h 48"/>
              <a:gd name="T8" fmla="*/ 34 w 43"/>
              <a:gd name="T9" fmla="*/ 0 h 48"/>
              <a:gd name="T10" fmla="*/ 27 w 43"/>
              <a:gd name="T11" fmla="*/ 3 h 48"/>
              <a:gd name="T12" fmla="*/ 21 w 43"/>
              <a:gd name="T13" fmla="*/ 14 h 48"/>
              <a:gd name="T14" fmla="*/ 16 w 43"/>
              <a:gd name="T15" fmla="*/ 3 h 48"/>
              <a:gd name="T16" fmla="*/ 10 w 43"/>
              <a:gd name="T17" fmla="*/ 1 h 48"/>
              <a:gd name="T18" fmla="*/ 6 w 43"/>
              <a:gd name="T19" fmla="*/ 3 h 48"/>
              <a:gd name="T20" fmla="*/ 7 w 43"/>
              <a:gd name="T21" fmla="*/ 12 h 48"/>
              <a:gd name="T22" fmla="*/ 10 w 43"/>
              <a:gd name="T23" fmla="*/ 15 h 48"/>
              <a:gd name="T24" fmla="*/ 0 w 43"/>
              <a:gd name="T25" fmla="*/ 15 h 48"/>
              <a:gd name="T26" fmla="*/ 0 w 43"/>
              <a:gd name="T27" fmla="*/ 27 h 48"/>
              <a:gd name="T28" fmla="*/ 3 w 43"/>
              <a:gd name="T29" fmla="*/ 27 h 48"/>
              <a:gd name="T30" fmla="*/ 3 w 43"/>
              <a:gd name="T31" fmla="*/ 48 h 48"/>
              <a:gd name="T32" fmla="*/ 40 w 43"/>
              <a:gd name="T33" fmla="*/ 48 h 48"/>
              <a:gd name="T34" fmla="*/ 40 w 43"/>
              <a:gd name="T35" fmla="*/ 27 h 48"/>
              <a:gd name="T36" fmla="*/ 43 w 43"/>
              <a:gd name="T37" fmla="*/ 27 h 48"/>
              <a:gd name="T38" fmla="*/ 43 w 43"/>
              <a:gd name="T39" fmla="*/ 15 h 48"/>
              <a:gd name="T40" fmla="*/ 34 w 43"/>
              <a:gd name="T41" fmla="*/ 15 h 48"/>
              <a:gd name="T42" fmla="*/ 29 w 43"/>
              <a:gd name="T43" fmla="*/ 5 h 48"/>
              <a:gd name="T44" fmla="*/ 34 w 43"/>
              <a:gd name="T45" fmla="*/ 3 h 48"/>
              <a:gd name="T46" fmla="*/ 35 w 43"/>
              <a:gd name="T47" fmla="*/ 4 h 48"/>
              <a:gd name="T48" fmla="*/ 34 w 43"/>
              <a:gd name="T49" fmla="*/ 10 h 48"/>
              <a:gd name="T50" fmla="*/ 27 w 43"/>
              <a:gd name="T51" fmla="*/ 15 h 48"/>
              <a:gd name="T52" fmla="*/ 24 w 43"/>
              <a:gd name="T53" fmla="*/ 15 h 48"/>
              <a:gd name="T54" fmla="*/ 29 w 43"/>
              <a:gd name="T55" fmla="*/ 5 h 48"/>
              <a:gd name="T56" fmla="*/ 8 w 43"/>
              <a:gd name="T57" fmla="*/ 7 h 48"/>
              <a:gd name="T58" fmla="*/ 9 w 43"/>
              <a:gd name="T59" fmla="*/ 5 h 48"/>
              <a:gd name="T60" fmla="*/ 10 w 43"/>
              <a:gd name="T61" fmla="*/ 4 h 48"/>
              <a:gd name="T62" fmla="*/ 10 w 43"/>
              <a:gd name="T63" fmla="*/ 4 h 48"/>
              <a:gd name="T64" fmla="*/ 13 w 43"/>
              <a:gd name="T65" fmla="*/ 6 h 48"/>
              <a:gd name="T66" fmla="*/ 17 w 43"/>
              <a:gd name="T67" fmla="*/ 13 h 48"/>
              <a:gd name="T68" fmla="*/ 17 w 43"/>
              <a:gd name="T69" fmla="*/ 13 h 48"/>
              <a:gd name="T70" fmla="*/ 17 w 43"/>
              <a:gd name="T71" fmla="*/ 13 h 48"/>
              <a:gd name="T72" fmla="*/ 9 w 43"/>
              <a:gd name="T73" fmla="*/ 10 h 48"/>
              <a:gd name="T74" fmla="*/ 8 w 43"/>
              <a:gd name="T75" fmla="*/ 7 h 48"/>
              <a:gd name="T76" fmla="*/ 18 w 43"/>
              <a:gd name="T77" fmla="*/ 45 h 48"/>
              <a:gd name="T78" fmla="*/ 6 w 43"/>
              <a:gd name="T79" fmla="*/ 45 h 48"/>
              <a:gd name="T80" fmla="*/ 6 w 43"/>
              <a:gd name="T81" fmla="*/ 25 h 48"/>
              <a:gd name="T82" fmla="*/ 18 w 43"/>
              <a:gd name="T83" fmla="*/ 25 h 48"/>
              <a:gd name="T84" fmla="*/ 18 w 43"/>
              <a:gd name="T85" fmla="*/ 45 h 48"/>
              <a:gd name="T86" fmla="*/ 18 w 43"/>
              <a:gd name="T87" fmla="*/ 24 h 48"/>
              <a:gd name="T88" fmla="*/ 3 w 43"/>
              <a:gd name="T89" fmla="*/ 24 h 48"/>
              <a:gd name="T90" fmla="*/ 3 w 43"/>
              <a:gd name="T91" fmla="*/ 18 h 48"/>
              <a:gd name="T92" fmla="*/ 18 w 43"/>
              <a:gd name="T93" fmla="*/ 18 h 48"/>
              <a:gd name="T94" fmla="*/ 18 w 43"/>
              <a:gd name="T95" fmla="*/ 24 h 48"/>
              <a:gd name="T96" fmla="*/ 37 w 43"/>
              <a:gd name="T97" fmla="*/ 45 h 48"/>
              <a:gd name="T98" fmla="*/ 25 w 43"/>
              <a:gd name="T99" fmla="*/ 45 h 48"/>
              <a:gd name="T100" fmla="*/ 25 w 43"/>
              <a:gd name="T101" fmla="*/ 25 h 48"/>
              <a:gd name="T102" fmla="*/ 37 w 43"/>
              <a:gd name="T103" fmla="*/ 25 h 48"/>
              <a:gd name="T104" fmla="*/ 37 w 43"/>
              <a:gd name="T105" fmla="*/ 45 h 48"/>
              <a:gd name="T106" fmla="*/ 40 w 43"/>
              <a:gd name="T107" fmla="*/ 24 h 48"/>
              <a:gd name="T108" fmla="*/ 25 w 43"/>
              <a:gd name="T109" fmla="*/ 24 h 48"/>
              <a:gd name="T110" fmla="*/ 25 w 43"/>
              <a:gd name="T111" fmla="*/ 18 h 48"/>
              <a:gd name="T112" fmla="*/ 40 w 43"/>
              <a:gd name="T113" fmla="*/ 18 h 48"/>
              <a:gd name="T114" fmla="*/ 40 w 43"/>
              <a:gd name="T115"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3" h="48">
                <a:moveTo>
                  <a:pt x="34" y="15"/>
                </a:moveTo>
                <a:cubicBezTo>
                  <a:pt x="35" y="14"/>
                  <a:pt x="36" y="13"/>
                  <a:pt x="36" y="12"/>
                </a:cubicBezTo>
                <a:cubicBezTo>
                  <a:pt x="38" y="11"/>
                  <a:pt x="39" y="9"/>
                  <a:pt x="39" y="7"/>
                </a:cubicBezTo>
                <a:cubicBezTo>
                  <a:pt x="40" y="5"/>
                  <a:pt x="39" y="3"/>
                  <a:pt x="38" y="1"/>
                </a:cubicBezTo>
                <a:cubicBezTo>
                  <a:pt x="37" y="0"/>
                  <a:pt x="35" y="0"/>
                  <a:pt x="34" y="0"/>
                </a:cubicBezTo>
                <a:cubicBezTo>
                  <a:pt x="31" y="0"/>
                  <a:pt x="29" y="1"/>
                  <a:pt x="27" y="3"/>
                </a:cubicBezTo>
                <a:cubicBezTo>
                  <a:pt x="24" y="6"/>
                  <a:pt x="22" y="10"/>
                  <a:pt x="21" y="14"/>
                </a:cubicBezTo>
                <a:cubicBezTo>
                  <a:pt x="20" y="10"/>
                  <a:pt x="19" y="6"/>
                  <a:pt x="16" y="3"/>
                </a:cubicBezTo>
                <a:cubicBezTo>
                  <a:pt x="14" y="2"/>
                  <a:pt x="12" y="1"/>
                  <a:pt x="10" y="1"/>
                </a:cubicBezTo>
                <a:cubicBezTo>
                  <a:pt x="9" y="1"/>
                  <a:pt x="7" y="1"/>
                  <a:pt x="6" y="3"/>
                </a:cubicBezTo>
                <a:cubicBezTo>
                  <a:pt x="4" y="5"/>
                  <a:pt x="4" y="9"/>
                  <a:pt x="7" y="12"/>
                </a:cubicBezTo>
                <a:cubicBezTo>
                  <a:pt x="8" y="13"/>
                  <a:pt x="9" y="14"/>
                  <a:pt x="10" y="15"/>
                </a:cubicBezTo>
                <a:cubicBezTo>
                  <a:pt x="0" y="15"/>
                  <a:pt x="0" y="15"/>
                  <a:pt x="0" y="15"/>
                </a:cubicBezTo>
                <a:cubicBezTo>
                  <a:pt x="0" y="27"/>
                  <a:pt x="0" y="27"/>
                  <a:pt x="0" y="27"/>
                </a:cubicBezTo>
                <a:cubicBezTo>
                  <a:pt x="3" y="27"/>
                  <a:pt x="3" y="27"/>
                  <a:pt x="3" y="27"/>
                </a:cubicBezTo>
                <a:cubicBezTo>
                  <a:pt x="3" y="48"/>
                  <a:pt x="3" y="48"/>
                  <a:pt x="3" y="48"/>
                </a:cubicBezTo>
                <a:cubicBezTo>
                  <a:pt x="40" y="48"/>
                  <a:pt x="40" y="48"/>
                  <a:pt x="40" y="48"/>
                </a:cubicBezTo>
                <a:cubicBezTo>
                  <a:pt x="40" y="27"/>
                  <a:pt x="40" y="27"/>
                  <a:pt x="40" y="27"/>
                </a:cubicBezTo>
                <a:cubicBezTo>
                  <a:pt x="43" y="27"/>
                  <a:pt x="43" y="27"/>
                  <a:pt x="43" y="27"/>
                </a:cubicBezTo>
                <a:cubicBezTo>
                  <a:pt x="43" y="15"/>
                  <a:pt x="43" y="15"/>
                  <a:pt x="43" y="15"/>
                </a:cubicBezTo>
                <a:lnTo>
                  <a:pt x="34" y="15"/>
                </a:lnTo>
                <a:close/>
                <a:moveTo>
                  <a:pt x="29" y="5"/>
                </a:moveTo>
                <a:cubicBezTo>
                  <a:pt x="31" y="4"/>
                  <a:pt x="32" y="3"/>
                  <a:pt x="34" y="3"/>
                </a:cubicBezTo>
                <a:cubicBezTo>
                  <a:pt x="34" y="3"/>
                  <a:pt x="35" y="3"/>
                  <a:pt x="35" y="4"/>
                </a:cubicBezTo>
                <a:cubicBezTo>
                  <a:pt x="37" y="5"/>
                  <a:pt x="36" y="8"/>
                  <a:pt x="34" y="10"/>
                </a:cubicBezTo>
                <a:cubicBezTo>
                  <a:pt x="32" y="12"/>
                  <a:pt x="29" y="14"/>
                  <a:pt x="27" y="15"/>
                </a:cubicBezTo>
                <a:cubicBezTo>
                  <a:pt x="24" y="15"/>
                  <a:pt x="24" y="15"/>
                  <a:pt x="24" y="15"/>
                </a:cubicBezTo>
                <a:cubicBezTo>
                  <a:pt x="25" y="12"/>
                  <a:pt x="27" y="8"/>
                  <a:pt x="29" y="5"/>
                </a:cubicBezTo>
                <a:close/>
                <a:moveTo>
                  <a:pt x="8" y="7"/>
                </a:moveTo>
                <a:cubicBezTo>
                  <a:pt x="8" y="6"/>
                  <a:pt x="8" y="6"/>
                  <a:pt x="9" y="5"/>
                </a:cubicBezTo>
                <a:cubicBezTo>
                  <a:pt x="9" y="5"/>
                  <a:pt x="10" y="4"/>
                  <a:pt x="10" y="4"/>
                </a:cubicBezTo>
                <a:cubicBezTo>
                  <a:pt x="10" y="4"/>
                  <a:pt x="10" y="4"/>
                  <a:pt x="10" y="4"/>
                </a:cubicBezTo>
                <a:cubicBezTo>
                  <a:pt x="11" y="4"/>
                  <a:pt x="12" y="5"/>
                  <a:pt x="13" y="6"/>
                </a:cubicBezTo>
                <a:cubicBezTo>
                  <a:pt x="15" y="7"/>
                  <a:pt x="16" y="10"/>
                  <a:pt x="17" y="13"/>
                </a:cubicBezTo>
                <a:cubicBezTo>
                  <a:pt x="17" y="13"/>
                  <a:pt x="17" y="13"/>
                  <a:pt x="17" y="13"/>
                </a:cubicBezTo>
                <a:cubicBezTo>
                  <a:pt x="17" y="13"/>
                  <a:pt x="17" y="13"/>
                  <a:pt x="17" y="13"/>
                </a:cubicBezTo>
                <a:cubicBezTo>
                  <a:pt x="14" y="13"/>
                  <a:pt x="11" y="11"/>
                  <a:pt x="9" y="10"/>
                </a:cubicBezTo>
                <a:cubicBezTo>
                  <a:pt x="9" y="9"/>
                  <a:pt x="8" y="8"/>
                  <a:pt x="8" y="7"/>
                </a:cubicBezTo>
                <a:close/>
                <a:moveTo>
                  <a:pt x="18" y="45"/>
                </a:moveTo>
                <a:cubicBezTo>
                  <a:pt x="6" y="45"/>
                  <a:pt x="6" y="45"/>
                  <a:pt x="6" y="45"/>
                </a:cubicBezTo>
                <a:cubicBezTo>
                  <a:pt x="6" y="25"/>
                  <a:pt x="6" y="25"/>
                  <a:pt x="6" y="25"/>
                </a:cubicBezTo>
                <a:cubicBezTo>
                  <a:pt x="18" y="25"/>
                  <a:pt x="18" y="25"/>
                  <a:pt x="18" y="25"/>
                </a:cubicBezTo>
                <a:lnTo>
                  <a:pt x="18" y="45"/>
                </a:lnTo>
                <a:close/>
                <a:moveTo>
                  <a:pt x="18" y="24"/>
                </a:moveTo>
                <a:cubicBezTo>
                  <a:pt x="3" y="24"/>
                  <a:pt x="3" y="24"/>
                  <a:pt x="3" y="24"/>
                </a:cubicBezTo>
                <a:cubicBezTo>
                  <a:pt x="3" y="18"/>
                  <a:pt x="3" y="18"/>
                  <a:pt x="3" y="18"/>
                </a:cubicBezTo>
                <a:cubicBezTo>
                  <a:pt x="18" y="18"/>
                  <a:pt x="18" y="18"/>
                  <a:pt x="18" y="18"/>
                </a:cubicBezTo>
                <a:lnTo>
                  <a:pt x="18" y="24"/>
                </a:lnTo>
                <a:close/>
                <a:moveTo>
                  <a:pt x="37" y="45"/>
                </a:moveTo>
                <a:cubicBezTo>
                  <a:pt x="25" y="45"/>
                  <a:pt x="25" y="45"/>
                  <a:pt x="25" y="45"/>
                </a:cubicBezTo>
                <a:cubicBezTo>
                  <a:pt x="25" y="25"/>
                  <a:pt x="25" y="25"/>
                  <a:pt x="25" y="25"/>
                </a:cubicBezTo>
                <a:cubicBezTo>
                  <a:pt x="37" y="25"/>
                  <a:pt x="37" y="25"/>
                  <a:pt x="37" y="25"/>
                </a:cubicBezTo>
                <a:lnTo>
                  <a:pt x="37" y="45"/>
                </a:lnTo>
                <a:close/>
                <a:moveTo>
                  <a:pt x="40" y="24"/>
                </a:moveTo>
                <a:cubicBezTo>
                  <a:pt x="25" y="24"/>
                  <a:pt x="25" y="24"/>
                  <a:pt x="25" y="24"/>
                </a:cubicBezTo>
                <a:cubicBezTo>
                  <a:pt x="25" y="18"/>
                  <a:pt x="25" y="18"/>
                  <a:pt x="25" y="18"/>
                </a:cubicBezTo>
                <a:cubicBezTo>
                  <a:pt x="40" y="18"/>
                  <a:pt x="40" y="18"/>
                  <a:pt x="40" y="18"/>
                </a:cubicBezTo>
                <a:lnTo>
                  <a:pt x="40" y="24"/>
                </a:lnTo>
                <a:close/>
              </a:path>
            </a:pathLst>
          </a:custGeom>
          <a:solidFill>
            <a:schemeClr val="accent4"/>
          </a:solidFill>
          <a:ln>
            <a:noFill/>
          </a:ln>
        </p:spPr>
        <p:txBody>
          <a:bodyPr anchor="ctr"/>
          <a:lstStyle/>
          <a:p>
            <a:pPr algn="ctr"/>
            <a:endParaRPr/>
          </a:p>
        </p:txBody>
      </p:sp>
      <p:sp>
        <p:nvSpPr>
          <p:cNvPr id="212" name="iś1i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EEE113B-0770-4DDE-80FE-DB45BA33DDFF}"/>
              </a:ext>
            </a:extLst>
          </p:cNvPr>
          <p:cNvSpPr/>
          <p:nvPr/>
        </p:nvSpPr>
        <p:spPr bwMode="auto">
          <a:xfrm>
            <a:off x="10055360" y="3572988"/>
            <a:ext cx="301684" cy="264703"/>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7 h 83"/>
              <a:gd name="T16" fmla="*/ 83 w 95"/>
              <a:gd name="T17" fmla="*/ 67 h 83"/>
              <a:gd name="T18" fmla="*/ 83 w 95"/>
              <a:gd name="T19" fmla="*/ 67 h 83"/>
              <a:gd name="T20" fmla="*/ 95 w 95"/>
              <a:gd name="T21" fmla="*/ 34 h 83"/>
              <a:gd name="T22" fmla="*/ 80 w 95"/>
              <a:gd name="T23" fmla="*/ 62 h 83"/>
              <a:gd name="T24" fmla="*/ 78 w 95"/>
              <a:gd name="T25" fmla="*/ 61 h 83"/>
              <a:gd name="T26" fmla="*/ 75 w 95"/>
              <a:gd name="T27" fmla="*/ 55 h 83"/>
              <a:gd name="T28" fmla="*/ 71 w 95"/>
              <a:gd name="T29" fmla="*/ 34 h 83"/>
              <a:gd name="T30" fmla="*/ 75 w 95"/>
              <a:gd name="T31" fmla="*/ 12 h 83"/>
              <a:gd name="T32" fmla="*/ 78 w 95"/>
              <a:gd name="T33" fmla="*/ 7 h 83"/>
              <a:gd name="T34" fmla="*/ 80 w 95"/>
              <a:gd name="T35" fmla="*/ 5 h 83"/>
              <a:gd name="T36" fmla="*/ 82 w 95"/>
              <a:gd name="T37" fmla="*/ 7 h 83"/>
              <a:gd name="T38" fmla="*/ 86 w 95"/>
              <a:gd name="T39" fmla="*/ 12 h 83"/>
              <a:gd name="T40" fmla="*/ 89 w 95"/>
              <a:gd name="T41" fmla="*/ 34 h 83"/>
              <a:gd name="T42" fmla="*/ 86 w 95"/>
              <a:gd name="T43" fmla="*/ 55 h 83"/>
              <a:gd name="T44" fmla="*/ 82 w 95"/>
              <a:gd name="T45" fmla="*/ 61 h 83"/>
              <a:gd name="T46" fmla="*/ 80 w 95"/>
              <a:gd name="T47" fmla="*/ 62 h 83"/>
              <a:gd name="T48" fmla="*/ 23 w 95"/>
              <a:gd name="T49" fmla="*/ 34 h 83"/>
              <a:gd name="T50" fmla="*/ 24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4 w 95"/>
              <a:gd name="T65" fmla="*/ 47 h 83"/>
              <a:gd name="T66" fmla="*/ 23 w 95"/>
              <a:gd name="T67" fmla="*/ 34 h 83"/>
              <a:gd name="T68" fmla="*/ 34 w 95"/>
              <a:gd name="T69" fmla="*/ 53 h 83"/>
              <a:gd name="T70" fmla="*/ 22 w 95"/>
              <a:gd name="T71" fmla="*/ 51 h 83"/>
              <a:gd name="T72" fmla="*/ 30 w 95"/>
              <a:gd name="T73" fmla="*/ 81 h 83"/>
              <a:gd name="T74" fmla="*/ 33 w 95"/>
              <a:gd name="T75" fmla="*/ 83 h 83"/>
              <a:gd name="T76" fmla="*/ 44 w 95"/>
              <a:gd name="T77" fmla="*/ 78 h 83"/>
              <a:gd name="T78" fmla="*/ 46 w 95"/>
              <a:gd name="T79" fmla="*/ 75 h 83"/>
              <a:gd name="T80" fmla="*/ 34 w 95"/>
              <a:gd name="T81" fmla="*/ 53 h 83"/>
              <a:gd name="T82" fmla="*/ 80 w 95"/>
              <a:gd name="T83" fmla="*/ 45 h 83"/>
              <a:gd name="T84" fmla="*/ 79 w 95"/>
              <a:gd name="T85" fmla="*/ 44 h 83"/>
              <a:gd name="T86" fmla="*/ 78 w 95"/>
              <a:gd name="T87" fmla="*/ 42 h 83"/>
              <a:gd name="T88" fmla="*/ 77 w 95"/>
              <a:gd name="T89" fmla="*/ 34 h 83"/>
              <a:gd name="T90" fmla="*/ 78 w 95"/>
              <a:gd name="T91" fmla="*/ 25 h 83"/>
              <a:gd name="T92" fmla="*/ 79 w 95"/>
              <a:gd name="T93" fmla="*/ 23 h 83"/>
              <a:gd name="T94" fmla="*/ 80 w 95"/>
              <a:gd name="T95" fmla="*/ 23 h 83"/>
              <a:gd name="T96" fmla="*/ 81 w 95"/>
              <a:gd name="T97" fmla="*/ 23 h 83"/>
              <a:gd name="T98" fmla="*/ 82 w 95"/>
              <a:gd name="T99" fmla="*/ 25 h 83"/>
              <a:gd name="T100" fmla="*/ 84 w 95"/>
              <a:gd name="T101" fmla="*/ 34 h 83"/>
              <a:gd name="T102" fmla="*/ 82 w 95"/>
              <a:gd name="T103" fmla="*/ 42 h 83"/>
              <a:gd name="T104" fmla="*/ 81 w 95"/>
              <a:gd name="T105" fmla="*/ 44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89" y="0"/>
                  <a:pt x="83" y="0"/>
                </a:cubicBezTo>
                <a:cubicBezTo>
                  <a:pt x="83" y="0"/>
                  <a:pt x="83" y="0"/>
                  <a:pt x="83" y="0"/>
                </a:cubicBezTo>
                <a:cubicBezTo>
                  <a:pt x="75" y="0"/>
                  <a:pt x="75" y="0"/>
                  <a:pt x="75" y="0"/>
                </a:cubicBezTo>
                <a:cubicBezTo>
                  <a:pt x="75" y="0"/>
                  <a:pt x="57" y="13"/>
                  <a:pt x="31" y="19"/>
                </a:cubicBezTo>
                <a:cubicBezTo>
                  <a:pt x="30" y="23"/>
                  <a:pt x="30" y="28"/>
                  <a:pt x="30" y="34"/>
                </a:cubicBezTo>
                <a:cubicBezTo>
                  <a:pt x="30" y="39"/>
                  <a:pt x="30" y="44"/>
                  <a:pt x="31" y="49"/>
                </a:cubicBezTo>
                <a:cubicBezTo>
                  <a:pt x="57" y="54"/>
                  <a:pt x="75" y="67"/>
                  <a:pt x="75" y="67"/>
                </a:cubicBezTo>
                <a:cubicBezTo>
                  <a:pt x="83" y="67"/>
                  <a:pt x="83" y="67"/>
                  <a:pt x="83" y="67"/>
                </a:cubicBezTo>
                <a:cubicBezTo>
                  <a:pt x="83" y="67"/>
                  <a:pt x="83" y="67"/>
                  <a:pt x="83" y="67"/>
                </a:cubicBezTo>
                <a:cubicBezTo>
                  <a:pt x="89" y="67"/>
                  <a:pt x="95" y="52"/>
                  <a:pt x="95" y="34"/>
                </a:cubicBezTo>
                <a:close/>
                <a:moveTo>
                  <a:pt x="80" y="62"/>
                </a:moveTo>
                <a:cubicBezTo>
                  <a:pt x="79" y="62"/>
                  <a:pt x="78" y="61"/>
                  <a:pt x="78" y="61"/>
                </a:cubicBezTo>
                <a:cubicBezTo>
                  <a:pt x="77" y="60"/>
                  <a:pt x="76" y="58"/>
                  <a:pt x="75" y="55"/>
                </a:cubicBezTo>
                <a:cubicBezTo>
                  <a:pt x="72" y="49"/>
                  <a:pt x="71" y="42"/>
                  <a:pt x="71" y="34"/>
                </a:cubicBezTo>
                <a:cubicBezTo>
                  <a:pt x="71" y="26"/>
                  <a:pt x="72" y="18"/>
                  <a:pt x="75" y="12"/>
                </a:cubicBezTo>
                <a:cubicBezTo>
                  <a:pt x="76" y="10"/>
                  <a:pt x="77" y="8"/>
                  <a:pt x="78" y="7"/>
                </a:cubicBezTo>
                <a:cubicBezTo>
                  <a:pt x="78" y="6"/>
                  <a:pt x="79" y="5"/>
                  <a:pt x="80" y="5"/>
                </a:cubicBezTo>
                <a:cubicBezTo>
                  <a:pt x="81" y="5"/>
                  <a:pt x="82" y="6"/>
                  <a:pt x="82" y="7"/>
                </a:cubicBezTo>
                <a:cubicBezTo>
                  <a:pt x="84" y="8"/>
                  <a:pt x="85" y="10"/>
                  <a:pt x="86" y="12"/>
                </a:cubicBezTo>
                <a:cubicBezTo>
                  <a:pt x="88" y="18"/>
                  <a:pt x="89" y="26"/>
                  <a:pt x="89" y="34"/>
                </a:cubicBezTo>
                <a:cubicBezTo>
                  <a:pt x="89" y="42"/>
                  <a:pt x="88" y="49"/>
                  <a:pt x="86" y="55"/>
                </a:cubicBezTo>
                <a:cubicBezTo>
                  <a:pt x="85" y="58"/>
                  <a:pt x="84" y="60"/>
                  <a:pt x="82" y="61"/>
                </a:cubicBezTo>
                <a:cubicBezTo>
                  <a:pt x="82" y="61"/>
                  <a:pt x="81" y="62"/>
                  <a:pt x="80" y="62"/>
                </a:cubicBezTo>
                <a:close/>
                <a:moveTo>
                  <a:pt x="23" y="34"/>
                </a:moveTo>
                <a:cubicBezTo>
                  <a:pt x="23" y="29"/>
                  <a:pt x="24" y="24"/>
                  <a:pt x="24"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4" y="47"/>
                </a:cubicBezTo>
                <a:cubicBezTo>
                  <a:pt x="24" y="43"/>
                  <a:pt x="23" y="39"/>
                  <a:pt x="23" y="34"/>
                </a:cubicBezTo>
                <a:close/>
                <a:moveTo>
                  <a:pt x="34" y="53"/>
                </a:moveTo>
                <a:cubicBezTo>
                  <a:pt x="22" y="51"/>
                  <a:pt x="22" y="51"/>
                  <a:pt x="22" y="51"/>
                </a:cubicBezTo>
                <a:cubicBezTo>
                  <a:pt x="30" y="81"/>
                  <a:pt x="30" y="81"/>
                  <a:pt x="30" y="81"/>
                </a:cubicBezTo>
                <a:cubicBezTo>
                  <a:pt x="30" y="82"/>
                  <a:pt x="32" y="83"/>
                  <a:pt x="33" y="83"/>
                </a:cubicBezTo>
                <a:cubicBezTo>
                  <a:pt x="44" y="78"/>
                  <a:pt x="44" y="78"/>
                  <a:pt x="44" y="78"/>
                </a:cubicBezTo>
                <a:cubicBezTo>
                  <a:pt x="46" y="78"/>
                  <a:pt x="46" y="76"/>
                  <a:pt x="46" y="75"/>
                </a:cubicBezTo>
                <a:lnTo>
                  <a:pt x="34" y="53"/>
                </a:lnTo>
                <a:close/>
                <a:moveTo>
                  <a:pt x="80" y="45"/>
                </a:moveTo>
                <a:cubicBezTo>
                  <a:pt x="80" y="45"/>
                  <a:pt x="79" y="44"/>
                  <a:pt x="79" y="44"/>
                </a:cubicBezTo>
                <a:cubicBezTo>
                  <a:pt x="79" y="44"/>
                  <a:pt x="78" y="43"/>
                  <a:pt x="78" y="42"/>
                </a:cubicBezTo>
                <a:cubicBezTo>
                  <a:pt x="77" y="40"/>
                  <a:pt x="77" y="37"/>
                  <a:pt x="77" y="34"/>
                </a:cubicBezTo>
                <a:cubicBezTo>
                  <a:pt x="77" y="31"/>
                  <a:pt x="77" y="28"/>
                  <a:pt x="78" y="25"/>
                </a:cubicBezTo>
                <a:cubicBezTo>
                  <a:pt x="78" y="25"/>
                  <a:pt x="79" y="24"/>
                  <a:pt x="79" y="23"/>
                </a:cubicBezTo>
                <a:cubicBezTo>
                  <a:pt x="79" y="23"/>
                  <a:pt x="80" y="23"/>
                  <a:pt x="80" y="23"/>
                </a:cubicBezTo>
                <a:cubicBezTo>
                  <a:pt x="80" y="23"/>
                  <a:pt x="81" y="23"/>
                  <a:pt x="81" y="23"/>
                </a:cubicBezTo>
                <a:cubicBezTo>
                  <a:pt x="81" y="24"/>
                  <a:pt x="82" y="25"/>
                  <a:pt x="82" y="25"/>
                </a:cubicBezTo>
                <a:cubicBezTo>
                  <a:pt x="83" y="28"/>
                  <a:pt x="84" y="31"/>
                  <a:pt x="84" y="34"/>
                </a:cubicBezTo>
                <a:cubicBezTo>
                  <a:pt x="84" y="37"/>
                  <a:pt x="83" y="40"/>
                  <a:pt x="82" y="42"/>
                </a:cubicBezTo>
                <a:cubicBezTo>
                  <a:pt x="82" y="43"/>
                  <a:pt x="81" y="44"/>
                  <a:pt x="81" y="44"/>
                </a:cubicBezTo>
                <a:cubicBezTo>
                  <a:pt x="81" y="44"/>
                  <a:pt x="80" y="45"/>
                  <a:pt x="80" y="45"/>
                </a:cubicBezTo>
                <a:close/>
              </a:path>
            </a:pathLst>
          </a:custGeom>
          <a:solidFill>
            <a:schemeClr val="accent1"/>
          </a:solidFill>
          <a:ln>
            <a:noFill/>
          </a:ln>
          <a:extLst/>
        </p:spPr>
        <p:txBody>
          <a:bodyPr anchor="ctr"/>
          <a:lstStyle/>
          <a:p>
            <a:pPr algn="ctr"/>
            <a:endParaRPr/>
          </a:p>
        </p:txBody>
      </p:sp>
      <p:sp>
        <p:nvSpPr>
          <p:cNvPr id="236" name="ïšḻ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CA03891-4D6C-4278-9F0E-35A42B263AC3}"/>
              </a:ext>
            </a:extLst>
          </p:cNvPr>
          <p:cNvSpPr/>
          <p:nvPr/>
        </p:nvSpPr>
        <p:spPr bwMode="auto">
          <a:xfrm>
            <a:off x="9803358" y="1811636"/>
            <a:ext cx="145677" cy="157570"/>
          </a:xfrm>
          <a:custGeom>
            <a:avLst/>
            <a:gdLst>
              <a:gd name="T0" fmla="*/ 48 w 60"/>
              <a:gd name="T1" fmla="*/ 11 h 65"/>
              <a:gd name="T2" fmla="*/ 60 w 60"/>
              <a:gd name="T3" fmla="*/ 6 h 65"/>
              <a:gd name="T4" fmla="*/ 60 w 60"/>
              <a:gd name="T5" fmla="*/ 44 h 65"/>
              <a:gd name="T6" fmla="*/ 48 w 60"/>
              <a:gd name="T7" fmla="*/ 48 h 65"/>
              <a:gd name="T8" fmla="*/ 36 w 60"/>
              <a:gd name="T9" fmla="*/ 45 h 65"/>
              <a:gd name="T10" fmla="*/ 24 w 60"/>
              <a:gd name="T11" fmla="*/ 41 h 65"/>
              <a:gd name="T12" fmla="*/ 12 w 60"/>
              <a:gd name="T13" fmla="*/ 46 h 65"/>
              <a:gd name="T14" fmla="*/ 12 w 60"/>
              <a:gd name="T15" fmla="*/ 8 h 65"/>
              <a:gd name="T16" fmla="*/ 24 w 60"/>
              <a:gd name="T17" fmla="*/ 4 h 65"/>
              <a:gd name="T18" fmla="*/ 36 w 60"/>
              <a:gd name="T19" fmla="*/ 7 h 65"/>
              <a:gd name="T20" fmla="*/ 48 w 60"/>
              <a:gd name="T21" fmla="*/ 11 h 65"/>
              <a:gd name="T22" fmla="*/ 4 w 60"/>
              <a:gd name="T23" fmla="*/ 0 h 65"/>
              <a:gd name="T24" fmla="*/ 8 w 60"/>
              <a:gd name="T25" fmla="*/ 4 h 65"/>
              <a:gd name="T26" fmla="*/ 8 w 60"/>
              <a:gd name="T27" fmla="*/ 65 h 65"/>
              <a:gd name="T28" fmla="*/ 0 w 60"/>
              <a:gd name="T29" fmla="*/ 65 h 65"/>
              <a:gd name="T30" fmla="*/ 0 w 60"/>
              <a:gd name="T31" fmla="*/ 4 h 65"/>
              <a:gd name="T32" fmla="*/ 4 w 60"/>
              <a:gd name="T33"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5">
                <a:moveTo>
                  <a:pt x="48" y="11"/>
                </a:moveTo>
                <a:cubicBezTo>
                  <a:pt x="53" y="11"/>
                  <a:pt x="58" y="8"/>
                  <a:pt x="60" y="6"/>
                </a:cubicBezTo>
                <a:cubicBezTo>
                  <a:pt x="60" y="44"/>
                  <a:pt x="60" y="44"/>
                  <a:pt x="60" y="44"/>
                </a:cubicBezTo>
                <a:cubicBezTo>
                  <a:pt x="58" y="46"/>
                  <a:pt x="53" y="48"/>
                  <a:pt x="48" y="48"/>
                </a:cubicBezTo>
                <a:cubicBezTo>
                  <a:pt x="43" y="48"/>
                  <a:pt x="39" y="47"/>
                  <a:pt x="36" y="45"/>
                </a:cubicBezTo>
                <a:cubicBezTo>
                  <a:pt x="33" y="43"/>
                  <a:pt x="29" y="41"/>
                  <a:pt x="24" y="41"/>
                </a:cubicBezTo>
                <a:cubicBezTo>
                  <a:pt x="19" y="41"/>
                  <a:pt x="15" y="44"/>
                  <a:pt x="12" y="46"/>
                </a:cubicBezTo>
                <a:cubicBezTo>
                  <a:pt x="12" y="8"/>
                  <a:pt x="12" y="8"/>
                  <a:pt x="12" y="8"/>
                </a:cubicBezTo>
                <a:cubicBezTo>
                  <a:pt x="15" y="6"/>
                  <a:pt x="19" y="4"/>
                  <a:pt x="24" y="4"/>
                </a:cubicBezTo>
                <a:cubicBezTo>
                  <a:pt x="29" y="4"/>
                  <a:pt x="33" y="5"/>
                  <a:pt x="36" y="7"/>
                </a:cubicBezTo>
                <a:cubicBezTo>
                  <a:pt x="39" y="9"/>
                  <a:pt x="43" y="11"/>
                  <a:pt x="48" y="11"/>
                </a:cubicBezTo>
                <a:close/>
                <a:moveTo>
                  <a:pt x="4" y="0"/>
                </a:moveTo>
                <a:cubicBezTo>
                  <a:pt x="6" y="0"/>
                  <a:pt x="8" y="1"/>
                  <a:pt x="8" y="4"/>
                </a:cubicBezTo>
                <a:cubicBezTo>
                  <a:pt x="8" y="65"/>
                  <a:pt x="8" y="65"/>
                  <a:pt x="8" y="65"/>
                </a:cubicBezTo>
                <a:cubicBezTo>
                  <a:pt x="0" y="65"/>
                  <a:pt x="0" y="65"/>
                  <a:pt x="0" y="65"/>
                </a:cubicBezTo>
                <a:cubicBezTo>
                  <a:pt x="0" y="4"/>
                  <a:pt x="0" y="4"/>
                  <a:pt x="0" y="4"/>
                </a:cubicBezTo>
                <a:cubicBezTo>
                  <a:pt x="0" y="1"/>
                  <a:pt x="1" y="0"/>
                  <a:pt x="4" y="0"/>
                </a:cubicBezTo>
                <a:close/>
              </a:path>
            </a:pathLst>
          </a:custGeom>
          <a:solidFill>
            <a:schemeClr val="accent1"/>
          </a:solidFill>
          <a:ln>
            <a:noFill/>
          </a:ln>
          <a:extLst/>
        </p:spPr>
        <p:txBody>
          <a:bodyPr anchor="ctr"/>
          <a:lstStyle/>
          <a:p>
            <a:pPr algn="ctr"/>
            <a:endParaRPr/>
          </a:p>
        </p:txBody>
      </p:sp>
      <p:sp>
        <p:nvSpPr>
          <p:cNvPr id="237" name="iś1i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F905AEE-9606-4AA0-AC8F-47454AB9F40E}"/>
              </a:ext>
            </a:extLst>
          </p:cNvPr>
          <p:cNvSpPr/>
          <p:nvPr/>
        </p:nvSpPr>
        <p:spPr bwMode="auto">
          <a:xfrm>
            <a:off x="9619032" y="1734338"/>
            <a:ext cx="154596" cy="157570"/>
          </a:xfrm>
          <a:custGeom>
            <a:avLst/>
            <a:gdLst>
              <a:gd name="T0" fmla="*/ 54 w 64"/>
              <a:gd name="T1" fmla="*/ 0 h 65"/>
              <a:gd name="T2" fmla="*/ 44 w 64"/>
              <a:gd name="T3" fmla="*/ 11 h 65"/>
              <a:gd name="T4" fmla="*/ 44 w 64"/>
              <a:gd name="T5" fmla="*/ 41 h 65"/>
              <a:gd name="T6" fmla="*/ 52 w 64"/>
              <a:gd name="T7" fmla="*/ 41 h 65"/>
              <a:gd name="T8" fmla="*/ 52 w 64"/>
              <a:gd name="T9" fmla="*/ 65 h 65"/>
              <a:gd name="T10" fmla="*/ 64 w 64"/>
              <a:gd name="T11" fmla="*/ 65 h 65"/>
              <a:gd name="T12" fmla="*/ 64 w 64"/>
              <a:gd name="T13" fmla="*/ 11 h 65"/>
              <a:gd name="T14" fmla="*/ 54 w 64"/>
              <a:gd name="T15" fmla="*/ 0 h 65"/>
              <a:gd name="T16" fmla="*/ 26 w 64"/>
              <a:gd name="T17" fmla="*/ 0 h 65"/>
              <a:gd name="T18" fmla="*/ 24 w 64"/>
              <a:gd name="T19" fmla="*/ 2 h 65"/>
              <a:gd name="T20" fmla="*/ 24 w 64"/>
              <a:gd name="T21" fmla="*/ 17 h 65"/>
              <a:gd name="T22" fmla="*/ 22 w 64"/>
              <a:gd name="T23" fmla="*/ 18 h 65"/>
              <a:gd name="T24" fmla="*/ 20 w 64"/>
              <a:gd name="T25" fmla="*/ 17 h 65"/>
              <a:gd name="T26" fmla="*/ 20 w 64"/>
              <a:gd name="T27" fmla="*/ 2 h 65"/>
              <a:gd name="T28" fmla="*/ 18 w 64"/>
              <a:gd name="T29" fmla="*/ 0 h 65"/>
              <a:gd name="T30" fmla="*/ 16 w 64"/>
              <a:gd name="T31" fmla="*/ 2 h 65"/>
              <a:gd name="T32" fmla="*/ 16 w 64"/>
              <a:gd name="T33" fmla="*/ 17 h 65"/>
              <a:gd name="T34" fmla="*/ 14 w 64"/>
              <a:gd name="T35" fmla="*/ 18 h 65"/>
              <a:gd name="T36" fmla="*/ 12 w 64"/>
              <a:gd name="T37" fmla="*/ 17 h 65"/>
              <a:gd name="T38" fmla="*/ 12 w 64"/>
              <a:gd name="T39" fmla="*/ 2 h 65"/>
              <a:gd name="T40" fmla="*/ 10 w 64"/>
              <a:gd name="T41" fmla="*/ 0 h 65"/>
              <a:gd name="T42" fmla="*/ 8 w 64"/>
              <a:gd name="T43" fmla="*/ 2 h 65"/>
              <a:gd name="T44" fmla="*/ 8 w 64"/>
              <a:gd name="T45" fmla="*/ 17 h 65"/>
              <a:gd name="T46" fmla="*/ 6 w 64"/>
              <a:gd name="T47" fmla="*/ 18 h 65"/>
              <a:gd name="T48" fmla="*/ 4 w 64"/>
              <a:gd name="T49" fmla="*/ 17 h 65"/>
              <a:gd name="T50" fmla="*/ 4 w 64"/>
              <a:gd name="T51" fmla="*/ 2 h 65"/>
              <a:gd name="T52" fmla="*/ 2 w 64"/>
              <a:gd name="T53" fmla="*/ 0 h 65"/>
              <a:gd name="T54" fmla="*/ 0 w 64"/>
              <a:gd name="T55" fmla="*/ 2 h 65"/>
              <a:gd name="T56" fmla="*/ 0 w 64"/>
              <a:gd name="T57" fmla="*/ 17 h 65"/>
              <a:gd name="T58" fmla="*/ 0 w 64"/>
              <a:gd name="T59" fmla="*/ 21 h 65"/>
              <a:gd name="T60" fmla="*/ 3 w 64"/>
              <a:gd name="T61" fmla="*/ 25 h 65"/>
              <a:gd name="T62" fmla="*/ 8 w 64"/>
              <a:gd name="T63" fmla="*/ 33 h 65"/>
              <a:gd name="T64" fmla="*/ 8 w 64"/>
              <a:gd name="T65" fmla="*/ 65 h 65"/>
              <a:gd name="T66" fmla="*/ 20 w 64"/>
              <a:gd name="T67" fmla="*/ 65 h 65"/>
              <a:gd name="T68" fmla="*/ 20 w 64"/>
              <a:gd name="T69" fmla="*/ 33 h 65"/>
              <a:gd name="T70" fmla="*/ 25 w 64"/>
              <a:gd name="T71" fmla="*/ 25 h 65"/>
              <a:gd name="T72" fmla="*/ 28 w 64"/>
              <a:gd name="T73" fmla="*/ 21 h 65"/>
              <a:gd name="T74" fmla="*/ 28 w 64"/>
              <a:gd name="T75" fmla="*/ 17 h 65"/>
              <a:gd name="T76" fmla="*/ 28 w 64"/>
              <a:gd name="T77" fmla="*/ 2 h 65"/>
              <a:gd name="T78" fmla="*/ 26 w 64"/>
              <a:gd name="T7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 h="65">
                <a:moveTo>
                  <a:pt x="54" y="0"/>
                </a:moveTo>
                <a:cubicBezTo>
                  <a:pt x="49" y="0"/>
                  <a:pt x="44" y="5"/>
                  <a:pt x="44" y="11"/>
                </a:cubicBezTo>
                <a:cubicBezTo>
                  <a:pt x="44" y="41"/>
                  <a:pt x="44" y="41"/>
                  <a:pt x="44" y="41"/>
                </a:cubicBezTo>
                <a:cubicBezTo>
                  <a:pt x="52" y="41"/>
                  <a:pt x="52" y="41"/>
                  <a:pt x="52" y="41"/>
                </a:cubicBezTo>
                <a:cubicBezTo>
                  <a:pt x="52" y="65"/>
                  <a:pt x="52" y="65"/>
                  <a:pt x="52" y="65"/>
                </a:cubicBezTo>
                <a:cubicBezTo>
                  <a:pt x="64" y="65"/>
                  <a:pt x="64" y="65"/>
                  <a:pt x="64" y="65"/>
                </a:cubicBezTo>
                <a:cubicBezTo>
                  <a:pt x="64" y="11"/>
                  <a:pt x="64" y="11"/>
                  <a:pt x="64" y="11"/>
                </a:cubicBezTo>
                <a:cubicBezTo>
                  <a:pt x="64" y="5"/>
                  <a:pt x="60" y="0"/>
                  <a:pt x="54" y="0"/>
                </a:cubicBezTo>
                <a:close/>
                <a:moveTo>
                  <a:pt x="26" y="0"/>
                </a:moveTo>
                <a:cubicBezTo>
                  <a:pt x="25" y="0"/>
                  <a:pt x="24" y="1"/>
                  <a:pt x="24" y="2"/>
                </a:cubicBezTo>
                <a:cubicBezTo>
                  <a:pt x="24" y="17"/>
                  <a:pt x="24" y="17"/>
                  <a:pt x="24" y="17"/>
                </a:cubicBezTo>
                <a:cubicBezTo>
                  <a:pt x="24" y="17"/>
                  <a:pt x="23" y="18"/>
                  <a:pt x="22" y="18"/>
                </a:cubicBezTo>
                <a:cubicBezTo>
                  <a:pt x="21" y="18"/>
                  <a:pt x="20" y="17"/>
                  <a:pt x="20" y="17"/>
                </a:cubicBezTo>
                <a:cubicBezTo>
                  <a:pt x="20" y="2"/>
                  <a:pt x="20" y="2"/>
                  <a:pt x="20" y="2"/>
                </a:cubicBezTo>
                <a:cubicBezTo>
                  <a:pt x="20" y="1"/>
                  <a:pt x="19" y="0"/>
                  <a:pt x="18" y="0"/>
                </a:cubicBezTo>
                <a:cubicBezTo>
                  <a:pt x="17" y="0"/>
                  <a:pt x="16" y="1"/>
                  <a:pt x="16" y="2"/>
                </a:cubicBezTo>
                <a:cubicBezTo>
                  <a:pt x="16" y="17"/>
                  <a:pt x="16" y="17"/>
                  <a:pt x="16" y="17"/>
                </a:cubicBezTo>
                <a:cubicBezTo>
                  <a:pt x="16" y="17"/>
                  <a:pt x="15" y="18"/>
                  <a:pt x="14" y="18"/>
                </a:cubicBezTo>
                <a:cubicBezTo>
                  <a:pt x="13" y="18"/>
                  <a:pt x="12" y="17"/>
                  <a:pt x="12" y="17"/>
                </a:cubicBezTo>
                <a:cubicBezTo>
                  <a:pt x="12" y="2"/>
                  <a:pt x="12" y="2"/>
                  <a:pt x="12" y="2"/>
                </a:cubicBezTo>
                <a:cubicBezTo>
                  <a:pt x="12" y="1"/>
                  <a:pt x="11" y="0"/>
                  <a:pt x="10" y="0"/>
                </a:cubicBezTo>
                <a:cubicBezTo>
                  <a:pt x="9" y="0"/>
                  <a:pt x="8" y="1"/>
                  <a:pt x="8" y="2"/>
                </a:cubicBezTo>
                <a:cubicBezTo>
                  <a:pt x="8" y="17"/>
                  <a:pt x="8" y="17"/>
                  <a:pt x="8" y="17"/>
                </a:cubicBezTo>
                <a:cubicBezTo>
                  <a:pt x="8" y="17"/>
                  <a:pt x="7" y="18"/>
                  <a:pt x="6" y="18"/>
                </a:cubicBezTo>
                <a:cubicBezTo>
                  <a:pt x="5" y="18"/>
                  <a:pt x="4" y="17"/>
                  <a:pt x="4" y="17"/>
                </a:cubicBezTo>
                <a:cubicBezTo>
                  <a:pt x="4" y="2"/>
                  <a:pt x="4" y="2"/>
                  <a:pt x="4" y="2"/>
                </a:cubicBezTo>
                <a:cubicBezTo>
                  <a:pt x="4" y="1"/>
                  <a:pt x="3" y="0"/>
                  <a:pt x="2" y="0"/>
                </a:cubicBezTo>
                <a:cubicBezTo>
                  <a:pt x="0" y="0"/>
                  <a:pt x="0" y="1"/>
                  <a:pt x="0" y="2"/>
                </a:cubicBezTo>
                <a:cubicBezTo>
                  <a:pt x="0" y="17"/>
                  <a:pt x="0" y="17"/>
                  <a:pt x="0" y="17"/>
                </a:cubicBezTo>
                <a:cubicBezTo>
                  <a:pt x="0" y="21"/>
                  <a:pt x="0" y="21"/>
                  <a:pt x="0" y="21"/>
                </a:cubicBezTo>
                <a:cubicBezTo>
                  <a:pt x="0" y="22"/>
                  <a:pt x="1" y="23"/>
                  <a:pt x="3" y="25"/>
                </a:cubicBezTo>
                <a:cubicBezTo>
                  <a:pt x="5" y="26"/>
                  <a:pt x="8" y="28"/>
                  <a:pt x="8" y="33"/>
                </a:cubicBezTo>
                <a:cubicBezTo>
                  <a:pt x="8" y="65"/>
                  <a:pt x="8" y="65"/>
                  <a:pt x="8" y="65"/>
                </a:cubicBezTo>
                <a:cubicBezTo>
                  <a:pt x="20" y="65"/>
                  <a:pt x="20" y="65"/>
                  <a:pt x="20" y="65"/>
                </a:cubicBezTo>
                <a:cubicBezTo>
                  <a:pt x="20" y="33"/>
                  <a:pt x="20" y="33"/>
                  <a:pt x="20" y="33"/>
                </a:cubicBezTo>
                <a:cubicBezTo>
                  <a:pt x="20" y="28"/>
                  <a:pt x="22" y="26"/>
                  <a:pt x="25" y="25"/>
                </a:cubicBezTo>
                <a:cubicBezTo>
                  <a:pt x="26" y="23"/>
                  <a:pt x="28" y="22"/>
                  <a:pt x="28" y="21"/>
                </a:cubicBezTo>
                <a:cubicBezTo>
                  <a:pt x="28" y="17"/>
                  <a:pt x="28" y="17"/>
                  <a:pt x="28" y="17"/>
                </a:cubicBezTo>
                <a:cubicBezTo>
                  <a:pt x="28" y="2"/>
                  <a:pt x="28" y="2"/>
                  <a:pt x="28" y="2"/>
                </a:cubicBezTo>
                <a:cubicBezTo>
                  <a:pt x="28" y="1"/>
                  <a:pt x="27" y="0"/>
                  <a:pt x="26" y="0"/>
                </a:cubicBezTo>
                <a:close/>
              </a:path>
            </a:pathLst>
          </a:custGeom>
          <a:solidFill>
            <a:schemeClr val="accent1"/>
          </a:solidFill>
          <a:ln>
            <a:noFill/>
          </a:ln>
          <a:extLst/>
        </p:spPr>
        <p:txBody>
          <a:bodyPr anchor="ctr"/>
          <a:lstStyle/>
          <a:p>
            <a:pPr algn="ctr"/>
            <a:endParaRPr/>
          </a:p>
        </p:txBody>
      </p:sp>
      <p:sp>
        <p:nvSpPr>
          <p:cNvPr id="245" name="íṩľ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AC564CF-E04B-459F-86FA-AC0C376021C4}"/>
              </a:ext>
            </a:extLst>
          </p:cNvPr>
          <p:cNvSpPr/>
          <p:nvPr/>
        </p:nvSpPr>
        <p:spPr bwMode="auto">
          <a:xfrm>
            <a:off x="9678548" y="3556051"/>
            <a:ext cx="288382" cy="280949"/>
          </a:xfrm>
          <a:custGeom>
            <a:avLst/>
            <a:gdLst>
              <a:gd name="T0" fmla="*/ 22 w 119"/>
              <a:gd name="T1" fmla="*/ 19 h 116"/>
              <a:gd name="T2" fmla="*/ 58 w 119"/>
              <a:gd name="T3" fmla="*/ 33 h 116"/>
              <a:gd name="T4" fmla="*/ 62 w 119"/>
              <a:gd name="T5" fmla="*/ 12 h 116"/>
              <a:gd name="T6" fmla="*/ 82 w 119"/>
              <a:gd name="T7" fmla="*/ 3 h 116"/>
              <a:gd name="T8" fmla="*/ 91 w 119"/>
              <a:gd name="T9" fmla="*/ 23 h 116"/>
              <a:gd name="T10" fmla="*/ 95 w 119"/>
              <a:gd name="T11" fmla="*/ 49 h 116"/>
              <a:gd name="T12" fmla="*/ 95 w 119"/>
              <a:gd name="T13" fmla="*/ 50 h 116"/>
              <a:gd name="T14" fmla="*/ 99 w 119"/>
              <a:gd name="T15" fmla="*/ 41 h 116"/>
              <a:gd name="T16" fmla="*/ 119 w 119"/>
              <a:gd name="T17" fmla="*/ 49 h 116"/>
              <a:gd name="T18" fmla="*/ 93 w 119"/>
              <a:gd name="T19" fmla="*/ 116 h 116"/>
              <a:gd name="T20" fmla="*/ 73 w 119"/>
              <a:gd name="T21" fmla="*/ 109 h 116"/>
              <a:gd name="T22" fmla="*/ 75 w 119"/>
              <a:gd name="T23" fmla="*/ 103 h 116"/>
              <a:gd name="T24" fmla="*/ 63 w 119"/>
              <a:gd name="T25" fmla="*/ 103 h 116"/>
              <a:gd name="T26" fmla="*/ 53 w 119"/>
              <a:gd name="T27" fmla="*/ 106 h 116"/>
              <a:gd name="T28" fmla="*/ 35 w 119"/>
              <a:gd name="T29" fmla="*/ 102 h 116"/>
              <a:gd name="T30" fmla="*/ 30 w 119"/>
              <a:gd name="T31" fmla="*/ 100 h 116"/>
              <a:gd name="T32" fmla="*/ 28 w 119"/>
              <a:gd name="T33" fmla="*/ 99 h 116"/>
              <a:gd name="T34" fmla="*/ 21 w 119"/>
              <a:gd name="T35" fmla="*/ 83 h 116"/>
              <a:gd name="T36" fmla="*/ 22 w 119"/>
              <a:gd name="T37" fmla="*/ 80 h 116"/>
              <a:gd name="T38" fmla="*/ 22 w 119"/>
              <a:gd name="T39" fmla="*/ 70 h 116"/>
              <a:gd name="T40" fmla="*/ 24 w 119"/>
              <a:gd name="T41" fmla="*/ 67 h 116"/>
              <a:gd name="T42" fmla="*/ 24 w 119"/>
              <a:gd name="T43" fmla="*/ 57 h 116"/>
              <a:gd name="T44" fmla="*/ 27 w 119"/>
              <a:gd name="T45" fmla="*/ 52 h 116"/>
              <a:gd name="T46" fmla="*/ 11 w 119"/>
              <a:gd name="T47" fmla="*/ 46 h 116"/>
              <a:gd name="T48" fmla="*/ 3 w 119"/>
              <a:gd name="T49" fmla="*/ 28 h 116"/>
              <a:gd name="T50" fmla="*/ 22 w 119"/>
              <a:gd name="T51" fmla="*/ 19 h 116"/>
              <a:gd name="T52" fmla="*/ 86 w 119"/>
              <a:gd name="T53" fmla="*/ 106 h 116"/>
              <a:gd name="T54" fmla="*/ 90 w 119"/>
              <a:gd name="T55" fmla="*/ 104 h 116"/>
              <a:gd name="T56" fmla="*/ 88 w 119"/>
              <a:gd name="T57" fmla="*/ 99 h 116"/>
              <a:gd name="T58" fmla="*/ 84 w 119"/>
              <a:gd name="T59" fmla="*/ 101 h 116"/>
              <a:gd name="T60" fmla="*/ 86 w 119"/>
              <a:gd name="T61" fmla="*/ 106 h 116"/>
              <a:gd name="T62" fmla="*/ 15 w 119"/>
              <a:gd name="T63" fmla="*/ 40 h 116"/>
              <a:gd name="T64" fmla="*/ 41 w 119"/>
              <a:gd name="T65" fmla="*/ 50 h 116"/>
              <a:gd name="T66" fmla="*/ 42 w 119"/>
              <a:gd name="T67" fmla="*/ 50 h 116"/>
              <a:gd name="T68" fmla="*/ 39 w 119"/>
              <a:gd name="T69" fmla="*/ 57 h 116"/>
              <a:gd name="T70" fmla="*/ 38 w 119"/>
              <a:gd name="T71" fmla="*/ 57 h 116"/>
              <a:gd name="T72" fmla="*/ 31 w 119"/>
              <a:gd name="T73" fmla="*/ 60 h 116"/>
              <a:gd name="T74" fmla="*/ 32 w 119"/>
              <a:gd name="T75" fmla="*/ 66 h 116"/>
              <a:gd name="T76" fmla="*/ 34 w 119"/>
              <a:gd name="T77" fmla="*/ 68 h 116"/>
              <a:gd name="T78" fmla="*/ 31 w 119"/>
              <a:gd name="T79" fmla="*/ 70 h 116"/>
              <a:gd name="T80" fmla="*/ 30 w 119"/>
              <a:gd name="T81" fmla="*/ 73 h 116"/>
              <a:gd name="T82" fmla="*/ 30 w 119"/>
              <a:gd name="T83" fmla="*/ 78 h 116"/>
              <a:gd name="T84" fmla="*/ 32 w 119"/>
              <a:gd name="T85" fmla="*/ 81 h 116"/>
              <a:gd name="T86" fmla="*/ 30 w 119"/>
              <a:gd name="T87" fmla="*/ 83 h 116"/>
              <a:gd name="T88" fmla="*/ 28 w 119"/>
              <a:gd name="T89" fmla="*/ 85 h 116"/>
              <a:gd name="T90" fmla="*/ 31 w 119"/>
              <a:gd name="T91" fmla="*/ 93 h 116"/>
              <a:gd name="T92" fmla="*/ 33 w 119"/>
              <a:gd name="T93" fmla="*/ 93 h 116"/>
              <a:gd name="T94" fmla="*/ 38 w 119"/>
              <a:gd name="T95" fmla="*/ 95 h 116"/>
              <a:gd name="T96" fmla="*/ 60 w 119"/>
              <a:gd name="T97" fmla="*/ 96 h 116"/>
              <a:gd name="T98" fmla="*/ 78 w 119"/>
              <a:gd name="T99" fmla="*/ 95 h 116"/>
              <a:gd name="T100" fmla="*/ 92 w 119"/>
              <a:gd name="T101" fmla="*/ 59 h 116"/>
              <a:gd name="T102" fmla="*/ 88 w 119"/>
              <a:gd name="T103" fmla="*/ 55 h 116"/>
              <a:gd name="T104" fmla="*/ 83 w 119"/>
              <a:gd name="T105" fmla="*/ 20 h 116"/>
              <a:gd name="T106" fmla="*/ 79 w 119"/>
              <a:gd name="T107" fmla="*/ 12 h 116"/>
              <a:gd name="T108" fmla="*/ 70 w 119"/>
              <a:gd name="T109" fmla="*/ 15 h 116"/>
              <a:gd name="T110" fmla="*/ 67 w 119"/>
              <a:gd name="T111" fmla="*/ 37 h 116"/>
              <a:gd name="T112" fmla="*/ 66 w 119"/>
              <a:gd name="T113" fmla="*/ 44 h 116"/>
              <a:gd name="T114" fmla="*/ 20 w 119"/>
              <a:gd name="T115" fmla="*/ 26 h 116"/>
              <a:gd name="T116" fmla="*/ 10 w 119"/>
              <a:gd name="T117" fmla="*/ 31 h 116"/>
              <a:gd name="T118" fmla="*/ 15 w 119"/>
              <a:gd name="T119" fmla="*/ 4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 h="116">
                <a:moveTo>
                  <a:pt x="22" y="19"/>
                </a:moveTo>
                <a:cubicBezTo>
                  <a:pt x="58" y="33"/>
                  <a:pt x="58" y="33"/>
                  <a:pt x="58" y="33"/>
                </a:cubicBezTo>
                <a:cubicBezTo>
                  <a:pt x="59" y="24"/>
                  <a:pt x="59" y="21"/>
                  <a:pt x="62" y="12"/>
                </a:cubicBezTo>
                <a:cubicBezTo>
                  <a:pt x="65" y="4"/>
                  <a:pt x="74" y="0"/>
                  <a:pt x="82" y="3"/>
                </a:cubicBezTo>
                <a:cubicBezTo>
                  <a:pt x="90" y="6"/>
                  <a:pt x="94" y="15"/>
                  <a:pt x="91" y="23"/>
                </a:cubicBezTo>
                <a:cubicBezTo>
                  <a:pt x="87" y="34"/>
                  <a:pt x="89" y="41"/>
                  <a:pt x="95" y="49"/>
                </a:cubicBezTo>
                <a:cubicBezTo>
                  <a:pt x="95" y="50"/>
                  <a:pt x="95" y="50"/>
                  <a:pt x="95" y="50"/>
                </a:cubicBezTo>
                <a:cubicBezTo>
                  <a:pt x="99" y="41"/>
                  <a:pt x="99" y="41"/>
                  <a:pt x="99" y="41"/>
                </a:cubicBezTo>
                <a:cubicBezTo>
                  <a:pt x="119" y="49"/>
                  <a:pt x="119" y="49"/>
                  <a:pt x="119" y="49"/>
                </a:cubicBezTo>
                <a:cubicBezTo>
                  <a:pt x="93" y="116"/>
                  <a:pt x="93" y="116"/>
                  <a:pt x="93" y="116"/>
                </a:cubicBezTo>
                <a:cubicBezTo>
                  <a:pt x="73" y="109"/>
                  <a:pt x="73" y="109"/>
                  <a:pt x="73" y="109"/>
                </a:cubicBezTo>
                <a:cubicBezTo>
                  <a:pt x="75" y="103"/>
                  <a:pt x="75" y="103"/>
                  <a:pt x="75" y="103"/>
                </a:cubicBezTo>
                <a:cubicBezTo>
                  <a:pt x="68" y="101"/>
                  <a:pt x="66" y="102"/>
                  <a:pt x="63" y="103"/>
                </a:cubicBezTo>
                <a:cubicBezTo>
                  <a:pt x="60" y="104"/>
                  <a:pt x="57" y="106"/>
                  <a:pt x="53" y="106"/>
                </a:cubicBezTo>
                <a:cubicBezTo>
                  <a:pt x="48" y="106"/>
                  <a:pt x="42" y="105"/>
                  <a:pt x="35" y="102"/>
                </a:cubicBezTo>
                <a:cubicBezTo>
                  <a:pt x="30" y="100"/>
                  <a:pt x="30" y="100"/>
                  <a:pt x="30" y="100"/>
                </a:cubicBezTo>
                <a:cubicBezTo>
                  <a:pt x="28" y="99"/>
                  <a:pt x="28" y="99"/>
                  <a:pt x="28" y="99"/>
                </a:cubicBezTo>
                <a:cubicBezTo>
                  <a:pt x="21" y="97"/>
                  <a:pt x="18" y="89"/>
                  <a:pt x="21" y="83"/>
                </a:cubicBezTo>
                <a:cubicBezTo>
                  <a:pt x="21" y="82"/>
                  <a:pt x="22" y="81"/>
                  <a:pt x="22" y="80"/>
                </a:cubicBezTo>
                <a:cubicBezTo>
                  <a:pt x="21" y="77"/>
                  <a:pt x="21" y="73"/>
                  <a:pt x="22" y="70"/>
                </a:cubicBezTo>
                <a:cubicBezTo>
                  <a:pt x="23" y="69"/>
                  <a:pt x="23" y="68"/>
                  <a:pt x="24" y="67"/>
                </a:cubicBezTo>
                <a:cubicBezTo>
                  <a:pt x="23" y="64"/>
                  <a:pt x="23" y="60"/>
                  <a:pt x="24" y="57"/>
                </a:cubicBezTo>
                <a:cubicBezTo>
                  <a:pt x="25" y="55"/>
                  <a:pt x="26" y="54"/>
                  <a:pt x="27" y="52"/>
                </a:cubicBezTo>
                <a:cubicBezTo>
                  <a:pt x="11" y="46"/>
                  <a:pt x="11" y="46"/>
                  <a:pt x="11" y="46"/>
                </a:cubicBezTo>
                <a:cubicBezTo>
                  <a:pt x="4" y="44"/>
                  <a:pt x="0" y="35"/>
                  <a:pt x="3" y="28"/>
                </a:cubicBezTo>
                <a:cubicBezTo>
                  <a:pt x="6" y="20"/>
                  <a:pt x="14" y="16"/>
                  <a:pt x="22" y="19"/>
                </a:cubicBezTo>
                <a:close/>
                <a:moveTo>
                  <a:pt x="86" y="106"/>
                </a:moveTo>
                <a:cubicBezTo>
                  <a:pt x="88" y="106"/>
                  <a:pt x="90" y="106"/>
                  <a:pt x="90" y="104"/>
                </a:cubicBezTo>
                <a:cubicBezTo>
                  <a:pt x="91" y="102"/>
                  <a:pt x="90" y="100"/>
                  <a:pt x="88" y="99"/>
                </a:cubicBezTo>
                <a:cubicBezTo>
                  <a:pt x="86" y="98"/>
                  <a:pt x="84" y="99"/>
                  <a:pt x="84" y="101"/>
                </a:cubicBezTo>
                <a:cubicBezTo>
                  <a:pt x="83" y="103"/>
                  <a:pt x="84" y="105"/>
                  <a:pt x="86" y="106"/>
                </a:cubicBezTo>
                <a:close/>
                <a:moveTo>
                  <a:pt x="15" y="40"/>
                </a:moveTo>
                <a:cubicBezTo>
                  <a:pt x="41" y="50"/>
                  <a:pt x="41" y="50"/>
                  <a:pt x="41" y="50"/>
                </a:cubicBezTo>
                <a:cubicBezTo>
                  <a:pt x="42" y="50"/>
                  <a:pt x="42" y="50"/>
                  <a:pt x="42" y="50"/>
                </a:cubicBezTo>
                <a:cubicBezTo>
                  <a:pt x="39" y="57"/>
                  <a:pt x="39" y="57"/>
                  <a:pt x="39" y="57"/>
                </a:cubicBezTo>
                <a:cubicBezTo>
                  <a:pt x="38" y="57"/>
                  <a:pt x="38" y="57"/>
                  <a:pt x="38" y="57"/>
                </a:cubicBezTo>
                <a:cubicBezTo>
                  <a:pt x="36" y="56"/>
                  <a:pt x="32" y="57"/>
                  <a:pt x="31" y="60"/>
                </a:cubicBezTo>
                <a:cubicBezTo>
                  <a:pt x="31" y="62"/>
                  <a:pt x="31" y="64"/>
                  <a:pt x="32" y="66"/>
                </a:cubicBezTo>
                <a:cubicBezTo>
                  <a:pt x="34" y="68"/>
                  <a:pt x="34" y="68"/>
                  <a:pt x="34" y="68"/>
                </a:cubicBezTo>
                <a:cubicBezTo>
                  <a:pt x="31" y="70"/>
                  <a:pt x="31" y="70"/>
                  <a:pt x="31" y="70"/>
                </a:cubicBezTo>
                <a:cubicBezTo>
                  <a:pt x="31" y="71"/>
                  <a:pt x="30" y="72"/>
                  <a:pt x="30" y="73"/>
                </a:cubicBezTo>
                <a:cubicBezTo>
                  <a:pt x="29" y="75"/>
                  <a:pt x="29" y="77"/>
                  <a:pt x="30" y="78"/>
                </a:cubicBezTo>
                <a:cubicBezTo>
                  <a:pt x="32" y="81"/>
                  <a:pt x="32" y="81"/>
                  <a:pt x="32" y="81"/>
                </a:cubicBezTo>
                <a:cubicBezTo>
                  <a:pt x="30" y="83"/>
                  <a:pt x="30" y="83"/>
                  <a:pt x="30" y="83"/>
                </a:cubicBezTo>
                <a:cubicBezTo>
                  <a:pt x="29" y="84"/>
                  <a:pt x="28" y="85"/>
                  <a:pt x="28" y="85"/>
                </a:cubicBezTo>
                <a:cubicBezTo>
                  <a:pt x="27" y="88"/>
                  <a:pt x="28" y="92"/>
                  <a:pt x="31" y="93"/>
                </a:cubicBezTo>
                <a:cubicBezTo>
                  <a:pt x="33" y="93"/>
                  <a:pt x="33" y="93"/>
                  <a:pt x="33" y="93"/>
                </a:cubicBezTo>
                <a:cubicBezTo>
                  <a:pt x="38" y="95"/>
                  <a:pt x="38" y="95"/>
                  <a:pt x="38" y="95"/>
                </a:cubicBezTo>
                <a:cubicBezTo>
                  <a:pt x="51" y="100"/>
                  <a:pt x="56" y="97"/>
                  <a:pt x="60" y="96"/>
                </a:cubicBezTo>
                <a:cubicBezTo>
                  <a:pt x="64" y="94"/>
                  <a:pt x="68" y="92"/>
                  <a:pt x="78" y="95"/>
                </a:cubicBezTo>
                <a:cubicBezTo>
                  <a:pt x="92" y="59"/>
                  <a:pt x="92" y="59"/>
                  <a:pt x="92" y="59"/>
                </a:cubicBezTo>
                <a:cubicBezTo>
                  <a:pt x="90" y="58"/>
                  <a:pt x="89" y="56"/>
                  <a:pt x="88" y="55"/>
                </a:cubicBezTo>
                <a:cubicBezTo>
                  <a:pt x="81" y="43"/>
                  <a:pt x="78" y="34"/>
                  <a:pt x="83" y="20"/>
                </a:cubicBezTo>
                <a:cubicBezTo>
                  <a:pt x="85" y="17"/>
                  <a:pt x="83" y="13"/>
                  <a:pt x="79" y="12"/>
                </a:cubicBezTo>
                <a:cubicBezTo>
                  <a:pt x="76" y="10"/>
                  <a:pt x="72" y="12"/>
                  <a:pt x="70" y="15"/>
                </a:cubicBezTo>
                <a:cubicBezTo>
                  <a:pt x="67" y="24"/>
                  <a:pt x="67" y="27"/>
                  <a:pt x="67" y="37"/>
                </a:cubicBezTo>
                <a:cubicBezTo>
                  <a:pt x="67" y="39"/>
                  <a:pt x="66" y="42"/>
                  <a:pt x="66" y="44"/>
                </a:cubicBezTo>
                <a:cubicBezTo>
                  <a:pt x="20" y="26"/>
                  <a:pt x="20" y="26"/>
                  <a:pt x="20" y="26"/>
                </a:cubicBezTo>
                <a:cubicBezTo>
                  <a:pt x="16" y="25"/>
                  <a:pt x="12" y="27"/>
                  <a:pt x="10" y="31"/>
                </a:cubicBezTo>
                <a:cubicBezTo>
                  <a:pt x="9" y="34"/>
                  <a:pt x="11" y="38"/>
                  <a:pt x="15" y="40"/>
                </a:cubicBezTo>
                <a:close/>
              </a:path>
            </a:pathLst>
          </a:custGeom>
          <a:solidFill>
            <a:schemeClr val="accent1"/>
          </a:solidFill>
          <a:ln>
            <a:noFill/>
          </a:ln>
          <a:extLst/>
        </p:spPr>
        <p:txBody>
          <a:bodyPr anchor="ctr"/>
          <a:lstStyle/>
          <a:p>
            <a:pPr algn="ctr"/>
            <a:endParaRPr/>
          </a:p>
        </p:txBody>
      </p:sp>
      <p:sp>
        <p:nvSpPr>
          <p:cNvPr id="262" name="íṡḻí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31EBCF0-D8BA-4092-8EA3-71F2DA812529}"/>
              </a:ext>
            </a:extLst>
          </p:cNvPr>
          <p:cNvSpPr/>
          <p:nvPr/>
        </p:nvSpPr>
        <p:spPr bwMode="auto">
          <a:xfrm>
            <a:off x="9393083" y="3635579"/>
            <a:ext cx="279463" cy="279463"/>
          </a:xfrm>
          <a:custGeom>
            <a:avLst/>
            <a:gdLst>
              <a:gd name="T0" fmla="*/ 115 w 115"/>
              <a:gd name="T1" fmla="*/ 32 h 115"/>
              <a:gd name="T2" fmla="*/ 104 w 115"/>
              <a:gd name="T3" fmla="*/ 22 h 115"/>
              <a:gd name="T4" fmla="*/ 84 w 115"/>
              <a:gd name="T5" fmla="*/ 42 h 115"/>
              <a:gd name="T6" fmla="*/ 73 w 115"/>
              <a:gd name="T7" fmla="*/ 30 h 115"/>
              <a:gd name="T8" fmla="*/ 93 w 115"/>
              <a:gd name="T9" fmla="*/ 10 h 115"/>
              <a:gd name="T10" fmla="*/ 83 w 115"/>
              <a:gd name="T11" fmla="*/ 0 h 115"/>
              <a:gd name="T12" fmla="*/ 63 w 115"/>
              <a:gd name="T13" fmla="*/ 20 h 115"/>
              <a:gd name="T14" fmla="*/ 50 w 115"/>
              <a:gd name="T15" fmla="*/ 7 h 115"/>
              <a:gd name="T16" fmla="*/ 40 w 115"/>
              <a:gd name="T17" fmla="*/ 17 h 115"/>
              <a:gd name="T18" fmla="*/ 98 w 115"/>
              <a:gd name="T19" fmla="*/ 74 h 115"/>
              <a:gd name="T20" fmla="*/ 107 w 115"/>
              <a:gd name="T21" fmla="*/ 65 h 115"/>
              <a:gd name="T22" fmla="*/ 95 w 115"/>
              <a:gd name="T23" fmla="*/ 52 h 115"/>
              <a:gd name="T24" fmla="*/ 115 w 115"/>
              <a:gd name="T25" fmla="*/ 32 h 115"/>
              <a:gd name="T26" fmla="*/ 31 w 115"/>
              <a:gd name="T27" fmla="*/ 84 h 115"/>
              <a:gd name="T28" fmla="*/ 89 w 115"/>
              <a:gd name="T29" fmla="*/ 76 h 115"/>
              <a:gd name="T30" fmla="*/ 39 w 115"/>
              <a:gd name="T31" fmla="*/ 26 h 115"/>
              <a:gd name="T32" fmla="*/ 31 w 115"/>
              <a:gd name="T33" fmla="*/ 84 h 115"/>
              <a:gd name="T34" fmla="*/ 21 w 115"/>
              <a:gd name="T35" fmla="*/ 79 h 115"/>
              <a:gd name="T36" fmla="*/ 36 w 115"/>
              <a:gd name="T37" fmla="*/ 93 h 115"/>
              <a:gd name="T38" fmla="*/ 14 w 115"/>
              <a:gd name="T39" fmla="*/ 115 h 115"/>
              <a:gd name="T40" fmla="*/ 0 w 115"/>
              <a:gd name="T41" fmla="*/ 100 h 115"/>
              <a:gd name="T42" fmla="*/ 21 w 115"/>
              <a:gd name="T43" fmla="*/ 7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5" h="115">
                <a:moveTo>
                  <a:pt x="115" y="32"/>
                </a:moveTo>
                <a:cubicBezTo>
                  <a:pt x="104" y="22"/>
                  <a:pt x="104" y="22"/>
                  <a:pt x="104" y="22"/>
                </a:cubicBezTo>
                <a:cubicBezTo>
                  <a:pt x="84" y="42"/>
                  <a:pt x="84" y="42"/>
                  <a:pt x="84" y="42"/>
                </a:cubicBezTo>
                <a:cubicBezTo>
                  <a:pt x="73" y="30"/>
                  <a:pt x="73" y="30"/>
                  <a:pt x="73" y="30"/>
                </a:cubicBezTo>
                <a:cubicBezTo>
                  <a:pt x="93" y="10"/>
                  <a:pt x="93" y="10"/>
                  <a:pt x="93" y="10"/>
                </a:cubicBezTo>
                <a:cubicBezTo>
                  <a:pt x="83" y="0"/>
                  <a:pt x="83" y="0"/>
                  <a:pt x="83" y="0"/>
                </a:cubicBezTo>
                <a:cubicBezTo>
                  <a:pt x="63" y="20"/>
                  <a:pt x="63" y="20"/>
                  <a:pt x="63" y="20"/>
                </a:cubicBezTo>
                <a:cubicBezTo>
                  <a:pt x="50" y="7"/>
                  <a:pt x="50" y="7"/>
                  <a:pt x="50" y="7"/>
                </a:cubicBezTo>
                <a:cubicBezTo>
                  <a:pt x="40" y="17"/>
                  <a:pt x="40" y="17"/>
                  <a:pt x="40" y="17"/>
                </a:cubicBezTo>
                <a:cubicBezTo>
                  <a:pt x="98" y="74"/>
                  <a:pt x="98" y="74"/>
                  <a:pt x="98" y="74"/>
                </a:cubicBezTo>
                <a:cubicBezTo>
                  <a:pt x="107" y="65"/>
                  <a:pt x="107" y="65"/>
                  <a:pt x="107" y="65"/>
                </a:cubicBezTo>
                <a:cubicBezTo>
                  <a:pt x="95" y="52"/>
                  <a:pt x="95" y="52"/>
                  <a:pt x="95" y="52"/>
                </a:cubicBezTo>
                <a:lnTo>
                  <a:pt x="115" y="32"/>
                </a:lnTo>
                <a:close/>
                <a:moveTo>
                  <a:pt x="31" y="84"/>
                </a:moveTo>
                <a:cubicBezTo>
                  <a:pt x="49" y="103"/>
                  <a:pt x="74" y="88"/>
                  <a:pt x="89" y="76"/>
                </a:cubicBezTo>
                <a:cubicBezTo>
                  <a:pt x="39" y="26"/>
                  <a:pt x="39" y="26"/>
                  <a:pt x="39" y="26"/>
                </a:cubicBezTo>
                <a:cubicBezTo>
                  <a:pt x="27" y="41"/>
                  <a:pt x="12" y="66"/>
                  <a:pt x="31" y="84"/>
                </a:cubicBezTo>
                <a:close/>
                <a:moveTo>
                  <a:pt x="21" y="79"/>
                </a:moveTo>
                <a:cubicBezTo>
                  <a:pt x="36" y="93"/>
                  <a:pt x="36" y="93"/>
                  <a:pt x="36" y="93"/>
                </a:cubicBezTo>
                <a:cubicBezTo>
                  <a:pt x="14" y="115"/>
                  <a:pt x="14" y="115"/>
                  <a:pt x="14" y="115"/>
                </a:cubicBezTo>
                <a:cubicBezTo>
                  <a:pt x="0" y="100"/>
                  <a:pt x="0" y="100"/>
                  <a:pt x="0" y="100"/>
                </a:cubicBezTo>
                <a:lnTo>
                  <a:pt x="21" y="79"/>
                </a:lnTo>
                <a:close/>
              </a:path>
            </a:pathLst>
          </a:custGeom>
          <a:solidFill>
            <a:schemeClr val="accent1"/>
          </a:solidFill>
          <a:ln>
            <a:noFill/>
          </a:ln>
          <a:extLst/>
        </p:spPr>
        <p:txBody>
          <a:bodyPr anchor="ctr"/>
          <a:lstStyle/>
          <a:p>
            <a:pPr algn="ctr"/>
            <a:endParaRPr/>
          </a:p>
        </p:txBody>
      </p:sp>
      <p:sp>
        <p:nvSpPr>
          <p:cNvPr id="268" name="íšļ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89BD664-0D08-4700-86D1-10EE98323822}"/>
              </a:ext>
            </a:extLst>
          </p:cNvPr>
          <p:cNvSpPr/>
          <p:nvPr/>
        </p:nvSpPr>
        <p:spPr bwMode="auto">
          <a:xfrm>
            <a:off x="9390110" y="1691229"/>
            <a:ext cx="187299" cy="126352"/>
          </a:xfrm>
          <a:custGeom>
            <a:avLst/>
            <a:gdLst>
              <a:gd name="T0" fmla="*/ 17 w 77"/>
              <a:gd name="T1" fmla="*/ 19 h 52"/>
              <a:gd name="T2" fmla="*/ 34 w 77"/>
              <a:gd name="T3" fmla="*/ 36 h 52"/>
              <a:gd name="T4" fmla="*/ 17 w 77"/>
              <a:gd name="T5" fmla="*/ 52 h 52"/>
              <a:gd name="T6" fmla="*/ 0 w 77"/>
              <a:gd name="T7" fmla="*/ 36 h 52"/>
              <a:gd name="T8" fmla="*/ 0 w 77"/>
              <a:gd name="T9" fmla="*/ 33 h 52"/>
              <a:gd name="T10" fmla="*/ 34 w 77"/>
              <a:gd name="T11" fmla="*/ 0 h 52"/>
              <a:gd name="T12" fmla="*/ 34 w 77"/>
              <a:gd name="T13" fmla="*/ 9 h 52"/>
              <a:gd name="T14" fmla="*/ 17 w 77"/>
              <a:gd name="T15" fmla="*/ 16 h 52"/>
              <a:gd name="T16" fmla="*/ 14 w 77"/>
              <a:gd name="T17" fmla="*/ 19 h 52"/>
              <a:gd name="T18" fmla="*/ 17 w 77"/>
              <a:gd name="T19" fmla="*/ 19 h 52"/>
              <a:gd name="T20" fmla="*/ 60 w 77"/>
              <a:gd name="T21" fmla="*/ 19 h 52"/>
              <a:gd name="T22" fmla="*/ 77 w 77"/>
              <a:gd name="T23" fmla="*/ 36 h 52"/>
              <a:gd name="T24" fmla="*/ 60 w 77"/>
              <a:gd name="T25" fmla="*/ 52 h 52"/>
              <a:gd name="T26" fmla="*/ 43 w 77"/>
              <a:gd name="T27" fmla="*/ 36 h 52"/>
              <a:gd name="T28" fmla="*/ 43 w 77"/>
              <a:gd name="T29" fmla="*/ 33 h 52"/>
              <a:gd name="T30" fmla="*/ 77 w 77"/>
              <a:gd name="T31" fmla="*/ 0 h 52"/>
              <a:gd name="T32" fmla="*/ 77 w 77"/>
              <a:gd name="T33" fmla="*/ 9 h 52"/>
              <a:gd name="T34" fmla="*/ 60 w 77"/>
              <a:gd name="T35" fmla="*/ 16 h 52"/>
              <a:gd name="T36" fmla="*/ 58 w 77"/>
              <a:gd name="T37" fmla="*/ 19 h 52"/>
              <a:gd name="T38" fmla="*/ 60 w 77"/>
              <a:gd name="T39" fmla="*/ 1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7" h="52">
                <a:moveTo>
                  <a:pt x="17" y="19"/>
                </a:moveTo>
                <a:cubicBezTo>
                  <a:pt x="26" y="19"/>
                  <a:pt x="34" y="26"/>
                  <a:pt x="34" y="36"/>
                </a:cubicBezTo>
                <a:cubicBezTo>
                  <a:pt x="34" y="45"/>
                  <a:pt x="26" y="52"/>
                  <a:pt x="17" y="52"/>
                </a:cubicBezTo>
                <a:cubicBezTo>
                  <a:pt x="8" y="52"/>
                  <a:pt x="0" y="45"/>
                  <a:pt x="0" y="36"/>
                </a:cubicBezTo>
                <a:cubicBezTo>
                  <a:pt x="0" y="33"/>
                  <a:pt x="0" y="33"/>
                  <a:pt x="0" y="33"/>
                </a:cubicBezTo>
                <a:cubicBezTo>
                  <a:pt x="0" y="15"/>
                  <a:pt x="15" y="0"/>
                  <a:pt x="34" y="0"/>
                </a:cubicBezTo>
                <a:cubicBezTo>
                  <a:pt x="34" y="9"/>
                  <a:pt x="34" y="9"/>
                  <a:pt x="34" y="9"/>
                </a:cubicBezTo>
                <a:cubicBezTo>
                  <a:pt x="27" y="9"/>
                  <a:pt x="21" y="12"/>
                  <a:pt x="17" y="16"/>
                </a:cubicBezTo>
                <a:cubicBezTo>
                  <a:pt x="16" y="17"/>
                  <a:pt x="15" y="18"/>
                  <a:pt x="14" y="19"/>
                </a:cubicBezTo>
                <a:cubicBezTo>
                  <a:pt x="15" y="19"/>
                  <a:pt x="16" y="19"/>
                  <a:pt x="17" y="19"/>
                </a:cubicBezTo>
                <a:close/>
                <a:moveTo>
                  <a:pt x="60" y="19"/>
                </a:moveTo>
                <a:cubicBezTo>
                  <a:pt x="70" y="19"/>
                  <a:pt x="77" y="26"/>
                  <a:pt x="77" y="36"/>
                </a:cubicBezTo>
                <a:cubicBezTo>
                  <a:pt x="77" y="45"/>
                  <a:pt x="70" y="52"/>
                  <a:pt x="60" y="52"/>
                </a:cubicBezTo>
                <a:cubicBezTo>
                  <a:pt x="51" y="52"/>
                  <a:pt x="43" y="45"/>
                  <a:pt x="43" y="36"/>
                </a:cubicBezTo>
                <a:cubicBezTo>
                  <a:pt x="43" y="33"/>
                  <a:pt x="43" y="33"/>
                  <a:pt x="43" y="33"/>
                </a:cubicBezTo>
                <a:cubicBezTo>
                  <a:pt x="43" y="15"/>
                  <a:pt x="58" y="0"/>
                  <a:pt x="77" y="0"/>
                </a:cubicBezTo>
                <a:cubicBezTo>
                  <a:pt x="77" y="9"/>
                  <a:pt x="77" y="9"/>
                  <a:pt x="77" y="9"/>
                </a:cubicBezTo>
                <a:cubicBezTo>
                  <a:pt x="71" y="9"/>
                  <a:pt x="65" y="12"/>
                  <a:pt x="60" y="16"/>
                </a:cubicBezTo>
                <a:cubicBezTo>
                  <a:pt x="59" y="17"/>
                  <a:pt x="58" y="18"/>
                  <a:pt x="58" y="19"/>
                </a:cubicBezTo>
                <a:cubicBezTo>
                  <a:pt x="58" y="19"/>
                  <a:pt x="59" y="19"/>
                  <a:pt x="60" y="19"/>
                </a:cubicBezTo>
                <a:close/>
              </a:path>
            </a:pathLst>
          </a:custGeom>
          <a:solidFill>
            <a:schemeClr val="accent1"/>
          </a:solidFill>
          <a:ln>
            <a:noFill/>
          </a:ln>
          <a:extLst/>
        </p:spPr>
        <p:txBody>
          <a:bodyPr anchor="ctr"/>
          <a:lstStyle/>
          <a:p>
            <a:pPr algn="ctr"/>
            <a:endParaRPr/>
          </a:p>
        </p:txBody>
      </p:sp>
      <p:sp>
        <p:nvSpPr>
          <p:cNvPr id="277" name="îšlï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51D793F-1B94-409A-AA01-DBE0C7536F6C}"/>
              </a:ext>
            </a:extLst>
          </p:cNvPr>
          <p:cNvSpPr/>
          <p:nvPr/>
        </p:nvSpPr>
        <p:spPr bwMode="auto">
          <a:xfrm>
            <a:off x="9244433" y="1691229"/>
            <a:ext cx="115948" cy="151624"/>
          </a:xfrm>
          <a:custGeom>
            <a:avLst/>
            <a:gdLst>
              <a:gd name="T0" fmla="*/ 42 w 48"/>
              <a:gd name="T1" fmla="*/ 8 h 63"/>
              <a:gd name="T2" fmla="*/ 6 w 48"/>
              <a:gd name="T3" fmla="*/ 8 h 63"/>
              <a:gd name="T4" fmla="*/ 0 w 48"/>
              <a:gd name="T5" fmla="*/ 14 h 63"/>
              <a:gd name="T6" fmla="*/ 0 w 48"/>
              <a:gd name="T7" fmla="*/ 16 h 63"/>
              <a:gd name="T8" fmla="*/ 48 w 48"/>
              <a:gd name="T9" fmla="*/ 16 h 63"/>
              <a:gd name="T10" fmla="*/ 48 w 48"/>
              <a:gd name="T11" fmla="*/ 14 h 63"/>
              <a:gd name="T12" fmla="*/ 42 w 48"/>
              <a:gd name="T13" fmla="*/ 8 h 63"/>
              <a:gd name="T14" fmla="*/ 31 w 48"/>
              <a:gd name="T15" fmla="*/ 4 h 63"/>
              <a:gd name="T16" fmla="*/ 32 w 48"/>
              <a:gd name="T17" fmla="*/ 10 h 63"/>
              <a:gd name="T18" fmla="*/ 16 w 48"/>
              <a:gd name="T19" fmla="*/ 10 h 63"/>
              <a:gd name="T20" fmla="*/ 17 w 48"/>
              <a:gd name="T21" fmla="*/ 4 h 63"/>
              <a:gd name="T22" fmla="*/ 31 w 48"/>
              <a:gd name="T23" fmla="*/ 4 h 63"/>
              <a:gd name="T24" fmla="*/ 32 w 48"/>
              <a:gd name="T25" fmla="*/ 0 h 63"/>
              <a:gd name="T26" fmla="*/ 16 w 48"/>
              <a:gd name="T27" fmla="*/ 0 h 63"/>
              <a:gd name="T28" fmla="*/ 13 w 48"/>
              <a:gd name="T29" fmla="*/ 3 h 63"/>
              <a:gd name="T30" fmla="*/ 12 w 48"/>
              <a:gd name="T31" fmla="*/ 11 h 63"/>
              <a:gd name="T32" fmla="*/ 14 w 48"/>
              <a:gd name="T33" fmla="*/ 14 h 63"/>
              <a:gd name="T34" fmla="*/ 34 w 48"/>
              <a:gd name="T35" fmla="*/ 14 h 63"/>
              <a:gd name="T36" fmla="*/ 36 w 48"/>
              <a:gd name="T37" fmla="*/ 11 h 63"/>
              <a:gd name="T38" fmla="*/ 35 w 48"/>
              <a:gd name="T39" fmla="*/ 3 h 63"/>
              <a:gd name="T40" fmla="*/ 32 w 48"/>
              <a:gd name="T41" fmla="*/ 0 h 63"/>
              <a:gd name="T42" fmla="*/ 43 w 48"/>
              <a:gd name="T43" fmla="*/ 20 h 63"/>
              <a:gd name="T44" fmla="*/ 5 w 48"/>
              <a:gd name="T45" fmla="*/ 20 h 63"/>
              <a:gd name="T46" fmla="*/ 2 w 48"/>
              <a:gd name="T47" fmla="*/ 24 h 63"/>
              <a:gd name="T48" fmla="*/ 5 w 48"/>
              <a:gd name="T49" fmla="*/ 59 h 63"/>
              <a:gd name="T50" fmla="*/ 9 w 48"/>
              <a:gd name="T51" fmla="*/ 63 h 63"/>
              <a:gd name="T52" fmla="*/ 39 w 48"/>
              <a:gd name="T53" fmla="*/ 63 h 63"/>
              <a:gd name="T54" fmla="*/ 43 w 48"/>
              <a:gd name="T55" fmla="*/ 59 h 63"/>
              <a:gd name="T56" fmla="*/ 46 w 48"/>
              <a:gd name="T57" fmla="*/ 24 h 63"/>
              <a:gd name="T58" fmla="*/ 43 w 48"/>
              <a:gd name="T59" fmla="*/ 20 h 63"/>
              <a:gd name="T60" fmla="*/ 16 w 48"/>
              <a:gd name="T61" fmla="*/ 55 h 63"/>
              <a:gd name="T62" fmla="*/ 10 w 48"/>
              <a:gd name="T63" fmla="*/ 55 h 63"/>
              <a:gd name="T64" fmla="*/ 8 w 48"/>
              <a:gd name="T65" fmla="*/ 28 h 63"/>
              <a:gd name="T66" fmla="*/ 16 w 48"/>
              <a:gd name="T67" fmla="*/ 28 h 63"/>
              <a:gd name="T68" fmla="*/ 16 w 48"/>
              <a:gd name="T69" fmla="*/ 55 h 63"/>
              <a:gd name="T70" fmla="*/ 28 w 48"/>
              <a:gd name="T71" fmla="*/ 55 h 63"/>
              <a:gd name="T72" fmla="*/ 20 w 48"/>
              <a:gd name="T73" fmla="*/ 55 h 63"/>
              <a:gd name="T74" fmla="*/ 20 w 48"/>
              <a:gd name="T75" fmla="*/ 28 h 63"/>
              <a:gd name="T76" fmla="*/ 28 w 48"/>
              <a:gd name="T77" fmla="*/ 28 h 63"/>
              <a:gd name="T78" fmla="*/ 28 w 48"/>
              <a:gd name="T79" fmla="*/ 55 h 63"/>
              <a:gd name="T80" fmla="*/ 38 w 48"/>
              <a:gd name="T81" fmla="*/ 55 h 63"/>
              <a:gd name="T82" fmla="*/ 32 w 48"/>
              <a:gd name="T83" fmla="*/ 55 h 63"/>
              <a:gd name="T84" fmla="*/ 32 w 48"/>
              <a:gd name="T85" fmla="*/ 28 h 63"/>
              <a:gd name="T86" fmla="*/ 40 w 48"/>
              <a:gd name="T87" fmla="*/ 28 h 63"/>
              <a:gd name="T88" fmla="*/ 38 w 48"/>
              <a:gd name="T89" fmla="*/ 5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8" h="63">
                <a:moveTo>
                  <a:pt x="42" y="8"/>
                </a:moveTo>
                <a:cubicBezTo>
                  <a:pt x="6" y="8"/>
                  <a:pt x="6" y="8"/>
                  <a:pt x="6" y="8"/>
                </a:cubicBezTo>
                <a:cubicBezTo>
                  <a:pt x="3" y="8"/>
                  <a:pt x="0" y="11"/>
                  <a:pt x="0" y="14"/>
                </a:cubicBezTo>
                <a:cubicBezTo>
                  <a:pt x="0" y="16"/>
                  <a:pt x="0" y="16"/>
                  <a:pt x="0" y="16"/>
                </a:cubicBezTo>
                <a:cubicBezTo>
                  <a:pt x="48" y="16"/>
                  <a:pt x="48" y="16"/>
                  <a:pt x="48" y="16"/>
                </a:cubicBezTo>
                <a:cubicBezTo>
                  <a:pt x="48" y="14"/>
                  <a:pt x="48" y="14"/>
                  <a:pt x="48" y="14"/>
                </a:cubicBezTo>
                <a:cubicBezTo>
                  <a:pt x="48" y="11"/>
                  <a:pt x="45" y="8"/>
                  <a:pt x="42" y="8"/>
                </a:cubicBezTo>
                <a:close/>
                <a:moveTo>
                  <a:pt x="31" y="4"/>
                </a:moveTo>
                <a:cubicBezTo>
                  <a:pt x="32" y="10"/>
                  <a:pt x="32" y="10"/>
                  <a:pt x="32" y="10"/>
                </a:cubicBezTo>
                <a:cubicBezTo>
                  <a:pt x="16" y="10"/>
                  <a:pt x="16" y="10"/>
                  <a:pt x="16" y="10"/>
                </a:cubicBezTo>
                <a:cubicBezTo>
                  <a:pt x="17" y="4"/>
                  <a:pt x="17" y="4"/>
                  <a:pt x="17" y="4"/>
                </a:cubicBezTo>
                <a:cubicBezTo>
                  <a:pt x="31" y="4"/>
                  <a:pt x="31" y="4"/>
                  <a:pt x="31" y="4"/>
                </a:cubicBezTo>
                <a:moveTo>
                  <a:pt x="32" y="0"/>
                </a:moveTo>
                <a:cubicBezTo>
                  <a:pt x="16" y="0"/>
                  <a:pt x="16" y="0"/>
                  <a:pt x="16" y="0"/>
                </a:cubicBezTo>
                <a:cubicBezTo>
                  <a:pt x="15" y="0"/>
                  <a:pt x="13" y="1"/>
                  <a:pt x="13" y="3"/>
                </a:cubicBezTo>
                <a:cubicBezTo>
                  <a:pt x="12" y="11"/>
                  <a:pt x="12" y="11"/>
                  <a:pt x="12" y="11"/>
                </a:cubicBezTo>
                <a:cubicBezTo>
                  <a:pt x="11" y="13"/>
                  <a:pt x="13" y="14"/>
                  <a:pt x="14" y="14"/>
                </a:cubicBezTo>
                <a:cubicBezTo>
                  <a:pt x="34" y="14"/>
                  <a:pt x="34" y="14"/>
                  <a:pt x="34" y="14"/>
                </a:cubicBezTo>
                <a:cubicBezTo>
                  <a:pt x="36" y="14"/>
                  <a:pt x="37" y="13"/>
                  <a:pt x="36" y="11"/>
                </a:cubicBezTo>
                <a:cubicBezTo>
                  <a:pt x="35" y="3"/>
                  <a:pt x="35" y="3"/>
                  <a:pt x="35" y="3"/>
                </a:cubicBezTo>
                <a:cubicBezTo>
                  <a:pt x="35" y="1"/>
                  <a:pt x="34" y="0"/>
                  <a:pt x="32" y="0"/>
                </a:cubicBezTo>
                <a:close/>
                <a:moveTo>
                  <a:pt x="43" y="20"/>
                </a:moveTo>
                <a:cubicBezTo>
                  <a:pt x="5" y="20"/>
                  <a:pt x="5" y="20"/>
                  <a:pt x="5" y="20"/>
                </a:cubicBezTo>
                <a:cubicBezTo>
                  <a:pt x="3" y="20"/>
                  <a:pt x="2" y="22"/>
                  <a:pt x="2" y="24"/>
                </a:cubicBezTo>
                <a:cubicBezTo>
                  <a:pt x="5" y="59"/>
                  <a:pt x="5" y="59"/>
                  <a:pt x="5" y="59"/>
                </a:cubicBezTo>
                <a:cubicBezTo>
                  <a:pt x="5" y="61"/>
                  <a:pt x="7" y="63"/>
                  <a:pt x="9" y="63"/>
                </a:cubicBezTo>
                <a:cubicBezTo>
                  <a:pt x="39" y="63"/>
                  <a:pt x="39" y="63"/>
                  <a:pt x="39" y="63"/>
                </a:cubicBezTo>
                <a:cubicBezTo>
                  <a:pt x="41" y="63"/>
                  <a:pt x="43" y="61"/>
                  <a:pt x="43" y="59"/>
                </a:cubicBezTo>
                <a:cubicBezTo>
                  <a:pt x="46" y="24"/>
                  <a:pt x="46" y="24"/>
                  <a:pt x="46" y="24"/>
                </a:cubicBezTo>
                <a:cubicBezTo>
                  <a:pt x="47" y="22"/>
                  <a:pt x="45" y="20"/>
                  <a:pt x="43" y="20"/>
                </a:cubicBezTo>
                <a:close/>
                <a:moveTo>
                  <a:pt x="16" y="55"/>
                </a:moveTo>
                <a:cubicBezTo>
                  <a:pt x="10" y="55"/>
                  <a:pt x="10" y="55"/>
                  <a:pt x="10" y="55"/>
                </a:cubicBezTo>
                <a:cubicBezTo>
                  <a:pt x="8" y="28"/>
                  <a:pt x="8" y="28"/>
                  <a:pt x="8" y="28"/>
                </a:cubicBezTo>
                <a:cubicBezTo>
                  <a:pt x="16" y="28"/>
                  <a:pt x="16" y="28"/>
                  <a:pt x="16" y="28"/>
                </a:cubicBezTo>
                <a:lnTo>
                  <a:pt x="16" y="55"/>
                </a:lnTo>
                <a:close/>
                <a:moveTo>
                  <a:pt x="28" y="55"/>
                </a:moveTo>
                <a:cubicBezTo>
                  <a:pt x="20" y="55"/>
                  <a:pt x="20" y="55"/>
                  <a:pt x="20" y="55"/>
                </a:cubicBezTo>
                <a:cubicBezTo>
                  <a:pt x="20" y="28"/>
                  <a:pt x="20" y="28"/>
                  <a:pt x="20" y="28"/>
                </a:cubicBezTo>
                <a:cubicBezTo>
                  <a:pt x="28" y="28"/>
                  <a:pt x="28" y="28"/>
                  <a:pt x="28" y="28"/>
                </a:cubicBezTo>
                <a:lnTo>
                  <a:pt x="28" y="55"/>
                </a:lnTo>
                <a:close/>
                <a:moveTo>
                  <a:pt x="38" y="55"/>
                </a:moveTo>
                <a:cubicBezTo>
                  <a:pt x="32" y="55"/>
                  <a:pt x="32" y="55"/>
                  <a:pt x="32" y="55"/>
                </a:cubicBezTo>
                <a:cubicBezTo>
                  <a:pt x="32" y="28"/>
                  <a:pt x="32" y="28"/>
                  <a:pt x="32" y="28"/>
                </a:cubicBezTo>
                <a:cubicBezTo>
                  <a:pt x="40" y="28"/>
                  <a:pt x="40" y="28"/>
                  <a:pt x="40" y="28"/>
                </a:cubicBezTo>
                <a:lnTo>
                  <a:pt x="38" y="55"/>
                </a:lnTo>
                <a:close/>
              </a:path>
            </a:pathLst>
          </a:custGeom>
          <a:solidFill>
            <a:schemeClr val="accent1"/>
          </a:solidFill>
          <a:ln>
            <a:noFill/>
          </a:ln>
          <a:extLst/>
        </p:spPr>
        <p:txBody>
          <a:bodyPr anchor="ctr"/>
          <a:lstStyle/>
          <a:p>
            <a:pPr algn="ctr"/>
            <a:endParaRPr/>
          </a:p>
        </p:txBody>
      </p:sp>
      <p:sp>
        <p:nvSpPr>
          <p:cNvPr id="279" name="î$1í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884FAF7-B629-4A57-92FE-AB138DA2ADE3}"/>
              </a:ext>
            </a:extLst>
          </p:cNvPr>
          <p:cNvSpPr/>
          <p:nvPr/>
        </p:nvSpPr>
        <p:spPr bwMode="auto">
          <a:xfrm>
            <a:off x="8673615" y="1603525"/>
            <a:ext cx="524737" cy="227435"/>
          </a:xfrm>
          <a:custGeom>
            <a:avLst/>
            <a:gdLst>
              <a:gd name="T0" fmla="*/ 188 w 216"/>
              <a:gd name="T1" fmla="*/ 41 h 94"/>
              <a:gd name="T2" fmla="*/ 178 w 216"/>
              <a:gd name="T3" fmla="*/ 43 h 94"/>
              <a:gd name="T4" fmla="*/ 129 w 216"/>
              <a:gd name="T5" fmla="*/ 0 h 94"/>
              <a:gd name="T6" fmla="*/ 111 w 216"/>
              <a:gd name="T7" fmla="*/ 3 h 94"/>
              <a:gd name="T8" fmla="*/ 108 w 216"/>
              <a:gd name="T9" fmla="*/ 6 h 94"/>
              <a:gd name="T10" fmla="*/ 108 w 216"/>
              <a:gd name="T11" fmla="*/ 91 h 94"/>
              <a:gd name="T12" fmla="*/ 111 w 216"/>
              <a:gd name="T13" fmla="*/ 94 h 94"/>
              <a:gd name="T14" fmla="*/ 188 w 216"/>
              <a:gd name="T15" fmla="*/ 94 h 94"/>
              <a:gd name="T16" fmla="*/ 216 w 216"/>
              <a:gd name="T17" fmla="*/ 68 h 94"/>
              <a:gd name="T18" fmla="*/ 188 w 216"/>
              <a:gd name="T19" fmla="*/ 41 h 94"/>
              <a:gd name="T20" fmla="*/ 85 w 216"/>
              <a:gd name="T21" fmla="*/ 94 h 94"/>
              <a:gd name="T22" fmla="*/ 91 w 216"/>
              <a:gd name="T23" fmla="*/ 94 h 94"/>
              <a:gd name="T24" fmla="*/ 95 w 216"/>
              <a:gd name="T25" fmla="*/ 47 h 94"/>
              <a:gd name="T26" fmla="*/ 91 w 216"/>
              <a:gd name="T27" fmla="*/ 0 h 94"/>
              <a:gd name="T28" fmla="*/ 85 w 216"/>
              <a:gd name="T29" fmla="*/ 0 h 94"/>
              <a:gd name="T30" fmla="*/ 81 w 216"/>
              <a:gd name="T31" fmla="*/ 47 h 94"/>
              <a:gd name="T32" fmla="*/ 85 w 216"/>
              <a:gd name="T33" fmla="*/ 94 h 94"/>
              <a:gd name="T34" fmla="*/ 64 w 216"/>
              <a:gd name="T35" fmla="*/ 94 h 94"/>
              <a:gd name="T36" fmla="*/ 58 w 216"/>
              <a:gd name="T37" fmla="*/ 94 h 94"/>
              <a:gd name="T38" fmla="*/ 54 w 216"/>
              <a:gd name="T39" fmla="*/ 60 h 94"/>
              <a:gd name="T40" fmla="*/ 58 w 216"/>
              <a:gd name="T41" fmla="*/ 27 h 94"/>
              <a:gd name="T42" fmla="*/ 64 w 216"/>
              <a:gd name="T43" fmla="*/ 27 h 94"/>
              <a:gd name="T44" fmla="*/ 68 w 216"/>
              <a:gd name="T45" fmla="*/ 61 h 94"/>
              <a:gd name="T46" fmla="*/ 64 w 216"/>
              <a:gd name="T47" fmla="*/ 94 h 94"/>
              <a:gd name="T48" fmla="*/ 31 w 216"/>
              <a:gd name="T49" fmla="*/ 94 h 94"/>
              <a:gd name="T50" fmla="*/ 37 w 216"/>
              <a:gd name="T51" fmla="*/ 94 h 94"/>
              <a:gd name="T52" fmla="*/ 41 w 216"/>
              <a:gd name="T53" fmla="*/ 67 h 94"/>
              <a:gd name="T54" fmla="*/ 37 w 216"/>
              <a:gd name="T55" fmla="*/ 40 h 94"/>
              <a:gd name="T56" fmla="*/ 31 w 216"/>
              <a:gd name="T57" fmla="*/ 40 h 94"/>
              <a:gd name="T58" fmla="*/ 27 w 216"/>
              <a:gd name="T59" fmla="*/ 67 h 94"/>
              <a:gd name="T60" fmla="*/ 31 w 216"/>
              <a:gd name="T61" fmla="*/ 94 h 94"/>
              <a:gd name="T62" fmla="*/ 4 w 216"/>
              <a:gd name="T63" fmla="*/ 81 h 94"/>
              <a:gd name="T64" fmla="*/ 10 w 216"/>
              <a:gd name="T65" fmla="*/ 81 h 94"/>
              <a:gd name="T66" fmla="*/ 14 w 216"/>
              <a:gd name="T67" fmla="*/ 67 h 94"/>
              <a:gd name="T68" fmla="*/ 10 w 216"/>
              <a:gd name="T69" fmla="*/ 54 h 94"/>
              <a:gd name="T70" fmla="*/ 4 w 216"/>
              <a:gd name="T71" fmla="*/ 54 h 94"/>
              <a:gd name="T72" fmla="*/ 0 w 216"/>
              <a:gd name="T73" fmla="*/ 67 h 94"/>
              <a:gd name="T74" fmla="*/ 4 w 216"/>
              <a:gd name="T75" fmla="*/ 8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16" h="94">
                <a:moveTo>
                  <a:pt x="188" y="41"/>
                </a:moveTo>
                <a:cubicBezTo>
                  <a:pt x="184" y="41"/>
                  <a:pt x="181" y="42"/>
                  <a:pt x="178" y="43"/>
                </a:cubicBezTo>
                <a:cubicBezTo>
                  <a:pt x="175" y="19"/>
                  <a:pt x="154" y="0"/>
                  <a:pt x="129" y="0"/>
                </a:cubicBezTo>
                <a:cubicBezTo>
                  <a:pt x="122" y="0"/>
                  <a:pt x="116" y="1"/>
                  <a:pt x="111" y="3"/>
                </a:cubicBezTo>
                <a:cubicBezTo>
                  <a:pt x="109" y="4"/>
                  <a:pt x="108" y="5"/>
                  <a:pt x="108" y="6"/>
                </a:cubicBezTo>
                <a:cubicBezTo>
                  <a:pt x="108" y="91"/>
                  <a:pt x="108" y="91"/>
                  <a:pt x="108" y="91"/>
                </a:cubicBezTo>
                <a:cubicBezTo>
                  <a:pt x="108" y="93"/>
                  <a:pt x="110" y="94"/>
                  <a:pt x="111" y="94"/>
                </a:cubicBezTo>
                <a:cubicBezTo>
                  <a:pt x="111" y="94"/>
                  <a:pt x="188" y="94"/>
                  <a:pt x="188" y="94"/>
                </a:cubicBezTo>
                <a:cubicBezTo>
                  <a:pt x="204" y="94"/>
                  <a:pt x="216" y="82"/>
                  <a:pt x="216" y="68"/>
                </a:cubicBezTo>
                <a:cubicBezTo>
                  <a:pt x="216" y="53"/>
                  <a:pt x="204" y="41"/>
                  <a:pt x="188" y="41"/>
                </a:cubicBezTo>
                <a:close/>
                <a:moveTo>
                  <a:pt x="85" y="94"/>
                </a:moveTo>
                <a:cubicBezTo>
                  <a:pt x="91" y="94"/>
                  <a:pt x="91" y="94"/>
                  <a:pt x="91" y="94"/>
                </a:cubicBezTo>
                <a:cubicBezTo>
                  <a:pt x="95" y="47"/>
                  <a:pt x="95" y="47"/>
                  <a:pt x="95" y="47"/>
                </a:cubicBezTo>
                <a:cubicBezTo>
                  <a:pt x="91" y="0"/>
                  <a:pt x="91" y="0"/>
                  <a:pt x="91" y="0"/>
                </a:cubicBezTo>
                <a:cubicBezTo>
                  <a:pt x="85" y="0"/>
                  <a:pt x="85" y="0"/>
                  <a:pt x="85" y="0"/>
                </a:cubicBezTo>
                <a:cubicBezTo>
                  <a:pt x="81" y="47"/>
                  <a:pt x="81" y="47"/>
                  <a:pt x="81" y="47"/>
                </a:cubicBezTo>
                <a:lnTo>
                  <a:pt x="85" y="94"/>
                </a:lnTo>
                <a:close/>
                <a:moveTo>
                  <a:pt x="64" y="94"/>
                </a:moveTo>
                <a:cubicBezTo>
                  <a:pt x="58" y="94"/>
                  <a:pt x="58" y="94"/>
                  <a:pt x="58" y="94"/>
                </a:cubicBezTo>
                <a:cubicBezTo>
                  <a:pt x="54" y="60"/>
                  <a:pt x="54" y="60"/>
                  <a:pt x="54" y="60"/>
                </a:cubicBezTo>
                <a:cubicBezTo>
                  <a:pt x="58" y="27"/>
                  <a:pt x="58" y="27"/>
                  <a:pt x="58" y="27"/>
                </a:cubicBezTo>
                <a:cubicBezTo>
                  <a:pt x="64" y="27"/>
                  <a:pt x="64" y="27"/>
                  <a:pt x="64" y="27"/>
                </a:cubicBezTo>
                <a:cubicBezTo>
                  <a:pt x="68" y="61"/>
                  <a:pt x="68" y="61"/>
                  <a:pt x="68" y="61"/>
                </a:cubicBezTo>
                <a:lnTo>
                  <a:pt x="64" y="94"/>
                </a:lnTo>
                <a:close/>
                <a:moveTo>
                  <a:pt x="31" y="94"/>
                </a:moveTo>
                <a:cubicBezTo>
                  <a:pt x="37" y="94"/>
                  <a:pt x="37" y="94"/>
                  <a:pt x="37" y="94"/>
                </a:cubicBezTo>
                <a:cubicBezTo>
                  <a:pt x="41" y="67"/>
                  <a:pt x="41" y="67"/>
                  <a:pt x="41" y="67"/>
                </a:cubicBezTo>
                <a:cubicBezTo>
                  <a:pt x="37" y="40"/>
                  <a:pt x="37" y="40"/>
                  <a:pt x="37" y="40"/>
                </a:cubicBezTo>
                <a:cubicBezTo>
                  <a:pt x="31" y="40"/>
                  <a:pt x="31" y="40"/>
                  <a:pt x="31" y="40"/>
                </a:cubicBezTo>
                <a:cubicBezTo>
                  <a:pt x="27" y="67"/>
                  <a:pt x="27" y="67"/>
                  <a:pt x="27" y="67"/>
                </a:cubicBezTo>
                <a:lnTo>
                  <a:pt x="31" y="94"/>
                </a:lnTo>
                <a:close/>
                <a:moveTo>
                  <a:pt x="4" y="81"/>
                </a:moveTo>
                <a:cubicBezTo>
                  <a:pt x="10" y="81"/>
                  <a:pt x="10" y="81"/>
                  <a:pt x="10" y="81"/>
                </a:cubicBezTo>
                <a:cubicBezTo>
                  <a:pt x="14" y="67"/>
                  <a:pt x="14" y="67"/>
                  <a:pt x="14" y="67"/>
                </a:cubicBezTo>
                <a:cubicBezTo>
                  <a:pt x="10" y="54"/>
                  <a:pt x="10" y="54"/>
                  <a:pt x="10" y="54"/>
                </a:cubicBezTo>
                <a:cubicBezTo>
                  <a:pt x="4" y="54"/>
                  <a:pt x="4" y="54"/>
                  <a:pt x="4" y="54"/>
                </a:cubicBezTo>
                <a:cubicBezTo>
                  <a:pt x="0" y="67"/>
                  <a:pt x="0" y="67"/>
                  <a:pt x="0" y="67"/>
                </a:cubicBezTo>
                <a:lnTo>
                  <a:pt x="4" y="81"/>
                </a:lnTo>
                <a:close/>
              </a:path>
            </a:pathLst>
          </a:custGeom>
          <a:solidFill>
            <a:schemeClr val="accent2"/>
          </a:solidFill>
          <a:ln>
            <a:noFill/>
          </a:ln>
          <a:extLst/>
        </p:spPr>
        <p:txBody>
          <a:bodyPr anchor="ctr"/>
          <a:lstStyle/>
          <a:p>
            <a:pPr algn="ctr"/>
            <a:endParaRPr/>
          </a:p>
        </p:txBody>
      </p:sp>
      <p:sp>
        <p:nvSpPr>
          <p:cNvPr id="283" name="îṧ1î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0808845-027F-4AD2-9FED-7BB3DADE6C2F}"/>
              </a:ext>
            </a:extLst>
          </p:cNvPr>
          <p:cNvSpPr/>
          <p:nvPr/>
        </p:nvSpPr>
        <p:spPr bwMode="auto">
          <a:xfrm>
            <a:off x="9201325" y="3648957"/>
            <a:ext cx="203652" cy="203651"/>
          </a:xfrm>
          <a:custGeom>
            <a:avLst/>
            <a:gdLst>
              <a:gd name="T0" fmla="*/ 42 w 84"/>
              <a:gd name="T1" fmla="*/ 0 h 84"/>
              <a:gd name="T2" fmla="*/ 0 w 84"/>
              <a:gd name="T3" fmla="*/ 42 h 84"/>
              <a:gd name="T4" fmla="*/ 42 w 84"/>
              <a:gd name="T5" fmla="*/ 84 h 84"/>
              <a:gd name="T6" fmla="*/ 84 w 84"/>
              <a:gd name="T7" fmla="*/ 42 h 84"/>
              <a:gd name="T8" fmla="*/ 42 w 84"/>
              <a:gd name="T9" fmla="*/ 0 h 84"/>
              <a:gd name="T10" fmla="*/ 42 w 84"/>
              <a:gd name="T11" fmla="*/ 76 h 84"/>
              <a:gd name="T12" fmla="*/ 8 w 84"/>
              <a:gd name="T13" fmla="*/ 42 h 84"/>
              <a:gd name="T14" fmla="*/ 42 w 84"/>
              <a:gd name="T15" fmla="*/ 8 h 84"/>
              <a:gd name="T16" fmla="*/ 76 w 84"/>
              <a:gd name="T17" fmla="*/ 42 h 84"/>
              <a:gd name="T18" fmla="*/ 42 w 84"/>
              <a:gd name="T19" fmla="*/ 76 h 84"/>
              <a:gd name="T20" fmla="*/ 26 w 84"/>
              <a:gd name="T21" fmla="*/ 26 h 84"/>
              <a:gd name="T22" fmla="*/ 58 w 84"/>
              <a:gd name="T23" fmla="*/ 26 h 84"/>
              <a:gd name="T24" fmla="*/ 58 w 84"/>
              <a:gd name="T25" fmla="*/ 58 h 84"/>
              <a:gd name="T26" fmla="*/ 26 w 84"/>
              <a:gd name="T27" fmla="*/ 58 h 84"/>
              <a:gd name="T28" fmla="*/ 26 w 84"/>
              <a:gd name="T29" fmla="*/ 2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84">
                <a:moveTo>
                  <a:pt x="42" y="0"/>
                </a:moveTo>
                <a:cubicBezTo>
                  <a:pt x="19" y="0"/>
                  <a:pt x="0" y="19"/>
                  <a:pt x="0" y="42"/>
                </a:cubicBezTo>
                <a:cubicBezTo>
                  <a:pt x="0" y="65"/>
                  <a:pt x="19" y="84"/>
                  <a:pt x="42" y="84"/>
                </a:cubicBezTo>
                <a:cubicBezTo>
                  <a:pt x="65" y="84"/>
                  <a:pt x="84" y="65"/>
                  <a:pt x="84" y="42"/>
                </a:cubicBezTo>
                <a:cubicBezTo>
                  <a:pt x="84" y="19"/>
                  <a:pt x="65" y="0"/>
                  <a:pt x="42" y="0"/>
                </a:cubicBezTo>
                <a:close/>
                <a:moveTo>
                  <a:pt x="42" y="76"/>
                </a:moveTo>
                <a:cubicBezTo>
                  <a:pt x="23" y="76"/>
                  <a:pt x="8" y="61"/>
                  <a:pt x="8" y="42"/>
                </a:cubicBezTo>
                <a:cubicBezTo>
                  <a:pt x="8" y="23"/>
                  <a:pt x="23" y="8"/>
                  <a:pt x="42" y="8"/>
                </a:cubicBezTo>
                <a:cubicBezTo>
                  <a:pt x="61" y="8"/>
                  <a:pt x="76" y="23"/>
                  <a:pt x="76" y="42"/>
                </a:cubicBezTo>
                <a:cubicBezTo>
                  <a:pt x="76" y="61"/>
                  <a:pt x="61" y="76"/>
                  <a:pt x="42" y="76"/>
                </a:cubicBezTo>
                <a:close/>
                <a:moveTo>
                  <a:pt x="26" y="26"/>
                </a:moveTo>
                <a:cubicBezTo>
                  <a:pt x="58" y="26"/>
                  <a:pt x="58" y="26"/>
                  <a:pt x="58" y="26"/>
                </a:cubicBezTo>
                <a:cubicBezTo>
                  <a:pt x="58" y="58"/>
                  <a:pt x="58" y="58"/>
                  <a:pt x="58" y="58"/>
                </a:cubicBezTo>
                <a:cubicBezTo>
                  <a:pt x="26" y="58"/>
                  <a:pt x="26" y="58"/>
                  <a:pt x="26" y="58"/>
                </a:cubicBezTo>
                <a:lnTo>
                  <a:pt x="26" y="26"/>
                </a:lnTo>
                <a:close/>
              </a:path>
            </a:pathLst>
          </a:custGeom>
          <a:solidFill>
            <a:schemeClr val="accent1"/>
          </a:solidFill>
          <a:ln>
            <a:noFill/>
          </a:ln>
          <a:extLst/>
        </p:spPr>
        <p:txBody>
          <a:bodyPr anchor="ctr"/>
          <a:lstStyle/>
          <a:p>
            <a:pPr algn="ctr"/>
            <a:endParaRPr/>
          </a:p>
        </p:txBody>
      </p:sp>
      <p:sp>
        <p:nvSpPr>
          <p:cNvPr id="284" name="ï$ľí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D3264DB-0ACB-4FF6-A523-0DB60E427FAF}"/>
              </a:ext>
            </a:extLst>
          </p:cNvPr>
          <p:cNvSpPr/>
          <p:nvPr/>
        </p:nvSpPr>
        <p:spPr bwMode="auto">
          <a:xfrm>
            <a:off x="8904023" y="3619228"/>
            <a:ext cx="355275" cy="355274"/>
          </a:xfrm>
          <a:custGeom>
            <a:avLst/>
            <a:gdLst>
              <a:gd name="T0" fmla="*/ 140 w 146"/>
              <a:gd name="T1" fmla="*/ 123 h 146"/>
              <a:gd name="T2" fmla="*/ 106 w 146"/>
              <a:gd name="T3" fmla="*/ 94 h 146"/>
              <a:gd name="T4" fmla="*/ 96 w 146"/>
              <a:gd name="T5" fmla="*/ 89 h 146"/>
              <a:gd name="T6" fmla="*/ 109 w 146"/>
              <a:gd name="T7" fmla="*/ 54 h 146"/>
              <a:gd name="T8" fmla="*/ 54 w 146"/>
              <a:gd name="T9" fmla="*/ 0 h 146"/>
              <a:gd name="T10" fmla="*/ 0 w 146"/>
              <a:gd name="T11" fmla="*/ 54 h 146"/>
              <a:gd name="T12" fmla="*/ 54 w 146"/>
              <a:gd name="T13" fmla="*/ 108 h 146"/>
              <a:gd name="T14" fmla="*/ 90 w 146"/>
              <a:gd name="T15" fmla="*/ 95 h 146"/>
              <a:gd name="T16" fmla="*/ 94 w 146"/>
              <a:gd name="T17" fmla="*/ 106 h 146"/>
              <a:gd name="T18" fmla="*/ 123 w 146"/>
              <a:gd name="T19" fmla="*/ 140 h 146"/>
              <a:gd name="T20" fmla="*/ 141 w 146"/>
              <a:gd name="T21" fmla="*/ 141 h 146"/>
              <a:gd name="T22" fmla="*/ 140 w 146"/>
              <a:gd name="T23" fmla="*/ 123 h 146"/>
              <a:gd name="T24" fmla="*/ 54 w 146"/>
              <a:gd name="T25" fmla="*/ 90 h 146"/>
              <a:gd name="T26" fmla="*/ 18 w 146"/>
              <a:gd name="T27" fmla="*/ 54 h 146"/>
              <a:gd name="T28" fmla="*/ 54 w 146"/>
              <a:gd name="T29" fmla="*/ 18 h 146"/>
              <a:gd name="T30" fmla="*/ 91 w 146"/>
              <a:gd name="T31" fmla="*/ 54 h 146"/>
              <a:gd name="T32" fmla="*/ 54 w 146"/>
              <a:gd name="T33" fmla="*/ 90 h 146"/>
              <a:gd name="T34" fmla="*/ 63 w 146"/>
              <a:gd name="T35" fmla="*/ 27 h 146"/>
              <a:gd name="T36" fmla="*/ 45 w 146"/>
              <a:gd name="T37" fmla="*/ 27 h 146"/>
              <a:gd name="T38" fmla="*/ 45 w 146"/>
              <a:gd name="T39" fmla="*/ 45 h 146"/>
              <a:gd name="T40" fmla="*/ 27 w 146"/>
              <a:gd name="T41" fmla="*/ 45 h 146"/>
              <a:gd name="T42" fmla="*/ 27 w 146"/>
              <a:gd name="T43" fmla="*/ 63 h 146"/>
              <a:gd name="T44" fmla="*/ 45 w 146"/>
              <a:gd name="T45" fmla="*/ 63 h 146"/>
              <a:gd name="T46" fmla="*/ 45 w 146"/>
              <a:gd name="T47" fmla="*/ 81 h 146"/>
              <a:gd name="T48" fmla="*/ 63 w 146"/>
              <a:gd name="T49" fmla="*/ 81 h 146"/>
              <a:gd name="T50" fmla="*/ 63 w 146"/>
              <a:gd name="T51" fmla="*/ 63 h 146"/>
              <a:gd name="T52" fmla="*/ 81 w 146"/>
              <a:gd name="T53" fmla="*/ 63 h 146"/>
              <a:gd name="T54" fmla="*/ 81 w 146"/>
              <a:gd name="T55" fmla="*/ 45 h 146"/>
              <a:gd name="T56" fmla="*/ 63 w 146"/>
              <a:gd name="T57" fmla="*/ 45 h 146"/>
              <a:gd name="T58" fmla="*/ 63 w 146"/>
              <a:gd name="T59" fmla="*/ 2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46">
                <a:moveTo>
                  <a:pt x="140" y="123"/>
                </a:moveTo>
                <a:cubicBezTo>
                  <a:pt x="106" y="94"/>
                  <a:pt x="106" y="94"/>
                  <a:pt x="106" y="94"/>
                </a:cubicBezTo>
                <a:cubicBezTo>
                  <a:pt x="103" y="91"/>
                  <a:pt x="99" y="89"/>
                  <a:pt x="96" y="89"/>
                </a:cubicBezTo>
                <a:cubicBezTo>
                  <a:pt x="104" y="80"/>
                  <a:pt x="109" y="67"/>
                  <a:pt x="109" y="54"/>
                </a:cubicBezTo>
                <a:cubicBezTo>
                  <a:pt x="109" y="24"/>
                  <a:pt x="84" y="0"/>
                  <a:pt x="54" y="0"/>
                </a:cubicBezTo>
                <a:cubicBezTo>
                  <a:pt x="24" y="0"/>
                  <a:pt x="0" y="24"/>
                  <a:pt x="0" y="54"/>
                </a:cubicBezTo>
                <a:cubicBezTo>
                  <a:pt x="0" y="84"/>
                  <a:pt x="24" y="108"/>
                  <a:pt x="54" y="108"/>
                </a:cubicBezTo>
                <a:cubicBezTo>
                  <a:pt x="68" y="108"/>
                  <a:pt x="80" y="103"/>
                  <a:pt x="90" y="95"/>
                </a:cubicBezTo>
                <a:cubicBezTo>
                  <a:pt x="89" y="98"/>
                  <a:pt x="91" y="102"/>
                  <a:pt x="94" y="106"/>
                </a:cubicBezTo>
                <a:cubicBezTo>
                  <a:pt x="123" y="140"/>
                  <a:pt x="123" y="140"/>
                  <a:pt x="123" y="140"/>
                </a:cubicBezTo>
                <a:cubicBezTo>
                  <a:pt x="128" y="146"/>
                  <a:pt x="136" y="146"/>
                  <a:pt x="141" y="141"/>
                </a:cubicBezTo>
                <a:cubicBezTo>
                  <a:pt x="146" y="136"/>
                  <a:pt x="146" y="128"/>
                  <a:pt x="140" y="123"/>
                </a:cubicBezTo>
                <a:close/>
                <a:moveTo>
                  <a:pt x="54" y="90"/>
                </a:moveTo>
                <a:cubicBezTo>
                  <a:pt x="34" y="90"/>
                  <a:pt x="18" y="74"/>
                  <a:pt x="18" y="54"/>
                </a:cubicBezTo>
                <a:cubicBezTo>
                  <a:pt x="18" y="34"/>
                  <a:pt x="34" y="18"/>
                  <a:pt x="54" y="18"/>
                </a:cubicBezTo>
                <a:cubicBezTo>
                  <a:pt x="74" y="18"/>
                  <a:pt x="91" y="34"/>
                  <a:pt x="91" y="54"/>
                </a:cubicBezTo>
                <a:cubicBezTo>
                  <a:pt x="91" y="74"/>
                  <a:pt x="74" y="90"/>
                  <a:pt x="54" y="90"/>
                </a:cubicBezTo>
                <a:close/>
                <a:moveTo>
                  <a:pt x="63" y="27"/>
                </a:moveTo>
                <a:cubicBezTo>
                  <a:pt x="45" y="27"/>
                  <a:pt x="45" y="27"/>
                  <a:pt x="45" y="27"/>
                </a:cubicBezTo>
                <a:cubicBezTo>
                  <a:pt x="45" y="45"/>
                  <a:pt x="45" y="45"/>
                  <a:pt x="45" y="45"/>
                </a:cubicBezTo>
                <a:cubicBezTo>
                  <a:pt x="27" y="45"/>
                  <a:pt x="27" y="45"/>
                  <a:pt x="27" y="45"/>
                </a:cubicBezTo>
                <a:cubicBezTo>
                  <a:pt x="27" y="63"/>
                  <a:pt x="27" y="63"/>
                  <a:pt x="27" y="63"/>
                </a:cubicBezTo>
                <a:cubicBezTo>
                  <a:pt x="45" y="63"/>
                  <a:pt x="45" y="63"/>
                  <a:pt x="45" y="63"/>
                </a:cubicBezTo>
                <a:cubicBezTo>
                  <a:pt x="45" y="81"/>
                  <a:pt x="45" y="81"/>
                  <a:pt x="45" y="81"/>
                </a:cubicBezTo>
                <a:cubicBezTo>
                  <a:pt x="63" y="81"/>
                  <a:pt x="63" y="81"/>
                  <a:pt x="63" y="81"/>
                </a:cubicBezTo>
                <a:cubicBezTo>
                  <a:pt x="63" y="63"/>
                  <a:pt x="63" y="63"/>
                  <a:pt x="63" y="63"/>
                </a:cubicBezTo>
                <a:cubicBezTo>
                  <a:pt x="81" y="63"/>
                  <a:pt x="81" y="63"/>
                  <a:pt x="81" y="63"/>
                </a:cubicBezTo>
                <a:cubicBezTo>
                  <a:pt x="81" y="45"/>
                  <a:pt x="81" y="45"/>
                  <a:pt x="81" y="45"/>
                </a:cubicBezTo>
                <a:cubicBezTo>
                  <a:pt x="63" y="45"/>
                  <a:pt x="63" y="45"/>
                  <a:pt x="63" y="45"/>
                </a:cubicBezTo>
                <a:lnTo>
                  <a:pt x="63" y="27"/>
                </a:lnTo>
                <a:close/>
              </a:path>
            </a:pathLst>
          </a:custGeom>
          <a:solidFill>
            <a:schemeClr val="tx2"/>
          </a:solidFill>
          <a:ln>
            <a:noFill/>
          </a:ln>
          <a:extLst/>
        </p:spPr>
        <p:txBody>
          <a:bodyPr anchor="ctr"/>
          <a:lstStyle/>
          <a:p>
            <a:pPr algn="ctr"/>
            <a:endParaRPr/>
          </a:p>
        </p:txBody>
      </p:sp>
      <p:sp>
        <p:nvSpPr>
          <p:cNvPr id="294" name="îṣli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13D4ED0-B872-468F-97D1-5B60650E86A4}"/>
              </a:ext>
            </a:extLst>
          </p:cNvPr>
          <p:cNvSpPr/>
          <p:nvPr/>
        </p:nvSpPr>
        <p:spPr bwMode="auto">
          <a:xfrm>
            <a:off x="8624561" y="3614767"/>
            <a:ext cx="248246" cy="211084"/>
          </a:xfrm>
          <a:custGeom>
            <a:avLst/>
            <a:gdLst>
              <a:gd name="T0" fmla="*/ 84 w 102"/>
              <a:gd name="T1" fmla="*/ 82 h 87"/>
              <a:gd name="T2" fmla="*/ 81 w 102"/>
              <a:gd name="T3" fmla="*/ 81 h 87"/>
              <a:gd name="T4" fmla="*/ 81 w 102"/>
              <a:gd name="T5" fmla="*/ 74 h 87"/>
              <a:gd name="T6" fmla="*/ 93 w 102"/>
              <a:gd name="T7" fmla="*/ 44 h 87"/>
              <a:gd name="T8" fmla="*/ 81 w 102"/>
              <a:gd name="T9" fmla="*/ 13 h 87"/>
              <a:gd name="T10" fmla="*/ 81 w 102"/>
              <a:gd name="T11" fmla="*/ 6 h 87"/>
              <a:gd name="T12" fmla="*/ 87 w 102"/>
              <a:gd name="T13" fmla="*/ 6 h 87"/>
              <a:gd name="T14" fmla="*/ 102 w 102"/>
              <a:gd name="T15" fmla="*/ 44 h 87"/>
              <a:gd name="T16" fmla="*/ 87 w 102"/>
              <a:gd name="T17" fmla="*/ 81 h 87"/>
              <a:gd name="T18" fmla="*/ 84 w 102"/>
              <a:gd name="T19" fmla="*/ 82 h 87"/>
              <a:gd name="T20" fmla="*/ 68 w 102"/>
              <a:gd name="T21" fmla="*/ 74 h 87"/>
              <a:gd name="T22" fmla="*/ 65 w 102"/>
              <a:gd name="T23" fmla="*/ 72 h 87"/>
              <a:gd name="T24" fmla="*/ 65 w 102"/>
              <a:gd name="T25" fmla="*/ 66 h 87"/>
              <a:gd name="T26" fmla="*/ 65 w 102"/>
              <a:gd name="T27" fmla="*/ 21 h 87"/>
              <a:gd name="T28" fmla="*/ 65 w 102"/>
              <a:gd name="T29" fmla="*/ 15 h 87"/>
              <a:gd name="T30" fmla="*/ 71 w 102"/>
              <a:gd name="T31" fmla="*/ 15 h 87"/>
              <a:gd name="T32" fmla="*/ 83 w 102"/>
              <a:gd name="T33" fmla="*/ 44 h 87"/>
              <a:gd name="T34" fmla="*/ 71 w 102"/>
              <a:gd name="T35" fmla="*/ 72 h 87"/>
              <a:gd name="T36" fmla="*/ 68 w 102"/>
              <a:gd name="T37" fmla="*/ 74 h 87"/>
              <a:gd name="T38" fmla="*/ 52 w 102"/>
              <a:gd name="T39" fmla="*/ 65 h 87"/>
              <a:gd name="T40" fmla="*/ 49 w 102"/>
              <a:gd name="T41" fmla="*/ 64 h 87"/>
              <a:gd name="T42" fmla="*/ 49 w 102"/>
              <a:gd name="T43" fmla="*/ 57 h 87"/>
              <a:gd name="T44" fmla="*/ 49 w 102"/>
              <a:gd name="T45" fmla="*/ 30 h 87"/>
              <a:gd name="T46" fmla="*/ 49 w 102"/>
              <a:gd name="T47" fmla="*/ 23 h 87"/>
              <a:gd name="T48" fmla="*/ 55 w 102"/>
              <a:gd name="T49" fmla="*/ 23 h 87"/>
              <a:gd name="T50" fmla="*/ 55 w 102"/>
              <a:gd name="T51" fmla="*/ 64 h 87"/>
              <a:gd name="T52" fmla="*/ 52 w 102"/>
              <a:gd name="T53" fmla="*/ 65 h 87"/>
              <a:gd name="T54" fmla="*/ 38 w 102"/>
              <a:gd name="T55" fmla="*/ 3 h 87"/>
              <a:gd name="T56" fmla="*/ 42 w 102"/>
              <a:gd name="T57" fmla="*/ 5 h 87"/>
              <a:gd name="T58" fmla="*/ 42 w 102"/>
              <a:gd name="T59" fmla="*/ 82 h 87"/>
              <a:gd name="T60" fmla="*/ 38 w 102"/>
              <a:gd name="T61" fmla="*/ 84 h 87"/>
              <a:gd name="T62" fmla="*/ 15 w 102"/>
              <a:gd name="T63" fmla="*/ 62 h 87"/>
              <a:gd name="T64" fmla="*/ 0 w 102"/>
              <a:gd name="T65" fmla="*/ 62 h 87"/>
              <a:gd name="T66" fmla="*/ 0 w 102"/>
              <a:gd name="T67" fmla="*/ 25 h 87"/>
              <a:gd name="T68" fmla="*/ 15 w 102"/>
              <a:gd name="T69" fmla="*/ 25 h 87"/>
              <a:gd name="T70" fmla="*/ 38 w 102"/>
              <a:gd name="T71" fmla="*/ 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87">
                <a:moveTo>
                  <a:pt x="84" y="82"/>
                </a:moveTo>
                <a:cubicBezTo>
                  <a:pt x="83" y="82"/>
                  <a:pt x="81" y="82"/>
                  <a:pt x="81" y="81"/>
                </a:cubicBezTo>
                <a:cubicBezTo>
                  <a:pt x="79" y="79"/>
                  <a:pt x="79" y="76"/>
                  <a:pt x="81" y="74"/>
                </a:cubicBezTo>
                <a:cubicBezTo>
                  <a:pt x="89" y="66"/>
                  <a:pt x="93" y="55"/>
                  <a:pt x="93" y="44"/>
                </a:cubicBezTo>
                <a:cubicBezTo>
                  <a:pt x="93" y="32"/>
                  <a:pt x="89" y="21"/>
                  <a:pt x="81" y="13"/>
                </a:cubicBezTo>
                <a:cubicBezTo>
                  <a:pt x="79" y="11"/>
                  <a:pt x="79" y="8"/>
                  <a:pt x="81" y="6"/>
                </a:cubicBezTo>
                <a:cubicBezTo>
                  <a:pt x="82" y="4"/>
                  <a:pt x="85" y="4"/>
                  <a:pt x="87" y="6"/>
                </a:cubicBezTo>
                <a:cubicBezTo>
                  <a:pt x="97" y="16"/>
                  <a:pt x="102" y="29"/>
                  <a:pt x="102" y="44"/>
                </a:cubicBezTo>
                <a:cubicBezTo>
                  <a:pt x="102" y="58"/>
                  <a:pt x="97" y="71"/>
                  <a:pt x="87" y="81"/>
                </a:cubicBezTo>
                <a:cubicBezTo>
                  <a:pt x="86" y="82"/>
                  <a:pt x="85" y="82"/>
                  <a:pt x="84" y="82"/>
                </a:cubicBezTo>
                <a:close/>
                <a:moveTo>
                  <a:pt x="68" y="74"/>
                </a:moveTo>
                <a:cubicBezTo>
                  <a:pt x="67" y="74"/>
                  <a:pt x="65" y="73"/>
                  <a:pt x="65" y="72"/>
                </a:cubicBezTo>
                <a:cubicBezTo>
                  <a:pt x="63" y="70"/>
                  <a:pt x="63" y="68"/>
                  <a:pt x="65" y="66"/>
                </a:cubicBezTo>
                <a:cubicBezTo>
                  <a:pt x="77" y="54"/>
                  <a:pt x="77" y="33"/>
                  <a:pt x="65" y="21"/>
                </a:cubicBezTo>
                <a:cubicBezTo>
                  <a:pt x="63" y="19"/>
                  <a:pt x="63" y="17"/>
                  <a:pt x="65" y="15"/>
                </a:cubicBezTo>
                <a:cubicBezTo>
                  <a:pt x="66" y="13"/>
                  <a:pt x="69" y="13"/>
                  <a:pt x="71" y="15"/>
                </a:cubicBezTo>
                <a:cubicBezTo>
                  <a:pt x="79" y="22"/>
                  <a:pt x="83" y="33"/>
                  <a:pt x="83" y="44"/>
                </a:cubicBezTo>
                <a:cubicBezTo>
                  <a:pt x="83" y="54"/>
                  <a:pt x="79" y="65"/>
                  <a:pt x="71" y="72"/>
                </a:cubicBezTo>
                <a:cubicBezTo>
                  <a:pt x="70" y="73"/>
                  <a:pt x="69" y="74"/>
                  <a:pt x="68" y="74"/>
                </a:cubicBezTo>
                <a:close/>
                <a:moveTo>
                  <a:pt x="52" y="65"/>
                </a:moveTo>
                <a:cubicBezTo>
                  <a:pt x="51" y="65"/>
                  <a:pt x="49" y="65"/>
                  <a:pt x="49" y="64"/>
                </a:cubicBezTo>
                <a:cubicBezTo>
                  <a:pt x="47" y="62"/>
                  <a:pt x="47" y="59"/>
                  <a:pt x="49" y="57"/>
                </a:cubicBezTo>
                <a:cubicBezTo>
                  <a:pt x="56" y="50"/>
                  <a:pt x="56" y="37"/>
                  <a:pt x="49" y="30"/>
                </a:cubicBezTo>
                <a:cubicBezTo>
                  <a:pt x="47" y="28"/>
                  <a:pt x="47" y="25"/>
                  <a:pt x="49" y="23"/>
                </a:cubicBezTo>
                <a:cubicBezTo>
                  <a:pt x="50" y="22"/>
                  <a:pt x="53" y="22"/>
                  <a:pt x="55" y="23"/>
                </a:cubicBezTo>
                <a:cubicBezTo>
                  <a:pt x="66" y="34"/>
                  <a:pt x="66" y="53"/>
                  <a:pt x="55" y="64"/>
                </a:cubicBezTo>
                <a:cubicBezTo>
                  <a:pt x="54" y="65"/>
                  <a:pt x="53" y="65"/>
                  <a:pt x="52" y="65"/>
                </a:cubicBezTo>
                <a:close/>
                <a:moveTo>
                  <a:pt x="38" y="3"/>
                </a:moveTo>
                <a:cubicBezTo>
                  <a:pt x="40" y="0"/>
                  <a:pt x="42" y="1"/>
                  <a:pt x="42" y="5"/>
                </a:cubicBezTo>
                <a:cubicBezTo>
                  <a:pt x="42" y="82"/>
                  <a:pt x="42" y="82"/>
                  <a:pt x="42" y="82"/>
                </a:cubicBezTo>
                <a:cubicBezTo>
                  <a:pt x="42" y="86"/>
                  <a:pt x="40" y="87"/>
                  <a:pt x="38" y="84"/>
                </a:cubicBezTo>
                <a:cubicBezTo>
                  <a:pt x="15" y="62"/>
                  <a:pt x="15" y="62"/>
                  <a:pt x="15" y="62"/>
                </a:cubicBezTo>
                <a:cubicBezTo>
                  <a:pt x="0" y="62"/>
                  <a:pt x="0" y="62"/>
                  <a:pt x="0" y="62"/>
                </a:cubicBezTo>
                <a:cubicBezTo>
                  <a:pt x="0" y="25"/>
                  <a:pt x="0" y="25"/>
                  <a:pt x="0" y="25"/>
                </a:cubicBezTo>
                <a:cubicBezTo>
                  <a:pt x="15" y="25"/>
                  <a:pt x="15" y="25"/>
                  <a:pt x="15" y="25"/>
                </a:cubicBezTo>
                <a:lnTo>
                  <a:pt x="38" y="3"/>
                </a:lnTo>
                <a:close/>
              </a:path>
            </a:pathLst>
          </a:custGeom>
          <a:solidFill>
            <a:schemeClr val="accent2"/>
          </a:solidFill>
          <a:ln>
            <a:noFill/>
          </a:ln>
          <a:extLst/>
        </p:spPr>
        <p:txBody>
          <a:bodyPr anchor="ctr"/>
          <a:lstStyle/>
          <a:p>
            <a:pPr algn="ctr"/>
            <a:endParaRPr/>
          </a:p>
        </p:txBody>
      </p:sp>
      <p:sp>
        <p:nvSpPr>
          <p:cNvPr id="299" name="îṣḷi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6FF036F-0D44-4DDC-ADB3-3B97199201B3}"/>
              </a:ext>
            </a:extLst>
          </p:cNvPr>
          <p:cNvSpPr/>
          <p:nvPr/>
        </p:nvSpPr>
        <p:spPr bwMode="auto">
          <a:xfrm>
            <a:off x="9378218" y="4921407"/>
            <a:ext cx="276490" cy="273517"/>
          </a:xfrm>
          <a:custGeom>
            <a:avLst/>
            <a:gdLst>
              <a:gd name="T0" fmla="*/ 110 w 114"/>
              <a:gd name="T1" fmla="*/ 90 h 113"/>
              <a:gd name="T2" fmla="*/ 60 w 114"/>
              <a:gd name="T3" fmla="*/ 47 h 113"/>
              <a:gd name="T4" fmla="*/ 64 w 114"/>
              <a:gd name="T5" fmla="*/ 32 h 113"/>
              <a:gd name="T6" fmla="*/ 32 w 114"/>
              <a:gd name="T7" fmla="*/ 0 h 113"/>
              <a:gd name="T8" fmla="*/ 23 w 114"/>
              <a:gd name="T9" fmla="*/ 1 h 113"/>
              <a:gd name="T10" fmla="*/ 41 w 114"/>
              <a:gd name="T11" fmla="*/ 20 h 113"/>
              <a:gd name="T12" fmla="*/ 41 w 114"/>
              <a:gd name="T13" fmla="*/ 30 h 113"/>
              <a:gd name="T14" fmla="*/ 30 w 114"/>
              <a:gd name="T15" fmla="*/ 41 h 113"/>
              <a:gd name="T16" fmla="*/ 20 w 114"/>
              <a:gd name="T17" fmla="*/ 41 h 113"/>
              <a:gd name="T18" fmla="*/ 1 w 114"/>
              <a:gd name="T19" fmla="*/ 23 h 113"/>
              <a:gd name="T20" fmla="*/ 0 w 114"/>
              <a:gd name="T21" fmla="*/ 32 h 113"/>
              <a:gd name="T22" fmla="*/ 32 w 114"/>
              <a:gd name="T23" fmla="*/ 63 h 113"/>
              <a:gd name="T24" fmla="*/ 47 w 114"/>
              <a:gd name="T25" fmla="*/ 60 h 113"/>
              <a:gd name="T26" fmla="*/ 90 w 114"/>
              <a:gd name="T27" fmla="*/ 110 h 113"/>
              <a:gd name="T28" fmla="*/ 100 w 114"/>
              <a:gd name="T29" fmla="*/ 111 h 113"/>
              <a:gd name="T30" fmla="*/ 111 w 114"/>
              <a:gd name="T31" fmla="*/ 100 h 113"/>
              <a:gd name="T32" fmla="*/ 110 w 114"/>
              <a:gd name="T33" fmla="*/ 9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113">
                <a:moveTo>
                  <a:pt x="110" y="90"/>
                </a:moveTo>
                <a:cubicBezTo>
                  <a:pt x="60" y="47"/>
                  <a:pt x="60" y="47"/>
                  <a:pt x="60" y="47"/>
                </a:cubicBezTo>
                <a:cubicBezTo>
                  <a:pt x="62" y="42"/>
                  <a:pt x="64" y="37"/>
                  <a:pt x="64" y="32"/>
                </a:cubicBezTo>
                <a:cubicBezTo>
                  <a:pt x="64" y="14"/>
                  <a:pt x="49" y="0"/>
                  <a:pt x="32" y="0"/>
                </a:cubicBezTo>
                <a:cubicBezTo>
                  <a:pt x="29" y="0"/>
                  <a:pt x="26" y="0"/>
                  <a:pt x="23" y="1"/>
                </a:cubicBezTo>
                <a:cubicBezTo>
                  <a:pt x="41" y="20"/>
                  <a:pt x="41" y="20"/>
                  <a:pt x="41" y="20"/>
                </a:cubicBezTo>
                <a:cubicBezTo>
                  <a:pt x="44" y="22"/>
                  <a:pt x="44" y="27"/>
                  <a:pt x="41" y="30"/>
                </a:cubicBezTo>
                <a:cubicBezTo>
                  <a:pt x="30" y="41"/>
                  <a:pt x="30" y="41"/>
                  <a:pt x="30" y="41"/>
                </a:cubicBezTo>
                <a:cubicBezTo>
                  <a:pt x="27" y="44"/>
                  <a:pt x="23" y="44"/>
                  <a:pt x="20" y="41"/>
                </a:cubicBezTo>
                <a:cubicBezTo>
                  <a:pt x="1" y="23"/>
                  <a:pt x="1" y="23"/>
                  <a:pt x="1" y="23"/>
                </a:cubicBezTo>
                <a:cubicBezTo>
                  <a:pt x="1" y="25"/>
                  <a:pt x="0" y="29"/>
                  <a:pt x="0" y="32"/>
                </a:cubicBezTo>
                <a:cubicBezTo>
                  <a:pt x="0" y="49"/>
                  <a:pt x="14" y="63"/>
                  <a:pt x="32" y="63"/>
                </a:cubicBezTo>
                <a:cubicBezTo>
                  <a:pt x="37" y="63"/>
                  <a:pt x="42" y="62"/>
                  <a:pt x="47" y="60"/>
                </a:cubicBezTo>
                <a:cubicBezTo>
                  <a:pt x="90" y="110"/>
                  <a:pt x="90" y="110"/>
                  <a:pt x="90" y="110"/>
                </a:cubicBezTo>
                <a:cubicBezTo>
                  <a:pt x="93" y="113"/>
                  <a:pt x="97" y="113"/>
                  <a:pt x="100" y="111"/>
                </a:cubicBezTo>
                <a:cubicBezTo>
                  <a:pt x="111" y="100"/>
                  <a:pt x="111" y="100"/>
                  <a:pt x="111" y="100"/>
                </a:cubicBezTo>
                <a:cubicBezTo>
                  <a:pt x="114" y="97"/>
                  <a:pt x="113" y="93"/>
                  <a:pt x="110" y="90"/>
                </a:cubicBezTo>
                <a:close/>
              </a:path>
            </a:pathLst>
          </a:custGeom>
          <a:solidFill>
            <a:schemeClr val="accent1"/>
          </a:solidFill>
          <a:ln>
            <a:noFill/>
          </a:ln>
          <a:extLst/>
        </p:spPr>
        <p:txBody>
          <a:bodyPr anchor="ctr"/>
          <a:lstStyle/>
          <a:p>
            <a:pPr algn="ctr"/>
            <a:endParaRPr/>
          </a:p>
        </p:txBody>
      </p:sp>
      <p:sp>
        <p:nvSpPr>
          <p:cNvPr id="307" name="íşḻî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000BE5B-DF62-4B08-B155-597CF08AB2F8}"/>
              </a:ext>
            </a:extLst>
          </p:cNvPr>
          <p:cNvSpPr/>
          <p:nvPr/>
        </p:nvSpPr>
        <p:spPr bwMode="auto">
          <a:xfrm>
            <a:off x="8420909" y="1819068"/>
            <a:ext cx="184327" cy="214057"/>
          </a:xfrm>
          <a:custGeom>
            <a:avLst/>
            <a:gdLst>
              <a:gd name="T0" fmla="*/ 54 w 76"/>
              <a:gd name="T1" fmla="*/ 0 h 88"/>
              <a:gd name="T2" fmla="*/ 14 w 76"/>
              <a:gd name="T3" fmla="*/ 28 h 88"/>
              <a:gd name="T4" fmla="*/ 17 w 76"/>
              <a:gd name="T5" fmla="*/ 65 h 88"/>
              <a:gd name="T6" fmla="*/ 49 w 76"/>
              <a:gd name="T7" fmla="*/ 27 h 88"/>
              <a:gd name="T8" fmla="*/ 33 w 76"/>
              <a:gd name="T9" fmla="*/ 74 h 88"/>
              <a:gd name="T10" fmla="*/ 70 w 76"/>
              <a:gd name="T11" fmla="*/ 57 h 88"/>
              <a:gd name="T12" fmla="*/ 54 w 76"/>
              <a:gd name="T13" fmla="*/ 0 h 88"/>
              <a:gd name="T14" fmla="*/ 4 w 76"/>
              <a:gd name="T15" fmla="*/ 78 h 88"/>
              <a:gd name="T16" fmla="*/ 10 w 76"/>
              <a:gd name="T17" fmla="*/ 83 h 88"/>
              <a:gd name="T18" fmla="*/ 47 w 76"/>
              <a:gd name="T19" fmla="*/ 41 h 88"/>
              <a:gd name="T20" fmla="*/ 4 w 76"/>
              <a:gd name="T2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8">
                <a:moveTo>
                  <a:pt x="54" y="0"/>
                </a:moveTo>
                <a:cubicBezTo>
                  <a:pt x="41" y="23"/>
                  <a:pt x="30" y="12"/>
                  <a:pt x="14" y="28"/>
                </a:cubicBezTo>
                <a:cubicBezTo>
                  <a:pt x="0" y="42"/>
                  <a:pt x="5" y="59"/>
                  <a:pt x="17" y="65"/>
                </a:cubicBezTo>
                <a:cubicBezTo>
                  <a:pt x="28" y="59"/>
                  <a:pt x="40" y="46"/>
                  <a:pt x="49" y="27"/>
                </a:cubicBezTo>
                <a:cubicBezTo>
                  <a:pt x="49" y="27"/>
                  <a:pt x="57" y="51"/>
                  <a:pt x="33" y="74"/>
                </a:cubicBezTo>
                <a:cubicBezTo>
                  <a:pt x="45" y="88"/>
                  <a:pt x="64" y="79"/>
                  <a:pt x="70" y="57"/>
                </a:cubicBezTo>
                <a:cubicBezTo>
                  <a:pt x="76" y="33"/>
                  <a:pt x="60" y="9"/>
                  <a:pt x="54" y="0"/>
                </a:cubicBezTo>
                <a:close/>
                <a:moveTo>
                  <a:pt x="4" y="78"/>
                </a:moveTo>
                <a:cubicBezTo>
                  <a:pt x="4" y="78"/>
                  <a:pt x="5" y="83"/>
                  <a:pt x="10" y="83"/>
                </a:cubicBezTo>
                <a:cubicBezTo>
                  <a:pt x="15" y="83"/>
                  <a:pt x="36" y="71"/>
                  <a:pt x="47" y="41"/>
                </a:cubicBezTo>
                <a:cubicBezTo>
                  <a:pt x="30" y="70"/>
                  <a:pt x="6" y="78"/>
                  <a:pt x="4" y="78"/>
                </a:cubicBezTo>
                <a:close/>
              </a:path>
            </a:pathLst>
          </a:custGeom>
          <a:solidFill>
            <a:schemeClr val="accent2"/>
          </a:solidFill>
          <a:ln>
            <a:noFill/>
          </a:ln>
          <a:extLst/>
        </p:spPr>
        <p:txBody>
          <a:bodyPr anchor="ctr"/>
          <a:lstStyle/>
          <a:p>
            <a:pPr algn="ctr"/>
            <a:endParaRPr/>
          </a:p>
        </p:txBody>
      </p:sp>
      <p:sp>
        <p:nvSpPr>
          <p:cNvPr id="311" name="ïŝľi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05CC0CD-16E2-4C63-88A8-E29B0E13B6E2}"/>
              </a:ext>
            </a:extLst>
          </p:cNvPr>
          <p:cNvSpPr/>
          <p:nvPr/>
        </p:nvSpPr>
        <p:spPr bwMode="auto">
          <a:xfrm>
            <a:off x="8481856" y="1474199"/>
            <a:ext cx="167976" cy="167975"/>
          </a:xfrm>
          <a:custGeom>
            <a:avLst/>
            <a:gdLst>
              <a:gd name="T0" fmla="*/ 35 w 69"/>
              <a:gd name="T1" fmla="*/ 0 h 69"/>
              <a:gd name="T2" fmla="*/ 0 w 69"/>
              <a:gd name="T3" fmla="*/ 35 h 69"/>
              <a:gd name="T4" fmla="*/ 35 w 69"/>
              <a:gd name="T5" fmla="*/ 69 h 69"/>
              <a:gd name="T6" fmla="*/ 69 w 69"/>
              <a:gd name="T7" fmla="*/ 35 h 69"/>
              <a:gd name="T8" fmla="*/ 35 w 69"/>
              <a:gd name="T9" fmla="*/ 0 h 69"/>
              <a:gd name="T10" fmla="*/ 35 w 69"/>
              <a:gd name="T11" fmla="*/ 62 h 69"/>
              <a:gd name="T12" fmla="*/ 7 w 69"/>
              <a:gd name="T13" fmla="*/ 35 h 69"/>
              <a:gd name="T14" fmla="*/ 35 w 69"/>
              <a:gd name="T15" fmla="*/ 7 h 69"/>
              <a:gd name="T16" fmla="*/ 62 w 69"/>
              <a:gd name="T17" fmla="*/ 35 h 69"/>
              <a:gd name="T18" fmla="*/ 35 w 69"/>
              <a:gd name="T19" fmla="*/ 62 h 69"/>
              <a:gd name="T20" fmla="*/ 22 w 69"/>
              <a:gd name="T21" fmla="*/ 24 h 69"/>
              <a:gd name="T22" fmla="*/ 37 w 69"/>
              <a:gd name="T23" fmla="*/ 35 h 69"/>
              <a:gd name="T24" fmla="*/ 22 w 69"/>
              <a:gd name="T25" fmla="*/ 45 h 69"/>
              <a:gd name="T26" fmla="*/ 22 w 69"/>
              <a:gd name="T27" fmla="*/ 24 h 69"/>
              <a:gd name="T28" fmla="*/ 39 w 69"/>
              <a:gd name="T29" fmla="*/ 24 h 69"/>
              <a:gd name="T30" fmla="*/ 54 w 69"/>
              <a:gd name="T31" fmla="*/ 35 h 69"/>
              <a:gd name="T32" fmla="*/ 39 w 69"/>
              <a:gd name="T33" fmla="*/ 45 h 69"/>
              <a:gd name="T34" fmla="*/ 39 w 69"/>
              <a:gd name="T3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69">
                <a:moveTo>
                  <a:pt x="35" y="0"/>
                </a:moveTo>
                <a:cubicBezTo>
                  <a:pt x="16" y="0"/>
                  <a:pt x="0" y="16"/>
                  <a:pt x="0" y="35"/>
                </a:cubicBezTo>
                <a:cubicBezTo>
                  <a:pt x="0" y="53"/>
                  <a:pt x="16" y="69"/>
                  <a:pt x="35" y="69"/>
                </a:cubicBezTo>
                <a:cubicBezTo>
                  <a:pt x="53" y="69"/>
                  <a:pt x="69" y="53"/>
                  <a:pt x="69" y="35"/>
                </a:cubicBezTo>
                <a:cubicBezTo>
                  <a:pt x="69" y="16"/>
                  <a:pt x="53" y="0"/>
                  <a:pt x="35" y="0"/>
                </a:cubicBezTo>
                <a:close/>
                <a:moveTo>
                  <a:pt x="35" y="62"/>
                </a:moveTo>
                <a:cubicBezTo>
                  <a:pt x="19" y="62"/>
                  <a:pt x="7" y="50"/>
                  <a:pt x="7" y="35"/>
                </a:cubicBezTo>
                <a:cubicBezTo>
                  <a:pt x="7" y="19"/>
                  <a:pt x="19" y="7"/>
                  <a:pt x="35" y="7"/>
                </a:cubicBezTo>
                <a:cubicBezTo>
                  <a:pt x="50" y="7"/>
                  <a:pt x="62" y="19"/>
                  <a:pt x="62" y="35"/>
                </a:cubicBezTo>
                <a:cubicBezTo>
                  <a:pt x="62" y="50"/>
                  <a:pt x="50" y="62"/>
                  <a:pt x="35" y="62"/>
                </a:cubicBezTo>
                <a:close/>
                <a:moveTo>
                  <a:pt x="22" y="24"/>
                </a:moveTo>
                <a:cubicBezTo>
                  <a:pt x="37" y="35"/>
                  <a:pt x="37" y="35"/>
                  <a:pt x="37" y="35"/>
                </a:cubicBezTo>
                <a:cubicBezTo>
                  <a:pt x="22" y="45"/>
                  <a:pt x="22" y="45"/>
                  <a:pt x="22" y="45"/>
                </a:cubicBezTo>
                <a:lnTo>
                  <a:pt x="22" y="24"/>
                </a:lnTo>
                <a:close/>
                <a:moveTo>
                  <a:pt x="39" y="24"/>
                </a:moveTo>
                <a:cubicBezTo>
                  <a:pt x="54" y="35"/>
                  <a:pt x="54" y="35"/>
                  <a:pt x="54" y="35"/>
                </a:cubicBezTo>
                <a:cubicBezTo>
                  <a:pt x="39" y="45"/>
                  <a:pt x="39" y="45"/>
                  <a:pt x="39" y="45"/>
                </a:cubicBezTo>
                <a:lnTo>
                  <a:pt x="39" y="24"/>
                </a:lnTo>
                <a:close/>
              </a:path>
            </a:pathLst>
          </a:custGeom>
          <a:solidFill>
            <a:schemeClr val="accent2"/>
          </a:solidFill>
          <a:ln>
            <a:noFill/>
          </a:ln>
          <a:extLst/>
        </p:spPr>
        <p:txBody>
          <a:bodyPr anchor="ctr"/>
          <a:lstStyle/>
          <a:p>
            <a:pPr algn="ctr"/>
            <a:endParaRPr/>
          </a:p>
        </p:txBody>
      </p:sp>
      <p:sp>
        <p:nvSpPr>
          <p:cNvPr id="319" name="ïṥļí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B883C68-1079-48D7-BF23-88D37558B2E3}"/>
              </a:ext>
            </a:extLst>
          </p:cNvPr>
          <p:cNvSpPr/>
          <p:nvPr/>
        </p:nvSpPr>
        <p:spPr bwMode="auto">
          <a:xfrm>
            <a:off x="8197933" y="1547038"/>
            <a:ext cx="130813" cy="129326"/>
          </a:xfrm>
          <a:custGeom>
            <a:avLst/>
            <a:gdLst>
              <a:gd name="T0" fmla="*/ 27 w 54"/>
              <a:gd name="T1" fmla="*/ 0 h 53"/>
              <a:gd name="T2" fmla="*/ 0 w 54"/>
              <a:gd name="T3" fmla="*/ 26 h 53"/>
              <a:gd name="T4" fmla="*/ 27 w 54"/>
              <a:gd name="T5" fmla="*/ 53 h 53"/>
              <a:gd name="T6" fmla="*/ 54 w 54"/>
              <a:gd name="T7" fmla="*/ 26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6 h 53"/>
              <a:gd name="T20" fmla="*/ 41 w 54"/>
              <a:gd name="T21" fmla="*/ 12 h 53"/>
              <a:gd name="T22" fmla="*/ 47 w 54"/>
              <a:gd name="T23" fmla="*/ 24 h 53"/>
              <a:gd name="T24" fmla="*/ 37 w 54"/>
              <a:gd name="T25" fmla="*/ 38 h 53"/>
              <a:gd name="T26" fmla="*/ 38 w 54"/>
              <a:gd name="T27" fmla="*/ 43 h 53"/>
              <a:gd name="T28" fmla="*/ 27 w 54"/>
              <a:gd name="T29" fmla="*/ 46 h 53"/>
              <a:gd name="T30" fmla="*/ 16 w 54"/>
              <a:gd name="T31" fmla="*/ 43 h 53"/>
              <a:gd name="T32" fmla="*/ 29 w 54"/>
              <a:gd name="T33" fmla="*/ 33 h 53"/>
              <a:gd name="T34" fmla="*/ 30 w 54"/>
              <a:gd name="T35" fmla="*/ 35 h 53"/>
              <a:gd name="T36" fmla="*/ 30 w 54"/>
              <a:gd name="T37" fmla="*/ 38 h 53"/>
              <a:gd name="T38" fmla="*/ 28 w 54"/>
              <a:gd name="T39" fmla="*/ 40 h 53"/>
              <a:gd name="T40" fmla="*/ 25 w 54"/>
              <a:gd name="T41" fmla="*/ 40 h 53"/>
              <a:gd name="T42" fmla="*/ 23 w 54"/>
              <a:gd name="T43" fmla="*/ 38 h 53"/>
              <a:gd name="T44" fmla="*/ 23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6"/>
                </a:cubicBezTo>
                <a:cubicBezTo>
                  <a:pt x="0" y="41"/>
                  <a:pt x="12" y="53"/>
                  <a:pt x="27" y="53"/>
                </a:cubicBezTo>
                <a:cubicBezTo>
                  <a:pt x="42" y="53"/>
                  <a:pt x="54" y="41"/>
                  <a:pt x="54" y="26"/>
                </a:cubicBezTo>
                <a:cubicBezTo>
                  <a:pt x="54" y="12"/>
                  <a:pt x="42" y="0"/>
                  <a:pt x="27" y="0"/>
                </a:cubicBezTo>
                <a:close/>
                <a:moveTo>
                  <a:pt x="16" y="43"/>
                </a:moveTo>
                <a:cubicBezTo>
                  <a:pt x="16" y="42"/>
                  <a:pt x="17" y="40"/>
                  <a:pt x="17" y="38"/>
                </a:cubicBezTo>
                <a:cubicBezTo>
                  <a:pt x="17" y="32"/>
                  <a:pt x="13" y="26"/>
                  <a:pt x="7" y="24"/>
                </a:cubicBezTo>
                <a:cubicBezTo>
                  <a:pt x="7" y="20"/>
                  <a:pt x="9" y="15"/>
                  <a:pt x="13" y="12"/>
                </a:cubicBezTo>
                <a:cubicBezTo>
                  <a:pt x="16" y="8"/>
                  <a:pt x="21" y="6"/>
                  <a:pt x="27" y="6"/>
                </a:cubicBezTo>
                <a:cubicBezTo>
                  <a:pt x="32" y="6"/>
                  <a:pt x="37" y="8"/>
                  <a:pt x="41" y="12"/>
                </a:cubicBezTo>
                <a:cubicBezTo>
                  <a:pt x="44" y="15"/>
                  <a:pt x="46" y="20"/>
                  <a:pt x="47" y="24"/>
                </a:cubicBezTo>
                <a:cubicBezTo>
                  <a:pt x="41" y="26"/>
                  <a:pt x="37" y="32"/>
                  <a:pt x="37" y="38"/>
                </a:cubicBezTo>
                <a:cubicBezTo>
                  <a:pt x="37" y="40"/>
                  <a:pt x="37" y="42"/>
                  <a:pt x="38" y="43"/>
                </a:cubicBezTo>
                <a:cubicBezTo>
                  <a:pt x="35" y="45"/>
                  <a:pt x="31" y="46"/>
                  <a:pt x="27" y="46"/>
                </a:cubicBezTo>
                <a:cubicBezTo>
                  <a:pt x="23" y="46"/>
                  <a:pt x="19" y="45"/>
                  <a:pt x="16" y="43"/>
                </a:cubicBezTo>
                <a:close/>
                <a:moveTo>
                  <a:pt x="29" y="33"/>
                </a:moveTo>
                <a:cubicBezTo>
                  <a:pt x="30" y="33"/>
                  <a:pt x="30" y="34"/>
                  <a:pt x="30" y="35"/>
                </a:cubicBezTo>
                <a:cubicBezTo>
                  <a:pt x="30" y="38"/>
                  <a:pt x="30" y="38"/>
                  <a:pt x="30" y="38"/>
                </a:cubicBezTo>
                <a:cubicBezTo>
                  <a:pt x="30" y="39"/>
                  <a:pt x="29" y="40"/>
                  <a:pt x="28" y="40"/>
                </a:cubicBezTo>
                <a:cubicBezTo>
                  <a:pt x="25" y="40"/>
                  <a:pt x="25" y="40"/>
                  <a:pt x="25" y="40"/>
                </a:cubicBezTo>
                <a:cubicBezTo>
                  <a:pt x="24" y="40"/>
                  <a:pt x="23" y="39"/>
                  <a:pt x="23" y="38"/>
                </a:cubicBezTo>
                <a:cubicBezTo>
                  <a:pt x="23" y="35"/>
                  <a:pt x="23" y="35"/>
                  <a:pt x="23" y="35"/>
                </a:cubicBezTo>
                <a:cubicBezTo>
                  <a:pt x="23" y="34"/>
                  <a:pt x="24" y="33"/>
                  <a:pt x="25" y="33"/>
                </a:cubicBezTo>
                <a:cubicBezTo>
                  <a:pt x="26" y="10"/>
                  <a:pt x="26" y="10"/>
                  <a:pt x="26" y="10"/>
                </a:cubicBezTo>
                <a:cubicBezTo>
                  <a:pt x="28" y="10"/>
                  <a:pt x="28" y="10"/>
                  <a:pt x="28" y="10"/>
                </a:cubicBezTo>
                <a:lnTo>
                  <a:pt x="29" y="33"/>
                </a:lnTo>
                <a:close/>
              </a:path>
            </a:pathLst>
          </a:custGeom>
          <a:solidFill>
            <a:schemeClr val="accent2"/>
          </a:solidFill>
          <a:ln>
            <a:noFill/>
          </a:ln>
          <a:extLst/>
        </p:spPr>
        <p:txBody>
          <a:bodyPr anchor="ctr"/>
          <a:lstStyle/>
          <a:p>
            <a:pPr algn="ctr"/>
            <a:endParaRPr/>
          </a:p>
        </p:txBody>
      </p:sp>
      <p:sp>
        <p:nvSpPr>
          <p:cNvPr id="326" name="îS1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808D38B-DD9A-42B0-81F0-740B842B1AA7}"/>
              </a:ext>
            </a:extLst>
          </p:cNvPr>
          <p:cNvSpPr/>
          <p:nvPr/>
        </p:nvSpPr>
        <p:spPr bwMode="auto">
          <a:xfrm>
            <a:off x="7432383" y="1286899"/>
            <a:ext cx="157570" cy="156083"/>
          </a:xfrm>
          <a:custGeom>
            <a:avLst/>
            <a:gdLst>
              <a:gd name="T0" fmla="*/ 0 w 65"/>
              <a:gd name="T1" fmla="*/ 32 h 64"/>
              <a:gd name="T2" fmla="*/ 65 w 65"/>
              <a:gd name="T3" fmla="*/ 32 h 64"/>
              <a:gd name="T4" fmla="*/ 51 w 65"/>
              <a:gd name="T5" fmla="*/ 42 h 64"/>
              <a:gd name="T6" fmla="*/ 60 w 65"/>
              <a:gd name="T7" fmla="*/ 34 h 64"/>
              <a:gd name="T8" fmla="*/ 51 w 65"/>
              <a:gd name="T9" fmla="*/ 42 h 64"/>
              <a:gd name="T10" fmla="*/ 13 w 65"/>
              <a:gd name="T11" fmla="*/ 30 h 64"/>
              <a:gd name="T12" fmla="*/ 7 w 65"/>
              <a:gd name="T13" fmla="*/ 21 h 64"/>
              <a:gd name="T14" fmla="*/ 46 w 65"/>
              <a:gd name="T15" fmla="*/ 21 h 64"/>
              <a:gd name="T16" fmla="*/ 35 w 65"/>
              <a:gd name="T17" fmla="*/ 30 h 64"/>
              <a:gd name="T18" fmla="*/ 46 w 65"/>
              <a:gd name="T19" fmla="*/ 21 h 64"/>
              <a:gd name="T20" fmla="*/ 35 w 65"/>
              <a:gd name="T21" fmla="*/ 4 h 64"/>
              <a:gd name="T22" fmla="*/ 42 w 65"/>
              <a:gd name="T23" fmla="*/ 11 h 64"/>
              <a:gd name="T24" fmla="*/ 35 w 65"/>
              <a:gd name="T25" fmla="*/ 17 h 64"/>
              <a:gd name="T26" fmla="*/ 27 w 65"/>
              <a:gd name="T27" fmla="*/ 6 h 64"/>
              <a:gd name="T28" fmla="*/ 30 w 65"/>
              <a:gd name="T29" fmla="*/ 17 h 64"/>
              <a:gd name="T30" fmla="*/ 23 w 65"/>
              <a:gd name="T31" fmla="*/ 11 h 64"/>
              <a:gd name="T32" fmla="*/ 30 w 65"/>
              <a:gd name="T33" fmla="*/ 30 h 64"/>
              <a:gd name="T34" fmla="*/ 19 w 65"/>
              <a:gd name="T35" fmla="*/ 21 h 64"/>
              <a:gd name="T36" fmla="*/ 7 w 65"/>
              <a:gd name="T37" fmla="*/ 42 h 64"/>
              <a:gd name="T38" fmla="*/ 13 w 65"/>
              <a:gd name="T39" fmla="*/ 34 h 64"/>
              <a:gd name="T40" fmla="*/ 7 w 65"/>
              <a:gd name="T41" fmla="*/ 42 h 64"/>
              <a:gd name="T42" fmla="*/ 30 w 65"/>
              <a:gd name="T43" fmla="*/ 34 h 64"/>
              <a:gd name="T44" fmla="*/ 19 w 65"/>
              <a:gd name="T45" fmla="*/ 42 h 64"/>
              <a:gd name="T46" fmla="*/ 30 w 65"/>
              <a:gd name="T47" fmla="*/ 47 h 64"/>
              <a:gd name="T48" fmla="*/ 27 w 65"/>
              <a:gd name="T49" fmla="*/ 58 h 64"/>
              <a:gd name="T50" fmla="*/ 20 w 65"/>
              <a:gd name="T51" fmla="*/ 47 h 64"/>
              <a:gd name="T52" fmla="*/ 42 w 65"/>
              <a:gd name="T53" fmla="*/ 52 h 64"/>
              <a:gd name="T54" fmla="*/ 35 w 65"/>
              <a:gd name="T55" fmla="*/ 59 h 64"/>
              <a:gd name="T56" fmla="*/ 45 w 65"/>
              <a:gd name="T57" fmla="*/ 47 h 64"/>
              <a:gd name="T58" fmla="*/ 35 w 65"/>
              <a:gd name="T59" fmla="*/ 42 h 64"/>
              <a:gd name="T60" fmla="*/ 47 w 65"/>
              <a:gd name="T61" fmla="*/ 34 h 64"/>
              <a:gd name="T62" fmla="*/ 35 w 65"/>
              <a:gd name="T63" fmla="*/ 42 h 64"/>
              <a:gd name="T64" fmla="*/ 51 w 65"/>
              <a:gd name="T65" fmla="*/ 21 h 64"/>
              <a:gd name="T66" fmla="*/ 60 w 65"/>
              <a:gd name="T67" fmla="*/ 30 h 64"/>
              <a:gd name="T68" fmla="*/ 56 w 65"/>
              <a:gd name="T69" fmla="*/ 17 h 64"/>
              <a:gd name="T70" fmla="*/ 44 w 65"/>
              <a:gd name="T71" fmla="*/ 7 h 64"/>
              <a:gd name="T72" fmla="*/ 56 w 65"/>
              <a:gd name="T73" fmla="*/ 17 h 64"/>
              <a:gd name="T74" fmla="*/ 20 w 65"/>
              <a:gd name="T75" fmla="*/ 7 h 64"/>
              <a:gd name="T76" fmla="*/ 9 w 65"/>
              <a:gd name="T77" fmla="*/ 17 h 64"/>
              <a:gd name="T78" fmla="*/ 9 w 65"/>
              <a:gd name="T79" fmla="*/ 47 h 64"/>
              <a:gd name="T80" fmla="*/ 20 w 65"/>
              <a:gd name="T81" fmla="*/ 57 h 64"/>
              <a:gd name="T82" fmla="*/ 9 w 65"/>
              <a:gd name="T83" fmla="*/ 47 h 64"/>
              <a:gd name="T84" fmla="*/ 44 w 65"/>
              <a:gd name="T85" fmla="*/ 57 h 64"/>
              <a:gd name="T86" fmla="*/ 56 w 65"/>
              <a:gd name="T87"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 h="64">
                <a:moveTo>
                  <a:pt x="32" y="0"/>
                </a:moveTo>
                <a:cubicBezTo>
                  <a:pt x="15" y="0"/>
                  <a:pt x="0" y="14"/>
                  <a:pt x="0" y="32"/>
                </a:cubicBezTo>
                <a:cubicBezTo>
                  <a:pt x="0" y="49"/>
                  <a:pt x="15" y="64"/>
                  <a:pt x="32" y="64"/>
                </a:cubicBezTo>
                <a:cubicBezTo>
                  <a:pt x="50" y="64"/>
                  <a:pt x="65" y="49"/>
                  <a:pt x="65" y="32"/>
                </a:cubicBezTo>
                <a:cubicBezTo>
                  <a:pt x="65" y="14"/>
                  <a:pt x="50" y="0"/>
                  <a:pt x="32" y="0"/>
                </a:cubicBezTo>
                <a:close/>
                <a:moveTo>
                  <a:pt x="51" y="42"/>
                </a:moveTo>
                <a:cubicBezTo>
                  <a:pt x="51" y="40"/>
                  <a:pt x="52" y="37"/>
                  <a:pt x="52" y="34"/>
                </a:cubicBezTo>
                <a:cubicBezTo>
                  <a:pt x="60" y="34"/>
                  <a:pt x="60" y="34"/>
                  <a:pt x="60" y="34"/>
                </a:cubicBezTo>
                <a:cubicBezTo>
                  <a:pt x="60" y="37"/>
                  <a:pt x="59" y="40"/>
                  <a:pt x="58" y="42"/>
                </a:cubicBezTo>
                <a:lnTo>
                  <a:pt x="51" y="42"/>
                </a:lnTo>
                <a:close/>
                <a:moveTo>
                  <a:pt x="14" y="21"/>
                </a:moveTo>
                <a:cubicBezTo>
                  <a:pt x="14" y="24"/>
                  <a:pt x="13" y="27"/>
                  <a:pt x="13" y="30"/>
                </a:cubicBezTo>
                <a:cubicBezTo>
                  <a:pt x="5" y="30"/>
                  <a:pt x="5" y="30"/>
                  <a:pt x="5" y="30"/>
                </a:cubicBezTo>
                <a:cubicBezTo>
                  <a:pt x="5" y="27"/>
                  <a:pt x="6" y="24"/>
                  <a:pt x="7" y="21"/>
                </a:cubicBezTo>
                <a:lnTo>
                  <a:pt x="14" y="21"/>
                </a:lnTo>
                <a:close/>
                <a:moveTo>
                  <a:pt x="46" y="21"/>
                </a:moveTo>
                <a:cubicBezTo>
                  <a:pt x="47" y="24"/>
                  <a:pt x="47" y="27"/>
                  <a:pt x="47" y="30"/>
                </a:cubicBezTo>
                <a:cubicBezTo>
                  <a:pt x="35" y="30"/>
                  <a:pt x="35" y="30"/>
                  <a:pt x="35" y="30"/>
                </a:cubicBezTo>
                <a:cubicBezTo>
                  <a:pt x="35" y="21"/>
                  <a:pt x="35" y="21"/>
                  <a:pt x="35" y="21"/>
                </a:cubicBezTo>
                <a:lnTo>
                  <a:pt x="46" y="21"/>
                </a:lnTo>
                <a:close/>
                <a:moveTo>
                  <a:pt x="35" y="17"/>
                </a:moveTo>
                <a:cubicBezTo>
                  <a:pt x="35" y="4"/>
                  <a:pt x="35" y="4"/>
                  <a:pt x="35" y="4"/>
                </a:cubicBezTo>
                <a:cubicBezTo>
                  <a:pt x="36" y="5"/>
                  <a:pt x="37" y="5"/>
                  <a:pt x="38" y="6"/>
                </a:cubicBezTo>
                <a:cubicBezTo>
                  <a:pt x="39" y="7"/>
                  <a:pt x="41" y="9"/>
                  <a:pt x="42" y="11"/>
                </a:cubicBezTo>
                <a:cubicBezTo>
                  <a:pt x="43" y="13"/>
                  <a:pt x="44" y="15"/>
                  <a:pt x="45" y="17"/>
                </a:cubicBezTo>
                <a:cubicBezTo>
                  <a:pt x="35" y="17"/>
                  <a:pt x="35" y="17"/>
                  <a:pt x="35" y="17"/>
                </a:cubicBezTo>
                <a:close/>
                <a:moveTo>
                  <a:pt x="23" y="11"/>
                </a:moveTo>
                <a:cubicBezTo>
                  <a:pt x="24" y="9"/>
                  <a:pt x="26" y="7"/>
                  <a:pt x="27" y="6"/>
                </a:cubicBezTo>
                <a:cubicBezTo>
                  <a:pt x="28" y="5"/>
                  <a:pt x="29" y="5"/>
                  <a:pt x="30" y="4"/>
                </a:cubicBezTo>
                <a:cubicBezTo>
                  <a:pt x="30" y="17"/>
                  <a:pt x="30" y="17"/>
                  <a:pt x="30" y="17"/>
                </a:cubicBezTo>
                <a:cubicBezTo>
                  <a:pt x="20" y="17"/>
                  <a:pt x="20" y="17"/>
                  <a:pt x="20" y="17"/>
                </a:cubicBezTo>
                <a:cubicBezTo>
                  <a:pt x="21" y="15"/>
                  <a:pt x="22" y="13"/>
                  <a:pt x="23" y="11"/>
                </a:cubicBezTo>
                <a:close/>
                <a:moveTo>
                  <a:pt x="30" y="21"/>
                </a:moveTo>
                <a:cubicBezTo>
                  <a:pt x="30" y="30"/>
                  <a:pt x="30" y="30"/>
                  <a:pt x="30" y="30"/>
                </a:cubicBezTo>
                <a:cubicBezTo>
                  <a:pt x="18" y="30"/>
                  <a:pt x="18" y="30"/>
                  <a:pt x="18" y="30"/>
                </a:cubicBezTo>
                <a:cubicBezTo>
                  <a:pt x="18" y="27"/>
                  <a:pt x="18" y="24"/>
                  <a:pt x="19" y="21"/>
                </a:cubicBezTo>
                <a:lnTo>
                  <a:pt x="30" y="21"/>
                </a:lnTo>
                <a:close/>
                <a:moveTo>
                  <a:pt x="7" y="42"/>
                </a:moveTo>
                <a:cubicBezTo>
                  <a:pt x="6" y="40"/>
                  <a:pt x="5" y="37"/>
                  <a:pt x="5" y="34"/>
                </a:cubicBezTo>
                <a:cubicBezTo>
                  <a:pt x="13" y="34"/>
                  <a:pt x="13" y="34"/>
                  <a:pt x="13" y="34"/>
                </a:cubicBezTo>
                <a:cubicBezTo>
                  <a:pt x="13" y="37"/>
                  <a:pt x="14" y="40"/>
                  <a:pt x="14" y="42"/>
                </a:cubicBezTo>
                <a:lnTo>
                  <a:pt x="7" y="42"/>
                </a:lnTo>
                <a:close/>
                <a:moveTo>
                  <a:pt x="18" y="34"/>
                </a:moveTo>
                <a:cubicBezTo>
                  <a:pt x="30" y="34"/>
                  <a:pt x="30" y="34"/>
                  <a:pt x="30" y="34"/>
                </a:cubicBezTo>
                <a:cubicBezTo>
                  <a:pt x="30" y="42"/>
                  <a:pt x="30" y="42"/>
                  <a:pt x="30" y="42"/>
                </a:cubicBezTo>
                <a:cubicBezTo>
                  <a:pt x="19" y="42"/>
                  <a:pt x="19" y="42"/>
                  <a:pt x="19" y="42"/>
                </a:cubicBezTo>
                <a:cubicBezTo>
                  <a:pt x="18" y="40"/>
                  <a:pt x="18" y="37"/>
                  <a:pt x="18" y="34"/>
                </a:cubicBezTo>
                <a:close/>
                <a:moveTo>
                  <a:pt x="30" y="47"/>
                </a:moveTo>
                <a:cubicBezTo>
                  <a:pt x="30" y="59"/>
                  <a:pt x="30" y="59"/>
                  <a:pt x="30" y="59"/>
                </a:cubicBezTo>
                <a:cubicBezTo>
                  <a:pt x="29" y="59"/>
                  <a:pt x="28" y="58"/>
                  <a:pt x="27" y="58"/>
                </a:cubicBezTo>
                <a:cubicBezTo>
                  <a:pt x="26" y="57"/>
                  <a:pt x="24" y="55"/>
                  <a:pt x="23" y="52"/>
                </a:cubicBezTo>
                <a:cubicBezTo>
                  <a:pt x="22" y="51"/>
                  <a:pt x="21" y="49"/>
                  <a:pt x="20" y="47"/>
                </a:cubicBezTo>
                <a:cubicBezTo>
                  <a:pt x="30" y="47"/>
                  <a:pt x="30" y="47"/>
                  <a:pt x="30" y="47"/>
                </a:cubicBezTo>
                <a:close/>
                <a:moveTo>
                  <a:pt x="42" y="52"/>
                </a:moveTo>
                <a:cubicBezTo>
                  <a:pt x="41" y="55"/>
                  <a:pt x="39" y="57"/>
                  <a:pt x="38" y="58"/>
                </a:cubicBezTo>
                <a:cubicBezTo>
                  <a:pt x="37" y="58"/>
                  <a:pt x="36" y="59"/>
                  <a:pt x="35" y="59"/>
                </a:cubicBezTo>
                <a:cubicBezTo>
                  <a:pt x="35" y="47"/>
                  <a:pt x="35" y="47"/>
                  <a:pt x="35" y="47"/>
                </a:cubicBezTo>
                <a:cubicBezTo>
                  <a:pt x="45" y="47"/>
                  <a:pt x="45" y="47"/>
                  <a:pt x="45" y="47"/>
                </a:cubicBezTo>
                <a:cubicBezTo>
                  <a:pt x="44" y="49"/>
                  <a:pt x="43" y="51"/>
                  <a:pt x="42" y="52"/>
                </a:cubicBezTo>
                <a:close/>
                <a:moveTo>
                  <a:pt x="35" y="42"/>
                </a:moveTo>
                <a:cubicBezTo>
                  <a:pt x="35" y="34"/>
                  <a:pt x="35" y="34"/>
                  <a:pt x="35" y="34"/>
                </a:cubicBezTo>
                <a:cubicBezTo>
                  <a:pt x="47" y="34"/>
                  <a:pt x="47" y="34"/>
                  <a:pt x="47" y="34"/>
                </a:cubicBezTo>
                <a:cubicBezTo>
                  <a:pt x="47" y="37"/>
                  <a:pt x="47" y="40"/>
                  <a:pt x="46" y="42"/>
                </a:cubicBezTo>
                <a:lnTo>
                  <a:pt x="35" y="42"/>
                </a:lnTo>
                <a:close/>
                <a:moveTo>
                  <a:pt x="52" y="30"/>
                </a:moveTo>
                <a:cubicBezTo>
                  <a:pt x="52" y="27"/>
                  <a:pt x="51" y="24"/>
                  <a:pt x="51" y="21"/>
                </a:cubicBezTo>
                <a:cubicBezTo>
                  <a:pt x="58" y="21"/>
                  <a:pt x="58" y="21"/>
                  <a:pt x="58" y="21"/>
                </a:cubicBezTo>
                <a:cubicBezTo>
                  <a:pt x="59" y="24"/>
                  <a:pt x="60" y="27"/>
                  <a:pt x="60" y="30"/>
                </a:cubicBezTo>
                <a:lnTo>
                  <a:pt x="52" y="30"/>
                </a:lnTo>
                <a:close/>
                <a:moveTo>
                  <a:pt x="56" y="17"/>
                </a:moveTo>
                <a:cubicBezTo>
                  <a:pt x="50" y="17"/>
                  <a:pt x="50" y="17"/>
                  <a:pt x="50" y="17"/>
                </a:cubicBezTo>
                <a:cubicBezTo>
                  <a:pt x="48" y="13"/>
                  <a:pt x="47" y="9"/>
                  <a:pt x="44" y="7"/>
                </a:cubicBezTo>
                <a:cubicBezTo>
                  <a:pt x="47" y="8"/>
                  <a:pt x="50" y="10"/>
                  <a:pt x="52" y="12"/>
                </a:cubicBezTo>
                <a:cubicBezTo>
                  <a:pt x="54" y="14"/>
                  <a:pt x="55" y="15"/>
                  <a:pt x="56" y="17"/>
                </a:cubicBezTo>
                <a:close/>
                <a:moveTo>
                  <a:pt x="13" y="12"/>
                </a:moveTo>
                <a:cubicBezTo>
                  <a:pt x="15" y="10"/>
                  <a:pt x="18" y="8"/>
                  <a:pt x="20" y="7"/>
                </a:cubicBezTo>
                <a:cubicBezTo>
                  <a:pt x="18" y="9"/>
                  <a:pt x="17" y="13"/>
                  <a:pt x="15" y="17"/>
                </a:cubicBezTo>
                <a:cubicBezTo>
                  <a:pt x="9" y="17"/>
                  <a:pt x="9" y="17"/>
                  <a:pt x="9" y="17"/>
                </a:cubicBezTo>
                <a:cubicBezTo>
                  <a:pt x="10" y="15"/>
                  <a:pt x="11" y="14"/>
                  <a:pt x="13" y="12"/>
                </a:cubicBezTo>
                <a:close/>
                <a:moveTo>
                  <a:pt x="9" y="47"/>
                </a:moveTo>
                <a:cubicBezTo>
                  <a:pt x="15" y="47"/>
                  <a:pt x="15" y="47"/>
                  <a:pt x="15" y="47"/>
                </a:cubicBezTo>
                <a:cubicBezTo>
                  <a:pt x="17" y="51"/>
                  <a:pt x="18" y="54"/>
                  <a:pt x="20" y="57"/>
                </a:cubicBezTo>
                <a:cubicBezTo>
                  <a:pt x="18" y="55"/>
                  <a:pt x="15" y="54"/>
                  <a:pt x="13" y="51"/>
                </a:cubicBezTo>
                <a:cubicBezTo>
                  <a:pt x="11" y="50"/>
                  <a:pt x="10" y="48"/>
                  <a:pt x="9" y="47"/>
                </a:cubicBezTo>
                <a:close/>
                <a:moveTo>
                  <a:pt x="52" y="51"/>
                </a:moveTo>
                <a:cubicBezTo>
                  <a:pt x="50" y="54"/>
                  <a:pt x="47" y="55"/>
                  <a:pt x="44" y="57"/>
                </a:cubicBezTo>
                <a:cubicBezTo>
                  <a:pt x="47" y="54"/>
                  <a:pt x="48" y="51"/>
                  <a:pt x="50" y="47"/>
                </a:cubicBezTo>
                <a:cubicBezTo>
                  <a:pt x="56" y="47"/>
                  <a:pt x="56" y="47"/>
                  <a:pt x="56" y="47"/>
                </a:cubicBezTo>
                <a:cubicBezTo>
                  <a:pt x="55" y="48"/>
                  <a:pt x="54" y="50"/>
                  <a:pt x="52" y="51"/>
                </a:cubicBezTo>
                <a:close/>
              </a:path>
            </a:pathLst>
          </a:custGeom>
          <a:solidFill>
            <a:schemeClr val="accent3"/>
          </a:solidFill>
          <a:ln>
            <a:noFill/>
          </a:ln>
          <a:extLst/>
        </p:spPr>
        <p:txBody>
          <a:bodyPr anchor="ctr"/>
          <a:lstStyle/>
          <a:p>
            <a:pPr algn="ctr"/>
            <a:endParaRPr/>
          </a:p>
        </p:txBody>
      </p:sp>
      <p:sp>
        <p:nvSpPr>
          <p:cNvPr id="329" name="íṧḷí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09E36B2-CF1C-479C-8936-6436B57E3BD0}"/>
              </a:ext>
            </a:extLst>
          </p:cNvPr>
          <p:cNvSpPr/>
          <p:nvPr/>
        </p:nvSpPr>
        <p:spPr bwMode="auto">
          <a:xfrm>
            <a:off x="9333623" y="5197897"/>
            <a:ext cx="289869" cy="257165"/>
          </a:xfrm>
          <a:custGeom>
            <a:avLst/>
            <a:gdLst>
              <a:gd name="T0" fmla="*/ 50 w 119"/>
              <a:gd name="T1" fmla="*/ 0 h 106"/>
              <a:gd name="T2" fmla="*/ 50 w 119"/>
              <a:gd name="T3" fmla="*/ 0 h 106"/>
              <a:gd name="T4" fmla="*/ 99 w 119"/>
              <a:gd name="T5" fmla="*/ 40 h 106"/>
              <a:gd name="T6" fmla="*/ 50 w 119"/>
              <a:gd name="T7" fmla="*/ 81 h 106"/>
              <a:gd name="T8" fmla="*/ 42 w 119"/>
              <a:gd name="T9" fmla="*/ 80 h 106"/>
              <a:gd name="T10" fmla="*/ 7 w 119"/>
              <a:gd name="T11" fmla="*/ 93 h 106"/>
              <a:gd name="T12" fmla="*/ 7 w 119"/>
              <a:gd name="T13" fmla="*/ 90 h 106"/>
              <a:gd name="T14" fmla="*/ 19 w 119"/>
              <a:gd name="T15" fmla="*/ 74 h 106"/>
              <a:gd name="T16" fmla="*/ 18 w 119"/>
              <a:gd name="T17" fmla="*/ 72 h 106"/>
              <a:gd name="T18" fmla="*/ 0 w 119"/>
              <a:gd name="T19" fmla="*/ 40 h 106"/>
              <a:gd name="T20" fmla="*/ 50 w 119"/>
              <a:gd name="T21" fmla="*/ 0 h 106"/>
              <a:gd name="T22" fmla="*/ 103 w 119"/>
              <a:gd name="T23" fmla="*/ 90 h 106"/>
              <a:gd name="T24" fmla="*/ 113 w 119"/>
              <a:gd name="T25" fmla="*/ 104 h 106"/>
              <a:gd name="T26" fmla="*/ 113 w 119"/>
              <a:gd name="T27" fmla="*/ 106 h 106"/>
              <a:gd name="T28" fmla="*/ 83 w 119"/>
              <a:gd name="T29" fmla="*/ 95 h 106"/>
              <a:gd name="T30" fmla="*/ 76 w 119"/>
              <a:gd name="T31" fmla="*/ 96 h 106"/>
              <a:gd name="T32" fmla="*/ 50 w 119"/>
              <a:gd name="T33" fmla="*/ 88 h 106"/>
              <a:gd name="T34" fmla="*/ 90 w 119"/>
              <a:gd name="T35" fmla="*/ 75 h 106"/>
              <a:gd name="T36" fmla="*/ 103 w 119"/>
              <a:gd name="T37" fmla="*/ 60 h 106"/>
              <a:gd name="T38" fmla="*/ 107 w 119"/>
              <a:gd name="T39" fmla="*/ 40 h 106"/>
              <a:gd name="T40" fmla="*/ 107 w 119"/>
              <a:gd name="T41" fmla="*/ 37 h 106"/>
              <a:gd name="T42" fmla="*/ 119 w 119"/>
              <a:gd name="T43" fmla="*/ 61 h 106"/>
              <a:gd name="T44" fmla="*/ 103 w 119"/>
              <a:gd name="T45" fmla="*/ 88 h 106"/>
              <a:gd name="T46" fmla="*/ 103 w 119"/>
              <a:gd name="T47" fmla="*/ 9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9" h="106">
                <a:moveTo>
                  <a:pt x="50" y="0"/>
                </a:moveTo>
                <a:cubicBezTo>
                  <a:pt x="50" y="0"/>
                  <a:pt x="50" y="0"/>
                  <a:pt x="50" y="0"/>
                </a:cubicBezTo>
                <a:cubicBezTo>
                  <a:pt x="77" y="0"/>
                  <a:pt x="99" y="18"/>
                  <a:pt x="99" y="40"/>
                </a:cubicBezTo>
                <a:cubicBezTo>
                  <a:pt x="99" y="63"/>
                  <a:pt x="77" y="81"/>
                  <a:pt x="50" y="81"/>
                </a:cubicBezTo>
                <a:cubicBezTo>
                  <a:pt x="47" y="81"/>
                  <a:pt x="44" y="80"/>
                  <a:pt x="42" y="80"/>
                </a:cubicBezTo>
                <a:cubicBezTo>
                  <a:pt x="31" y="91"/>
                  <a:pt x="19" y="93"/>
                  <a:pt x="7" y="93"/>
                </a:cubicBezTo>
                <a:cubicBezTo>
                  <a:pt x="7" y="90"/>
                  <a:pt x="7" y="90"/>
                  <a:pt x="7" y="90"/>
                </a:cubicBezTo>
                <a:cubicBezTo>
                  <a:pt x="13" y="87"/>
                  <a:pt x="19" y="81"/>
                  <a:pt x="19" y="74"/>
                </a:cubicBezTo>
                <a:cubicBezTo>
                  <a:pt x="19" y="73"/>
                  <a:pt x="19" y="72"/>
                  <a:pt x="18" y="72"/>
                </a:cubicBezTo>
                <a:cubicBezTo>
                  <a:pt x="7" y="64"/>
                  <a:pt x="0" y="53"/>
                  <a:pt x="0" y="40"/>
                </a:cubicBezTo>
                <a:cubicBezTo>
                  <a:pt x="0" y="18"/>
                  <a:pt x="22" y="0"/>
                  <a:pt x="50" y="0"/>
                </a:cubicBezTo>
                <a:close/>
                <a:moveTo>
                  <a:pt x="103" y="90"/>
                </a:moveTo>
                <a:cubicBezTo>
                  <a:pt x="103" y="96"/>
                  <a:pt x="107" y="101"/>
                  <a:pt x="113" y="104"/>
                </a:cubicBezTo>
                <a:cubicBezTo>
                  <a:pt x="113" y="106"/>
                  <a:pt x="113" y="106"/>
                  <a:pt x="113" y="106"/>
                </a:cubicBezTo>
                <a:cubicBezTo>
                  <a:pt x="102" y="106"/>
                  <a:pt x="92" y="104"/>
                  <a:pt x="83" y="95"/>
                </a:cubicBezTo>
                <a:cubicBezTo>
                  <a:pt x="81" y="95"/>
                  <a:pt x="79" y="96"/>
                  <a:pt x="76" y="96"/>
                </a:cubicBezTo>
                <a:cubicBezTo>
                  <a:pt x="66" y="96"/>
                  <a:pt x="57" y="93"/>
                  <a:pt x="50" y="88"/>
                </a:cubicBezTo>
                <a:cubicBezTo>
                  <a:pt x="65" y="88"/>
                  <a:pt x="79" y="84"/>
                  <a:pt x="90" y="75"/>
                </a:cubicBezTo>
                <a:cubicBezTo>
                  <a:pt x="95" y="71"/>
                  <a:pt x="100" y="65"/>
                  <a:pt x="103" y="60"/>
                </a:cubicBezTo>
                <a:cubicBezTo>
                  <a:pt x="106" y="54"/>
                  <a:pt x="107" y="47"/>
                  <a:pt x="107" y="40"/>
                </a:cubicBezTo>
                <a:cubicBezTo>
                  <a:pt x="107" y="39"/>
                  <a:pt x="107" y="38"/>
                  <a:pt x="107" y="37"/>
                </a:cubicBezTo>
                <a:cubicBezTo>
                  <a:pt x="115" y="43"/>
                  <a:pt x="119" y="52"/>
                  <a:pt x="119" y="61"/>
                </a:cubicBezTo>
                <a:cubicBezTo>
                  <a:pt x="119" y="72"/>
                  <a:pt x="113" y="82"/>
                  <a:pt x="103" y="88"/>
                </a:cubicBezTo>
                <a:cubicBezTo>
                  <a:pt x="103" y="89"/>
                  <a:pt x="103" y="89"/>
                  <a:pt x="103" y="90"/>
                </a:cubicBezTo>
                <a:close/>
              </a:path>
            </a:pathLst>
          </a:custGeom>
          <a:solidFill>
            <a:schemeClr val="accent1"/>
          </a:solidFill>
          <a:ln>
            <a:noFill/>
          </a:ln>
          <a:extLst/>
        </p:spPr>
        <p:txBody>
          <a:bodyPr anchor="ctr"/>
          <a:lstStyle/>
          <a:p>
            <a:pPr algn="ctr"/>
            <a:endParaRPr/>
          </a:p>
        </p:txBody>
      </p:sp>
      <p:sp>
        <p:nvSpPr>
          <p:cNvPr id="331" name="išļí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ADDCE1C-D27B-474E-A74B-1FC062839435}"/>
              </a:ext>
            </a:extLst>
          </p:cNvPr>
          <p:cNvSpPr/>
          <p:nvPr/>
        </p:nvSpPr>
        <p:spPr bwMode="auto">
          <a:xfrm>
            <a:off x="8340638" y="5105733"/>
            <a:ext cx="209598" cy="237841"/>
          </a:xfrm>
          <a:custGeom>
            <a:avLst/>
            <a:gdLst>
              <a:gd name="T0" fmla="*/ 55 w 86"/>
              <a:gd name="T1" fmla="*/ 14 h 98"/>
              <a:gd name="T2" fmla="*/ 55 w 86"/>
              <a:gd name="T3" fmla="*/ 27 h 98"/>
              <a:gd name="T4" fmla="*/ 65 w 86"/>
              <a:gd name="T5" fmla="*/ 33 h 98"/>
              <a:gd name="T6" fmla="*/ 74 w 86"/>
              <a:gd name="T7" fmla="*/ 55 h 98"/>
              <a:gd name="T8" fmla="*/ 65 w 86"/>
              <a:gd name="T9" fmla="*/ 77 h 98"/>
              <a:gd name="T10" fmla="*/ 43 w 86"/>
              <a:gd name="T11" fmla="*/ 85 h 98"/>
              <a:gd name="T12" fmla="*/ 22 w 86"/>
              <a:gd name="T13" fmla="*/ 77 h 98"/>
              <a:gd name="T14" fmla="*/ 13 w 86"/>
              <a:gd name="T15" fmla="*/ 55 h 98"/>
              <a:gd name="T16" fmla="*/ 22 w 86"/>
              <a:gd name="T17" fmla="*/ 33 h 98"/>
              <a:gd name="T18" fmla="*/ 31 w 86"/>
              <a:gd name="T19" fmla="*/ 27 h 98"/>
              <a:gd name="T20" fmla="*/ 31 w 86"/>
              <a:gd name="T21" fmla="*/ 14 h 98"/>
              <a:gd name="T22" fmla="*/ 0 w 86"/>
              <a:gd name="T23" fmla="*/ 55 h 98"/>
              <a:gd name="T24" fmla="*/ 43 w 86"/>
              <a:gd name="T25" fmla="*/ 98 h 98"/>
              <a:gd name="T26" fmla="*/ 86 w 86"/>
              <a:gd name="T27" fmla="*/ 55 h 98"/>
              <a:gd name="T28" fmla="*/ 55 w 86"/>
              <a:gd name="T29" fmla="*/ 14 h 98"/>
              <a:gd name="T30" fmla="*/ 37 w 86"/>
              <a:gd name="T31" fmla="*/ 0 h 98"/>
              <a:gd name="T32" fmla="*/ 49 w 86"/>
              <a:gd name="T33" fmla="*/ 0 h 98"/>
              <a:gd name="T34" fmla="*/ 49 w 86"/>
              <a:gd name="T35" fmla="*/ 49 h 98"/>
              <a:gd name="T36" fmla="*/ 37 w 86"/>
              <a:gd name="T37" fmla="*/ 49 h 98"/>
              <a:gd name="T38" fmla="*/ 37 w 86"/>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98">
                <a:moveTo>
                  <a:pt x="55" y="14"/>
                </a:moveTo>
                <a:cubicBezTo>
                  <a:pt x="55" y="27"/>
                  <a:pt x="55" y="27"/>
                  <a:pt x="55" y="27"/>
                </a:cubicBezTo>
                <a:cubicBezTo>
                  <a:pt x="59" y="28"/>
                  <a:pt x="62" y="31"/>
                  <a:pt x="65" y="33"/>
                </a:cubicBezTo>
                <a:cubicBezTo>
                  <a:pt x="71" y="39"/>
                  <a:pt x="74" y="47"/>
                  <a:pt x="74" y="55"/>
                </a:cubicBezTo>
                <a:cubicBezTo>
                  <a:pt x="74" y="63"/>
                  <a:pt x="71" y="71"/>
                  <a:pt x="65" y="77"/>
                </a:cubicBezTo>
                <a:cubicBezTo>
                  <a:pt x="59" y="82"/>
                  <a:pt x="51" y="85"/>
                  <a:pt x="43" y="85"/>
                </a:cubicBezTo>
                <a:cubicBezTo>
                  <a:pt x="35" y="85"/>
                  <a:pt x="27" y="82"/>
                  <a:pt x="22" y="77"/>
                </a:cubicBezTo>
                <a:cubicBezTo>
                  <a:pt x="16" y="71"/>
                  <a:pt x="13" y="63"/>
                  <a:pt x="13" y="55"/>
                </a:cubicBezTo>
                <a:cubicBezTo>
                  <a:pt x="13" y="47"/>
                  <a:pt x="16" y="39"/>
                  <a:pt x="22" y="33"/>
                </a:cubicBezTo>
                <a:cubicBezTo>
                  <a:pt x="24" y="31"/>
                  <a:pt x="27" y="28"/>
                  <a:pt x="31" y="27"/>
                </a:cubicBezTo>
                <a:cubicBezTo>
                  <a:pt x="31" y="14"/>
                  <a:pt x="31" y="14"/>
                  <a:pt x="31" y="14"/>
                </a:cubicBezTo>
                <a:cubicBezTo>
                  <a:pt x="13" y="19"/>
                  <a:pt x="0" y="36"/>
                  <a:pt x="0" y="55"/>
                </a:cubicBezTo>
                <a:cubicBezTo>
                  <a:pt x="0" y="79"/>
                  <a:pt x="20" y="98"/>
                  <a:pt x="43" y="98"/>
                </a:cubicBezTo>
                <a:cubicBezTo>
                  <a:pt x="67" y="98"/>
                  <a:pt x="86" y="79"/>
                  <a:pt x="86" y="55"/>
                </a:cubicBezTo>
                <a:cubicBezTo>
                  <a:pt x="86"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solidFill>
            <a:schemeClr val="accent2"/>
          </a:solidFill>
          <a:ln>
            <a:noFill/>
          </a:ln>
          <a:extLst/>
        </p:spPr>
        <p:txBody>
          <a:bodyPr anchor="ctr"/>
          <a:lstStyle/>
          <a:p>
            <a:pPr algn="ctr"/>
            <a:endParaRPr/>
          </a:p>
        </p:txBody>
      </p:sp>
      <p:sp>
        <p:nvSpPr>
          <p:cNvPr id="332" name="ïṧḻí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38988E8-8633-49D6-A439-002B424FC03D}"/>
              </a:ext>
            </a:extLst>
          </p:cNvPr>
          <p:cNvSpPr/>
          <p:nvPr/>
        </p:nvSpPr>
        <p:spPr bwMode="auto">
          <a:xfrm>
            <a:off x="8080499" y="5351006"/>
            <a:ext cx="282436" cy="236354"/>
          </a:xfrm>
          <a:custGeom>
            <a:avLst/>
            <a:gdLst>
              <a:gd name="T0" fmla="*/ 57 w 116"/>
              <a:gd name="T1" fmla="*/ 1 h 97"/>
              <a:gd name="T2" fmla="*/ 48 w 116"/>
              <a:gd name="T3" fmla="*/ 8 h 97"/>
              <a:gd name="T4" fmla="*/ 55 w 116"/>
              <a:gd name="T5" fmla="*/ 18 h 97"/>
              <a:gd name="T6" fmla="*/ 85 w 116"/>
              <a:gd name="T7" fmla="*/ 22 h 97"/>
              <a:gd name="T8" fmla="*/ 5 w 116"/>
              <a:gd name="T9" fmla="*/ 81 h 97"/>
              <a:gd name="T10" fmla="*/ 3 w 116"/>
              <a:gd name="T11" fmla="*/ 93 h 97"/>
              <a:gd name="T12" fmla="*/ 8 w 116"/>
              <a:gd name="T13" fmla="*/ 96 h 97"/>
              <a:gd name="T14" fmla="*/ 15 w 116"/>
              <a:gd name="T15" fmla="*/ 95 h 97"/>
              <a:gd name="T16" fmla="*/ 95 w 116"/>
              <a:gd name="T17" fmla="*/ 36 h 97"/>
              <a:gd name="T18" fmla="*/ 90 w 116"/>
              <a:gd name="T19" fmla="*/ 66 h 97"/>
              <a:gd name="T20" fmla="*/ 97 w 116"/>
              <a:gd name="T21" fmla="*/ 76 h 97"/>
              <a:gd name="T22" fmla="*/ 107 w 116"/>
              <a:gd name="T23" fmla="*/ 69 h 97"/>
              <a:gd name="T24" fmla="*/ 116 w 116"/>
              <a:gd name="T25" fmla="*/ 10 h 97"/>
              <a:gd name="T26" fmla="*/ 57 w 116"/>
              <a:gd name="T27"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 h="97">
                <a:moveTo>
                  <a:pt x="57" y="1"/>
                </a:moveTo>
                <a:cubicBezTo>
                  <a:pt x="53" y="0"/>
                  <a:pt x="48" y="3"/>
                  <a:pt x="48" y="8"/>
                </a:cubicBezTo>
                <a:cubicBezTo>
                  <a:pt x="47" y="13"/>
                  <a:pt x="50" y="17"/>
                  <a:pt x="55" y="18"/>
                </a:cubicBezTo>
                <a:cubicBezTo>
                  <a:pt x="85" y="22"/>
                  <a:pt x="85" y="22"/>
                  <a:pt x="85" y="22"/>
                </a:cubicBezTo>
                <a:cubicBezTo>
                  <a:pt x="5" y="81"/>
                  <a:pt x="5" y="81"/>
                  <a:pt x="5" y="81"/>
                </a:cubicBezTo>
                <a:cubicBezTo>
                  <a:pt x="1" y="84"/>
                  <a:pt x="0" y="89"/>
                  <a:pt x="3" y="93"/>
                </a:cubicBezTo>
                <a:cubicBezTo>
                  <a:pt x="4" y="95"/>
                  <a:pt x="6" y="96"/>
                  <a:pt x="8" y="96"/>
                </a:cubicBezTo>
                <a:cubicBezTo>
                  <a:pt x="10" y="97"/>
                  <a:pt x="13" y="96"/>
                  <a:pt x="15" y="95"/>
                </a:cubicBezTo>
                <a:cubicBezTo>
                  <a:pt x="95" y="36"/>
                  <a:pt x="95" y="36"/>
                  <a:pt x="95" y="36"/>
                </a:cubicBezTo>
                <a:cubicBezTo>
                  <a:pt x="90" y="66"/>
                  <a:pt x="90" y="66"/>
                  <a:pt x="90" y="66"/>
                </a:cubicBezTo>
                <a:cubicBezTo>
                  <a:pt x="90" y="71"/>
                  <a:pt x="93" y="75"/>
                  <a:pt x="97" y="76"/>
                </a:cubicBezTo>
                <a:cubicBezTo>
                  <a:pt x="102" y="76"/>
                  <a:pt x="106" y="73"/>
                  <a:pt x="107" y="69"/>
                </a:cubicBezTo>
                <a:cubicBezTo>
                  <a:pt x="116" y="10"/>
                  <a:pt x="116" y="10"/>
                  <a:pt x="116" y="10"/>
                </a:cubicBezTo>
                <a:lnTo>
                  <a:pt x="57" y="1"/>
                </a:lnTo>
                <a:close/>
              </a:path>
            </a:pathLst>
          </a:custGeom>
          <a:solidFill>
            <a:schemeClr val="accent2"/>
          </a:solidFill>
          <a:ln>
            <a:noFill/>
          </a:ln>
          <a:extLst/>
        </p:spPr>
        <p:txBody>
          <a:bodyPr anchor="ctr"/>
          <a:lstStyle/>
          <a:p>
            <a:pPr algn="ctr"/>
            <a:endParaRPr/>
          </a:p>
        </p:txBody>
      </p:sp>
      <p:sp>
        <p:nvSpPr>
          <p:cNvPr id="333" name="î$ḻi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9111F08-B48B-416A-B20D-0B1A042FE131}"/>
              </a:ext>
            </a:extLst>
          </p:cNvPr>
          <p:cNvSpPr/>
          <p:nvPr/>
        </p:nvSpPr>
        <p:spPr bwMode="auto">
          <a:xfrm>
            <a:off x="8710778" y="5003164"/>
            <a:ext cx="242301" cy="260138"/>
          </a:xfrm>
          <a:custGeom>
            <a:avLst/>
            <a:gdLst>
              <a:gd name="T0" fmla="*/ 90 w 100"/>
              <a:gd name="T1" fmla="*/ 0 h 107"/>
              <a:gd name="T2" fmla="*/ 10 w 100"/>
              <a:gd name="T3" fmla="*/ 0 h 107"/>
              <a:gd name="T4" fmla="*/ 0 w 100"/>
              <a:gd name="T5" fmla="*/ 10 h 107"/>
              <a:gd name="T6" fmla="*/ 0 w 100"/>
              <a:gd name="T7" fmla="*/ 97 h 107"/>
              <a:gd name="T8" fmla="*/ 10 w 100"/>
              <a:gd name="T9" fmla="*/ 107 h 107"/>
              <a:gd name="T10" fmla="*/ 90 w 100"/>
              <a:gd name="T11" fmla="*/ 107 h 107"/>
              <a:gd name="T12" fmla="*/ 100 w 100"/>
              <a:gd name="T13" fmla="*/ 97 h 107"/>
              <a:gd name="T14" fmla="*/ 100 w 100"/>
              <a:gd name="T15" fmla="*/ 10 h 107"/>
              <a:gd name="T16" fmla="*/ 90 w 100"/>
              <a:gd name="T17" fmla="*/ 0 h 107"/>
              <a:gd name="T18" fmla="*/ 86 w 100"/>
              <a:gd name="T19" fmla="*/ 93 h 107"/>
              <a:gd name="T20" fmla="*/ 13 w 100"/>
              <a:gd name="T21" fmla="*/ 93 h 107"/>
              <a:gd name="T22" fmla="*/ 13 w 100"/>
              <a:gd name="T23" fmla="*/ 13 h 107"/>
              <a:gd name="T24" fmla="*/ 86 w 100"/>
              <a:gd name="T25" fmla="*/ 13 h 107"/>
              <a:gd name="T26" fmla="*/ 86 w 100"/>
              <a:gd name="T27" fmla="*/ 93 h 107"/>
              <a:gd name="T28" fmla="*/ 26 w 100"/>
              <a:gd name="T29" fmla="*/ 47 h 107"/>
              <a:gd name="T30" fmla="*/ 73 w 100"/>
              <a:gd name="T31" fmla="*/ 47 h 107"/>
              <a:gd name="T32" fmla="*/ 73 w 100"/>
              <a:gd name="T33" fmla="*/ 53 h 107"/>
              <a:gd name="T34" fmla="*/ 26 w 100"/>
              <a:gd name="T35" fmla="*/ 53 h 107"/>
              <a:gd name="T36" fmla="*/ 26 w 100"/>
              <a:gd name="T37" fmla="*/ 47 h 107"/>
              <a:gd name="T38" fmla="*/ 26 w 100"/>
              <a:gd name="T39" fmla="*/ 60 h 107"/>
              <a:gd name="T40" fmla="*/ 73 w 100"/>
              <a:gd name="T41" fmla="*/ 60 h 107"/>
              <a:gd name="T42" fmla="*/ 73 w 100"/>
              <a:gd name="T43" fmla="*/ 67 h 107"/>
              <a:gd name="T44" fmla="*/ 26 w 100"/>
              <a:gd name="T45" fmla="*/ 67 h 107"/>
              <a:gd name="T46" fmla="*/ 26 w 100"/>
              <a:gd name="T47" fmla="*/ 60 h 107"/>
              <a:gd name="T48" fmla="*/ 26 w 100"/>
              <a:gd name="T49" fmla="*/ 73 h 107"/>
              <a:gd name="T50" fmla="*/ 73 w 100"/>
              <a:gd name="T51" fmla="*/ 73 h 107"/>
              <a:gd name="T52" fmla="*/ 73 w 100"/>
              <a:gd name="T53" fmla="*/ 80 h 107"/>
              <a:gd name="T54" fmla="*/ 26 w 100"/>
              <a:gd name="T55" fmla="*/ 80 h 107"/>
              <a:gd name="T56" fmla="*/ 26 w 100"/>
              <a:gd name="T57" fmla="*/ 73 h 107"/>
              <a:gd name="T58" fmla="*/ 26 w 100"/>
              <a:gd name="T59" fmla="*/ 33 h 107"/>
              <a:gd name="T60" fmla="*/ 73 w 100"/>
              <a:gd name="T61" fmla="*/ 33 h 107"/>
              <a:gd name="T62" fmla="*/ 73 w 100"/>
              <a:gd name="T63" fmla="*/ 40 h 107"/>
              <a:gd name="T64" fmla="*/ 26 w 100"/>
              <a:gd name="T65" fmla="*/ 40 h 107"/>
              <a:gd name="T66" fmla="*/ 26 w 100"/>
              <a:gd name="T67" fmla="*/ 3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0" h="107">
                <a:moveTo>
                  <a:pt x="90" y="0"/>
                </a:moveTo>
                <a:cubicBezTo>
                  <a:pt x="10" y="0"/>
                  <a:pt x="10" y="0"/>
                  <a:pt x="10" y="0"/>
                </a:cubicBezTo>
                <a:cubicBezTo>
                  <a:pt x="4" y="0"/>
                  <a:pt x="0" y="5"/>
                  <a:pt x="0" y="10"/>
                </a:cubicBezTo>
                <a:cubicBezTo>
                  <a:pt x="0" y="97"/>
                  <a:pt x="0" y="97"/>
                  <a:pt x="0" y="97"/>
                </a:cubicBezTo>
                <a:cubicBezTo>
                  <a:pt x="0" y="102"/>
                  <a:pt x="4" y="107"/>
                  <a:pt x="10" y="107"/>
                </a:cubicBezTo>
                <a:cubicBezTo>
                  <a:pt x="90" y="107"/>
                  <a:pt x="90" y="107"/>
                  <a:pt x="90" y="107"/>
                </a:cubicBezTo>
                <a:cubicBezTo>
                  <a:pt x="95" y="107"/>
                  <a:pt x="100" y="102"/>
                  <a:pt x="100" y="97"/>
                </a:cubicBezTo>
                <a:cubicBezTo>
                  <a:pt x="100" y="10"/>
                  <a:pt x="100" y="10"/>
                  <a:pt x="100" y="10"/>
                </a:cubicBezTo>
                <a:cubicBezTo>
                  <a:pt x="100" y="5"/>
                  <a:pt x="95" y="0"/>
                  <a:pt x="90" y="0"/>
                </a:cubicBezTo>
                <a:close/>
                <a:moveTo>
                  <a:pt x="86" y="93"/>
                </a:moveTo>
                <a:cubicBezTo>
                  <a:pt x="13" y="93"/>
                  <a:pt x="13" y="93"/>
                  <a:pt x="13" y="93"/>
                </a:cubicBezTo>
                <a:cubicBezTo>
                  <a:pt x="13" y="13"/>
                  <a:pt x="13" y="13"/>
                  <a:pt x="13" y="13"/>
                </a:cubicBezTo>
                <a:cubicBezTo>
                  <a:pt x="86" y="13"/>
                  <a:pt x="86" y="13"/>
                  <a:pt x="86" y="13"/>
                </a:cubicBezTo>
                <a:lnTo>
                  <a:pt x="86" y="93"/>
                </a:lnTo>
                <a:close/>
                <a:moveTo>
                  <a:pt x="26" y="47"/>
                </a:moveTo>
                <a:cubicBezTo>
                  <a:pt x="73" y="47"/>
                  <a:pt x="73" y="47"/>
                  <a:pt x="73" y="47"/>
                </a:cubicBezTo>
                <a:cubicBezTo>
                  <a:pt x="73" y="53"/>
                  <a:pt x="73" y="53"/>
                  <a:pt x="73" y="53"/>
                </a:cubicBezTo>
                <a:cubicBezTo>
                  <a:pt x="26" y="53"/>
                  <a:pt x="26" y="53"/>
                  <a:pt x="26" y="53"/>
                </a:cubicBezTo>
                <a:lnTo>
                  <a:pt x="26" y="47"/>
                </a:lnTo>
                <a:close/>
                <a:moveTo>
                  <a:pt x="26" y="60"/>
                </a:moveTo>
                <a:cubicBezTo>
                  <a:pt x="73" y="60"/>
                  <a:pt x="73" y="60"/>
                  <a:pt x="73" y="60"/>
                </a:cubicBezTo>
                <a:cubicBezTo>
                  <a:pt x="73" y="67"/>
                  <a:pt x="73" y="67"/>
                  <a:pt x="73" y="67"/>
                </a:cubicBezTo>
                <a:cubicBezTo>
                  <a:pt x="26" y="67"/>
                  <a:pt x="26" y="67"/>
                  <a:pt x="26" y="67"/>
                </a:cubicBezTo>
                <a:lnTo>
                  <a:pt x="26" y="60"/>
                </a:lnTo>
                <a:close/>
                <a:moveTo>
                  <a:pt x="26" y="73"/>
                </a:moveTo>
                <a:cubicBezTo>
                  <a:pt x="73" y="73"/>
                  <a:pt x="73" y="73"/>
                  <a:pt x="73" y="73"/>
                </a:cubicBezTo>
                <a:cubicBezTo>
                  <a:pt x="73" y="80"/>
                  <a:pt x="73" y="80"/>
                  <a:pt x="73" y="80"/>
                </a:cubicBezTo>
                <a:cubicBezTo>
                  <a:pt x="26" y="80"/>
                  <a:pt x="26" y="80"/>
                  <a:pt x="26" y="80"/>
                </a:cubicBezTo>
                <a:lnTo>
                  <a:pt x="26" y="73"/>
                </a:lnTo>
                <a:close/>
                <a:moveTo>
                  <a:pt x="26" y="33"/>
                </a:moveTo>
                <a:cubicBezTo>
                  <a:pt x="73" y="33"/>
                  <a:pt x="73" y="33"/>
                  <a:pt x="73" y="33"/>
                </a:cubicBezTo>
                <a:cubicBezTo>
                  <a:pt x="73" y="40"/>
                  <a:pt x="73" y="40"/>
                  <a:pt x="73" y="40"/>
                </a:cubicBezTo>
                <a:cubicBezTo>
                  <a:pt x="26" y="40"/>
                  <a:pt x="26" y="40"/>
                  <a:pt x="26" y="40"/>
                </a:cubicBezTo>
                <a:lnTo>
                  <a:pt x="26" y="33"/>
                </a:lnTo>
                <a:close/>
              </a:path>
            </a:pathLst>
          </a:custGeom>
          <a:solidFill>
            <a:schemeClr val="accent2"/>
          </a:solidFill>
          <a:ln>
            <a:noFill/>
          </a:ln>
          <a:extLst/>
        </p:spPr>
        <p:txBody>
          <a:bodyPr anchor="ctr"/>
          <a:lstStyle/>
          <a:p>
            <a:pPr algn="ctr"/>
            <a:endParaRPr/>
          </a:p>
        </p:txBody>
      </p:sp>
      <p:sp>
        <p:nvSpPr>
          <p:cNvPr id="334" name="íš1í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661A2E7-9C0E-4D79-A2D4-309CD9A086DB}"/>
              </a:ext>
            </a:extLst>
          </p:cNvPr>
          <p:cNvSpPr/>
          <p:nvPr/>
        </p:nvSpPr>
        <p:spPr bwMode="auto">
          <a:xfrm>
            <a:off x="9015511" y="5035867"/>
            <a:ext cx="277977" cy="276490"/>
          </a:xfrm>
          <a:custGeom>
            <a:avLst/>
            <a:gdLst>
              <a:gd name="T0" fmla="*/ 86 w 114"/>
              <a:gd name="T1" fmla="*/ 72 h 114"/>
              <a:gd name="T2" fmla="*/ 66 w 114"/>
              <a:gd name="T3" fmla="*/ 52 h 114"/>
              <a:gd name="T4" fmla="*/ 114 w 114"/>
              <a:gd name="T5" fmla="*/ 16 h 114"/>
              <a:gd name="T6" fmla="*/ 100 w 114"/>
              <a:gd name="T7" fmla="*/ 2 h 114"/>
              <a:gd name="T8" fmla="*/ 40 w 114"/>
              <a:gd name="T9" fmla="*/ 26 h 114"/>
              <a:gd name="T10" fmla="*/ 21 w 114"/>
              <a:gd name="T11" fmla="*/ 7 h 114"/>
              <a:gd name="T12" fmla="*/ 4 w 114"/>
              <a:gd name="T13" fmla="*/ 4 h 114"/>
              <a:gd name="T14" fmla="*/ 7 w 114"/>
              <a:gd name="T15" fmla="*/ 21 h 114"/>
              <a:gd name="T16" fmla="*/ 26 w 114"/>
              <a:gd name="T17" fmla="*/ 40 h 114"/>
              <a:gd name="T18" fmla="*/ 2 w 114"/>
              <a:gd name="T19" fmla="*/ 100 h 114"/>
              <a:gd name="T20" fmla="*/ 16 w 114"/>
              <a:gd name="T21" fmla="*/ 114 h 114"/>
              <a:gd name="T22" fmla="*/ 52 w 114"/>
              <a:gd name="T23" fmla="*/ 66 h 114"/>
              <a:gd name="T24" fmla="*/ 72 w 114"/>
              <a:gd name="T25" fmla="*/ 86 h 114"/>
              <a:gd name="T26" fmla="*/ 72 w 114"/>
              <a:gd name="T27" fmla="*/ 114 h 114"/>
              <a:gd name="T28" fmla="*/ 86 w 114"/>
              <a:gd name="T29" fmla="*/ 114 h 114"/>
              <a:gd name="T30" fmla="*/ 93 w 114"/>
              <a:gd name="T31" fmla="*/ 93 h 114"/>
              <a:gd name="T32" fmla="*/ 114 w 114"/>
              <a:gd name="T33" fmla="*/ 86 h 114"/>
              <a:gd name="T34" fmla="*/ 114 w 114"/>
              <a:gd name="T35" fmla="*/ 72 h 114"/>
              <a:gd name="T36" fmla="*/ 86 w 114"/>
              <a:gd name="T37" fmla="*/ 7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14">
                <a:moveTo>
                  <a:pt x="86" y="72"/>
                </a:moveTo>
                <a:cubicBezTo>
                  <a:pt x="66" y="52"/>
                  <a:pt x="66" y="52"/>
                  <a:pt x="66" y="52"/>
                </a:cubicBezTo>
                <a:cubicBezTo>
                  <a:pt x="114" y="16"/>
                  <a:pt x="114" y="16"/>
                  <a:pt x="114" y="16"/>
                </a:cubicBezTo>
                <a:cubicBezTo>
                  <a:pt x="100" y="2"/>
                  <a:pt x="100" y="2"/>
                  <a:pt x="100" y="2"/>
                </a:cubicBezTo>
                <a:cubicBezTo>
                  <a:pt x="40" y="26"/>
                  <a:pt x="40" y="26"/>
                  <a:pt x="40" y="26"/>
                </a:cubicBezTo>
                <a:cubicBezTo>
                  <a:pt x="21" y="7"/>
                  <a:pt x="21" y="7"/>
                  <a:pt x="21" y="7"/>
                </a:cubicBezTo>
                <a:cubicBezTo>
                  <a:pt x="16" y="2"/>
                  <a:pt x="8" y="0"/>
                  <a:pt x="4" y="4"/>
                </a:cubicBezTo>
                <a:cubicBezTo>
                  <a:pt x="0" y="8"/>
                  <a:pt x="2" y="16"/>
                  <a:pt x="7" y="21"/>
                </a:cubicBezTo>
                <a:cubicBezTo>
                  <a:pt x="26" y="40"/>
                  <a:pt x="26" y="40"/>
                  <a:pt x="26" y="40"/>
                </a:cubicBezTo>
                <a:cubicBezTo>
                  <a:pt x="2" y="100"/>
                  <a:pt x="2" y="100"/>
                  <a:pt x="2" y="100"/>
                </a:cubicBezTo>
                <a:cubicBezTo>
                  <a:pt x="16" y="114"/>
                  <a:pt x="16" y="114"/>
                  <a:pt x="16" y="114"/>
                </a:cubicBezTo>
                <a:cubicBezTo>
                  <a:pt x="52" y="66"/>
                  <a:pt x="52" y="66"/>
                  <a:pt x="52" y="66"/>
                </a:cubicBezTo>
                <a:cubicBezTo>
                  <a:pt x="72" y="86"/>
                  <a:pt x="72" y="86"/>
                  <a:pt x="72" y="86"/>
                </a:cubicBezTo>
                <a:cubicBezTo>
                  <a:pt x="72" y="114"/>
                  <a:pt x="72" y="114"/>
                  <a:pt x="72" y="114"/>
                </a:cubicBezTo>
                <a:cubicBezTo>
                  <a:pt x="86" y="114"/>
                  <a:pt x="86" y="114"/>
                  <a:pt x="86" y="114"/>
                </a:cubicBezTo>
                <a:cubicBezTo>
                  <a:pt x="93" y="93"/>
                  <a:pt x="93" y="93"/>
                  <a:pt x="93" y="93"/>
                </a:cubicBezTo>
                <a:cubicBezTo>
                  <a:pt x="114" y="86"/>
                  <a:pt x="114" y="86"/>
                  <a:pt x="114" y="86"/>
                </a:cubicBezTo>
                <a:cubicBezTo>
                  <a:pt x="114" y="72"/>
                  <a:pt x="114" y="72"/>
                  <a:pt x="114" y="72"/>
                </a:cubicBezTo>
                <a:cubicBezTo>
                  <a:pt x="86" y="72"/>
                  <a:pt x="86" y="72"/>
                  <a:pt x="86" y="72"/>
                </a:cubicBezTo>
                <a:close/>
              </a:path>
            </a:pathLst>
          </a:custGeom>
          <a:solidFill>
            <a:schemeClr val="tx2"/>
          </a:solidFill>
          <a:ln>
            <a:noFill/>
          </a:ln>
          <a:extLst/>
        </p:spPr>
        <p:txBody>
          <a:bodyPr anchor="ctr"/>
          <a:lstStyle/>
          <a:p>
            <a:pPr algn="ctr"/>
            <a:endParaRPr/>
          </a:p>
        </p:txBody>
      </p:sp>
      <p:sp>
        <p:nvSpPr>
          <p:cNvPr id="335" name="íśl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524A43A-AB13-411B-B204-B7188DD1D526}"/>
              </a:ext>
            </a:extLst>
          </p:cNvPr>
          <p:cNvSpPr/>
          <p:nvPr/>
        </p:nvSpPr>
        <p:spPr bwMode="auto">
          <a:xfrm>
            <a:off x="9033349" y="5377763"/>
            <a:ext cx="261625" cy="214057"/>
          </a:xfrm>
          <a:custGeom>
            <a:avLst/>
            <a:gdLst>
              <a:gd name="T0" fmla="*/ 108 w 108"/>
              <a:gd name="T1" fmla="*/ 11 h 88"/>
              <a:gd name="T2" fmla="*/ 96 w 108"/>
              <a:gd name="T3" fmla="*/ 14 h 88"/>
              <a:gd name="T4" fmla="*/ 105 w 108"/>
              <a:gd name="T5" fmla="*/ 2 h 88"/>
              <a:gd name="T6" fmla="*/ 91 w 108"/>
              <a:gd name="T7" fmla="*/ 7 h 88"/>
              <a:gd name="T8" fmla="*/ 75 w 108"/>
              <a:gd name="T9" fmla="*/ 0 h 88"/>
              <a:gd name="T10" fmla="*/ 53 w 108"/>
              <a:gd name="T11" fmla="*/ 22 h 88"/>
              <a:gd name="T12" fmla="*/ 54 w 108"/>
              <a:gd name="T13" fmla="*/ 27 h 88"/>
              <a:gd name="T14" fmla="*/ 8 w 108"/>
              <a:gd name="T15" fmla="*/ 4 h 88"/>
              <a:gd name="T16" fmla="*/ 5 w 108"/>
              <a:gd name="T17" fmla="*/ 15 h 88"/>
              <a:gd name="T18" fmla="*/ 15 w 108"/>
              <a:gd name="T19" fmla="*/ 34 h 88"/>
              <a:gd name="T20" fmla="*/ 5 w 108"/>
              <a:gd name="T21" fmla="*/ 31 h 88"/>
              <a:gd name="T22" fmla="*/ 5 w 108"/>
              <a:gd name="T23" fmla="*/ 31 h 88"/>
              <a:gd name="T24" fmla="*/ 23 w 108"/>
              <a:gd name="T25" fmla="*/ 53 h 88"/>
              <a:gd name="T26" fmla="*/ 17 w 108"/>
              <a:gd name="T27" fmla="*/ 54 h 88"/>
              <a:gd name="T28" fmla="*/ 13 w 108"/>
              <a:gd name="T29" fmla="*/ 53 h 88"/>
              <a:gd name="T30" fmla="*/ 33 w 108"/>
              <a:gd name="T31" fmla="*/ 69 h 88"/>
              <a:gd name="T32" fmla="*/ 6 w 108"/>
              <a:gd name="T33" fmla="*/ 78 h 88"/>
              <a:gd name="T34" fmla="*/ 0 w 108"/>
              <a:gd name="T35" fmla="*/ 78 h 88"/>
              <a:gd name="T36" fmla="*/ 34 w 108"/>
              <a:gd name="T37" fmla="*/ 88 h 88"/>
              <a:gd name="T38" fmla="*/ 97 w 108"/>
              <a:gd name="T39" fmla="*/ 25 h 88"/>
              <a:gd name="T40" fmla="*/ 97 w 108"/>
              <a:gd name="T41" fmla="*/ 22 h 88"/>
              <a:gd name="T42" fmla="*/ 108 w 108"/>
              <a:gd name="T43" fmla="*/ 1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88">
                <a:moveTo>
                  <a:pt x="108" y="11"/>
                </a:moveTo>
                <a:cubicBezTo>
                  <a:pt x="104" y="12"/>
                  <a:pt x="100" y="13"/>
                  <a:pt x="96" y="14"/>
                </a:cubicBezTo>
                <a:cubicBezTo>
                  <a:pt x="100" y="11"/>
                  <a:pt x="104" y="7"/>
                  <a:pt x="105" y="2"/>
                </a:cubicBezTo>
                <a:cubicBezTo>
                  <a:pt x="101" y="4"/>
                  <a:pt x="96" y="6"/>
                  <a:pt x="91" y="7"/>
                </a:cubicBezTo>
                <a:cubicBezTo>
                  <a:pt x="87" y="3"/>
                  <a:pt x="81" y="0"/>
                  <a:pt x="75" y="0"/>
                </a:cubicBezTo>
                <a:cubicBezTo>
                  <a:pt x="63" y="0"/>
                  <a:pt x="53" y="10"/>
                  <a:pt x="53" y="22"/>
                </a:cubicBezTo>
                <a:cubicBezTo>
                  <a:pt x="53" y="24"/>
                  <a:pt x="53" y="26"/>
                  <a:pt x="54" y="27"/>
                </a:cubicBezTo>
                <a:cubicBezTo>
                  <a:pt x="35" y="26"/>
                  <a:pt x="19" y="18"/>
                  <a:pt x="8" y="4"/>
                </a:cubicBezTo>
                <a:cubicBezTo>
                  <a:pt x="6" y="7"/>
                  <a:pt x="5" y="11"/>
                  <a:pt x="5" y="15"/>
                </a:cubicBezTo>
                <a:cubicBezTo>
                  <a:pt x="5" y="23"/>
                  <a:pt x="9" y="30"/>
                  <a:pt x="15" y="34"/>
                </a:cubicBezTo>
                <a:cubicBezTo>
                  <a:pt x="11" y="34"/>
                  <a:pt x="8" y="33"/>
                  <a:pt x="5" y="31"/>
                </a:cubicBezTo>
                <a:cubicBezTo>
                  <a:pt x="5" y="31"/>
                  <a:pt x="5" y="31"/>
                  <a:pt x="5" y="31"/>
                </a:cubicBezTo>
                <a:cubicBezTo>
                  <a:pt x="5" y="42"/>
                  <a:pt x="12" y="51"/>
                  <a:pt x="23" y="53"/>
                </a:cubicBezTo>
                <a:cubicBezTo>
                  <a:pt x="21" y="53"/>
                  <a:pt x="19" y="54"/>
                  <a:pt x="17" y="54"/>
                </a:cubicBezTo>
                <a:cubicBezTo>
                  <a:pt x="15" y="54"/>
                  <a:pt x="14" y="54"/>
                  <a:pt x="13" y="53"/>
                </a:cubicBezTo>
                <a:cubicBezTo>
                  <a:pt x="15" y="62"/>
                  <a:pt x="23" y="69"/>
                  <a:pt x="33" y="69"/>
                </a:cubicBezTo>
                <a:cubicBezTo>
                  <a:pt x="26" y="75"/>
                  <a:pt x="16" y="78"/>
                  <a:pt x="6" y="78"/>
                </a:cubicBezTo>
                <a:cubicBezTo>
                  <a:pt x="4" y="78"/>
                  <a:pt x="2" y="78"/>
                  <a:pt x="0" y="78"/>
                </a:cubicBezTo>
                <a:cubicBezTo>
                  <a:pt x="10" y="84"/>
                  <a:pt x="22" y="88"/>
                  <a:pt x="34" y="88"/>
                </a:cubicBezTo>
                <a:cubicBezTo>
                  <a:pt x="75" y="88"/>
                  <a:pt x="97" y="54"/>
                  <a:pt x="97" y="25"/>
                </a:cubicBezTo>
                <a:cubicBezTo>
                  <a:pt x="97" y="24"/>
                  <a:pt x="97" y="23"/>
                  <a:pt x="97" y="22"/>
                </a:cubicBezTo>
                <a:cubicBezTo>
                  <a:pt x="102" y="19"/>
                  <a:pt x="105" y="15"/>
                  <a:pt x="108" y="11"/>
                </a:cubicBezTo>
                <a:close/>
              </a:path>
            </a:pathLst>
          </a:custGeom>
          <a:solidFill>
            <a:schemeClr val="accent1"/>
          </a:solidFill>
          <a:ln>
            <a:noFill/>
          </a:ln>
          <a:extLst/>
        </p:spPr>
        <p:txBody>
          <a:bodyPr anchor="ctr"/>
          <a:lstStyle/>
          <a:p>
            <a:pPr algn="ctr"/>
            <a:endParaRPr/>
          </a:p>
        </p:txBody>
      </p:sp>
      <p:sp>
        <p:nvSpPr>
          <p:cNvPr id="336" name="íŝ1í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67A9039-D526-45F3-966B-0BD8A0F80D57}"/>
              </a:ext>
            </a:extLst>
          </p:cNvPr>
          <p:cNvSpPr/>
          <p:nvPr/>
        </p:nvSpPr>
        <p:spPr bwMode="auto">
          <a:xfrm>
            <a:off x="9421328" y="5511549"/>
            <a:ext cx="184327" cy="191759"/>
          </a:xfrm>
          <a:custGeom>
            <a:avLst/>
            <a:gdLst>
              <a:gd name="T0" fmla="*/ 66 w 124"/>
              <a:gd name="T1" fmla="*/ 0 h 129"/>
              <a:gd name="T2" fmla="*/ 66 w 124"/>
              <a:gd name="T3" fmla="*/ 59 h 129"/>
              <a:gd name="T4" fmla="*/ 124 w 124"/>
              <a:gd name="T5" fmla="*/ 0 h 129"/>
              <a:gd name="T6" fmla="*/ 124 w 124"/>
              <a:gd name="T7" fmla="*/ 129 h 129"/>
              <a:gd name="T8" fmla="*/ 66 w 124"/>
              <a:gd name="T9" fmla="*/ 70 h 129"/>
              <a:gd name="T10" fmla="*/ 66 w 124"/>
              <a:gd name="T11" fmla="*/ 129 h 129"/>
              <a:gd name="T12" fmla="*/ 0 w 124"/>
              <a:gd name="T13" fmla="*/ 64 h 129"/>
              <a:gd name="T14" fmla="*/ 66 w 124"/>
              <a:gd name="T15" fmla="*/ 0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29">
                <a:moveTo>
                  <a:pt x="66" y="0"/>
                </a:moveTo>
                <a:lnTo>
                  <a:pt x="66" y="59"/>
                </a:lnTo>
                <a:lnTo>
                  <a:pt x="124" y="0"/>
                </a:lnTo>
                <a:lnTo>
                  <a:pt x="124" y="129"/>
                </a:lnTo>
                <a:lnTo>
                  <a:pt x="66" y="70"/>
                </a:lnTo>
                <a:lnTo>
                  <a:pt x="66" y="129"/>
                </a:lnTo>
                <a:lnTo>
                  <a:pt x="0" y="64"/>
                </a:lnTo>
                <a:lnTo>
                  <a:pt x="66" y="0"/>
                </a:lnTo>
                <a:close/>
              </a:path>
            </a:pathLst>
          </a:custGeom>
          <a:solidFill>
            <a:schemeClr val="accent1"/>
          </a:solidFill>
          <a:ln>
            <a:noFill/>
          </a:ln>
          <a:extLst/>
        </p:spPr>
        <p:txBody>
          <a:bodyPr anchor="ctr"/>
          <a:lstStyle/>
          <a:p>
            <a:pPr algn="ctr"/>
            <a:endParaRPr/>
          </a:p>
        </p:txBody>
      </p:sp>
      <p:sp>
        <p:nvSpPr>
          <p:cNvPr id="337" name="íṧl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B935427-AC32-413E-BB5A-74B07B71F0CA}"/>
              </a:ext>
            </a:extLst>
          </p:cNvPr>
          <p:cNvSpPr/>
          <p:nvPr/>
        </p:nvSpPr>
        <p:spPr bwMode="auto">
          <a:xfrm>
            <a:off x="9088350" y="5550198"/>
            <a:ext cx="277977" cy="276490"/>
          </a:xfrm>
          <a:custGeom>
            <a:avLst/>
            <a:gdLst>
              <a:gd name="T0" fmla="*/ 0 w 114"/>
              <a:gd name="T1" fmla="*/ 83 h 114"/>
              <a:gd name="T2" fmla="*/ 10 w 114"/>
              <a:gd name="T3" fmla="*/ 93 h 114"/>
              <a:gd name="T4" fmla="*/ 30 w 114"/>
              <a:gd name="T5" fmla="*/ 73 h 114"/>
              <a:gd name="T6" fmla="*/ 41 w 114"/>
              <a:gd name="T7" fmla="*/ 84 h 114"/>
              <a:gd name="T8" fmla="*/ 21 w 114"/>
              <a:gd name="T9" fmla="*/ 104 h 114"/>
              <a:gd name="T10" fmla="*/ 31 w 114"/>
              <a:gd name="T11" fmla="*/ 114 h 114"/>
              <a:gd name="T12" fmla="*/ 51 w 114"/>
              <a:gd name="T13" fmla="*/ 94 h 114"/>
              <a:gd name="T14" fmla="*/ 64 w 114"/>
              <a:gd name="T15" fmla="*/ 107 h 114"/>
              <a:gd name="T16" fmla="*/ 74 w 114"/>
              <a:gd name="T17" fmla="*/ 97 h 114"/>
              <a:gd name="T18" fmla="*/ 17 w 114"/>
              <a:gd name="T19" fmla="*/ 40 h 114"/>
              <a:gd name="T20" fmla="*/ 7 w 114"/>
              <a:gd name="T21" fmla="*/ 50 h 114"/>
              <a:gd name="T22" fmla="*/ 20 w 114"/>
              <a:gd name="T23" fmla="*/ 63 h 114"/>
              <a:gd name="T24" fmla="*/ 0 w 114"/>
              <a:gd name="T25" fmla="*/ 83 h 114"/>
              <a:gd name="T26" fmla="*/ 84 w 114"/>
              <a:gd name="T27" fmla="*/ 30 h 114"/>
              <a:gd name="T28" fmla="*/ 26 w 114"/>
              <a:gd name="T29" fmla="*/ 39 h 114"/>
              <a:gd name="T30" fmla="*/ 75 w 114"/>
              <a:gd name="T31" fmla="*/ 88 h 114"/>
              <a:gd name="T32" fmla="*/ 84 w 114"/>
              <a:gd name="T33" fmla="*/ 30 h 114"/>
              <a:gd name="T34" fmla="*/ 93 w 114"/>
              <a:gd name="T35" fmla="*/ 35 h 114"/>
              <a:gd name="T36" fmla="*/ 79 w 114"/>
              <a:gd name="T37" fmla="*/ 21 h 114"/>
              <a:gd name="T38" fmla="*/ 100 w 114"/>
              <a:gd name="T39" fmla="*/ 0 h 114"/>
              <a:gd name="T40" fmla="*/ 114 w 114"/>
              <a:gd name="T41" fmla="*/ 14 h 114"/>
              <a:gd name="T42" fmla="*/ 93 w 114"/>
              <a:gd name="T43" fmla="*/ 3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14">
                <a:moveTo>
                  <a:pt x="0" y="83"/>
                </a:moveTo>
                <a:cubicBezTo>
                  <a:pt x="10" y="93"/>
                  <a:pt x="10" y="93"/>
                  <a:pt x="10" y="93"/>
                </a:cubicBezTo>
                <a:cubicBezTo>
                  <a:pt x="30" y="73"/>
                  <a:pt x="30" y="73"/>
                  <a:pt x="30" y="73"/>
                </a:cubicBezTo>
                <a:cubicBezTo>
                  <a:pt x="41" y="84"/>
                  <a:pt x="41" y="84"/>
                  <a:pt x="41" y="84"/>
                </a:cubicBezTo>
                <a:cubicBezTo>
                  <a:pt x="21" y="104"/>
                  <a:pt x="21" y="104"/>
                  <a:pt x="21" y="104"/>
                </a:cubicBezTo>
                <a:cubicBezTo>
                  <a:pt x="31" y="114"/>
                  <a:pt x="31" y="114"/>
                  <a:pt x="31" y="114"/>
                </a:cubicBezTo>
                <a:cubicBezTo>
                  <a:pt x="51" y="94"/>
                  <a:pt x="51" y="94"/>
                  <a:pt x="51" y="94"/>
                </a:cubicBezTo>
                <a:cubicBezTo>
                  <a:pt x="64" y="107"/>
                  <a:pt x="64" y="107"/>
                  <a:pt x="64" y="107"/>
                </a:cubicBezTo>
                <a:cubicBezTo>
                  <a:pt x="74" y="97"/>
                  <a:pt x="74" y="97"/>
                  <a:pt x="74" y="97"/>
                </a:cubicBezTo>
                <a:cubicBezTo>
                  <a:pt x="17" y="40"/>
                  <a:pt x="17" y="40"/>
                  <a:pt x="17" y="40"/>
                </a:cubicBezTo>
                <a:cubicBezTo>
                  <a:pt x="7" y="50"/>
                  <a:pt x="7" y="50"/>
                  <a:pt x="7" y="50"/>
                </a:cubicBezTo>
                <a:cubicBezTo>
                  <a:pt x="20" y="63"/>
                  <a:pt x="20" y="63"/>
                  <a:pt x="20" y="63"/>
                </a:cubicBezTo>
                <a:lnTo>
                  <a:pt x="0" y="83"/>
                </a:lnTo>
                <a:close/>
                <a:moveTo>
                  <a:pt x="84" y="30"/>
                </a:moveTo>
                <a:cubicBezTo>
                  <a:pt x="65" y="12"/>
                  <a:pt x="41" y="26"/>
                  <a:pt x="26" y="39"/>
                </a:cubicBezTo>
                <a:cubicBezTo>
                  <a:pt x="75" y="88"/>
                  <a:pt x="75" y="88"/>
                  <a:pt x="75" y="88"/>
                </a:cubicBezTo>
                <a:cubicBezTo>
                  <a:pt x="88" y="73"/>
                  <a:pt x="102" y="49"/>
                  <a:pt x="84" y="30"/>
                </a:cubicBezTo>
                <a:close/>
                <a:moveTo>
                  <a:pt x="93" y="35"/>
                </a:moveTo>
                <a:cubicBezTo>
                  <a:pt x="79" y="21"/>
                  <a:pt x="79" y="21"/>
                  <a:pt x="79" y="21"/>
                </a:cubicBezTo>
                <a:cubicBezTo>
                  <a:pt x="100" y="0"/>
                  <a:pt x="100" y="0"/>
                  <a:pt x="100" y="0"/>
                </a:cubicBezTo>
                <a:cubicBezTo>
                  <a:pt x="114" y="14"/>
                  <a:pt x="114" y="14"/>
                  <a:pt x="114" y="14"/>
                </a:cubicBezTo>
                <a:lnTo>
                  <a:pt x="93" y="35"/>
                </a:lnTo>
                <a:close/>
              </a:path>
            </a:pathLst>
          </a:custGeom>
          <a:solidFill>
            <a:schemeClr val="accent1"/>
          </a:solidFill>
          <a:ln>
            <a:noFill/>
          </a:ln>
          <a:extLst/>
        </p:spPr>
        <p:txBody>
          <a:bodyPr anchor="ctr"/>
          <a:lstStyle/>
          <a:p>
            <a:pPr algn="ctr"/>
            <a:endParaRPr/>
          </a:p>
        </p:txBody>
      </p:sp>
      <p:sp>
        <p:nvSpPr>
          <p:cNvPr id="338" name="íSlï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8E1800C-22B0-4BFC-8B71-24E3BF2C5CB1}"/>
              </a:ext>
            </a:extLst>
          </p:cNvPr>
          <p:cNvSpPr/>
          <p:nvPr/>
        </p:nvSpPr>
        <p:spPr bwMode="auto">
          <a:xfrm>
            <a:off x="8411990" y="5321276"/>
            <a:ext cx="277977" cy="272030"/>
          </a:xfrm>
          <a:custGeom>
            <a:avLst/>
            <a:gdLst>
              <a:gd name="T0" fmla="*/ 110 w 115"/>
              <a:gd name="T1" fmla="*/ 36 h 112"/>
              <a:gd name="T2" fmla="*/ 86 w 115"/>
              <a:gd name="T3" fmla="*/ 1 h 112"/>
              <a:gd name="T4" fmla="*/ 86 w 115"/>
              <a:gd name="T5" fmla="*/ 1 h 112"/>
              <a:gd name="T6" fmla="*/ 77 w 115"/>
              <a:gd name="T7" fmla="*/ 4 h 112"/>
              <a:gd name="T8" fmla="*/ 32 w 115"/>
              <a:gd name="T9" fmla="*/ 39 h 112"/>
              <a:gd name="T10" fmla="*/ 36 w 115"/>
              <a:gd name="T11" fmla="*/ 56 h 112"/>
              <a:gd name="T12" fmla="*/ 42 w 115"/>
              <a:gd name="T13" fmla="*/ 73 h 112"/>
              <a:gd name="T14" fmla="*/ 98 w 115"/>
              <a:gd name="T15" fmla="*/ 81 h 112"/>
              <a:gd name="T16" fmla="*/ 106 w 115"/>
              <a:gd name="T17" fmla="*/ 78 h 112"/>
              <a:gd name="T18" fmla="*/ 106 w 115"/>
              <a:gd name="T19" fmla="*/ 79 h 112"/>
              <a:gd name="T20" fmla="*/ 110 w 115"/>
              <a:gd name="T21" fmla="*/ 36 h 112"/>
              <a:gd name="T22" fmla="*/ 102 w 115"/>
              <a:gd name="T23" fmla="*/ 73 h 112"/>
              <a:gd name="T24" fmla="*/ 99 w 115"/>
              <a:gd name="T25" fmla="*/ 73 h 112"/>
              <a:gd name="T26" fmla="*/ 93 w 115"/>
              <a:gd name="T27" fmla="*/ 67 h 112"/>
              <a:gd name="T28" fmla="*/ 83 w 115"/>
              <a:gd name="T29" fmla="*/ 43 h 112"/>
              <a:gd name="T30" fmla="*/ 80 w 115"/>
              <a:gd name="T31" fmla="*/ 18 h 112"/>
              <a:gd name="T32" fmla="*/ 82 w 115"/>
              <a:gd name="T33" fmla="*/ 10 h 112"/>
              <a:gd name="T34" fmla="*/ 84 w 115"/>
              <a:gd name="T35" fmla="*/ 8 h 112"/>
              <a:gd name="T36" fmla="*/ 87 w 115"/>
              <a:gd name="T37" fmla="*/ 9 h 112"/>
              <a:gd name="T38" fmla="*/ 93 w 115"/>
              <a:gd name="T39" fmla="*/ 15 h 112"/>
              <a:gd name="T40" fmla="*/ 103 w 115"/>
              <a:gd name="T41" fmla="*/ 38 h 112"/>
              <a:gd name="T42" fmla="*/ 106 w 115"/>
              <a:gd name="T43" fmla="*/ 63 h 112"/>
              <a:gd name="T44" fmla="*/ 104 w 115"/>
              <a:gd name="T45" fmla="*/ 71 h 112"/>
              <a:gd name="T46" fmla="*/ 102 w 115"/>
              <a:gd name="T47" fmla="*/ 73 h 112"/>
              <a:gd name="T48" fmla="*/ 28 w 115"/>
              <a:gd name="T49" fmla="*/ 58 h 112"/>
              <a:gd name="T50" fmla="*/ 25 w 115"/>
              <a:gd name="T51" fmla="*/ 42 h 112"/>
              <a:gd name="T52" fmla="*/ 11 w 115"/>
              <a:gd name="T53" fmla="*/ 47 h 112"/>
              <a:gd name="T54" fmla="*/ 4 w 115"/>
              <a:gd name="T55" fmla="*/ 49 h 112"/>
              <a:gd name="T56" fmla="*/ 0 w 115"/>
              <a:gd name="T57" fmla="*/ 61 h 112"/>
              <a:gd name="T58" fmla="*/ 3 w 115"/>
              <a:gd name="T59" fmla="*/ 70 h 112"/>
              <a:gd name="T60" fmla="*/ 11 w 115"/>
              <a:gd name="T61" fmla="*/ 78 h 112"/>
              <a:gd name="T62" fmla="*/ 19 w 115"/>
              <a:gd name="T63" fmla="*/ 76 h 112"/>
              <a:gd name="T64" fmla="*/ 34 w 115"/>
              <a:gd name="T65" fmla="*/ 73 h 112"/>
              <a:gd name="T66" fmla="*/ 28 w 115"/>
              <a:gd name="T67" fmla="*/ 58 h 112"/>
              <a:gd name="T68" fmla="*/ 47 w 115"/>
              <a:gd name="T69" fmla="*/ 77 h 112"/>
              <a:gd name="T70" fmla="*/ 32 w 115"/>
              <a:gd name="T71" fmla="*/ 78 h 112"/>
              <a:gd name="T72" fmla="*/ 50 w 115"/>
              <a:gd name="T73" fmla="*/ 110 h 112"/>
              <a:gd name="T74" fmla="*/ 54 w 115"/>
              <a:gd name="T75" fmla="*/ 111 h 112"/>
              <a:gd name="T76" fmla="*/ 66 w 115"/>
              <a:gd name="T77" fmla="*/ 102 h 112"/>
              <a:gd name="T78" fmla="*/ 66 w 115"/>
              <a:gd name="T79" fmla="*/ 98 h 112"/>
              <a:gd name="T80" fmla="*/ 47 w 115"/>
              <a:gd name="T81" fmla="*/ 77 h 112"/>
              <a:gd name="T82" fmla="*/ 96 w 115"/>
              <a:gd name="T83" fmla="*/ 53 h 112"/>
              <a:gd name="T84" fmla="*/ 95 w 115"/>
              <a:gd name="T85" fmla="*/ 53 h 112"/>
              <a:gd name="T86" fmla="*/ 93 w 115"/>
              <a:gd name="T87" fmla="*/ 51 h 112"/>
              <a:gd name="T88" fmla="*/ 89 w 115"/>
              <a:gd name="T89" fmla="*/ 42 h 112"/>
              <a:gd name="T90" fmla="*/ 88 w 115"/>
              <a:gd name="T91" fmla="*/ 32 h 112"/>
              <a:gd name="T92" fmla="*/ 89 w 115"/>
              <a:gd name="T93" fmla="*/ 29 h 112"/>
              <a:gd name="T94" fmla="*/ 90 w 115"/>
              <a:gd name="T95" fmla="*/ 28 h 112"/>
              <a:gd name="T96" fmla="*/ 91 w 115"/>
              <a:gd name="T97" fmla="*/ 29 h 112"/>
              <a:gd name="T98" fmla="*/ 93 w 115"/>
              <a:gd name="T99" fmla="*/ 31 h 112"/>
              <a:gd name="T100" fmla="*/ 97 w 115"/>
              <a:gd name="T101" fmla="*/ 40 h 112"/>
              <a:gd name="T102" fmla="*/ 98 w 115"/>
              <a:gd name="T103" fmla="*/ 49 h 112"/>
              <a:gd name="T104" fmla="*/ 97 w 115"/>
              <a:gd name="T105" fmla="*/ 52 h 112"/>
              <a:gd name="T106" fmla="*/ 96 w 115"/>
              <a:gd name="T107"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12">
                <a:moveTo>
                  <a:pt x="110" y="36"/>
                </a:moveTo>
                <a:cubicBezTo>
                  <a:pt x="104" y="15"/>
                  <a:pt x="93" y="0"/>
                  <a:pt x="86" y="1"/>
                </a:cubicBezTo>
                <a:cubicBezTo>
                  <a:pt x="86" y="1"/>
                  <a:pt x="86" y="1"/>
                  <a:pt x="86" y="1"/>
                </a:cubicBezTo>
                <a:cubicBezTo>
                  <a:pt x="77" y="4"/>
                  <a:pt x="77" y="4"/>
                  <a:pt x="77" y="4"/>
                </a:cubicBezTo>
                <a:cubicBezTo>
                  <a:pt x="77" y="4"/>
                  <a:pt x="60" y="25"/>
                  <a:pt x="32" y="39"/>
                </a:cubicBezTo>
                <a:cubicBezTo>
                  <a:pt x="33" y="44"/>
                  <a:pt x="34" y="50"/>
                  <a:pt x="36" y="56"/>
                </a:cubicBezTo>
                <a:cubicBezTo>
                  <a:pt x="37" y="63"/>
                  <a:pt x="39" y="68"/>
                  <a:pt x="42" y="73"/>
                </a:cubicBezTo>
                <a:cubicBezTo>
                  <a:pt x="73" y="71"/>
                  <a:pt x="98" y="81"/>
                  <a:pt x="98" y="81"/>
                </a:cubicBezTo>
                <a:cubicBezTo>
                  <a:pt x="106" y="78"/>
                  <a:pt x="106" y="78"/>
                  <a:pt x="106" y="78"/>
                </a:cubicBezTo>
                <a:cubicBezTo>
                  <a:pt x="106" y="78"/>
                  <a:pt x="106" y="79"/>
                  <a:pt x="106" y="79"/>
                </a:cubicBezTo>
                <a:cubicBezTo>
                  <a:pt x="114" y="76"/>
                  <a:pt x="115" y="57"/>
                  <a:pt x="110" y="36"/>
                </a:cubicBezTo>
                <a:close/>
                <a:moveTo>
                  <a:pt x="102" y="73"/>
                </a:moveTo>
                <a:cubicBezTo>
                  <a:pt x="101" y="74"/>
                  <a:pt x="99" y="73"/>
                  <a:pt x="99" y="73"/>
                </a:cubicBezTo>
                <a:cubicBezTo>
                  <a:pt x="97" y="71"/>
                  <a:pt x="95" y="69"/>
                  <a:pt x="93" y="67"/>
                </a:cubicBezTo>
                <a:cubicBezTo>
                  <a:pt x="89" y="61"/>
                  <a:pt x="85" y="53"/>
                  <a:pt x="83" y="43"/>
                </a:cubicBezTo>
                <a:cubicBezTo>
                  <a:pt x="80" y="34"/>
                  <a:pt x="79" y="25"/>
                  <a:pt x="80" y="18"/>
                </a:cubicBezTo>
                <a:cubicBezTo>
                  <a:pt x="80" y="15"/>
                  <a:pt x="81" y="12"/>
                  <a:pt x="82" y="10"/>
                </a:cubicBezTo>
                <a:cubicBezTo>
                  <a:pt x="82" y="10"/>
                  <a:pt x="83" y="8"/>
                  <a:pt x="84" y="8"/>
                </a:cubicBezTo>
                <a:cubicBezTo>
                  <a:pt x="85" y="8"/>
                  <a:pt x="87" y="9"/>
                  <a:pt x="87" y="9"/>
                </a:cubicBezTo>
                <a:cubicBezTo>
                  <a:pt x="89" y="10"/>
                  <a:pt x="91" y="12"/>
                  <a:pt x="93" y="15"/>
                </a:cubicBezTo>
                <a:cubicBezTo>
                  <a:pt x="97" y="20"/>
                  <a:pt x="101" y="29"/>
                  <a:pt x="103" y="38"/>
                </a:cubicBezTo>
                <a:cubicBezTo>
                  <a:pt x="106" y="47"/>
                  <a:pt x="107" y="56"/>
                  <a:pt x="106" y="63"/>
                </a:cubicBezTo>
                <a:cubicBezTo>
                  <a:pt x="105" y="67"/>
                  <a:pt x="105" y="69"/>
                  <a:pt x="104" y="71"/>
                </a:cubicBezTo>
                <a:cubicBezTo>
                  <a:pt x="103" y="72"/>
                  <a:pt x="103" y="73"/>
                  <a:pt x="102" y="73"/>
                </a:cubicBezTo>
                <a:close/>
                <a:moveTo>
                  <a:pt x="28" y="58"/>
                </a:moveTo>
                <a:cubicBezTo>
                  <a:pt x="27" y="53"/>
                  <a:pt x="26" y="47"/>
                  <a:pt x="25" y="42"/>
                </a:cubicBezTo>
                <a:cubicBezTo>
                  <a:pt x="20" y="44"/>
                  <a:pt x="16" y="46"/>
                  <a:pt x="11" y="47"/>
                </a:cubicBezTo>
                <a:cubicBezTo>
                  <a:pt x="4" y="49"/>
                  <a:pt x="4" y="49"/>
                  <a:pt x="4" y="49"/>
                </a:cubicBezTo>
                <a:cubicBezTo>
                  <a:pt x="0" y="61"/>
                  <a:pt x="0" y="61"/>
                  <a:pt x="0" y="61"/>
                </a:cubicBezTo>
                <a:cubicBezTo>
                  <a:pt x="3" y="70"/>
                  <a:pt x="3" y="70"/>
                  <a:pt x="3" y="70"/>
                </a:cubicBezTo>
                <a:cubicBezTo>
                  <a:pt x="11" y="78"/>
                  <a:pt x="11" y="78"/>
                  <a:pt x="11" y="78"/>
                </a:cubicBezTo>
                <a:cubicBezTo>
                  <a:pt x="11" y="78"/>
                  <a:pt x="11" y="78"/>
                  <a:pt x="19" y="76"/>
                </a:cubicBezTo>
                <a:cubicBezTo>
                  <a:pt x="24" y="75"/>
                  <a:pt x="28" y="74"/>
                  <a:pt x="34" y="73"/>
                </a:cubicBezTo>
                <a:cubicBezTo>
                  <a:pt x="32" y="69"/>
                  <a:pt x="30" y="64"/>
                  <a:pt x="28" y="58"/>
                </a:cubicBezTo>
                <a:close/>
                <a:moveTo>
                  <a:pt x="47" y="77"/>
                </a:moveTo>
                <a:cubicBezTo>
                  <a:pt x="32" y="78"/>
                  <a:pt x="32" y="78"/>
                  <a:pt x="32" y="78"/>
                </a:cubicBezTo>
                <a:cubicBezTo>
                  <a:pt x="50" y="110"/>
                  <a:pt x="50" y="110"/>
                  <a:pt x="50" y="110"/>
                </a:cubicBezTo>
                <a:cubicBezTo>
                  <a:pt x="51" y="112"/>
                  <a:pt x="53" y="112"/>
                  <a:pt x="54" y="111"/>
                </a:cubicBezTo>
                <a:cubicBezTo>
                  <a:pt x="66" y="102"/>
                  <a:pt x="66" y="102"/>
                  <a:pt x="66" y="102"/>
                </a:cubicBezTo>
                <a:cubicBezTo>
                  <a:pt x="67" y="101"/>
                  <a:pt x="67" y="99"/>
                  <a:pt x="66" y="98"/>
                </a:cubicBezTo>
                <a:lnTo>
                  <a:pt x="47" y="77"/>
                </a:lnTo>
                <a:close/>
                <a:moveTo>
                  <a:pt x="96" y="53"/>
                </a:moveTo>
                <a:cubicBezTo>
                  <a:pt x="96" y="53"/>
                  <a:pt x="95" y="53"/>
                  <a:pt x="95" y="53"/>
                </a:cubicBezTo>
                <a:cubicBezTo>
                  <a:pt x="94" y="53"/>
                  <a:pt x="94" y="52"/>
                  <a:pt x="93" y="51"/>
                </a:cubicBezTo>
                <a:cubicBezTo>
                  <a:pt x="91" y="49"/>
                  <a:pt x="90" y="45"/>
                  <a:pt x="89" y="42"/>
                </a:cubicBezTo>
                <a:cubicBezTo>
                  <a:pt x="88" y="38"/>
                  <a:pt x="88" y="35"/>
                  <a:pt x="88" y="32"/>
                </a:cubicBezTo>
                <a:cubicBezTo>
                  <a:pt x="88" y="31"/>
                  <a:pt x="88" y="30"/>
                  <a:pt x="89" y="29"/>
                </a:cubicBezTo>
                <a:cubicBezTo>
                  <a:pt x="89" y="29"/>
                  <a:pt x="89" y="28"/>
                  <a:pt x="90" y="28"/>
                </a:cubicBezTo>
                <a:cubicBezTo>
                  <a:pt x="90" y="28"/>
                  <a:pt x="90" y="28"/>
                  <a:pt x="91" y="29"/>
                </a:cubicBezTo>
                <a:cubicBezTo>
                  <a:pt x="91" y="29"/>
                  <a:pt x="92" y="30"/>
                  <a:pt x="93" y="31"/>
                </a:cubicBezTo>
                <a:cubicBezTo>
                  <a:pt x="94" y="33"/>
                  <a:pt x="96" y="36"/>
                  <a:pt x="97" y="40"/>
                </a:cubicBezTo>
                <a:cubicBezTo>
                  <a:pt x="98" y="43"/>
                  <a:pt x="98" y="47"/>
                  <a:pt x="98" y="49"/>
                </a:cubicBezTo>
                <a:cubicBezTo>
                  <a:pt x="98" y="51"/>
                  <a:pt x="98" y="52"/>
                  <a:pt x="97" y="52"/>
                </a:cubicBezTo>
                <a:cubicBezTo>
                  <a:pt x="97" y="53"/>
                  <a:pt x="97" y="53"/>
                  <a:pt x="96" y="53"/>
                </a:cubicBezTo>
                <a:close/>
              </a:path>
            </a:pathLst>
          </a:custGeom>
          <a:solidFill>
            <a:schemeClr val="accent2"/>
          </a:solidFill>
          <a:ln>
            <a:noFill/>
          </a:ln>
          <a:extLst/>
        </p:spPr>
        <p:txBody>
          <a:bodyPr anchor="ctr"/>
          <a:lstStyle/>
          <a:p>
            <a:pPr algn="ctr"/>
            <a:endParaRPr/>
          </a:p>
        </p:txBody>
      </p:sp>
      <p:sp>
        <p:nvSpPr>
          <p:cNvPr id="339" name="iṩ1í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42FEF32-9A56-4615-9DFD-F39AEE2CD029}"/>
              </a:ext>
            </a:extLst>
          </p:cNvPr>
          <p:cNvSpPr/>
          <p:nvPr/>
        </p:nvSpPr>
        <p:spPr bwMode="auto">
          <a:xfrm>
            <a:off x="8741994" y="5328709"/>
            <a:ext cx="254193" cy="255679"/>
          </a:xfrm>
          <a:custGeom>
            <a:avLst/>
            <a:gdLst>
              <a:gd name="T0" fmla="*/ 100 w 105"/>
              <a:gd name="T1" fmla="*/ 29 h 105"/>
              <a:gd name="T2" fmla="*/ 71 w 105"/>
              <a:gd name="T3" fmla="*/ 26 h 105"/>
              <a:gd name="T4" fmla="*/ 88 w 105"/>
              <a:gd name="T5" fmla="*/ 9 h 105"/>
              <a:gd name="T6" fmla="*/ 82 w 105"/>
              <a:gd name="T7" fmla="*/ 3 h 105"/>
              <a:gd name="T8" fmla="*/ 59 w 105"/>
              <a:gd name="T9" fmla="*/ 26 h 105"/>
              <a:gd name="T10" fmla="*/ 52 w 105"/>
              <a:gd name="T11" fmla="*/ 26 h 105"/>
              <a:gd name="T12" fmla="*/ 52 w 105"/>
              <a:gd name="T13" fmla="*/ 26 h 105"/>
              <a:gd name="T14" fmla="*/ 26 w 105"/>
              <a:gd name="T15" fmla="*/ 0 h 105"/>
              <a:gd name="T16" fmla="*/ 19 w 105"/>
              <a:gd name="T17" fmla="*/ 6 h 105"/>
              <a:gd name="T18" fmla="*/ 39 w 105"/>
              <a:gd name="T19" fmla="*/ 26 h 105"/>
              <a:gd name="T20" fmla="*/ 4 w 105"/>
              <a:gd name="T21" fmla="*/ 29 h 105"/>
              <a:gd name="T22" fmla="*/ 0 w 105"/>
              <a:gd name="T23" fmla="*/ 65 h 105"/>
              <a:gd name="T24" fmla="*/ 4 w 105"/>
              <a:gd name="T25" fmla="*/ 101 h 105"/>
              <a:gd name="T26" fmla="*/ 52 w 105"/>
              <a:gd name="T27" fmla="*/ 105 h 105"/>
              <a:gd name="T28" fmla="*/ 100 w 105"/>
              <a:gd name="T29" fmla="*/ 101 h 105"/>
              <a:gd name="T30" fmla="*/ 105 w 105"/>
              <a:gd name="T31" fmla="*/ 65 h 105"/>
              <a:gd name="T32" fmla="*/ 100 w 105"/>
              <a:gd name="T33" fmla="*/ 29 h 105"/>
              <a:gd name="T34" fmla="*/ 88 w 105"/>
              <a:gd name="T35" fmla="*/ 89 h 105"/>
              <a:gd name="T36" fmla="*/ 52 w 105"/>
              <a:gd name="T37" fmla="*/ 92 h 105"/>
              <a:gd name="T38" fmla="*/ 16 w 105"/>
              <a:gd name="T39" fmla="*/ 89 h 105"/>
              <a:gd name="T40" fmla="*/ 13 w 105"/>
              <a:gd name="T41" fmla="*/ 65 h 105"/>
              <a:gd name="T42" fmla="*/ 16 w 105"/>
              <a:gd name="T43" fmla="*/ 41 h 105"/>
              <a:gd name="T44" fmla="*/ 52 w 105"/>
              <a:gd name="T45" fmla="*/ 39 h 105"/>
              <a:gd name="T46" fmla="*/ 88 w 105"/>
              <a:gd name="T47" fmla="*/ 41 h 105"/>
              <a:gd name="T48" fmla="*/ 92 w 105"/>
              <a:gd name="T49" fmla="*/ 65 h 105"/>
              <a:gd name="T50" fmla="*/ 88 w 105"/>
              <a:gd name="T51" fmla="*/ 8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0" y="29"/>
                </a:moveTo>
                <a:cubicBezTo>
                  <a:pt x="91" y="28"/>
                  <a:pt x="82" y="27"/>
                  <a:pt x="71" y="26"/>
                </a:cubicBezTo>
                <a:cubicBezTo>
                  <a:pt x="88" y="9"/>
                  <a:pt x="88" y="9"/>
                  <a:pt x="88" y="9"/>
                </a:cubicBezTo>
                <a:cubicBezTo>
                  <a:pt x="82" y="3"/>
                  <a:pt x="82" y="3"/>
                  <a:pt x="82" y="3"/>
                </a:cubicBezTo>
                <a:cubicBezTo>
                  <a:pt x="59" y="26"/>
                  <a:pt x="59" y="26"/>
                  <a:pt x="59" y="26"/>
                </a:cubicBezTo>
                <a:cubicBezTo>
                  <a:pt x="57" y="26"/>
                  <a:pt x="54" y="26"/>
                  <a:pt x="52" y="26"/>
                </a:cubicBezTo>
                <a:cubicBezTo>
                  <a:pt x="52" y="26"/>
                  <a:pt x="52" y="26"/>
                  <a:pt x="52" y="26"/>
                </a:cubicBezTo>
                <a:cubicBezTo>
                  <a:pt x="26" y="0"/>
                  <a:pt x="26" y="0"/>
                  <a:pt x="26" y="0"/>
                </a:cubicBezTo>
                <a:cubicBezTo>
                  <a:pt x="19" y="6"/>
                  <a:pt x="19" y="6"/>
                  <a:pt x="19" y="6"/>
                </a:cubicBezTo>
                <a:cubicBezTo>
                  <a:pt x="39" y="26"/>
                  <a:pt x="39" y="26"/>
                  <a:pt x="39" y="26"/>
                </a:cubicBezTo>
                <a:cubicBezTo>
                  <a:pt x="27" y="27"/>
                  <a:pt x="15" y="28"/>
                  <a:pt x="4" y="29"/>
                </a:cubicBezTo>
                <a:cubicBezTo>
                  <a:pt x="1" y="40"/>
                  <a:pt x="0" y="52"/>
                  <a:pt x="0" y="65"/>
                </a:cubicBezTo>
                <a:cubicBezTo>
                  <a:pt x="0" y="78"/>
                  <a:pt x="1" y="90"/>
                  <a:pt x="4" y="101"/>
                </a:cubicBezTo>
                <a:cubicBezTo>
                  <a:pt x="19" y="104"/>
                  <a:pt x="35" y="105"/>
                  <a:pt x="52" y="105"/>
                </a:cubicBezTo>
                <a:cubicBezTo>
                  <a:pt x="69" y="105"/>
                  <a:pt x="86" y="104"/>
                  <a:pt x="100" y="101"/>
                </a:cubicBezTo>
                <a:cubicBezTo>
                  <a:pt x="103" y="90"/>
                  <a:pt x="105" y="78"/>
                  <a:pt x="105" y="65"/>
                </a:cubicBezTo>
                <a:cubicBezTo>
                  <a:pt x="105" y="52"/>
                  <a:pt x="103" y="40"/>
                  <a:pt x="100" y="29"/>
                </a:cubicBezTo>
                <a:close/>
                <a:moveTo>
                  <a:pt x="88" y="89"/>
                </a:moveTo>
                <a:cubicBezTo>
                  <a:pt x="77" y="91"/>
                  <a:pt x="65" y="92"/>
                  <a:pt x="52" y="92"/>
                </a:cubicBezTo>
                <a:cubicBezTo>
                  <a:pt x="39" y="92"/>
                  <a:pt x="27" y="91"/>
                  <a:pt x="16" y="89"/>
                </a:cubicBezTo>
                <a:cubicBezTo>
                  <a:pt x="14" y="82"/>
                  <a:pt x="13" y="74"/>
                  <a:pt x="13" y="65"/>
                </a:cubicBezTo>
                <a:cubicBezTo>
                  <a:pt x="13" y="57"/>
                  <a:pt x="14" y="49"/>
                  <a:pt x="16" y="41"/>
                </a:cubicBezTo>
                <a:cubicBezTo>
                  <a:pt x="27" y="40"/>
                  <a:pt x="39" y="39"/>
                  <a:pt x="52" y="39"/>
                </a:cubicBezTo>
                <a:cubicBezTo>
                  <a:pt x="65" y="39"/>
                  <a:pt x="77" y="40"/>
                  <a:pt x="88" y="41"/>
                </a:cubicBezTo>
                <a:cubicBezTo>
                  <a:pt x="90" y="49"/>
                  <a:pt x="92" y="57"/>
                  <a:pt x="92" y="65"/>
                </a:cubicBezTo>
                <a:cubicBezTo>
                  <a:pt x="92" y="74"/>
                  <a:pt x="90" y="82"/>
                  <a:pt x="88" y="89"/>
                </a:cubicBezTo>
                <a:close/>
              </a:path>
            </a:pathLst>
          </a:custGeom>
          <a:solidFill>
            <a:schemeClr val="accent2"/>
          </a:solidFill>
          <a:ln>
            <a:noFill/>
          </a:ln>
          <a:extLst/>
        </p:spPr>
        <p:txBody>
          <a:bodyPr anchor="ctr"/>
          <a:lstStyle/>
          <a:p>
            <a:pPr algn="ctr"/>
            <a:endParaRPr/>
          </a:p>
        </p:txBody>
      </p:sp>
      <p:sp>
        <p:nvSpPr>
          <p:cNvPr id="340" name="iŝļ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44C469A-3B6F-4EB7-B690-75C6E7B97D67}"/>
              </a:ext>
            </a:extLst>
          </p:cNvPr>
          <p:cNvSpPr/>
          <p:nvPr/>
        </p:nvSpPr>
        <p:spPr bwMode="auto">
          <a:xfrm>
            <a:off x="8704832" y="5634929"/>
            <a:ext cx="310680" cy="175408"/>
          </a:xfrm>
          <a:custGeom>
            <a:avLst/>
            <a:gdLst>
              <a:gd name="T0" fmla="*/ 128 w 128"/>
              <a:gd name="T1" fmla="*/ 50 h 72"/>
              <a:gd name="T2" fmla="*/ 112 w 128"/>
              <a:gd name="T3" fmla="*/ 29 h 72"/>
              <a:gd name="T4" fmla="*/ 82 w 128"/>
              <a:gd name="T5" fmla="*/ 0 h 72"/>
              <a:gd name="T6" fmla="*/ 58 w 128"/>
              <a:gd name="T7" fmla="*/ 11 h 72"/>
              <a:gd name="T8" fmla="*/ 45 w 128"/>
              <a:gd name="T9" fmla="*/ 4 h 72"/>
              <a:gd name="T10" fmla="*/ 29 w 128"/>
              <a:gd name="T11" fmla="*/ 21 h 72"/>
              <a:gd name="T12" fmla="*/ 29 w 128"/>
              <a:gd name="T13" fmla="*/ 23 h 72"/>
              <a:gd name="T14" fmla="*/ 24 w 128"/>
              <a:gd name="T15" fmla="*/ 23 h 72"/>
              <a:gd name="T16" fmla="*/ 0 w 128"/>
              <a:gd name="T17" fmla="*/ 47 h 72"/>
              <a:gd name="T18" fmla="*/ 24 w 128"/>
              <a:gd name="T19" fmla="*/ 72 h 72"/>
              <a:gd name="T20" fmla="*/ 106 w 128"/>
              <a:gd name="T21" fmla="*/ 72 h 72"/>
              <a:gd name="T22" fmla="*/ 106 w 128"/>
              <a:gd name="T23" fmla="*/ 72 h 72"/>
              <a:gd name="T24" fmla="*/ 128 w 128"/>
              <a:gd name="T25" fmla="*/ 5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72">
                <a:moveTo>
                  <a:pt x="128" y="50"/>
                </a:moveTo>
                <a:cubicBezTo>
                  <a:pt x="128" y="39"/>
                  <a:pt x="121" y="31"/>
                  <a:pt x="112" y="29"/>
                </a:cubicBezTo>
                <a:cubicBezTo>
                  <a:pt x="111" y="12"/>
                  <a:pt x="98" y="0"/>
                  <a:pt x="82" y="0"/>
                </a:cubicBezTo>
                <a:cubicBezTo>
                  <a:pt x="72" y="0"/>
                  <a:pt x="64" y="4"/>
                  <a:pt x="58" y="11"/>
                </a:cubicBezTo>
                <a:cubicBezTo>
                  <a:pt x="55" y="7"/>
                  <a:pt x="51" y="4"/>
                  <a:pt x="45" y="4"/>
                </a:cubicBezTo>
                <a:cubicBezTo>
                  <a:pt x="36" y="4"/>
                  <a:pt x="29" y="12"/>
                  <a:pt x="29" y="21"/>
                </a:cubicBezTo>
                <a:cubicBezTo>
                  <a:pt x="29" y="22"/>
                  <a:pt x="29" y="23"/>
                  <a:pt x="29" y="23"/>
                </a:cubicBezTo>
                <a:cubicBezTo>
                  <a:pt x="27" y="23"/>
                  <a:pt x="26" y="23"/>
                  <a:pt x="24" y="23"/>
                </a:cubicBezTo>
                <a:cubicBezTo>
                  <a:pt x="11" y="23"/>
                  <a:pt x="0" y="34"/>
                  <a:pt x="0" y="47"/>
                </a:cubicBezTo>
                <a:cubicBezTo>
                  <a:pt x="0" y="61"/>
                  <a:pt x="11" y="72"/>
                  <a:pt x="24" y="72"/>
                </a:cubicBezTo>
                <a:cubicBezTo>
                  <a:pt x="106" y="72"/>
                  <a:pt x="106" y="72"/>
                  <a:pt x="106" y="72"/>
                </a:cubicBezTo>
                <a:cubicBezTo>
                  <a:pt x="106" y="72"/>
                  <a:pt x="106" y="72"/>
                  <a:pt x="106" y="72"/>
                </a:cubicBezTo>
                <a:cubicBezTo>
                  <a:pt x="118" y="71"/>
                  <a:pt x="128" y="62"/>
                  <a:pt x="128" y="50"/>
                </a:cubicBezTo>
                <a:close/>
              </a:path>
            </a:pathLst>
          </a:custGeom>
          <a:solidFill>
            <a:schemeClr val="accent2"/>
          </a:solidFill>
          <a:ln>
            <a:noFill/>
          </a:ln>
          <a:extLst/>
        </p:spPr>
        <p:txBody>
          <a:bodyPr anchor="ctr"/>
          <a:lstStyle/>
          <a:p>
            <a:pPr algn="ctr"/>
            <a:endParaRPr/>
          </a:p>
        </p:txBody>
      </p:sp>
      <p:sp>
        <p:nvSpPr>
          <p:cNvPr id="341" name="îṣľí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6A03754-B2C0-4762-9B59-002AB3B1C2BE}"/>
              </a:ext>
            </a:extLst>
          </p:cNvPr>
          <p:cNvSpPr/>
          <p:nvPr/>
        </p:nvSpPr>
        <p:spPr bwMode="auto">
          <a:xfrm>
            <a:off x="8416450" y="5634929"/>
            <a:ext cx="214057" cy="175408"/>
          </a:xfrm>
          <a:custGeom>
            <a:avLst/>
            <a:gdLst>
              <a:gd name="T0" fmla="*/ 0 w 88"/>
              <a:gd name="T1" fmla="*/ 0 h 72"/>
              <a:gd name="T2" fmla="*/ 0 w 88"/>
              <a:gd name="T3" fmla="*/ 72 h 72"/>
              <a:gd name="T4" fmla="*/ 88 w 88"/>
              <a:gd name="T5" fmla="*/ 72 h 72"/>
              <a:gd name="T6" fmla="*/ 88 w 88"/>
              <a:gd name="T7" fmla="*/ 0 h 72"/>
              <a:gd name="T8" fmla="*/ 0 w 88"/>
              <a:gd name="T9" fmla="*/ 0 h 72"/>
              <a:gd name="T10" fmla="*/ 83 w 88"/>
              <a:gd name="T11" fmla="*/ 66 h 72"/>
              <a:gd name="T12" fmla="*/ 5 w 88"/>
              <a:gd name="T13" fmla="*/ 66 h 72"/>
              <a:gd name="T14" fmla="*/ 5 w 88"/>
              <a:gd name="T15" fmla="*/ 5 h 72"/>
              <a:gd name="T16" fmla="*/ 83 w 88"/>
              <a:gd name="T17" fmla="*/ 5 h 72"/>
              <a:gd name="T18" fmla="*/ 83 w 88"/>
              <a:gd name="T19" fmla="*/ 66 h 72"/>
              <a:gd name="T20" fmla="*/ 61 w 88"/>
              <a:gd name="T21" fmla="*/ 19 h 72"/>
              <a:gd name="T22" fmla="*/ 69 w 88"/>
              <a:gd name="T23" fmla="*/ 27 h 72"/>
              <a:gd name="T24" fmla="*/ 77 w 88"/>
              <a:gd name="T25" fmla="*/ 19 h 72"/>
              <a:gd name="T26" fmla="*/ 69 w 88"/>
              <a:gd name="T27" fmla="*/ 11 h 72"/>
              <a:gd name="T28" fmla="*/ 61 w 88"/>
              <a:gd name="T29" fmla="*/ 19 h 72"/>
              <a:gd name="T30" fmla="*/ 77 w 88"/>
              <a:gd name="T31" fmla="*/ 60 h 72"/>
              <a:gd name="T32" fmla="*/ 11 w 88"/>
              <a:gd name="T33" fmla="*/ 60 h 72"/>
              <a:gd name="T34" fmla="*/ 27 w 88"/>
              <a:gd name="T35" fmla="*/ 16 h 72"/>
              <a:gd name="T36" fmla="*/ 50 w 88"/>
              <a:gd name="T37" fmla="*/ 44 h 72"/>
              <a:gd name="T38" fmla="*/ 61 w 88"/>
              <a:gd name="T39" fmla="*/ 36 h 72"/>
              <a:gd name="T40" fmla="*/ 77 w 88"/>
              <a:gd name="T41"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72">
                <a:moveTo>
                  <a:pt x="0" y="0"/>
                </a:moveTo>
                <a:cubicBezTo>
                  <a:pt x="0" y="72"/>
                  <a:pt x="0" y="72"/>
                  <a:pt x="0" y="72"/>
                </a:cubicBezTo>
                <a:cubicBezTo>
                  <a:pt x="88" y="72"/>
                  <a:pt x="88" y="72"/>
                  <a:pt x="88" y="72"/>
                </a:cubicBezTo>
                <a:cubicBezTo>
                  <a:pt x="88" y="0"/>
                  <a:pt x="88" y="0"/>
                  <a:pt x="88" y="0"/>
                </a:cubicBezTo>
                <a:lnTo>
                  <a:pt x="0" y="0"/>
                </a:lnTo>
                <a:close/>
                <a:moveTo>
                  <a:pt x="83" y="66"/>
                </a:moveTo>
                <a:cubicBezTo>
                  <a:pt x="5" y="66"/>
                  <a:pt x="5" y="66"/>
                  <a:pt x="5" y="66"/>
                </a:cubicBezTo>
                <a:cubicBezTo>
                  <a:pt x="5" y="5"/>
                  <a:pt x="5" y="5"/>
                  <a:pt x="5" y="5"/>
                </a:cubicBezTo>
                <a:cubicBezTo>
                  <a:pt x="83" y="5"/>
                  <a:pt x="83" y="5"/>
                  <a:pt x="83" y="5"/>
                </a:cubicBezTo>
                <a:lnTo>
                  <a:pt x="83" y="66"/>
                </a:lnTo>
                <a:close/>
                <a:moveTo>
                  <a:pt x="61" y="19"/>
                </a:moveTo>
                <a:cubicBezTo>
                  <a:pt x="61" y="24"/>
                  <a:pt x="64" y="27"/>
                  <a:pt x="69" y="27"/>
                </a:cubicBezTo>
                <a:cubicBezTo>
                  <a:pt x="74" y="27"/>
                  <a:pt x="77" y="24"/>
                  <a:pt x="77" y="19"/>
                </a:cubicBezTo>
                <a:cubicBezTo>
                  <a:pt x="77" y="14"/>
                  <a:pt x="74" y="11"/>
                  <a:pt x="69" y="11"/>
                </a:cubicBezTo>
                <a:cubicBezTo>
                  <a:pt x="64" y="11"/>
                  <a:pt x="61" y="14"/>
                  <a:pt x="61" y="19"/>
                </a:cubicBezTo>
                <a:close/>
                <a:moveTo>
                  <a:pt x="77" y="60"/>
                </a:moveTo>
                <a:cubicBezTo>
                  <a:pt x="11" y="60"/>
                  <a:pt x="11" y="60"/>
                  <a:pt x="11" y="60"/>
                </a:cubicBezTo>
                <a:cubicBezTo>
                  <a:pt x="27" y="16"/>
                  <a:pt x="27" y="16"/>
                  <a:pt x="27" y="16"/>
                </a:cubicBezTo>
                <a:cubicBezTo>
                  <a:pt x="50" y="44"/>
                  <a:pt x="50" y="44"/>
                  <a:pt x="50" y="44"/>
                </a:cubicBezTo>
                <a:cubicBezTo>
                  <a:pt x="61" y="36"/>
                  <a:pt x="61" y="36"/>
                  <a:pt x="61" y="36"/>
                </a:cubicBezTo>
                <a:lnTo>
                  <a:pt x="77" y="60"/>
                </a:lnTo>
                <a:close/>
              </a:path>
            </a:pathLst>
          </a:custGeom>
          <a:solidFill>
            <a:schemeClr val="accent2"/>
          </a:solidFill>
          <a:ln>
            <a:noFill/>
          </a:ln>
          <a:extLst/>
        </p:spPr>
        <p:txBody>
          <a:bodyPr anchor="ctr"/>
          <a:lstStyle/>
          <a:p>
            <a:pPr algn="ctr"/>
            <a:endParaRPr/>
          </a:p>
        </p:txBody>
      </p:sp>
      <p:sp>
        <p:nvSpPr>
          <p:cNvPr id="342" name="ïśļi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3E69527-6944-4761-BAB2-493D1136B66D}"/>
              </a:ext>
            </a:extLst>
          </p:cNvPr>
          <p:cNvSpPr/>
          <p:nvPr/>
        </p:nvSpPr>
        <p:spPr bwMode="auto">
          <a:xfrm>
            <a:off x="8105770" y="5593307"/>
            <a:ext cx="206624" cy="209597"/>
          </a:xfrm>
          <a:custGeom>
            <a:avLst/>
            <a:gdLst>
              <a:gd name="T0" fmla="*/ 57 w 85"/>
              <a:gd name="T1" fmla="*/ 59 h 86"/>
              <a:gd name="T2" fmla="*/ 82 w 85"/>
              <a:gd name="T3" fmla="*/ 47 h 86"/>
              <a:gd name="T4" fmla="*/ 82 w 85"/>
              <a:gd name="T5" fmla="*/ 59 h 86"/>
              <a:gd name="T6" fmla="*/ 66 w 85"/>
              <a:gd name="T7" fmla="*/ 67 h 86"/>
              <a:gd name="T8" fmla="*/ 59 w 85"/>
              <a:gd name="T9" fmla="*/ 84 h 86"/>
              <a:gd name="T10" fmla="*/ 47 w 85"/>
              <a:gd name="T11" fmla="*/ 84 h 86"/>
              <a:gd name="T12" fmla="*/ 57 w 85"/>
              <a:gd name="T13" fmla="*/ 59 h 86"/>
              <a:gd name="T14" fmla="*/ 24 w 85"/>
              <a:gd name="T15" fmla="*/ 85 h 86"/>
              <a:gd name="T16" fmla="*/ 39 w 85"/>
              <a:gd name="T17" fmla="*/ 42 h 86"/>
              <a:gd name="T18" fmla="*/ 81 w 85"/>
              <a:gd name="T19" fmla="*/ 23 h 86"/>
              <a:gd name="T20" fmla="*/ 81 w 85"/>
              <a:gd name="T21" fmla="*/ 35 h 86"/>
              <a:gd name="T22" fmla="*/ 81 w 85"/>
              <a:gd name="T23" fmla="*/ 35 h 86"/>
              <a:gd name="T24" fmla="*/ 48 w 85"/>
              <a:gd name="T25" fmla="*/ 51 h 86"/>
              <a:gd name="T26" fmla="*/ 36 w 85"/>
              <a:gd name="T27" fmla="*/ 85 h 86"/>
              <a:gd name="T28" fmla="*/ 24 w 85"/>
              <a:gd name="T29" fmla="*/ 85 h 86"/>
              <a:gd name="T30" fmla="*/ 49 w 85"/>
              <a:gd name="T31" fmla="*/ 7 h 86"/>
              <a:gd name="T32" fmla="*/ 80 w 85"/>
              <a:gd name="T33" fmla="*/ 0 h 86"/>
              <a:gd name="T34" fmla="*/ 80 w 85"/>
              <a:gd name="T35" fmla="*/ 0 h 86"/>
              <a:gd name="T36" fmla="*/ 80 w 85"/>
              <a:gd name="T37" fmla="*/ 12 h 86"/>
              <a:gd name="T38" fmla="*/ 31 w 85"/>
              <a:gd name="T39" fmla="*/ 34 h 86"/>
              <a:gd name="T40" fmla="*/ 12 w 85"/>
              <a:gd name="T41" fmla="*/ 86 h 86"/>
              <a:gd name="T42" fmla="*/ 0 w 85"/>
              <a:gd name="T43" fmla="*/ 86 h 86"/>
              <a:gd name="T44" fmla="*/ 5 w 85"/>
              <a:gd name="T45" fmla="*/ 55 h 86"/>
              <a:gd name="T46" fmla="*/ 22 w 85"/>
              <a:gd name="T47" fmla="*/ 26 h 86"/>
              <a:gd name="T48" fmla="*/ 49 w 85"/>
              <a:gd name="T49" fmla="*/ 7 h 86"/>
              <a:gd name="T50" fmla="*/ 75 w 85"/>
              <a:gd name="T51" fmla="*/ 83 h 86"/>
              <a:gd name="T52" fmla="*/ 83 w 85"/>
              <a:gd name="T53" fmla="*/ 83 h 86"/>
              <a:gd name="T54" fmla="*/ 83 w 85"/>
              <a:gd name="T55" fmla="*/ 74 h 86"/>
              <a:gd name="T56" fmla="*/ 74 w 85"/>
              <a:gd name="T57" fmla="*/ 75 h 86"/>
              <a:gd name="T58" fmla="*/ 75 w 85"/>
              <a:gd name="T59" fmla="*/ 8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5" h="86">
                <a:moveTo>
                  <a:pt x="57" y="59"/>
                </a:moveTo>
                <a:cubicBezTo>
                  <a:pt x="64" y="51"/>
                  <a:pt x="73" y="48"/>
                  <a:pt x="82" y="47"/>
                </a:cubicBezTo>
                <a:cubicBezTo>
                  <a:pt x="82" y="59"/>
                  <a:pt x="82" y="59"/>
                  <a:pt x="82" y="59"/>
                </a:cubicBezTo>
                <a:cubicBezTo>
                  <a:pt x="76" y="59"/>
                  <a:pt x="70" y="62"/>
                  <a:pt x="66" y="67"/>
                </a:cubicBezTo>
                <a:cubicBezTo>
                  <a:pt x="61" y="71"/>
                  <a:pt x="59" y="78"/>
                  <a:pt x="59" y="84"/>
                </a:cubicBezTo>
                <a:cubicBezTo>
                  <a:pt x="47" y="84"/>
                  <a:pt x="47" y="84"/>
                  <a:pt x="47" y="84"/>
                </a:cubicBezTo>
                <a:cubicBezTo>
                  <a:pt x="47" y="75"/>
                  <a:pt x="50" y="66"/>
                  <a:pt x="57" y="59"/>
                </a:cubicBezTo>
                <a:close/>
                <a:moveTo>
                  <a:pt x="24" y="85"/>
                </a:moveTo>
                <a:cubicBezTo>
                  <a:pt x="23" y="69"/>
                  <a:pt x="29" y="54"/>
                  <a:pt x="39" y="42"/>
                </a:cubicBezTo>
                <a:cubicBezTo>
                  <a:pt x="50" y="31"/>
                  <a:pt x="65" y="24"/>
                  <a:pt x="81" y="23"/>
                </a:cubicBezTo>
                <a:cubicBezTo>
                  <a:pt x="81" y="35"/>
                  <a:pt x="81" y="35"/>
                  <a:pt x="81" y="35"/>
                </a:cubicBezTo>
                <a:cubicBezTo>
                  <a:pt x="81" y="35"/>
                  <a:pt x="81" y="35"/>
                  <a:pt x="81" y="35"/>
                </a:cubicBezTo>
                <a:cubicBezTo>
                  <a:pt x="69" y="36"/>
                  <a:pt x="57" y="41"/>
                  <a:pt x="48" y="51"/>
                </a:cubicBezTo>
                <a:cubicBezTo>
                  <a:pt x="40" y="60"/>
                  <a:pt x="35" y="72"/>
                  <a:pt x="36" y="85"/>
                </a:cubicBezTo>
                <a:lnTo>
                  <a:pt x="24" y="85"/>
                </a:lnTo>
                <a:close/>
                <a:moveTo>
                  <a:pt x="49" y="7"/>
                </a:moveTo>
                <a:cubicBezTo>
                  <a:pt x="59" y="3"/>
                  <a:pt x="69" y="0"/>
                  <a:pt x="80" y="0"/>
                </a:cubicBezTo>
                <a:cubicBezTo>
                  <a:pt x="80" y="0"/>
                  <a:pt x="80" y="0"/>
                  <a:pt x="80" y="0"/>
                </a:cubicBezTo>
                <a:cubicBezTo>
                  <a:pt x="80" y="12"/>
                  <a:pt x="80" y="12"/>
                  <a:pt x="80" y="12"/>
                </a:cubicBezTo>
                <a:cubicBezTo>
                  <a:pt x="61" y="12"/>
                  <a:pt x="44" y="20"/>
                  <a:pt x="31" y="34"/>
                </a:cubicBezTo>
                <a:cubicBezTo>
                  <a:pt x="18" y="48"/>
                  <a:pt x="11" y="67"/>
                  <a:pt x="12" y="86"/>
                </a:cubicBezTo>
                <a:cubicBezTo>
                  <a:pt x="0" y="86"/>
                  <a:pt x="0" y="86"/>
                  <a:pt x="0" y="86"/>
                </a:cubicBezTo>
                <a:cubicBezTo>
                  <a:pt x="0" y="75"/>
                  <a:pt x="1" y="65"/>
                  <a:pt x="5" y="55"/>
                </a:cubicBezTo>
                <a:cubicBezTo>
                  <a:pt x="9" y="44"/>
                  <a:pt x="14" y="35"/>
                  <a:pt x="22" y="26"/>
                </a:cubicBezTo>
                <a:cubicBezTo>
                  <a:pt x="30" y="18"/>
                  <a:pt x="39" y="12"/>
                  <a:pt x="49" y="7"/>
                </a:cubicBezTo>
                <a:close/>
                <a:moveTo>
                  <a:pt x="75" y="83"/>
                </a:moveTo>
                <a:cubicBezTo>
                  <a:pt x="77" y="85"/>
                  <a:pt x="81" y="85"/>
                  <a:pt x="83" y="83"/>
                </a:cubicBezTo>
                <a:cubicBezTo>
                  <a:pt x="85" y="80"/>
                  <a:pt x="85" y="77"/>
                  <a:pt x="83" y="74"/>
                </a:cubicBezTo>
                <a:cubicBezTo>
                  <a:pt x="80" y="72"/>
                  <a:pt x="77" y="72"/>
                  <a:pt x="74" y="75"/>
                </a:cubicBezTo>
                <a:cubicBezTo>
                  <a:pt x="72" y="77"/>
                  <a:pt x="72" y="81"/>
                  <a:pt x="75" y="83"/>
                </a:cubicBezTo>
                <a:close/>
              </a:path>
            </a:pathLst>
          </a:custGeom>
          <a:solidFill>
            <a:schemeClr val="accent2"/>
          </a:solidFill>
          <a:ln>
            <a:noFill/>
          </a:ln>
          <a:extLst/>
        </p:spPr>
        <p:txBody>
          <a:bodyPr anchor="ctr"/>
          <a:lstStyle/>
          <a:p>
            <a:pPr algn="ctr"/>
            <a:endParaRPr/>
          </a:p>
        </p:txBody>
      </p:sp>
      <p:sp>
        <p:nvSpPr>
          <p:cNvPr id="344" name="îṣļï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3000A68-83CD-45FA-A881-8C2A54C94A70}"/>
              </a:ext>
            </a:extLst>
          </p:cNvPr>
          <p:cNvSpPr/>
          <p:nvPr/>
        </p:nvSpPr>
        <p:spPr bwMode="auto">
          <a:xfrm>
            <a:off x="7973472" y="1231899"/>
            <a:ext cx="144191" cy="142705"/>
          </a:xfrm>
          <a:custGeom>
            <a:avLst/>
            <a:gdLst>
              <a:gd name="T0" fmla="*/ 30 w 59"/>
              <a:gd name="T1" fmla="*/ 0 h 59"/>
              <a:gd name="T2" fmla="*/ 0 w 59"/>
              <a:gd name="T3" fmla="*/ 29 h 59"/>
              <a:gd name="T4" fmla="*/ 30 w 59"/>
              <a:gd name="T5" fmla="*/ 59 h 59"/>
              <a:gd name="T6" fmla="*/ 59 w 59"/>
              <a:gd name="T7" fmla="*/ 29 h 59"/>
              <a:gd name="T8" fmla="*/ 30 w 59"/>
              <a:gd name="T9" fmla="*/ 0 h 59"/>
              <a:gd name="T10" fmla="*/ 47 w 59"/>
              <a:gd name="T11" fmla="*/ 25 h 59"/>
              <a:gd name="T12" fmla="*/ 31 w 59"/>
              <a:gd name="T13" fmla="*/ 47 h 59"/>
              <a:gd name="T14" fmla="*/ 24 w 59"/>
              <a:gd name="T15" fmla="*/ 44 h 59"/>
              <a:gd name="T16" fmla="*/ 18 w 59"/>
              <a:gd name="T17" fmla="*/ 27 h 59"/>
              <a:gd name="T18" fmla="*/ 14 w 59"/>
              <a:gd name="T19" fmla="*/ 28 h 59"/>
              <a:gd name="T20" fmla="*/ 12 w 59"/>
              <a:gd name="T21" fmla="*/ 26 h 59"/>
              <a:gd name="T22" fmla="*/ 23 w 59"/>
              <a:gd name="T23" fmla="*/ 18 h 59"/>
              <a:gd name="T24" fmla="*/ 29 w 59"/>
              <a:gd name="T25" fmla="*/ 30 h 59"/>
              <a:gd name="T26" fmla="*/ 32 w 59"/>
              <a:gd name="T27" fmla="*/ 37 h 59"/>
              <a:gd name="T28" fmla="*/ 36 w 59"/>
              <a:gd name="T29" fmla="*/ 31 h 59"/>
              <a:gd name="T30" fmla="*/ 32 w 59"/>
              <a:gd name="T31" fmla="*/ 26 h 59"/>
              <a:gd name="T32" fmla="*/ 47 w 59"/>
              <a:gd name="T33" fmla="*/ 2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 h="59">
                <a:moveTo>
                  <a:pt x="30" y="0"/>
                </a:moveTo>
                <a:cubicBezTo>
                  <a:pt x="14" y="0"/>
                  <a:pt x="0" y="13"/>
                  <a:pt x="0" y="29"/>
                </a:cubicBezTo>
                <a:cubicBezTo>
                  <a:pt x="0" y="45"/>
                  <a:pt x="14" y="59"/>
                  <a:pt x="30" y="59"/>
                </a:cubicBezTo>
                <a:cubicBezTo>
                  <a:pt x="46" y="59"/>
                  <a:pt x="59" y="45"/>
                  <a:pt x="59" y="29"/>
                </a:cubicBezTo>
                <a:cubicBezTo>
                  <a:pt x="59" y="13"/>
                  <a:pt x="46" y="0"/>
                  <a:pt x="30" y="0"/>
                </a:cubicBezTo>
                <a:close/>
                <a:moveTo>
                  <a:pt x="47" y="25"/>
                </a:moveTo>
                <a:cubicBezTo>
                  <a:pt x="45" y="36"/>
                  <a:pt x="34" y="45"/>
                  <a:pt x="31" y="47"/>
                </a:cubicBezTo>
                <a:cubicBezTo>
                  <a:pt x="28" y="49"/>
                  <a:pt x="25" y="46"/>
                  <a:pt x="24" y="44"/>
                </a:cubicBezTo>
                <a:cubicBezTo>
                  <a:pt x="22" y="42"/>
                  <a:pt x="19" y="28"/>
                  <a:pt x="18" y="27"/>
                </a:cubicBezTo>
                <a:cubicBezTo>
                  <a:pt x="17" y="25"/>
                  <a:pt x="14" y="28"/>
                  <a:pt x="14" y="28"/>
                </a:cubicBezTo>
                <a:cubicBezTo>
                  <a:pt x="12" y="26"/>
                  <a:pt x="12" y="26"/>
                  <a:pt x="12" y="26"/>
                </a:cubicBezTo>
                <a:cubicBezTo>
                  <a:pt x="12" y="26"/>
                  <a:pt x="18" y="19"/>
                  <a:pt x="23" y="18"/>
                </a:cubicBezTo>
                <a:cubicBezTo>
                  <a:pt x="28" y="17"/>
                  <a:pt x="28" y="25"/>
                  <a:pt x="29" y="30"/>
                </a:cubicBezTo>
                <a:cubicBezTo>
                  <a:pt x="30" y="34"/>
                  <a:pt x="31" y="37"/>
                  <a:pt x="32" y="37"/>
                </a:cubicBezTo>
                <a:cubicBezTo>
                  <a:pt x="33" y="37"/>
                  <a:pt x="34" y="34"/>
                  <a:pt x="36" y="31"/>
                </a:cubicBezTo>
                <a:cubicBezTo>
                  <a:pt x="39" y="27"/>
                  <a:pt x="36" y="23"/>
                  <a:pt x="32" y="26"/>
                </a:cubicBezTo>
                <a:cubicBezTo>
                  <a:pt x="34" y="16"/>
                  <a:pt x="49" y="14"/>
                  <a:pt x="47" y="25"/>
                </a:cubicBezTo>
                <a:close/>
              </a:path>
            </a:pathLst>
          </a:custGeom>
          <a:solidFill>
            <a:schemeClr val="accent2"/>
          </a:solidFill>
          <a:ln>
            <a:noFill/>
          </a:ln>
          <a:extLst/>
        </p:spPr>
        <p:txBody>
          <a:bodyPr anchor="ctr"/>
          <a:lstStyle/>
          <a:p>
            <a:pPr algn="ctr"/>
            <a:endParaRPr/>
          </a:p>
        </p:txBody>
      </p:sp>
      <p:sp>
        <p:nvSpPr>
          <p:cNvPr id="367" name="iSļ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5DAA527-9D26-4EA8-9A01-92639DED60B7}"/>
              </a:ext>
            </a:extLst>
          </p:cNvPr>
          <p:cNvSpPr/>
          <p:nvPr/>
        </p:nvSpPr>
        <p:spPr bwMode="auto">
          <a:xfrm>
            <a:off x="6300065" y="2582531"/>
            <a:ext cx="160542" cy="139732"/>
          </a:xfrm>
          <a:custGeom>
            <a:avLst/>
            <a:gdLst>
              <a:gd name="T0" fmla="*/ 66 w 66"/>
              <a:gd name="T1" fmla="*/ 19 h 58"/>
              <a:gd name="T2" fmla="*/ 47 w 66"/>
              <a:gd name="T3" fmla="*/ 0 h 58"/>
              <a:gd name="T4" fmla="*/ 33 w 66"/>
              <a:gd name="T5" fmla="*/ 6 h 58"/>
              <a:gd name="T6" fmla="*/ 19 w 66"/>
              <a:gd name="T7" fmla="*/ 0 h 58"/>
              <a:gd name="T8" fmla="*/ 0 w 66"/>
              <a:gd name="T9" fmla="*/ 19 h 58"/>
              <a:gd name="T10" fmla="*/ 6 w 66"/>
              <a:gd name="T11" fmla="*/ 33 h 58"/>
              <a:gd name="T12" fmla="*/ 6 w 66"/>
              <a:gd name="T13" fmla="*/ 33 h 58"/>
              <a:gd name="T14" fmla="*/ 26 w 66"/>
              <a:gd name="T15" fmla="*/ 54 h 58"/>
              <a:gd name="T16" fmla="*/ 33 w 66"/>
              <a:gd name="T17" fmla="*/ 58 h 58"/>
              <a:gd name="T18" fmla="*/ 39 w 66"/>
              <a:gd name="T19" fmla="*/ 54 h 58"/>
              <a:gd name="T20" fmla="*/ 59 w 66"/>
              <a:gd name="T21" fmla="*/ 33 h 58"/>
              <a:gd name="T22" fmla="*/ 59 w 66"/>
              <a:gd name="T23" fmla="*/ 33 h 58"/>
              <a:gd name="T24" fmla="*/ 66 w 66"/>
              <a:gd name="T25" fmla="*/ 19 h 58"/>
              <a:gd name="T26" fmla="*/ 54 w 66"/>
              <a:gd name="T27" fmla="*/ 27 h 58"/>
              <a:gd name="T28" fmla="*/ 33 w 66"/>
              <a:gd name="T29" fmla="*/ 48 h 58"/>
              <a:gd name="T30" fmla="*/ 33 w 66"/>
              <a:gd name="T31" fmla="*/ 48 h 58"/>
              <a:gd name="T32" fmla="*/ 32 w 66"/>
              <a:gd name="T33" fmla="*/ 48 h 58"/>
              <a:gd name="T34" fmla="*/ 11 w 66"/>
              <a:gd name="T35" fmla="*/ 27 h 58"/>
              <a:gd name="T36" fmla="*/ 8 w 66"/>
              <a:gd name="T37" fmla="*/ 19 h 58"/>
              <a:gd name="T38" fmla="*/ 19 w 66"/>
              <a:gd name="T39" fmla="*/ 8 h 58"/>
              <a:gd name="T40" fmla="*/ 27 w 66"/>
              <a:gd name="T41" fmla="*/ 12 h 58"/>
              <a:gd name="T42" fmla="*/ 33 w 66"/>
              <a:gd name="T43" fmla="*/ 19 h 58"/>
              <a:gd name="T44" fmla="*/ 39 w 66"/>
              <a:gd name="T45" fmla="*/ 12 h 58"/>
              <a:gd name="T46" fmla="*/ 47 w 66"/>
              <a:gd name="T47" fmla="*/ 8 h 58"/>
              <a:gd name="T48" fmla="*/ 57 w 66"/>
              <a:gd name="T49" fmla="*/ 19 h 58"/>
              <a:gd name="T50" fmla="*/ 54 w 66"/>
              <a:gd name="T51" fmla="*/ 2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58">
                <a:moveTo>
                  <a:pt x="66" y="19"/>
                </a:moveTo>
                <a:cubicBezTo>
                  <a:pt x="66" y="9"/>
                  <a:pt x="57" y="0"/>
                  <a:pt x="47" y="0"/>
                </a:cubicBezTo>
                <a:cubicBezTo>
                  <a:pt x="41" y="0"/>
                  <a:pt x="36" y="3"/>
                  <a:pt x="33" y="6"/>
                </a:cubicBezTo>
                <a:cubicBezTo>
                  <a:pt x="29" y="3"/>
                  <a:pt x="24" y="0"/>
                  <a:pt x="19" y="0"/>
                </a:cubicBezTo>
                <a:cubicBezTo>
                  <a:pt x="8" y="0"/>
                  <a:pt x="0" y="9"/>
                  <a:pt x="0" y="19"/>
                </a:cubicBezTo>
                <a:cubicBezTo>
                  <a:pt x="0" y="25"/>
                  <a:pt x="2" y="30"/>
                  <a:pt x="6" y="33"/>
                </a:cubicBezTo>
                <a:cubicBezTo>
                  <a:pt x="6" y="33"/>
                  <a:pt x="6" y="33"/>
                  <a:pt x="6" y="33"/>
                </a:cubicBezTo>
                <a:cubicBezTo>
                  <a:pt x="26" y="54"/>
                  <a:pt x="26" y="54"/>
                  <a:pt x="26" y="54"/>
                </a:cubicBezTo>
                <a:cubicBezTo>
                  <a:pt x="28" y="56"/>
                  <a:pt x="31" y="58"/>
                  <a:pt x="33" y="58"/>
                </a:cubicBezTo>
                <a:cubicBezTo>
                  <a:pt x="35" y="58"/>
                  <a:pt x="37" y="56"/>
                  <a:pt x="39" y="54"/>
                </a:cubicBezTo>
                <a:cubicBezTo>
                  <a:pt x="59" y="33"/>
                  <a:pt x="59" y="33"/>
                  <a:pt x="59" y="33"/>
                </a:cubicBezTo>
                <a:cubicBezTo>
                  <a:pt x="59" y="33"/>
                  <a:pt x="59" y="33"/>
                  <a:pt x="59" y="33"/>
                </a:cubicBezTo>
                <a:cubicBezTo>
                  <a:pt x="63" y="30"/>
                  <a:pt x="66" y="25"/>
                  <a:pt x="66" y="19"/>
                </a:cubicBezTo>
                <a:close/>
                <a:moveTo>
                  <a:pt x="54" y="27"/>
                </a:moveTo>
                <a:cubicBezTo>
                  <a:pt x="33" y="48"/>
                  <a:pt x="33" y="48"/>
                  <a:pt x="33" y="48"/>
                </a:cubicBezTo>
                <a:cubicBezTo>
                  <a:pt x="33" y="48"/>
                  <a:pt x="33" y="48"/>
                  <a:pt x="33" y="48"/>
                </a:cubicBezTo>
                <a:cubicBezTo>
                  <a:pt x="32" y="48"/>
                  <a:pt x="32" y="48"/>
                  <a:pt x="32" y="48"/>
                </a:cubicBezTo>
                <a:cubicBezTo>
                  <a:pt x="11" y="27"/>
                  <a:pt x="11" y="27"/>
                  <a:pt x="11" y="27"/>
                </a:cubicBezTo>
                <a:cubicBezTo>
                  <a:pt x="9" y="25"/>
                  <a:pt x="8" y="22"/>
                  <a:pt x="8" y="19"/>
                </a:cubicBezTo>
                <a:cubicBezTo>
                  <a:pt x="8" y="13"/>
                  <a:pt x="13" y="8"/>
                  <a:pt x="19" y="8"/>
                </a:cubicBezTo>
                <a:cubicBezTo>
                  <a:pt x="22" y="8"/>
                  <a:pt x="24" y="10"/>
                  <a:pt x="27" y="12"/>
                </a:cubicBezTo>
                <a:cubicBezTo>
                  <a:pt x="33" y="19"/>
                  <a:pt x="33" y="19"/>
                  <a:pt x="33" y="19"/>
                </a:cubicBezTo>
                <a:cubicBezTo>
                  <a:pt x="39" y="12"/>
                  <a:pt x="39" y="12"/>
                  <a:pt x="39" y="12"/>
                </a:cubicBezTo>
                <a:cubicBezTo>
                  <a:pt x="41" y="10"/>
                  <a:pt x="44" y="8"/>
                  <a:pt x="47" y="8"/>
                </a:cubicBezTo>
                <a:cubicBezTo>
                  <a:pt x="53" y="8"/>
                  <a:pt x="57" y="13"/>
                  <a:pt x="57" y="19"/>
                </a:cubicBezTo>
                <a:cubicBezTo>
                  <a:pt x="57" y="22"/>
                  <a:pt x="56" y="25"/>
                  <a:pt x="54" y="27"/>
                </a:cubicBezTo>
                <a:close/>
              </a:path>
            </a:pathLst>
          </a:custGeom>
          <a:solidFill>
            <a:schemeClr val="accent3"/>
          </a:solidFill>
          <a:ln>
            <a:noFill/>
          </a:ln>
        </p:spPr>
        <p:txBody>
          <a:bodyPr anchor="ctr"/>
          <a:lstStyle/>
          <a:p>
            <a:pPr algn="ctr"/>
            <a:endParaRPr/>
          </a:p>
        </p:txBody>
      </p:sp>
      <p:sp>
        <p:nvSpPr>
          <p:cNvPr id="378" name="ïṧ1i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E019930-B160-4D42-8396-D7957F0CB39E}"/>
              </a:ext>
            </a:extLst>
          </p:cNvPr>
          <p:cNvSpPr/>
          <p:nvPr/>
        </p:nvSpPr>
        <p:spPr bwMode="auto">
          <a:xfrm>
            <a:off x="9938631" y="1918665"/>
            <a:ext cx="165002" cy="167975"/>
          </a:xfrm>
          <a:custGeom>
            <a:avLst/>
            <a:gdLst>
              <a:gd name="T0" fmla="*/ 34 w 68"/>
              <a:gd name="T1" fmla="*/ 0 h 69"/>
              <a:gd name="T2" fmla="*/ 0 w 68"/>
              <a:gd name="T3" fmla="*/ 35 h 69"/>
              <a:gd name="T4" fmla="*/ 34 w 68"/>
              <a:gd name="T5" fmla="*/ 69 h 69"/>
              <a:gd name="T6" fmla="*/ 68 w 68"/>
              <a:gd name="T7" fmla="*/ 35 h 69"/>
              <a:gd name="T8" fmla="*/ 34 w 68"/>
              <a:gd name="T9" fmla="*/ 0 h 69"/>
              <a:gd name="T10" fmla="*/ 34 w 68"/>
              <a:gd name="T11" fmla="*/ 62 h 69"/>
              <a:gd name="T12" fmla="*/ 7 w 68"/>
              <a:gd name="T13" fmla="*/ 35 h 69"/>
              <a:gd name="T14" fmla="*/ 34 w 68"/>
              <a:gd name="T15" fmla="*/ 7 h 69"/>
              <a:gd name="T16" fmla="*/ 62 w 68"/>
              <a:gd name="T17" fmla="*/ 35 h 69"/>
              <a:gd name="T18" fmla="*/ 34 w 68"/>
              <a:gd name="T19" fmla="*/ 62 h 69"/>
              <a:gd name="T20" fmla="*/ 22 w 68"/>
              <a:gd name="T21" fmla="*/ 24 h 69"/>
              <a:gd name="T22" fmla="*/ 36 w 68"/>
              <a:gd name="T23" fmla="*/ 35 h 69"/>
              <a:gd name="T24" fmla="*/ 22 w 68"/>
              <a:gd name="T25" fmla="*/ 45 h 69"/>
              <a:gd name="T26" fmla="*/ 22 w 68"/>
              <a:gd name="T27" fmla="*/ 24 h 69"/>
              <a:gd name="T28" fmla="*/ 39 w 68"/>
              <a:gd name="T29" fmla="*/ 24 h 69"/>
              <a:gd name="T30" fmla="*/ 54 w 68"/>
              <a:gd name="T31" fmla="*/ 35 h 69"/>
              <a:gd name="T32" fmla="*/ 39 w 68"/>
              <a:gd name="T33" fmla="*/ 45 h 69"/>
              <a:gd name="T34" fmla="*/ 39 w 68"/>
              <a:gd name="T3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 h="69">
                <a:moveTo>
                  <a:pt x="34" y="0"/>
                </a:moveTo>
                <a:cubicBezTo>
                  <a:pt x="15" y="0"/>
                  <a:pt x="0" y="16"/>
                  <a:pt x="0" y="35"/>
                </a:cubicBezTo>
                <a:cubicBezTo>
                  <a:pt x="0" y="53"/>
                  <a:pt x="15" y="69"/>
                  <a:pt x="34" y="69"/>
                </a:cubicBezTo>
                <a:cubicBezTo>
                  <a:pt x="53" y="69"/>
                  <a:pt x="68" y="53"/>
                  <a:pt x="68" y="35"/>
                </a:cubicBezTo>
                <a:cubicBezTo>
                  <a:pt x="68" y="16"/>
                  <a:pt x="53" y="0"/>
                  <a:pt x="34" y="0"/>
                </a:cubicBezTo>
                <a:close/>
                <a:moveTo>
                  <a:pt x="34" y="62"/>
                </a:moveTo>
                <a:cubicBezTo>
                  <a:pt x="19" y="62"/>
                  <a:pt x="7" y="50"/>
                  <a:pt x="7" y="35"/>
                </a:cubicBezTo>
                <a:cubicBezTo>
                  <a:pt x="7" y="19"/>
                  <a:pt x="19" y="7"/>
                  <a:pt x="34" y="7"/>
                </a:cubicBezTo>
                <a:cubicBezTo>
                  <a:pt x="50" y="7"/>
                  <a:pt x="62" y="19"/>
                  <a:pt x="62" y="35"/>
                </a:cubicBezTo>
                <a:cubicBezTo>
                  <a:pt x="62" y="50"/>
                  <a:pt x="50" y="62"/>
                  <a:pt x="34" y="62"/>
                </a:cubicBezTo>
                <a:close/>
                <a:moveTo>
                  <a:pt x="22" y="24"/>
                </a:moveTo>
                <a:cubicBezTo>
                  <a:pt x="36" y="35"/>
                  <a:pt x="36" y="35"/>
                  <a:pt x="36" y="35"/>
                </a:cubicBezTo>
                <a:cubicBezTo>
                  <a:pt x="22" y="45"/>
                  <a:pt x="22" y="45"/>
                  <a:pt x="22" y="45"/>
                </a:cubicBezTo>
                <a:lnTo>
                  <a:pt x="22" y="24"/>
                </a:lnTo>
                <a:close/>
                <a:moveTo>
                  <a:pt x="39" y="24"/>
                </a:moveTo>
                <a:cubicBezTo>
                  <a:pt x="54" y="35"/>
                  <a:pt x="54" y="35"/>
                  <a:pt x="54" y="35"/>
                </a:cubicBezTo>
                <a:cubicBezTo>
                  <a:pt x="39" y="45"/>
                  <a:pt x="39" y="45"/>
                  <a:pt x="39" y="45"/>
                </a:cubicBezTo>
                <a:lnTo>
                  <a:pt x="39" y="24"/>
                </a:lnTo>
                <a:close/>
              </a:path>
            </a:pathLst>
          </a:custGeom>
          <a:solidFill>
            <a:schemeClr val="accent1"/>
          </a:solidFill>
          <a:ln>
            <a:noFill/>
          </a:ln>
          <a:extLst/>
        </p:spPr>
        <p:txBody>
          <a:bodyPr anchor="ctr"/>
          <a:lstStyle/>
          <a:p>
            <a:pPr algn="ctr"/>
            <a:endParaRPr/>
          </a:p>
        </p:txBody>
      </p:sp>
      <p:sp>
        <p:nvSpPr>
          <p:cNvPr id="388" name="îšľï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CE31F1E-61C0-4B7D-8D97-03AB5CED08DE}"/>
              </a:ext>
            </a:extLst>
          </p:cNvPr>
          <p:cNvSpPr/>
          <p:nvPr/>
        </p:nvSpPr>
        <p:spPr bwMode="auto">
          <a:xfrm>
            <a:off x="9406462" y="1833933"/>
            <a:ext cx="182841" cy="191759"/>
          </a:xfrm>
          <a:custGeom>
            <a:avLst/>
            <a:gdLst>
              <a:gd name="T0" fmla="*/ 59 w 123"/>
              <a:gd name="T1" fmla="*/ 129 h 129"/>
              <a:gd name="T2" fmla="*/ 59 w 123"/>
              <a:gd name="T3" fmla="*/ 72 h 129"/>
              <a:gd name="T4" fmla="*/ 0 w 123"/>
              <a:gd name="T5" fmla="*/ 129 h 129"/>
              <a:gd name="T6" fmla="*/ 0 w 123"/>
              <a:gd name="T7" fmla="*/ 0 h 129"/>
              <a:gd name="T8" fmla="*/ 59 w 123"/>
              <a:gd name="T9" fmla="*/ 59 h 129"/>
              <a:gd name="T10" fmla="*/ 59 w 123"/>
              <a:gd name="T11" fmla="*/ 0 h 129"/>
              <a:gd name="T12" fmla="*/ 123 w 123"/>
              <a:gd name="T13" fmla="*/ 65 h 129"/>
              <a:gd name="T14" fmla="*/ 59 w 123"/>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129">
                <a:moveTo>
                  <a:pt x="59" y="129"/>
                </a:moveTo>
                <a:lnTo>
                  <a:pt x="59" y="72"/>
                </a:lnTo>
                <a:lnTo>
                  <a:pt x="0" y="129"/>
                </a:lnTo>
                <a:lnTo>
                  <a:pt x="0" y="0"/>
                </a:lnTo>
                <a:lnTo>
                  <a:pt x="59" y="59"/>
                </a:lnTo>
                <a:lnTo>
                  <a:pt x="59" y="0"/>
                </a:lnTo>
                <a:lnTo>
                  <a:pt x="123" y="65"/>
                </a:lnTo>
                <a:lnTo>
                  <a:pt x="59" y="129"/>
                </a:lnTo>
                <a:close/>
              </a:path>
            </a:pathLst>
          </a:custGeom>
          <a:solidFill>
            <a:schemeClr val="accent1"/>
          </a:solidFill>
          <a:ln>
            <a:noFill/>
          </a:ln>
          <a:extLst/>
        </p:spPr>
        <p:txBody>
          <a:bodyPr anchor="ctr"/>
          <a:lstStyle/>
          <a:p>
            <a:pPr algn="ctr"/>
            <a:endParaRPr/>
          </a:p>
        </p:txBody>
      </p:sp>
      <p:sp>
        <p:nvSpPr>
          <p:cNvPr id="391" name="î$lï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2F3CC09-060F-4290-8860-1E2D361BF545}"/>
              </a:ext>
            </a:extLst>
          </p:cNvPr>
          <p:cNvSpPr/>
          <p:nvPr/>
        </p:nvSpPr>
        <p:spPr bwMode="auto">
          <a:xfrm>
            <a:off x="9155242" y="1868124"/>
            <a:ext cx="208111" cy="203651"/>
          </a:xfrm>
          <a:custGeom>
            <a:avLst/>
            <a:gdLst>
              <a:gd name="T0" fmla="*/ 82 w 86"/>
              <a:gd name="T1" fmla="*/ 47 h 84"/>
              <a:gd name="T2" fmla="*/ 82 w 86"/>
              <a:gd name="T3" fmla="*/ 42 h 84"/>
              <a:gd name="T4" fmla="*/ 43 w 86"/>
              <a:gd name="T5" fmla="*/ 3 h 84"/>
              <a:gd name="T6" fmla="*/ 36 w 86"/>
              <a:gd name="T7" fmla="*/ 4 h 84"/>
              <a:gd name="T8" fmla="*/ 24 w 86"/>
              <a:gd name="T9" fmla="*/ 0 h 84"/>
              <a:gd name="T10" fmla="*/ 0 w 86"/>
              <a:gd name="T11" fmla="*/ 23 h 84"/>
              <a:gd name="T12" fmla="*/ 4 w 86"/>
              <a:gd name="T13" fmla="*/ 36 h 84"/>
              <a:gd name="T14" fmla="*/ 4 w 86"/>
              <a:gd name="T15" fmla="*/ 42 h 84"/>
              <a:gd name="T16" fmla="*/ 43 w 86"/>
              <a:gd name="T17" fmla="*/ 81 h 84"/>
              <a:gd name="T18" fmla="*/ 50 w 86"/>
              <a:gd name="T19" fmla="*/ 80 h 84"/>
              <a:gd name="T20" fmla="*/ 62 w 86"/>
              <a:gd name="T21" fmla="*/ 84 h 84"/>
              <a:gd name="T22" fmla="*/ 86 w 86"/>
              <a:gd name="T23" fmla="*/ 61 h 84"/>
              <a:gd name="T24" fmla="*/ 82 w 86"/>
              <a:gd name="T25" fmla="*/ 47 h 84"/>
              <a:gd name="T26" fmla="*/ 46 w 86"/>
              <a:gd name="T27" fmla="*/ 71 h 84"/>
              <a:gd name="T28" fmla="*/ 23 w 86"/>
              <a:gd name="T29" fmla="*/ 64 h 84"/>
              <a:gd name="T30" fmla="*/ 24 w 86"/>
              <a:gd name="T31" fmla="*/ 51 h 84"/>
              <a:gd name="T32" fmla="*/ 34 w 86"/>
              <a:gd name="T33" fmla="*/ 59 h 84"/>
              <a:gd name="T34" fmla="*/ 52 w 86"/>
              <a:gd name="T35" fmla="*/ 58 h 84"/>
              <a:gd name="T36" fmla="*/ 41 w 86"/>
              <a:gd name="T37" fmla="*/ 47 h 84"/>
              <a:gd name="T38" fmla="*/ 20 w 86"/>
              <a:gd name="T39" fmla="*/ 30 h 84"/>
              <a:gd name="T40" fmla="*/ 37 w 86"/>
              <a:gd name="T41" fmla="*/ 13 h 84"/>
              <a:gd name="T42" fmla="*/ 61 w 86"/>
              <a:gd name="T43" fmla="*/ 19 h 84"/>
              <a:gd name="T44" fmla="*/ 59 w 86"/>
              <a:gd name="T45" fmla="*/ 31 h 84"/>
              <a:gd name="T46" fmla="*/ 42 w 86"/>
              <a:gd name="T47" fmla="*/ 22 h 84"/>
              <a:gd name="T48" fmla="*/ 38 w 86"/>
              <a:gd name="T49" fmla="*/ 35 h 84"/>
              <a:gd name="T50" fmla="*/ 66 w 86"/>
              <a:gd name="T51" fmla="*/ 49 h 84"/>
              <a:gd name="T52" fmla="*/ 46 w 86"/>
              <a:gd name="T53" fmla="*/ 7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84">
                <a:moveTo>
                  <a:pt x="82" y="47"/>
                </a:moveTo>
                <a:cubicBezTo>
                  <a:pt x="82" y="46"/>
                  <a:pt x="82" y="44"/>
                  <a:pt x="82" y="42"/>
                </a:cubicBezTo>
                <a:cubicBezTo>
                  <a:pt x="82" y="21"/>
                  <a:pt x="64" y="3"/>
                  <a:pt x="43" y="3"/>
                </a:cubicBezTo>
                <a:cubicBezTo>
                  <a:pt x="41" y="3"/>
                  <a:pt x="39" y="3"/>
                  <a:pt x="36" y="4"/>
                </a:cubicBezTo>
                <a:cubicBezTo>
                  <a:pt x="33" y="1"/>
                  <a:pt x="28" y="0"/>
                  <a:pt x="24" y="0"/>
                </a:cubicBezTo>
                <a:cubicBezTo>
                  <a:pt x="11" y="0"/>
                  <a:pt x="0" y="10"/>
                  <a:pt x="0" y="23"/>
                </a:cubicBezTo>
                <a:cubicBezTo>
                  <a:pt x="0" y="28"/>
                  <a:pt x="2" y="32"/>
                  <a:pt x="4" y="36"/>
                </a:cubicBezTo>
                <a:cubicBezTo>
                  <a:pt x="4" y="38"/>
                  <a:pt x="4" y="40"/>
                  <a:pt x="4" y="42"/>
                </a:cubicBezTo>
                <a:cubicBezTo>
                  <a:pt x="4" y="64"/>
                  <a:pt x="21" y="81"/>
                  <a:pt x="43" y="81"/>
                </a:cubicBezTo>
                <a:cubicBezTo>
                  <a:pt x="45" y="81"/>
                  <a:pt x="48" y="81"/>
                  <a:pt x="50" y="80"/>
                </a:cubicBezTo>
                <a:cubicBezTo>
                  <a:pt x="54" y="83"/>
                  <a:pt x="58" y="84"/>
                  <a:pt x="62" y="84"/>
                </a:cubicBezTo>
                <a:cubicBezTo>
                  <a:pt x="75" y="84"/>
                  <a:pt x="86" y="73"/>
                  <a:pt x="86" y="61"/>
                </a:cubicBezTo>
                <a:cubicBezTo>
                  <a:pt x="86" y="56"/>
                  <a:pt x="84" y="51"/>
                  <a:pt x="82" y="47"/>
                </a:cubicBezTo>
                <a:close/>
                <a:moveTo>
                  <a:pt x="46" y="71"/>
                </a:moveTo>
                <a:cubicBezTo>
                  <a:pt x="34" y="71"/>
                  <a:pt x="28" y="69"/>
                  <a:pt x="23" y="64"/>
                </a:cubicBezTo>
                <a:cubicBezTo>
                  <a:pt x="17" y="58"/>
                  <a:pt x="19" y="52"/>
                  <a:pt x="24" y="51"/>
                </a:cubicBezTo>
                <a:cubicBezTo>
                  <a:pt x="29" y="51"/>
                  <a:pt x="32" y="57"/>
                  <a:pt x="34" y="59"/>
                </a:cubicBezTo>
                <a:cubicBezTo>
                  <a:pt x="37" y="60"/>
                  <a:pt x="47" y="64"/>
                  <a:pt x="52" y="58"/>
                </a:cubicBezTo>
                <a:cubicBezTo>
                  <a:pt x="58" y="51"/>
                  <a:pt x="48" y="48"/>
                  <a:pt x="41" y="47"/>
                </a:cubicBezTo>
                <a:cubicBezTo>
                  <a:pt x="32" y="46"/>
                  <a:pt x="19" y="40"/>
                  <a:pt x="20" y="30"/>
                </a:cubicBezTo>
                <a:cubicBezTo>
                  <a:pt x="21" y="19"/>
                  <a:pt x="29" y="14"/>
                  <a:pt x="37" y="13"/>
                </a:cubicBezTo>
                <a:cubicBezTo>
                  <a:pt x="48" y="12"/>
                  <a:pt x="55" y="15"/>
                  <a:pt x="61" y="19"/>
                </a:cubicBezTo>
                <a:cubicBezTo>
                  <a:pt x="67" y="25"/>
                  <a:pt x="63" y="31"/>
                  <a:pt x="59" y="31"/>
                </a:cubicBezTo>
                <a:cubicBezTo>
                  <a:pt x="55" y="32"/>
                  <a:pt x="51" y="22"/>
                  <a:pt x="42" y="22"/>
                </a:cubicBezTo>
                <a:cubicBezTo>
                  <a:pt x="33" y="22"/>
                  <a:pt x="27" y="32"/>
                  <a:pt x="38" y="35"/>
                </a:cubicBezTo>
                <a:cubicBezTo>
                  <a:pt x="49" y="37"/>
                  <a:pt x="61" y="38"/>
                  <a:pt x="66" y="49"/>
                </a:cubicBezTo>
                <a:cubicBezTo>
                  <a:pt x="70" y="59"/>
                  <a:pt x="59" y="70"/>
                  <a:pt x="46" y="71"/>
                </a:cubicBezTo>
                <a:close/>
              </a:path>
            </a:pathLst>
          </a:custGeom>
          <a:solidFill>
            <a:schemeClr val="accent1"/>
          </a:solidFill>
          <a:ln>
            <a:noFill/>
          </a:ln>
          <a:extLst/>
        </p:spPr>
        <p:txBody>
          <a:bodyPr anchor="ctr"/>
          <a:lstStyle/>
          <a:p>
            <a:pPr algn="ctr"/>
            <a:endParaRPr/>
          </a:p>
        </p:txBody>
      </p:sp>
      <p:sp>
        <p:nvSpPr>
          <p:cNvPr id="392" name="îṧl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60E7AE4-652D-48C6-8CD5-1831A2ACD7D2}"/>
              </a:ext>
            </a:extLst>
          </p:cNvPr>
          <p:cNvSpPr/>
          <p:nvPr/>
        </p:nvSpPr>
        <p:spPr bwMode="auto">
          <a:xfrm>
            <a:off x="8773211" y="1875556"/>
            <a:ext cx="291355" cy="260138"/>
          </a:xfrm>
          <a:custGeom>
            <a:avLst/>
            <a:gdLst>
              <a:gd name="T0" fmla="*/ 50 w 120"/>
              <a:gd name="T1" fmla="*/ 0 h 107"/>
              <a:gd name="T2" fmla="*/ 50 w 120"/>
              <a:gd name="T3" fmla="*/ 0 h 107"/>
              <a:gd name="T4" fmla="*/ 100 w 120"/>
              <a:gd name="T5" fmla="*/ 41 h 107"/>
              <a:gd name="T6" fmla="*/ 50 w 120"/>
              <a:gd name="T7" fmla="*/ 81 h 107"/>
              <a:gd name="T8" fmla="*/ 42 w 120"/>
              <a:gd name="T9" fmla="*/ 81 h 107"/>
              <a:gd name="T10" fmla="*/ 7 w 120"/>
              <a:gd name="T11" fmla="*/ 93 h 107"/>
              <a:gd name="T12" fmla="*/ 7 w 120"/>
              <a:gd name="T13" fmla="*/ 91 h 107"/>
              <a:gd name="T14" fmla="*/ 19 w 120"/>
              <a:gd name="T15" fmla="*/ 75 h 107"/>
              <a:gd name="T16" fmla="*/ 19 w 120"/>
              <a:gd name="T17" fmla="*/ 72 h 107"/>
              <a:gd name="T18" fmla="*/ 0 w 120"/>
              <a:gd name="T19" fmla="*/ 41 h 107"/>
              <a:gd name="T20" fmla="*/ 50 w 120"/>
              <a:gd name="T21" fmla="*/ 0 h 107"/>
              <a:gd name="T22" fmla="*/ 104 w 120"/>
              <a:gd name="T23" fmla="*/ 91 h 107"/>
              <a:gd name="T24" fmla="*/ 113 w 120"/>
              <a:gd name="T25" fmla="*/ 104 h 107"/>
              <a:gd name="T26" fmla="*/ 113 w 120"/>
              <a:gd name="T27" fmla="*/ 107 h 107"/>
              <a:gd name="T28" fmla="*/ 83 w 120"/>
              <a:gd name="T29" fmla="*/ 96 h 107"/>
              <a:gd name="T30" fmla="*/ 77 w 120"/>
              <a:gd name="T31" fmla="*/ 96 h 107"/>
              <a:gd name="T32" fmla="*/ 50 w 120"/>
              <a:gd name="T33" fmla="*/ 89 h 107"/>
              <a:gd name="T34" fmla="*/ 90 w 120"/>
              <a:gd name="T35" fmla="*/ 75 h 107"/>
              <a:gd name="T36" fmla="*/ 103 w 120"/>
              <a:gd name="T37" fmla="*/ 60 h 107"/>
              <a:gd name="T38" fmla="*/ 108 w 120"/>
              <a:gd name="T39" fmla="*/ 41 h 107"/>
              <a:gd name="T40" fmla="*/ 108 w 120"/>
              <a:gd name="T41" fmla="*/ 37 h 107"/>
              <a:gd name="T42" fmla="*/ 120 w 120"/>
              <a:gd name="T43" fmla="*/ 62 h 107"/>
              <a:gd name="T44" fmla="*/ 104 w 120"/>
              <a:gd name="T45" fmla="*/ 88 h 107"/>
              <a:gd name="T46" fmla="*/ 104 w 120"/>
              <a:gd name="T47" fmla="*/ 9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107">
                <a:moveTo>
                  <a:pt x="50" y="0"/>
                </a:moveTo>
                <a:cubicBezTo>
                  <a:pt x="50" y="0"/>
                  <a:pt x="50" y="0"/>
                  <a:pt x="50" y="0"/>
                </a:cubicBezTo>
                <a:cubicBezTo>
                  <a:pt x="78" y="0"/>
                  <a:pt x="100" y="18"/>
                  <a:pt x="100" y="41"/>
                </a:cubicBezTo>
                <a:cubicBezTo>
                  <a:pt x="100" y="63"/>
                  <a:pt x="78" y="81"/>
                  <a:pt x="50" y="81"/>
                </a:cubicBezTo>
                <a:cubicBezTo>
                  <a:pt x="47" y="81"/>
                  <a:pt x="45" y="81"/>
                  <a:pt x="42" y="81"/>
                </a:cubicBezTo>
                <a:cubicBezTo>
                  <a:pt x="32" y="91"/>
                  <a:pt x="19" y="93"/>
                  <a:pt x="7" y="93"/>
                </a:cubicBezTo>
                <a:cubicBezTo>
                  <a:pt x="7" y="91"/>
                  <a:pt x="7" y="91"/>
                  <a:pt x="7" y="91"/>
                </a:cubicBezTo>
                <a:cubicBezTo>
                  <a:pt x="14" y="87"/>
                  <a:pt x="19" y="82"/>
                  <a:pt x="19" y="75"/>
                </a:cubicBezTo>
                <a:cubicBezTo>
                  <a:pt x="19" y="74"/>
                  <a:pt x="19" y="73"/>
                  <a:pt x="19" y="72"/>
                </a:cubicBezTo>
                <a:cubicBezTo>
                  <a:pt x="8" y="65"/>
                  <a:pt x="0" y="53"/>
                  <a:pt x="0" y="41"/>
                </a:cubicBezTo>
                <a:cubicBezTo>
                  <a:pt x="0" y="18"/>
                  <a:pt x="23" y="0"/>
                  <a:pt x="50" y="0"/>
                </a:cubicBezTo>
                <a:close/>
                <a:moveTo>
                  <a:pt x="104" y="91"/>
                </a:moveTo>
                <a:cubicBezTo>
                  <a:pt x="104" y="97"/>
                  <a:pt x="107" y="102"/>
                  <a:pt x="113" y="104"/>
                </a:cubicBezTo>
                <a:cubicBezTo>
                  <a:pt x="113" y="107"/>
                  <a:pt x="113" y="107"/>
                  <a:pt x="113" y="107"/>
                </a:cubicBezTo>
                <a:cubicBezTo>
                  <a:pt x="102" y="106"/>
                  <a:pt x="93" y="105"/>
                  <a:pt x="83" y="96"/>
                </a:cubicBezTo>
                <a:cubicBezTo>
                  <a:pt x="81" y="96"/>
                  <a:pt x="79" y="96"/>
                  <a:pt x="77" y="96"/>
                </a:cubicBezTo>
                <a:cubicBezTo>
                  <a:pt x="67" y="96"/>
                  <a:pt x="58" y="93"/>
                  <a:pt x="50" y="89"/>
                </a:cubicBezTo>
                <a:cubicBezTo>
                  <a:pt x="65" y="89"/>
                  <a:pt x="79" y="84"/>
                  <a:pt x="90" y="75"/>
                </a:cubicBezTo>
                <a:cubicBezTo>
                  <a:pt x="96" y="71"/>
                  <a:pt x="100" y="66"/>
                  <a:pt x="103" y="60"/>
                </a:cubicBezTo>
                <a:cubicBezTo>
                  <a:pt x="106" y="54"/>
                  <a:pt x="108" y="47"/>
                  <a:pt x="108" y="41"/>
                </a:cubicBezTo>
                <a:cubicBezTo>
                  <a:pt x="108" y="40"/>
                  <a:pt x="108" y="39"/>
                  <a:pt x="108" y="37"/>
                </a:cubicBezTo>
                <a:cubicBezTo>
                  <a:pt x="115" y="44"/>
                  <a:pt x="120" y="52"/>
                  <a:pt x="120" y="62"/>
                </a:cubicBezTo>
                <a:cubicBezTo>
                  <a:pt x="120" y="72"/>
                  <a:pt x="114" y="82"/>
                  <a:pt x="104" y="88"/>
                </a:cubicBezTo>
                <a:cubicBezTo>
                  <a:pt x="104" y="89"/>
                  <a:pt x="104" y="90"/>
                  <a:pt x="104" y="91"/>
                </a:cubicBezTo>
                <a:close/>
              </a:path>
            </a:pathLst>
          </a:custGeom>
          <a:solidFill>
            <a:schemeClr val="accent2"/>
          </a:solidFill>
          <a:ln>
            <a:noFill/>
          </a:ln>
          <a:extLst/>
        </p:spPr>
        <p:txBody>
          <a:bodyPr anchor="ctr"/>
          <a:lstStyle/>
          <a:p>
            <a:pPr algn="ctr"/>
            <a:endParaRPr/>
          </a:p>
        </p:txBody>
      </p:sp>
      <p:sp>
        <p:nvSpPr>
          <p:cNvPr id="396" name="ïšľ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9A9EFBA-78CA-4001-98FC-F689B09014AB}"/>
              </a:ext>
            </a:extLst>
          </p:cNvPr>
          <p:cNvSpPr/>
          <p:nvPr/>
        </p:nvSpPr>
        <p:spPr bwMode="auto">
          <a:xfrm>
            <a:off x="8003201" y="1848799"/>
            <a:ext cx="222976" cy="222976"/>
          </a:xfrm>
          <a:custGeom>
            <a:avLst/>
            <a:gdLst>
              <a:gd name="T0" fmla="*/ 29 w 92"/>
              <a:gd name="T1" fmla="*/ 17 h 92"/>
              <a:gd name="T2" fmla="*/ 92 w 92"/>
              <a:gd name="T3" fmla="*/ 0 h 92"/>
              <a:gd name="T4" fmla="*/ 92 w 92"/>
              <a:gd name="T5" fmla="*/ 6 h 92"/>
              <a:gd name="T6" fmla="*/ 92 w 92"/>
              <a:gd name="T7" fmla="*/ 17 h 92"/>
              <a:gd name="T8" fmla="*/ 92 w 92"/>
              <a:gd name="T9" fmla="*/ 66 h 92"/>
              <a:gd name="T10" fmla="*/ 72 w 92"/>
              <a:gd name="T11" fmla="*/ 80 h 92"/>
              <a:gd name="T12" fmla="*/ 52 w 92"/>
              <a:gd name="T13" fmla="*/ 66 h 92"/>
              <a:gd name="T14" fmla="*/ 72 w 92"/>
              <a:gd name="T15" fmla="*/ 52 h 92"/>
              <a:gd name="T16" fmla="*/ 81 w 92"/>
              <a:gd name="T17" fmla="*/ 53 h 92"/>
              <a:gd name="T18" fmla="*/ 81 w 92"/>
              <a:gd name="T19" fmla="*/ 23 h 92"/>
              <a:gd name="T20" fmla="*/ 41 w 92"/>
              <a:gd name="T21" fmla="*/ 34 h 92"/>
              <a:gd name="T22" fmla="*/ 41 w 92"/>
              <a:gd name="T23" fmla="*/ 78 h 92"/>
              <a:gd name="T24" fmla="*/ 21 w 92"/>
              <a:gd name="T25" fmla="*/ 92 h 92"/>
              <a:gd name="T26" fmla="*/ 0 w 92"/>
              <a:gd name="T27" fmla="*/ 78 h 92"/>
              <a:gd name="T28" fmla="*/ 21 w 92"/>
              <a:gd name="T29" fmla="*/ 63 h 92"/>
              <a:gd name="T30" fmla="*/ 29 w 92"/>
              <a:gd name="T31" fmla="*/ 65 h 92"/>
              <a:gd name="T32" fmla="*/ 29 w 92"/>
              <a:gd name="T33" fmla="*/ 34 h 92"/>
              <a:gd name="T34" fmla="*/ 29 w 92"/>
              <a:gd name="T35"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7"/>
                </a:moveTo>
                <a:cubicBezTo>
                  <a:pt x="92" y="0"/>
                  <a:pt x="92" y="0"/>
                  <a:pt x="92" y="0"/>
                </a:cubicBezTo>
                <a:cubicBezTo>
                  <a:pt x="92" y="6"/>
                  <a:pt x="92" y="6"/>
                  <a:pt x="92" y="6"/>
                </a:cubicBezTo>
                <a:cubicBezTo>
                  <a:pt x="92" y="17"/>
                  <a:pt x="92" y="17"/>
                  <a:pt x="92" y="17"/>
                </a:cubicBezTo>
                <a:cubicBezTo>
                  <a:pt x="92" y="66"/>
                  <a:pt x="92" y="66"/>
                  <a:pt x="92" y="66"/>
                </a:cubicBezTo>
                <a:cubicBezTo>
                  <a:pt x="92" y="74"/>
                  <a:pt x="83" y="80"/>
                  <a:pt x="72" y="80"/>
                </a:cubicBezTo>
                <a:cubicBezTo>
                  <a:pt x="61" y="80"/>
                  <a:pt x="52" y="74"/>
                  <a:pt x="52" y="66"/>
                </a:cubicBezTo>
                <a:cubicBezTo>
                  <a:pt x="52" y="58"/>
                  <a:pt x="61" y="52"/>
                  <a:pt x="72" y="52"/>
                </a:cubicBezTo>
                <a:cubicBezTo>
                  <a:pt x="75" y="52"/>
                  <a:pt x="78" y="52"/>
                  <a:pt x="81" y="53"/>
                </a:cubicBezTo>
                <a:cubicBezTo>
                  <a:pt x="81" y="23"/>
                  <a:pt x="81" y="23"/>
                  <a:pt x="81" y="23"/>
                </a:cubicBezTo>
                <a:cubicBezTo>
                  <a:pt x="41" y="34"/>
                  <a:pt x="41" y="34"/>
                  <a:pt x="41" y="34"/>
                </a:cubicBezTo>
                <a:cubicBezTo>
                  <a:pt x="41" y="78"/>
                  <a:pt x="41" y="78"/>
                  <a:pt x="41" y="78"/>
                </a:cubicBezTo>
                <a:cubicBezTo>
                  <a:pt x="41" y="86"/>
                  <a:pt x="32" y="92"/>
                  <a:pt x="21" y="92"/>
                </a:cubicBezTo>
                <a:cubicBezTo>
                  <a:pt x="9" y="92"/>
                  <a:pt x="0" y="86"/>
                  <a:pt x="0" y="78"/>
                </a:cubicBezTo>
                <a:cubicBezTo>
                  <a:pt x="0" y="70"/>
                  <a:pt x="9" y="63"/>
                  <a:pt x="21" y="63"/>
                </a:cubicBezTo>
                <a:cubicBezTo>
                  <a:pt x="24" y="63"/>
                  <a:pt x="27" y="64"/>
                  <a:pt x="29" y="65"/>
                </a:cubicBezTo>
                <a:cubicBezTo>
                  <a:pt x="29" y="34"/>
                  <a:pt x="29" y="34"/>
                  <a:pt x="29" y="34"/>
                </a:cubicBezTo>
                <a:lnTo>
                  <a:pt x="29" y="17"/>
                </a:lnTo>
                <a:close/>
              </a:path>
            </a:pathLst>
          </a:custGeom>
          <a:solidFill>
            <a:schemeClr val="accent2"/>
          </a:solidFill>
          <a:ln>
            <a:noFill/>
          </a:ln>
          <a:extLst/>
        </p:spPr>
        <p:txBody>
          <a:bodyPr anchor="ctr"/>
          <a:lstStyle/>
          <a:p>
            <a:pPr algn="ctr"/>
            <a:endParaRPr/>
          </a:p>
        </p:txBody>
      </p:sp>
      <p:sp>
        <p:nvSpPr>
          <p:cNvPr id="397" name="işli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385E8BC-65FF-451F-A06F-57E6A21BE595}"/>
              </a:ext>
            </a:extLst>
          </p:cNvPr>
          <p:cNvSpPr/>
          <p:nvPr/>
        </p:nvSpPr>
        <p:spPr bwMode="auto">
          <a:xfrm>
            <a:off x="7072656" y="3672745"/>
            <a:ext cx="156084" cy="115948"/>
          </a:xfrm>
          <a:custGeom>
            <a:avLst/>
            <a:gdLst>
              <a:gd name="T0" fmla="*/ 56 w 64"/>
              <a:gd name="T1" fmla="*/ 8 h 48"/>
              <a:gd name="T2" fmla="*/ 56 w 64"/>
              <a:gd name="T3" fmla="*/ 0 h 48"/>
              <a:gd name="T4" fmla="*/ 0 w 64"/>
              <a:gd name="T5" fmla="*/ 0 h 48"/>
              <a:gd name="T6" fmla="*/ 0 w 64"/>
              <a:gd name="T7" fmla="*/ 44 h 48"/>
              <a:gd name="T8" fmla="*/ 4 w 64"/>
              <a:gd name="T9" fmla="*/ 48 h 48"/>
              <a:gd name="T10" fmla="*/ 58 w 64"/>
              <a:gd name="T11" fmla="*/ 48 h 48"/>
              <a:gd name="T12" fmla="*/ 64 w 64"/>
              <a:gd name="T13" fmla="*/ 42 h 48"/>
              <a:gd name="T14" fmla="*/ 64 w 64"/>
              <a:gd name="T15" fmla="*/ 8 h 48"/>
              <a:gd name="T16" fmla="*/ 56 w 64"/>
              <a:gd name="T17" fmla="*/ 8 h 48"/>
              <a:gd name="T18" fmla="*/ 52 w 64"/>
              <a:gd name="T19" fmla="*/ 44 h 48"/>
              <a:gd name="T20" fmla="*/ 4 w 64"/>
              <a:gd name="T21" fmla="*/ 44 h 48"/>
              <a:gd name="T22" fmla="*/ 4 w 64"/>
              <a:gd name="T23" fmla="*/ 4 h 48"/>
              <a:gd name="T24" fmla="*/ 52 w 64"/>
              <a:gd name="T25" fmla="*/ 4 h 48"/>
              <a:gd name="T26" fmla="*/ 52 w 64"/>
              <a:gd name="T27" fmla="*/ 44 h 48"/>
              <a:gd name="T28" fmla="*/ 8 w 64"/>
              <a:gd name="T29" fmla="*/ 12 h 48"/>
              <a:gd name="T30" fmla="*/ 48 w 64"/>
              <a:gd name="T31" fmla="*/ 12 h 48"/>
              <a:gd name="T32" fmla="*/ 48 w 64"/>
              <a:gd name="T33" fmla="*/ 16 h 48"/>
              <a:gd name="T34" fmla="*/ 8 w 64"/>
              <a:gd name="T35" fmla="*/ 16 h 48"/>
              <a:gd name="T36" fmla="*/ 8 w 64"/>
              <a:gd name="T37" fmla="*/ 12 h 48"/>
              <a:gd name="T38" fmla="*/ 32 w 64"/>
              <a:gd name="T39" fmla="*/ 20 h 48"/>
              <a:gd name="T40" fmla="*/ 48 w 64"/>
              <a:gd name="T41" fmla="*/ 20 h 48"/>
              <a:gd name="T42" fmla="*/ 48 w 64"/>
              <a:gd name="T43" fmla="*/ 24 h 48"/>
              <a:gd name="T44" fmla="*/ 32 w 64"/>
              <a:gd name="T45" fmla="*/ 24 h 48"/>
              <a:gd name="T46" fmla="*/ 32 w 64"/>
              <a:gd name="T47" fmla="*/ 20 h 48"/>
              <a:gd name="T48" fmla="*/ 32 w 64"/>
              <a:gd name="T49" fmla="*/ 28 h 48"/>
              <a:gd name="T50" fmla="*/ 48 w 64"/>
              <a:gd name="T51" fmla="*/ 28 h 48"/>
              <a:gd name="T52" fmla="*/ 48 w 64"/>
              <a:gd name="T53" fmla="*/ 32 h 48"/>
              <a:gd name="T54" fmla="*/ 32 w 64"/>
              <a:gd name="T55" fmla="*/ 32 h 48"/>
              <a:gd name="T56" fmla="*/ 32 w 64"/>
              <a:gd name="T57" fmla="*/ 28 h 48"/>
              <a:gd name="T58" fmla="*/ 32 w 64"/>
              <a:gd name="T59" fmla="*/ 36 h 48"/>
              <a:gd name="T60" fmla="*/ 44 w 64"/>
              <a:gd name="T61" fmla="*/ 36 h 48"/>
              <a:gd name="T62" fmla="*/ 44 w 64"/>
              <a:gd name="T63" fmla="*/ 40 h 48"/>
              <a:gd name="T64" fmla="*/ 32 w 64"/>
              <a:gd name="T65" fmla="*/ 40 h 48"/>
              <a:gd name="T66" fmla="*/ 32 w 64"/>
              <a:gd name="T67" fmla="*/ 36 h 48"/>
              <a:gd name="T68" fmla="*/ 8 w 64"/>
              <a:gd name="T69" fmla="*/ 20 h 48"/>
              <a:gd name="T70" fmla="*/ 28 w 64"/>
              <a:gd name="T71" fmla="*/ 20 h 48"/>
              <a:gd name="T72" fmla="*/ 28 w 64"/>
              <a:gd name="T73" fmla="*/ 40 h 48"/>
              <a:gd name="T74" fmla="*/ 8 w 64"/>
              <a:gd name="T75" fmla="*/ 40 h 48"/>
              <a:gd name="T76" fmla="*/ 8 w 64"/>
              <a:gd name="T77"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48">
                <a:moveTo>
                  <a:pt x="56" y="8"/>
                </a:moveTo>
                <a:cubicBezTo>
                  <a:pt x="56" y="0"/>
                  <a:pt x="56" y="0"/>
                  <a:pt x="56" y="0"/>
                </a:cubicBezTo>
                <a:cubicBezTo>
                  <a:pt x="0" y="0"/>
                  <a:pt x="0" y="0"/>
                  <a:pt x="0" y="0"/>
                </a:cubicBezTo>
                <a:cubicBezTo>
                  <a:pt x="0" y="44"/>
                  <a:pt x="0" y="44"/>
                  <a:pt x="0" y="44"/>
                </a:cubicBezTo>
                <a:cubicBezTo>
                  <a:pt x="0" y="46"/>
                  <a:pt x="2" y="48"/>
                  <a:pt x="4" y="48"/>
                </a:cubicBezTo>
                <a:cubicBezTo>
                  <a:pt x="58" y="48"/>
                  <a:pt x="58" y="48"/>
                  <a:pt x="58" y="48"/>
                </a:cubicBezTo>
                <a:cubicBezTo>
                  <a:pt x="61" y="48"/>
                  <a:pt x="64" y="45"/>
                  <a:pt x="64" y="42"/>
                </a:cubicBezTo>
                <a:cubicBezTo>
                  <a:pt x="64" y="8"/>
                  <a:pt x="64" y="8"/>
                  <a:pt x="64" y="8"/>
                </a:cubicBezTo>
                <a:lnTo>
                  <a:pt x="56" y="8"/>
                </a:lnTo>
                <a:close/>
                <a:moveTo>
                  <a:pt x="52" y="44"/>
                </a:moveTo>
                <a:cubicBezTo>
                  <a:pt x="4" y="44"/>
                  <a:pt x="4" y="44"/>
                  <a:pt x="4" y="44"/>
                </a:cubicBezTo>
                <a:cubicBezTo>
                  <a:pt x="4" y="4"/>
                  <a:pt x="4" y="4"/>
                  <a:pt x="4" y="4"/>
                </a:cubicBezTo>
                <a:cubicBezTo>
                  <a:pt x="52" y="4"/>
                  <a:pt x="52" y="4"/>
                  <a:pt x="52" y="4"/>
                </a:cubicBezTo>
                <a:lnTo>
                  <a:pt x="52" y="44"/>
                </a:lnTo>
                <a:close/>
                <a:moveTo>
                  <a:pt x="8" y="12"/>
                </a:moveTo>
                <a:cubicBezTo>
                  <a:pt x="48" y="12"/>
                  <a:pt x="48" y="12"/>
                  <a:pt x="48" y="12"/>
                </a:cubicBezTo>
                <a:cubicBezTo>
                  <a:pt x="48" y="16"/>
                  <a:pt x="48" y="16"/>
                  <a:pt x="48" y="16"/>
                </a:cubicBezTo>
                <a:cubicBezTo>
                  <a:pt x="8" y="16"/>
                  <a:pt x="8" y="16"/>
                  <a:pt x="8" y="16"/>
                </a:cubicBezTo>
                <a:lnTo>
                  <a:pt x="8" y="12"/>
                </a:lnTo>
                <a:close/>
                <a:moveTo>
                  <a:pt x="32" y="20"/>
                </a:moveTo>
                <a:cubicBezTo>
                  <a:pt x="48" y="20"/>
                  <a:pt x="48" y="20"/>
                  <a:pt x="48" y="20"/>
                </a:cubicBezTo>
                <a:cubicBezTo>
                  <a:pt x="48" y="24"/>
                  <a:pt x="48" y="24"/>
                  <a:pt x="48" y="24"/>
                </a:cubicBezTo>
                <a:cubicBezTo>
                  <a:pt x="32" y="24"/>
                  <a:pt x="32" y="24"/>
                  <a:pt x="32" y="24"/>
                </a:cubicBezTo>
                <a:lnTo>
                  <a:pt x="32" y="20"/>
                </a:lnTo>
                <a:close/>
                <a:moveTo>
                  <a:pt x="32" y="28"/>
                </a:moveTo>
                <a:cubicBezTo>
                  <a:pt x="48" y="28"/>
                  <a:pt x="48" y="28"/>
                  <a:pt x="48" y="28"/>
                </a:cubicBezTo>
                <a:cubicBezTo>
                  <a:pt x="48" y="32"/>
                  <a:pt x="48" y="32"/>
                  <a:pt x="48" y="32"/>
                </a:cubicBezTo>
                <a:cubicBezTo>
                  <a:pt x="32" y="32"/>
                  <a:pt x="32" y="32"/>
                  <a:pt x="32" y="32"/>
                </a:cubicBezTo>
                <a:lnTo>
                  <a:pt x="32" y="28"/>
                </a:lnTo>
                <a:close/>
                <a:moveTo>
                  <a:pt x="32" y="36"/>
                </a:moveTo>
                <a:cubicBezTo>
                  <a:pt x="44" y="36"/>
                  <a:pt x="44" y="36"/>
                  <a:pt x="44" y="36"/>
                </a:cubicBezTo>
                <a:cubicBezTo>
                  <a:pt x="44" y="40"/>
                  <a:pt x="44" y="40"/>
                  <a:pt x="44" y="40"/>
                </a:cubicBezTo>
                <a:cubicBezTo>
                  <a:pt x="32" y="40"/>
                  <a:pt x="32" y="40"/>
                  <a:pt x="32" y="40"/>
                </a:cubicBezTo>
                <a:lnTo>
                  <a:pt x="32" y="36"/>
                </a:lnTo>
                <a:close/>
                <a:moveTo>
                  <a:pt x="8" y="20"/>
                </a:moveTo>
                <a:cubicBezTo>
                  <a:pt x="28" y="20"/>
                  <a:pt x="28" y="20"/>
                  <a:pt x="28" y="20"/>
                </a:cubicBezTo>
                <a:cubicBezTo>
                  <a:pt x="28" y="40"/>
                  <a:pt x="28" y="40"/>
                  <a:pt x="28" y="40"/>
                </a:cubicBezTo>
                <a:cubicBezTo>
                  <a:pt x="8" y="40"/>
                  <a:pt x="8" y="40"/>
                  <a:pt x="8" y="40"/>
                </a:cubicBezTo>
                <a:lnTo>
                  <a:pt x="8" y="20"/>
                </a:lnTo>
                <a:close/>
              </a:path>
            </a:pathLst>
          </a:custGeom>
          <a:solidFill>
            <a:schemeClr val="accent4"/>
          </a:solidFill>
          <a:ln>
            <a:noFill/>
          </a:ln>
          <a:extLst/>
        </p:spPr>
        <p:txBody>
          <a:bodyPr anchor="ctr"/>
          <a:lstStyle/>
          <a:p>
            <a:pPr algn="ctr"/>
            <a:endParaRPr/>
          </a:p>
        </p:txBody>
      </p:sp>
      <p:sp>
        <p:nvSpPr>
          <p:cNvPr id="398" name="ï$ľí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4E63CBA-8D7E-4F33-ACC3-60E8720A17F0}"/>
              </a:ext>
            </a:extLst>
          </p:cNvPr>
          <p:cNvSpPr/>
          <p:nvPr/>
        </p:nvSpPr>
        <p:spPr bwMode="auto">
          <a:xfrm>
            <a:off x="10601612" y="3434901"/>
            <a:ext cx="141219" cy="138245"/>
          </a:xfrm>
          <a:custGeom>
            <a:avLst/>
            <a:gdLst>
              <a:gd name="T0" fmla="*/ 58 w 58"/>
              <a:gd name="T1" fmla="*/ 29 h 57"/>
              <a:gd name="T2" fmla="*/ 29 w 58"/>
              <a:gd name="T3" fmla="*/ 57 h 57"/>
              <a:gd name="T4" fmla="*/ 0 w 58"/>
              <a:gd name="T5" fmla="*/ 29 h 57"/>
              <a:gd name="T6" fmla="*/ 29 w 58"/>
              <a:gd name="T7" fmla="*/ 0 h 57"/>
              <a:gd name="T8" fmla="*/ 58 w 58"/>
              <a:gd name="T9" fmla="*/ 29 h 57"/>
              <a:gd name="T10" fmla="*/ 6 w 58"/>
              <a:gd name="T11" fmla="*/ 29 h 57"/>
              <a:gd name="T12" fmla="*/ 29 w 58"/>
              <a:gd name="T13" fmla="*/ 52 h 57"/>
              <a:gd name="T14" fmla="*/ 52 w 58"/>
              <a:gd name="T15" fmla="*/ 29 h 57"/>
              <a:gd name="T16" fmla="*/ 29 w 58"/>
              <a:gd name="T17" fmla="*/ 6 h 57"/>
              <a:gd name="T18" fmla="*/ 6 w 58"/>
              <a:gd name="T19" fmla="*/ 29 h 57"/>
              <a:gd name="T20" fmla="*/ 32 w 58"/>
              <a:gd name="T21" fmla="*/ 12 h 57"/>
              <a:gd name="T22" fmla="*/ 46 w 58"/>
              <a:gd name="T23" fmla="*/ 26 h 57"/>
              <a:gd name="T24" fmla="*/ 46 w 58"/>
              <a:gd name="T25" fmla="*/ 31 h 57"/>
              <a:gd name="T26" fmla="*/ 41 w 58"/>
              <a:gd name="T27" fmla="*/ 31 h 57"/>
              <a:gd name="T28" fmla="*/ 33 w 58"/>
              <a:gd name="T29" fmla="*/ 23 h 57"/>
              <a:gd name="T30" fmla="*/ 33 w 58"/>
              <a:gd name="T31" fmla="*/ 43 h 57"/>
              <a:gd name="T32" fmla="*/ 29 w 58"/>
              <a:gd name="T33" fmla="*/ 47 h 57"/>
              <a:gd name="T34" fmla="*/ 25 w 58"/>
              <a:gd name="T35" fmla="*/ 43 h 57"/>
              <a:gd name="T36" fmla="*/ 25 w 58"/>
              <a:gd name="T37" fmla="*/ 23 h 57"/>
              <a:gd name="T38" fmla="*/ 17 w 58"/>
              <a:gd name="T39" fmla="*/ 31 h 57"/>
              <a:gd name="T40" fmla="*/ 12 w 58"/>
              <a:gd name="T41" fmla="*/ 31 h 57"/>
              <a:gd name="T42" fmla="*/ 11 w 58"/>
              <a:gd name="T43" fmla="*/ 29 h 57"/>
              <a:gd name="T44" fmla="*/ 12 w 58"/>
              <a:gd name="T45" fmla="*/ 26 h 57"/>
              <a:gd name="T46" fmla="*/ 27 w 58"/>
              <a:gd name="T47" fmla="*/ 12 h 57"/>
              <a:gd name="T48" fmla="*/ 32 w 58"/>
              <a:gd name="T4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57">
                <a:moveTo>
                  <a:pt x="58" y="29"/>
                </a:moveTo>
                <a:cubicBezTo>
                  <a:pt x="58" y="45"/>
                  <a:pt x="45" y="57"/>
                  <a:pt x="29" y="57"/>
                </a:cubicBezTo>
                <a:cubicBezTo>
                  <a:pt x="13" y="57"/>
                  <a:pt x="0" y="45"/>
                  <a:pt x="0" y="29"/>
                </a:cubicBezTo>
                <a:cubicBezTo>
                  <a:pt x="0" y="13"/>
                  <a:pt x="13" y="0"/>
                  <a:pt x="29" y="0"/>
                </a:cubicBezTo>
                <a:cubicBezTo>
                  <a:pt x="45" y="0"/>
                  <a:pt x="58" y="13"/>
                  <a:pt x="58" y="29"/>
                </a:cubicBezTo>
                <a:close/>
                <a:moveTo>
                  <a:pt x="6" y="29"/>
                </a:moveTo>
                <a:cubicBezTo>
                  <a:pt x="6" y="42"/>
                  <a:pt x="16" y="52"/>
                  <a:pt x="29" y="52"/>
                </a:cubicBezTo>
                <a:cubicBezTo>
                  <a:pt x="42" y="52"/>
                  <a:pt x="52" y="42"/>
                  <a:pt x="52" y="29"/>
                </a:cubicBezTo>
                <a:cubicBezTo>
                  <a:pt x="52" y="16"/>
                  <a:pt x="42" y="6"/>
                  <a:pt x="29" y="6"/>
                </a:cubicBezTo>
                <a:cubicBezTo>
                  <a:pt x="16" y="6"/>
                  <a:pt x="6" y="16"/>
                  <a:pt x="6" y="29"/>
                </a:cubicBezTo>
                <a:close/>
                <a:moveTo>
                  <a:pt x="32" y="12"/>
                </a:moveTo>
                <a:cubicBezTo>
                  <a:pt x="46" y="26"/>
                  <a:pt x="46" y="26"/>
                  <a:pt x="46" y="26"/>
                </a:cubicBezTo>
                <a:cubicBezTo>
                  <a:pt x="47" y="28"/>
                  <a:pt x="47" y="30"/>
                  <a:pt x="46" y="31"/>
                </a:cubicBezTo>
                <a:cubicBezTo>
                  <a:pt x="45" y="33"/>
                  <a:pt x="42" y="33"/>
                  <a:pt x="41" y="31"/>
                </a:cubicBezTo>
                <a:cubicBezTo>
                  <a:pt x="33" y="23"/>
                  <a:pt x="33" y="23"/>
                  <a:pt x="33" y="23"/>
                </a:cubicBezTo>
                <a:cubicBezTo>
                  <a:pt x="33" y="43"/>
                  <a:pt x="33" y="43"/>
                  <a:pt x="33" y="43"/>
                </a:cubicBezTo>
                <a:cubicBezTo>
                  <a:pt x="33" y="45"/>
                  <a:pt x="31" y="47"/>
                  <a:pt x="29" y="47"/>
                </a:cubicBezTo>
                <a:cubicBezTo>
                  <a:pt x="27" y="47"/>
                  <a:pt x="25" y="45"/>
                  <a:pt x="25" y="43"/>
                </a:cubicBezTo>
                <a:cubicBezTo>
                  <a:pt x="25" y="23"/>
                  <a:pt x="25" y="23"/>
                  <a:pt x="25" y="23"/>
                </a:cubicBezTo>
                <a:cubicBezTo>
                  <a:pt x="17" y="31"/>
                  <a:pt x="17" y="31"/>
                  <a:pt x="17" y="31"/>
                </a:cubicBezTo>
                <a:cubicBezTo>
                  <a:pt x="16" y="33"/>
                  <a:pt x="14" y="33"/>
                  <a:pt x="12" y="31"/>
                </a:cubicBezTo>
                <a:cubicBezTo>
                  <a:pt x="12" y="31"/>
                  <a:pt x="11" y="30"/>
                  <a:pt x="11" y="29"/>
                </a:cubicBezTo>
                <a:cubicBezTo>
                  <a:pt x="11" y="28"/>
                  <a:pt x="12" y="27"/>
                  <a:pt x="12" y="26"/>
                </a:cubicBezTo>
                <a:cubicBezTo>
                  <a:pt x="27" y="12"/>
                  <a:pt x="27" y="12"/>
                  <a:pt x="27" y="12"/>
                </a:cubicBezTo>
                <a:cubicBezTo>
                  <a:pt x="28" y="11"/>
                  <a:pt x="30" y="11"/>
                  <a:pt x="32" y="12"/>
                </a:cubicBezTo>
                <a:close/>
              </a:path>
            </a:pathLst>
          </a:custGeom>
          <a:solidFill>
            <a:schemeClr val="accent1"/>
          </a:solidFill>
          <a:ln>
            <a:noFill/>
          </a:ln>
          <a:extLst/>
        </p:spPr>
        <p:txBody>
          <a:bodyPr anchor="ctr"/>
          <a:lstStyle/>
          <a:p>
            <a:pPr algn="ctr"/>
            <a:endParaRPr/>
          </a:p>
        </p:txBody>
      </p:sp>
      <p:sp>
        <p:nvSpPr>
          <p:cNvPr id="399" name="ïṣļ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B0CA9B8-A409-4B4B-9074-BF60E6CE2BB2}"/>
              </a:ext>
            </a:extLst>
          </p:cNvPr>
          <p:cNvSpPr/>
          <p:nvPr/>
        </p:nvSpPr>
        <p:spPr bwMode="auto">
          <a:xfrm>
            <a:off x="10577828" y="3607335"/>
            <a:ext cx="111488" cy="111487"/>
          </a:xfrm>
          <a:custGeom>
            <a:avLst/>
            <a:gdLst>
              <a:gd name="T0" fmla="*/ 3 w 46"/>
              <a:gd name="T1" fmla="*/ 0 h 46"/>
              <a:gd name="T2" fmla="*/ 20 w 46"/>
              <a:gd name="T3" fmla="*/ 0 h 46"/>
              <a:gd name="T4" fmla="*/ 20 w 46"/>
              <a:gd name="T5" fmla="*/ 3 h 46"/>
              <a:gd name="T6" fmla="*/ 3 w 46"/>
              <a:gd name="T7" fmla="*/ 3 h 46"/>
              <a:gd name="T8" fmla="*/ 3 w 46"/>
              <a:gd name="T9" fmla="*/ 0 h 46"/>
              <a:gd name="T10" fmla="*/ 26 w 46"/>
              <a:gd name="T11" fmla="*/ 0 h 46"/>
              <a:gd name="T12" fmla="*/ 43 w 46"/>
              <a:gd name="T13" fmla="*/ 0 h 46"/>
              <a:gd name="T14" fmla="*/ 43 w 46"/>
              <a:gd name="T15" fmla="*/ 3 h 46"/>
              <a:gd name="T16" fmla="*/ 26 w 46"/>
              <a:gd name="T17" fmla="*/ 3 h 46"/>
              <a:gd name="T18" fmla="*/ 26 w 46"/>
              <a:gd name="T19" fmla="*/ 0 h 46"/>
              <a:gd name="T20" fmla="*/ 43 w 46"/>
              <a:gd name="T21" fmla="*/ 14 h 46"/>
              <a:gd name="T22" fmla="*/ 41 w 46"/>
              <a:gd name="T23" fmla="*/ 14 h 46"/>
              <a:gd name="T24" fmla="*/ 41 w 46"/>
              <a:gd name="T25" fmla="*/ 3 h 46"/>
              <a:gd name="T26" fmla="*/ 29 w 46"/>
              <a:gd name="T27" fmla="*/ 3 h 46"/>
              <a:gd name="T28" fmla="*/ 29 w 46"/>
              <a:gd name="T29" fmla="*/ 14 h 46"/>
              <a:gd name="T30" fmla="*/ 17 w 46"/>
              <a:gd name="T31" fmla="*/ 14 h 46"/>
              <a:gd name="T32" fmla="*/ 17 w 46"/>
              <a:gd name="T33" fmla="*/ 3 h 46"/>
              <a:gd name="T34" fmla="*/ 6 w 46"/>
              <a:gd name="T35" fmla="*/ 3 h 46"/>
              <a:gd name="T36" fmla="*/ 6 w 46"/>
              <a:gd name="T37" fmla="*/ 14 h 46"/>
              <a:gd name="T38" fmla="*/ 3 w 46"/>
              <a:gd name="T39" fmla="*/ 14 h 46"/>
              <a:gd name="T40" fmla="*/ 0 w 46"/>
              <a:gd name="T41" fmla="*/ 18 h 46"/>
              <a:gd name="T42" fmla="*/ 0 w 46"/>
              <a:gd name="T43" fmla="*/ 43 h 46"/>
              <a:gd name="T44" fmla="*/ 3 w 46"/>
              <a:gd name="T45" fmla="*/ 46 h 46"/>
              <a:gd name="T46" fmla="*/ 17 w 46"/>
              <a:gd name="T47" fmla="*/ 46 h 46"/>
              <a:gd name="T48" fmla="*/ 20 w 46"/>
              <a:gd name="T49" fmla="*/ 43 h 46"/>
              <a:gd name="T50" fmla="*/ 20 w 46"/>
              <a:gd name="T51" fmla="*/ 26 h 46"/>
              <a:gd name="T52" fmla="*/ 26 w 46"/>
              <a:gd name="T53" fmla="*/ 26 h 46"/>
              <a:gd name="T54" fmla="*/ 26 w 46"/>
              <a:gd name="T55" fmla="*/ 43 h 46"/>
              <a:gd name="T56" fmla="*/ 29 w 46"/>
              <a:gd name="T57" fmla="*/ 46 h 46"/>
              <a:gd name="T58" fmla="*/ 43 w 46"/>
              <a:gd name="T59" fmla="*/ 46 h 46"/>
              <a:gd name="T60" fmla="*/ 46 w 46"/>
              <a:gd name="T61" fmla="*/ 43 h 46"/>
              <a:gd name="T62" fmla="*/ 46 w 46"/>
              <a:gd name="T63" fmla="*/ 18 h 46"/>
              <a:gd name="T64" fmla="*/ 43 w 46"/>
              <a:gd name="T65" fmla="*/ 14 h 46"/>
              <a:gd name="T66" fmla="*/ 16 w 46"/>
              <a:gd name="T67" fmla="*/ 43 h 46"/>
              <a:gd name="T68" fmla="*/ 5 w 46"/>
              <a:gd name="T69" fmla="*/ 43 h 46"/>
              <a:gd name="T70" fmla="*/ 3 w 46"/>
              <a:gd name="T71" fmla="*/ 42 h 46"/>
              <a:gd name="T72" fmla="*/ 5 w 46"/>
              <a:gd name="T73" fmla="*/ 40 h 46"/>
              <a:gd name="T74" fmla="*/ 16 w 46"/>
              <a:gd name="T75" fmla="*/ 40 h 46"/>
              <a:gd name="T76" fmla="*/ 17 w 46"/>
              <a:gd name="T77" fmla="*/ 42 h 46"/>
              <a:gd name="T78" fmla="*/ 16 w 46"/>
              <a:gd name="T79" fmla="*/ 43 h 46"/>
              <a:gd name="T80" fmla="*/ 25 w 46"/>
              <a:gd name="T81" fmla="*/ 23 h 46"/>
              <a:gd name="T82" fmla="*/ 22 w 46"/>
              <a:gd name="T83" fmla="*/ 23 h 46"/>
              <a:gd name="T84" fmla="*/ 20 w 46"/>
              <a:gd name="T85" fmla="*/ 22 h 46"/>
              <a:gd name="T86" fmla="*/ 22 w 46"/>
              <a:gd name="T87" fmla="*/ 20 h 46"/>
              <a:gd name="T88" fmla="*/ 25 w 46"/>
              <a:gd name="T89" fmla="*/ 20 h 46"/>
              <a:gd name="T90" fmla="*/ 26 w 46"/>
              <a:gd name="T91" fmla="*/ 22 h 46"/>
              <a:gd name="T92" fmla="*/ 25 w 46"/>
              <a:gd name="T93" fmla="*/ 23 h 46"/>
              <a:gd name="T94" fmla="*/ 42 w 46"/>
              <a:gd name="T95" fmla="*/ 43 h 46"/>
              <a:gd name="T96" fmla="*/ 31 w 46"/>
              <a:gd name="T97" fmla="*/ 43 h 46"/>
              <a:gd name="T98" fmla="*/ 29 w 46"/>
              <a:gd name="T99" fmla="*/ 42 h 46"/>
              <a:gd name="T100" fmla="*/ 31 w 46"/>
              <a:gd name="T101" fmla="*/ 40 h 46"/>
              <a:gd name="T102" fmla="*/ 42 w 46"/>
              <a:gd name="T103" fmla="*/ 40 h 46"/>
              <a:gd name="T104" fmla="*/ 43 w 46"/>
              <a:gd name="T105" fmla="*/ 42 h 46"/>
              <a:gd name="T106" fmla="*/ 42 w 46"/>
              <a:gd name="T107" fmla="*/ 4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46">
                <a:moveTo>
                  <a:pt x="3" y="0"/>
                </a:moveTo>
                <a:cubicBezTo>
                  <a:pt x="20" y="0"/>
                  <a:pt x="20" y="0"/>
                  <a:pt x="20" y="0"/>
                </a:cubicBezTo>
                <a:cubicBezTo>
                  <a:pt x="20" y="3"/>
                  <a:pt x="20" y="3"/>
                  <a:pt x="20" y="3"/>
                </a:cubicBezTo>
                <a:cubicBezTo>
                  <a:pt x="3" y="3"/>
                  <a:pt x="3" y="3"/>
                  <a:pt x="3" y="3"/>
                </a:cubicBezTo>
                <a:lnTo>
                  <a:pt x="3" y="0"/>
                </a:lnTo>
                <a:close/>
                <a:moveTo>
                  <a:pt x="26" y="0"/>
                </a:moveTo>
                <a:cubicBezTo>
                  <a:pt x="43" y="0"/>
                  <a:pt x="43" y="0"/>
                  <a:pt x="43" y="0"/>
                </a:cubicBezTo>
                <a:cubicBezTo>
                  <a:pt x="43" y="3"/>
                  <a:pt x="43" y="3"/>
                  <a:pt x="43" y="3"/>
                </a:cubicBezTo>
                <a:cubicBezTo>
                  <a:pt x="26" y="3"/>
                  <a:pt x="26" y="3"/>
                  <a:pt x="26" y="3"/>
                </a:cubicBezTo>
                <a:lnTo>
                  <a:pt x="26" y="0"/>
                </a:lnTo>
                <a:close/>
                <a:moveTo>
                  <a:pt x="43" y="14"/>
                </a:moveTo>
                <a:cubicBezTo>
                  <a:pt x="41" y="14"/>
                  <a:pt x="41" y="14"/>
                  <a:pt x="41" y="14"/>
                </a:cubicBezTo>
                <a:cubicBezTo>
                  <a:pt x="41" y="3"/>
                  <a:pt x="41" y="3"/>
                  <a:pt x="41" y="3"/>
                </a:cubicBezTo>
                <a:cubicBezTo>
                  <a:pt x="29" y="3"/>
                  <a:pt x="29" y="3"/>
                  <a:pt x="29" y="3"/>
                </a:cubicBezTo>
                <a:cubicBezTo>
                  <a:pt x="29" y="14"/>
                  <a:pt x="29" y="14"/>
                  <a:pt x="29" y="14"/>
                </a:cubicBezTo>
                <a:cubicBezTo>
                  <a:pt x="17" y="14"/>
                  <a:pt x="17" y="14"/>
                  <a:pt x="17" y="14"/>
                </a:cubicBezTo>
                <a:cubicBezTo>
                  <a:pt x="17" y="3"/>
                  <a:pt x="17" y="3"/>
                  <a:pt x="17" y="3"/>
                </a:cubicBezTo>
                <a:cubicBezTo>
                  <a:pt x="6" y="3"/>
                  <a:pt x="6" y="3"/>
                  <a:pt x="6" y="3"/>
                </a:cubicBezTo>
                <a:cubicBezTo>
                  <a:pt x="6" y="14"/>
                  <a:pt x="6" y="14"/>
                  <a:pt x="6" y="14"/>
                </a:cubicBezTo>
                <a:cubicBezTo>
                  <a:pt x="3" y="14"/>
                  <a:pt x="3" y="14"/>
                  <a:pt x="3" y="14"/>
                </a:cubicBezTo>
                <a:cubicBezTo>
                  <a:pt x="2" y="14"/>
                  <a:pt x="0" y="16"/>
                  <a:pt x="0" y="18"/>
                </a:cubicBezTo>
                <a:cubicBezTo>
                  <a:pt x="0" y="43"/>
                  <a:pt x="0" y="43"/>
                  <a:pt x="0" y="43"/>
                </a:cubicBezTo>
                <a:cubicBezTo>
                  <a:pt x="0" y="45"/>
                  <a:pt x="2" y="46"/>
                  <a:pt x="3" y="46"/>
                </a:cubicBezTo>
                <a:cubicBezTo>
                  <a:pt x="17" y="46"/>
                  <a:pt x="17" y="46"/>
                  <a:pt x="17" y="46"/>
                </a:cubicBezTo>
                <a:cubicBezTo>
                  <a:pt x="19" y="46"/>
                  <a:pt x="20" y="45"/>
                  <a:pt x="20" y="43"/>
                </a:cubicBezTo>
                <a:cubicBezTo>
                  <a:pt x="20" y="26"/>
                  <a:pt x="20" y="26"/>
                  <a:pt x="20" y="26"/>
                </a:cubicBezTo>
                <a:cubicBezTo>
                  <a:pt x="26" y="26"/>
                  <a:pt x="26" y="26"/>
                  <a:pt x="26" y="26"/>
                </a:cubicBezTo>
                <a:cubicBezTo>
                  <a:pt x="26" y="43"/>
                  <a:pt x="26" y="43"/>
                  <a:pt x="26" y="43"/>
                </a:cubicBezTo>
                <a:cubicBezTo>
                  <a:pt x="26" y="45"/>
                  <a:pt x="28" y="46"/>
                  <a:pt x="29" y="46"/>
                </a:cubicBezTo>
                <a:cubicBezTo>
                  <a:pt x="43" y="46"/>
                  <a:pt x="43" y="46"/>
                  <a:pt x="43" y="46"/>
                </a:cubicBezTo>
                <a:cubicBezTo>
                  <a:pt x="45" y="46"/>
                  <a:pt x="46" y="45"/>
                  <a:pt x="46" y="43"/>
                </a:cubicBezTo>
                <a:cubicBezTo>
                  <a:pt x="46" y="18"/>
                  <a:pt x="46" y="18"/>
                  <a:pt x="46" y="18"/>
                </a:cubicBezTo>
                <a:cubicBezTo>
                  <a:pt x="46" y="16"/>
                  <a:pt x="45" y="14"/>
                  <a:pt x="43" y="14"/>
                </a:cubicBezTo>
                <a:close/>
                <a:moveTo>
                  <a:pt x="16" y="43"/>
                </a:moveTo>
                <a:cubicBezTo>
                  <a:pt x="5" y="43"/>
                  <a:pt x="5" y="43"/>
                  <a:pt x="5" y="43"/>
                </a:cubicBezTo>
                <a:cubicBezTo>
                  <a:pt x="4" y="43"/>
                  <a:pt x="3" y="43"/>
                  <a:pt x="3" y="42"/>
                </a:cubicBezTo>
                <a:cubicBezTo>
                  <a:pt x="3" y="41"/>
                  <a:pt x="4" y="40"/>
                  <a:pt x="5" y="40"/>
                </a:cubicBezTo>
                <a:cubicBezTo>
                  <a:pt x="16" y="40"/>
                  <a:pt x="16" y="40"/>
                  <a:pt x="16" y="40"/>
                </a:cubicBezTo>
                <a:cubicBezTo>
                  <a:pt x="17" y="40"/>
                  <a:pt x="17" y="41"/>
                  <a:pt x="17" y="42"/>
                </a:cubicBezTo>
                <a:cubicBezTo>
                  <a:pt x="17" y="43"/>
                  <a:pt x="17" y="43"/>
                  <a:pt x="16" y="43"/>
                </a:cubicBezTo>
                <a:close/>
                <a:moveTo>
                  <a:pt x="25" y="23"/>
                </a:moveTo>
                <a:cubicBezTo>
                  <a:pt x="22" y="23"/>
                  <a:pt x="22" y="23"/>
                  <a:pt x="22" y="23"/>
                </a:cubicBezTo>
                <a:cubicBezTo>
                  <a:pt x="21" y="23"/>
                  <a:pt x="20" y="22"/>
                  <a:pt x="20" y="22"/>
                </a:cubicBezTo>
                <a:cubicBezTo>
                  <a:pt x="20" y="21"/>
                  <a:pt x="21" y="20"/>
                  <a:pt x="22" y="20"/>
                </a:cubicBezTo>
                <a:cubicBezTo>
                  <a:pt x="25" y="20"/>
                  <a:pt x="25" y="20"/>
                  <a:pt x="25" y="20"/>
                </a:cubicBezTo>
                <a:cubicBezTo>
                  <a:pt x="25" y="20"/>
                  <a:pt x="26" y="21"/>
                  <a:pt x="26" y="22"/>
                </a:cubicBezTo>
                <a:cubicBezTo>
                  <a:pt x="26" y="22"/>
                  <a:pt x="25" y="23"/>
                  <a:pt x="25" y="23"/>
                </a:cubicBezTo>
                <a:close/>
                <a:moveTo>
                  <a:pt x="42" y="43"/>
                </a:moveTo>
                <a:cubicBezTo>
                  <a:pt x="31" y="43"/>
                  <a:pt x="31" y="43"/>
                  <a:pt x="31" y="43"/>
                </a:cubicBezTo>
                <a:cubicBezTo>
                  <a:pt x="30" y="43"/>
                  <a:pt x="29" y="43"/>
                  <a:pt x="29" y="42"/>
                </a:cubicBezTo>
                <a:cubicBezTo>
                  <a:pt x="29" y="41"/>
                  <a:pt x="30" y="40"/>
                  <a:pt x="31" y="40"/>
                </a:cubicBezTo>
                <a:cubicBezTo>
                  <a:pt x="42" y="40"/>
                  <a:pt x="42" y="40"/>
                  <a:pt x="42" y="40"/>
                </a:cubicBezTo>
                <a:cubicBezTo>
                  <a:pt x="43" y="40"/>
                  <a:pt x="43" y="41"/>
                  <a:pt x="43" y="42"/>
                </a:cubicBezTo>
                <a:cubicBezTo>
                  <a:pt x="43" y="43"/>
                  <a:pt x="43" y="43"/>
                  <a:pt x="42" y="43"/>
                </a:cubicBezTo>
                <a:close/>
              </a:path>
            </a:pathLst>
          </a:custGeom>
          <a:solidFill>
            <a:schemeClr val="accent1"/>
          </a:solidFill>
          <a:ln>
            <a:noFill/>
          </a:ln>
          <a:extLst/>
        </p:spPr>
        <p:txBody>
          <a:bodyPr anchor="ctr"/>
          <a:lstStyle/>
          <a:p>
            <a:pPr algn="ctr"/>
            <a:endParaRPr/>
          </a:p>
        </p:txBody>
      </p:sp>
      <p:sp>
        <p:nvSpPr>
          <p:cNvPr id="400" name="ïśḻî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5162373-D5BE-4CE0-AF32-72B73D4C3637}"/>
              </a:ext>
            </a:extLst>
          </p:cNvPr>
          <p:cNvSpPr/>
          <p:nvPr/>
        </p:nvSpPr>
        <p:spPr bwMode="auto">
          <a:xfrm>
            <a:off x="10375664" y="3629632"/>
            <a:ext cx="179867" cy="181354"/>
          </a:xfrm>
          <a:custGeom>
            <a:avLst/>
            <a:gdLst>
              <a:gd name="T0" fmla="*/ 61 w 121"/>
              <a:gd name="T1" fmla="*/ 122 h 122"/>
              <a:gd name="T2" fmla="*/ 121 w 121"/>
              <a:gd name="T3" fmla="*/ 62 h 122"/>
              <a:gd name="T4" fmla="*/ 84 w 121"/>
              <a:gd name="T5" fmla="*/ 62 h 122"/>
              <a:gd name="T6" fmla="*/ 84 w 121"/>
              <a:gd name="T7" fmla="*/ 0 h 122"/>
              <a:gd name="T8" fmla="*/ 38 w 121"/>
              <a:gd name="T9" fmla="*/ 0 h 122"/>
              <a:gd name="T10" fmla="*/ 38 w 121"/>
              <a:gd name="T11" fmla="*/ 62 h 122"/>
              <a:gd name="T12" fmla="*/ 0 w 121"/>
              <a:gd name="T13" fmla="*/ 62 h 122"/>
              <a:gd name="T14" fmla="*/ 61 w 121"/>
              <a:gd name="T15" fmla="*/ 12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2">
                <a:moveTo>
                  <a:pt x="61" y="122"/>
                </a:moveTo>
                <a:lnTo>
                  <a:pt x="121" y="62"/>
                </a:lnTo>
                <a:lnTo>
                  <a:pt x="84" y="62"/>
                </a:lnTo>
                <a:lnTo>
                  <a:pt x="84" y="0"/>
                </a:lnTo>
                <a:lnTo>
                  <a:pt x="38" y="0"/>
                </a:lnTo>
                <a:lnTo>
                  <a:pt x="38" y="62"/>
                </a:lnTo>
                <a:lnTo>
                  <a:pt x="0" y="62"/>
                </a:lnTo>
                <a:lnTo>
                  <a:pt x="61" y="122"/>
                </a:lnTo>
                <a:close/>
              </a:path>
            </a:pathLst>
          </a:custGeom>
          <a:solidFill>
            <a:schemeClr val="accent1"/>
          </a:solidFill>
          <a:ln>
            <a:noFill/>
          </a:ln>
          <a:extLst/>
        </p:spPr>
        <p:txBody>
          <a:bodyPr anchor="ctr"/>
          <a:lstStyle/>
          <a:p>
            <a:pPr algn="ctr"/>
            <a:endParaRPr/>
          </a:p>
        </p:txBody>
      </p:sp>
      <p:sp>
        <p:nvSpPr>
          <p:cNvPr id="402" name="íṥḻ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FD76C88-2E4D-4FE3-86ED-E98383AB2DDC}"/>
              </a:ext>
            </a:extLst>
          </p:cNvPr>
          <p:cNvSpPr/>
          <p:nvPr/>
        </p:nvSpPr>
        <p:spPr bwMode="auto">
          <a:xfrm>
            <a:off x="10406545" y="3451092"/>
            <a:ext cx="142705" cy="126352"/>
          </a:xfrm>
          <a:custGeom>
            <a:avLst/>
            <a:gdLst>
              <a:gd name="T0" fmla="*/ 48 w 59"/>
              <a:gd name="T1" fmla="*/ 0 h 52"/>
              <a:gd name="T2" fmla="*/ 11 w 59"/>
              <a:gd name="T3" fmla="*/ 0 h 52"/>
              <a:gd name="T4" fmla="*/ 0 w 59"/>
              <a:gd name="T5" fmla="*/ 12 h 52"/>
              <a:gd name="T6" fmla="*/ 0 w 59"/>
              <a:gd name="T7" fmla="*/ 50 h 52"/>
              <a:gd name="T8" fmla="*/ 2 w 59"/>
              <a:gd name="T9" fmla="*/ 52 h 52"/>
              <a:gd name="T10" fmla="*/ 57 w 59"/>
              <a:gd name="T11" fmla="*/ 52 h 52"/>
              <a:gd name="T12" fmla="*/ 59 w 59"/>
              <a:gd name="T13" fmla="*/ 50 h 52"/>
              <a:gd name="T14" fmla="*/ 59 w 59"/>
              <a:gd name="T15" fmla="*/ 12 h 52"/>
              <a:gd name="T16" fmla="*/ 48 w 59"/>
              <a:gd name="T17" fmla="*/ 0 h 52"/>
              <a:gd name="T18" fmla="*/ 37 w 59"/>
              <a:gd name="T19" fmla="*/ 34 h 52"/>
              <a:gd name="T20" fmla="*/ 37 w 59"/>
              <a:gd name="T21" fmla="*/ 45 h 52"/>
              <a:gd name="T22" fmla="*/ 22 w 59"/>
              <a:gd name="T23" fmla="*/ 45 h 52"/>
              <a:gd name="T24" fmla="*/ 22 w 59"/>
              <a:gd name="T25" fmla="*/ 34 h 52"/>
              <a:gd name="T26" fmla="*/ 11 w 59"/>
              <a:gd name="T27" fmla="*/ 34 h 52"/>
              <a:gd name="T28" fmla="*/ 29 w 59"/>
              <a:gd name="T29" fmla="*/ 19 h 52"/>
              <a:gd name="T30" fmla="*/ 48 w 59"/>
              <a:gd name="T31" fmla="*/ 34 h 52"/>
              <a:gd name="T32" fmla="*/ 37 w 59"/>
              <a:gd name="T33" fmla="*/ 34 h 52"/>
              <a:gd name="T34" fmla="*/ 9 w 59"/>
              <a:gd name="T35" fmla="*/ 8 h 52"/>
              <a:gd name="T36" fmla="*/ 12 w 59"/>
              <a:gd name="T37" fmla="*/ 4 h 52"/>
              <a:gd name="T38" fmla="*/ 46 w 59"/>
              <a:gd name="T39" fmla="*/ 4 h 52"/>
              <a:gd name="T40" fmla="*/ 50 w 59"/>
              <a:gd name="T41" fmla="*/ 8 h 52"/>
              <a:gd name="T42" fmla="*/ 9 w 59"/>
              <a:gd name="T43" fmla="*/ 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 h="52">
                <a:moveTo>
                  <a:pt x="48" y="0"/>
                </a:moveTo>
                <a:cubicBezTo>
                  <a:pt x="11" y="0"/>
                  <a:pt x="11" y="0"/>
                  <a:pt x="11" y="0"/>
                </a:cubicBezTo>
                <a:cubicBezTo>
                  <a:pt x="0" y="12"/>
                  <a:pt x="0" y="12"/>
                  <a:pt x="0" y="12"/>
                </a:cubicBezTo>
                <a:cubicBezTo>
                  <a:pt x="0" y="50"/>
                  <a:pt x="0" y="50"/>
                  <a:pt x="0" y="50"/>
                </a:cubicBezTo>
                <a:cubicBezTo>
                  <a:pt x="0" y="52"/>
                  <a:pt x="1" y="52"/>
                  <a:pt x="2" y="52"/>
                </a:cubicBezTo>
                <a:cubicBezTo>
                  <a:pt x="57" y="52"/>
                  <a:pt x="57" y="52"/>
                  <a:pt x="57" y="52"/>
                </a:cubicBezTo>
                <a:cubicBezTo>
                  <a:pt x="58" y="52"/>
                  <a:pt x="59" y="52"/>
                  <a:pt x="59" y="50"/>
                </a:cubicBezTo>
                <a:cubicBezTo>
                  <a:pt x="59" y="12"/>
                  <a:pt x="59" y="12"/>
                  <a:pt x="59" y="12"/>
                </a:cubicBezTo>
                <a:lnTo>
                  <a:pt x="48" y="0"/>
                </a:lnTo>
                <a:close/>
                <a:moveTo>
                  <a:pt x="37" y="34"/>
                </a:moveTo>
                <a:cubicBezTo>
                  <a:pt x="37" y="45"/>
                  <a:pt x="37" y="45"/>
                  <a:pt x="37" y="45"/>
                </a:cubicBezTo>
                <a:cubicBezTo>
                  <a:pt x="22" y="45"/>
                  <a:pt x="22" y="45"/>
                  <a:pt x="22" y="45"/>
                </a:cubicBezTo>
                <a:cubicBezTo>
                  <a:pt x="22" y="34"/>
                  <a:pt x="22" y="34"/>
                  <a:pt x="22" y="34"/>
                </a:cubicBezTo>
                <a:cubicBezTo>
                  <a:pt x="11" y="34"/>
                  <a:pt x="11" y="34"/>
                  <a:pt x="11" y="34"/>
                </a:cubicBezTo>
                <a:cubicBezTo>
                  <a:pt x="29" y="19"/>
                  <a:pt x="29" y="19"/>
                  <a:pt x="29" y="19"/>
                </a:cubicBezTo>
                <a:cubicBezTo>
                  <a:pt x="48" y="34"/>
                  <a:pt x="48" y="34"/>
                  <a:pt x="48" y="34"/>
                </a:cubicBezTo>
                <a:lnTo>
                  <a:pt x="37" y="34"/>
                </a:lnTo>
                <a:close/>
                <a:moveTo>
                  <a:pt x="9" y="8"/>
                </a:moveTo>
                <a:cubicBezTo>
                  <a:pt x="12" y="4"/>
                  <a:pt x="12" y="4"/>
                  <a:pt x="12" y="4"/>
                </a:cubicBezTo>
                <a:cubicBezTo>
                  <a:pt x="46" y="4"/>
                  <a:pt x="46" y="4"/>
                  <a:pt x="46" y="4"/>
                </a:cubicBezTo>
                <a:cubicBezTo>
                  <a:pt x="50" y="8"/>
                  <a:pt x="50" y="8"/>
                  <a:pt x="50" y="8"/>
                </a:cubicBezTo>
                <a:lnTo>
                  <a:pt x="9" y="8"/>
                </a:lnTo>
                <a:close/>
              </a:path>
            </a:pathLst>
          </a:custGeom>
          <a:solidFill>
            <a:schemeClr val="accent1"/>
          </a:solidFill>
          <a:ln>
            <a:noFill/>
          </a:ln>
          <a:extLst/>
        </p:spPr>
        <p:txBody>
          <a:bodyPr anchor="ctr"/>
          <a:lstStyle/>
          <a:p>
            <a:pPr algn="ctr"/>
            <a:endParaRPr/>
          </a:p>
        </p:txBody>
      </p:sp>
      <p:sp>
        <p:nvSpPr>
          <p:cNvPr id="403" name="îṧľi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11D1A96-A576-4551-9AB7-9A212A845927}"/>
              </a:ext>
            </a:extLst>
          </p:cNvPr>
          <p:cNvSpPr/>
          <p:nvPr/>
        </p:nvSpPr>
        <p:spPr bwMode="auto">
          <a:xfrm>
            <a:off x="10524314" y="3385845"/>
            <a:ext cx="121893" cy="49054"/>
          </a:xfrm>
          <a:custGeom>
            <a:avLst/>
            <a:gdLst>
              <a:gd name="T0" fmla="*/ 50 w 50"/>
              <a:gd name="T1" fmla="*/ 10 h 20"/>
              <a:gd name="T2" fmla="*/ 50 w 50"/>
              <a:gd name="T3" fmla="*/ 10 h 20"/>
              <a:gd name="T4" fmla="*/ 40 w 50"/>
              <a:gd name="T5" fmla="*/ 0 h 20"/>
              <a:gd name="T6" fmla="*/ 28 w 50"/>
              <a:gd name="T7" fmla="*/ 0 h 20"/>
              <a:gd name="T8" fmla="*/ 18 w 50"/>
              <a:gd name="T9" fmla="*/ 10 h 20"/>
              <a:gd name="T10" fmla="*/ 18 w 50"/>
              <a:gd name="T11" fmla="*/ 10 h 20"/>
              <a:gd name="T12" fmla="*/ 18 w 50"/>
              <a:gd name="T13" fmla="*/ 11 h 20"/>
              <a:gd name="T14" fmla="*/ 23 w 50"/>
              <a:gd name="T15" fmla="*/ 11 h 20"/>
              <a:gd name="T16" fmla="*/ 23 w 50"/>
              <a:gd name="T17" fmla="*/ 10 h 20"/>
              <a:gd name="T18" fmla="*/ 23 w 50"/>
              <a:gd name="T19" fmla="*/ 10 h 20"/>
              <a:gd name="T20" fmla="*/ 28 w 50"/>
              <a:gd name="T21" fmla="*/ 5 h 20"/>
              <a:gd name="T22" fmla="*/ 40 w 50"/>
              <a:gd name="T23" fmla="*/ 5 h 20"/>
              <a:gd name="T24" fmla="*/ 45 w 50"/>
              <a:gd name="T25" fmla="*/ 10 h 20"/>
              <a:gd name="T26" fmla="*/ 45 w 50"/>
              <a:gd name="T27" fmla="*/ 10 h 20"/>
              <a:gd name="T28" fmla="*/ 40 w 50"/>
              <a:gd name="T29" fmla="*/ 15 h 20"/>
              <a:gd name="T30" fmla="*/ 35 w 50"/>
              <a:gd name="T31" fmla="*/ 15 h 20"/>
              <a:gd name="T32" fmla="*/ 32 w 50"/>
              <a:gd name="T33" fmla="*/ 20 h 20"/>
              <a:gd name="T34" fmla="*/ 40 w 50"/>
              <a:gd name="T35" fmla="*/ 20 h 20"/>
              <a:gd name="T36" fmla="*/ 50 w 50"/>
              <a:gd name="T37" fmla="*/ 10 h 20"/>
              <a:gd name="T38" fmla="*/ 32 w 50"/>
              <a:gd name="T39" fmla="*/ 10 h 20"/>
              <a:gd name="T40" fmla="*/ 32 w 50"/>
              <a:gd name="T41" fmla="*/ 9 h 20"/>
              <a:gd name="T42" fmla="*/ 27 w 50"/>
              <a:gd name="T43" fmla="*/ 9 h 20"/>
              <a:gd name="T44" fmla="*/ 28 w 50"/>
              <a:gd name="T45" fmla="*/ 10 h 20"/>
              <a:gd name="T46" fmla="*/ 28 w 50"/>
              <a:gd name="T47" fmla="*/ 10 h 20"/>
              <a:gd name="T48" fmla="*/ 22 w 50"/>
              <a:gd name="T49" fmla="*/ 15 h 20"/>
              <a:gd name="T50" fmla="*/ 10 w 50"/>
              <a:gd name="T51" fmla="*/ 15 h 20"/>
              <a:gd name="T52" fmla="*/ 5 w 50"/>
              <a:gd name="T53" fmla="*/ 10 h 20"/>
              <a:gd name="T54" fmla="*/ 5 w 50"/>
              <a:gd name="T55" fmla="*/ 10 h 20"/>
              <a:gd name="T56" fmla="*/ 10 w 50"/>
              <a:gd name="T57" fmla="*/ 5 h 20"/>
              <a:gd name="T58" fmla="*/ 16 w 50"/>
              <a:gd name="T59" fmla="*/ 5 h 20"/>
              <a:gd name="T60" fmla="*/ 19 w 50"/>
              <a:gd name="T61" fmla="*/ 0 h 20"/>
              <a:gd name="T62" fmla="*/ 10 w 50"/>
              <a:gd name="T63" fmla="*/ 0 h 20"/>
              <a:gd name="T64" fmla="*/ 0 w 50"/>
              <a:gd name="T65" fmla="*/ 10 h 20"/>
              <a:gd name="T66" fmla="*/ 0 w 50"/>
              <a:gd name="T67" fmla="*/ 10 h 20"/>
              <a:gd name="T68" fmla="*/ 10 w 50"/>
              <a:gd name="T69" fmla="*/ 20 h 20"/>
              <a:gd name="T70" fmla="*/ 22 w 50"/>
              <a:gd name="T71" fmla="*/ 20 h 20"/>
              <a:gd name="T72" fmla="*/ 32 w 50"/>
              <a:gd name="T7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 h="20">
                <a:moveTo>
                  <a:pt x="50" y="10"/>
                </a:moveTo>
                <a:cubicBezTo>
                  <a:pt x="50" y="10"/>
                  <a:pt x="50" y="10"/>
                  <a:pt x="50" y="10"/>
                </a:cubicBezTo>
                <a:cubicBezTo>
                  <a:pt x="50" y="5"/>
                  <a:pt x="46" y="0"/>
                  <a:pt x="40" y="0"/>
                </a:cubicBezTo>
                <a:cubicBezTo>
                  <a:pt x="28" y="0"/>
                  <a:pt x="28" y="0"/>
                  <a:pt x="28" y="0"/>
                </a:cubicBezTo>
                <a:cubicBezTo>
                  <a:pt x="23" y="0"/>
                  <a:pt x="18" y="5"/>
                  <a:pt x="18" y="10"/>
                </a:cubicBezTo>
                <a:cubicBezTo>
                  <a:pt x="18" y="10"/>
                  <a:pt x="18" y="10"/>
                  <a:pt x="18" y="10"/>
                </a:cubicBezTo>
                <a:cubicBezTo>
                  <a:pt x="18" y="10"/>
                  <a:pt x="18" y="11"/>
                  <a:pt x="18" y="11"/>
                </a:cubicBezTo>
                <a:cubicBezTo>
                  <a:pt x="23" y="11"/>
                  <a:pt x="23" y="11"/>
                  <a:pt x="23" y="11"/>
                </a:cubicBezTo>
                <a:cubicBezTo>
                  <a:pt x="23" y="11"/>
                  <a:pt x="23" y="10"/>
                  <a:pt x="23" y="10"/>
                </a:cubicBezTo>
                <a:cubicBezTo>
                  <a:pt x="23" y="10"/>
                  <a:pt x="23" y="10"/>
                  <a:pt x="23" y="10"/>
                </a:cubicBezTo>
                <a:cubicBezTo>
                  <a:pt x="23" y="7"/>
                  <a:pt x="25" y="5"/>
                  <a:pt x="28" y="5"/>
                </a:cubicBezTo>
                <a:cubicBezTo>
                  <a:pt x="40" y="5"/>
                  <a:pt x="40" y="5"/>
                  <a:pt x="40" y="5"/>
                </a:cubicBezTo>
                <a:cubicBezTo>
                  <a:pt x="43" y="5"/>
                  <a:pt x="45" y="7"/>
                  <a:pt x="45" y="10"/>
                </a:cubicBezTo>
                <a:cubicBezTo>
                  <a:pt x="45" y="10"/>
                  <a:pt x="45" y="10"/>
                  <a:pt x="45" y="10"/>
                </a:cubicBezTo>
                <a:cubicBezTo>
                  <a:pt x="45" y="13"/>
                  <a:pt x="43" y="15"/>
                  <a:pt x="40" y="15"/>
                </a:cubicBezTo>
                <a:cubicBezTo>
                  <a:pt x="35" y="15"/>
                  <a:pt x="35" y="15"/>
                  <a:pt x="35" y="15"/>
                </a:cubicBezTo>
                <a:cubicBezTo>
                  <a:pt x="34" y="17"/>
                  <a:pt x="33" y="18"/>
                  <a:pt x="32" y="20"/>
                </a:cubicBezTo>
                <a:cubicBezTo>
                  <a:pt x="40" y="20"/>
                  <a:pt x="40" y="20"/>
                  <a:pt x="40" y="20"/>
                </a:cubicBezTo>
                <a:cubicBezTo>
                  <a:pt x="46" y="20"/>
                  <a:pt x="50" y="15"/>
                  <a:pt x="50" y="10"/>
                </a:cubicBezTo>
                <a:close/>
                <a:moveTo>
                  <a:pt x="32" y="10"/>
                </a:moveTo>
                <a:cubicBezTo>
                  <a:pt x="32" y="9"/>
                  <a:pt x="32" y="9"/>
                  <a:pt x="32" y="9"/>
                </a:cubicBezTo>
                <a:cubicBezTo>
                  <a:pt x="27" y="9"/>
                  <a:pt x="27" y="9"/>
                  <a:pt x="27" y="9"/>
                </a:cubicBezTo>
                <a:cubicBezTo>
                  <a:pt x="28" y="9"/>
                  <a:pt x="28" y="9"/>
                  <a:pt x="28" y="10"/>
                </a:cubicBezTo>
                <a:cubicBezTo>
                  <a:pt x="28" y="10"/>
                  <a:pt x="28" y="10"/>
                  <a:pt x="28" y="10"/>
                </a:cubicBezTo>
                <a:cubicBezTo>
                  <a:pt x="28" y="13"/>
                  <a:pt x="25" y="15"/>
                  <a:pt x="22" y="15"/>
                </a:cubicBezTo>
                <a:cubicBezTo>
                  <a:pt x="10" y="15"/>
                  <a:pt x="10" y="15"/>
                  <a:pt x="10" y="15"/>
                </a:cubicBezTo>
                <a:cubicBezTo>
                  <a:pt x="7" y="15"/>
                  <a:pt x="5" y="13"/>
                  <a:pt x="5" y="10"/>
                </a:cubicBezTo>
                <a:cubicBezTo>
                  <a:pt x="5" y="10"/>
                  <a:pt x="5" y="10"/>
                  <a:pt x="5" y="10"/>
                </a:cubicBezTo>
                <a:cubicBezTo>
                  <a:pt x="5" y="7"/>
                  <a:pt x="7" y="5"/>
                  <a:pt x="10" y="5"/>
                </a:cubicBezTo>
                <a:cubicBezTo>
                  <a:pt x="16" y="5"/>
                  <a:pt x="16" y="5"/>
                  <a:pt x="16" y="5"/>
                </a:cubicBezTo>
                <a:cubicBezTo>
                  <a:pt x="16" y="3"/>
                  <a:pt x="17" y="1"/>
                  <a:pt x="19" y="0"/>
                </a:cubicBezTo>
                <a:cubicBezTo>
                  <a:pt x="10" y="0"/>
                  <a:pt x="10" y="0"/>
                  <a:pt x="10" y="0"/>
                </a:cubicBezTo>
                <a:cubicBezTo>
                  <a:pt x="5" y="0"/>
                  <a:pt x="0" y="5"/>
                  <a:pt x="0" y="10"/>
                </a:cubicBezTo>
                <a:cubicBezTo>
                  <a:pt x="0" y="10"/>
                  <a:pt x="0" y="10"/>
                  <a:pt x="0" y="10"/>
                </a:cubicBezTo>
                <a:cubicBezTo>
                  <a:pt x="0" y="15"/>
                  <a:pt x="5" y="20"/>
                  <a:pt x="10" y="20"/>
                </a:cubicBezTo>
                <a:cubicBezTo>
                  <a:pt x="22" y="20"/>
                  <a:pt x="22" y="20"/>
                  <a:pt x="22" y="20"/>
                </a:cubicBezTo>
                <a:cubicBezTo>
                  <a:pt x="28" y="20"/>
                  <a:pt x="32" y="15"/>
                  <a:pt x="32" y="10"/>
                </a:cubicBezTo>
                <a:close/>
              </a:path>
            </a:pathLst>
          </a:custGeom>
          <a:solidFill>
            <a:schemeClr val="accent1"/>
          </a:solidFill>
          <a:ln>
            <a:noFill/>
          </a:ln>
          <a:extLst/>
        </p:spPr>
        <p:txBody>
          <a:bodyPr anchor="ctr"/>
          <a:lstStyle/>
          <a:p>
            <a:pPr algn="ctr"/>
            <a:endParaRPr/>
          </a:p>
        </p:txBody>
      </p:sp>
      <p:sp>
        <p:nvSpPr>
          <p:cNvPr id="405" name="ís1i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38555D4-DCA7-49F0-B9D5-863D6F90A563}"/>
              </a:ext>
            </a:extLst>
          </p:cNvPr>
          <p:cNvSpPr/>
          <p:nvPr/>
        </p:nvSpPr>
        <p:spPr bwMode="auto">
          <a:xfrm>
            <a:off x="9931326" y="3423964"/>
            <a:ext cx="250965" cy="141218"/>
          </a:xfrm>
          <a:custGeom>
            <a:avLst/>
            <a:gdLst>
              <a:gd name="T0" fmla="*/ 190 w 190"/>
              <a:gd name="T1" fmla="*/ 74 h 107"/>
              <a:gd name="T2" fmla="*/ 166 w 190"/>
              <a:gd name="T3" fmla="*/ 43 h 107"/>
              <a:gd name="T4" fmla="*/ 122 w 190"/>
              <a:gd name="T5" fmla="*/ 0 h 107"/>
              <a:gd name="T6" fmla="*/ 87 w 190"/>
              <a:gd name="T7" fmla="*/ 17 h 107"/>
              <a:gd name="T8" fmla="*/ 67 w 190"/>
              <a:gd name="T9" fmla="*/ 7 h 107"/>
              <a:gd name="T10" fmla="*/ 42 w 190"/>
              <a:gd name="T11" fmla="*/ 32 h 107"/>
              <a:gd name="T12" fmla="*/ 43 w 190"/>
              <a:gd name="T13" fmla="*/ 35 h 107"/>
              <a:gd name="T14" fmla="*/ 36 w 190"/>
              <a:gd name="T15" fmla="*/ 35 h 107"/>
              <a:gd name="T16" fmla="*/ 0 w 190"/>
              <a:gd name="T17" fmla="*/ 71 h 107"/>
              <a:gd name="T18" fmla="*/ 36 w 190"/>
              <a:gd name="T19" fmla="*/ 107 h 107"/>
              <a:gd name="T20" fmla="*/ 158 w 190"/>
              <a:gd name="T21" fmla="*/ 107 h 107"/>
              <a:gd name="T22" fmla="*/ 158 w 190"/>
              <a:gd name="T23" fmla="*/ 107 h 107"/>
              <a:gd name="T24" fmla="*/ 190 w 190"/>
              <a:gd name="T25"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0" h="107">
                <a:moveTo>
                  <a:pt x="190" y="74"/>
                </a:moveTo>
                <a:cubicBezTo>
                  <a:pt x="190" y="59"/>
                  <a:pt x="180" y="46"/>
                  <a:pt x="166" y="43"/>
                </a:cubicBezTo>
                <a:cubicBezTo>
                  <a:pt x="165" y="19"/>
                  <a:pt x="146" y="0"/>
                  <a:pt x="122" y="0"/>
                </a:cubicBezTo>
                <a:cubicBezTo>
                  <a:pt x="107" y="0"/>
                  <a:pt x="95" y="6"/>
                  <a:pt x="87" y="17"/>
                </a:cubicBezTo>
                <a:cubicBezTo>
                  <a:pt x="82" y="11"/>
                  <a:pt x="75" y="7"/>
                  <a:pt x="67" y="7"/>
                </a:cubicBezTo>
                <a:cubicBezTo>
                  <a:pt x="54" y="7"/>
                  <a:pt x="42" y="18"/>
                  <a:pt x="42" y="32"/>
                </a:cubicBezTo>
                <a:cubicBezTo>
                  <a:pt x="42" y="33"/>
                  <a:pt x="43" y="34"/>
                  <a:pt x="43" y="35"/>
                </a:cubicBezTo>
                <a:cubicBezTo>
                  <a:pt x="41" y="35"/>
                  <a:pt x="38" y="35"/>
                  <a:pt x="36" y="35"/>
                </a:cubicBezTo>
                <a:cubicBezTo>
                  <a:pt x="16" y="35"/>
                  <a:pt x="0" y="51"/>
                  <a:pt x="0" y="71"/>
                </a:cubicBezTo>
                <a:cubicBezTo>
                  <a:pt x="0" y="91"/>
                  <a:pt x="16" y="107"/>
                  <a:pt x="36" y="107"/>
                </a:cubicBezTo>
                <a:cubicBezTo>
                  <a:pt x="158" y="107"/>
                  <a:pt x="158" y="107"/>
                  <a:pt x="158" y="107"/>
                </a:cubicBezTo>
                <a:cubicBezTo>
                  <a:pt x="158" y="107"/>
                  <a:pt x="158" y="107"/>
                  <a:pt x="158" y="107"/>
                </a:cubicBezTo>
                <a:cubicBezTo>
                  <a:pt x="176" y="107"/>
                  <a:pt x="190" y="92"/>
                  <a:pt x="190" y="74"/>
                </a:cubicBezTo>
                <a:close/>
              </a:path>
            </a:pathLst>
          </a:custGeom>
          <a:solidFill>
            <a:schemeClr val="accent1"/>
          </a:solidFill>
          <a:ln>
            <a:noFill/>
          </a:ln>
          <a:extLst/>
        </p:spPr>
        <p:txBody>
          <a:bodyPr anchor="ctr"/>
          <a:lstStyle/>
          <a:p>
            <a:pPr algn="ctr"/>
            <a:endParaRPr/>
          </a:p>
        </p:txBody>
      </p:sp>
      <p:sp>
        <p:nvSpPr>
          <p:cNvPr id="406" name="ïṥl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4135A5A-30BB-4F0D-A37E-80E93D90E5C3}"/>
              </a:ext>
            </a:extLst>
          </p:cNvPr>
          <p:cNvSpPr/>
          <p:nvPr/>
        </p:nvSpPr>
        <p:spPr bwMode="auto">
          <a:xfrm>
            <a:off x="10174984" y="3327234"/>
            <a:ext cx="194603" cy="204980"/>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8"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5"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7" y="34"/>
                  <a:pt x="13" y="29"/>
                  <a:pt x="13" y="24"/>
                </a:cubicBezTo>
                <a:cubicBezTo>
                  <a:pt x="13" y="19"/>
                  <a:pt x="17" y="14"/>
                  <a:pt x="23" y="14"/>
                </a:cubicBezTo>
                <a:cubicBezTo>
                  <a:pt x="28" y="14"/>
                  <a:pt x="33" y="19"/>
                  <a:pt x="33" y="24"/>
                </a:cubicBezTo>
                <a:cubicBezTo>
                  <a:pt x="33" y="29"/>
                  <a:pt x="28" y="34"/>
                  <a:pt x="23" y="34"/>
                </a:cubicBezTo>
                <a:close/>
              </a:path>
            </a:pathLst>
          </a:custGeom>
          <a:solidFill>
            <a:schemeClr val="accent1"/>
          </a:solidFill>
          <a:ln>
            <a:noFill/>
          </a:ln>
          <a:extLst/>
        </p:spPr>
        <p:txBody>
          <a:bodyPr anchor="ctr"/>
          <a:lstStyle/>
          <a:p>
            <a:pPr algn="ctr"/>
            <a:endParaRPr/>
          </a:p>
        </p:txBody>
      </p:sp>
      <p:sp>
        <p:nvSpPr>
          <p:cNvPr id="409" name="îSľî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C2642B6-9A55-4153-A835-97307D4888D2}"/>
              </a:ext>
            </a:extLst>
          </p:cNvPr>
          <p:cNvSpPr/>
          <p:nvPr/>
        </p:nvSpPr>
        <p:spPr bwMode="auto">
          <a:xfrm>
            <a:off x="9784035" y="3408143"/>
            <a:ext cx="127839" cy="127839"/>
          </a:xfrm>
          <a:custGeom>
            <a:avLst/>
            <a:gdLst>
              <a:gd name="T0" fmla="*/ 44 w 53"/>
              <a:gd name="T1" fmla="*/ 0 h 53"/>
              <a:gd name="T2" fmla="*/ 9 w 53"/>
              <a:gd name="T3" fmla="*/ 0 h 53"/>
              <a:gd name="T4" fmla="*/ 0 w 53"/>
              <a:gd name="T5" fmla="*/ 9 h 53"/>
              <a:gd name="T6" fmla="*/ 0 w 53"/>
              <a:gd name="T7" fmla="*/ 44 h 53"/>
              <a:gd name="T8" fmla="*/ 9 w 53"/>
              <a:gd name="T9" fmla="*/ 53 h 53"/>
              <a:gd name="T10" fmla="*/ 44 w 53"/>
              <a:gd name="T11" fmla="*/ 53 h 53"/>
              <a:gd name="T12" fmla="*/ 53 w 53"/>
              <a:gd name="T13" fmla="*/ 44 h 53"/>
              <a:gd name="T14" fmla="*/ 53 w 53"/>
              <a:gd name="T15" fmla="*/ 9 h 53"/>
              <a:gd name="T16" fmla="*/ 44 w 53"/>
              <a:gd name="T17" fmla="*/ 0 h 53"/>
              <a:gd name="T18" fmla="*/ 20 w 53"/>
              <a:gd name="T19" fmla="*/ 43 h 53"/>
              <a:gd name="T20" fmla="*/ 13 w 53"/>
              <a:gd name="T21" fmla="*/ 43 h 53"/>
              <a:gd name="T22" fmla="*/ 13 w 53"/>
              <a:gd name="T23" fmla="*/ 20 h 53"/>
              <a:gd name="T24" fmla="*/ 20 w 53"/>
              <a:gd name="T25" fmla="*/ 20 h 53"/>
              <a:gd name="T26" fmla="*/ 20 w 53"/>
              <a:gd name="T27" fmla="*/ 43 h 53"/>
              <a:gd name="T28" fmla="*/ 17 w 53"/>
              <a:gd name="T29" fmla="*/ 16 h 53"/>
              <a:gd name="T30" fmla="*/ 13 w 53"/>
              <a:gd name="T31" fmla="*/ 13 h 53"/>
              <a:gd name="T32" fmla="*/ 17 w 53"/>
              <a:gd name="T33" fmla="*/ 10 h 53"/>
              <a:gd name="T34" fmla="*/ 20 w 53"/>
              <a:gd name="T35" fmla="*/ 13 h 53"/>
              <a:gd name="T36" fmla="*/ 17 w 53"/>
              <a:gd name="T37" fmla="*/ 16 h 53"/>
              <a:gd name="T38" fmla="*/ 43 w 53"/>
              <a:gd name="T39" fmla="*/ 43 h 53"/>
              <a:gd name="T40" fmla="*/ 37 w 53"/>
              <a:gd name="T41" fmla="*/ 43 h 53"/>
              <a:gd name="T42" fmla="*/ 37 w 53"/>
              <a:gd name="T43" fmla="*/ 30 h 53"/>
              <a:gd name="T44" fmla="*/ 33 w 53"/>
              <a:gd name="T45" fmla="*/ 26 h 53"/>
              <a:gd name="T46" fmla="*/ 30 w 53"/>
              <a:gd name="T47" fmla="*/ 30 h 53"/>
              <a:gd name="T48" fmla="*/ 30 w 53"/>
              <a:gd name="T49" fmla="*/ 43 h 53"/>
              <a:gd name="T50" fmla="*/ 23 w 53"/>
              <a:gd name="T51" fmla="*/ 43 h 53"/>
              <a:gd name="T52" fmla="*/ 23 w 53"/>
              <a:gd name="T53" fmla="*/ 20 h 53"/>
              <a:gd name="T54" fmla="*/ 30 w 53"/>
              <a:gd name="T55" fmla="*/ 20 h 53"/>
              <a:gd name="T56" fmla="*/ 30 w 53"/>
              <a:gd name="T57" fmla="*/ 24 h 53"/>
              <a:gd name="T58" fmla="*/ 36 w 53"/>
              <a:gd name="T59" fmla="*/ 20 h 53"/>
              <a:gd name="T60" fmla="*/ 43 w 53"/>
              <a:gd name="T61" fmla="*/ 28 h 53"/>
              <a:gd name="T62" fmla="*/ 43 w 53"/>
              <a:gd name="T63" fmla="*/ 4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3" h="53">
                <a:moveTo>
                  <a:pt x="44" y="0"/>
                </a:moveTo>
                <a:cubicBezTo>
                  <a:pt x="9" y="0"/>
                  <a:pt x="9" y="0"/>
                  <a:pt x="9" y="0"/>
                </a:cubicBezTo>
                <a:cubicBezTo>
                  <a:pt x="4" y="0"/>
                  <a:pt x="0" y="4"/>
                  <a:pt x="0" y="9"/>
                </a:cubicBezTo>
                <a:cubicBezTo>
                  <a:pt x="0" y="44"/>
                  <a:pt x="0" y="44"/>
                  <a:pt x="0" y="44"/>
                </a:cubicBezTo>
                <a:cubicBezTo>
                  <a:pt x="0" y="49"/>
                  <a:pt x="4" y="53"/>
                  <a:pt x="9" y="53"/>
                </a:cubicBezTo>
                <a:cubicBezTo>
                  <a:pt x="44" y="53"/>
                  <a:pt x="44" y="53"/>
                  <a:pt x="44" y="53"/>
                </a:cubicBezTo>
                <a:cubicBezTo>
                  <a:pt x="49" y="53"/>
                  <a:pt x="53" y="49"/>
                  <a:pt x="53" y="44"/>
                </a:cubicBezTo>
                <a:cubicBezTo>
                  <a:pt x="53" y="9"/>
                  <a:pt x="53" y="9"/>
                  <a:pt x="53" y="9"/>
                </a:cubicBezTo>
                <a:cubicBezTo>
                  <a:pt x="53" y="4"/>
                  <a:pt x="49" y="0"/>
                  <a:pt x="44" y="0"/>
                </a:cubicBezTo>
                <a:close/>
                <a:moveTo>
                  <a:pt x="20" y="43"/>
                </a:moveTo>
                <a:cubicBezTo>
                  <a:pt x="13" y="43"/>
                  <a:pt x="13" y="43"/>
                  <a:pt x="13" y="43"/>
                </a:cubicBezTo>
                <a:cubicBezTo>
                  <a:pt x="13" y="20"/>
                  <a:pt x="13" y="20"/>
                  <a:pt x="13" y="20"/>
                </a:cubicBezTo>
                <a:cubicBezTo>
                  <a:pt x="20" y="20"/>
                  <a:pt x="20" y="20"/>
                  <a:pt x="20" y="20"/>
                </a:cubicBezTo>
                <a:lnTo>
                  <a:pt x="20" y="43"/>
                </a:lnTo>
                <a:close/>
                <a:moveTo>
                  <a:pt x="17" y="16"/>
                </a:moveTo>
                <a:cubicBezTo>
                  <a:pt x="15" y="16"/>
                  <a:pt x="13" y="15"/>
                  <a:pt x="13" y="13"/>
                </a:cubicBezTo>
                <a:cubicBezTo>
                  <a:pt x="13" y="11"/>
                  <a:pt x="15" y="10"/>
                  <a:pt x="17" y="10"/>
                </a:cubicBezTo>
                <a:cubicBezTo>
                  <a:pt x="18" y="10"/>
                  <a:pt x="20" y="11"/>
                  <a:pt x="20" y="13"/>
                </a:cubicBezTo>
                <a:cubicBezTo>
                  <a:pt x="20" y="15"/>
                  <a:pt x="18" y="16"/>
                  <a:pt x="17" y="16"/>
                </a:cubicBezTo>
                <a:close/>
                <a:moveTo>
                  <a:pt x="43" y="43"/>
                </a:moveTo>
                <a:cubicBezTo>
                  <a:pt x="37" y="43"/>
                  <a:pt x="37" y="43"/>
                  <a:pt x="37" y="43"/>
                </a:cubicBezTo>
                <a:cubicBezTo>
                  <a:pt x="37" y="30"/>
                  <a:pt x="37" y="30"/>
                  <a:pt x="37" y="30"/>
                </a:cubicBezTo>
                <a:cubicBezTo>
                  <a:pt x="37" y="28"/>
                  <a:pt x="35" y="26"/>
                  <a:pt x="33" y="26"/>
                </a:cubicBezTo>
                <a:cubicBezTo>
                  <a:pt x="31" y="26"/>
                  <a:pt x="30" y="28"/>
                  <a:pt x="30" y="30"/>
                </a:cubicBezTo>
                <a:cubicBezTo>
                  <a:pt x="30" y="43"/>
                  <a:pt x="30" y="43"/>
                  <a:pt x="30" y="43"/>
                </a:cubicBezTo>
                <a:cubicBezTo>
                  <a:pt x="23" y="43"/>
                  <a:pt x="23" y="43"/>
                  <a:pt x="23" y="43"/>
                </a:cubicBezTo>
                <a:cubicBezTo>
                  <a:pt x="23" y="20"/>
                  <a:pt x="23" y="20"/>
                  <a:pt x="23" y="20"/>
                </a:cubicBezTo>
                <a:cubicBezTo>
                  <a:pt x="30" y="20"/>
                  <a:pt x="30" y="20"/>
                  <a:pt x="30" y="20"/>
                </a:cubicBezTo>
                <a:cubicBezTo>
                  <a:pt x="30" y="24"/>
                  <a:pt x="30" y="24"/>
                  <a:pt x="30" y="24"/>
                </a:cubicBezTo>
                <a:cubicBezTo>
                  <a:pt x="31" y="22"/>
                  <a:pt x="33" y="20"/>
                  <a:pt x="36" y="20"/>
                </a:cubicBezTo>
                <a:cubicBezTo>
                  <a:pt x="40" y="20"/>
                  <a:pt x="43" y="23"/>
                  <a:pt x="43" y="28"/>
                </a:cubicBezTo>
                <a:lnTo>
                  <a:pt x="43" y="43"/>
                </a:lnTo>
                <a:close/>
              </a:path>
            </a:pathLst>
          </a:custGeom>
          <a:solidFill>
            <a:schemeClr val="accent1"/>
          </a:solidFill>
          <a:ln>
            <a:noFill/>
          </a:ln>
          <a:extLst/>
        </p:spPr>
        <p:txBody>
          <a:bodyPr anchor="ctr"/>
          <a:lstStyle/>
          <a:p>
            <a:pPr algn="ctr"/>
            <a:endParaRPr/>
          </a:p>
        </p:txBody>
      </p:sp>
      <p:sp>
        <p:nvSpPr>
          <p:cNvPr id="411" name="ïŝļi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60DF944-3B5B-473D-B204-11D8FF07FA8F}"/>
              </a:ext>
            </a:extLst>
          </p:cNvPr>
          <p:cNvSpPr/>
          <p:nvPr/>
        </p:nvSpPr>
        <p:spPr bwMode="auto">
          <a:xfrm>
            <a:off x="9538761" y="3415576"/>
            <a:ext cx="208111" cy="157570"/>
          </a:xfrm>
          <a:custGeom>
            <a:avLst/>
            <a:gdLst>
              <a:gd name="T0" fmla="*/ 75 w 86"/>
              <a:gd name="T1" fmla="*/ 11 h 65"/>
              <a:gd name="T2" fmla="*/ 75 w 86"/>
              <a:gd name="T3" fmla="*/ 0 h 65"/>
              <a:gd name="T4" fmla="*/ 0 w 86"/>
              <a:gd name="T5" fmla="*/ 0 h 65"/>
              <a:gd name="T6" fmla="*/ 0 w 86"/>
              <a:gd name="T7" fmla="*/ 60 h 65"/>
              <a:gd name="T8" fmla="*/ 5 w 86"/>
              <a:gd name="T9" fmla="*/ 65 h 65"/>
              <a:gd name="T10" fmla="*/ 78 w 86"/>
              <a:gd name="T11" fmla="*/ 65 h 65"/>
              <a:gd name="T12" fmla="*/ 86 w 86"/>
              <a:gd name="T13" fmla="*/ 57 h 65"/>
              <a:gd name="T14" fmla="*/ 86 w 86"/>
              <a:gd name="T15" fmla="*/ 11 h 65"/>
              <a:gd name="T16" fmla="*/ 75 w 86"/>
              <a:gd name="T17" fmla="*/ 11 h 65"/>
              <a:gd name="T18" fmla="*/ 70 w 86"/>
              <a:gd name="T19" fmla="*/ 60 h 65"/>
              <a:gd name="T20" fmla="*/ 5 w 86"/>
              <a:gd name="T21" fmla="*/ 60 h 65"/>
              <a:gd name="T22" fmla="*/ 5 w 86"/>
              <a:gd name="T23" fmla="*/ 5 h 65"/>
              <a:gd name="T24" fmla="*/ 70 w 86"/>
              <a:gd name="T25" fmla="*/ 5 h 65"/>
              <a:gd name="T26" fmla="*/ 70 w 86"/>
              <a:gd name="T27" fmla="*/ 60 h 65"/>
              <a:gd name="T28" fmla="*/ 10 w 86"/>
              <a:gd name="T29" fmla="*/ 16 h 65"/>
              <a:gd name="T30" fmla="*/ 64 w 86"/>
              <a:gd name="T31" fmla="*/ 16 h 65"/>
              <a:gd name="T32" fmla="*/ 64 w 86"/>
              <a:gd name="T33" fmla="*/ 22 h 65"/>
              <a:gd name="T34" fmla="*/ 10 w 86"/>
              <a:gd name="T35" fmla="*/ 22 h 65"/>
              <a:gd name="T36" fmla="*/ 10 w 86"/>
              <a:gd name="T37" fmla="*/ 16 h 65"/>
              <a:gd name="T38" fmla="*/ 43 w 86"/>
              <a:gd name="T39" fmla="*/ 27 h 65"/>
              <a:gd name="T40" fmla="*/ 64 w 86"/>
              <a:gd name="T41" fmla="*/ 27 h 65"/>
              <a:gd name="T42" fmla="*/ 64 w 86"/>
              <a:gd name="T43" fmla="*/ 32 h 65"/>
              <a:gd name="T44" fmla="*/ 43 w 86"/>
              <a:gd name="T45" fmla="*/ 32 h 65"/>
              <a:gd name="T46" fmla="*/ 43 w 86"/>
              <a:gd name="T47" fmla="*/ 27 h 65"/>
              <a:gd name="T48" fmla="*/ 43 w 86"/>
              <a:gd name="T49" fmla="*/ 38 h 65"/>
              <a:gd name="T50" fmla="*/ 64 w 86"/>
              <a:gd name="T51" fmla="*/ 38 h 65"/>
              <a:gd name="T52" fmla="*/ 64 w 86"/>
              <a:gd name="T53" fmla="*/ 43 h 65"/>
              <a:gd name="T54" fmla="*/ 43 w 86"/>
              <a:gd name="T55" fmla="*/ 43 h 65"/>
              <a:gd name="T56" fmla="*/ 43 w 86"/>
              <a:gd name="T57" fmla="*/ 38 h 65"/>
              <a:gd name="T58" fmla="*/ 43 w 86"/>
              <a:gd name="T59" fmla="*/ 49 h 65"/>
              <a:gd name="T60" fmla="*/ 59 w 86"/>
              <a:gd name="T61" fmla="*/ 49 h 65"/>
              <a:gd name="T62" fmla="*/ 59 w 86"/>
              <a:gd name="T63" fmla="*/ 54 h 65"/>
              <a:gd name="T64" fmla="*/ 43 w 86"/>
              <a:gd name="T65" fmla="*/ 54 h 65"/>
              <a:gd name="T66" fmla="*/ 43 w 86"/>
              <a:gd name="T67" fmla="*/ 49 h 65"/>
              <a:gd name="T68" fmla="*/ 10 w 86"/>
              <a:gd name="T69" fmla="*/ 27 h 65"/>
              <a:gd name="T70" fmla="*/ 37 w 86"/>
              <a:gd name="T71" fmla="*/ 27 h 65"/>
              <a:gd name="T72" fmla="*/ 37 w 86"/>
              <a:gd name="T73" fmla="*/ 54 h 65"/>
              <a:gd name="T74" fmla="*/ 10 w 86"/>
              <a:gd name="T75" fmla="*/ 54 h 65"/>
              <a:gd name="T76" fmla="*/ 10 w 86"/>
              <a:gd name="T77" fmla="*/ 2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6" h="65">
                <a:moveTo>
                  <a:pt x="75" y="11"/>
                </a:moveTo>
                <a:cubicBezTo>
                  <a:pt x="75" y="0"/>
                  <a:pt x="75" y="0"/>
                  <a:pt x="75" y="0"/>
                </a:cubicBezTo>
                <a:cubicBezTo>
                  <a:pt x="0" y="0"/>
                  <a:pt x="0" y="0"/>
                  <a:pt x="0" y="0"/>
                </a:cubicBezTo>
                <a:cubicBezTo>
                  <a:pt x="0" y="60"/>
                  <a:pt x="0" y="60"/>
                  <a:pt x="0" y="60"/>
                </a:cubicBezTo>
                <a:cubicBezTo>
                  <a:pt x="0" y="62"/>
                  <a:pt x="2" y="65"/>
                  <a:pt x="5" y="65"/>
                </a:cubicBezTo>
                <a:cubicBezTo>
                  <a:pt x="78" y="65"/>
                  <a:pt x="78" y="65"/>
                  <a:pt x="78" y="65"/>
                </a:cubicBezTo>
                <a:cubicBezTo>
                  <a:pt x="82" y="65"/>
                  <a:pt x="86" y="61"/>
                  <a:pt x="86" y="57"/>
                </a:cubicBezTo>
                <a:cubicBezTo>
                  <a:pt x="86" y="11"/>
                  <a:pt x="86" y="11"/>
                  <a:pt x="86" y="11"/>
                </a:cubicBezTo>
                <a:lnTo>
                  <a:pt x="75" y="11"/>
                </a:lnTo>
                <a:close/>
                <a:moveTo>
                  <a:pt x="70" y="60"/>
                </a:moveTo>
                <a:cubicBezTo>
                  <a:pt x="5" y="60"/>
                  <a:pt x="5" y="60"/>
                  <a:pt x="5" y="60"/>
                </a:cubicBezTo>
                <a:cubicBezTo>
                  <a:pt x="5" y="5"/>
                  <a:pt x="5" y="5"/>
                  <a:pt x="5" y="5"/>
                </a:cubicBezTo>
                <a:cubicBezTo>
                  <a:pt x="70" y="5"/>
                  <a:pt x="70" y="5"/>
                  <a:pt x="70" y="5"/>
                </a:cubicBezTo>
                <a:lnTo>
                  <a:pt x="70" y="60"/>
                </a:lnTo>
                <a:close/>
                <a:moveTo>
                  <a:pt x="10" y="16"/>
                </a:moveTo>
                <a:cubicBezTo>
                  <a:pt x="64" y="16"/>
                  <a:pt x="64" y="16"/>
                  <a:pt x="64" y="16"/>
                </a:cubicBezTo>
                <a:cubicBezTo>
                  <a:pt x="64" y="22"/>
                  <a:pt x="64" y="22"/>
                  <a:pt x="64" y="22"/>
                </a:cubicBezTo>
                <a:cubicBezTo>
                  <a:pt x="10" y="22"/>
                  <a:pt x="10" y="22"/>
                  <a:pt x="10" y="22"/>
                </a:cubicBezTo>
                <a:lnTo>
                  <a:pt x="10" y="16"/>
                </a:lnTo>
                <a:close/>
                <a:moveTo>
                  <a:pt x="43" y="27"/>
                </a:moveTo>
                <a:cubicBezTo>
                  <a:pt x="64" y="27"/>
                  <a:pt x="64" y="27"/>
                  <a:pt x="64" y="27"/>
                </a:cubicBezTo>
                <a:cubicBezTo>
                  <a:pt x="64" y="32"/>
                  <a:pt x="64" y="32"/>
                  <a:pt x="64" y="32"/>
                </a:cubicBezTo>
                <a:cubicBezTo>
                  <a:pt x="43" y="32"/>
                  <a:pt x="43" y="32"/>
                  <a:pt x="43" y="32"/>
                </a:cubicBezTo>
                <a:lnTo>
                  <a:pt x="43" y="27"/>
                </a:lnTo>
                <a:close/>
                <a:moveTo>
                  <a:pt x="43" y="38"/>
                </a:moveTo>
                <a:cubicBezTo>
                  <a:pt x="64" y="38"/>
                  <a:pt x="64" y="38"/>
                  <a:pt x="64" y="38"/>
                </a:cubicBezTo>
                <a:cubicBezTo>
                  <a:pt x="64" y="43"/>
                  <a:pt x="64" y="43"/>
                  <a:pt x="64" y="43"/>
                </a:cubicBezTo>
                <a:cubicBezTo>
                  <a:pt x="43" y="43"/>
                  <a:pt x="43" y="43"/>
                  <a:pt x="43" y="43"/>
                </a:cubicBezTo>
                <a:lnTo>
                  <a:pt x="43" y="38"/>
                </a:lnTo>
                <a:close/>
                <a:moveTo>
                  <a:pt x="43" y="49"/>
                </a:moveTo>
                <a:cubicBezTo>
                  <a:pt x="59" y="49"/>
                  <a:pt x="59" y="49"/>
                  <a:pt x="59" y="49"/>
                </a:cubicBezTo>
                <a:cubicBezTo>
                  <a:pt x="59" y="54"/>
                  <a:pt x="59" y="54"/>
                  <a:pt x="59" y="54"/>
                </a:cubicBezTo>
                <a:cubicBezTo>
                  <a:pt x="43" y="54"/>
                  <a:pt x="43" y="54"/>
                  <a:pt x="43" y="54"/>
                </a:cubicBezTo>
                <a:lnTo>
                  <a:pt x="43" y="49"/>
                </a:lnTo>
                <a:close/>
                <a:moveTo>
                  <a:pt x="10" y="27"/>
                </a:moveTo>
                <a:cubicBezTo>
                  <a:pt x="37" y="27"/>
                  <a:pt x="37" y="27"/>
                  <a:pt x="37" y="27"/>
                </a:cubicBezTo>
                <a:cubicBezTo>
                  <a:pt x="37" y="54"/>
                  <a:pt x="37" y="54"/>
                  <a:pt x="37" y="54"/>
                </a:cubicBezTo>
                <a:cubicBezTo>
                  <a:pt x="10" y="54"/>
                  <a:pt x="10" y="54"/>
                  <a:pt x="10" y="54"/>
                </a:cubicBezTo>
                <a:lnTo>
                  <a:pt x="10" y="27"/>
                </a:lnTo>
                <a:close/>
              </a:path>
            </a:pathLst>
          </a:custGeom>
          <a:solidFill>
            <a:schemeClr val="accent1"/>
          </a:solidFill>
          <a:ln>
            <a:noFill/>
          </a:ln>
          <a:extLst/>
        </p:spPr>
        <p:txBody>
          <a:bodyPr anchor="ctr"/>
          <a:lstStyle/>
          <a:p>
            <a:pPr algn="ctr"/>
            <a:endParaRPr/>
          </a:p>
        </p:txBody>
      </p:sp>
      <p:sp>
        <p:nvSpPr>
          <p:cNvPr id="413" name="ïṣḻí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B1E98D1-7156-48D4-86B2-7944E60B378A}"/>
              </a:ext>
            </a:extLst>
          </p:cNvPr>
          <p:cNvSpPr/>
          <p:nvPr/>
        </p:nvSpPr>
        <p:spPr bwMode="auto">
          <a:xfrm>
            <a:off x="9370786" y="3417063"/>
            <a:ext cx="111488" cy="194731"/>
          </a:xfrm>
          <a:custGeom>
            <a:avLst/>
            <a:gdLst>
              <a:gd name="T0" fmla="*/ 0 w 75"/>
              <a:gd name="T1" fmla="*/ 131 h 131"/>
              <a:gd name="T2" fmla="*/ 0 w 75"/>
              <a:gd name="T3" fmla="*/ 0 h 131"/>
              <a:gd name="T4" fmla="*/ 21 w 75"/>
              <a:gd name="T5" fmla="*/ 0 h 131"/>
              <a:gd name="T6" fmla="*/ 21 w 75"/>
              <a:gd name="T7" fmla="*/ 59 h 131"/>
              <a:gd name="T8" fmla="*/ 75 w 75"/>
              <a:gd name="T9" fmla="*/ 5 h 131"/>
              <a:gd name="T10" fmla="*/ 75 w 75"/>
              <a:gd name="T11" fmla="*/ 125 h 131"/>
              <a:gd name="T12" fmla="*/ 21 w 75"/>
              <a:gd name="T13" fmla="*/ 71 h 131"/>
              <a:gd name="T14" fmla="*/ 21 w 75"/>
              <a:gd name="T15" fmla="*/ 131 h 131"/>
              <a:gd name="T16" fmla="*/ 0 w 75"/>
              <a:gd name="T1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31">
                <a:moveTo>
                  <a:pt x="0" y="131"/>
                </a:moveTo>
                <a:lnTo>
                  <a:pt x="0" y="0"/>
                </a:lnTo>
                <a:lnTo>
                  <a:pt x="21" y="0"/>
                </a:lnTo>
                <a:lnTo>
                  <a:pt x="21" y="59"/>
                </a:lnTo>
                <a:lnTo>
                  <a:pt x="75" y="5"/>
                </a:lnTo>
                <a:lnTo>
                  <a:pt x="75" y="125"/>
                </a:lnTo>
                <a:lnTo>
                  <a:pt x="21" y="71"/>
                </a:lnTo>
                <a:lnTo>
                  <a:pt x="21" y="131"/>
                </a:lnTo>
                <a:lnTo>
                  <a:pt x="0" y="131"/>
                </a:lnTo>
                <a:close/>
              </a:path>
            </a:pathLst>
          </a:custGeom>
          <a:solidFill>
            <a:schemeClr val="accent1"/>
          </a:solidFill>
          <a:ln>
            <a:noFill/>
          </a:ln>
          <a:extLst/>
        </p:spPr>
        <p:txBody>
          <a:bodyPr anchor="ctr"/>
          <a:lstStyle/>
          <a:p>
            <a:pPr algn="ctr"/>
            <a:endParaRPr/>
          </a:p>
        </p:txBody>
      </p:sp>
      <p:sp>
        <p:nvSpPr>
          <p:cNvPr id="415" name="ïšḷ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F2CB42D-BA22-450B-B001-5193E2861C6D}"/>
              </a:ext>
            </a:extLst>
          </p:cNvPr>
          <p:cNvSpPr/>
          <p:nvPr/>
        </p:nvSpPr>
        <p:spPr bwMode="auto">
          <a:xfrm>
            <a:off x="9094296" y="3370980"/>
            <a:ext cx="233382" cy="245273"/>
          </a:xfrm>
          <a:custGeom>
            <a:avLst/>
            <a:gdLst>
              <a:gd name="T0" fmla="*/ 41 w 96"/>
              <a:gd name="T1" fmla="*/ 6 h 101"/>
              <a:gd name="T2" fmla="*/ 42 w 96"/>
              <a:gd name="T3" fmla="*/ 2 h 101"/>
              <a:gd name="T4" fmla="*/ 36 w 96"/>
              <a:gd name="T5" fmla="*/ 0 h 101"/>
              <a:gd name="T6" fmla="*/ 35 w 96"/>
              <a:gd name="T7" fmla="*/ 7 h 101"/>
              <a:gd name="T8" fmla="*/ 0 w 96"/>
              <a:gd name="T9" fmla="*/ 54 h 101"/>
              <a:gd name="T10" fmla="*/ 96 w 96"/>
              <a:gd name="T11" fmla="*/ 54 h 101"/>
              <a:gd name="T12" fmla="*/ 33 w 96"/>
              <a:gd name="T13" fmla="*/ 4 h 101"/>
              <a:gd name="T14" fmla="*/ 38 w 96"/>
              <a:gd name="T15" fmla="*/ 1 h 101"/>
              <a:gd name="T16" fmla="*/ 40 w 96"/>
              <a:gd name="T17" fmla="*/ 5 h 101"/>
              <a:gd name="T18" fmla="*/ 35 w 96"/>
              <a:gd name="T19" fmla="*/ 6 h 101"/>
              <a:gd name="T20" fmla="*/ 73 w 96"/>
              <a:gd name="T21" fmla="*/ 79 h 101"/>
              <a:gd name="T22" fmla="*/ 54 w 96"/>
              <a:gd name="T23" fmla="*/ 81 h 101"/>
              <a:gd name="T24" fmla="*/ 48 w 96"/>
              <a:gd name="T25" fmla="*/ 90 h 101"/>
              <a:gd name="T26" fmla="*/ 13 w 96"/>
              <a:gd name="T27" fmla="*/ 64 h 101"/>
              <a:gd name="T28" fmla="*/ 12 w 96"/>
              <a:gd name="T29" fmla="*/ 58 h 101"/>
              <a:gd name="T30" fmla="*/ 22 w 96"/>
              <a:gd name="T31" fmla="*/ 28 h 101"/>
              <a:gd name="T32" fmla="*/ 42 w 96"/>
              <a:gd name="T33" fmla="*/ 26 h 101"/>
              <a:gd name="T34" fmla="*/ 48 w 96"/>
              <a:gd name="T35" fmla="*/ 17 h 101"/>
              <a:gd name="T36" fmla="*/ 83 w 96"/>
              <a:gd name="T37" fmla="*/ 43 h 101"/>
              <a:gd name="T38" fmla="*/ 84 w 96"/>
              <a:gd name="T39" fmla="*/ 49 h 101"/>
              <a:gd name="T40" fmla="*/ 73 w 96"/>
              <a:gd name="T41" fmla="*/ 79 h 101"/>
              <a:gd name="T42" fmla="*/ 53 w 96"/>
              <a:gd name="T43" fmla="*/ 44 h 101"/>
              <a:gd name="T44" fmla="*/ 43 w 96"/>
              <a:gd name="T45" fmla="*/ 32 h 101"/>
              <a:gd name="T46" fmla="*/ 40 w 96"/>
              <a:gd name="T47" fmla="*/ 46 h 101"/>
              <a:gd name="T48" fmla="*/ 38 w 96"/>
              <a:gd name="T49" fmla="*/ 49 h 101"/>
              <a:gd name="T50" fmla="*/ 26 w 96"/>
              <a:gd name="T51" fmla="*/ 58 h 101"/>
              <a:gd name="T52" fmla="*/ 38 w 96"/>
              <a:gd name="T53" fmla="*/ 59 h 101"/>
              <a:gd name="T54" fmla="*/ 43 w 96"/>
              <a:gd name="T55" fmla="*/ 63 h 101"/>
              <a:gd name="T56" fmla="*/ 53 w 96"/>
              <a:gd name="T57" fmla="*/ 75 h 101"/>
              <a:gd name="T58" fmla="*/ 56 w 96"/>
              <a:gd name="T59" fmla="*/ 61 h 101"/>
              <a:gd name="T60" fmla="*/ 58 w 96"/>
              <a:gd name="T61" fmla="*/ 58 h 101"/>
              <a:gd name="T62" fmla="*/ 70 w 96"/>
              <a:gd name="T63" fmla="*/ 49 h 101"/>
              <a:gd name="T64" fmla="*/ 58 w 96"/>
              <a:gd name="T65" fmla="*/ 48 h 101"/>
              <a:gd name="T66" fmla="*/ 48 w 96"/>
              <a:gd name="T67" fmla="*/ 44 h 101"/>
              <a:gd name="T68" fmla="*/ 48 w 96"/>
              <a:gd name="T69" fmla="*/ 44 h 101"/>
              <a:gd name="T70" fmla="*/ 48 w 96"/>
              <a:gd name="T71" fmla="*/ 44 h 101"/>
              <a:gd name="T72" fmla="*/ 49 w 96"/>
              <a:gd name="T73" fmla="*/ 44 h 101"/>
              <a:gd name="T74" fmla="*/ 52 w 96"/>
              <a:gd name="T75" fmla="*/ 45 h 101"/>
              <a:gd name="T76" fmla="*/ 39 w 96"/>
              <a:gd name="T77" fmla="*/ 57 h 101"/>
              <a:gd name="T78" fmla="*/ 46 w 96"/>
              <a:gd name="T79" fmla="*/ 44 h 101"/>
              <a:gd name="T80" fmla="*/ 53 w 96"/>
              <a:gd name="T81" fmla="*/ 62 h 101"/>
              <a:gd name="T82" fmla="*/ 50 w 96"/>
              <a:gd name="T83" fmla="*/ 63 h 101"/>
              <a:gd name="T84" fmla="*/ 47 w 96"/>
              <a:gd name="T85" fmla="*/ 63 h 101"/>
              <a:gd name="T86" fmla="*/ 47 w 96"/>
              <a:gd name="T87" fmla="*/ 63 h 101"/>
              <a:gd name="T88" fmla="*/ 51 w 96"/>
              <a:gd name="T89" fmla="*/ 57 h 101"/>
              <a:gd name="T90" fmla="*/ 57 w 96"/>
              <a:gd name="T91" fmla="*/ 5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1">
                <a:moveTo>
                  <a:pt x="48" y="6"/>
                </a:moveTo>
                <a:cubicBezTo>
                  <a:pt x="46" y="6"/>
                  <a:pt x="43" y="6"/>
                  <a:pt x="41" y="6"/>
                </a:cubicBezTo>
                <a:cubicBezTo>
                  <a:pt x="41" y="6"/>
                  <a:pt x="41" y="6"/>
                  <a:pt x="41" y="6"/>
                </a:cubicBezTo>
                <a:cubicBezTo>
                  <a:pt x="42" y="5"/>
                  <a:pt x="43" y="4"/>
                  <a:pt x="42" y="2"/>
                </a:cubicBezTo>
                <a:cubicBezTo>
                  <a:pt x="42" y="1"/>
                  <a:pt x="40" y="0"/>
                  <a:pt x="38" y="0"/>
                </a:cubicBezTo>
                <a:cubicBezTo>
                  <a:pt x="37" y="0"/>
                  <a:pt x="37" y="0"/>
                  <a:pt x="36" y="0"/>
                </a:cubicBezTo>
                <a:cubicBezTo>
                  <a:pt x="33" y="0"/>
                  <a:pt x="31" y="3"/>
                  <a:pt x="32" y="5"/>
                </a:cubicBezTo>
                <a:cubicBezTo>
                  <a:pt x="32" y="6"/>
                  <a:pt x="33" y="7"/>
                  <a:pt x="35" y="7"/>
                </a:cubicBezTo>
                <a:cubicBezTo>
                  <a:pt x="35" y="8"/>
                  <a:pt x="35" y="8"/>
                  <a:pt x="35" y="8"/>
                </a:cubicBezTo>
                <a:cubicBezTo>
                  <a:pt x="15" y="13"/>
                  <a:pt x="0" y="32"/>
                  <a:pt x="0" y="54"/>
                </a:cubicBezTo>
                <a:cubicBezTo>
                  <a:pt x="0" y="80"/>
                  <a:pt x="22" y="101"/>
                  <a:pt x="48" y="101"/>
                </a:cubicBezTo>
                <a:cubicBezTo>
                  <a:pt x="74" y="101"/>
                  <a:pt x="96" y="80"/>
                  <a:pt x="96" y="54"/>
                </a:cubicBezTo>
                <a:cubicBezTo>
                  <a:pt x="96" y="27"/>
                  <a:pt x="74" y="6"/>
                  <a:pt x="48" y="6"/>
                </a:cubicBezTo>
                <a:close/>
                <a:moveTo>
                  <a:pt x="33" y="4"/>
                </a:moveTo>
                <a:cubicBezTo>
                  <a:pt x="33" y="3"/>
                  <a:pt x="35" y="2"/>
                  <a:pt x="37" y="1"/>
                </a:cubicBezTo>
                <a:cubicBezTo>
                  <a:pt x="37" y="1"/>
                  <a:pt x="37" y="1"/>
                  <a:pt x="38" y="1"/>
                </a:cubicBezTo>
                <a:cubicBezTo>
                  <a:pt x="39" y="1"/>
                  <a:pt x="41" y="2"/>
                  <a:pt x="41" y="3"/>
                </a:cubicBezTo>
                <a:cubicBezTo>
                  <a:pt x="41" y="4"/>
                  <a:pt x="41" y="4"/>
                  <a:pt x="40" y="5"/>
                </a:cubicBezTo>
                <a:cubicBezTo>
                  <a:pt x="39" y="4"/>
                  <a:pt x="38" y="4"/>
                  <a:pt x="37" y="4"/>
                </a:cubicBezTo>
                <a:cubicBezTo>
                  <a:pt x="36" y="5"/>
                  <a:pt x="36" y="5"/>
                  <a:pt x="35" y="6"/>
                </a:cubicBezTo>
                <a:cubicBezTo>
                  <a:pt x="34" y="6"/>
                  <a:pt x="33" y="5"/>
                  <a:pt x="33" y="4"/>
                </a:cubicBezTo>
                <a:close/>
                <a:moveTo>
                  <a:pt x="73" y="79"/>
                </a:moveTo>
                <a:cubicBezTo>
                  <a:pt x="69" y="84"/>
                  <a:pt x="64" y="87"/>
                  <a:pt x="58" y="88"/>
                </a:cubicBezTo>
                <a:cubicBezTo>
                  <a:pt x="54" y="81"/>
                  <a:pt x="54" y="81"/>
                  <a:pt x="54" y="81"/>
                </a:cubicBezTo>
                <a:cubicBezTo>
                  <a:pt x="53" y="89"/>
                  <a:pt x="53" y="89"/>
                  <a:pt x="53" y="89"/>
                </a:cubicBezTo>
                <a:cubicBezTo>
                  <a:pt x="51" y="90"/>
                  <a:pt x="50" y="90"/>
                  <a:pt x="48" y="90"/>
                </a:cubicBezTo>
                <a:cubicBezTo>
                  <a:pt x="38" y="90"/>
                  <a:pt x="29" y="86"/>
                  <a:pt x="22" y="79"/>
                </a:cubicBezTo>
                <a:cubicBezTo>
                  <a:pt x="18" y="75"/>
                  <a:pt x="15" y="70"/>
                  <a:pt x="13" y="64"/>
                </a:cubicBezTo>
                <a:cubicBezTo>
                  <a:pt x="20" y="60"/>
                  <a:pt x="20" y="60"/>
                  <a:pt x="20" y="60"/>
                </a:cubicBezTo>
                <a:cubicBezTo>
                  <a:pt x="12" y="58"/>
                  <a:pt x="12" y="58"/>
                  <a:pt x="12" y="58"/>
                </a:cubicBezTo>
                <a:cubicBezTo>
                  <a:pt x="12" y="57"/>
                  <a:pt x="12" y="55"/>
                  <a:pt x="12" y="54"/>
                </a:cubicBezTo>
                <a:cubicBezTo>
                  <a:pt x="12" y="44"/>
                  <a:pt x="15" y="35"/>
                  <a:pt x="22" y="28"/>
                </a:cubicBezTo>
                <a:cubicBezTo>
                  <a:pt x="27" y="24"/>
                  <a:pt x="32" y="21"/>
                  <a:pt x="38" y="19"/>
                </a:cubicBezTo>
                <a:cubicBezTo>
                  <a:pt x="42" y="26"/>
                  <a:pt x="42" y="26"/>
                  <a:pt x="42" y="26"/>
                </a:cubicBezTo>
                <a:cubicBezTo>
                  <a:pt x="43" y="18"/>
                  <a:pt x="43" y="18"/>
                  <a:pt x="43" y="18"/>
                </a:cubicBezTo>
                <a:cubicBezTo>
                  <a:pt x="45" y="18"/>
                  <a:pt x="46" y="17"/>
                  <a:pt x="48" y="17"/>
                </a:cubicBezTo>
                <a:cubicBezTo>
                  <a:pt x="58" y="17"/>
                  <a:pt x="67" y="21"/>
                  <a:pt x="73" y="28"/>
                </a:cubicBezTo>
                <a:cubicBezTo>
                  <a:pt x="78" y="32"/>
                  <a:pt x="81" y="38"/>
                  <a:pt x="83" y="43"/>
                </a:cubicBezTo>
                <a:cubicBezTo>
                  <a:pt x="76" y="48"/>
                  <a:pt x="76" y="48"/>
                  <a:pt x="76" y="48"/>
                </a:cubicBezTo>
                <a:cubicBezTo>
                  <a:pt x="84" y="49"/>
                  <a:pt x="84" y="49"/>
                  <a:pt x="84" y="49"/>
                </a:cubicBezTo>
                <a:cubicBezTo>
                  <a:pt x="84" y="50"/>
                  <a:pt x="84" y="52"/>
                  <a:pt x="84" y="54"/>
                </a:cubicBezTo>
                <a:cubicBezTo>
                  <a:pt x="84" y="63"/>
                  <a:pt x="80" y="72"/>
                  <a:pt x="73" y="79"/>
                </a:cubicBezTo>
                <a:close/>
                <a:moveTo>
                  <a:pt x="73" y="29"/>
                </a:moveTo>
                <a:cubicBezTo>
                  <a:pt x="53" y="44"/>
                  <a:pt x="53" y="44"/>
                  <a:pt x="53" y="44"/>
                </a:cubicBezTo>
                <a:cubicBezTo>
                  <a:pt x="52" y="43"/>
                  <a:pt x="50" y="43"/>
                  <a:pt x="48" y="42"/>
                </a:cubicBezTo>
                <a:cubicBezTo>
                  <a:pt x="43" y="32"/>
                  <a:pt x="43" y="32"/>
                  <a:pt x="43" y="32"/>
                </a:cubicBezTo>
                <a:cubicBezTo>
                  <a:pt x="43" y="44"/>
                  <a:pt x="43" y="44"/>
                  <a:pt x="43" y="44"/>
                </a:cubicBezTo>
                <a:cubicBezTo>
                  <a:pt x="42" y="44"/>
                  <a:pt x="40" y="45"/>
                  <a:pt x="40" y="46"/>
                </a:cubicBezTo>
                <a:cubicBezTo>
                  <a:pt x="33" y="44"/>
                  <a:pt x="33" y="44"/>
                  <a:pt x="33" y="44"/>
                </a:cubicBezTo>
                <a:cubicBezTo>
                  <a:pt x="38" y="49"/>
                  <a:pt x="38" y="49"/>
                  <a:pt x="38" y="49"/>
                </a:cubicBezTo>
                <a:cubicBezTo>
                  <a:pt x="37" y="50"/>
                  <a:pt x="37" y="52"/>
                  <a:pt x="37" y="53"/>
                </a:cubicBezTo>
                <a:cubicBezTo>
                  <a:pt x="26" y="58"/>
                  <a:pt x="26" y="58"/>
                  <a:pt x="26" y="58"/>
                </a:cubicBezTo>
                <a:cubicBezTo>
                  <a:pt x="38" y="59"/>
                  <a:pt x="38" y="59"/>
                  <a:pt x="38" y="59"/>
                </a:cubicBezTo>
                <a:cubicBezTo>
                  <a:pt x="38" y="59"/>
                  <a:pt x="38" y="59"/>
                  <a:pt x="38" y="59"/>
                </a:cubicBezTo>
                <a:cubicBezTo>
                  <a:pt x="23" y="78"/>
                  <a:pt x="23" y="78"/>
                  <a:pt x="23" y="78"/>
                </a:cubicBezTo>
                <a:cubicBezTo>
                  <a:pt x="43" y="63"/>
                  <a:pt x="43" y="63"/>
                  <a:pt x="43" y="63"/>
                </a:cubicBezTo>
                <a:cubicBezTo>
                  <a:pt x="44" y="64"/>
                  <a:pt x="46" y="65"/>
                  <a:pt x="47" y="65"/>
                </a:cubicBezTo>
                <a:cubicBezTo>
                  <a:pt x="53" y="75"/>
                  <a:pt x="53" y="75"/>
                  <a:pt x="53" y="75"/>
                </a:cubicBezTo>
                <a:cubicBezTo>
                  <a:pt x="53" y="64"/>
                  <a:pt x="53" y="64"/>
                  <a:pt x="53" y="64"/>
                </a:cubicBezTo>
                <a:cubicBezTo>
                  <a:pt x="54" y="63"/>
                  <a:pt x="55" y="62"/>
                  <a:pt x="56" y="61"/>
                </a:cubicBezTo>
                <a:cubicBezTo>
                  <a:pt x="63" y="63"/>
                  <a:pt x="63" y="63"/>
                  <a:pt x="63" y="63"/>
                </a:cubicBezTo>
                <a:cubicBezTo>
                  <a:pt x="58" y="58"/>
                  <a:pt x="58" y="58"/>
                  <a:pt x="58" y="58"/>
                </a:cubicBezTo>
                <a:cubicBezTo>
                  <a:pt x="59" y="57"/>
                  <a:pt x="59" y="56"/>
                  <a:pt x="59" y="54"/>
                </a:cubicBezTo>
                <a:cubicBezTo>
                  <a:pt x="70" y="49"/>
                  <a:pt x="70" y="49"/>
                  <a:pt x="70" y="49"/>
                </a:cubicBezTo>
                <a:cubicBezTo>
                  <a:pt x="58" y="49"/>
                  <a:pt x="58" y="49"/>
                  <a:pt x="58" y="49"/>
                </a:cubicBezTo>
                <a:cubicBezTo>
                  <a:pt x="58" y="49"/>
                  <a:pt x="58" y="49"/>
                  <a:pt x="58" y="48"/>
                </a:cubicBezTo>
                <a:lnTo>
                  <a:pt x="73" y="29"/>
                </a:lnTo>
                <a:close/>
                <a:moveTo>
                  <a:pt x="48" y="44"/>
                </a:moveTo>
                <a:cubicBezTo>
                  <a:pt x="48" y="44"/>
                  <a:pt x="48" y="44"/>
                  <a:pt x="48" y="44"/>
                </a:cubicBezTo>
                <a:cubicBezTo>
                  <a:pt x="48" y="44"/>
                  <a:pt x="48" y="44"/>
                  <a:pt x="48" y="44"/>
                </a:cubicBezTo>
                <a:close/>
                <a:moveTo>
                  <a:pt x="46" y="44"/>
                </a:moveTo>
                <a:cubicBezTo>
                  <a:pt x="47" y="44"/>
                  <a:pt x="47" y="44"/>
                  <a:pt x="48" y="44"/>
                </a:cubicBezTo>
                <a:cubicBezTo>
                  <a:pt x="48" y="44"/>
                  <a:pt x="49" y="44"/>
                  <a:pt x="49" y="44"/>
                </a:cubicBezTo>
                <a:cubicBezTo>
                  <a:pt x="49" y="44"/>
                  <a:pt x="49" y="44"/>
                  <a:pt x="49" y="44"/>
                </a:cubicBezTo>
                <a:cubicBezTo>
                  <a:pt x="49" y="44"/>
                  <a:pt x="49" y="44"/>
                  <a:pt x="49" y="44"/>
                </a:cubicBezTo>
                <a:cubicBezTo>
                  <a:pt x="50" y="44"/>
                  <a:pt x="51" y="44"/>
                  <a:pt x="52" y="45"/>
                </a:cubicBezTo>
                <a:cubicBezTo>
                  <a:pt x="45" y="50"/>
                  <a:pt x="45" y="50"/>
                  <a:pt x="45" y="50"/>
                </a:cubicBezTo>
                <a:cubicBezTo>
                  <a:pt x="39" y="57"/>
                  <a:pt x="39" y="57"/>
                  <a:pt x="39" y="57"/>
                </a:cubicBezTo>
                <a:cubicBezTo>
                  <a:pt x="39" y="57"/>
                  <a:pt x="39" y="56"/>
                  <a:pt x="39" y="56"/>
                </a:cubicBezTo>
                <a:cubicBezTo>
                  <a:pt x="37" y="50"/>
                  <a:pt x="41" y="45"/>
                  <a:pt x="46" y="44"/>
                </a:cubicBezTo>
                <a:close/>
                <a:moveTo>
                  <a:pt x="53" y="62"/>
                </a:moveTo>
                <a:cubicBezTo>
                  <a:pt x="53" y="62"/>
                  <a:pt x="53" y="62"/>
                  <a:pt x="53" y="62"/>
                </a:cubicBezTo>
                <a:cubicBezTo>
                  <a:pt x="53" y="62"/>
                  <a:pt x="53" y="62"/>
                  <a:pt x="53" y="62"/>
                </a:cubicBezTo>
                <a:cubicBezTo>
                  <a:pt x="52" y="62"/>
                  <a:pt x="51" y="63"/>
                  <a:pt x="50" y="63"/>
                </a:cubicBezTo>
                <a:cubicBezTo>
                  <a:pt x="49" y="63"/>
                  <a:pt x="49" y="63"/>
                  <a:pt x="48" y="63"/>
                </a:cubicBezTo>
                <a:cubicBezTo>
                  <a:pt x="47" y="63"/>
                  <a:pt x="47" y="63"/>
                  <a:pt x="47" y="63"/>
                </a:cubicBezTo>
                <a:cubicBezTo>
                  <a:pt x="47" y="63"/>
                  <a:pt x="47" y="63"/>
                  <a:pt x="47" y="63"/>
                </a:cubicBezTo>
                <a:cubicBezTo>
                  <a:pt x="47" y="63"/>
                  <a:pt x="47" y="63"/>
                  <a:pt x="47" y="63"/>
                </a:cubicBezTo>
                <a:cubicBezTo>
                  <a:pt x="46" y="63"/>
                  <a:pt x="45" y="63"/>
                  <a:pt x="44" y="62"/>
                </a:cubicBezTo>
                <a:cubicBezTo>
                  <a:pt x="51" y="57"/>
                  <a:pt x="51" y="57"/>
                  <a:pt x="51" y="57"/>
                </a:cubicBezTo>
                <a:cubicBezTo>
                  <a:pt x="57" y="50"/>
                  <a:pt x="57" y="50"/>
                  <a:pt x="57" y="50"/>
                </a:cubicBezTo>
                <a:cubicBezTo>
                  <a:pt x="57" y="50"/>
                  <a:pt x="57" y="51"/>
                  <a:pt x="57" y="52"/>
                </a:cubicBezTo>
                <a:cubicBezTo>
                  <a:pt x="58" y="56"/>
                  <a:pt x="56" y="60"/>
                  <a:pt x="53" y="62"/>
                </a:cubicBezTo>
                <a:close/>
              </a:path>
            </a:pathLst>
          </a:custGeom>
          <a:solidFill>
            <a:schemeClr val="tx2"/>
          </a:solidFill>
          <a:ln>
            <a:noFill/>
          </a:ln>
          <a:extLst/>
        </p:spPr>
        <p:txBody>
          <a:bodyPr anchor="ctr"/>
          <a:lstStyle/>
          <a:p>
            <a:pPr algn="ctr"/>
            <a:endParaRPr/>
          </a:p>
        </p:txBody>
      </p:sp>
      <p:sp>
        <p:nvSpPr>
          <p:cNvPr id="416" name="isli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0906F61-DAB4-4FC9-A850-E89E4AC2658F}"/>
              </a:ext>
            </a:extLst>
          </p:cNvPr>
          <p:cNvSpPr/>
          <p:nvPr/>
        </p:nvSpPr>
        <p:spPr bwMode="auto">
          <a:xfrm>
            <a:off x="8746454" y="3344223"/>
            <a:ext cx="303247" cy="251219"/>
          </a:xfrm>
          <a:custGeom>
            <a:avLst/>
            <a:gdLst>
              <a:gd name="T0" fmla="*/ 125 w 125"/>
              <a:gd name="T1" fmla="*/ 55 h 103"/>
              <a:gd name="T2" fmla="*/ 110 w 125"/>
              <a:gd name="T3" fmla="*/ 24 h 103"/>
              <a:gd name="T4" fmla="*/ 86 w 125"/>
              <a:gd name="T5" fmla="*/ 24 h 103"/>
              <a:gd name="T6" fmla="*/ 86 w 125"/>
              <a:gd name="T7" fmla="*/ 8 h 103"/>
              <a:gd name="T8" fmla="*/ 78 w 125"/>
              <a:gd name="T9" fmla="*/ 0 h 103"/>
              <a:gd name="T10" fmla="*/ 8 w 125"/>
              <a:gd name="T11" fmla="*/ 0 h 103"/>
              <a:gd name="T12" fmla="*/ 0 w 125"/>
              <a:gd name="T13" fmla="*/ 8 h 103"/>
              <a:gd name="T14" fmla="*/ 0 w 125"/>
              <a:gd name="T15" fmla="*/ 71 h 103"/>
              <a:gd name="T16" fmla="*/ 8 w 125"/>
              <a:gd name="T17" fmla="*/ 79 h 103"/>
              <a:gd name="T18" fmla="*/ 18 w 125"/>
              <a:gd name="T19" fmla="*/ 79 h 103"/>
              <a:gd name="T20" fmla="*/ 16 w 125"/>
              <a:gd name="T21" fmla="*/ 87 h 103"/>
              <a:gd name="T22" fmla="*/ 31 w 125"/>
              <a:gd name="T23" fmla="*/ 103 h 103"/>
              <a:gd name="T24" fmla="*/ 47 w 125"/>
              <a:gd name="T25" fmla="*/ 87 h 103"/>
              <a:gd name="T26" fmla="*/ 45 w 125"/>
              <a:gd name="T27" fmla="*/ 79 h 103"/>
              <a:gd name="T28" fmla="*/ 88 w 125"/>
              <a:gd name="T29" fmla="*/ 79 h 103"/>
              <a:gd name="T30" fmla="*/ 86 w 125"/>
              <a:gd name="T31" fmla="*/ 87 h 103"/>
              <a:gd name="T32" fmla="*/ 102 w 125"/>
              <a:gd name="T33" fmla="*/ 103 h 103"/>
              <a:gd name="T34" fmla="*/ 118 w 125"/>
              <a:gd name="T35" fmla="*/ 87 h 103"/>
              <a:gd name="T36" fmla="*/ 115 w 125"/>
              <a:gd name="T37" fmla="*/ 79 h 103"/>
              <a:gd name="T38" fmla="*/ 125 w 125"/>
              <a:gd name="T39" fmla="*/ 79 h 103"/>
              <a:gd name="T40" fmla="*/ 125 w 125"/>
              <a:gd name="T41" fmla="*/ 55 h 103"/>
              <a:gd name="T42" fmla="*/ 86 w 125"/>
              <a:gd name="T43" fmla="*/ 55 h 103"/>
              <a:gd name="T44" fmla="*/ 86 w 125"/>
              <a:gd name="T45" fmla="*/ 36 h 103"/>
              <a:gd name="T46" fmla="*/ 102 w 125"/>
              <a:gd name="T47" fmla="*/ 36 h 103"/>
              <a:gd name="T48" fmla="*/ 112 w 125"/>
              <a:gd name="T49" fmla="*/ 55 h 103"/>
              <a:gd name="T50" fmla="*/ 86 w 125"/>
              <a:gd name="T51" fmla="*/ 5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5" h="103">
                <a:moveTo>
                  <a:pt x="125" y="55"/>
                </a:moveTo>
                <a:cubicBezTo>
                  <a:pt x="110" y="24"/>
                  <a:pt x="110" y="24"/>
                  <a:pt x="110" y="24"/>
                </a:cubicBezTo>
                <a:cubicBezTo>
                  <a:pt x="86" y="24"/>
                  <a:pt x="86" y="24"/>
                  <a:pt x="86" y="24"/>
                </a:cubicBezTo>
                <a:cubicBezTo>
                  <a:pt x="86" y="8"/>
                  <a:pt x="86" y="8"/>
                  <a:pt x="86" y="8"/>
                </a:cubicBezTo>
                <a:cubicBezTo>
                  <a:pt x="86" y="4"/>
                  <a:pt x="83" y="0"/>
                  <a:pt x="78" y="0"/>
                </a:cubicBezTo>
                <a:cubicBezTo>
                  <a:pt x="8" y="0"/>
                  <a:pt x="8" y="0"/>
                  <a:pt x="8" y="0"/>
                </a:cubicBezTo>
                <a:cubicBezTo>
                  <a:pt x="3" y="0"/>
                  <a:pt x="0" y="4"/>
                  <a:pt x="0" y="8"/>
                </a:cubicBezTo>
                <a:cubicBezTo>
                  <a:pt x="0" y="71"/>
                  <a:pt x="0" y="71"/>
                  <a:pt x="0" y="71"/>
                </a:cubicBezTo>
                <a:cubicBezTo>
                  <a:pt x="8" y="79"/>
                  <a:pt x="8" y="79"/>
                  <a:pt x="8" y="79"/>
                </a:cubicBezTo>
                <a:cubicBezTo>
                  <a:pt x="18" y="79"/>
                  <a:pt x="18" y="79"/>
                  <a:pt x="18" y="79"/>
                </a:cubicBezTo>
                <a:cubicBezTo>
                  <a:pt x="16" y="81"/>
                  <a:pt x="16" y="84"/>
                  <a:pt x="16" y="87"/>
                </a:cubicBezTo>
                <a:cubicBezTo>
                  <a:pt x="16" y="96"/>
                  <a:pt x="23" y="103"/>
                  <a:pt x="31" y="103"/>
                </a:cubicBezTo>
                <a:cubicBezTo>
                  <a:pt x="40" y="103"/>
                  <a:pt x="47" y="96"/>
                  <a:pt x="47" y="87"/>
                </a:cubicBezTo>
                <a:cubicBezTo>
                  <a:pt x="47" y="84"/>
                  <a:pt x="46" y="81"/>
                  <a:pt x="45" y="79"/>
                </a:cubicBezTo>
                <a:cubicBezTo>
                  <a:pt x="88" y="79"/>
                  <a:pt x="88" y="79"/>
                  <a:pt x="88" y="79"/>
                </a:cubicBezTo>
                <a:cubicBezTo>
                  <a:pt x="87" y="81"/>
                  <a:pt x="86" y="84"/>
                  <a:pt x="86" y="87"/>
                </a:cubicBezTo>
                <a:cubicBezTo>
                  <a:pt x="86" y="96"/>
                  <a:pt x="93" y="103"/>
                  <a:pt x="102" y="103"/>
                </a:cubicBezTo>
                <a:cubicBezTo>
                  <a:pt x="111" y="103"/>
                  <a:pt x="118" y="96"/>
                  <a:pt x="118" y="87"/>
                </a:cubicBezTo>
                <a:cubicBezTo>
                  <a:pt x="118" y="84"/>
                  <a:pt x="117" y="81"/>
                  <a:pt x="115" y="79"/>
                </a:cubicBezTo>
                <a:cubicBezTo>
                  <a:pt x="125" y="79"/>
                  <a:pt x="125" y="79"/>
                  <a:pt x="125" y="79"/>
                </a:cubicBezTo>
                <a:lnTo>
                  <a:pt x="125" y="55"/>
                </a:lnTo>
                <a:close/>
                <a:moveTo>
                  <a:pt x="86" y="55"/>
                </a:moveTo>
                <a:cubicBezTo>
                  <a:pt x="86" y="36"/>
                  <a:pt x="86" y="36"/>
                  <a:pt x="86" y="36"/>
                </a:cubicBezTo>
                <a:cubicBezTo>
                  <a:pt x="102" y="36"/>
                  <a:pt x="102" y="36"/>
                  <a:pt x="102" y="36"/>
                </a:cubicBezTo>
                <a:cubicBezTo>
                  <a:pt x="112" y="55"/>
                  <a:pt x="112" y="55"/>
                  <a:pt x="112" y="55"/>
                </a:cubicBezTo>
                <a:lnTo>
                  <a:pt x="86" y="55"/>
                </a:lnTo>
                <a:close/>
              </a:path>
            </a:pathLst>
          </a:custGeom>
          <a:solidFill>
            <a:schemeClr val="accent2"/>
          </a:solidFill>
          <a:ln>
            <a:noFill/>
          </a:ln>
          <a:extLst/>
        </p:spPr>
        <p:txBody>
          <a:bodyPr anchor="ctr"/>
          <a:lstStyle/>
          <a:p>
            <a:pPr algn="ctr"/>
            <a:endParaRPr/>
          </a:p>
        </p:txBody>
      </p:sp>
      <p:sp>
        <p:nvSpPr>
          <p:cNvPr id="417" name="îṡļ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C636BDC-9603-43D4-BA09-DA8669E0A6F7}"/>
              </a:ext>
            </a:extLst>
          </p:cNvPr>
          <p:cNvSpPr/>
          <p:nvPr/>
        </p:nvSpPr>
        <p:spPr bwMode="auto">
          <a:xfrm>
            <a:off x="8411990" y="3344223"/>
            <a:ext cx="280950" cy="248246"/>
          </a:xfrm>
          <a:custGeom>
            <a:avLst/>
            <a:gdLst>
              <a:gd name="T0" fmla="*/ 124 w 189"/>
              <a:gd name="T1" fmla="*/ 23 h 167"/>
              <a:gd name="T2" fmla="*/ 65 w 189"/>
              <a:gd name="T3" fmla="*/ 0 h 167"/>
              <a:gd name="T4" fmla="*/ 0 w 189"/>
              <a:gd name="T5" fmla="*/ 23 h 167"/>
              <a:gd name="T6" fmla="*/ 0 w 189"/>
              <a:gd name="T7" fmla="*/ 167 h 167"/>
              <a:gd name="T8" fmla="*/ 65 w 189"/>
              <a:gd name="T9" fmla="*/ 142 h 167"/>
              <a:gd name="T10" fmla="*/ 124 w 189"/>
              <a:gd name="T11" fmla="*/ 167 h 167"/>
              <a:gd name="T12" fmla="*/ 189 w 189"/>
              <a:gd name="T13" fmla="*/ 142 h 167"/>
              <a:gd name="T14" fmla="*/ 189 w 189"/>
              <a:gd name="T15" fmla="*/ 0 h 167"/>
              <a:gd name="T16" fmla="*/ 124 w 189"/>
              <a:gd name="T17" fmla="*/ 23 h 167"/>
              <a:gd name="T18" fmla="*/ 70 w 189"/>
              <a:gd name="T19" fmla="*/ 15 h 167"/>
              <a:gd name="T20" fmla="*/ 119 w 189"/>
              <a:gd name="T21" fmla="*/ 35 h 167"/>
              <a:gd name="T22" fmla="*/ 119 w 189"/>
              <a:gd name="T23" fmla="*/ 152 h 167"/>
              <a:gd name="T24" fmla="*/ 70 w 189"/>
              <a:gd name="T25" fmla="*/ 133 h 167"/>
              <a:gd name="T26" fmla="*/ 70 w 189"/>
              <a:gd name="T27" fmla="*/ 15 h 167"/>
              <a:gd name="T28" fmla="*/ 11 w 189"/>
              <a:gd name="T29" fmla="*/ 31 h 167"/>
              <a:gd name="T30" fmla="*/ 58 w 189"/>
              <a:gd name="T31" fmla="*/ 15 h 167"/>
              <a:gd name="T32" fmla="*/ 58 w 189"/>
              <a:gd name="T33" fmla="*/ 133 h 167"/>
              <a:gd name="T34" fmla="*/ 11 w 189"/>
              <a:gd name="T35" fmla="*/ 151 h 167"/>
              <a:gd name="T36" fmla="*/ 11 w 189"/>
              <a:gd name="T37" fmla="*/ 31 h 167"/>
              <a:gd name="T38" fmla="*/ 178 w 189"/>
              <a:gd name="T39" fmla="*/ 134 h 167"/>
              <a:gd name="T40" fmla="*/ 130 w 189"/>
              <a:gd name="T41" fmla="*/ 152 h 167"/>
              <a:gd name="T42" fmla="*/ 130 w 189"/>
              <a:gd name="T43" fmla="*/ 35 h 167"/>
              <a:gd name="T44" fmla="*/ 178 w 189"/>
              <a:gd name="T45" fmla="*/ 17 h 167"/>
              <a:gd name="T46" fmla="*/ 178 w 189"/>
              <a:gd name="T47" fmla="*/ 13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9" h="167">
                <a:moveTo>
                  <a:pt x="124" y="23"/>
                </a:moveTo>
                <a:lnTo>
                  <a:pt x="65" y="0"/>
                </a:lnTo>
                <a:lnTo>
                  <a:pt x="0" y="23"/>
                </a:lnTo>
                <a:lnTo>
                  <a:pt x="0" y="167"/>
                </a:lnTo>
                <a:lnTo>
                  <a:pt x="65" y="142"/>
                </a:lnTo>
                <a:lnTo>
                  <a:pt x="124" y="167"/>
                </a:lnTo>
                <a:lnTo>
                  <a:pt x="189" y="142"/>
                </a:lnTo>
                <a:lnTo>
                  <a:pt x="189" y="0"/>
                </a:lnTo>
                <a:lnTo>
                  <a:pt x="124" y="23"/>
                </a:lnTo>
                <a:close/>
                <a:moveTo>
                  <a:pt x="70" y="15"/>
                </a:moveTo>
                <a:lnTo>
                  <a:pt x="119" y="35"/>
                </a:lnTo>
                <a:lnTo>
                  <a:pt x="119" y="152"/>
                </a:lnTo>
                <a:lnTo>
                  <a:pt x="70" y="133"/>
                </a:lnTo>
                <a:lnTo>
                  <a:pt x="70" y="15"/>
                </a:lnTo>
                <a:close/>
                <a:moveTo>
                  <a:pt x="11" y="31"/>
                </a:moveTo>
                <a:lnTo>
                  <a:pt x="58" y="15"/>
                </a:lnTo>
                <a:lnTo>
                  <a:pt x="58" y="133"/>
                </a:lnTo>
                <a:lnTo>
                  <a:pt x="11" y="151"/>
                </a:lnTo>
                <a:lnTo>
                  <a:pt x="11" y="31"/>
                </a:lnTo>
                <a:close/>
                <a:moveTo>
                  <a:pt x="178" y="134"/>
                </a:moveTo>
                <a:lnTo>
                  <a:pt x="130" y="152"/>
                </a:lnTo>
                <a:lnTo>
                  <a:pt x="130" y="35"/>
                </a:lnTo>
                <a:lnTo>
                  <a:pt x="178" y="17"/>
                </a:lnTo>
                <a:lnTo>
                  <a:pt x="178" y="134"/>
                </a:lnTo>
                <a:close/>
              </a:path>
            </a:pathLst>
          </a:custGeom>
          <a:solidFill>
            <a:schemeClr val="accent2"/>
          </a:solidFill>
          <a:ln>
            <a:noFill/>
          </a:ln>
          <a:extLst/>
        </p:spPr>
        <p:txBody>
          <a:bodyPr anchor="ctr"/>
          <a:lstStyle/>
          <a:p>
            <a:pPr algn="ctr"/>
            <a:endParaRPr/>
          </a:p>
        </p:txBody>
      </p:sp>
      <p:sp>
        <p:nvSpPr>
          <p:cNvPr id="419" name="í$ľ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2526E00-4D79-43F7-B512-388F8BA4C566}"/>
              </a:ext>
            </a:extLst>
          </p:cNvPr>
          <p:cNvSpPr/>
          <p:nvPr/>
        </p:nvSpPr>
        <p:spPr bwMode="auto">
          <a:xfrm>
            <a:off x="8126581" y="3570172"/>
            <a:ext cx="175408" cy="175408"/>
          </a:xfrm>
          <a:custGeom>
            <a:avLst/>
            <a:gdLst>
              <a:gd name="T0" fmla="*/ 13 w 72"/>
              <a:gd name="T1" fmla="*/ 36 h 72"/>
              <a:gd name="T2" fmla="*/ 13 w 72"/>
              <a:gd name="T3" fmla="*/ 33 h 72"/>
              <a:gd name="T4" fmla="*/ 1 w 72"/>
              <a:gd name="T5" fmla="*/ 29 h 72"/>
              <a:gd name="T6" fmla="*/ 0 w 72"/>
              <a:gd name="T7" fmla="*/ 36 h 72"/>
              <a:gd name="T8" fmla="*/ 11 w 72"/>
              <a:gd name="T9" fmla="*/ 62 h 72"/>
              <a:gd name="T10" fmla="*/ 19 w 72"/>
              <a:gd name="T11" fmla="*/ 51 h 72"/>
              <a:gd name="T12" fmla="*/ 13 w 72"/>
              <a:gd name="T13" fmla="*/ 36 h 72"/>
              <a:gd name="T14" fmla="*/ 58 w 72"/>
              <a:gd name="T15" fmla="*/ 36 h 72"/>
              <a:gd name="T16" fmla="*/ 52 w 72"/>
              <a:gd name="T17" fmla="*/ 51 h 72"/>
              <a:gd name="T18" fmla="*/ 60 w 72"/>
              <a:gd name="T19" fmla="*/ 62 h 72"/>
              <a:gd name="T20" fmla="*/ 72 w 72"/>
              <a:gd name="T21" fmla="*/ 36 h 72"/>
              <a:gd name="T22" fmla="*/ 71 w 72"/>
              <a:gd name="T23" fmla="*/ 29 h 72"/>
              <a:gd name="T24" fmla="*/ 58 w 72"/>
              <a:gd name="T25" fmla="*/ 33 h 72"/>
              <a:gd name="T26" fmla="*/ 58 w 72"/>
              <a:gd name="T27" fmla="*/ 36 h 72"/>
              <a:gd name="T28" fmla="*/ 40 w 72"/>
              <a:gd name="T29" fmla="*/ 14 h 72"/>
              <a:gd name="T30" fmla="*/ 55 w 72"/>
              <a:gd name="T31" fmla="*/ 25 h 72"/>
              <a:gd name="T32" fmla="*/ 68 w 72"/>
              <a:gd name="T33" fmla="*/ 21 h 72"/>
              <a:gd name="T34" fmla="*/ 40 w 72"/>
              <a:gd name="T35" fmla="*/ 0 h 72"/>
              <a:gd name="T36" fmla="*/ 40 w 72"/>
              <a:gd name="T37" fmla="*/ 14 h 72"/>
              <a:gd name="T38" fmla="*/ 16 w 72"/>
              <a:gd name="T39" fmla="*/ 25 h 72"/>
              <a:gd name="T40" fmla="*/ 31 w 72"/>
              <a:gd name="T41" fmla="*/ 14 h 72"/>
              <a:gd name="T42" fmla="*/ 31 w 72"/>
              <a:gd name="T43" fmla="*/ 0 h 72"/>
              <a:gd name="T44" fmla="*/ 3 w 72"/>
              <a:gd name="T45" fmla="*/ 21 h 72"/>
              <a:gd name="T46" fmla="*/ 16 w 72"/>
              <a:gd name="T47" fmla="*/ 25 h 72"/>
              <a:gd name="T48" fmla="*/ 45 w 72"/>
              <a:gd name="T49" fmla="*/ 56 h 72"/>
              <a:gd name="T50" fmla="*/ 36 w 72"/>
              <a:gd name="T51" fmla="*/ 58 h 72"/>
              <a:gd name="T52" fmla="*/ 26 w 72"/>
              <a:gd name="T53" fmla="*/ 56 h 72"/>
              <a:gd name="T54" fmla="*/ 18 w 72"/>
              <a:gd name="T55" fmla="*/ 67 h 72"/>
              <a:gd name="T56" fmla="*/ 36 w 72"/>
              <a:gd name="T57" fmla="*/ 72 h 72"/>
              <a:gd name="T58" fmla="*/ 53 w 72"/>
              <a:gd name="T59" fmla="*/ 67 h 72"/>
              <a:gd name="T60" fmla="*/ 45 w 72"/>
              <a:gd name="T61"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2">
                <a:moveTo>
                  <a:pt x="13" y="36"/>
                </a:moveTo>
                <a:cubicBezTo>
                  <a:pt x="13" y="35"/>
                  <a:pt x="13" y="34"/>
                  <a:pt x="13" y="33"/>
                </a:cubicBezTo>
                <a:cubicBezTo>
                  <a:pt x="1" y="29"/>
                  <a:pt x="1" y="29"/>
                  <a:pt x="1" y="29"/>
                </a:cubicBezTo>
                <a:cubicBezTo>
                  <a:pt x="0" y="31"/>
                  <a:pt x="0" y="34"/>
                  <a:pt x="0" y="36"/>
                </a:cubicBezTo>
                <a:cubicBezTo>
                  <a:pt x="0" y="46"/>
                  <a:pt x="4" y="56"/>
                  <a:pt x="11" y="62"/>
                </a:cubicBezTo>
                <a:cubicBezTo>
                  <a:pt x="19" y="51"/>
                  <a:pt x="19" y="51"/>
                  <a:pt x="19" y="51"/>
                </a:cubicBezTo>
                <a:cubicBezTo>
                  <a:pt x="16" y="47"/>
                  <a:pt x="13" y="42"/>
                  <a:pt x="13" y="36"/>
                </a:cubicBezTo>
                <a:close/>
                <a:moveTo>
                  <a:pt x="58" y="36"/>
                </a:moveTo>
                <a:cubicBezTo>
                  <a:pt x="58" y="42"/>
                  <a:pt x="56" y="47"/>
                  <a:pt x="52" y="51"/>
                </a:cubicBezTo>
                <a:cubicBezTo>
                  <a:pt x="60" y="62"/>
                  <a:pt x="60" y="62"/>
                  <a:pt x="60" y="62"/>
                </a:cubicBezTo>
                <a:cubicBezTo>
                  <a:pt x="67" y="56"/>
                  <a:pt x="72" y="46"/>
                  <a:pt x="72" y="36"/>
                </a:cubicBezTo>
                <a:cubicBezTo>
                  <a:pt x="72" y="34"/>
                  <a:pt x="71" y="31"/>
                  <a:pt x="71" y="29"/>
                </a:cubicBezTo>
                <a:cubicBezTo>
                  <a:pt x="58" y="33"/>
                  <a:pt x="58" y="33"/>
                  <a:pt x="58" y="33"/>
                </a:cubicBezTo>
                <a:cubicBezTo>
                  <a:pt x="58" y="34"/>
                  <a:pt x="58" y="35"/>
                  <a:pt x="58" y="36"/>
                </a:cubicBezTo>
                <a:close/>
                <a:moveTo>
                  <a:pt x="40" y="14"/>
                </a:moveTo>
                <a:cubicBezTo>
                  <a:pt x="47" y="15"/>
                  <a:pt x="52" y="19"/>
                  <a:pt x="55" y="25"/>
                </a:cubicBezTo>
                <a:cubicBezTo>
                  <a:pt x="68" y="21"/>
                  <a:pt x="68" y="21"/>
                  <a:pt x="68" y="21"/>
                </a:cubicBezTo>
                <a:cubicBezTo>
                  <a:pt x="63" y="10"/>
                  <a:pt x="53" y="2"/>
                  <a:pt x="40" y="0"/>
                </a:cubicBezTo>
                <a:lnTo>
                  <a:pt x="40" y="14"/>
                </a:lnTo>
                <a:close/>
                <a:moveTo>
                  <a:pt x="16" y="25"/>
                </a:moveTo>
                <a:cubicBezTo>
                  <a:pt x="19" y="19"/>
                  <a:pt x="25" y="15"/>
                  <a:pt x="31" y="14"/>
                </a:cubicBezTo>
                <a:cubicBezTo>
                  <a:pt x="31" y="0"/>
                  <a:pt x="31" y="0"/>
                  <a:pt x="31" y="0"/>
                </a:cubicBezTo>
                <a:cubicBezTo>
                  <a:pt x="19" y="2"/>
                  <a:pt x="8" y="10"/>
                  <a:pt x="3" y="21"/>
                </a:cubicBezTo>
                <a:lnTo>
                  <a:pt x="16" y="25"/>
                </a:lnTo>
                <a:close/>
                <a:moveTo>
                  <a:pt x="45" y="56"/>
                </a:moveTo>
                <a:cubicBezTo>
                  <a:pt x="42" y="58"/>
                  <a:pt x="39" y="58"/>
                  <a:pt x="36" y="58"/>
                </a:cubicBezTo>
                <a:cubicBezTo>
                  <a:pt x="32" y="58"/>
                  <a:pt x="29" y="58"/>
                  <a:pt x="26" y="56"/>
                </a:cubicBezTo>
                <a:cubicBezTo>
                  <a:pt x="18" y="67"/>
                  <a:pt x="18" y="67"/>
                  <a:pt x="18" y="67"/>
                </a:cubicBezTo>
                <a:cubicBezTo>
                  <a:pt x="24" y="70"/>
                  <a:pt x="30" y="72"/>
                  <a:pt x="36" y="72"/>
                </a:cubicBezTo>
                <a:cubicBezTo>
                  <a:pt x="42" y="72"/>
                  <a:pt x="48" y="70"/>
                  <a:pt x="53" y="67"/>
                </a:cubicBezTo>
                <a:lnTo>
                  <a:pt x="45" y="56"/>
                </a:lnTo>
                <a:close/>
              </a:path>
            </a:pathLst>
          </a:custGeom>
          <a:solidFill>
            <a:schemeClr val="accent2"/>
          </a:solidFill>
          <a:ln>
            <a:noFill/>
          </a:ln>
          <a:extLst/>
        </p:spPr>
        <p:txBody>
          <a:bodyPr anchor="ctr"/>
          <a:lstStyle/>
          <a:p>
            <a:pPr algn="ctr"/>
            <a:endParaRPr/>
          </a:p>
        </p:txBody>
      </p:sp>
      <p:sp>
        <p:nvSpPr>
          <p:cNvPr id="420" name="îSl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998733D-C367-41D4-A557-BEB4C59D7DC4}"/>
              </a:ext>
            </a:extLst>
          </p:cNvPr>
          <p:cNvSpPr/>
          <p:nvPr/>
        </p:nvSpPr>
        <p:spPr bwMode="auto">
          <a:xfrm>
            <a:off x="7945227" y="3362061"/>
            <a:ext cx="81758" cy="157570"/>
          </a:xfrm>
          <a:custGeom>
            <a:avLst/>
            <a:gdLst>
              <a:gd name="T0" fmla="*/ 23 w 34"/>
              <a:gd name="T1" fmla="*/ 64 h 65"/>
              <a:gd name="T2" fmla="*/ 23 w 34"/>
              <a:gd name="T3" fmla="*/ 64 h 65"/>
              <a:gd name="T4" fmla="*/ 33 w 34"/>
              <a:gd name="T5" fmla="*/ 50 h 65"/>
              <a:gd name="T6" fmla="*/ 30 w 34"/>
              <a:gd name="T7" fmla="*/ 34 h 65"/>
              <a:gd name="T8" fmla="*/ 15 w 34"/>
              <a:gd name="T9" fmla="*/ 24 h 65"/>
              <a:gd name="T10" fmla="*/ 15 w 34"/>
              <a:gd name="T11" fmla="*/ 24 h 65"/>
              <a:gd name="T12" fmla="*/ 14 w 34"/>
              <a:gd name="T13" fmla="*/ 25 h 65"/>
              <a:gd name="T14" fmla="*/ 15 w 34"/>
              <a:gd name="T15" fmla="*/ 30 h 65"/>
              <a:gd name="T16" fmla="*/ 16 w 34"/>
              <a:gd name="T17" fmla="*/ 30 h 65"/>
              <a:gd name="T18" fmla="*/ 17 w 34"/>
              <a:gd name="T19" fmla="*/ 30 h 65"/>
              <a:gd name="T20" fmla="*/ 24 w 34"/>
              <a:gd name="T21" fmla="*/ 35 h 65"/>
              <a:gd name="T22" fmla="*/ 27 w 34"/>
              <a:gd name="T23" fmla="*/ 51 h 65"/>
              <a:gd name="T24" fmla="*/ 22 w 34"/>
              <a:gd name="T25" fmla="*/ 59 h 65"/>
              <a:gd name="T26" fmla="*/ 22 w 34"/>
              <a:gd name="T27" fmla="*/ 59 h 65"/>
              <a:gd name="T28" fmla="*/ 14 w 34"/>
              <a:gd name="T29" fmla="*/ 53 h 65"/>
              <a:gd name="T30" fmla="*/ 13 w 34"/>
              <a:gd name="T31" fmla="*/ 46 h 65"/>
              <a:gd name="T32" fmla="*/ 6 w 34"/>
              <a:gd name="T33" fmla="*/ 44 h 65"/>
              <a:gd name="T34" fmla="*/ 8 w 34"/>
              <a:gd name="T35" fmla="*/ 54 h 65"/>
              <a:gd name="T36" fmla="*/ 23 w 34"/>
              <a:gd name="T37" fmla="*/ 64 h 65"/>
              <a:gd name="T38" fmla="*/ 19 w 34"/>
              <a:gd name="T39" fmla="*/ 42 h 65"/>
              <a:gd name="T40" fmla="*/ 20 w 34"/>
              <a:gd name="T41" fmla="*/ 41 h 65"/>
              <a:gd name="T42" fmla="*/ 19 w 34"/>
              <a:gd name="T43" fmla="*/ 35 h 65"/>
              <a:gd name="T44" fmla="*/ 18 w 34"/>
              <a:gd name="T45" fmla="*/ 36 h 65"/>
              <a:gd name="T46" fmla="*/ 17 w 34"/>
              <a:gd name="T47" fmla="*/ 36 h 65"/>
              <a:gd name="T48" fmla="*/ 10 w 34"/>
              <a:gd name="T49" fmla="*/ 31 h 65"/>
              <a:gd name="T50" fmla="*/ 7 w 34"/>
              <a:gd name="T51" fmla="*/ 15 h 65"/>
              <a:gd name="T52" fmla="*/ 12 w 34"/>
              <a:gd name="T53" fmla="*/ 7 h 65"/>
              <a:gd name="T54" fmla="*/ 12 w 34"/>
              <a:gd name="T55" fmla="*/ 7 h 65"/>
              <a:gd name="T56" fmla="*/ 20 w 34"/>
              <a:gd name="T57" fmla="*/ 13 h 65"/>
              <a:gd name="T58" fmla="*/ 21 w 34"/>
              <a:gd name="T59" fmla="*/ 20 h 65"/>
              <a:gd name="T60" fmla="*/ 28 w 34"/>
              <a:gd name="T61" fmla="*/ 22 h 65"/>
              <a:gd name="T62" fmla="*/ 26 w 34"/>
              <a:gd name="T63" fmla="*/ 12 h 65"/>
              <a:gd name="T64" fmla="*/ 11 w 34"/>
              <a:gd name="T65" fmla="*/ 2 h 65"/>
              <a:gd name="T66" fmla="*/ 11 w 34"/>
              <a:gd name="T67" fmla="*/ 2 h 65"/>
              <a:gd name="T68" fmla="*/ 1 w 34"/>
              <a:gd name="T69" fmla="*/ 16 h 65"/>
              <a:gd name="T70" fmla="*/ 4 w 34"/>
              <a:gd name="T71" fmla="*/ 32 h 65"/>
              <a:gd name="T72" fmla="*/ 19 w 34"/>
              <a:gd name="T73"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65">
                <a:moveTo>
                  <a:pt x="23" y="64"/>
                </a:moveTo>
                <a:cubicBezTo>
                  <a:pt x="23" y="64"/>
                  <a:pt x="23" y="64"/>
                  <a:pt x="23" y="64"/>
                </a:cubicBezTo>
                <a:cubicBezTo>
                  <a:pt x="30" y="63"/>
                  <a:pt x="34" y="56"/>
                  <a:pt x="33" y="50"/>
                </a:cubicBezTo>
                <a:cubicBezTo>
                  <a:pt x="30" y="34"/>
                  <a:pt x="30" y="34"/>
                  <a:pt x="30" y="34"/>
                </a:cubicBezTo>
                <a:cubicBezTo>
                  <a:pt x="29" y="27"/>
                  <a:pt x="22" y="23"/>
                  <a:pt x="15" y="24"/>
                </a:cubicBezTo>
                <a:cubicBezTo>
                  <a:pt x="15" y="24"/>
                  <a:pt x="15" y="24"/>
                  <a:pt x="15" y="24"/>
                </a:cubicBezTo>
                <a:cubicBezTo>
                  <a:pt x="15" y="25"/>
                  <a:pt x="14" y="25"/>
                  <a:pt x="14" y="25"/>
                </a:cubicBezTo>
                <a:cubicBezTo>
                  <a:pt x="15" y="30"/>
                  <a:pt x="15" y="30"/>
                  <a:pt x="15" y="30"/>
                </a:cubicBezTo>
                <a:cubicBezTo>
                  <a:pt x="15" y="30"/>
                  <a:pt x="16" y="30"/>
                  <a:pt x="16" y="30"/>
                </a:cubicBezTo>
                <a:cubicBezTo>
                  <a:pt x="17" y="30"/>
                  <a:pt x="17" y="30"/>
                  <a:pt x="17" y="30"/>
                </a:cubicBezTo>
                <a:cubicBezTo>
                  <a:pt x="20" y="29"/>
                  <a:pt x="24" y="32"/>
                  <a:pt x="24" y="35"/>
                </a:cubicBezTo>
                <a:cubicBezTo>
                  <a:pt x="27" y="51"/>
                  <a:pt x="27" y="51"/>
                  <a:pt x="27" y="51"/>
                </a:cubicBezTo>
                <a:cubicBezTo>
                  <a:pt x="28" y="54"/>
                  <a:pt x="26" y="58"/>
                  <a:pt x="22" y="59"/>
                </a:cubicBezTo>
                <a:cubicBezTo>
                  <a:pt x="22" y="59"/>
                  <a:pt x="22" y="59"/>
                  <a:pt x="22" y="59"/>
                </a:cubicBezTo>
                <a:cubicBezTo>
                  <a:pt x="18" y="59"/>
                  <a:pt x="15" y="57"/>
                  <a:pt x="14" y="53"/>
                </a:cubicBezTo>
                <a:cubicBezTo>
                  <a:pt x="13" y="46"/>
                  <a:pt x="13" y="46"/>
                  <a:pt x="13" y="46"/>
                </a:cubicBezTo>
                <a:cubicBezTo>
                  <a:pt x="10" y="46"/>
                  <a:pt x="8" y="45"/>
                  <a:pt x="6" y="44"/>
                </a:cubicBezTo>
                <a:cubicBezTo>
                  <a:pt x="8" y="54"/>
                  <a:pt x="8" y="54"/>
                  <a:pt x="8" y="54"/>
                </a:cubicBezTo>
                <a:cubicBezTo>
                  <a:pt x="10" y="61"/>
                  <a:pt x="16" y="65"/>
                  <a:pt x="23" y="64"/>
                </a:cubicBezTo>
                <a:close/>
                <a:moveTo>
                  <a:pt x="19" y="42"/>
                </a:moveTo>
                <a:cubicBezTo>
                  <a:pt x="19" y="41"/>
                  <a:pt x="20" y="41"/>
                  <a:pt x="20" y="41"/>
                </a:cubicBezTo>
                <a:cubicBezTo>
                  <a:pt x="19" y="35"/>
                  <a:pt x="19" y="35"/>
                  <a:pt x="19" y="35"/>
                </a:cubicBezTo>
                <a:cubicBezTo>
                  <a:pt x="19" y="36"/>
                  <a:pt x="18" y="36"/>
                  <a:pt x="18" y="36"/>
                </a:cubicBezTo>
                <a:cubicBezTo>
                  <a:pt x="17" y="36"/>
                  <a:pt x="17" y="36"/>
                  <a:pt x="17" y="36"/>
                </a:cubicBezTo>
                <a:cubicBezTo>
                  <a:pt x="14" y="37"/>
                  <a:pt x="10" y="34"/>
                  <a:pt x="10" y="31"/>
                </a:cubicBezTo>
                <a:cubicBezTo>
                  <a:pt x="7" y="15"/>
                  <a:pt x="7" y="15"/>
                  <a:pt x="7" y="15"/>
                </a:cubicBezTo>
                <a:cubicBezTo>
                  <a:pt x="6" y="12"/>
                  <a:pt x="8" y="8"/>
                  <a:pt x="12" y="7"/>
                </a:cubicBezTo>
                <a:cubicBezTo>
                  <a:pt x="12" y="7"/>
                  <a:pt x="12" y="7"/>
                  <a:pt x="12" y="7"/>
                </a:cubicBezTo>
                <a:cubicBezTo>
                  <a:pt x="16" y="7"/>
                  <a:pt x="19" y="9"/>
                  <a:pt x="20" y="13"/>
                </a:cubicBezTo>
                <a:cubicBezTo>
                  <a:pt x="21" y="20"/>
                  <a:pt x="21" y="20"/>
                  <a:pt x="21" y="20"/>
                </a:cubicBezTo>
                <a:cubicBezTo>
                  <a:pt x="24" y="20"/>
                  <a:pt x="26" y="21"/>
                  <a:pt x="28" y="22"/>
                </a:cubicBezTo>
                <a:cubicBezTo>
                  <a:pt x="26" y="12"/>
                  <a:pt x="26" y="12"/>
                  <a:pt x="26" y="12"/>
                </a:cubicBezTo>
                <a:cubicBezTo>
                  <a:pt x="24" y="5"/>
                  <a:pt x="18" y="0"/>
                  <a:pt x="11" y="2"/>
                </a:cubicBezTo>
                <a:cubicBezTo>
                  <a:pt x="11" y="2"/>
                  <a:pt x="11" y="2"/>
                  <a:pt x="11" y="2"/>
                </a:cubicBezTo>
                <a:cubicBezTo>
                  <a:pt x="4" y="3"/>
                  <a:pt x="0" y="10"/>
                  <a:pt x="1" y="16"/>
                </a:cubicBezTo>
                <a:cubicBezTo>
                  <a:pt x="4" y="32"/>
                  <a:pt x="4" y="32"/>
                  <a:pt x="4" y="32"/>
                </a:cubicBezTo>
                <a:cubicBezTo>
                  <a:pt x="5" y="38"/>
                  <a:pt x="12" y="43"/>
                  <a:pt x="19" y="42"/>
                </a:cubicBezTo>
                <a:close/>
              </a:path>
            </a:pathLst>
          </a:custGeom>
          <a:solidFill>
            <a:schemeClr val="accent2"/>
          </a:solidFill>
          <a:ln>
            <a:noFill/>
          </a:ln>
          <a:extLst/>
        </p:spPr>
        <p:txBody>
          <a:bodyPr anchor="ctr"/>
          <a:lstStyle/>
          <a:p>
            <a:pPr algn="ctr"/>
            <a:endParaRPr/>
          </a:p>
        </p:txBody>
      </p:sp>
      <p:sp>
        <p:nvSpPr>
          <p:cNvPr id="421" name="ïṩļi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7B55FF4-E46F-447F-990F-BAB0CF798FE4}"/>
              </a:ext>
            </a:extLst>
          </p:cNvPr>
          <p:cNvSpPr/>
          <p:nvPr/>
        </p:nvSpPr>
        <p:spPr bwMode="auto">
          <a:xfrm>
            <a:off x="7622656" y="3446793"/>
            <a:ext cx="157570" cy="157570"/>
          </a:xfrm>
          <a:custGeom>
            <a:avLst/>
            <a:gdLst>
              <a:gd name="T0" fmla="*/ 65 w 65"/>
              <a:gd name="T1" fmla="*/ 24 h 65"/>
              <a:gd name="T2" fmla="*/ 41 w 65"/>
              <a:gd name="T3" fmla="*/ 24 h 65"/>
              <a:gd name="T4" fmla="*/ 50 w 65"/>
              <a:gd name="T5" fmla="*/ 15 h 65"/>
              <a:gd name="T6" fmla="*/ 33 w 65"/>
              <a:gd name="T7" fmla="*/ 8 h 65"/>
              <a:gd name="T8" fmla="*/ 16 w 65"/>
              <a:gd name="T9" fmla="*/ 15 h 65"/>
              <a:gd name="T10" fmla="*/ 9 w 65"/>
              <a:gd name="T11" fmla="*/ 32 h 65"/>
              <a:gd name="T12" fmla="*/ 16 w 65"/>
              <a:gd name="T13" fmla="*/ 49 h 65"/>
              <a:gd name="T14" fmla="*/ 33 w 65"/>
              <a:gd name="T15" fmla="*/ 56 h 65"/>
              <a:gd name="T16" fmla="*/ 50 w 65"/>
              <a:gd name="T17" fmla="*/ 49 h 65"/>
              <a:gd name="T18" fmla="*/ 51 w 65"/>
              <a:gd name="T19" fmla="*/ 48 h 65"/>
              <a:gd name="T20" fmla="*/ 57 w 65"/>
              <a:gd name="T21" fmla="*/ 54 h 65"/>
              <a:gd name="T22" fmla="*/ 33 w 65"/>
              <a:gd name="T23" fmla="*/ 65 h 65"/>
              <a:gd name="T24" fmla="*/ 0 w 65"/>
              <a:gd name="T25" fmla="*/ 32 h 65"/>
              <a:gd name="T26" fmla="*/ 33 w 65"/>
              <a:gd name="T27" fmla="*/ 0 h 65"/>
              <a:gd name="T28" fmla="*/ 56 w 65"/>
              <a:gd name="T29" fmla="*/ 9 h 65"/>
              <a:gd name="T30" fmla="*/ 65 w 65"/>
              <a:gd name="T31" fmla="*/ 0 h 65"/>
              <a:gd name="T32" fmla="*/ 65 w 65"/>
              <a:gd name="T33" fmla="*/ 2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65">
                <a:moveTo>
                  <a:pt x="65" y="24"/>
                </a:moveTo>
                <a:cubicBezTo>
                  <a:pt x="41" y="24"/>
                  <a:pt x="41" y="24"/>
                  <a:pt x="41" y="24"/>
                </a:cubicBezTo>
                <a:cubicBezTo>
                  <a:pt x="50" y="15"/>
                  <a:pt x="50" y="15"/>
                  <a:pt x="50" y="15"/>
                </a:cubicBezTo>
                <a:cubicBezTo>
                  <a:pt x="45" y="10"/>
                  <a:pt x="39" y="8"/>
                  <a:pt x="33" y="8"/>
                </a:cubicBezTo>
                <a:cubicBezTo>
                  <a:pt x="26" y="8"/>
                  <a:pt x="20" y="10"/>
                  <a:pt x="16" y="15"/>
                </a:cubicBezTo>
                <a:cubicBezTo>
                  <a:pt x="11" y="20"/>
                  <a:pt x="9" y="26"/>
                  <a:pt x="9" y="32"/>
                </a:cubicBezTo>
                <a:cubicBezTo>
                  <a:pt x="9" y="39"/>
                  <a:pt x="11" y="45"/>
                  <a:pt x="16" y="49"/>
                </a:cubicBezTo>
                <a:cubicBezTo>
                  <a:pt x="20" y="54"/>
                  <a:pt x="26" y="56"/>
                  <a:pt x="33" y="56"/>
                </a:cubicBezTo>
                <a:cubicBezTo>
                  <a:pt x="39" y="56"/>
                  <a:pt x="45" y="54"/>
                  <a:pt x="50" y="49"/>
                </a:cubicBezTo>
                <a:cubicBezTo>
                  <a:pt x="50" y="49"/>
                  <a:pt x="51" y="49"/>
                  <a:pt x="51" y="48"/>
                </a:cubicBezTo>
                <a:cubicBezTo>
                  <a:pt x="57" y="54"/>
                  <a:pt x="57" y="54"/>
                  <a:pt x="57" y="54"/>
                </a:cubicBezTo>
                <a:cubicBezTo>
                  <a:pt x="51" y="60"/>
                  <a:pt x="43" y="65"/>
                  <a:pt x="33" y="65"/>
                </a:cubicBezTo>
                <a:cubicBezTo>
                  <a:pt x="15" y="65"/>
                  <a:pt x="0" y="50"/>
                  <a:pt x="0" y="32"/>
                </a:cubicBezTo>
                <a:cubicBezTo>
                  <a:pt x="0" y="14"/>
                  <a:pt x="15" y="0"/>
                  <a:pt x="33" y="0"/>
                </a:cubicBezTo>
                <a:cubicBezTo>
                  <a:pt x="42" y="0"/>
                  <a:pt x="50" y="4"/>
                  <a:pt x="56" y="9"/>
                </a:cubicBezTo>
                <a:cubicBezTo>
                  <a:pt x="65" y="0"/>
                  <a:pt x="65" y="0"/>
                  <a:pt x="65" y="0"/>
                </a:cubicBezTo>
                <a:lnTo>
                  <a:pt x="65" y="24"/>
                </a:lnTo>
                <a:close/>
              </a:path>
            </a:pathLst>
          </a:custGeom>
          <a:solidFill>
            <a:schemeClr val="accent2"/>
          </a:solidFill>
          <a:ln>
            <a:noFill/>
          </a:ln>
          <a:extLst/>
        </p:spPr>
        <p:txBody>
          <a:bodyPr anchor="ctr"/>
          <a:lstStyle/>
          <a:p>
            <a:pPr algn="ctr"/>
            <a:endParaRPr/>
          </a:p>
        </p:txBody>
      </p:sp>
      <p:sp>
        <p:nvSpPr>
          <p:cNvPr id="422" name="iṧḻî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F26C278-0E3C-4EB6-9399-441C391B82C0}"/>
              </a:ext>
            </a:extLst>
          </p:cNvPr>
          <p:cNvSpPr/>
          <p:nvPr/>
        </p:nvSpPr>
        <p:spPr bwMode="auto">
          <a:xfrm>
            <a:off x="7274814" y="3305574"/>
            <a:ext cx="153110" cy="151624"/>
          </a:xfrm>
          <a:custGeom>
            <a:avLst/>
            <a:gdLst>
              <a:gd name="T0" fmla="*/ 32 w 63"/>
              <a:gd name="T1" fmla="*/ 62 h 62"/>
              <a:gd name="T2" fmla="*/ 0 w 63"/>
              <a:gd name="T3" fmla="*/ 31 h 62"/>
              <a:gd name="T4" fmla="*/ 32 w 63"/>
              <a:gd name="T5" fmla="*/ 0 h 62"/>
              <a:gd name="T6" fmla="*/ 63 w 63"/>
              <a:gd name="T7" fmla="*/ 31 h 62"/>
              <a:gd name="T8" fmla="*/ 32 w 63"/>
              <a:gd name="T9" fmla="*/ 62 h 62"/>
              <a:gd name="T10" fmla="*/ 58 w 63"/>
              <a:gd name="T11" fmla="*/ 36 h 62"/>
              <a:gd name="T12" fmla="*/ 41 w 63"/>
              <a:gd name="T13" fmla="*/ 34 h 62"/>
              <a:gd name="T14" fmla="*/ 46 w 63"/>
              <a:gd name="T15" fmla="*/ 53 h 62"/>
              <a:gd name="T16" fmla="*/ 58 w 63"/>
              <a:gd name="T17" fmla="*/ 36 h 62"/>
              <a:gd name="T18" fmla="*/ 42 w 63"/>
              <a:gd name="T19" fmla="*/ 56 h 62"/>
              <a:gd name="T20" fmla="*/ 36 w 63"/>
              <a:gd name="T21" fmla="*/ 36 h 62"/>
              <a:gd name="T22" fmla="*/ 36 w 63"/>
              <a:gd name="T23" fmla="*/ 36 h 62"/>
              <a:gd name="T24" fmla="*/ 15 w 63"/>
              <a:gd name="T25" fmla="*/ 52 h 62"/>
              <a:gd name="T26" fmla="*/ 32 w 63"/>
              <a:gd name="T27" fmla="*/ 58 h 62"/>
              <a:gd name="T28" fmla="*/ 42 w 63"/>
              <a:gd name="T29" fmla="*/ 56 h 62"/>
              <a:gd name="T30" fmla="*/ 12 w 63"/>
              <a:gd name="T31" fmla="*/ 49 h 62"/>
              <a:gd name="T32" fmla="*/ 33 w 63"/>
              <a:gd name="T33" fmla="*/ 32 h 62"/>
              <a:gd name="T34" fmla="*/ 34 w 63"/>
              <a:gd name="T35" fmla="*/ 31 h 62"/>
              <a:gd name="T36" fmla="*/ 32 w 63"/>
              <a:gd name="T37" fmla="*/ 27 h 62"/>
              <a:gd name="T38" fmla="*/ 5 w 63"/>
              <a:gd name="T39" fmla="*/ 31 h 62"/>
              <a:gd name="T40" fmla="*/ 5 w 63"/>
              <a:gd name="T41" fmla="*/ 31 h 62"/>
              <a:gd name="T42" fmla="*/ 12 w 63"/>
              <a:gd name="T43" fmla="*/ 49 h 62"/>
              <a:gd name="T44" fmla="*/ 5 w 63"/>
              <a:gd name="T45" fmla="*/ 26 h 62"/>
              <a:gd name="T46" fmla="*/ 30 w 63"/>
              <a:gd name="T47" fmla="*/ 23 h 62"/>
              <a:gd name="T48" fmla="*/ 20 w 63"/>
              <a:gd name="T49" fmla="*/ 7 h 62"/>
              <a:gd name="T50" fmla="*/ 5 w 63"/>
              <a:gd name="T51" fmla="*/ 26 h 62"/>
              <a:gd name="T52" fmla="*/ 25 w 63"/>
              <a:gd name="T53" fmla="*/ 6 h 62"/>
              <a:gd name="T54" fmla="*/ 35 w 63"/>
              <a:gd name="T55" fmla="*/ 21 h 62"/>
              <a:gd name="T56" fmla="*/ 49 w 63"/>
              <a:gd name="T57" fmla="*/ 12 h 62"/>
              <a:gd name="T58" fmla="*/ 32 w 63"/>
              <a:gd name="T59" fmla="*/ 5 h 62"/>
              <a:gd name="T60" fmla="*/ 25 w 63"/>
              <a:gd name="T61" fmla="*/ 6 h 62"/>
              <a:gd name="T62" fmla="*/ 52 w 63"/>
              <a:gd name="T63" fmla="*/ 15 h 62"/>
              <a:gd name="T64" fmla="*/ 37 w 63"/>
              <a:gd name="T65" fmla="*/ 25 h 62"/>
              <a:gd name="T66" fmla="*/ 39 w 63"/>
              <a:gd name="T67" fmla="*/ 29 h 62"/>
              <a:gd name="T68" fmla="*/ 40 w 63"/>
              <a:gd name="T69" fmla="*/ 30 h 62"/>
              <a:gd name="T70" fmla="*/ 58 w 63"/>
              <a:gd name="T71" fmla="*/ 31 h 62"/>
              <a:gd name="T72" fmla="*/ 52 w 63"/>
              <a:gd name="T73" fmla="*/ 1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3" h="62">
                <a:moveTo>
                  <a:pt x="32" y="62"/>
                </a:moveTo>
                <a:cubicBezTo>
                  <a:pt x="14" y="62"/>
                  <a:pt x="0" y="49"/>
                  <a:pt x="0" y="31"/>
                </a:cubicBezTo>
                <a:cubicBezTo>
                  <a:pt x="0" y="14"/>
                  <a:pt x="14" y="0"/>
                  <a:pt x="32" y="0"/>
                </a:cubicBezTo>
                <a:cubicBezTo>
                  <a:pt x="49" y="0"/>
                  <a:pt x="63" y="14"/>
                  <a:pt x="63" y="31"/>
                </a:cubicBezTo>
                <a:cubicBezTo>
                  <a:pt x="63" y="49"/>
                  <a:pt x="49" y="62"/>
                  <a:pt x="32" y="62"/>
                </a:cubicBezTo>
                <a:close/>
                <a:moveTo>
                  <a:pt x="58" y="36"/>
                </a:moveTo>
                <a:cubicBezTo>
                  <a:pt x="57" y="35"/>
                  <a:pt x="50" y="33"/>
                  <a:pt x="41" y="34"/>
                </a:cubicBezTo>
                <a:cubicBezTo>
                  <a:pt x="45" y="44"/>
                  <a:pt x="46" y="52"/>
                  <a:pt x="46" y="53"/>
                </a:cubicBezTo>
                <a:cubicBezTo>
                  <a:pt x="52" y="49"/>
                  <a:pt x="57" y="43"/>
                  <a:pt x="58" y="36"/>
                </a:cubicBezTo>
                <a:close/>
                <a:moveTo>
                  <a:pt x="42" y="56"/>
                </a:moveTo>
                <a:cubicBezTo>
                  <a:pt x="41" y="54"/>
                  <a:pt x="40" y="45"/>
                  <a:pt x="36" y="36"/>
                </a:cubicBezTo>
                <a:cubicBezTo>
                  <a:pt x="36" y="36"/>
                  <a:pt x="36" y="36"/>
                  <a:pt x="36" y="36"/>
                </a:cubicBezTo>
                <a:cubicBezTo>
                  <a:pt x="21" y="41"/>
                  <a:pt x="16" y="51"/>
                  <a:pt x="15" y="52"/>
                </a:cubicBezTo>
                <a:cubicBezTo>
                  <a:pt x="20" y="56"/>
                  <a:pt x="25" y="58"/>
                  <a:pt x="32" y="58"/>
                </a:cubicBezTo>
                <a:cubicBezTo>
                  <a:pt x="35" y="58"/>
                  <a:pt x="39" y="57"/>
                  <a:pt x="42" y="56"/>
                </a:cubicBezTo>
                <a:close/>
                <a:moveTo>
                  <a:pt x="12" y="49"/>
                </a:moveTo>
                <a:cubicBezTo>
                  <a:pt x="12" y="48"/>
                  <a:pt x="20" y="36"/>
                  <a:pt x="33" y="32"/>
                </a:cubicBezTo>
                <a:cubicBezTo>
                  <a:pt x="34" y="32"/>
                  <a:pt x="34" y="31"/>
                  <a:pt x="34" y="31"/>
                </a:cubicBezTo>
                <a:cubicBezTo>
                  <a:pt x="34" y="30"/>
                  <a:pt x="33" y="28"/>
                  <a:pt x="32" y="27"/>
                </a:cubicBezTo>
                <a:cubicBezTo>
                  <a:pt x="19" y="31"/>
                  <a:pt x="6" y="31"/>
                  <a:pt x="5" y="31"/>
                </a:cubicBezTo>
                <a:cubicBezTo>
                  <a:pt x="5" y="31"/>
                  <a:pt x="5" y="31"/>
                  <a:pt x="5" y="31"/>
                </a:cubicBezTo>
                <a:cubicBezTo>
                  <a:pt x="5" y="38"/>
                  <a:pt x="8" y="44"/>
                  <a:pt x="12" y="49"/>
                </a:cubicBezTo>
                <a:close/>
                <a:moveTo>
                  <a:pt x="5" y="26"/>
                </a:moveTo>
                <a:cubicBezTo>
                  <a:pt x="7" y="26"/>
                  <a:pt x="18" y="26"/>
                  <a:pt x="30" y="23"/>
                </a:cubicBezTo>
                <a:cubicBezTo>
                  <a:pt x="26" y="15"/>
                  <a:pt x="21" y="8"/>
                  <a:pt x="20" y="7"/>
                </a:cubicBezTo>
                <a:cubicBezTo>
                  <a:pt x="13" y="11"/>
                  <a:pt x="7" y="18"/>
                  <a:pt x="5" y="26"/>
                </a:cubicBezTo>
                <a:close/>
                <a:moveTo>
                  <a:pt x="25" y="6"/>
                </a:moveTo>
                <a:cubicBezTo>
                  <a:pt x="26" y="7"/>
                  <a:pt x="31" y="13"/>
                  <a:pt x="35" y="21"/>
                </a:cubicBezTo>
                <a:cubicBezTo>
                  <a:pt x="45" y="18"/>
                  <a:pt x="49" y="12"/>
                  <a:pt x="49" y="12"/>
                </a:cubicBezTo>
                <a:cubicBezTo>
                  <a:pt x="44" y="7"/>
                  <a:pt x="38" y="5"/>
                  <a:pt x="32" y="5"/>
                </a:cubicBezTo>
                <a:cubicBezTo>
                  <a:pt x="29" y="5"/>
                  <a:pt x="27" y="5"/>
                  <a:pt x="25" y="6"/>
                </a:cubicBezTo>
                <a:close/>
                <a:moveTo>
                  <a:pt x="52" y="15"/>
                </a:moveTo>
                <a:cubicBezTo>
                  <a:pt x="52" y="15"/>
                  <a:pt x="47" y="21"/>
                  <a:pt x="37" y="25"/>
                </a:cubicBezTo>
                <a:cubicBezTo>
                  <a:pt x="38" y="26"/>
                  <a:pt x="38" y="28"/>
                  <a:pt x="39" y="29"/>
                </a:cubicBezTo>
                <a:cubicBezTo>
                  <a:pt x="39" y="29"/>
                  <a:pt x="39" y="30"/>
                  <a:pt x="40" y="30"/>
                </a:cubicBezTo>
                <a:cubicBezTo>
                  <a:pt x="48" y="29"/>
                  <a:pt x="57" y="31"/>
                  <a:pt x="58" y="31"/>
                </a:cubicBezTo>
                <a:cubicBezTo>
                  <a:pt x="58" y="25"/>
                  <a:pt x="56" y="19"/>
                  <a:pt x="52" y="15"/>
                </a:cubicBezTo>
                <a:close/>
              </a:path>
            </a:pathLst>
          </a:custGeom>
          <a:solidFill>
            <a:schemeClr val="accent4"/>
          </a:solidFill>
          <a:ln>
            <a:noFill/>
          </a:ln>
          <a:extLst/>
        </p:spPr>
        <p:txBody>
          <a:bodyPr anchor="ctr"/>
          <a:lstStyle/>
          <a:p>
            <a:pPr algn="ctr"/>
            <a:endParaRPr/>
          </a:p>
        </p:txBody>
      </p:sp>
      <p:sp>
        <p:nvSpPr>
          <p:cNvPr id="441" name="iṥlï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90F8123-B42E-4FD0-BBA6-084B0B9CE3E1}"/>
              </a:ext>
            </a:extLst>
          </p:cNvPr>
          <p:cNvSpPr/>
          <p:nvPr/>
        </p:nvSpPr>
        <p:spPr bwMode="auto">
          <a:xfrm>
            <a:off x="5906715" y="3808619"/>
            <a:ext cx="114462" cy="114461"/>
          </a:xfrm>
          <a:custGeom>
            <a:avLst/>
            <a:gdLst>
              <a:gd name="T0" fmla="*/ 23 w 47"/>
              <a:gd name="T1" fmla="*/ 0 h 47"/>
              <a:gd name="T2" fmla="*/ 0 w 47"/>
              <a:gd name="T3" fmla="*/ 24 h 47"/>
              <a:gd name="T4" fmla="*/ 23 w 47"/>
              <a:gd name="T5" fmla="*/ 47 h 47"/>
              <a:gd name="T6" fmla="*/ 47 w 47"/>
              <a:gd name="T7" fmla="*/ 24 h 47"/>
              <a:gd name="T8" fmla="*/ 23 w 47"/>
              <a:gd name="T9" fmla="*/ 0 h 47"/>
              <a:gd name="T10" fmla="*/ 5 w 47"/>
              <a:gd name="T11" fmla="*/ 24 h 47"/>
              <a:gd name="T12" fmla="*/ 23 w 47"/>
              <a:gd name="T13" fmla="*/ 6 h 47"/>
              <a:gd name="T14" fmla="*/ 23 w 47"/>
              <a:gd name="T15" fmla="*/ 42 h 47"/>
              <a:gd name="T16" fmla="*/ 5 w 47"/>
              <a:gd name="T17" fmla="*/ 2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7">
                <a:moveTo>
                  <a:pt x="23" y="0"/>
                </a:moveTo>
                <a:cubicBezTo>
                  <a:pt x="10" y="0"/>
                  <a:pt x="0" y="11"/>
                  <a:pt x="0" y="24"/>
                </a:cubicBezTo>
                <a:cubicBezTo>
                  <a:pt x="0" y="37"/>
                  <a:pt x="10" y="47"/>
                  <a:pt x="23" y="47"/>
                </a:cubicBezTo>
                <a:cubicBezTo>
                  <a:pt x="36" y="47"/>
                  <a:pt x="47" y="37"/>
                  <a:pt x="47" y="24"/>
                </a:cubicBezTo>
                <a:cubicBezTo>
                  <a:pt x="47" y="11"/>
                  <a:pt x="36" y="0"/>
                  <a:pt x="23" y="0"/>
                </a:cubicBezTo>
                <a:close/>
                <a:moveTo>
                  <a:pt x="5" y="24"/>
                </a:moveTo>
                <a:cubicBezTo>
                  <a:pt x="5" y="14"/>
                  <a:pt x="13" y="6"/>
                  <a:pt x="23" y="6"/>
                </a:cubicBezTo>
                <a:cubicBezTo>
                  <a:pt x="23" y="42"/>
                  <a:pt x="23" y="42"/>
                  <a:pt x="23" y="42"/>
                </a:cubicBezTo>
                <a:cubicBezTo>
                  <a:pt x="13" y="42"/>
                  <a:pt x="5" y="34"/>
                  <a:pt x="5" y="24"/>
                </a:cubicBezTo>
                <a:close/>
              </a:path>
            </a:pathLst>
          </a:custGeom>
          <a:solidFill>
            <a:schemeClr val="accent4"/>
          </a:solidFill>
          <a:ln>
            <a:noFill/>
          </a:ln>
        </p:spPr>
        <p:txBody>
          <a:bodyPr anchor="ctr"/>
          <a:lstStyle/>
          <a:p>
            <a:pPr algn="ctr"/>
            <a:endParaRPr/>
          </a:p>
        </p:txBody>
      </p:sp>
      <p:sp>
        <p:nvSpPr>
          <p:cNvPr id="442" name="išļí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FE0FE14-86C2-4327-893D-351B1CC9EE61}"/>
              </a:ext>
            </a:extLst>
          </p:cNvPr>
          <p:cNvSpPr/>
          <p:nvPr/>
        </p:nvSpPr>
        <p:spPr bwMode="auto">
          <a:xfrm>
            <a:off x="6405207" y="3825851"/>
            <a:ext cx="157570" cy="154597"/>
          </a:xfrm>
          <a:custGeom>
            <a:avLst/>
            <a:gdLst>
              <a:gd name="T0" fmla="*/ 62 w 65"/>
              <a:gd name="T1" fmla="*/ 36 h 64"/>
              <a:gd name="T2" fmla="*/ 62 w 65"/>
              <a:gd name="T3" fmla="*/ 32 h 64"/>
              <a:gd name="T4" fmla="*/ 33 w 65"/>
              <a:gd name="T5" fmla="*/ 3 h 64"/>
              <a:gd name="T6" fmla="*/ 28 w 65"/>
              <a:gd name="T7" fmla="*/ 3 h 64"/>
              <a:gd name="T8" fmla="*/ 18 w 65"/>
              <a:gd name="T9" fmla="*/ 0 h 64"/>
              <a:gd name="T10" fmla="*/ 0 w 65"/>
              <a:gd name="T11" fmla="*/ 18 h 64"/>
              <a:gd name="T12" fmla="*/ 3 w 65"/>
              <a:gd name="T13" fmla="*/ 28 h 64"/>
              <a:gd name="T14" fmla="*/ 3 w 65"/>
              <a:gd name="T15" fmla="*/ 32 h 64"/>
              <a:gd name="T16" fmla="*/ 33 w 65"/>
              <a:gd name="T17" fmla="*/ 62 h 64"/>
              <a:gd name="T18" fmla="*/ 38 w 65"/>
              <a:gd name="T19" fmla="*/ 62 h 64"/>
              <a:gd name="T20" fmla="*/ 47 w 65"/>
              <a:gd name="T21" fmla="*/ 64 h 64"/>
              <a:gd name="T22" fmla="*/ 65 w 65"/>
              <a:gd name="T23" fmla="*/ 46 h 64"/>
              <a:gd name="T24" fmla="*/ 62 w 65"/>
              <a:gd name="T25" fmla="*/ 36 h 64"/>
              <a:gd name="T26" fmla="*/ 35 w 65"/>
              <a:gd name="T27" fmla="*/ 54 h 64"/>
              <a:gd name="T28" fmla="*/ 17 w 65"/>
              <a:gd name="T29" fmla="*/ 49 h 64"/>
              <a:gd name="T30" fmla="*/ 18 w 65"/>
              <a:gd name="T31" fmla="*/ 39 h 64"/>
              <a:gd name="T32" fmla="*/ 26 w 65"/>
              <a:gd name="T33" fmla="*/ 45 h 64"/>
              <a:gd name="T34" fmla="*/ 40 w 65"/>
              <a:gd name="T35" fmla="*/ 44 h 64"/>
              <a:gd name="T36" fmla="*/ 32 w 65"/>
              <a:gd name="T37" fmla="*/ 36 h 64"/>
              <a:gd name="T38" fmla="*/ 15 w 65"/>
              <a:gd name="T39" fmla="*/ 23 h 64"/>
              <a:gd name="T40" fmla="*/ 28 w 65"/>
              <a:gd name="T41" fmla="*/ 10 h 64"/>
              <a:gd name="T42" fmla="*/ 46 w 65"/>
              <a:gd name="T43" fmla="*/ 15 h 64"/>
              <a:gd name="T44" fmla="*/ 45 w 65"/>
              <a:gd name="T45" fmla="*/ 24 h 64"/>
              <a:gd name="T46" fmla="*/ 32 w 65"/>
              <a:gd name="T47" fmla="*/ 17 h 64"/>
              <a:gd name="T48" fmla="*/ 29 w 65"/>
              <a:gd name="T49" fmla="*/ 27 h 64"/>
              <a:gd name="T50" fmla="*/ 50 w 65"/>
              <a:gd name="T51" fmla="*/ 37 h 64"/>
              <a:gd name="T52" fmla="*/ 35 w 65"/>
              <a:gd name="T53"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5" h="64">
                <a:moveTo>
                  <a:pt x="62" y="36"/>
                </a:moveTo>
                <a:cubicBezTo>
                  <a:pt x="62" y="35"/>
                  <a:pt x="62" y="34"/>
                  <a:pt x="62" y="32"/>
                </a:cubicBezTo>
                <a:cubicBezTo>
                  <a:pt x="62" y="16"/>
                  <a:pt x="49" y="3"/>
                  <a:pt x="33" y="3"/>
                </a:cubicBezTo>
                <a:cubicBezTo>
                  <a:pt x="31" y="3"/>
                  <a:pt x="29" y="3"/>
                  <a:pt x="28" y="3"/>
                </a:cubicBezTo>
                <a:cubicBezTo>
                  <a:pt x="25" y="1"/>
                  <a:pt x="22" y="0"/>
                  <a:pt x="18" y="0"/>
                </a:cubicBezTo>
                <a:cubicBezTo>
                  <a:pt x="8" y="0"/>
                  <a:pt x="0" y="8"/>
                  <a:pt x="0" y="18"/>
                </a:cubicBezTo>
                <a:cubicBezTo>
                  <a:pt x="0" y="21"/>
                  <a:pt x="1" y="25"/>
                  <a:pt x="3" y="28"/>
                </a:cubicBezTo>
                <a:cubicBezTo>
                  <a:pt x="3" y="29"/>
                  <a:pt x="3" y="31"/>
                  <a:pt x="3" y="32"/>
                </a:cubicBezTo>
                <a:cubicBezTo>
                  <a:pt x="3" y="49"/>
                  <a:pt x="16" y="62"/>
                  <a:pt x="33" y="62"/>
                </a:cubicBezTo>
                <a:cubicBezTo>
                  <a:pt x="34" y="62"/>
                  <a:pt x="36" y="62"/>
                  <a:pt x="38" y="62"/>
                </a:cubicBezTo>
                <a:cubicBezTo>
                  <a:pt x="41" y="63"/>
                  <a:pt x="44" y="64"/>
                  <a:pt x="47" y="64"/>
                </a:cubicBezTo>
                <a:cubicBezTo>
                  <a:pt x="57" y="64"/>
                  <a:pt x="65" y="56"/>
                  <a:pt x="65" y="46"/>
                </a:cubicBezTo>
                <a:cubicBezTo>
                  <a:pt x="65" y="43"/>
                  <a:pt x="64" y="39"/>
                  <a:pt x="62" y="36"/>
                </a:cubicBezTo>
                <a:close/>
                <a:moveTo>
                  <a:pt x="35" y="54"/>
                </a:moveTo>
                <a:cubicBezTo>
                  <a:pt x="26" y="55"/>
                  <a:pt x="21" y="53"/>
                  <a:pt x="17" y="49"/>
                </a:cubicBezTo>
                <a:cubicBezTo>
                  <a:pt x="13" y="45"/>
                  <a:pt x="15" y="40"/>
                  <a:pt x="18" y="39"/>
                </a:cubicBezTo>
                <a:cubicBezTo>
                  <a:pt x="22" y="39"/>
                  <a:pt x="24" y="44"/>
                  <a:pt x="26" y="45"/>
                </a:cubicBezTo>
                <a:cubicBezTo>
                  <a:pt x="28" y="46"/>
                  <a:pt x="36" y="49"/>
                  <a:pt x="40" y="44"/>
                </a:cubicBezTo>
                <a:cubicBezTo>
                  <a:pt x="44" y="39"/>
                  <a:pt x="37" y="37"/>
                  <a:pt x="32" y="36"/>
                </a:cubicBezTo>
                <a:cubicBezTo>
                  <a:pt x="24" y="35"/>
                  <a:pt x="14" y="31"/>
                  <a:pt x="15" y="23"/>
                </a:cubicBezTo>
                <a:cubicBezTo>
                  <a:pt x="16" y="15"/>
                  <a:pt x="22" y="11"/>
                  <a:pt x="28" y="10"/>
                </a:cubicBezTo>
                <a:cubicBezTo>
                  <a:pt x="37" y="9"/>
                  <a:pt x="42" y="11"/>
                  <a:pt x="46" y="15"/>
                </a:cubicBezTo>
                <a:cubicBezTo>
                  <a:pt x="51" y="19"/>
                  <a:pt x="48" y="24"/>
                  <a:pt x="45" y="24"/>
                </a:cubicBezTo>
                <a:cubicBezTo>
                  <a:pt x="42" y="24"/>
                  <a:pt x="39" y="17"/>
                  <a:pt x="32" y="17"/>
                </a:cubicBezTo>
                <a:cubicBezTo>
                  <a:pt x="25" y="17"/>
                  <a:pt x="20" y="24"/>
                  <a:pt x="29" y="27"/>
                </a:cubicBezTo>
                <a:cubicBezTo>
                  <a:pt x="37" y="29"/>
                  <a:pt x="47" y="30"/>
                  <a:pt x="50" y="37"/>
                </a:cubicBezTo>
                <a:cubicBezTo>
                  <a:pt x="53" y="45"/>
                  <a:pt x="45" y="54"/>
                  <a:pt x="35" y="54"/>
                </a:cubicBezTo>
                <a:close/>
              </a:path>
            </a:pathLst>
          </a:custGeom>
          <a:solidFill>
            <a:schemeClr val="accent3"/>
          </a:solidFill>
          <a:ln>
            <a:noFill/>
          </a:ln>
        </p:spPr>
        <p:txBody>
          <a:bodyPr anchor="ctr"/>
          <a:lstStyle/>
          <a:p>
            <a:pPr algn="ctr"/>
            <a:endParaRPr/>
          </a:p>
        </p:txBody>
      </p:sp>
      <p:sp>
        <p:nvSpPr>
          <p:cNvPr id="443" name="íşľï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D51FA23-7D64-47A9-BB3D-32278A0925EA}"/>
              </a:ext>
            </a:extLst>
          </p:cNvPr>
          <p:cNvSpPr/>
          <p:nvPr/>
        </p:nvSpPr>
        <p:spPr bwMode="auto">
          <a:xfrm>
            <a:off x="5595199" y="4092139"/>
            <a:ext cx="172435" cy="151624"/>
          </a:xfrm>
          <a:custGeom>
            <a:avLst/>
            <a:gdLst>
              <a:gd name="T0" fmla="*/ 76 w 116"/>
              <a:gd name="T1" fmla="*/ 15 h 102"/>
              <a:gd name="T2" fmla="*/ 40 w 116"/>
              <a:gd name="T3" fmla="*/ 0 h 102"/>
              <a:gd name="T4" fmla="*/ 0 w 116"/>
              <a:gd name="T5" fmla="*/ 15 h 102"/>
              <a:gd name="T6" fmla="*/ 0 w 116"/>
              <a:gd name="T7" fmla="*/ 102 h 102"/>
              <a:gd name="T8" fmla="*/ 40 w 116"/>
              <a:gd name="T9" fmla="*/ 87 h 102"/>
              <a:gd name="T10" fmla="*/ 76 w 116"/>
              <a:gd name="T11" fmla="*/ 102 h 102"/>
              <a:gd name="T12" fmla="*/ 116 w 116"/>
              <a:gd name="T13" fmla="*/ 87 h 102"/>
              <a:gd name="T14" fmla="*/ 116 w 116"/>
              <a:gd name="T15" fmla="*/ 0 h 102"/>
              <a:gd name="T16" fmla="*/ 76 w 116"/>
              <a:gd name="T17" fmla="*/ 15 h 102"/>
              <a:gd name="T18" fmla="*/ 44 w 116"/>
              <a:gd name="T19" fmla="*/ 9 h 102"/>
              <a:gd name="T20" fmla="*/ 73 w 116"/>
              <a:gd name="T21" fmla="*/ 22 h 102"/>
              <a:gd name="T22" fmla="*/ 73 w 116"/>
              <a:gd name="T23" fmla="*/ 92 h 102"/>
              <a:gd name="T24" fmla="*/ 44 w 116"/>
              <a:gd name="T25" fmla="*/ 80 h 102"/>
              <a:gd name="T26" fmla="*/ 44 w 116"/>
              <a:gd name="T27" fmla="*/ 9 h 102"/>
              <a:gd name="T28" fmla="*/ 8 w 116"/>
              <a:gd name="T29" fmla="*/ 20 h 102"/>
              <a:gd name="T30" fmla="*/ 37 w 116"/>
              <a:gd name="T31" fmla="*/ 9 h 102"/>
              <a:gd name="T32" fmla="*/ 37 w 116"/>
              <a:gd name="T33" fmla="*/ 80 h 102"/>
              <a:gd name="T34" fmla="*/ 8 w 116"/>
              <a:gd name="T35" fmla="*/ 92 h 102"/>
              <a:gd name="T36" fmla="*/ 8 w 116"/>
              <a:gd name="T37" fmla="*/ 20 h 102"/>
              <a:gd name="T38" fmla="*/ 109 w 116"/>
              <a:gd name="T39" fmla="*/ 82 h 102"/>
              <a:gd name="T40" fmla="*/ 80 w 116"/>
              <a:gd name="T41" fmla="*/ 92 h 102"/>
              <a:gd name="T42" fmla="*/ 80 w 116"/>
              <a:gd name="T43" fmla="*/ 22 h 102"/>
              <a:gd name="T44" fmla="*/ 109 w 116"/>
              <a:gd name="T45" fmla="*/ 10 h 102"/>
              <a:gd name="T46" fmla="*/ 109 w 116"/>
              <a:gd name="T47" fmla="*/ 8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6" h="102">
                <a:moveTo>
                  <a:pt x="76" y="15"/>
                </a:moveTo>
                <a:lnTo>
                  <a:pt x="40" y="0"/>
                </a:lnTo>
                <a:lnTo>
                  <a:pt x="0" y="15"/>
                </a:lnTo>
                <a:lnTo>
                  <a:pt x="0" y="102"/>
                </a:lnTo>
                <a:lnTo>
                  <a:pt x="40" y="87"/>
                </a:lnTo>
                <a:lnTo>
                  <a:pt x="76" y="102"/>
                </a:lnTo>
                <a:lnTo>
                  <a:pt x="116" y="87"/>
                </a:lnTo>
                <a:lnTo>
                  <a:pt x="116" y="0"/>
                </a:lnTo>
                <a:lnTo>
                  <a:pt x="76" y="15"/>
                </a:lnTo>
                <a:close/>
                <a:moveTo>
                  <a:pt x="44" y="9"/>
                </a:moveTo>
                <a:lnTo>
                  <a:pt x="73" y="22"/>
                </a:lnTo>
                <a:lnTo>
                  <a:pt x="73" y="92"/>
                </a:lnTo>
                <a:lnTo>
                  <a:pt x="44" y="80"/>
                </a:lnTo>
                <a:lnTo>
                  <a:pt x="44" y="9"/>
                </a:lnTo>
                <a:close/>
                <a:moveTo>
                  <a:pt x="8" y="20"/>
                </a:moveTo>
                <a:lnTo>
                  <a:pt x="37" y="9"/>
                </a:lnTo>
                <a:lnTo>
                  <a:pt x="37" y="80"/>
                </a:lnTo>
                <a:lnTo>
                  <a:pt x="8" y="92"/>
                </a:lnTo>
                <a:lnTo>
                  <a:pt x="8" y="20"/>
                </a:lnTo>
                <a:close/>
                <a:moveTo>
                  <a:pt x="109" y="82"/>
                </a:moveTo>
                <a:lnTo>
                  <a:pt x="80" y="92"/>
                </a:lnTo>
                <a:lnTo>
                  <a:pt x="80" y="22"/>
                </a:lnTo>
                <a:lnTo>
                  <a:pt x="109" y="10"/>
                </a:lnTo>
                <a:lnTo>
                  <a:pt x="109" y="82"/>
                </a:lnTo>
                <a:close/>
              </a:path>
            </a:pathLst>
          </a:custGeom>
          <a:solidFill>
            <a:schemeClr val="accent4"/>
          </a:solidFill>
          <a:ln>
            <a:noFill/>
          </a:ln>
        </p:spPr>
        <p:txBody>
          <a:bodyPr anchor="ctr"/>
          <a:lstStyle/>
          <a:p>
            <a:pPr algn="ctr"/>
            <a:endParaRPr/>
          </a:p>
        </p:txBody>
      </p:sp>
      <p:sp>
        <p:nvSpPr>
          <p:cNvPr id="444" name="iSļî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BF1E98E-819D-4C4B-9B0A-61F55695A1FF}"/>
              </a:ext>
            </a:extLst>
          </p:cNvPr>
          <p:cNvSpPr/>
          <p:nvPr/>
        </p:nvSpPr>
        <p:spPr bwMode="auto">
          <a:xfrm>
            <a:off x="10502016" y="3748553"/>
            <a:ext cx="260139" cy="242300"/>
          </a:xfrm>
          <a:custGeom>
            <a:avLst/>
            <a:gdLst>
              <a:gd name="T0" fmla="*/ 53 w 107"/>
              <a:gd name="T1" fmla="*/ 13 h 100"/>
              <a:gd name="T2" fmla="*/ 37 w 107"/>
              <a:gd name="T3" fmla="*/ 16 h 100"/>
              <a:gd name="T4" fmla="*/ 24 w 107"/>
              <a:gd name="T5" fmla="*/ 23 h 100"/>
              <a:gd name="T6" fmla="*/ 13 w 107"/>
              <a:gd name="T7" fmla="*/ 43 h 100"/>
              <a:gd name="T8" fmla="*/ 17 w 107"/>
              <a:gd name="T9" fmla="*/ 55 h 100"/>
              <a:gd name="T10" fmla="*/ 27 w 107"/>
              <a:gd name="T11" fmla="*/ 66 h 100"/>
              <a:gd name="T12" fmla="*/ 33 w 107"/>
              <a:gd name="T13" fmla="*/ 75 h 100"/>
              <a:gd name="T14" fmla="*/ 33 w 107"/>
              <a:gd name="T15" fmla="*/ 79 h 100"/>
              <a:gd name="T16" fmla="*/ 36 w 107"/>
              <a:gd name="T17" fmla="*/ 77 h 100"/>
              <a:gd name="T18" fmla="*/ 45 w 107"/>
              <a:gd name="T19" fmla="*/ 73 h 100"/>
              <a:gd name="T20" fmla="*/ 47 w 107"/>
              <a:gd name="T21" fmla="*/ 73 h 100"/>
              <a:gd name="T22" fmla="*/ 53 w 107"/>
              <a:gd name="T23" fmla="*/ 73 h 100"/>
              <a:gd name="T24" fmla="*/ 70 w 107"/>
              <a:gd name="T25" fmla="*/ 71 h 100"/>
              <a:gd name="T26" fmla="*/ 83 w 107"/>
              <a:gd name="T27" fmla="*/ 64 h 100"/>
              <a:gd name="T28" fmla="*/ 93 w 107"/>
              <a:gd name="T29" fmla="*/ 43 h 100"/>
              <a:gd name="T30" fmla="*/ 83 w 107"/>
              <a:gd name="T31" fmla="*/ 23 h 100"/>
              <a:gd name="T32" fmla="*/ 70 w 107"/>
              <a:gd name="T33" fmla="*/ 16 h 100"/>
              <a:gd name="T34" fmla="*/ 53 w 107"/>
              <a:gd name="T35" fmla="*/ 13 h 100"/>
              <a:gd name="T36" fmla="*/ 53 w 107"/>
              <a:gd name="T37" fmla="*/ 0 h 100"/>
              <a:gd name="T38" fmla="*/ 53 w 107"/>
              <a:gd name="T39" fmla="*/ 0 h 100"/>
              <a:gd name="T40" fmla="*/ 107 w 107"/>
              <a:gd name="T41" fmla="*/ 43 h 100"/>
              <a:gd name="T42" fmla="*/ 53 w 107"/>
              <a:gd name="T43" fmla="*/ 87 h 100"/>
              <a:gd name="T44" fmla="*/ 45 w 107"/>
              <a:gd name="T45" fmla="*/ 86 h 100"/>
              <a:gd name="T46" fmla="*/ 7 w 107"/>
              <a:gd name="T47" fmla="*/ 100 h 100"/>
              <a:gd name="T48" fmla="*/ 7 w 107"/>
              <a:gd name="T49" fmla="*/ 97 h 100"/>
              <a:gd name="T50" fmla="*/ 20 w 107"/>
              <a:gd name="T51" fmla="*/ 80 h 100"/>
              <a:gd name="T52" fmla="*/ 20 w 107"/>
              <a:gd name="T53" fmla="*/ 77 h 100"/>
              <a:gd name="T54" fmla="*/ 0 w 107"/>
              <a:gd name="T55" fmla="*/ 43 h 100"/>
              <a:gd name="T56" fmla="*/ 53 w 107"/>
              <a:gd name="T5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100">
                <a:moveTo>
                  <a:pt x="53" y="13"/>
                </a:moveTo>
                <a:cubicBezTo>
                  <a:pt x="48" y="13"/>
                  <a:pt x="42" y="14"/>
                  <a:pt x="37" y="16"/>
                </a:cubicBezTo>
                <a:cubicBezTo>
                  <a:pt x="32" y="18"/>
                  <a:pt x="28" y="20"/>
                  <a:pt x="24" y="23"/>
                </a:cubicBezTo>
                <a:cubicBezTo>
                  <a:pt x="17" y="29"/>
                  <a:pt x="13" y="36"/>
                  <a:pt x="13" y="43"/>
                </a:cubicBezTo>
                <a:cubicBezTo>
                  <a:pt x="13" y="48"/>
                  <a:pt x="14" y="52"/>
                  <a:pt x="17" y="55"/>
                </a:cubicBezTo>
                <a:cubicBezTo>
                  <a:pt x="19" y="59"/>
                  <a:pt x="23" y="63"/>
                  <a:pt x="27" y="66"/>
                </a:cubicBezTo>
                <a:cubicBezTo>
                  <a:pt x="30" y="68"/>
                  <a:pt x="32" y="71"/>
                  <a:pt x="33" y="75"/>
                </a:cubicBezTo>
                <a:cubicBezTo>
                  <a:pt x="33" y="76"/>
                  <a:pt x="33" y="78"/>
                  <a:pt x="33" y="79"/>
                </a:cubicBezTo>
                <a:cubicBezTo>
                  <a:pt x="34" y="78"/>
                  <a:pt x="35" y="78"/>
                  <a:pt x="36" y="77"/>
                </a:cubicBezTo>
                <a:cubicBezTo>
                  <a:pt x="38" y="74"/>
                  <a:pt x="42" y="73"/>
                  <a:pt x="45" y="73"/>
                </a:cubicBezTo>
                <a:cubicBezTo>
                  <a:pt x="46" y="73"/>
                  <a:pt x="46" y="73"/>
                  <a:pt x="47" y="73"/>
                </a:cubicBezTo>
                <a:cubicBezTo>
                  <a:pt x="49" y="73"/>
                  <a:pt x="51" y="73"/>
                  <a:pt x="53" y="73"/>
                </a:cubicBezTo>
                <a:cubicBezTo>
                  <a:pt x="59" y="73"/>
                  <a:pt x="65" y="73"/>
                  <a:pt x="70" y="71"/>
                </a:cubicBezTo>
                <a:cubicBezTo>
                  <a:pt x="75" y="69"/>
                  <a:pt x="79" y="67"/>
                  <a:pt x="83" y="64"/>
                </a:cubicBezTo>
                <a:cubicBezTo>
                  <a:pt x="90" y="58"/>
                  <a:pt x="93" y="51"/>
                  <a:pt x="93" y="43"/>
                </a:cubicBezTo>
                <a:cubicBezTo>
                  <a:pt x="93" y="36"/>
                  <a:pt x="90" y="29"/>
                  <a:pt x="83" y="23"/>
                </a:cubicBezTo>
                <a:cubicBezTo>
                  <a:pt x="79" y="20"/>
                  <a:pt x="75" y="18"/>
                  <a:pt x="70" y="16"/>
                </a:cubicBezTo>
                <a:cubicBezTo>
                  <a:pt x="65" y="14"/>
                  <a:pt x="59" y="13"/>
                  <a:pt x="53" y="13"/>
                </a:cubicBezTo>
                <a:close/>
                <a:moveTo>
                  <a:pt x="53" y="0"/>
                </a:moveTo>
                <a:cubicBezTo>
                  <a:pt x="53" y="0"/>
                  <a:pt x="53" y="0"/>
                  <a:pt x="53" y="0"/>
                </a:cubicBezTo>
                <a:cubicBezTo>
                  <a:pt x="83" y="0"/>
                  <a:pt x="107" y="19"/>
                  <a:pt x="107" y="43"/>
                </a:cubicBezTo>
                <a:cubicBezTo>
                  <a:pt x="107" y="67"/>
                  <a:pt x="83" y="87"/>
                  <a:pt x="53" y="87"/>
                </a:cubicBezTo>
                <a:cubicBezTo>
                  <a:pt x="51" y="87"/>
                  <a:pt x="48" y="87"/>
                  <a:pt x="45" y="86"/>
                </a:cubicBezTo>
                <a:cubicBezTo>
                  <a:pt x="34" y="98"/>
                  <a:pt x="20" y="100"/>
                  <a:pt x="7" y="100"/>
                </a:cubicBezTo>
                <a:cubicBezTo>
                  <a:pt x="7" y="97"/>
                  <a:pt x="7" y="97"/>
                  <a:pt x="7" y="97"/>
                </a:cubicBezTo>
                <a:cubicBezTo>
                  <a:pt x="14" y="94"/>
                  <a:pt x="20" y="87"/>
                  <a:pt x="20" y="80"/>
                </a:cubicBezTo>
                <a:cubicBezTo>
                  <a:pt x="20" y="79"/>
                  <a:pt x="20" y="78"/>
                  <a:pt x="20" y="77"/>
                </a:cubicBezTo>
                <a:cubicBezTo>
                  <a:pt x="8" y="69"/>
                  <a:pt x="0" y="57"/>
                  <a:pt x="0" y="43"/>
                </a:cubicBezTo>
                <a:cubicBezTo>
                  <a:pt x="0" y="19"/>
                  <a:pt x="24" y="0"/>
                  <a:pt x="53" y="0"/>
                </a:cubicBezTo>
                <a:close/>
              </a:path>
            </a:pathLst>
          </a:custGeom>
          <a:solidFill>
            <a:schemeClr val="accent1"/>
          </a:solidFill>
          <a:ln>
            <a:noFill/>
          </a:ln>
          <a:extLst/>
        </p:spPr>
        <p:txBody>
          <a:bodyPr anchor="ctr"/>
          <a:lstStyle/>
          <a:p>
            <a:pPr algn="ctr"/>
            <a:endParaRPr/>
          </a:p>
        </p:txBody>
      </p:sp>
      <p:sp>
        <p:nvSpPr>
          <p:cNvPr id="445" name="iṡḷï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AE82C17-EA04-41D8-AF8A-C372B549B8C3}"/>
              </a:ext>
            </a:extLst>
          </p:cNvPr>
          <p:cNvSpPr/>
          <p:nvPr/>
        </p:nvSpPr>
        <p:spPr bwMode="auto">
          <a:xfrm>
            <a:off x="10322150" y="3880852"/>
            <a:ext cx="163515" cy="163516"/>
          </a:xfrm>
          <a:custGeom>
            <a:avLst/>
            <a:gdLst>
              <a:gd name="T0" fmla="*/ 62 w 67"/>
              <a:gd name="T1" fmla="*/ 17 h 67"/>
              <a:gd name="T2" fmla="*/ 67 w 67"/>
              <a:gd name="T3" fmla="*/ 13 h 67"/>
              <a:gd name="T4" fmla="*/ 67 w 67"/>
              <a:gd name="T5" fmla="*/ 5 h 67"/>
              <a:gd name="T6" fmla="*/ 58 w 67"/>
              <a:gd name="T7" fmla="*/ 5 h 67"/>
              <a:gd name="T8" fmla="*/ 58 w 67"/>
              <a:gd name="T9" fmla="*/ 0 h 67"/>
              <a:gd name="T10" fmla="*/ 4 w 67"/>
              <a:gd name="T11" fmla="*/ 0 h 67"/>
              <a:gd name="T12" fmla="*/ 0 w 67"/>
              <a:gd name="T13" fmla="*/ 5 h 67"/>
              <a:gd name="T14" fmla="*/ 0 w 67"/>
              <a:gd name="T15" fmla="*/ 63 h 67"/>
              <a:gd name="T16" fmla="*/ 4 w 67"/>
              <a:gd name="T17" fmla="*/ 67 h 67"/>
              <a:gd name="T18" fmla="*/ 58 w 67"/>
              <a:gd name="T19" fmla="*/ 67 h 67"/>
              <a:gd name="T20" fmla="*/ 58 w 67"/>
              <a:gd name="T21" fmla="*/ 50 h 67"/>
              <a:gd name="T22" fmla="*/ 62 w 67"/>
              <a:gd name="T23" fmla="*/ 50 h 67"/>
              <a:gd name="T24" fmla="*/ 67 w 67"/>
              <a:gd name="T25" fmla="*/ 46 h 67"/>
              <a:gd name="T26" fmla="*/ 67 w 67"/>
              <a:gd name="T27" fmla="*/ 38 h 67"/>
              <a:gd name="T28" fmla="*/ 58 w 67"/>
              <a:gd name="T29" fmla="*/ 38 h 67"/>
              <a:gd name="T30" fmla="*/ 58 w 67"/>
              <a:gd name="T31" fmla="*/ 34 h 67"/>
              <a:gd name="T32" fmla="*/ 62 w 67"/>
              <a:gd name="T33" fmla="*/ 34 h 67"/>
              <a:gd name="T34" fmla="*/ 67 w 67"/>
              <a:gd name="T35" fmla="*/ 30 h 67"/>
              <a:gd name="T36" fmla="*/ 67 w 67"/>
              <a:gd name="T37" fmla="*/ 21 h 67"/>
              <a:gd name="T38" fmla="*/ 58 w 67"/>
              <a:gd name="T39" fmla="*/ 21 h 67"/>
              <a:gd name="T40" fmla="*/ 58 w 67"/>
              <a:gd name="T41" fmla="*/ 17 h 67"/>
              <a:gd name="T42" fmla="*/ 62 w 67"/>
              <a:gd name="T43" fmla="*/ 17 h 67"/>
              <a:gd name="T44" fmla="*/ 37 w 67"/>
              <a:gd name="T45" fmla="*/ 17 h 67"/>
              <a:gd name="T46" fmla="*/ 46 w 67"/>
              <a:gd name="T47" fmla="*/ 25 h 67"/>
              <a:gd name="T48" fmla="*/ 37 w 67"/>
              <a:gd name="T49" fmla="*/ 34 h 67"/>
              <a:gd name="T50" fmla="*/ 29 w 67"/>
              <a:gd name="T51" fmla="*/ 25 h 67"/>
              <a:gd name="T52" fmla="*/ 37 w 67"/>
              <a:gd name="T53" fmla="*/ 17 h 67"/>
              <a:gd name="T54" fmla="*/ 16 w 67"/>
              <a:gd name="T55" fmla="*/ 63 h 67"/>
              <a:gd name="T56" fmla="*/ 12 w 67"/>
              <a:gd name="T57" fmla="*/ 63 h 67"/>
              <a:gd name="T58" fmla="*/ 12 w 67"/>
              <a:gd name="T59" fmla="*/ 5 h 67"/>
              <a:gd name="T60" fmla="*/ 16 w 67"/>
              <a:gd name="T61" fmla="*/ 5 h 67"/>
              <a:gd name="T62" fmla="*/ 16 w 67"/>
              <a:gd name="T63" fmla="*/ 63 h 67"/>
              <a:gd name="T64" fmla="*/ 50 w 67"/>
              <a:gd name="T65" fmla="*/ 50 h 67"/>
              <a:gd name="T66" fmla="*/ 25 w 67"/>
              <a:gd name="T67" fmla="*/ 50 h 67"/>
              <a:gd name="T68" fmla="*/ 25 w 67"/>
              <a:gd name="T69" fmla="*/ 46 h 67"/>
              <a:gd name="T70" fmla="*/ 33 w 67"/>
              <a:gd name="T71" fmla="*/ 38 h 67"/>
              <a:gd name="T72" fmla="*/ 33 w 67"/>
              <a:gd name="T73" fmla="*/ 38 h 67"/>
              <a:gd name="T74" fmla="*/ 41 w 67"/>
              <a:gd name="T75" fmla="*/ 38 h 67"/>
              <a:gd name="T76" fmla="*/ 50 w 67"/>
              <a:gd name="T77" fmla="*/ 46 h 67"/>
              <a:gd name="T78" fmla="*/ 50 w 67"/>
              <a:gd name="T79"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 h="67">
                <a:moveTo>
                  <a:pt x="62" y="17"/>
                </a:moveTo>
                <a:cubicBezTo>
                  <a:pt x="65" y="17"/>
                  <a:pt x="67" y="15"/>
                  <a:pt x="67" y="13"/>
                </a:cubicBezTo>
                <a:cubicBezTo>
                  <a:pt x="67" y="5"/>
                  <a:pt x="67" y="5"/>
                  <a:pt x="67" y="5"/>
                </a:cubicBezTo>
                <a:cubicBezTo>
                  <a:pt x="58" y="5"/>
                  <a:pt x="58" y="5"/>
                  <a:pt x="58" y="5"/>
                </a:cubicBezTo>
                <a:cubicBezTo>
                  <a:pt x="58" y="0"/>
                  <a:pt x="58" y="0"/>
                  <a:pt x="58" y="0"/>
                </a:cubicBezTo>
                <a:cubicBezTo>
                  <a:pt x="4" y="0"/>
                  <a:pt x="4" y="0"/>
                  <a:pt x="4" y="0"/>
                </a:cubicBezTo>
                <a:cubicBezTo>
                  <a:pt x="2" y="0"/>
                  <a:pt x="0" y="2"/>
                  <a:pt x="0" y="5"/>
                </a:cubicBezTo>
                <a:cubicBezTo>
                  <a:pt x="0" y="63"/>
                  <a:pt x="0" y="63"/>
                  <a:pt x="0" y="63"/>
                </a:cubicBezTo>
                <a:cubicBezTo>
                  <a:pt x="0" y="65"/>
                  <a:pt x="2" y="67"/>
                  <a:pt x="4" y="67"/>
                </a:cubicBezTo>
                <a:cubicBezTo>
                  <a:pt x="58" y="67"/>
                  <a:pt x="58" y="67"/>
                  <a:pt x="58" y="67"/>
                </a:cubicBezTo>
                <a:cubicBezTo>
                  <a:pt x="58" y="50"/>
                  <a:pt x="58" y="50"/>
                  <a:pt x="58" y="50"/>
                </a:cubicBezTo>
                <a:cubicBezTo>
                  <a:pt x="62" y="50"/>
                  <a:pt x="62" y="50"/>
                  <a:pt x="62" y="50"/>
                </a:cubicBezTo>
                <a:cubicBezTo>
                  <a:pt x="65" y="50"/>
                  <a:pt x="67" y="49"/>
                  <a:pt x="67" y="46"/>
                </a:cubicBezTo>
                <a:cubicBezTo>
                  <a:pt x="67" y="38"/>
                  <a:pt x="67" y="38"/>
                  <a:pt x="67" y="38"/>
                </a:cubicBezTo>
                <a:cubicBezTo>
                  <a:pt x="58" y="38"/>
                  <a:pt x="58" y="38"/>
                  <a:pt x="58" y="38"/>
                </a:cubicBezTo>
                <a:cubicBezTo>
                  <a:pt x="58" y="34"/>
                  <a:pt x="58" y="34"/>
                  <a:pt x="58" y="34"/>
                </a:cubicBezTo>
                <a:cubicBezTo>
                  <a:pt x="62" y="34"/>
                  <a:pt x="62" y="34"/>
                  <a:pt x="62" y="34"/>
                </a:cubicBezTo>
                <a:cubicBezTo>
                  <a:pt x="65" y="34"/>
                  <a:pt x="67" y="32"/>
                  <a:pt x="67" y="30"/>
                </a:cubicBezTo>
                <a:cubicBezTo>
                  <a:pt x="67" y="21"/>
                  <a:pt x="67" y="21"/>
                  <a:pt x="67" y="21"/>
                </a:cubicBezTo>
                <a:cubicBezTo>
                  <a:pt x="58" y="21"/>
                  <a:pt x="58" y="21"/>
                  <a:pt x="58" y="21"/>
                </a:cubicBezTo>
                <a:cubicBezTo>
                  <a:pt x="58" y="17"/>
                  <a:pt x="58" y="17"/>
                  <a:pt x="58" y="17"/>
                </a:cubicBezTo>
                <a:lnTo>
                  <a:pt x="62" y="17"/>
                </a:lnTo>
                <a:close/>
                <a:moveTo>
                  <a:pt x="37" y="17"/>
                </a:moveTo>
                <a:cubicBezTo>
                  <a:pt x="42" y="17"/>
                  <a:pt x="46" y="21"/>
                  <a:pt x="46" y="25"/>
                </a:cubicBezTo>
                <a:cubicBezTo>
                  <a:pt x="46" y="30"/>
                  <a:pt x="42" y="34"/>
                  <a:pt x="37" y="34"/>
                </a:cubicBezTo>
                <a:cubicBezTo>
                  <a:pt x="33" y="34"/>
                  <a:pt x="29" y="30"/>
                  <a:pt x="29" y="25"/>
                </a:cubicBezTo>
                <a:cubicBezTo>
                  <a:pt x="29" y="21"/>
                  <a:pt x="33" y="17"/>
                  <a:pt x="37" y="17"/>
                </a:cubicBezTo>
                <a:close/>
                <a:moveTo>
                  <a:pt x="16" y="63"/>
                </a:moveTo>
                <a:cubicBezTo>
                  <a:pt x="12" y="63"/>
                  <a:pt x="12" y="63"/>
                  <a:pt x="12" y="63"/>
                </a:cubicBezTo>
                <a:cubicBezTo>
                  <a:pt x="12" y="5"/>
                  <a:pt x="12" y="5"/>
                  <a:pt x="12" y="5"/>
                </a:cubicBezTo>
                <a:cubicBezTo>
                  <a:pt x="16" y="5"/>
                  <a:pt x="16" y="5"/>
                  <a:pt x="16" y="5"/>
                </a:cubicBezTo>
                <a:lnTo>
                  <a:pt x="16" y="63"/>
                </a:lnTo>
                <a:close/>
                <a:moveTo>
                  <a:pt x="50" y="50"/>
                </a:moveTo>
                <a:cubicBezTo>
                  <a:pt x="25" y="50"/>
                  <a:pt x="25" y="50"/>
                  <a:pt x="25" y="50"/>
                </a:cubicBezTo>
                <a:cubicBezTo>
                  <a:pt x="25" y="46"/>
                  <a:pt x="25" y="46"/>
                  <a:pt x="25" y="46"/>
                </a:cubicBezTo>
                <a:cubicBezTo>
                  <a:pt x="25" y="42"/>
                  <a:pt x="28" y="38"/>
                  <a:pt x="33" y="38"/>
                </a:cubicBezTo>
                <a:cubicBezTo>
                  <a:pt x="33" y="38"/>
                  <a:pt x="33" y="38"/>
                  <a:pt x="33" y="38"/>
                </a:cubicBezTo>
                <a:cubicBezTo>
                  <a:pt x="41" y="38"/>
                  <a:pt x="41" y="38"/>
                  <a:pt x="41" y="38"/>
                </a:cubicBezTo>
                <a:cubicBezTo>
                  <a:pt x="46" y="38"/>
                  <a:pt x="50" y="42"/>
                  <a:pt x="50" y="46"/>
                </a:cubicBezTo>
                <a:lnTo>
                  <a:pt x="50" y="50"/>
                </a:lnTo>
                <a:close/>
              </a:path>
            </a:pathLst>
          </a:custGeom>
          <a:solidFill>
            <a:schemeClr val="accent1"/>
          </a:solidFill>
          <a:ln>
            <a:noFill/>
          </a:ln>
          <a:extLst/>
        </p:spPr>
        <p:txBody>
          <a:bodyPr anchor="ctr"/>
          <a:lstStyle/>
          <a:p>
            <a:pPr algn="ctr"/>
            <a:endParaRPr/>
          </a:p>
        </p:txBody>
      </p:sp>
      <p:sp>
        <p:nvSpPr>
          <p:cNvPr id="446" name="iṡḻ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4F11245-EEE5-4247-83A3-84512B10F792}"/>
              </a:ext>
            </a:extLst>
          </p:cNvPr>
          <p:cNvSpPr/>
          <p:nvPr/>
        </p:nvSpPr>
        <p:spPr bwMode="auto">
          <a:xfrm>
            <a:off x="10057551" y="3918014"/>
            <a:ext cx="248246" cy="211084"/>
          </a:xfrm>
          <a:custGeom>
            <a:avLst/>
            <a:gdLst>
              <a:gd name="T0" fmla="*/ 76 w 102"/>
              <a:gd name="T1" fmla="*/ 1 h 87"/>
              <a:gd name="T2" fmla="*/ 7 w 102"/>
              <a:gd name="T3" fmla="*/ 22 h 87"/>
              <a:gd name="T4" fmla="*/ 1 w 102"/>
              <a:gd name="T5" fmla="*/ 32 h 87"/>
              <a:gd name="T6" fmla="*/ 15 w 102"/>
              <a:gd name="T7" fmla="*/ 80 h 87"/>
              <a:gd name="T8" fmla="*/ 26 w 102"/>
              <a:gd name="T9" fmla="*/ 86 h 87"/>
              <a:gd name="T10" fmla="*/ 95 w 102"/>
              <a:gd name="T11" fmla="*/ 65 h 87"/>
              <a:gd name="T12" fmla="*/ 101 w 102"/>
              <a:gd name="T13" fmla="*/ 55 h 87"/>
              <a:gd name="T14" fmla="*/ 87 w 102"/>
              <a:gd name="T15" fmla="*/ 7 h 87"/>
              <a:gd name="T16" fmla="*/ 76 w 102"/>
              <a:gd name="T17" fmla="*/ 1 h 87"/>
              <a:gd name="T18" fmla="*/ 8 w 102"/>
              <a:gd name="T19" fmla="*/ 27 h 87"/>
              <a:gd name="T20" fmla="*/ 78 w 102"/>
              <a:gd name="T21" fmla="*/ 7 h 87"/>
              <a:gd name="T22" fmla="*/ 81 w 102"/>
              <a:gd name="T23" fmla="*/ 8 h 87"/>
              <a:gd name="T24" fmla="*/ 84 w 102"/>
              <a:gd name="T25" fmla="*/ 17 h 87"/>
              <a:gd name="T26" fmla="*/ 9 w 102"/>
              <a:gd name="T27" fmla="*/ 38 h 87"/>
              <a:gd name="T28" fmla="*/ 7 w 102"/>
              <a:gd name="T29" fmla="*/ 30 h 87"/>
              <a:gd name="T30" fmla="*/ 8 w 102"/>
              <a:gd name="T31" fmla="*/ 27 h 87"/>
              <a:gd name="T32" fmla="*/ 94 w 102"/>
              <a:gd name="T33" fmla="*/ 60 h 87"/>
              <a:gd name="T34" fmla="*/ 24 w 102"/>
              <a:gd name="T35" fmla="*/ 80 h 87"/>
              <a:gd name="T36" fmla="*/ 21 w 102"/>
              <a:gd name="T37" fmla="*/ 78 h 87"/>
              <a:gd name="T38" fmla="*/ 14 w 102"/>
              <a:gd name="T39" fmla="*/ 54 h 87"/>
              <a:gd name="T40" fmla="*/ 88 w 102"/>
              <a:gd name="T41" fmla="*/ 33 h 87"/>
              <a:gd name="T42" fmla="*/ 95 w 102"/>
              <a:gd name="T43" fmla="*/ 57 h 87"/>
              <a:gd name="T44" fmla="*/ 94 w 102"/>
              <a:gd name="T45" fmla="*/ 60 h 87"/>
              <a:gd name="T46" fmla="*/ 22 w 102"/>
              <a:gd name="T47" fmla="*/ 64 h 87"/>
              <a:gd name="T48" fmla="*/ 27 w 102"/>
              <a:gd name="T49" fmla="*/ 62 h 87"/>
              <a:gd name="T50" fmla="*/ 31 w 102"/>
              <a:gd name="T51" fmla="*/ 73 h 87"/>
              <a:gd name="T52" fmla="*/ 25 w 102"/>
              <a:gd name="T53" fmla="*/ 74 h 87"/>
              <a:gd name="T54" fmla="*/ 22 w 102"/>
              <a:gd name="T55" fmla="*/ 64 h 87"/>
              <a:gd name="T56" fmla="*/ 33 w 102"/>
              <a:gd name="T57" fmla="*/ 60 h 87"/>
              <a:gd name="T58" fmla="*/ 38 w 102"/>
              <a:gd name="T59" fmla="*/ 59 h 87"/>
              <a:gd name="T60" fmla="*/ 41 w 102"/>
              <a:gd name="T61" fmla="*/ 70 h 87"/>
              <a:gd name="T62" fmla="*/ 36 w 102"/>
              <a:gd name="T63" fmla="*/ 71 h 87"/>
              <a:gd name="T64" fmla="*/ 33 w 102"/>
              <a:gd name="T65" fmla="*/ 60 h 87"/>
              <a:gd name="T66" fmla="*/ 43 w 102"/>
              <a:gd name="T67" fmla="*/ 57 h 87"/>
              <a:gd name="T68" fmla="*/ 49 w 102"/>
              <a:gd name="T69" fmla="*/ 56 h 87"/>
              <a:gd name="T70" fmla="*/ 52 w 102"/>
              <a:gd name="T71" fmla="*/ 66 h 87"/>
              <a:gd name="T72" fmla="*/ 47 w 102"/>
              <a:gd name="T73" fmla="*/ 68 h 87"/>
              <a:gd name="T74" fmla="*/ 43 w 102"/>
              <a:gd name="T7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87">
                <a:moveTo>
                  <a:pt x="76" y="1"/>
                </a:moveTo>
                <a:cubicBezTo>
                  <a:pt x="7" y="22"/>
                  <a:pt x="7" y="22"/>
                  <a:pt x="7" y="22"/>
                </a:cubicBezTo>
                <a:cubicBezTo>
                  <a:pt x="2" y="23"/>
                  <a:pt x="0" y="28"/>
                  <a:pt x="1" y="32"/>
                </a:cubicBezTo>
                <a:cubicBezTo>
                  <a:pt x="15" y="80"/>
                  <a:pt x="15" y="80"/>
                  <a:pt x="15" y="80"/>
                </a:cubicBezTo>
                <a:cubicBezTo>
                  <a:pt x="17" y="84"/>
                  <a:pt x="21" y="87"/>
                  <a:pt x="26" y="86"/>
                </a:cubicBezTo>
                <a:cubicBezTo>
                  <a:pt x="95" y="65"/>
                  <a:pt x="95" y="65"/>
                  <a:pt x="95" y="65"/>
                </a:cubicBezTo>
                <a:cubicBezTo>
                  <a:pt x="100" y="64"/>
                  <a:pt x="102" y="59"/>
                  <a:pt x="101" y="55"/>
                </a:cubicBezTo>
                <a:cubicBezTo>
                  <a:pt x="87" y="7"/>
                  <a:pt x="87" y="7"/>
                  <a:pt x="87" y="7"/>
                </a:cubicBezTo>
                <a:cubicBezTo>
                  <a:pt x="85" y="3"/>
                  <a:pt x="81" y="0"/>
                  <a:pt x="76" y="1"/>
                </a:cubicBezTo>
                <a:close/>
                <a:moveTo>
                  <a:pt x="8" y="27"/>
                </a:moveTo>
                <a:cubicBezTo>
                  <a:pt x="78" y="7"/>
                  <a:pt x="78" y="7"/>
                  <a:pt x="78" y="7"/>
                </a:cubicBezTo>
                <a:cubicBezTo>
                  <a:pt x="79" y="6"/>
                  <a:pt x="81" y="7"/>
                  <a:pt x="81" y="8"/>
                </a:cubicBezTo>
                <a:cubicBezTo>
                  <a:pt x="84" y="17"/>
                  <a:pt x="84" y="17"/>
                  <a:pt x="84" y="17"/>
                </a:cubicBezTo>
                <a:cubicBezTo>
                  <a:pt x="9" y="38"/>
                  <a:pt x="9" y="38"/>
                  <a:pt x="9" y="38"/>
                </a:cubicBezTo>
                <a:cubicBezTo>
                  <a:pt x="7" y="30"/>
                  <a:pt x="7" y="30"/>
                  <a:pt x="7" y="30"/>
                </a:cubicBezTo>
                <a:cubicBezTo>
                  <a:pt x="6" y="29"/>
                  <a:pt x="7" y="27"/>
                  <a:pt x="8" y="27"/>
                </a:cubicBezTo>
                <a:close/>
                <a:moveTo>
                  <a:pt x="94" y="60"/>
                </a:moveTo>
                <a:cubicBezTo>
                  <a:pt x="24" y="80"/>
                  <a:pt x="24" y="80"/>
                  <a:pt x="24" y="80"/>
                </a:cubicBezTo>
                <a:cubicBezTo>
                  <a:pt x="23" y="81"/>
                  <a:pt x="21" y="80"/>
                  <a:pt x="21" y="78"/>
                </a:cubicBezTo>
                <a:cubicBezTo>
                  <a:pt x="14" y="54"/>
                  <a:pt x="14" y="54"/>
                  <a:pt x="14" y="54"/>
                </a:cubicBezTo>
                <a:cubicBezTo>
                  <a:pt x="88" y="33"/>
                  <a:pt x="88" y="33"/>
                  <a:pt x="88" y="33"/>
                </a:cubicBezTo>
                <a:cubicBezTo>
                  <a:pt x="95" y="57"/>
                  <a:pt x="95" y="57"/>
                  <a:pt x="95" y="57"/>
                </a:cubicBezTo>
                <a:cubicBezTo>
                  <a:pt x="96" y="58"/>
                  <a:pt x="95" y="60"/>
                  <a:pt x="94" y="60"/>
                </a:cubicBezTo>
                <a:close/>
                <a:moveTo>
                  <a:pt x="22" y="64"/>
                </a:moveTo>
                <a:cubicBezTo>
                  <a:pt x="27" y="62"/>
                  <a:pt x="27" y="62"/>
                  <a:pt x="27" y="62"/>
                </a:cubicBezTo>
                <a:cubicBezTo>
                  <a:pt x="31" y="73"/>
                  <a:pt x="31" y="73"/>
                  <a:pt x="31" y="73"/>
                </a:cubicBezTo>
                <a:cubicBezTo>
                  <a:pt x="25" y="74"/>
                  <a:pt x="25" y="74"/>
                  <a:pt x="25" y="74"/>
                </a:cubicBezTo>
                <a:lnTo>
                  <a:pt x="22" y="64"/>
                </a:lnTo>
                <a:close/>
                <a:moveTo>
                  <a:pt x="33" y="60"/>
                </a:moveTo>
                <a:cubicBezTo>
                  <a:pt x="38" y="59"/>
                  <a:pt x="38" y="59"/>
                  <a:pt x="38" y="59"/>
                </a:cubicBezTo>
                <a:cubicBezTo>
                  <a:pt x="41" y="70"/>
                  <a:pt x="41" y="70"/>
                  <a:pt x="41" y="70"/>
                </a:cubicBezTo>
                <a:cubicBezTo>
                  <a:pt x="36" y="71"/>
                  <a:pt x="36" y="71"/>
                  <a:pt x="36" y="71"/>
                </a:cubicBezTo>
                <a:lnTo>
                  <a:pt x="33" y="60"/>
                </a:lnTo>
                <a:close/>
                <a:moveTo>
                  <a:pt x="43" y="57"/>
                </a:moveTo>
                <a:cubicBezTo>
                  <a:pt x="49" y="56"/>
                  <a:pt x="49" y="56"/>
                  <a:pt x="49" y="56"/>
                </a:cubicBezTo>
                <a:cubicBezTo>
                  <a:pt x="52" y="66"/>
                  <a:pt x="52" y="66"/>
                  <a:pt x="52" y="66"/>
                </a:cubicBezTo>
                <a:cubicBezTo>
                  <a:pt x="47" y="68"/>
                  <a:pt x="47" y="68"/>
                  <a:pt x="47" y="68"/>
                </a:cubicBezTo>
                <a:lnTo>
                  <a:pt x="43" y="57"/>
                </a:lnTo>
                <a:close/>
              </a:path>
            </a:pathLst>
          </a:custGeom>
          <a:solidFill>
            <a:schemeClr val="accent1"/>
          </a:solidFill>
          <a:ln>
            <a:noFill/>
          </a:ln>
          <a:extLst/>
        </p:spPr>
        <p:txBody>
          <a:bodyPr anchor="ctr"/>
          <a:lstStyle/>
          <a:p>
            <a:pPr algn="ctr"/>
            <a:endParaRPr/>
          </a:p>
        </p:txBody>
      </p:sp>
      <p:sp>
        <p:nvSpPr>
          <p:cNvPr id="447" name="íṡḻ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D20A374-0071-4AC2-AB38-E819B4EA4E07}"/>
              </a:ext>
            </a:extLst>
          </p:cNvPr>
          <p:cNvSpPr/>
          <p:nvPr/>
        </p:nvSpPr>
        <p:spPr bwMode="auto">
          <a:xfrm>
            <a:off x="9938631" y="3788689"/>
            <a:ext cx="167976" cy="145677"/>
          </a:xfrm>
          <a:custGeom>
            <a:avLst/>
            <a:gdLst>
              <a:gd name="T0" fmla="*/ 56 w 69"/>
              <a:gd name="T1" fmla="*/ 0 h 60"/>
              <a:gd name="T2" fmla="*/ 13 w 69"/>
              <a:gd name="T3" fmla="*/ 0 h 60"/>
              <a:gd name="T4" fmla="*/ 0 w 69"/>
              <a:gd name="T5" fmla="*/ 13 h 60"/>
              <a:gd name="T6" fmla="*/ 0 w 69"/>
              <a:gd name="T7" fmla="*/ 58 h 60"/>
              <a:gd name="T8" fmla="*/ 2 w 69"/>
              <a:gd name="T9" fmla="*/ 60 h 60"/>
              <a:gd name="T10" fmla="*/ 66 w 69"/>
              <a:gd name="T11" fmla="*/ 60 h 60"/>
              <a:gd name="T12" fmla="*/ 69 w 69"/>
              <a:gd name="T13" fmla="*/ 58 h 60"/>
              <a:gd name="T14" fmla="*/ 69 w 69"/>
              <a:gd name="T15" fmla="*/ 13 h 60"/>
              <a:gd name="T16" fmla="*/ 56 w 69"/>
              <a:gd name="T17" fmla="*/ 0 h 60"/>
              <a:gd name="T18" fmla="*/ 34 w 69"/>
              <a:gd name="T19" fmla="*/ 51 h 60"/>
              <a:gd name="T20" fmla="*/ 13 w 69"/>
              <a:gd name="T21" fmla="*/ 34 h 60"/>
              <a:gd name="T22" fmla="*/ 26 w 69"/>
              <a:gd name="T23" fmla="*/ 34 h 60"/>
              <a:gd name="T24" fmla="*/ 26 w 69"/>
              <a:gd name="T25" fmla="*/ 21 h 60"/>
              <a:gd name="T26" fmla="*/ 43 w 69"/>
              <a:gd name="T27" fmla="*/ 21 h 60"/>
              <a:gd name="T28" fmla="*/ 43 w 69"/>
              <a:gd name="T29" fmla="*/ 34 h 60"/>
              <a:gd name="T30" fmla="*/ 56 w 69"/>
              <a:gd name="T31" fmla="*/ 34 h 60"/>
              <a:gd name="T32" fmla="*/ 34 w 69"/>
              <a:gd name="T33" fmla="*/ 51 h 60"/>
              <a:gd name="T34" fmla="*/ 10 w 69"/>
              <a:gd name="T35" fmla="*/ 9 h 60"/>
              <a:gd name="T36" fmla="*/ 15 w 69"/>
              <a:gd name="T37" fmla="*/ 4 h 60"/>
              <a:gd name="T38" fmla="*/ 54 w 69"/>
              <a:gd name="T39" fmla="*/ 4 h 60"/>
              <a:gd name="T40" fmla="*/ 58 w 69"/>
              <a:gd name="T41" fmla="*/ 9 h 60"/>
              <a:gd name="T42" fmla="*/ 10 w 69"/>
              <a:gd name="T43"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60">
                <a:moveTo>
                  <a:pt x="56" y="0"/>
                </a:moveTo>
                <a:cubicBezTo>
                  <a:pt x="13" y="0"/>
                  <a:pt x="13" y="0"/>
                  <a:pt x="13" y="0"/>
                </a:cubicBezTo>
                <a:cubicBezTo>
                  <a:pt x="0" y="13"/>
                  <a:pt x="0" y="13"/>
                  <a:pt x="0" y="13"/>
                </a:cubicBezTo>
                <a:cubicBezTo>
                  <a:pt x="0" y="58"/>
                  <a:pt x="0" y="58"/>
                  <a:pt x="0" y="58"/>
                </a:cubicBezTo>
                <a:cubicBezTo>
                  <a:pt x="0" y="59"/>
                  <a:pt x="1" y="60"/>
                  <a:pt x="2" y="60"/>
                </a:cubicBezTo>
                <a:cubicBezTo>
                  <a:pt x="66" y="60"/>
                  <a:pt x="66" y="60"/>
                  <a:pt x="66" y="60"/>
                </a:cubicBezTo>
                <a:cubicBezTo>
                  <a:pt x="68" y="60"/>
                  <a:pt x="69" y="59"/>
                  <a:pt x="69" y="58"/>
                </a:cubicBezTo>
                <a:cubicBezTo>
                  <a:pt x="69" y="13"/>
                  <a:pt x="69" y="13"/>
                  <a:pt x="69" y="13"/>
                </a:cubicBezTo>
                <a:lnTo>
                  <a:pt x="56" y="0"/>
                </a:lnTo>
                <a:close/>
                <a:moveTo>
                  <a:pt x="34" y="51"/>
                </a:moveTo>
                <a:cubicBezTo>
                  <a:pt x="13" y="34"/>
                  <a:pt x="13" y="34"/>
                  <a:pt x="13" y="34"/>
                </a:cubicBezTo>
                <a:cubicBezTo>
                  <a:pt x="26" y="34"/>
                  <a:pt x="26" y="34"/>
                  <a:pt x="26" y="34"/>
                </a:cubicBezTo>
                <a:cubicBezTo>
                  <a:pt x="26" y="21"/>
                  <a:pt x="26" y="21"/>
                  <a:pt x="26" y="21"/>
                </a:cubicBezTo>
                <a:cubicBezTo>
                  <a:pt x="43" y="21"/>
                  <a:pt x="43" y="21"/>
                  <a:pt x="43" y="21"/>
                </a:cubicBezTo>
                <a:cubicBezTo>
                  <a:pt x="43" y="34"/>
                  <a:pt x="43" y="34"/>
                  <a:pt x="43" y="34"/>
                </a:cubicBezTo>
                <a:cubicBezTo>
                  <a:pt x="56" y="34"/>
                  <a:pt x="56" y="34"/>
                  <a:pt x="56" y="34"/>
                </a:cubicBezTo>
                <a:lnTo>
                  <a:pt x="34" y="51"/>
                </a:lnTo>
                <a:close/>
                <a:moveTo>
                  <a:pt x="10" y="9"/>
                </a:moveTo>
                <a:cubicBezTo>
                  <a:pt x="15" y="4"/>
                  <a:pt x="15" y="4"/>
                  <a:pt x="15" y="4"/>
                </a:cubicBezTo>
                <a:cubicBezTo>
                  <a:pt x="54" y="4"/>
                  <a:pt x="54" y="4"/>
                  <a:pt x="54" y="4"/>
                </a:cubicBezTo>
                <a:cubicBezTo>
                  <a:pt x="58" y="9"/>
                  <a:pt x="58" y="9"/>
                  <a:pt x="58" y="9"/>
                </a:cubicBezTo>
                <a:lnTo>
                  <a:pt x="10" y="9"/>
                </a:lnTo>
                <a:close/>
              </a:path>
            </a:pathLst>
          </a:custGeom>
          <a:solidFill>
            <a:schemeClr val="accent1"/>
          </a:solidFill>
          <a:ln>
            <a:noFill/>
          </a:ln>
          <a:extLst/>
        </p:spPr>
        <p:txBody>
          <a:bodyPr anchor="ctr"/>
          <a:lstStyle/>
          <a:p>
            <a:pPr algn="ctr"/>
            <a:endParaRPr/>
          </a:p>
        </p:txBody>
      </p:sp>
      <p:sp>
        <p:nvSpPr>
          <p:cNvPr id="448" name="ïṩľ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E12B202-D705-4177-AF15-495B0C1CF65E}"/>
              </a:ext>
            </a:extLst>
          </p:cNvPr>
          <p:cNvSpPr/>
          <p:nvPr/>
        </p:nvSpPr>
        <p:spPr bwMode="auto">
          <a:xfrm>
            <a:off x="9922279" y="3959636"/>
            <a:ext cx="114461" cy="115948"/>
          </a:xfrm>
          <a:custGeom>
            <a:avLst/>
            <a:gdLst>
              <a:gd name="T0" fmla="*/ 24 w 47"/>
              <a:gd name="T1" fmla="*/ 0 h 48"/>
              <a:gd name="T2" fmla="*/ 0 w 47"/>
              <a:gd name="T3" fmla="*/ 24 h 48"/>
              <a:gd name="T4" fmla="*/ 24 w 47"/>
              <a:gd name="T5" fmla="*/ 48 h 48"/>
              <a:gd name="T6" fmla="*/ 47 w 47"/>
              <a:gd name="T7" fmla="*/ 24 h 48"/>
              <a:gd name="T8" fmla="*/ 24 w 47"/>
              <a:gd name="T9" fmla="*/ 0 h 48"/>
              <a:gd name="T10" fmla="*/ 6 w 47"/>
              <a:gd name="T11" fmla="*/ 24 h 48"/>
              <a:gd name="T12" fmla="*/ 24 w 47"/>
              <a:gd name="T13" fmla="*/ 6 h 48"/>
              <a:gd name="T14" fmla="*/ 24 w 47"/>
              <a:gd name="T15" fmla="*/ 42 h 48"/>
              <a:gd name="T16" fmla="*/ 6 w 47"/>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8">
                <a:moveTo>
                  <a:pt x="24" y="0"/>
                </a:moveTo>
                <a:cubicBezTo>
                  <a:pt x="11" y="0"/>
                  <a:pt x="0" y="11"/>
                  <a:pt x="0" y="24"/>
                </a:cubicBezTo>
                <a:cubicBezTo>
                  <a:pt x="0" y="37"/>
                  <a:pt x="11" y="48"/>
                  <a:pt x="24" y="48"/>
                </a:cubicBezTo>
                <a:cubicBezTo>
                  <a:pt x="37" y="48"/>
                  <a:pt x="47" y="37"/>
                  <a:pt x="47" y="24"/>
                </a:cubicBezTo>
                <a:cubicBezTo>
                  <a:pt x="47" y="11"/>
                  <a:pt x="37" y="0"/>
                  <a:pt x="24" y="0"/>
                </a:cubicBezTo>
                <a:close/>
                <a:moveTo>
                  <a:pt x="6" y="24"/>
                </a:moveTo>
                <a:cubicBezTo>
                  <a:pt x="6" y="14"/>
                  <a:pt x="14" y="6"/>
                  <a:pt x="24" y="6"/>
                </a:cubicBezTo>
                <a:cubicBezTo>
                  <a:pt x="24" y="42"/>
                  <a:pt x="24" y="42"/>
                  <a:pt x="24" y="42"/>
                </a:cubicBezTo>
                <a:cubicBezTo>
                  <a:pt x="14" y="42"/>
                  <a:pt x="6" y="34"/>
                  <a:pt x="6" y="24"/>
                </a:cubicBezTo>
                <a:close/>
              </a:path>
            </a:pathLst>
          </a:custGeom>
          <a:solidFill>
            <a:schemeClr val="accent1"/>
          </a:solidFill>
          <a:ln>
            <a:noFill/>
          </a:ln>
          <a:extLst/>
        </p:spPr>
        <p:txBody>
          <a:bodyPr anchor="ctr"/>
          <a:lstStyle/>
          <a:p>
            <a:pPr algn="ctr"/>
            <a:endParaRPr/>
          </a:p>
        </p:txBody>
      </p:sp>
      <p:sp>
        <p:nvSpPr>
          <p:cNvPr id="449" name="íşľî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CA11DE1-9EB2-4E4D-9DDC-4A4BFCA6C314}"/>
              </a:ext>
            </a:extLst>
          </p:cNvPr>
          <p:cNvSpPr/>
          <p:nvPr/>
        </p:nvSpPr>
        <p:spPr bwMode="auto">
          <a:xfrm>
            <a:off x="9558086" y="3864500"/>
            <a:ext cx="349329" cy="306220"/>
          </a:xfrm>
          <a:custGeom>
            <a:avLst/>
            <a:gdLst>
              <a:gd name="T0" fmla="*/ 144 w 144"/>
              <a:gd name="T1" fmla="*/ 41 h 126"/>
              <a:gd name="T2" fmla="*/ 102 w 144"/>
              <a:gd name="T3" fmla="*/ 0 h 126"/>
              <a:gd name="T4" fmla="*/ 72 w 144"/>
              <a:gd name="T5" fmla="*/ 14 h 126"/>
              <a:gd name="T6" fmla="*/ 41 w 144"/>
              <a:gd name="T7" fmla="*/ 0 h 126"/>
              <a:gd name="T8" fmla="*/ 0 w 144"/>
              <a:gd name="T9" fmla="*/ 41 h 126"/>
              <a:gd name="T10" fmla="*/ 13 w 144"/>
              <a:gd name="T11" fmla="*/ 72 h 126"/>
              <a:gd name="T12" fmla="*/ 13 w 144"/>
              <a:gd name="T13" fmla="*/ 72 h 126"/>
              <a:gd name="T14" fmla="*/ 58 w 144"/>
              <a:gd name="T15" fmla="*/ 117 h 126"/>
              <a:gd name="T16" fmla="*/ 72 w 144"/>
              <a:gd name="T17" fmla="*/ 126 h 126"/>
              <a:gd name="T18" fmla="*/ 85 w 144"/>
              <a:gd name="T19" fmla="*/ 117 h 126"/>
              <a:gd name="T20" fmla="*/ 130 w 144"/>
              <a:gd name="T21" fmla="*/ 72 h 126"/>
              <a:gd name="T22" fmla="*/ 130 w 144"/>
              <a:gd name="T23" fmla="*/ 72 h 126"/>
              <a:gd name="T24" fmla="*/ 144 w 144"/>
              <a:gd name="T25" fmla="*/ 41 h 126"/>
              <a:gd name="T26" fmla="*/ 118 w 144"/>
              <a:gd name="T27" fmla="*/ 59 h 126"/>
              <a:gd name="T28" fmla="*/ 73 w 144"/>
              <a:gd name="T29" fmla="*/ 104 h 126"/>
              <a:gd name="T30" fmla="*/ 72 w 144"/>
              <a:gd name="T31" fmla="*/ 105 h 126"/>
              <a:gd name="T32" fmla="*/ 71 w 144"/>
              <a:gd name="T33" fmla="*/ 104 h 126"/>
              <a:gd name="T34" fmla="*/ 25 w 144"/>
              <a:gd name="T35" fmla="*/ 59 h 126"/>
              <a:gd name="T36" fmla="*/ 18 w 144"/>
              <a:gd name="T37" fmla="*/ 41 h 126"/>
              <a:gd name="T38" fmla="*/ 41 w 144"/>
              <a:gd name="T39" fmla="*/ 18 h 126"/>
              <a:gd name="T40" fmla="*/ 58 w 144"/>
              <a:gd name="T41" fmla="*/ 26 h 126"/>
              <a:gd name="T42" fmla="*/ 72 w 144"/>
              <a:gd name="T43" fmla="*/ 40 h 126"/>
              <a:gd name="T44" fmla="*/ 85 w 144"/>
              <a:gd name="T45" fmla="*/ 26 h 126"/>
              <a:gd name="T46" fmla="*/ 102 w 144"/>
              <a:gd name="T47" fmla="*/ 18 h 126"/>
              <a:gd name="T48" fmla="*/ 126 w 144"/>
              <a:gd name="T49" fmla="*/ 41 h 126"/>
              <a:gd name="T50" fmla="*/ 118 w 144"/>
              <a:gd name="T51" fmla="*/ 5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26">
                <a:moveTo>
                  <a:pt x="144" y="41"/>
                </a:moveTo>
                <a:cubicBezTo>
                  <a:pt x="144" y="19"/>
                  <a:pt x="125" y="0"/>
                  <a:pt x="102" y="0"/>
                </a:cubicBezTo>
                <a:cubicBezTo>
                  <a:pt x="90" y="0"/>
                  <a:pt x="79" y="5"/>
                  <a:pt x="72" y="14"/>
                </a:cubicBezTo>
                <a:cubicBezTo>
                  <a:pt x="64" y="5"/>
                  <a:pt x="53" y="0"/>
                  <a:pt x="41" y="0"/>
                </a:cubicBezTo>
                <a:cubicBezTo>
                  <a:pt x="18" y="0"/>
                  <a:pt x="0" y="19"/>
                  <a:pt x="0" y="41"/>
                </a:cubicBezTo>
                <a:cubicBezTo>
                  <a:pt x="0" y="54"/>
                  <a:pt x="5" y="65"/>
                  <a:pt x="13" y="72"/>
                </a:cubicBezTo>
                <a:cubicBezTo>
                  <a:pt x="13" y="72"/>
                  <a:pt x="13" y="72"/>
                  <a:pt x="13" y="72"/>
                </a:cubicBezTo>
                <a:cubicBezTo>
                  <a:pt x="58" y="117"/>
                  <a:pt x="58" y="117"/>
                  <a:pt x="58" y="117"/>
                </a:cubicBezTo>
                <a:cubicBezTo>
                  <a:pt x="63" y="122"/>
                  <a:pt x="67" y="126"/>
                  <a:pt x="72" y="126"/>
                </a:cubicBezTo>
                <a:cubicBezTo>
                  <a:pt x="76" y="126"/>
                  <a:pt x="81" y="122"/>
                  <a:pt x="85" y="117"/>
                </a:cubicBezTo>
                <a:cubicBezTo>
                  <a:pt x="130" y="72"/>
                  <a:pt x="130" y="72"/>
                  <a:pt x="130" y="72"/>
                </a:cubicBezTo>
                <a:cubicBezTo>
                  <a:pt x="130" y="72"/>
                  <a:pt x="130" y="72"/>
                  <a:pt x="130" y="72"/>
                </a:cubicBezTo>
                <a:cubicBezTo>
                  <a:pt x="139" y="65"/>
                  <a:pt x="144" y="54"/>
                  <a:pt x="144" y="41"/>
                </a:cubicBezTo>
                <a:close/>
                <a:moveTo>
                  <a:pt x="118" y="59"/>
                </a:moveTo>
                <a:cubicBezTo>
                  <a:pt x="73" y="104"/>
                  <a:pt x="73" y="104"/>
                  <a:pt x="73" y="104"/>
                </a:cubicBezTo>
                <a:cubicBezTo>
                  <a:pt x="72" y="105"/>
                  <a:pt x="72" y="105"/>
                  <a:pt x="72" y="105"/>
                </a:cubicBezTo>
                <a:cubicBezTo>
                  <a:pt x="72" y="105"/>
                  <a:pt x="71" y="105"/>
                  <a:pt x="71" y="104"/>
                </a:cubicBezTo>
                <a:cubicBezTo>
                  <a:pt x="25" y="59"/>
                  <a:pt x="25" y="59"/>
                  <a:pt x="25" y="59"/>
                </a:cubicBezTo>
                <a:cubicBezTo>
                  <a:pt x="20" y="54"/>
                  <a:pt x="18" y="48"/>
                  <a:pt x="18" y="41"/>
                </a:cubicBezTo>
                <a:cubicBezTo>
                  <a:pt x="18" y="29"/>
                  <a:pt x="28" y="18"/>
                  <a:pt x="41" y="18"/>
                </a:cubicBezTo>
                <a:cubicBezTo>
                  <a:pt x="48" y="18"/>
                  <a:pt x="54" y="21"/>
                  <a:pt x="58" y="26"/>
                </a:cubicBezTo>
                <a:cubicBezTo>
                  <a:pt x="72" y="40"/>
                  <a:pt x="72" y="40"/>
                  <a:pt x="72" y="40"/>
                </a:cubicBezTo>
                <a:cubicBezTo>
                  <a:pt x="85" y="26"/>
                  <a:pt x="85" y="26"/>
                  <a:pt x="85" y="26"/>
                </a:cubicBezTo>
                <a:cubicBezTo>
                  <a:pt x="90" y="21"/>
                  <a:pt x="96" y="18"/>
                  <a:pt x="102" y="18"/>
                </a:cubicBezTo>
                <a:cubicBezTo>
                  <a:pt x="115" y="18"/>
                  <a:pt x="126" y="29"/>
                  <a:pt x="126" y="41"/>
                </a:cubicBezTo>
                <a:cubicBezTo>
                  <a:pt x="126" y="48"/>
                  <a:pt x="123" y="54"/>
                  <a:pt x="118" y="59"/>
                </a:cubicBezTo>
                <a:close/>
              </a:path>
            </a:pathLst>
          </a:custGeom>
          <a:solidFill>
            <a:schemeClr val="accent1"/>
          </a:solidFill>
          <a:ln>
            <a:noFill/>
          </a:ln>
          <a:extLst/>
        </p:spPr>
        <p:txBody>
          <a:bodyPr anchor="ctr"/>
          <a:lstStyle/>
          <a:p>
            <a:pPr algn="ctr"/>
            <a:endParaRPr/>
          </a:p>
        </p:txBody>
      </p:sp>
      <p:sp>
        <p:nvSpPr>
          <p:cNvPr id="450" name="iš1î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369315F-10D5-4B5E-9509-11390C0C7CBF}"/>
              </a:ext>
            </a:extLst>
          </p:cNvPr>
          <p:cNvSpPr/>
          <p:nvPr/>
        </p:nvSpPr>
        <p:spPr bwMode="auto">
          <a:xfrm>
            <a:off x="9572951" y="4850054"/>
            <a:ext cx="154596" cy="209597"/>
          </a:xfrm>
          <a:custGeom>
            <a:avLst/>
            <a:gdLst>
              <a:gd name="T0" fmla="*/ 58 w 64"/>
              <a:gd name="T1" fmla="*/ 9 h 86"/>
              <a:gd name="T2" fmla="*/ 24 w 64"/>
              <a:gd name="T3" fmla="*/ 1 h 86"/>
              <a:gd name="T4" fmla="*/ 16 w 64"/>
              <a:gd name="T5" fmla="*/ 7 h 86"/>
              <a:gd name="T6" fmla="*/ 1 w 64"/>
              <a:gd name="T7" fmla="*/ 68 h 86"/>
              <a:gd name="T8" fmla="*/ 6 w 64"/>
              <a:gd name="T9" fmla="*/ 77 h 86"/>
              <a:gd name="T10" fmla="*/ 39 w 64"/>
              <a:gd name="T11" fmla="*/ 85 h 86"/>
              <a:gd name="T12" fmla="*/ 48 w 64"/>
              <a:gd name="T13" fmla="*/ 80 h 86"/>
              <a:gd name="T14" fmla="*/ 63 w 64"/>
              <a:gd name="T15" fmla="*/ 18 h 86"/>
              <a:gd name="T16" fmla="*/ 58 w 64"/>
              <a:gd name="T17" fmla="*/ 9 h 86"/>
              <a:gd name="T18" fmla="*/ 31 w 64"/>
              <a:gd name="T19" fmla="*/ 7 h 86"/>
              <a:gd name="T20" fmla="*/ 50 w 64"/>
              <a:gd name="T21" fmla="*/ 11 h 86"/>
              <a:gd name="T22" fmla="*/ 49 w 64"/>
              <a:gd name="T23" fmla="*/ 14 h 86"/>
              <a:gd name="T24" fmla="*/ 30 w 64"/>
              <a:gd name="T25" fmla="*/ 9 h 86"/>
              <a:gd name="T26" fmla="*/ 31 w 64"/>
              <a:gd name="T27" fmla="*/ 7 h 86"/>
              <a:gd name="T28" fmla="*/ 24 w 64"/>
              <a:gd name="T29" fmla="*/ 76 h 86"/>
              <a:gd name="T30" fmla="*/ 20 w 64"/>
              <a:gd name="T31" fmla="*/ 71 h 86"/>
              <a:gd name="T32" fmla="*/ 26 w 64"/>
              <a:gd name="T33" fmla="*/ 67 h 86"/>
              <a:gd name="T34" fmla="*/ 30 w 64"/>
              <a:gd name="T35" fmla="*/ 73 h 86"/>
              <a:gd name="T36" fmla="*/ 24 w 64"/>
              <a:gd name="T37" fmla="*/ 76 h 86"/>
              <a:gd name="T38" fmla="*/ 46 w 64"/>
              <a:gd name="T39" fmla="*/ 67 h 86"/>
              <a:gd name="T40" fmla="*/ 8 w 64"/>
              <a:gd name="T41" fmla="*/ 58 h 86"/>
              <a:gd name="T42" fmla="*/ 20 w 64"/>
              <a:gd name="T43" fmla="*/ 10 h 86"/>
              <a:gd name="T44" fmla="*/ 58 w 64"/>
              <a:gd name="T45" fmla="*/ 19 h 86"/>
              <a:gd name="T46" fmla="*/ 46 w 64"/>
              <a:gd name="T47"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86">
                <a:moveTo>
                  <a:pt x="58" y="9"/>
                </a:moveTo>
                <a:cubicBezTo>
                  <a:pt x="24" y="1"/>
                  <a:pt x="24" y="1"/>
                  <a:pt x="24" y="1"/>
                </a:cubicBezTo>
                <a:cubicBezTo>
                  <a:pt x="21" y="0"/>
                  <a:pt x="17" y="3"/>
                  <a:pt x="16" y="7"/>
                </a:cubicBezTo>
                <a:cubicBezTo>
                  <a:pt x="1" y="68"/>
                  <a:pt x="1" y="68"/>
                  <a:pt x="1" y="68"/>
                </a:cubicBezTo>
                <a:cubicBezTo>
                  <a:pt x="0" y="72"/>
                  <a:pt x="2" y="76"/>
                  <a:pt x="6" y="77"/>
                </a:cubicBezTo>
                <a:cubicBezTo>
                  <a:pt x="39" y="85"/>
                  <a:pt x="39" y="85"/>
                  <a:pt x="39" y="85"/>
                </a:cubicBezTo>
                <a:cubicBezTo>
                  <a:pt x="43" y="86"/>
                  <a:pt x="47" y="84"/>
                  <a:pt x="48" y="80"/>
                </a:cubicBezTo>
                <a:cubicBezTo>
                  <a:pt x="63" y="18"/>
                  <a:pt x="63" y="18"/>
                  <a:pt x="63" y="18"/>
                </a:cubicBezTo>
                <a:cubicBezTo>
                  <a:pt x="64" y="14"/>
                  <a:pt x="61" y="10"/>
                  <a:pt x="58" y="9"/>
                </a:cubicBezTo>
                <a:close/>
                <a:moveTo>
                  <a:pt x="31" y="7"/>
                </a:moveTo>
                <a:cubicBezTo>
                  <a:pt x="50" y="11"/>
                  <a:pt x="50" y="11"/>
                  <a:pt x="50" y="11"/>
                </a:cubicBezTo>
                <a:cubicBezTo>
                  <a:pt x="49" y="14"/>
                  <a:pt x="49" y="14"/>
                  <a:pt x="49" y="14"/>
                </a:cubicBezTo>
                <a:cubicBezTo>
                  <a:pt x="30" y="9"/>
                  <a:pt x="30" y="9"/>
                  <a:pt x="30" y="9"/>
                </a:cubicBezTo>
                <a:lnTo>
                  <a:pt x="31" y="7"/>
                </a:lnTo>
                <a:close/>
                <a:moveTo>
                  <a:pt x="24" y="76"/>
                </a:moveTo>
                <a:cubicBezTo>
                  <a:pt x="21" y="76"/>
                  <a:pt x="19" y="73"/>
                  <a:pt x="20" y="71"/>
                </a:cubicBezTo>
                <a:cubicBezTo>
                  <a:pt x="21" y="68"/>
                  <a:pt x="23" y="66"/>
                  <a:pt x="26" y="67"/>
                </a:cubicBezTo>
                <a:cubicBezTo>
                  <a:pt x="29" y="68"/>
                  <a:pt x="30" y="70"/>
                  <a:pt x="30" y="73"/>
                </a:cubicBezTo>
                <a:cubicBezTo>
                  <a:pt x="29" y="75"/>
                  <a:pt x="26" y="77"/>
                  <a:pt x="24" y="76"/>
                </a:cubicBezTo>
                <a:close/>
                <a:moveTo>
                  <a:pt x="46" y="67"/>
                </a:moveTo>
                <a:cubicBezTo>
                  <a:pt x="8" y="58"/>
                  <a:pt x="8" y="58"/>
                  <a:pt x="8" y="58"/>
                </a:cubicBezTo>
                <a:cubicBezTo>
                  <a:pt x="20" y="10"/>
                  <a:pt x="20" y="10"/>
                  <a:pt x="20" y="10"/>
                </a:cubicBezTo>
                <a:cubicBezTo>
                  <a:pt x="58" y="19"/>
                  <a:pt x="58" y="19"/>
                  <a:pt x="58" y="19"/>
                </a:cubicBezTo>
                <a:lnTo>
                  <a:pt x="46" y="67"/>
                </a:lnTo>
                <a:close/>
              </a:path>
            </a:pathLst>
          </a:custGeom>
          <a:solidFill>
            <a:schemeClr val="accent1"/>
          </a:solidFill>
          <a:ln>
            <a:noFill/>
          </a:ln>
          <a:extLst/>
        </p:spPr>
        <p:txBody>
          <a:bodyPr anchor="ctr"/>
          <a:lstStyle/>
          <a:p>
            <a:pPr algn="ctr"/>
            <a:endParaRPr/>
          </a:p>
        </p:txBody>
      </p:sp>
      <p:sp>
        <p:nvSpPr>
          <p:cNvPr id="451" name="íṩḷï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E23652A-C97F-4AC1-A5FB-C75E2A437B89}"/>
              </a:ext>
            </a:extLst>
          </p:cNvPr>
          <p:cNvSpPr/>
          <p:nvPr/>
        </p:nvSpPr>
        <p:spPr bwMode="auto">
          <a:xfrm>
            <a:off x="9347002" y="3975989"/>
            <a:ext cx="205137" cy="237841"/>
          </a:xfrm>
          <a:custGeom>
            <a:avLst/>
            <a:gdLst>
              <a:gd name="T0" fmla="*/ 55 w 85"/>
              <a:gd name="T1" fmla="*/ 14 h 98"/>
              <a:gd name="T2" fmla="*/ 55 w 85"/>
              <a:gd name="T3" fmla="*/ 27 h 98"/>
              <a:gd name="T4" fmla="*/ 64 w 85"/>
              <a:gd name="T5" fmla="*/ 33 h 98"/>
              <a:gd name="T6" fmla="*/ 73 w 85"/>
              <a:gd name="T7" fmla="*/ 55 h 98"/>
              <a:gd name="T8" fmla="*/ 64 w 85"/>
              <a:gd name="T9" fmla="*/ 77 h 98"/>
              <a:gd name="T10" fmla="*/ 43 w 85"/>
              <a:gd name="T11" fmla="*/ 86 h 98"/>
              <a:gd name="T12" fmla="*/ 21 w 85"/>
              <a:gd name="T13" fmla="*/ 77 h 98"/>
              <a:gd name="T14" fmla="*/ 12 w 85"/>
              <a:gd name="T15" fmla="*/ 55 h 98"/>
              <a:gd name="T16" fmla="*/ 21 w 85"/>
              <a:gd name="T17" fmla="*/ 33 h 98"/>
              <a:gd name="T18" fmla="*/ 30 w 85"/>
              <a:gd name="T19" fmla="*/ 27 h 98"/>
              <a:gd name="T20" fmla="*/ 30 w 85"/>
              <a:gd name="T21" fmla="*/ 14 h 98"/>
              <a:gd name="T22" fmla="*/ 0 w 85"/>
              <a:gd name="T23" fmla="*/ 55 h 98"/>
              <a:gd name="T24" fmla="*/ 43 w 85"/>
              <a:gd name="T25" fmla="*/ 98 h 98"/>
              <a:gd name="T26" fmla="*/ 85 w 85"/>
              <a:gd name="T27" fmla="*/ 55 h 98"/>
              <a:gd name="T28" fmla="*/ 55 w 85"/>
              <a:gd name="T29" fmla="*/ 14 h 98"/>
              <a:gd name="T30" fmla="*/ 37 w 85"/>
              <a:gd name="T31" fmla="*/ 0 h 98"/>
              <a:gd name="T32" fmla="*/ 49 w 85"/>
              <a:gd name="T33" fmla="*/ 0 h 98"/>
              <a:gd name="T34" fmla="*/ 49 w 85"/>
              <a:gd name="T35" fmla="*/ 49 h 98"/>
              <a:gd name="T36" fmla="*/ 37 w 85"/>
              <a:gd name="T37" fmla="*/ 49 h 98"/>
              <a:gd name="T38" fmla="*/ 37 w 85"/>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98">
                <a:moveTo>
                  <a:pt x="55" y="14"/>
                </a:moveTo>
                <a:cubicBezTo>
                  <a:pt x="55" y="27"/>
                  <a:pt x="55" y="27"/>
                  <a:pt x="55" y="27"/>
                </a:cubicBezTo>
                <a:cubicBezTo>
                  <a:pt x="58" y="29"/>
                  <a:pt x="62" y="31"/>
                  <a:pt x="64" y="33"/>
                </a:cubicBezTo>
                <a:cubicBezTo>
                  <a:pt x="70" y="39"/>
                  <a:pt x="73" y="47"/>
                  <a:pt x="73" y="55"/>
                </a:cubicBezTo>
                <a:cubicBezTo>
                  <a:pt x="73" y="63"/>
                  <a:pt x="70" y="71"/>
                  <a:pt x="64" y="77"/>
                </a:cubicBezTo>
                <a:cubicBezTo>
                  <a:pt x="58" y="82"/>
                  <a:pt x="51" y="86"/>
                  <a:pt x="43" y="86"/>
                </a:cubicBezTo>
                <a:cubicBezTo>
                  <a:pt x="34" y="86"/>
                  <a:pt x="27" y="82"/>
                  <a:pt x="21" y="77"/>
                </a:cubicBezTo>
                <a:cubicBezTo>
                  <a:pt x="15" y="71"/>
                  <a:pt x="12" y="63"/>
                  <a:pt x="12" y="55"/>
                </a:cubicBezTo>
                <a:cubicBezTo>
                  <a:pt x="12" y="47"/>
                  <a:pt x="15" y="39"/>
                  <a:pt x="21" y="33"/>
                </a:cubicBezTo>
                <a:cubicBezTo>
                  <a:pt x="24" y="31"/>
                  <a:pt x="27" y="29"/>
                  <a:pt x="30" y="27"/>
                </a:cubicBezTo>
                <a:cubicBezTo>
                  <a:pt x="30" y="14"/>
                  <a:pt x="30" y="14"/>
                  <a:pt x="30" y="14"/>
                </a:cubicBezTo>
                <a:cubicBezTo>
                  <a:pt x="13" y="19"/>
                  <a:pt x="0" y="36"/>
                  <a:pt x="0" y="55"/>
                </a:cubicBezTo>
                <a:cubicBezTo>
                  <a:pt x="0" y="79"/>
                  <a:pt x="19" y="98"/>
                  <a:pt x="43" y="98"/>
                </a:cubicBezTo>
                <a:cubicBezTo>
                  <a:pt x="66" y="98"/>
                  <a:pt x="85" y="79"/>
                  <a:pt x="85" y="55"/>
                </a:cubicBezTo>
                <a:cubicBezTo>
                  <a:pt x="85"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solidFill>
            <a:schemeClr val="accent1"/>
          </a:solidFill>
          <a:ln>
            <a:noFill/>
          </a:ln>
          <a:extLst/>
        </p:spPr>
        <p:txBody>
          <a:bodyPr anchor="ctr"/>
          <a:lstStyle/>
          <a:p>
            <a:pPr algn="ctr"/>
            <a:endParaRPr/>
          </a:p>
        </p:txBody>
      </p:sp>
      <p:sp>
        <p:nvSpPr>
          <p:cNvPr id="452" name="ïŝḷ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DD788FE-4532-42B4-B97B-903DA485E131}"/>
              </a:ext>
            </a:extLst>
          </p:cNvPr>
          <p:cNvSpPr/>
          <p:nvPr/>
        </p:nvSpPr>
        <p:spPr bwMode="auto">
          <a:xfrm>
            <a:off x="9057133" y="4001258"/>
            <a:ext cx="252706" cy="251219"/>
          </a:xfrm>
          <a:custGeom>
            <a:avLst/>
            <a:gdLst>
              <a:gd name="T0" fmla="*/ 52 w 104"/>
              <a:gd name="T1" fmla="*/ 0 h 104"/>
              <a:gd name="T2" fmla="*/ 0 w 104"/>
              <a:gd name="T3" fmla="*/ 52 h 104"/>
              <a:gd name="T4" fmla="*/ 52 w 104"/>
              <a:gd name="T5" fmla="*/ 104 h 104"/>
              <a:gd name="T6" fmla="*/ 104 w 104"/>
              <a:gd name="T7" fmla="*/ 52 h 104"/>
              <a:gd name="T8" fmla="*/ 52 w 104"/>
              <a:gd name="T9" fmla="*/ 0 h 104"/>
              <a:gd name="T10" fmla="*/ 32 w 104"/>
              <a:gd name="T11" fmla="*/ 52 h 104"/>
              <a:gd name="T12" fmla="*/ 52 w 104"/>
              <a:gd name="T13" fmla="*/ 32 h 104"/>
              <a:gd name="T14" fmla="*/ 72 w 104"/>
              <a:gd name="T15" fmla="*/ 52 h 104"/>
              <a:gd name="T16" fmla="*/ 52 w 104"/>
              <a:gd name="T17" fmla="*/ 71 h 104"/>
              <a:gd name="T18" fmla="*/ 32 w 104"/>
              <a:gd name="T19" fmla="*/ 52 h 104"/>
              <a:gd name="T20" fmla="*/ 94 w 104"/>
              <a:gd name="T21" fmla="*/ 69 h 104"/>
              <a:gd name="T22" fmla="*/ 94 w 104"/>
              <a:gd name="T23" fmla="*/ 69 h 104"/>
              <a:gd name="T24" fmla="*/ 76 w 104"/>
              <a:gd name="T25" fmla="*/ 62 h 104"/>
              <a:gd name="T26" fmla="*/ 78 w 104"/>
              <a:gd name="T27" fmla="*/ 52 h 104"/>
              <a:gd name="T28" fmla="*/ 76 w 104"/>
              <a:gd name="T29" fmla="*/ 42 h 104"/>
              <a:gd name="T30" fmla="*/ 89 w 104"/>
              <a:gd name="T31" fmla="*/ 37 h 104"/>
              <a:gd name="T32" fmla="*/ 94 w 104"/>
              <a:gd name="T33" fmla="*/ 34 h 104"/>
              <a:gd name="T34" fmla="*/ 98 w 104"/>
              <a:gd name="T35" fmla="*/ 52 h 104"/>
              <a:gd name="T36" fmla="*/ 94 w 104"/>
              <a:gd name="T37" fmla="*/ 69 h 104"/>
              <a:gd name="T38" fmla="*/ 69 w 104"/>
              <a:gd name="T39" fmla="*/ 10 h 104"/>
              <a:gd name="T40" fmla="*/ 69 w 104"/>
              <a:gd name="T41" fmla="*/ 10 h 104"/>
              <a:gd name="T42" fmla="*/ 69 w 104"/>
              <a:gd name="T43" fmla="*/ 10 h 104"/>
              <a:gd name="T44" fmla="*/ 62 w 104"/>
              <a:gd name="T45" fmla="*/ 28 h 104"/>
              <a:gd name="T46" fmla="*/ 52 w 104"/>
              <a:gd name="T47" fmla="*/ 26 h 104"/>
              <a:gd name="T48" fmla="*/ 42 w 104"/>
              <a:gd name="T49" fmla="*/ 28 h 104"/>
              <a:gd name="T50" fmla="*/ 38 w 104"/>
              <a:gd name="T51" fmla="*/ 19 h 104"/>
              <a:gd name="T52" fmla="*/ 35 w 104"/>
              <a:gd name="T53" fmla="*/ 10 h 104"/>
              <a:gd name="T54" fmla="*/ 52 w 104"/>
              <a:gd name="T55" fmla="*/ 6 h 104"/>
              <a:gd name="T56" fmla="*/ 69 w 104"/>
              <a:gd name="T57" fmla="*/ 10 h 104"/>
              <a:gd name="T58" fmla="*/ 10 w 104"/>
              <a:gd name="T59" fmla="*/ 34 h 104"/>
              <a:gd name="T60" fmla="*/ 19 w 104"/>
              <a:gd name="T61" fmla="*/ 38 h 104"/>
              <a:gd name="T62" fmla="*/ 28 w 104"/>
              <a:gd name="T63" fmla="*/ 42 h 104"/>
              <a:gd name="T64" fmla="*/ 26 w 104"/>
              <a:gd name="T65" fmla="*/ 52 h 104"/>
              <a:gd name="T66" fmla="*/ 28 w 104"/>
              <a:gd name="T67" fmla="*/ 62 h 104"/>
              <a:gd name="T68" fmla="*/ 10 w 104"/>
              <a:gd name="T69" fmla="*/ 69 h 104"/>
              <a:gd name="T70" fmla="*/ 6 w 104"/>
              <a:gd name="T71" fmla="*/ 52 h 104"/>
              <a:gd name="T72" fmla="*/ 10 w 104"/>
              <a:gd name="T73" fmla="*/ 34 h 104"/>
              <a:gd name="T74" fmla="*/ 35 w 104"/>
              <a:gd name="T75" fmla="*/ 94 h 104"/>
              <a:gd name="T76" fmla="*/ 37 w 104"/>
              <a:gd name="T77" fmla="*/ 88 h 104"/>
              <a:gd name="T78" fmla="*/ 42 w 104"/>
              <a:gd name="T79" fmla="*/ 76 h 104"/>
              <a:gd name="T80" fmla="*/ 52 w 104"/>
              <a:gd name="T81" fmla="*/ 78 h 104"/>
              <a:gd name="T82" fmla="*/ 62 w 104"/>
              <a:gd name="T83" fmla="*/ 76 h 104"/>
              <a:gd name="T84" fmla="*/ 69 w 104"/>
              <a:gd name="T85" fmla="*/ 94 h 104"/>
              <a:gd name="T86" fmla="*/ 69 w 104"/>
              <a:gd name="T87" fmla="*/ 94 h 104"/>
              <a:gd name="T88" fmla="*/ 69 w 104"/>
              <a:gd name="T89" fmla="*/ 94 h 104"/>
              <a:gd name="T90" fmla="*/ 52 w 104"/>
              <a:gd name="T91" fmla="*/ 97 h 104"/>
              <a:gd name="T92" fmla="*/ 35 w 104"/>
              <a:gd name="T93" fmla="*/ 9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 h="104">
                <a:moveTo>
                  <a:pt x="52" y="0"/>
                </a:moveTo>
                <a:cubicBezTo>
                  <a:pt x="23" y="0"/>
                  <a:pt x="0" y="23"/>
                  <a:pt x="0" y="52"/>
                </a:cubicBezTo>
                <a:cubicBezTo>
                  <a:pt x="0" y="81"/>
                  <a:pt x="23" y="104"/>
                  <a:pt x="52" y="104"/>
                </a:cubicBezTo>
                <a:cubicBezTo>
                  <a:pt x="81" y="104"/>
                  <a:pt x="104" y="81"/>
                  <a:pt x="104" y="52"/>
                </a:cubicBezTo>
                <a:cubicBezTo>
                  <a:pt x="104" y="23"/>
                  <a:pt x="81" y="0"/>
                  <a:pt x="52" y="0"/>
                </a:cubicBezTo>
                <a:close/>
                <a:moveTo>
                  <a:pt x="32" y="52"/>
                </a:moveTo>
                <a:cubicBezTo>
                  <a:pt x="32" y="41"/>
                  <a:pt x="41" y="32"/>
                  <a:pt x="52" y="32"/>
                </a:cubicBezTo>
                <a:cubicBezTo>
                  <a:pt x="63" y="32"/>
                  <a:pt x="72" y="41"/>
                  <a:pt x="72" y="52"/>
                </a:cubicBezTo>
                <a:cubicBezTo>
                  <a:pt x="72" y="63"/>
                  <a:pt x="63" y="71"/>
                  <a:pt x="52" y="71"/>
                </a:cubicBezTo>
                <a:cubicBezTo>
                  <a:pt x="41" y="71"/>
                  <a:pt x="32" y="63"/>
                  <a:pt x="32" y="52"/>
                </a:cubicBezTo>
                <a:close/>
                <a:moveTo>
                  <a:pt x="94" y="69"/>
                </a:moveTo>
                <a:cubicBezTo>
                  <a:pt x="94" y="69"/>
                  <a:pt x="94" y="69"/>
                  <a:pt x="94" y="69"/>
                </a:cubicBezTo>
                <a:cubicBezTo>
                  <a:pt x="76" y="62"/>
                  <a:pt x="76" y="62"/>
                  <a:pt x="76" y="62"/>
                </a:cubicBezTo>
                <a:cubicBezTo>
                  <a:pt x="77" y="59"/>
                  <a:pt x="78" y="55"/>
                  <a:pt x="78" y="52"/>
                </a:cubicBezTo>
                <a:cubicBezTo>
                  <a:pt x="78" y="48"/>
                  <a:pt x="77" y="45"/>
                  <a:pt x="76" y="42"/>
                </a:cubicBezTo>
                <a:cubicBezTo>
                  <a:pt x="89" y="37"/>
                  <a:pt x="89" y="37"/>
                  <a:pt x="89" y="37"/>
                </a:cubicBezTo>
                <a:cubicBezTo>
                  <a:pt x="94" y="34"/>
                  <a:pt x="94" y="34"/>
                  <a:pt x="94" y="34"/>
                </a:cubicBezTo>
                <a:cubicBezTo>
                  <a:pt x="96" y="40"/>
                  <a:pt x="98" y="46"/>
                  <a:pt x="98" y="52"/>
                </a:cubicBezTo>
                <a:cubicBezTo>
                  <a:pt x="98" y="58"/>
                  <a:pt x="96" y="64"/>
                  <a:pt x="94" y="69"/>
                </a:cubicBezTo>
                <a:close/>
                <a:moveTo>
                  <a:pt x="69" y="10"/>
                </a:moveTo>
                <a:cubicBezTo>
                  <a:pt x="69" y="10"/>
                  <a:pt x="69" y="10"/>
                  <a:pt x="69" y="10"/>
                </a:cubicBezTo>
                <a:cubicBezTo>
                  <a:pt x="69" y="10"/>
                  <a:pt x="69" y="10"/>
                  <a:pt x="69" y="10"/>
                </a:cubicBezTo>
                <a:cubicBezTo>
                  <a:pt x="62" y="28"/>
                  <a:pt x="62" y="28"/>
                  <a:pt x="62" y="28"/>
                </a:cubicBezTo>
                <a:cubicBezTo>
                  <a:pt x="59" y="26"/>
                  <a:pt x="56" y="26"/>
                  <a:pt x="52" y="26"/>
                </a:cubicBezTo>
                <a:cubicBezTo>
                  <a:pt x="48" y="26"/>
                  <a:pt x="45" y="26"/>
                  <a:pt x="42" y="28"/>
                </a:cubicBezTo>
                <a:cubicBezTo>
                  <a:pt x="38" y="19"/>
                  <a:pt x="38" y="19"/>
                  <a:pt x="38" y="19"/>
                </a:cubicBezTo>
                <a:cubicBezTo>
                  <a:pt x="35" y="10"/>
                  <a:pt x="35" y="10"/>
                  <a:pt x="35" y="10"/>
                </a:cubicBezTo>
                <a:cubicBezTo>
                  <a:pt x="40" y="7"/>
                  <a:pt x="46" y="6"/>
                  <a:pt x="52" y="6"/>
                </a:cubicBezTo>
                <a:cubicBezTo>
                  <a:pt x="58" y="6"/>
                  <a:pt x="64" y="7"/>
                  <a:pt x="69" y="10"/>
                </a:cubicBezTo>
                <a:close/>
                <a:moveTo>
                  <a:pt x="10" y="34"/>
                </a:moveTo>
                <a:cubicBezTo>
                  <a:pt x="19" y="38"/>
                  <a:pt x="19" y="38"/>
                  <a:pt x="19" y="38"/>
                </a:cubicBezTo>
                <a:cubicBezTo>
                  <a:pt x="28" y="42"/>
                  <a:pt x="28" y="42"/>
                  <a:pt x="28" y="42"/>
                </a:cubicBezTo>
                <a:cubicBezTo>
                  <a:pt x="27" y="45"/>
                  <a:pt x="26" y="48"/>
                  <a:pt x="26" y="52"/>
                </a:cubicBezTo>
                <a:cubicBezTo>
                  <a:pt x="26" y="55"/>
                  <a:pt x="27" y="59"/>
                  <a:pt x="28" y="62"/>
                </a:cubicBezTo>
                <a:cubicBezTo>
                  <a:pt x="10" y="69"/>
                  <a:pt x="10" y="69"/>
                  <a:pt x="10" y="69"/>
                </a:cubicBezTo>
                <a:cubicBezTo>
                  <a:pt x="8" y="64"/>
                  <a:pt x="6" y="58"/>
                  <a:pt x="6" y="52"/>
                </a:cubicBezTo>
                <a:cubicBezTo>
                  <a:pt x="6" y="46"/>
                  <a:pt x="8" y="40"/>
                  <a:pt x="10" y="34"/>
                </a:cubicBezTo>
                <a:close/>
                <a:moveTo>
                  <a:pt x="35" y="94"/>
                </a:moveTo>
                <a:cubicBezTo>
                  <a:pt x="37" y="88"/>
                  <a:pt x="37" y="88"/>
                  <a:pt x="37" y="88"/>
                </a:cubicBezTo>
                <a:cubicBezTo>
                  <a:pt x="42" y="76"/>
                  <a:pt x="42" y="76"/>
                  <a:pt x="42" y="76"/>
                </a:cubicBezTo>
                <a:cubicBezTo>
                  <a:pt x="45" y="77"/>
                  <a:pt x="48" y="78"/>
                  <a:pt x="52" y="78"/>
                </a:cubicBezTo>
                <a:cubicBezTo>
                  <a:pt x="56" y="78"/>
                  <a:pt x="59" y="77"/>
                  <a:pt x="62" y="76"/>
                </a:cubicBezTo>
                <a:cubicBezTo>
                  <a:pt x="69" y="94"/>
                  <a:pt x="69" y="94"/>
                  <a:pt x="69" y="94"/>
                </a:cubicBezTo>
                <a:cubicBezTo>
                  <a:pt x="69" y="94"/>
                  <a:pt x="69" y="94"/>
                  <a:pt x="69" y="94"/>
                </a:cubicBezTo>
                <a:cubicBezTo>
                  <a:pt x="69" y="94"/>
                  <a:pt x="69" y="94"/>
                  <a:pt x="69" y="94"/>
                </a:cubicBezTo>
                <a:cubicBezTo>
                  <a:pt x="64" y="96"/>
                  <a:pt x="58" y="97"/>
                  <a:pt x="52" y="97"/>
                </a:cubicBezTo>
                <a:cubicBezTo>
                  <a:pt x="46" y="97"/>
                  <a:pt x="40" y="96"/>
                  <a:pt x="35" y="94"/>
                </a:cubicBezTo>
                <a:close/>
              </a:path>
            </a:pathLst>
          </a:custGeom>
          <a:solidFill>
            <a:schemeClr val="tx2"/>
          </a:solidFill>
          <a:ln>
            <a:noFill/>
          </a:ln>
          <a:extLst/>
        </p:spPr>
        <p:txBody>
          <a:bodyPr anchor="ctr"/>
          <a:lstStyle/>
          <a:p>
            <a:pPr algn="ctr"/>
            <a:endParaRPr/>
          </a:p>
        </p:txBody>
      </p:sp>
      <p:sp>
        <p:nvSpPr>
          <p:cNvPr id="453" name="iṧl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4883E96-AE3E-46B0-9056-A85B2ECD83BE}"/>
              </a:ext>
            </a:extLst>
          </p:cNvPr>
          <p:cNvSpPr/>
          <p:nvPr/>
        </p:nvSpPr>
        <p:spPr bwMode="auto">
          <a:xfrm>
            <a:off x="8704832" y="3842203"/>
            <a:ext cx="255679" cy="258652"/>
          </a:xfrm>
          <a:custGeom>
            <a:avLst/>
            <a:gdLst>
              <a:gd name="T0" fmla="*/ 53 w 105"/>
              <a:gd name="T1" fmla="*/ 0 h 106"/>
              <a:gd name="T2" fmla="*/ 0 w 105"/>
              <a:gd name="T3" fmla="*/ 53 h 106"/>
              <a:gd name="T4" fmla="*/ 53 w 105"/>
              <a:gd name="T5" fmla="*/ 106 h 106"/>
              <a:gd name="T6" fmla="*/ 105 w 105"/>
              <a:gd name="T7" fmla="*/ 53 h 106"/>
              <a:gd name="T8" fmla="*/ 53 w 105"/>
              <a:gd name="T9" fmla="*/ 0 h 106"/>
              <a:gd name="T10" fmla="*/ 84 w 105"/>
              <a:gd name="T11" fmla="*/ 45 h 106"/>
              <a:gd name="T12" fmla="*/ 55 w 105"/>
              <a:gd name="T13" fmla="*/ 85 h 106"/>
              <a:gd name="T14" fmla="*/ 41 w 105"/>
              <a:gd name="T15" fmla="*/ 80 h 106"/>
              <a:gd name="T16" fmla="*/ 31 w 105"/>
              <a:gd name="T17" fmla="*/ 48 h 106"/>
              <a:gd name="T18" fmla="*/ 24 w 105"/>
              <a:gd name="T19" fmla="*/ 50 h 106"/>
              <a:gd name="T20" fmla="*/ 21 w 105"/>
              <a:gd name="T21" fmla="*/ 47 h 106"/>
              <a:gd name="T22" fmla="*/ 40 w 105"/>
              <a:gd name="T23" fmla="*/ 33 h 106"/>
              <a:gd name="T24" fmla="*/ 51 w 105"/>
              <a:gd name="T25" fmla="*/ 54 h 106"/>
              <a:gd name="T26" fmla="*/ 56 w 105"/>
              <a:gd name="T27" fmla="*/ 67 h 106"/>
              <a:gd name="T28" fmla="*/ 64 w 105"/>
              <a:gd name="T29" fmla="*/ 55 h 106"/>
              <a:gd name="T30" fmla="*/ 57 w 105"/>
              <a:gd name="T31" fmla="*/ 47 h 106"/>
              <a:gd name="T32" fmla="*/ 84 w 105"/>
              <a:gd name="T33" fmla="*/ 4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5" h="106">
                <a:moveTo>
                  <a:pt x="53" y="0"/>
                </a:moveTo>
                <a:cubicBezTo>
                  <a:pt x="23" y="0"/>
                  <a:pt x="0" y="24"/>
                  <a:pt x="0" y="53"/>
                </a:cubicBezTo>
                <a:cubicBezTo>
                  <a:pt x="0" y="82"/>
                  <a:pt x="23" y="106"/>
                  <a:pt x="53" y="106"/>
                </a:cubicBezTo>
                <a:cubicBezTo>
                  <a:pt x="82" y="106"/>
                  <a:pt x="105" y="82"/>
                  <a:pt x="105" y="53"/>
                </a:cubicBezTo>
                <a:cubicBezTo>
                  <a:pt x="105" y="24"/>
                  <a:pt x="82" y="0"/>
                  <a:pt x="53" y="0"/>
                </a:cubicBezTo>
                <a:close/>
                <a:moveTo>
                  <a:pt x="84" y="45"/>
                </a:moveTo>
                <a:cubicBezTo>
                  <a:pt x="80" y="65"/>
                  <a:pt x="61" y="82"/>
                  <a:pt x="55" y="85"/>
                </a:cubicBezTo>
                <a:cubicBezTo>
                  <a:pt x="49" y="89"/>
                  <a:pt x="43" y="84"/>
                  <a:pt x="41" y="80"/>
                </a:cubicBezTo>
                <a:cubicBezTo>
                  <a:pt x="39" y="75"/>
                  <a:pt x="33" y="50"/>
                  <a:pt x="31" y="48"/>
                </a:cubicBezTo>
                <a:cubicBezTo>
                  <a:pt x="29" y="46"/>
                  <a:pt x="24" y="50"/>
                  <a:pt x="24" y="50"/>
                </a:cubicBezTo>
                <a:cubicBezTo>
                  <a:pt x="21" y="47"/>
                  <a:pt x="21" y="47"/>
                  <a:pt x="21" y="47"/>
                </a:cubicBezTo>
                <a:cubicBezTo>
                  <a:pt x="21" y="47"/>
                  <a:pt x="32" y="34"/>
                  <a:pt x="40" y="33"/>
                </a:cubicBezTo>
                <a:cubicBezTo>
                  <a:pt x="49" y="31"/>
                  <a:pt x="49" y="46"/>
                  <a:pt x="51" y="54"/>
                </a:cubicBezTo>
                <a:cubicBezTo>
                  <a:pt x="53" y="62"/>
                  <a:pt x="54" y="67"/>
                  <a:pt x="56" y="67"/>
                </a:cubicBezTo>
                <a:cubicBezTo>
                  <a:pt x="58" y="67"/>
                  <a:pt x="61" y="62"/>
                  <a:pt x="64" y="55"/>
                </a:cubicBezTo>
                <a:cubicBezTo>
                  <a:pt x="68" y="49"/>
                  <a:pt x="64" y="43"/>
                  <a:pt x="57" y="47"/>
                </a:cubicBezTo>
                <a:cubicBezTo>
                  <a:pt x="60" y="30"/>
                  <a:pt x="87" y="26"/>
                  <a:pt x="84" y="45"/>
                </a:cubicBezTo>
                <a:close/>
              </a:path>
            </a:pathLst>
          </a:custGeom>
          <a:solidFill>
            <a:schemeClr val="accent2"/>
          </a:solidFill>
          <a:ln>
            <a:noFill/>
          </a:ln>
          <a:extLst/>
        </p:spPr>
        <p:txBody>
          <a:bodyPr anchor="ctr"/>
          <a:lstStyle/>
          <a:p>
            <a:pPr algn="ctr"/>
            <a:endParaRPr/>
          </a:p>
        </p:txBody>
      </p:sp>
      <p:sp>
        <p:nvSpPr>
          <p:cNvPr id="454" name="îŝlî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034413E-A869-454F-B280-99FA5272F315}"/>
              </a:ext>
            </a:extLst>
          </p:cNvPr>
          <p:cNvSpPr/>
          <p:nvPr/>
        </p:nvSpPr>
        <p:spPr bwMode="auto">
          <a:xfrm>
            <a:off x="8544289" y="4658295"/>
            <a:ext cx="272031" cy="417708"/>
          </a:xfrm>
          <a:custGeom>
            <a:avLst/>
            <a:gdLst>
              <a:gd name="T0" fmla="*/ 84 w 112"/>
              <a:gd name="T1" fmla="*/ 3 h 172"/>
              <a:gd name="T2" fmla="*/ 111 w 112"/>
              <a:gd name="T3" fmla="*/ 19 h 172"/>
              <a:gd name="T4" fmla="*/ 110 w 112"/>
              <a:gd name="T5" fmla="*/ 33 h 172"/>
              <a:gd name="T6" fmla="*/ 103 w 112"/>
              <a:gd name="T7" fmla="*/ 44 h 172"/>
              <a:gd name="T8" fmla="*/ 65 w 112"/>
              <a:gd name="T9" fmla="*/ 21 h 172"/>
              <a:gd name="T10" fmla="*/ 72 w 112"/>
              <a:gd name="T11" fmla="*/ 10 h 172"/>
              <a:gd name="T12" fmla="*/ 84 w 112"/>
              <a:gd name="T13" fmla="*/ 3 h 172"/>
              <a:gd name="T14" fmla="*/ 0 w 112"/>
              <a:gd name="T15" fmla="*/ 130 h 172"/>
              <a:gd name="T16" fmla="*/ 1 w 112"/>
              <a:gd name="T17" fmla="*/ 172 h 172"/>
              <a:gd name="T18" fmla="*/ 38 w 112"/>
              <a:gd name="T19" fmla="*/ 153 h 172"/>
              <a:gd name="T20" fmla="*/ 98 w 112"/>
              <a:gd name="T21" fmla="*/ 52 h 172"/>
              <a:gd name="T22" fmla="*/ 60 w 112"/>
              <a:gd name="T23" fmla="*/ 29 h 172"/>
              <a:gd name="T24" fmla="*/ 0 w 112"/>
              <a:gd name="T25" fmla="*/ 130 h 172"/>
              <a:gd name="T26" fmla="*/ 76 w 112"/>
              <a:gd name="T27" fmla="*/ 57 h 172"/>
              <a:gd name="T28" fmla="*/ 30 w 112"/>
              <a:gd name="T29" fmla="*/ 134 h 172"/>
              <a:gd name="T30" fmla="*/ 20 w 112"/>
              <a:gd name="T31" fmla="*/ 128 h 172"/>
              <a:gd name="T32" fmla="*/ 66 w 112"/>
              <a:gd name="T33" fmla="*/ 52 h 172"/>
              <a:gd name="T34" fmla="*/ 76 w 112"/>
              <a:gd name="T35" fmla="*/ 57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72">
                <a:moveTo>
                  <a:pt x="84" y="3"/>
                </a:moveTo>
                <a:cubicBezTo>
                  <a:pt x="96" y="0"/>
                  <a:pt x="108" y="7"/>
                  <a:pt x="111" y="19"/>
                </a:cubicBezTo>
                <a:cubicBezTo>
                  <a:pt x="112" y="24"/>
                  <a:pt x="112" y="29"/>
                  <a:pt x="110" y="33"/>
                </a:cubicBezTo>
                <a:cubicBezTo>
                  <a:pt x="103" y="44"/>
                  <a:pt x="103" y="44"/>
                  <a:pt x="103" y="44"/>
                </a:cubicBezTo>
                <a:cubicBezTo>
                  <a:pt x="65" y="21"/>
                  <a:pt x="65" y="21"/>
                  <a:pt x="65" y="21"/>
                </a:cubicBezTo>
                <a:cubicBezTo>
                  <a:pt x="72" y="10"/>
                  <a:pt x="72" y="10"/>
                  <a:pt x="72" y="10"/>
                </a:cubicBezTo>
                <a:cubicBezTo>
                  <a:pt x="75" y="7"/>
                  <a:pt x="79" y="4"/>
                  <a:pt x="84" y="3"/>
                </a:cubicBezTo>
                <a:close/>
                <a:moveTo>
                  <a:pt x="0" y="130"/>
                </a:moveTo>
                <a:cubicBezTo>
                  <a:pt x="1" y="172"/>
                  <a:pt x="1" y="172"/>
                  <a:pt x="1" y="172"/>
                </a:cubicBezTo>
                <a:cubicBezTo>
                  <a:pt x="38" y="153"/>
                  <a:pt x="38" y="153"/>
                  <a:pt x="38" y="153"/>
                </a:cubicBezTo>
                <a:cubicBezTo>
                  <a:pt x="98" y="52"/>
                  <a:pt x="98" y="52"/>
                  <a:pt x="98" y="52"/>
                </a:cubicBezTo>
                <a:cubicBezTo>
                  <a:pt x="60" y="29"/>
                  <a:pt x="60" y="29"/>
                  <a:pt x="60" y="29"/>
                </a:cubicBezTo>
                <a:lnTo>
                  <a:pt x="0" y="130"/>
                </a:lnTo>
                <a:close/>
                <a:moveTo>
                  <a:pt x="76" y="57"/>
                </a:moveTo>
                <a:cubicBezTo>
                  <a:pt x="30" y="134"/>
                  <a:pt x="30" y="134"/>
                  <a:pt x="30" y="134"/>
                </a:cubicBezTo>
                <a:cubicBezTo>
                  <a:pt x="20" y="128"/>
                  <a:pt x="20" y="128"/>
                  <a:pt x="20" y="128"/>
                </a:cubicBezTo>
                <a:cubicBezTo>
                  <a:pt x="66" y="52"/>
                  <a:pt x="66" y="52"/>
                  <a:pt x="66" y="52"/>
                </a:cubicBezTo>
                <a:lnTo>
                  <a:pt x="76" y="57"/>
                </a:lnTo>
                <a:close/>
              </a:path>
            </a:pathLst>
          </a:custGeom>
          <a:solidFill>
            <a:schemeClr val="accent2"/>
          </a:solidFill>
          <a:ln>
            <a:noFill/>
          </a:ln>
          <a:extLst/>
        </p:spPr>
        <p:txBody>
          <a:bodyPr anchor="ctr"/>
          <a:lstStyle/>
          <a:p>
            <a:pPr algn="ctr"/>
            <a:endParaRPr/>
          </a:p>
        </p:txBody>
      </p:sp>
      <p:sp>
        <p:nvSpPr>
          <p:cNvPr id="455" name="îṥḷí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201C9F7-5144-4B62-90AF-B2B9059D3605}"/>
              </a:ext>
            </a:extLst>
          </p:cNvPr>
          <p:cNvSpPr/>
          <p:nvPr/>
        </p:nvSpPr>
        <p:spPr bwMode="auto">
          <a:xfrm>
            <a:off x="8869833" y="4673159"/>
            <a:ext cx="231895" cy="264598"/>
          </a:xfrm>
          <a:custGeom>
            <a:avLst/>
            <a:gdLst>
              <a:gd name="T0" fmla="*/ 40 w 95"/>
              <a:gd name="T1" fmla="*/ 61 h 109"/>
              <a:gd name="T2" fmla="*/ 34 w 95"/>
              <a:gd name="T3" fmla="*/ 54 h 109"/>
              <a:gd name="T4" fmla="*/ 13 w 95"/>
              <a:gd name="T5" fmla="*/ 75 h 109"/>
              <a:gd name="T6" fmla="*/ 34 w 95"/>
              <a:gd name="T7" fmla="*/ 95 h 109"/>
              <a:gd name="T8" fmla="*/ 40 w 95"/>
              <a:gd name="T9" fmla="*/ 88 h 109"/>
              <a:gd name="T10" fmla="*/ 27 w 95"/>
              <a:gd name="T11" fmla="*/ 75 h 109"/>
              <a:gd name="T12" fmla="*/ 40 w 95"/>
              <a:gd name="T13" fmla="*/ 61 h 109"/>
              <a:gd name="T14" fmla="*/ 54 w 95"/>
              <a:gd name="T15" fmla="*/ 88 h 109"/>
              <a:gd name="T16" fmla="*/ 61 w 95"/>
              <a:gd name="T17" fmla="*/ 95 h 109"/>
              <a:gd name="T18" fmla="*/ 81 w 95"/>
              <a:gd name="T19" fmla="*/ 75 h 109"/>
              <a:gd name="T20" fmla="*/ 61 w 95"/>
              <a:gd name="T21" fmla="*/ 54 h 109"/>
              <a:gd name="T22" fmla="*/ 54 w 95"/>
              <a:gd name="T23" fmla="*/ 61 h 109"/>
              <a:gd name="T24" fmla="*/ 68 w 95"/>
              <a:gd name="T25" fmla="*/ 75 h 109"/>
              <a:gd name="T26" fmla="*/ 54 w 95"/>
              <a:gd name="T27" fmla="*/ 88 h 109"/>
              <a:gd name="T28" fmla="*/ 89 w 95"/>
              <a:gd name="T29" fmla="*/ 21 h 109"/>
              <a:gd name="T30" fmla="*/ 74 w 95"/>
              <a:gd name="T31" fmla="*/ 6 h 109"/>
              <a:gd name="T32" fmla="*/ 59 w 95"/>
              <a:gd name="T33" fmla="*/ 0 h 109"/>
              <a:gd name="T34" fmla="*/ 8 w 95"/>
              <a:gd name="T35" fmla="*/ 0 h 109"/>
              <a:gd name="T36" fmla="*/ 0 w 95"/>
              <a:gd name="T37" fmla="*/ 8 h 109"/>
              <a:gd name="T38" fmla="*/ 0 w 95"/>
              <a:gd name="T39" fmla="*/ 100 h 109"/>
              <a:gd name="T40" fmla="*/ 8 w 95"/>
              <a:gd name="T41" fmla="*/ 109 h 109"/>
              <a:gd name="T42" fmla="*/ 86 w 95"/>
              <a:gd name="T43" fmla="*/ 109 h 109"/>
              <a:gd name="T44" fmla="*/ 95 w 95"/>
              <a:gd name="T45" fmla="*/ 100 h 109"/>
              <a:gd name="T46" fmla="*/ 95 w 95"/>
              <a:gd name="T47" fmla="*/ 36 h 109"/>
              <a:gd name="T48" fmla="*/ 89 w 95"/>
              <a:gd name="T49" fmla="*/ 21 h 109"/>
              <a:gd name="T50" fmla="*/ 84 w 95"/>
              <a:gd name="T51" fmla="*/ 26 h 109"/>
              <a:gd name="T52" fmla="*/ 85 w 95"/>
              <a:gd name="T53" fmla="*/ 27 h 109"/>
              <a:gd name="T54" fmla="*/ 68 w 95"/>
              <a:gd name="T55" fmla="*/ 27 h 109"/>
              <a:gd name="T56" fmla="*/ 68 w 95"/>
              <a:gd name="T57" fmla="*/ 10 h 109"/>
              <a:gd name="T58" fmla="*/ 69 w 95"/>
              <a:gd name="T59" fmla="*/ 11 h 109"/>
              <a:gd name="T60" fmla="*/ 84 w 95"/>
              <a:gd name="T61" fmla="*/ 26 h 109"/>
              <a:gd name="T62" fmla="*/ 88 w 95"/>
              <a:gd name="T63" fmla="*/ 100 h 109"/>
              <a:gd name="T64" fmla="*/ 86 w 95"/>
              <a:gd name="T65" fmla="*/ 102 h 109"/>
              <a:gd name="T66" fmla="*/ 8 w 95"/>
              <a:gd name="T67" fmla="*/ 102 h 109"/>
              <a:gd name="T68" fmla="*/ 6 w 95"/>
              <a:gd name="T69" fmla="*/ 100 h 109"/>
              <a:gd name="T70" fmla="*/ 6 w 95"/>
              <a:gd name="T71" fmla="*/ 8 h 109"/>
              <a:gd name="T72" fmla="*/ 8 w 95"/>
              <a:gd name="T73" fmla="*/ 7 h 109"/>
              <a:gd name="T74" fmla="*/ 59 w 95"/>
              <a:gd name="T75" fmla="*/ 7 h 109"/>
              <a:gd name="T76" fmla="*/ 61 w 95"/>
              <a:gd name="T77" fmla="*/ 7 h 109"/>
              <a:gd name="T78" fmla="*/ 61 w 95"/>
              <a:gd name="T79" fmla="*/ 34 h 109"/>
              <a:gd name="T80" fmla="*/ 88 w 95"/>
              <a:gd name="T81" fmla="*/ 34 h 109"/>
              <a:gd name="T82" fmla="*/ 88 w 95"/>
              <a:gd name="T83" fmla="*/ 36 h 109"/>
              <a:gd name="T84" fmla="*/ 88 w 95"/>
              <a:gd name="T85" fmla="*/ 10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5" h="109">
                <a:moveTo>
                  <a:pt x="40" y="61"/>
                </a:moveTo>
                <a:cubicBezTo>
                  <a:pt x="34" y="54"/>
                  <a:pt x="34" y="54"/>
                  <a:pt x="34" y="54"/>
                </a:cubicBezTo>
                <a:cubicBezTo>
                  <a:pt x="13" y="75"/>
                  <a:pt x="13" y="75"/>
                  <a:pt x="13" y="75"/>
                </a:cubicBezTo>
                <a:cubicBezTo>
                  <a:pt x="34" y="95"/>
                  <a:pt x="34" y="95"/>
                  <a:pt x="34" y="95"/>
                </a:cubicBezTo>
                <a:cubicBezTo>
                  <a:pt x="40" y="88"/>
                  <a:pt x="40" y="88"/>
                  <a:pt x="40" y="88"/>
                </a:cubicBezTo>
                <a:cubicBezTo>
                  <a:pt x="27" y="75"/>
                  <a:pt x="27" y="75"/>
                  <a:pt x="27" y="75"/>
                </a:cubicBezTo>
                <a:lnTo>
                  <a:pt x="40" y="61"/>
                </a:lnTo>
                <a:close/>
                <a:moveTo>
                  <a:pt x="54" y="88"/>
                </a:moveTo>
                <a:cubicBezTo>
                  <a:pt x="61" y="95"/>
                  <a:pt x="61" y="95"/>
                  <a:pt x="61" y="95"/>
                </a:cubicBezTo>
                <a:cubicBezTo>
                  <a:pt x="81" y="75"/>
                  <a:pt x="81" y="75"/>
                  <a:pt x="81" y="75"/>
                </a:cubicBezTo>
                <a:cubicBezTo>
                  <a:pt x="61" y="54"/>
                  <a:pt x="61" y="54"/>
                  <a:pt x="61" y="54"/>
                </a:cubicBezTo>
                <a:cubicBezTo>
                  <a:pt x="54" y="61"/>
                  <a:pt x="54" y="61"/>
                  <a:pt x="54" y="61"/>
                </a:cubicBezTo>
                <a:cubicBezTo>
                  <a:pt x="68" y="75"/>
                  <a:pt x="68" y="75"/>
                  <a:pt x="68" y="75"/>
                </a:cubicBezTo>
                <a:lnTo>
                  <a:pt x="54" y="88"/>
                </a:lnTo>
                <a:close/>
                <a:moveTo>
                  <a:pt x="89" y="21"/>
                </a:moveTo>
                <a:cubicBezTo>
                  <a:pt x="74" y="6"/>
                  <a:pt x="74" y="6"/>
                  <a:pt x="74" y="6"/>
                </a:cubicBezTo>
                <a:cubicBezTo>
                  <a:pt x="70" y="3"/>
                  <a:pt x="64" y="0"/>
                  <a:pt x="59" y="0"/>
                </a:cubicBezTo>
                <a:cubicBezTo>
                  <a:pt x="8" y="0"/>
                  <a:pt x="8" y="0"/>
                  <a:pt x="8" y="0"/>
                </a:cubicBezTo>
                <a:cubicBezTo>
                  <a:pt x="3" y="0"/>
                  <a:pt x="0" y="4"/>
                  <a:pt x="0" y="8"/>
                </a:cubicBezTo>
                <a:cubicBezTo>
                  <a:pt x="0" y="100"/>
                  <a:pt x="0" y="100"/>
                  <a:pt x="0" y="100"/>
                </a:cubicBezTo>
                <a:cubicBezTo>
                  <a:pt x="0" y="105"/>
                  <a:pt x="3" y="109"/>
                  <a:pt x="8" y="109"/>
                </a:cubicBezTo>
                <a:cubicBezTo>
                  <a:pt x="86" y="109"/>
                  <a:pt x="86" y="109"/>
                  <a:pt x="86" y="109"/>
                </a:cubicBezTo>
                <a:cubicBezTo>
                  <a:pt x="91" y="109"/>
                  <a:pt x="95" y="105"/>
                  <a:pt x="95" y="100"/>
                </a:cubicBezTo>
                <a:cubicBezTo>
                  <a:pt x="95" y="36"/>
                  <a:pt x="95" y="36"/>
                  <a:pt x="95" y="36"/>
                </a:cubicBezTo>
                <a:cubicBezTo>
                  <a:pt x="95" y="31"/>
                  <a:pt x="92" y="24"/>
                  <a:pt x="89" y="21"/>
                </a:cubicBezTo>
                <a:close/>
                <a:moveTo>
                  <a:pt x="84" y="26"/>
                </a:moveTo>
                <a:cubicBezTo>
                  <a:pt x="84" y="26"/>
                  <a:pt x="85" y="27"/>
                  <a:pt x="85" y="27"/>
                </a:cubicBezTo>
                <a:cubicBezTo>
                  <a:pt x="68" y="27"/>
                  <a:pt x="68" y="27"/>
                  <a:pt x="68" y="27"/>
                </a:cubicBezTo>
                <a:cubicBezTo>
                  <a:pt x="68" y="10"/>
                  <a:pt x="68" y="10"/>
                  <a:pt x="68" y="10"/>
                </a:cubicBezTo>
                <a:cubicBezTo>
                  <a:pt x="68" y="10"/>
                  <a:pt x="68" y="10"/>
                  <a:pt x="69" y="11"/>
                </a:cubicBezTo>
                <a:lnTo>
                  <a:pt x="84" y="26"/>
                </a:lnTo>
                <a:close/>
                <a:moveTo>
                  <a:pt x="88" y="100"/>
                </a:moveTo>
                <a:cubicBezTo>
                  <a:pt x="88" y="101"/>
                  <a:pt x="87" y="102"/>
                  <a:pt x="86" y="102"/>
                </a:cubicBezTo>
                <a:cubicBezTo>
                  <a:pt x="8" y="102"/>
                  <a:pt x="8" y="102"/>
                  <a:pt x="8" y="102"/>
                </a:cubicBezTo>
                <a:cubicBezTo>
                  <a:pt x="7" y="102"/>
                  <a:pt x="6" y="101"/>
                  <a:pt x="6" y="100"/>
                </a:cubicBezTo>
                <a:cubicBezTo>
                  <a:pt x="6" y="8"/>
                  <a:pt x="6" y="8"/>
                  <a:pt x="6" y="8"/>
                </a:cubicBezTo>
                <a:cubicBezTo>
                  <a:pt x="6" y="7"/>
                  <a:pt x="7" y="7"/>
                  <a:pt x="8" y="7"/>
                </a:cubicBezTo>
                <a:cubicBezTo>
                  <a:pt x="59" y="7"/>
                  <a:pt x="59" y="7"/>
                  <a:pt x="59" y="7"/>
                </a:cubicBezTo>
                <a:cubicBezTo>
                  <a:pt x="60" y="7"/>
                  <a:pt x="60" y="7"/>
                  <a:pt x="61" y="7"/>
                </a:cubicBezTo>
                <a:cubicBezTo>
                  <a:pt x="61" y="34"/>
                  <a:pt x="61" y="34"/>
                  <a:pt x="61" y="34"/>
                </a:cubicBezTo>
                <a:cubicBezTo>
                  <a:pt x="88" y="34"/>
                  <a:pt x="88" y="34"/>
                  <a:pt x="88" y="34"/>
                </a:cubicBezTo>
                <a:cubicBezTo>
                  <a:pt x="88" y="34"/>
                  <a:pt x="88" y="35"/>
                  <a:pt x="88" y="36"/>
                </a:cubicBezTo>
                <a:lnTo>
                  <a:pt x="88" y="100"/>
                </a:lnTo>
                <a:close/>
              </a:path>
            </a:pathLst>
          </a:custGeom>
          <a:solidFill>
            <a:schemeClr val="tx2"/>
          </a:solidFill>
          <a:ln>
            <a:noFill/>
          </a:ln>
          <a:extLst/>
        </p:spPr>
        <p:txBody>
          <a:bodyPr anchor="ctr"/>
          <a:lstStyle/>
          <a:p>
            <a:pPr algn="ctr"/>
            <a:endParaRPr/>
          </a:p>
        </p:txBody>
      </p:sp>
      <p:sp>
        <p:nvSpPr>
          <p:cNvPr id="456" name="îṩḷi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6D80D14-33A0-43C1-AF60-062ADCECD5A0}"/>
              </a:ext>
            </a:extLst>
          </p:cNvPr>
          <p:cNvSpPr/>
          <p:nvPr/>
        </p:nvSpPr>
        <p:spPr bwMode="auto">
          <a:xfrm>
            <a:off x="8068608" y="3964097"/>
            <a:ext cx="157570" cy="160542"/>
          </a:xfrm>
          <a:custGeom>
            <a:avLst/>
            <a:gdLst>
              <a:gd name="T0" fmla="*/ 61 w 65"/>
              <a:gd name="T1" fmla="*/ 19 h 66"/>
              <a:gd name="T2" fmla="*/ 47 w 65"/>
              <a:gd name="T3" fmla="*/ 4 h 66"/>
              <a:gd name="T4" fmla="*/ 51 w 65"/>
              <a:gd name="T5" fmla="*/ 0 h 66"/>
              <a:gd name="T6" fmla="*/ 65 w 65"/>
              <a:gd name="T7" fmla="*/ 15 h 66"/>
              <a:gd name="T8" fmla="*/ 61 w 65"/>
              <a:gd name="T9" fmla="*/ 19 h 66"/>
              <a:gd name="T10" fmla="*/ 57 w 65"/>
              <a:gd name="T11" fmla="*/ 23 h 66"/>
              <a:gd name="T12" fmla="*/ 55 w 65"/>
              <a:gd name="T13" fmla="*/ 46 h 66"/>
              <a:gd name="T14" fmla="*/ 10 w 65"/>
              <a:gd name="T15" fmla="*/ 66 h 66"/>
              <a:gd name="T16" fmla="*/ 6 w 65"/>
              <a:gd name="T17" fmla="*/ 63 h 66"/>
              <a:gd name="T18" fmla="*/ 24 w 65"/>
              <a:gd name="T19" fmla="*/ 45 h 66"/>
              <a:gd name="T20" fmla="*/ 26 w 65"/>
              <a:gd name="T21" fmla="*/ 46 h 66"/>
              <a:gd name="T22" fmla="*/ 32 w 65"/>
              <a:gd name="T23" fmla="*/ 39 h 66"/>
              <a:gd name="T24" fmla="*/ 26 w 65"/>
              <a:gd name="T25" fmla="*/ 33 h 66"/>
              <a:gd name="T26" fmla="*/ 20 w 65"/>
              <a:gd name="T27" fmla="*/ 39 h 66"/>
              <a:gd name="T28" fmla="*/ 21 w 65"/>
              <a:gd name="T29" fmla="*/ 42 h 66"/>
              <a:gd name="T30" fmla="*/ 3 w 65"/>
              <a:gd name="T31" fmla="*/ 59 h 66"/>
              <a:gd name="T32" fmla="*/ 0 w 65"/>
              <a:gd name="T33" fmla="*/ 56 h 66"/>
              <a:gd name="T34" fmla="*/ 20 w 65"/>
              <a:gd name="T35" fmla="*/ 10 h 66"/>
              <a:gd name="T36" fmla="*/ 43 w 65"/>
              <a:gd name="T37" fmla="*/ 8 h 66"/>
              <a:gd name="T38" fmla="*/ 57 w 65"/>
              <a:gd name="T39" fmla="*/ 2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66">
                <a:moveTo>
                  <a:pt x="61" y="19"/>
                </a:moveTo>
                <a:cubicBezTo>
                  <a:pt x="47" y="4"/>
                  <a:pt x="47" y="4"/>
                  <a:pt x="47" y="4"/>
                </a:cubicBezTo>
                <a:cubicBezTo>
                  <a:pt x="51" y="0"/>
                  <a:pt x="51" y="0"/>
                  <a:pt x="51" y="0"/>
                </a:cubicBezTo>
                <a:cubicBezTo>
                  <a:pt x="65" y="15"/>
                  <a:pt x="65" y="15"/>
                  <a:pt x="65" y="15"/>
                </a:cubicBezTo>
                <a:lnTo>
                  <a:pt x="61" y="19"/>
                </a:lnTo>
                <a:close/>
                <a:moveTo>
                  <a:pt x="57" y="23"/>
                </a:moveTo>
                <a:cubicBezTo>
                  <a:pt x="55" y="46"/>
                  <a:pt x="55" y="46"/>
                  <a:pt x="55" y="46"/>
                </a:cubicBezTo>
                <a:cubicBezTo>
                  <a:pt x="37" y="46"/>
                  <a:pt x="10" y="66"/>
                  <a:pt x="10" y="66"/>
                </a:cubicBezTo>
                <a:cubicBezTo>
                  <a:pt x="6" y="63"/>
                  <a:pt x="6" y="63"/>
                  <a:pt x="6" y="63"/>
                </a:cubicBezTo>
                <a:cubicBezTo>
                  <a:pt x="24" y="45"/>
                  <a:pt x="24" y="45"/>
                  <a:pt x="24" y="45"/>
                </a:cubicBezTo>
                <a:cubicBezTo>
                  <a:pt x="25" y="45"/>
                  <a:pt x="25" y="46"/>
                  <a:pt x="26" y="46"/>
                </a:cubicBezTo>
                <a:cubicBezTo>
                  <a:pt x="30" y="46"/>
                  <a:pt x="32" y="43"/>
                  <a:pt x="32" y="39"/>
                </a:cubicBezTo>
                <a:cubicBezTo>
                  <a:pt x="32" y="36"/>
                  <a:pt x="30" y="33"/>
                  <a:pt x="26" y="33"/>
                </a:cubicBezTo>
                <a:cubicBezTo>
                  <a:pt x="23" y="33"/>
                  <a:pt x="20" y="36"/>
                  <a:pt x="20" y="39"/>
                </a:cubicBezTo>
                <a:cubicBezTo>
                  <a:pt x="20" y="40"/>
                  <a:pt x="20" y="41"/>
                  <a:pt x="21" y="42"/>
                </a:cubicBezTo>
                <a:cubicBezTo>
                  <a:pt x="3" y="59"/>
                  <a:pt x="3" y="59"/>
                  <a:pt x="3" y="59"/>
                </a:cubicBezTo>
                <a:cubicBezTo>
                  <a:pt x="0" y="56"/>
                  <a:pt x="0" y="56"/>
                  <a:pt x="0" y="56"/>
                </a:cubicBezTo>
                <a:cubicBezTo>
                  <a:pt x="0" y="56"/>
                  <a:pt x="20" y="29"/>
                  <a:pt x="20" y="10"/>
                </a:cubicBezTo>
                <a:cubicBezTo>
                  <a:pt x="43" y="8"/>
                  <a:pt x="43" y="8"/>
                  <a:pt x="43" y="8"/>
                </a:cubicBezTo>
                <a:lnTo>
                  <a:pt x="57" y="23"/>
                </a:lnTo>
                <a:close/>
              </a:path>
            </a:pathLst>
          </a:custGeom>
          <a:solidFill>
            <a:schemeClr val="accent2"/>
          </a:solidFill>
          <a:ln>
            <a:noFill/>
          </a:ln>
          <a:extLst/>
        </p:spPr>
        <p:txBody>
          <a:bodyPr anchor="ctr"/>
          <a:lstStyle/>
          <a:p>
            <a:pPr algn="ctr"/>
            <a:endParaRPr/>
          </a:p>
        </p:txBody>
      </p:sp>
      <p:sp>
        <p:nvSpPr>
          <p:cNvPr id="457" name="ïṣḻ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AEE8353-8CA3-4B4A-9282-48C98E933E20}"/>
              </a:ext>
            </a:extLst>
          </p:cNvPr>
          <p:cNvSpPr/>
          <p:nvPr/>
        </p:nvSpPr>
        <p:spPr bwMode="auto">
          <a:xfrm>
            <a:off x="8339151" y="3776797"/>
            <a:ext cx="212571" cy="203651"/>
          </a:xfrm>
          <a:custGeom>
            <a:avLst/>
            <a:gdLst>
              <a:gd name="T0" fmla="*/ 55 w 88"/>
              <a:gd name="T1" fmla="*/ 59 h 84"/>
              <a:gd name="T2" fmla="*/ 53 w 88"/>
              <a:gd name="T3" fmla="*/ 53 h 84"/>
              <a:gd name="T4" fmla="*/ 61 w 88"/>
              <a:gd name="T5" fmla="*/ 38 h 84"/>
              <a:gd name="T6" fmla="*/ 63 w 88"/>
              <a:gd name="T7" fmla="*/ 26 h 84"/>
              <a:gd name="T8" fmla="*/ 44 w 88"/>
              <a:gd name="T9" fmla="*/ 0 h 84"/>
              <a:gd name="T10" fmla="*/ 25 w 88"/>
              <a:gd name="T11" fmla="*/ 26 h 84"/>
              <a:gd name="T12" fmla="*/ 28 w 88"/>
              <a:gd name="T13" fmla="*/ 38 h 84"/>
              <a:gd name="T14" fmla="*/ 36 w 88"/>
              <a:gd name="T15" fmla="*/ 53 h 84"/>
              <a:gd name="T16" fmla="*/ 33 w 88"/>
              <a:gd name="T17" fmla="*/ 59 h 84"/>
              <a:gd name="T18" fmla="*/ 0 w 88"/>
              <a:gd name="T19" fmla="*/ 84 h 84"/>
              <a:gd name="T20" fmla="*/ 44 w 88"/>
              <a:gd name="T21" fmla="*/ 84 h 84"/>
              <a:gd name="T22" fmla="*/ 88 w 88"/>
              <a:gd name="T23" fmla="*/ 84 h 84"/>
              <a:gd name="T24" fmla="*/ 55 w 88"/>
              <a:gd name="T2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84">
                <a:moveTo>
                  <a:pt x="55" y="59"/>
                </a:moveTo>
                <a:cubicBezTo>
                  <a:pt x="53" y="59"/>
                  <a:pt x="53" y="53"/>
                  <a:pt x="53" y="53"/>
                </a:cubicBezTo>
                <a:cubicBezTo>
                  <a:pt x="53" y="53"/>
                  <a:pt x="59" y="46"/>
                  <a:pt x="61" y="38"/>
                </a:cubicBezTo>
                <a:cubicBezTo>
                  <a:pt x="64" y="38"/>
                  <a:pt x="67" y="29"/>
                  <a:pt x="63" y="26"/>
                </a:cubicBezTo>
                <a:cubicBezTo>
                  <a:pt x="63" y="22"/>
                  <a:pt x="68" y="0"/>
                  <a:pt x="44" y="0"/>
                </a:cubicBezTo>
                <a:cubicBezTo>
                  <a:pt x="21" y="0"/>
                  <a:pt x="25" y="22"/>
                  <a:pt x="25" y="26"/>
                </a:cubicBezTo>
                <a:cubicBezTo>
                  <a:pt x="22" y="29"/>
                  <a:pt x="24" y="38"/>
                  <a:pt x="28" y="38"/>
                </a:cubicBezTo>
                <a:cubicBezTo>
                  <a:pt x="29" y="46"/>
                  <a:pt x="36" y="53"/>
                  <a:pt x="36" y="53"/>
                </a:cubicBezTo>
                <a:cubicBezTo>
                  <a:pt x="36" y="53"/>
                  <a:pt x="35" y="59"/>
                  <a:pt x="33" y="59"/>
                </a:cubicBezTo>
                <a:cubicBezTo>
                  <a:pt x="26" y="60"/>
                  <a:pt x="0" y="72"/>
                  <a:pt x="0" y="84"/>
                </a:cubicBezTo>
                <a:cubicBezTo>
                  <a:pt x="44" y="84"/>
                  <a:pt x="44" y="84"/>
                  <a:pt x="44" y="84"/>
                </a:cubicBezTo>
                <a:cubicBezTo>
                  <a:pt x="88" y="84"/>
                  <a:pt x="88" y="84"/>
                  <a:pt x="88" y="84"/>
                </a:cubicBezTo>
                <a:cubicBezTo>
                  <a:pt x="88" y="72"/>
                  <a:pt x="62" y="60"/>
                  <a:pt x="55" y="59"/>
                </a:cubicBezTo>
                <a:close/>
              </a:path>
            </a:pathLst>
          </a:custGeom>
          <a:solidFill>
            <a:schemeClr val="accent2"/>
          </a:solidFill>
          <a:ln>
            <a:noFill/>
          </a:ln>
          <a:extLst/>
        </p:spPr>
        <p:txBody>
          <a:bodyPr anchor="ctr"/>
          <a:lstStyle/>
          <a:p>
            <a:pPr algn="ctr"/>
            <a:endParaRPr/>
          </a:p>
        </p:txBody>
      </p:sp>
      <p:sp>
        <p:nvSpPr>
          <p:cNvPr id="458" name="iṩḻ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FE6A61C-E443-4726-8799-7DE710AE3441}"/>
              </a:ext>
            </a:extLst>
          </p:cNvPr>
          <p:cNvSpPr/>
          <p:nvPr/>
        </p:nvSpPr>
        <p:spPr bwMode="auto">
          <a:xfrm>
            <a:off x="7860497" y="3714364"/>
            <a:ext cx="173922" cy="150137"/>
          </a:xfrm>
          <a:custGeom>
            <a:avLst/>
            <a:gdLst>
              <a:gd name="T0" fmla="*/ 18 w 72"/>
              <a:gd name="T1" fmla="*/ 0 h 62"/>
              <a:gd name="T2" fmla="*/ 54 w 72"/>
              <a:gd name="T3" fmla="*/ 0 h 62"/>
              <a:gd name="T4" fmla="*/ 54 w 72"/>
              <a:gd name="T5" fmla="*/ 9 h 62"/>
              <a:gd name="T6" fmla="*/ 18 w 72"/>
              <a:gd name="T7" fmla="*/ 9 h 62"/>
              <a:gd name="T8" fmla="*/ 18 w 72"/>
              <a:gd name="T9" fmla="*/ 0 h 62"/>
              <a:gd name="T10" fmla="*/ 67 w 72"/>
              <a:gd name="T11" fmla="*/ 13 h 62"/>
              <a:gd name="T12" fmla="*/ 4 w 72"/>
              <a:gd name="T13" fmla="*/ 13 h 62"/>
              <a:gd name="T14" fmla="*/ 0 w 72"/>
              <a:gd name="T15" fmla="*/ 18 h 62"/>
              <a:gd name="T16" fmla="*/ 0 w 72"/>
              <a:gd name="T17" fmla="*/ 40 h 62"/>
              <a:gd name="T18" fmla="*/ 4 w 72"/>
              <a:gd name="T19" fmla="*/ 44 h 62"/>
              <a:gd name="T20" fmla="*/ 18 w 72"/>
              <a:gd name="T21" fmla="*/ 44 h 62"/>
              <a:gd name="T22" fmla="*/ 18 w 72"/>
              <a:gd name="T23" fmla="*/ 62 h 62"/>
              <a:gd name="T24" fmla="*/ 54 w 72"/>
              <a:gd name="T25" fmla="*/ 62 h 62"/>
              <a:gd name="T26" fmla="*/ 54 w 72"/>
              <a:gd name="T27" fmla="*/ 44 h 62"/>
              <a:gd name="T28" fmla="*/ 67 w 72"/>
              <a:gd name="T29" fmla="*/ 44 h 62"/>
              <a:gd name="T30" fmla="*/ 72 w 72"/>
              <a:gd name="T31" fmla="*/ 40 h 62"/>
              <a:gd name="T32" fmla="*/ 72 w 72"/>
              <a:gd name="T33" fmla="*/ 18 h 62"/>
              <a:gd name="T34" fmla="*/ 67 w 72"/>
              <a:gd name="T35" fmla="*/ 13 h 62"/>
              <a:gd name="T36" fmla="*/ 49 w 72"/>
              <a:gd name="T37" fmla="*/ 58 h 62"/>
              <a:gd name="T38" fmla="*/ 22 w 72"/>
              <a:gd name="T39" fmla="*/ 58 h 62"/>
              <a:gd name="T40" fmla="*/ 22 w 72"/>
              <a:gd name="T41" fmla="*/ 35 h 62"/>
              <a:gd name="T42" fmla="*/ 49 w 72"/>
              <a:gd name="T43" fmla="*/ 35 h 62"/>
              <a:gd name="T44" fmla="*/ 49 w 72"/>
              <a:gd name="T45" fmla="*/ 58 h 62"/>
              <a:gd name="T46" fmla="*/ 68 w 72"/>
              <a:gd name="T47" fmla="*/ 20 h 62"/>
              <a:gd name="T48" fmla="*/ 65 w 72"/>
              <a:gd name="T49" fmla="*/ 23 h 62"/>
              <a:gd name="T50" fmla="*/ 62 w 72"/>
              <a:gd name="T51" fmla="*/ 20 h 62"/>
              <a:gd name="T52" fmla="*/ 65 w 72"/>
              <a:gd name="T53" fmla="*/ 17 h 62"/>
              <a:gd name="T54" fmla="*/ 68 w 72"/>
              <a:gd name="T55" fmla="*/ 2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 h="62">
                <a:moveTo>
                  <a:pt x="18" y="0"/>
                </a:moveTo>
                <a:cubicBezTo>
                  <a:pt x="54" y="0"/>
                  <a:pt x="54" y="0"/>
                  <a:pt x="54" y="0"/>
                </a:cubicBezTo>
                <a:cubicBezTo>
                  <a:pt x="54" y="9"/>
                  <a:pt x="54" y="9"/>
                  <a:pt x="54" y="9"/>
                </a:cubicBezTo>
                <a:cubicBezTo>
                  <a:pt x="18" y="9"/>
                  <a:pt x="18" y="9"/>
                  <a:pt x="18" y="9"/>
                </a:cubicBezTo>
                <a:lnTo>
                  <a:pt x="18" y="0"/>
                </a:lnTo>
                <a:close/>
                <a:moveTo>
                  <a:pt x="67" y="13"/>
                </a:moveTo>
                <a:cubicBezTo>
                  <a:pt x="4" y="13"/>
                  <a:pt x="4" y="13"/>
                  <a:pt x="4" y="13"/>
                </a:cubicBezTo>
                <a:cubicBezTo>
                  <a:pt x="2" y="13"/>
                  <a:pt x="0" y="15"/>
                  <a:pt x="0" y="18"/>
                </a:cubicBezTo>
                <a:cubicBezTo>
                  <a:pt x="0" y="40"/>
                  <a:pt x="0" y="40"/>
                  <a:pt x="0" y="40"/>
                </a:cubicBezTo>
                <a:cubicBezTo>
                  <a:pt x="0" y="42"/>
                  <a:pt x="2" y="44"/>
                  <a:pt x="4" y="44"/>
                </a:cubicBezTo>
                <a:cubicBezTo>
                  <a:pt x="18" y="44"/>
                  <a:pt x="18" y="44"/>
                  <a:pt x="18" y="44"/>
                </a:cubicBezTo>
                <a:cubicBezTo>
                  <a:pt x="18" y="62"/>
                  <a:pt x="18" y="62"/>
                  <a:pt x="18" y="62"/>
                </a:cubicBezTo>
                <a:cubicBezTo>
                  <a:pt x="54" y="62"/>
                  <a:pt x="54" y="62"/>
                  <a:pt x="54" y="62"/>
                </a:cubicBezTo>
                <a:cubicBezTo>
                  <a:pt x="54" y="44"/>
                  <a:pt x="54" y="44"/>
                  <a:pt x="54" y="44"/>
                </a:cubicBezTo>
                <a:cubicBezTo>
                  <a:pt x="67" y="44"/>
                  <a:pt x="67" y="44"/>
                  <a:pt x="67" y="44"/>
                </a:cubicBezTo>
                <a:cubicBezTo>
                  <a:pt x="70" y="44"/>
                  <a:pt x="72" y="42"/>
                  <a:pt x="72" y="40"/>
                </a:cubicBezTo>
                <a:cubicBezTo>
                  <a:pt x="72" y="18"/>
                  <a:pt x="72" y="18"/>
                  <a:pt x="72" y="18"/>
                </a:cubicBezTo>
                <a:cubicBezTo>
                  <a:pt x="72" y="15"/>
                  <a:pt x="70" y="13"/>
                  <a:pt x="67" y="13"/>
                </a:cubicBezTo>
                <a:close/>
                <a:moveTo>
                  <a:pt x="49" y="58"/>
                </a:moveTo>
                <a:cubicBezTo>
                  <a:pt x="22" y="58"/>
                  <a:pt x="22" y="58"/>
                  <a:pt x="22" y="58"/>
                </a:cubicBezTo>
                <a:cubicBezTo>
                  <a:pt x="22" y="35"/>
                  <a:pt x="22" y="35"/>
                  <a:pt x="22" y="35"/>
                </a:cubicBezTo>
                <a:cubicBezTo>
                  <a:pt x="49" y="35"/>
                  <a:pt x="49" y="35"/>
                  <a:pt x="49" y="35"/>
                </a:cubicBezTo>
                <a:lnTo>
                  <a:pt x="49" y="58"/>
                </a:lnTo>
                <a:close/>
                <a:moveTo>
                  <a:pt x="68" y="20"/>
                </a:moveTo>
                <a:cubicBezTo>
                  <a:pt x="68" y="22"/>
                  <a:pt x="67" y="23"/>
                  <a:pt x="65" y="23"/>
                </a:cubicBezTo>
                <a:cubicBezTo>
                  <a:pt x="63" y="23"/>
                  <a:pt x="62" y="22"/>
                  <a:pt x="62" y="20"/>
                </a:cubicBezTo>
                <a:cubicBezTo>
                  <a:pt x="62" y="18"/>
                  <a:pt x="63" y="17"/>
                  <a:pt x="65" y="17"/>
                </a:cubicBezTo>
                <a:cubicBezTo>
                  <a:pt x="67" y="17"/>
                  <a:pt x="68" y="18"/>
                  <a:pt x="68" y="20"/>
                </a:cubicBezTo>
                <a:close/>
              </a:path>
            </a:pathLst>
          </a:custGeom>
          <a:solidFill>
            <a:schemeClr val="accent2"/>
          </a:solidFill>
          <a:ln>
            <a:noFill/>
          </a:ln>
          <a:extLst/>
        </p:spPr>
        <p:txBody>
          <a:bodyPr anchor="ctr"/>
          <a:lstStyle/>
          <a:p>
            <a:pPr algn="ctr"/>
            <a:endParaRPr/>
          </a:p>
        </p:txBody>
      </p:sp>
      <p:sp>
        <p:nvSpPr>
          <p:cNvPr id="459" name="îṣľ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2CC6DDC-404D-4620-BBA7-E7551DF3BC36}"/>
              </a:ext>
            </a:extLst>
          </p:cNvPr>
          <p:cNvSpPr/>
          <p:nvPr/>
        </p:nvSpPr>
        <p:spPr bwMode="auto">
          <a:xfrm>
            <a:off x="7482924" y="3772337"/>
            <a:ext cx="172435" cy="153109"/>
          </a:xfrm>
          <a:custGeom>
            <a:avLst/>
            <a:gdLst>
              <a:gd name="T0" fmla="*/ 30 w 71"/>
              <a:gd name="T1" fmla="*/ 0 h 63"/>
              <a:gd name="T2" fmla="*/ 30 w 71"/>
              <a:gd name="T3" fmla="*/ 0 h 63"/>
              <a:gd name="T4" fmla="*/ 59 w 71"/>
              <a:gd name="T5" fmla="*/ 23 h 63"/>
              <a:gd name="T6" fmla="*/ 30 w 71"/>
              <a:gd name="T7" fmla="*/ 47 h 63"/>
              <a:gd name="T8" fmla="*/ 25 w 71"/>
              <a:gd name="T9" fmla="*/ 47 h 63"/>
              <a:gd name="T10" fmla="*/ 4 w 71"/>
              <a:gd name="T11" fmla="*/ 55 h 63"/>
              <a:gd name="T12" fmla="*/ 4 w 71"/>
              <a:gd name="T13" fmla="*/ 53 h 63"/>
              <a:gd name="T14" fmla="*/ 11 w 71"/>
              <a:gd name="T15" fmla="*/ 44 h 63"/>
              <a:gd name="T16" fmla="*/ 11 w 71"/>
              <a:gd name="T17" fmla="*/ 42 h 63"/>
              <a:gd name="T18" fmla="*/ 0 w 71"/>
              <a:gd name="T19" fmla="*/ 23 h 63"/>
              <a:gd name="T20" fmla="*/ 30 w 71"/>
              <a:gd name="T21" fmla="*/ 0 h 63"/>
              <a:gd name="T22" fmla="*/ 62 w 71"/>
              <a:gd name="T23" fmla="*/ 53 h 63"/>
              <a:gd name="T24" fmla="*/ 67 w 71"/>
              <a:gd name="T25" fmla="*/ 61 h 63"/>
              <a:gd name="T26" fmla="*/ 67 w 71"/>
              <a:gd name="T27" fmla="*/ 63 h 63"/>
              <a:gd name="T28" fmla="*/ 50 w 71"/>
              <a:gd name="T29" fmla="*/ 56 h 63"/>
              <a:gd name="T30" fmla="*/ 46 w 71"/>
              <a:gd name="T31" fmla="*/ 56 h 63"/>
              <a:gd name="T32" fmla="*/ 30 w 71"/>
              <a:gd name="T33" fmla="*/ 52 h 63"/>
              <a:gd name="T34" fmla="*/ 54 w 71"/>
              <a:gd name="T35" fmla="*/ 44 h 63"/>
              <a:gd name="T36" fmla="*/ 61 w 71"/>
              <a:gd name="T37" fmla="*/ 35 h 63"/>
              <a:gd name="T38" fmla="*/ 64 w 71"/>
              <a:gd name="T39" fmla="*/ 23 h 63"/>
              <a:gd name="T40" fmla="*/ 64 w 71"/>
              <a:gd name="T41" fmla="*/ 22 h 63"/>
              <a:gd name="T42" fmla="*/ 71 w 71"/>
              <a:gd name="T43" fmla="*/ 36 h 63"/>
              <a:gd name="T44" fmla="*/ 62 w 71"/>
              <a:gd name="T45" fmla="*/ 52 h 63"/>
              <a:gd name="T46" fmla="*/ 62 w 71"/>
              <a:gd name="T4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 h="63">
                <a:moveTo>
                  <a:pt x="30" y="0"/>
                </a:moveTo>
                <a:cubicBezTo>
                  <a:pt x="30" y="0"/>
                  <a:pt x="30" y="0"/>
                  <a:pt x="30" y="0"/>
                </a:cubicBezTo>
                <a:cubicBezTo>
                  <a:pt x="46" y="0"/>
                  <a:pt x="59" y="10"/>
                  <a:pt x="59" y="23"/>
                </a:cubicBezTo>
                <a:cubicBezTo>
                  <a:pt x="59" y="37"/>
                  <a:pt x="46" y="47"/>
                  <a:pt x="30" y="47"/>
                </a:cubicBezTo>
                <a:cubicBezTo>
                  <a:pt x="28" y="47"/>
                  <a:pt x="27" y="47"/>
                  <a:pt x="25" y="47"/>
                </a:cubicBezTo>
                <a:cubicBezTo>
                  <a:pt x="19" y="53"/>
                  <a:pt x="11" y="55"/>
                  <a:pt x="4" y="55"/>
                </a:cubicBezTo>
                <a:cubicBezTo>
                  <a:pt x="4" y="53"/>
                  <a:pt x="4" y="53"/>
                  <a:pt x="4" y="53"/>
                </a:cubicBezTo>
                <a:cubicBezTo>
                  <a:pt x="8" y="51"/>
                  <a:pt x="11" y="48"/>
                  <a:pt x="11" y="44"/>
                </a:cubicBezTo>
                <a:cubicBezTo>
                  <a:pt x="11" y="43"/>
                  <a:pt x="11" y="43"/>
                  <a:pt x="11" y="42"/>
                </a:cubicBezTo>
                <a:cubicBezTo>
                  <a:pt x="4" y="38"/>
                  <a:pt x="0" y="31"/>
                  <a:pt x="0" y="23"/>
                </a:cubicBezTo>
                <a:cubicBezTo>
                  <a:pt x="0" y="10"/>
                  <a:pt x="13" y="0"/>
                  <a:pt x="30" y="0"/>
                </a:cubicBezTo>
                <a:close/>
                <a:moveTo>
                  <a:pt x="62" y="53"/>
                </a:moveTo>
                <a:cubicBezTo>
                  <a:pt x="62" y="57"/>
                  <a:pt x="64" y="60"/>
                  <a:pt x="67" y="61"/>
                </a:cubicBezTo>
                <a:cubicBezTo>
                  <a:pt x="67" y="63"/>
                  <a:pt x="67" y="63"/>
                  <a:pt x="67" y="63"/>
                </a:cubicBezTo>
                <a:cubicBezTo>
                  <a:pt x="61" y="62"/>
                  <a:pt x="55" y="61"/>
                  <a:pt x="50" y="56"/>
                </a:cubicBezTo>
                <a:cubicBezTo>
                  <a:pt x="48" y="56"/>
                  <a:pt x="47" y="56"/>
                  <a:pt x="46" y="56"/>
                </a:cubicBezTo>
                <a:cubicBezTo>
                  <a:pt x="40" y="56"/>
                  <a:pt x="34" y="55"/>
                  <a:pt x="30" y="52"/>
                </a:cubicBezTo>
                <a:cubicBezTo>
                  <a:pt x="39" y="52"/>
                  <a:pt x="47" y="49"/>
                  <a:pt x="54" y="44"/>
                </a:cubicBezTo>
                <a:cubicBezTo>
                  <a:pt x="57" y="41"/>
                  <a:pt x="59" y="38"/>
                  <a:pt x="61" y="35"/>
                </a:cubicBezTo>
                <a:cubicBezTo>
                  <a:pt x="63" y="31"/>
                  <a:pt x="64" y="27"/>
                  <a:pt x="64" y="23"/>
                </a:cubicBezTo>
                <a:cubicBezTo>
                  <a:pt x="64" y="23"/>
                  <a:pt x="64" y="22"/>
                  <a:pt x="64" y="22"/>
                </a:cubicBezTo>
                <a:cubicBezTo>
                  <a:pt x="68" y="25"/>
                  <a:pt x="71" y="30"/>
                  <a:pt x="71" y="36"/>
                </a:cubicBezTo>
                <a:cubicBezTo>
                  <a:pt x="71" y="42"/>
                  <a:pt x="67" y="48"/>
                  <a:pt x="62" y="52"/>
                </a:cubicBezTo>
                <a:cubicBezTo>
                  <a:pt x="62" y="52"/>
                  <a:pt x="62" y="53"/>
                  <a:pt x="62" y="53"/>
                </a:cubicBezTo>
                <a:close/>
              </a:path>
            </a:pathLst>
          </a:custGeom>
          <a:solidFill>
            <a:schemeClr val="accent3"/>
          </a:solidFill>
          <a:ln>
            <a:noFill/>
          </a:ln>
          <a:extLst/>
        </p:spPr>
        <p:txBody>
          <a:bodyPr anchor="ctr"/>
          <a:lstStyle/>
          <a:p>
            <a:pPr algn="ctr"/>
            <a:endParaRPr/>
          </a:p>
        </p:txBody>
      </p:sp>
      <p:sp>
        <p:nvSpPr>
          <p:cNvPr id="460" name="ïṥḻî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996EBE7-24CE-4D83-A639-36DD3F8695F0}"/>
              </a:ext>
            </a:extLst>
          </p:cNvPr>
          <p:cNvSpPr/>
          <p:nvPr/>
        </p:nvSpPr>
        <p:spPr bwMode="auto">
          <a:xfrm>
            <a:off x="6803591" y="3959636"/>
            <a:ext cx="138245" cy="141218"/>
          </a:xfrm>
          <a:custGeom>
            <a:avLst/>
            <a:gdLst>
              <a:gd name="T0" fmla="*/ 57 w 57"/>
              <a:gd name="T1" fmla="*/ 29 h 58"/>
              <a:gd name="T2" fmla="*/ 28 w 57"/>
              <a:gd name="T3" fmla="*/ 58 h 58"/>
              <a:gd name="T4" fmla="*/ 0 w 57"/>
              <a:gd name="T5" fmla="*/ 29 h 58"/>
              <a:gd name="T6" fmla="*/ 28 w 57"/>
              <a:gd name="T7" fmla="*/ 0 h 58"/>
              <a:gd name="T8" fmla="*/ 57 w 57"/>
              <a:gd name="T9" fmla="*/ 29 h 58"/>
              <a:gd name="T10" fmla="*/ 5 w 57"/>
              <a:gd name="T11" fmla="*/ 29 h 58"/>
              <a:gd name="T12" fmla="*/ 28 w 57"/>
              <a:gd name="T13" fmla="*/ 52 h 58"/>
              <a:gd name="T14" fmla="*/ 52 w 57"/>
              <a:gd name="T15" fmla="*/ 29 h 58"/>
              <a:gd name="T16" fmla="*/ 28 w 57"/>
              <a:gd name="T17" fmla="*/ 6 h 58"/>
              <a:gd name="T18" fmla="*/ 5 w 57"/>
              <a:gd name="T19" fmla="*/ 29 h 58"/>
              <a:gd name="T20" fmla="*/ 31 w 57"/>
              <a:gd name="T21" fmla="*/ 12 h 58"/>
              <a:gd name="T22" fmla="*/ 45 w 57"/>
              <a:gd name="T23" fmla="*/ 26 h 58"/>
              <a:gd name="T24" fmla="*/ 45 w 57"/>
              <a:gd name="T25" fmla="*/ 31 h 58"/>
              <a:gd name="T26" fmla="*/ 40 w 57"/>
              <a:gd name="T27" fmla="*/ 31 h 58"/>
              <a:gd name="T28" fmla="*/ 32 w 57"/>
              <a:gd name="T29" fmla="*/ 23 h 58"/>
              <a:gd name="T30" fmla="*/ 32 w 57"/>
              <a:gd name="T31" fmla="*/ 43 h 58"/>
              <a:gd name="T32" fmla="*/ 28 w 57"/>
              <a:gd name="T33" fmla="*/ 47 h 58"/>
              <a:gd name="T34" fmla="*/ 25 w 57"/>
              <a:gd name="T35" fmla="*/ 43 h 58"/>
              <a:gd name="T36" fmla="*/ 25 w 57"/>
              <a:gd name="T37" fmla="*/ 23 h 58"/>
              <a:gd name="T38" fmla="*/ 17 w 57"/>
              <a:gd name="T39" fmla="*/ 31 h 58"/>
              <a:gd name="T40" fmla="*/ 12 w 57"/>
              <a:gd name="T41" fmla="*/ 31 h 58"/>
              <a:gd name="T42" fmla="*/ 11 w 57"/>
              <a:gd name="T43" fmla="*/ 29 h 58"/>
              <a:gd name="T44" fmla="*/ 12 w 57"/>
              <a:gd name="T45" fmla="*/ 26 h 58"/>
              <a:gd name="T46" fmla="*/ 26 w 57"/>
              <a:gd name="T47" fmla="*/ 12 h 58"/>
              <a:gd name="T48" fmla="*/ 31 w 57"/>
              <a:gd name="T4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 h="58">
                <a:moveTo>
                  <a:pt x="57" y="29"/>
                </a:moveTo>
                <a:cubicBezTo>
                  <a:pt x="57" y="45"/>
                  <a:pt x="44" y="58"/>
                  <a:pt x="28" y="58"/>
                </a:cubicBezTo>
                <a:cubicBezTo>
                  <a:pt x="13" y="58"/>
                  <a:pt x="0" y="45"/>
                  <a:pt x="0" y="29"/>
                </a:cubicBezTo>
                <a:cubicBezTo>
                  <a:pt x="0" y="13"/>
                  <a:pt x="13" y="0"/>
                  <a:pt x="28" y="0"/>
                </a:cubicBezTo>
                <a:cubicBezTo>
                  <a:pt x="44" y="0"/>
                  <a:pt x="57" y="13"/>
                  <a:pt x="57" y="29"/>
                </a:cubicBezTo>
                <a:close/>
                <a:moveTo>
                  <a:pt x="5" y="29"/>
                </a:moveTo>
                <a:cubicBezTo>
                  <a:pt x="5" y="42"/>
                  <a:pt x="16" y="52"/>
                  <a:pt x="28" y="52"/>
                </a:cubicBezTo>
                <a:cubicBezTo>
                  <a:pt x="41" y="52"/>
                  <a:pt x="52" y="42"/>
                  <a:pt x="52" y="29"/>
                </a:cubicBezTo>
                <a:cubicBezTo>
                  <a:pt x="52" y="16"/>
                  <a:pt x="41" y="6"/>
                  <a:pt x="28" y="6"/>
                </a:cubicBezTo>
                <a:cubicBezTo>
                  <a:pt x="16" y="6"/>
                  <a:pt x="5" y="16"/>
                  <a:pt x="5" y="29"/>
                </a:cubicBezTo>
                <a:close/>
                <a:moveTo>
                  <a:pt x="31" y="12"/>
                </a:moveTo>
                <a:cubicBezTo>
                  <a:pt x="45" y="26"/>
                  <a:pt x="45" y="26"/>
                  <a:pt x="45" y="26"/>
                </a:cubicBezTo>
                <a:cubicBezTo>
                  <a:pt x="47" y="28"/>
                  <a:pt x="47" y="30"/>
                  <a:pt x="45" y="31"/>
                </a:cubicBezTo>
                <a:cubicBezTo>
                  <a:pt x="44" y="33"/>
                  <a:pt x="42" y="33"/>
                  <a:pt x="40" y="31"/>
                </a:cubicBezTo>
                <a:cubicBezTo>
                  <a:pt x="32" y="23"/>
                  <a:pt x="32" y="23"/>
                  <a:pt x="32" y="23"/>
                </a:cubicBezTo>
                <a:cubicBezTo>
                  <a:pt x="32" y="43"/>
                  <a:pt x="32" y="43"/>
                  <a:pt x="32" y="43"/>
                </a:cubicBezTo>
                <a:cubicBezTo>
                  <a:pt x="32" y="45"/>
                  <a:pt x="30" y="47"/>
                  <a:pt x="28" y="47"/>
                </a:cubicBezTo>
                <a:cubicBezTo>
                  <a:pt x="26" y="47"/>
                  <a:pt x="25" y="45"/>
                  <a:pt x="25" y="43"/>
                </a:cubicBezTo>
                <a:cubicBezTo>
                  <a:pt x="25" y="23"/>
                  <a:pt x="25" y="23"/>
                  <a:pt x="25" y="23"/>
                </a:cubicBezTo>
                <a:cubicBezTo>
                  <a:pt x="17" y="31"/>
                  <a:pt x="17" y="31"/>
                  <a:pt x="17" y="31"/>
                </a:cubicBezTo>
                <a:cubicBezTo>
                  <a:pt x="15" y="33"/>
                  <a:pt x="13" y="33"/>
                  <a:pt x="12" y="31"/>
                </a:cubicBezTo>
                <a:cubicBezTo>
                  <a:pt x="11" y="31"/>
                  <a:pt x="11" y="30"/>
                  <a:pt x="11" y="29"/>
                </a:cubicBezTo>
                <a:cubicBezTo>
                  <a:pt x="11" y="28"/>
                  <a:pt x="11" y="27"/>
                  <a:pt x="12" y="26"/>
                </a:cubicBezTo>
                <a:cubicBezTo>
                  <a:pt x="26" y="12"/>
                  <a:pt x="26" y="12"/>
                  <a:pt x="26" y="12"/>
                </a:cubicBezTo>
                <a:cubicBezTo>
                  <a:pt x="27" y="11"/>
                  <a:pt x="30" y="11"/>
                  <a:pt x="31" y="12"/>
                </a:cubicBezTo>
                <a:close/>
              </a:path>
            </a:pathLst>
          </a:custGeom>
          <a:solidFill>
            <a:schemeClr val="accent3"/>
          </a:solidFill>
          <a:ln>
            <a:noFill/>
          </a:ln>
          <a:extLst/>
        </p:spPr>
        <p:txBody>
          <a:bodyPr anchor="ctr"/>
          <a:lstStyle/>
          <a:p>
            <a:pPr algn="ctr"/>
            <a:endParaRPr/>
          </a:p>
        </p:txBody>
      </p:sp>
      <p:sp>
        <p:nvSpPr>
          <p:cNvPr id="461" name="iśľî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63B7416-9D6F-4B73-BC1C-4B0AF6E3AB6B}"/>
              </a:ext>
            </a:extLst>
          </p:cNvPr>
          <p:cNvSpPr/>
          <p:nvPr/>
        </p:nvSpPr>
        <p:spPr bwMode="auto">
          <a:xfrm>
            <a:off x="6968594" y="4809918"/>
            <a:ext cx="167976" cy="166489"/>
          </a:xfrm>
          <a:custGeom>
            <a:avLst/>
            <a:gdLst>
              <a:gd name="T0" fmla="*/ 35 w 69"/>
              <a:gd name="T1" fmla="*/ 0 h 69"/>
              <a:gd name="T2" fmla="*/ 0 w 69"/>
              <a:gd name="T3" fmla="*/ 35 h 69"/>
              <a:gd name="T4" fmla="*/ 35 w 69"/>
              <a:gd name="T5" fmla="*/ 69 h 69"/>
              <a:gd name="T6" fmla="*/ 69 w 69"/>
              <a:gd name="T7" fmla="*/ 35 h 69"/>
              <a:gd name="T8" fmla="*/ 35 w 69"/>
              <a:gd name="T9" fmla="*/ 0 h 69"/>
              <a:gd name="T10" fmla="*/ 55 w 69"/>
              <a:gd name="T11" fmla="*/ 30 h 69"/>
              <a:gd name="T12" fmla="*/ 36 w 69"/>
              <a:gd name="T13" fmla="*/ 56 h 69"/>
              <a:gd name="T14" fmla="*/ 28 w 69"/>
              <a:gd name="T15" fmla="*/ 52 h 69"/>
              <a:gd name="T16" fmla="*/ 21 w 69"/>
              <a:gd name="T17" fmla="*/ 32 h 69"/>
              <a:gd name="T18" fmla="*/ 16 w 69"/>
              <a:gd name="T19" fmla="*/ 33 h 69"/>
              <a:gd name="T20" fmla="*/ 14 w 69"/>
              <a:gd name="T21" fmla="*/ 31 h 69"/>
              <a:gd name="T22" fmla="*/ 27 w 69"/>
              <a:gd name="T23" fmla="*/ 22 h 69"/>
              <a:gd name="T24" fmla="*/ 34 w 69"/>
              <a:gd name="T25" fmla="*/ 36 h 69"/>
              <a:gd name="T26" fmla="*/ 37 w 69"/>
              <a:gd name="T27" fmla="*/ 44 h 69"/>
              <a:gd name="T28" fmla="*/ 43 w 69"/>
              <a:gd name="T29" fmla="*/ 36 h 69"/>
              <a:gd name="T30" fmla="*/ 38 w 69"/>
              <a:gd name="T31" fmla="*/ 31 h 69"/>
              <a:gd name="T32" fmla="*/ 55 w 69"/>
              <a:gd name="T33" fmla="*/ 3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 h="69">
                <a:moveTo>
                  <a:pt x="35" y="0"/>
                </a:moveTo>
                <a:cubicBezTo>
                  <a:pt x="16" y="0"/>
                  <a:pt x="0" y="16"/>
                  <a:pt x="0" y="35"/>
                </a:cubicBezTo>
                <a:cubicBezTo>
                  <a:pt x="0" y="54"/>
                  <a:pt x="16" y="69"/>
                  <a:pt x="35" y="69"/>
                </a:cubicBezTo>
                <a:cubicBezTo>
                  <a:pt x="54" y="69"/>
                  <a:pt x="69" y="54"/>
                  <a:pt x="69" y="35"/>
                </a:cubicBezTo>
                <a:cubicBezTo>
                  <a:pt x="69" y="16"/>
                  <a:pt x="54" y="0"/>
                  <a:pt x="35" y="0"/>
                </a:cubicBezTo>
                <a:close/>
                <a:moveTo>
                  <a:pt x="55" y="30"/>
                </a:moveTo>
                <a:cubicBezTo>
                  <a:pt x="53" y="43"/>
                  <a:pt x="40" y="54"/>
                  <a:pt x="36" y="56"/>
                </a:cubicBezTo>
                <a:cubicBezTo>
                  <a:pt x="32" y="58"/>
                  <a:pt x="29" y="55"/>
                  <a:pt x="28" y="52"/>
                </a:cubicBezTo>
                <a:cubicBezTo>
                  <a:pt x="26" y="49"/>
                  <a:pt x="22" y="33"/>
                  <a:pt x="21" y="32"/>
                </a:cubicBezTo>
                <a:cubicBezTo>
                  <a:pt x="19" y="30"/>
                  <a:pt x="16" y="33"/>
                  <a:pt x="16" y="33"/>
                </a:cubicBezTo>
                <a:cubicBezTo>
                  <a:pt x="14" y="31"/>
                  <a:pt x="14" y="31"/>
                  <a:pt x="14" y="31"/>
                </a:cubicBezTo>
                <a:cubicBezTo>
                  <a:pt x="14" y="31"/>
                  <a:pt x="21" y="23"/>
                  <a:pt x="27" y="22"/>
                </a:cubicBezTo>
                <a:cubicBezTo>
                  <a:pt x="32" y="21"/>
                  <a:pt x="32" y="30"/>
                  <a:pt x="34" y="36"/>
                </a:cubicBezTo>
                <a:cubicBezTo>
                  <a:pt x="35" y="41"/>
                  <a:pt x="36" y="44"/>
                  <a:pt x="37" y="44"/>
                </a:cubicBezTo>
                <a:cubicBezTo>
                  <a:pt x="38" y="44"/>
                  <a:pt x="40" y="41"/>
                  <a:pt x="43" y="36"/>
                </a:cubicBezTo>
                <a:cubicBezTo>
                  <a:pt x="45" y="32"/>
                  <a:pt x="42" y="28"/>
                  <a:pt x="38" y="31"/>
                </a:cubicBezTo>
                <a:cubicBezTo>
                  <a:pt x="40" y="20"/>
                  <a:pt x="57" y="17"/>
                  <a:pt x="55" y="30"/>
                </a:cubicBezTo>
                <a:close/>
              </a:path>
            </a:pathLst>
          </a:custGeom>
          <a:solidFill>
            <a:schemeClr val="accent4"/>
          </a:solidFill>
          <a:ln>
            <a:noFill/>
          </a:ln>
          <a:extLst/>
        </p:spPr>
        <p:txBody>
          <a:bodyPr anchor="ctr"/>
          <a:lstStyle/>
          <a:p>
            <a:pPr algn="ctr"/>
            <a:endParaRPr/>
          </a:p>
        </p:txBody>
      </p:sp>
      <p:sp>
        <p:nvSpPr>
          <p:cNvPr id="462" name="îṣḻi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CBC7772-3A7D-4B04-8BAC-21B7C31FC2EB}"/>
              </a:ext>
            </a:extLst>
          </p:cNvPr>
          <p:cNvSpPr/>
          <p:nvPr/>
        </p:nvSpPr>
        <p:spPr bwMode="auto">
          <a:xfrm>
            <a:off x="9164161" y="4823297"/>
            <a:ext cx="169461" cy="170948"/>
          </a:xfrm>
          <a:custGeom>
            <a:avLst/>
            <a:gdLst>
              <a:gd name="T0" fmla="*/ 35 w 70"/>
              <a:gd name="T1" fmla="*/ 0 h 70"/>
              <a:gd name="T2" fmla="*/ 0 w 70"/>
              <a:gd name="T3" fmla="*/ 35 h 70"/>
              <a:gd name="T4" fmla="*/ 35 w 70"/>
              <a:gd name="T5" fmla="*/ 70 h 70"/>
              <a:gd name="T6" fmla="*/ 70 w 70"/>
              <a:gd name="T7" fmla="*/ 35 h 70"/>
              <a:gd name="T8" fmla="*/ 35 w 70"/>
              <a:gd name="T9" fmla="*/ 0 h 70"/>
              <a:gd name="T10" fmla="*/ 29 w 70"/>
              <a:gd name="T11" fmla="*/ 57 h 70"/>
              <a:gd name="T12" fmla="*/ 14 w 70"/>
              <a:gd name="T13" fmla="*/ 38 h 70"/>
              <a:gd name="T14" fmla="*/ 21 w 70"/>
              <a:gd name="T15" fmla="*/ 31 h 70"/>
              <a:gd name="T16" fmla="*/ 29 w 70"/>
              <a:gd name="T17" fmla="*/ 41 h 70"/>
              <a:gd name="T18" fmla="*/ 54 w 70"/>
              <a:gd name="T19" fmla="*/ 21 h 70"/>
              <a:gd name="T20" fmla="*/ 57 w 70"/>
              <a:gd name="T21" fmla="*/ 24 h 70"/>
              <a:gd name="T22" fmla="*/ 29 w 70"/>
              <a:gd name="T23"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 h="70">
                <a:moveTo>
                  <a:pt x="35" y="0"/>
                </a:moveTo>
                <a:cubicBezTo>
                  <a:pt x="16" y="0"/>
                  <a:pt x="0" y="16"/>
                  <a:pt x="0" y="35"/>
                </a:cubicBezTo>
                <a:cubicBezTo>
                  <a:pt x="0" y="54"/>
                  <a:pt x="16" y="70"/>
                  <a:pt x="35" y="70"/>
                </a:cubicBezTo>
                <a:cubicBezTo>
                  <a:pt x="54" y="70"/>
                  <a:pt x="70" y="54"/>
                  <a:pt x="70" y="35"/>
                </a:cubicBezTo>
                <a:cubicBezTo>
                  <a:pt x="70" y="16"/>
                  <a:pt x="54" y="0"/>
                  <a:pt x="35" y="0"/>
                </a:cubicBezTo>
                <a:close/>
                <a:moveTo>
                  <a:pt x="29" y="57"/>
                </a:moveTo>
                <a:cubicBezTo>
                  <a:pt x="14" y="38"/>
                  <a:pt x="14" y="38"/>
                  <a:pt x="14" y="38"/>
                </a:cubicBezTo>
                <a:cubicBezTo>
                  <a:pt x="21" y="31"/>
                  <a:pt x="21" y="31"/>
                  <a:pt x="21" y="31"/>
                </a:cubicBezTo>
                <a:cubicBezTo>
                  <a:pt x="29" y="41"/>
                  <a:pt x="29" y="41"/>
                  <a:pt x="29" y="41"/>
                </a:cubicBezTo>
                <a:cubicBezTo>
                  <a:pt x="54" y="21"/>
                  <a:pt x="54" y="21"/>
                  <a:pt x="54" y="21"/>
                </a:cubicBezTo>
                <a:cubicBezTo>
                  <a:pt x="57" y="24"/>
                  <a:pt x="57" y="24"/>
                  <a:pt x="57" y="24"/>
                </a:cubicBezTo>
                <a:lnTo>
                  <a:pt x="29" y="57"/>
                </a:lnTo>
                <a:close/>
              </a:path>
            </a:pathLst>
          </a:custGeom>
          <a:solidFill>
            <a:schemeClr val="accent1"/>
          </a:solidFill>
          <a:ln>
            <a:noFill/>
          </a:ln>
          <a:extLst/>
        </p:spPr>
        <p:txBody>
          <a:bodyPr anchor="ctr"/>
          <a:lstStyle/>
          <a:p>
            <a:pPr algn="ctr"/>
            <a:endParaRPr/>
          </a:p>
        </p:txBody>
      </p:sp>
      <p:sp>
        <p:nvSpPr>
          <p:cNvPr id="463" name="îşľï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C8BB8EA-3A46-485C-95ED-0D0863575820}"/>
              </a:ext>
            </a:extLst>
          </p:cNvPr>
          <p:cNvSpPr/>
          <p:nvPr/>
        </p:nvSpPr>
        <p:spPr bwMode="auto">
          <a:xfrm>
            <a:off x="6300679" y="4310438"/>
            <a:ext cx="173922" cy="175408"/>
          </a:xfrm>
          <a:custGeom>
            <a:avLst/>
            <a:gdLst>
              <a:gd name="T0" fmla="*/ 36 w 72"/>
              <a:gd name="T1" fmla="*/ 0 h 72"/>
              <a:gd name="T2" fmla="*/ 0 w 72"/>
              <a:gd name="T3" fmla="*/ 36 h 72"/>
              <a:gd name="T4" fmla="*/ 36 w 72"/>
              <a:gd name="T5" fmla="*/ 72 h 72"/>
              <a:gd name="T6" fmla="*/ 72 w 72"/>
              <a:gd name="T7" fmla="*/ 36 h 72"/>
              <a:gd name="T8" fmla="*/ 36 w 72"/>
              <a:gd name="T9" fmla="*/ 0 h 72"/>
              <a:gd name="T10" fmla="*/ 57 w 72"/>
              <a:gd name="T11" fmla="*/ 31 h 72"/>
              <a:gd name="T12" fmla="*/ 38 w 72"/>
              <a:gd name="T13" fmla="*/ 59 h 72"/>
              <a:gd name="T14" fmla="*/ 29 w 72"/>
              <a:gd name="T15" fmla="*/ 55 h 72"/>
              <a:gd name="T16" fmla="*/ 21 w 72"/>
              <a:gd name="T17" fmla="*/ 33 h 72"/>
              <a:gd name="T18" fmla="*/ 16 w 72"/>
              <a:gd name="T19" fmla="*/ 35 h 72"/>
              <a:gd name="T20" fmla="*/ 15 w 72"/>
              <a:gd name="T21" fmla="*/ 32 h 72"/>
              <a:gd name="T22" fmla="*/ 28 w 72"/>
              <a:gd name="T23" fmla="*/ 23 h 72"/>
              <a:gd name="T24" fmla="*/ 35 w 72"/>
              <a:gd name="T25" fmla="*/ 37 h 72"/>
              <a:gd name="T26" fmla="*/ 38 w 72"/>
              <a:gd name="T27" fmla="*/ 46 h 72"/>
              <a:gd name="T28" fmla="*/ 44 w 72"/>
              <a:gd name="T29" fmla="*/ 38 h 72"/>
              <a:gd name="T30" fmla="*/ 39 w 72"/>
              <a:gd name="T31" fmla="*/ 32 h 72"/>
              <a:gd name="T32" fmla="*/ 57 w 72"/>
              <a:gd name="T33" fmla="*/ 3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72">
                <a:moveTo>
                  <a:pt x="36" y="0"/>
                </a:moveTo>
                <a:cubicBezTo>
                  <a:pt x="16" y="0"/>
                  <a:pt x="0" y="17"/>
                  <a:pt x="0" y="36"/>
                </a:cubicBezTo>
                <a:cubicBezTo>
                  <a:pt x="0" y="56"/>
                  <a:pt x="16" y="72"/>
                  <a:pt x="36" y="72"/>
                </a:cubicBezTo>
                <a:cubicBezTo>
                  <a:pt x="56" y="72"/>
                  <a:pt x="72" y="56"/>
                  <a:pt x="72" y="36"/>
                </a:cubicBezTo>
                <a:cubicBezTo>
                  <a:pt x="72" y="17"/>
                  <a:pt x="56" y="0"/>
                  <a:pt x="36" y="0"/>
                </a:cubicBezTo>
                <a:close/>
                <a:moveTo>
                  <a:pt x="57" y="31"/>
                </a:moveTo>
                <a:cubicBezTo>
                  <a:pt x="55" y="45"/>
                  <a:pt x="42" y="56"/>
                  <a:pt x="38" y="59"/>
                </a:cubicBezTo>
                <a:cubicBezTo>
                  <a:pt x="34" y="61"/>
                  <a:pt x="30" y="58"/>
                  <a:pt x="29" y="55"/>
                </a:cubicBezTo>
                <a:cubicBezTo>
                  <a:pt x="27" y="52"/>
                  <a:pt x="22" y="35"/>
                  <a:pt x="21" y="33"/>
                </a:cubicBezTo>
                <a:cubicBezTo>
                  <a:pt x="20" y="32"/>
                  <a:pt x="16" y="35"/>
                  <a:pt x="16" y="35"/>
                </a:cubicBezTo>
                <a:cubicBezTo>
                  <a:pt x="15" y="32"/>
                  <a:pt x="15" y="32"/>
                  <a:pt x="15" y="32"/>
                </a:cubicBezTo>
                <a:cubicBezTo>
                  <a:pt x="15" y="32"/>
                  <a:pt x="22" y="24"/>
                  <a:pt x="28" y="23"/>
                </a:cubicBezTo>
                <a:cubicBezTo>
                  <a:pt x="33" y="22"/>
                  <a:pt x="33" y="32"/>
                  <a:pt x="35" y="37"/>
                </a:cubicBezTo>
                <a:cubicBezTo>
                  <a:pt x="36" y="43"/>
                  <a:pt x="37" y="46"/>
                  <a:pt x="38" y="46"/>
                </a:cubicBezTo>
                <a:cubicBezTo>
                  <a:pt x="39" y="46"/>
                  <a:pt x="42" y="43"/>
                  <a:pt x="44" y="38"/>
                </a:cubicBezTo>
                <a:cubicBezTo>
                  <a:pt x="47" y="34"/>
                  <a:pt x="44" y="29"/>
                  <a:pt x="39" y="32"/>
                </a:cubicBezTo>
                <a:cubicBezTo>
                  <a:pt x="41" y="21"/>
                  <a:pt x="60" y="18"/>
                  <a:pt x="57" y="31"/>
                </a:cubicBezTo>
                <a:close/>
              </a:path>
            </a:pathLst>
          </a:custGeom>
          <a:solidFill>
            <a:schemeClr val="accent3"/>
          </a:solidFill>
          <a:ln>
            <a:noFill/>
          </a:ln>
        </p:spPr>
        <p:txBody>
          <a:bodyPr anchor="ctr"/>
          <a:lstStyle/>
          <a:p>
            <a:pPr algn="ctr"/>
            <a:endParaRPr/>
          </a:p>
        </p:txBody>
      </p:sp>
      <p:sp>
        <p:nvSpPr>
          <p:cNvPr id="464" name="îsľí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B3E7A94-E55A-4FF4-B8FD-6C99FE067D60}"/>
              </a:ext>
            </a:extLst>
          </p:cNvPr>
          <p:cNvSpPr/>
          <p:nvPr/>
        </p:nvSpPr>
        <p:spPr bwMode="auto">
          <a:xfrm>
            <a:off x="9870252" y="4090449"/>
            <a:ext cx="187299" cy="153109"/>
          </a:xfrm>
          <a:custGeom>
            <a:avLst/>
            <a:gdLst>
              <a:gd name="T0" fmla="*/ 1 w 77"/>
              <a:gd name="T1" fmla="*/ 42 h 63"/>
              <a:gd name="T2" fmla="*/ 8 w 77"/>
              <a:gd name="T3" fmla="*/ 55 h 63"/>
              <a:gd name="T4" fmla="*/ 21 w 77"/>
              <a:gd name="T5" fmla="*/ 61 h 63"/>
              <a:gd name="T6" fmla="*/ 38 w 77"/>
              <a:gd name="T7" fmla="*/ 63 h 63"/>
              <a:gd name="T8" fmla="*/ 56 w 77"/>
              <a:gd name="T9" fmla="*/ 61 h 63"/>
              <a:gd name="T10" fmla="*/ 69 w 77"/>
              <a:gd name="T11" fmla="*/ 55 h 63"/>
              <a:gd name="T12" fmla="*/ 76 w 77"/>
              <a:gd name="T13" fmla="*/ 42 h 63"/>
              <a:gd name="T14" fmla="*/ 71 w 77"/>
              <a:gd name="T15" fmla="*/ 16 h 63"/>
              <a:gd name="T16" fmla="*/ 72 w 77"/>
              <a:gd name="T17" fmla="*/ 11 h 63"/>
              <a:gd name="T18" fmla="*/ 70 w 77"/>
              <a:gd name="T19" fmla="*/ 0 h 63"/>
              <a:gd name="T20" fmla="*/ 67 w 77"/>
              <a:gd name="T21" fmla="*/ 0 h 63"/>
              <a:gd name="T22" fmla="*/ 60 w 77"/>
              <a:gd name="T23" fmla="*/ 3 h 63"/>
              <a:gd name="T24" fmla="*/ 38 w 77"/>
              <a:gd name="T25" fmla="*/ 5 h 63"/>
              <a:gd name="T26" fmla="*/ 17 w 77"/>
              <a:gd name="T27" fmla="*/ 3 h 63"/>
              <a:gd name="T28" fmla="*/ 9 w 77"/>
              <a:gd name="T29" fmla="*/ 0 h 63"/>
              <a:gd name="T30" fmla="*/ 7 w 77"/>
              <a:gd name="T31" fmla="*/ 0 h 63"/>
              <a:gd name="T32" fmla="*/ 5 w 77"/>
              <a:gd name="T33" fmla="*/ 11 h 63"/>
              <a:gd name="T34" fmla="*/ 6 w 77"/>
              <a:gd name="T35" fmla="*/ 16 h 63"/>
              <a:gd name="T36" fmla="*/ 9 w 77"/>
              <a:gd name="T37" fmla="*/ 42 h 63"/>
              <a:gd name="T38" fmla="*/ 18 w 77"/>
              <a:gd name="T39" fmla="*/ 30 h 63"/>
              <a:gd name="T40" fmla="*/ 27 w 77"/>
              <a:gd name="T41" fmla="*/ 29 h 63"/>
              <a:gd name="T42" fmla="*/ 38 w 77"/>
              <a:gd name="T43" fmla="*/ 30 h 63"/>
              <a:gd name="T44" fmla="*/ 49 w 77"/>
              <a:gd name="T45" fmla="*/ 29 h 63"/>
              <a:gd name="T46" fmla="*/ 59 w 77"/>
              <a:gd name="T47" fmla="*/ 30 h 63"/>
              <a:gd name="T48" fmla="*/ 67 w 77"/>
              <a:gd name="T49" fmla="*/ 42 h 63"/>
              <a:gd name="T50" fmla="*/ 64 w 77"/>
              <a:gd name="T51" fmla="*/ 52 h 63"/>
              <a:gd name="T52" fmla="*/ 56 w 77"/>
              <a:gd name="T53" fmla="*/ 57 h 63"/>
              <a:gd name="T54" fmla="*/ 45 w 77"/>
              <a:gd name="T55" fmla="*/ 58 h 63"/>
              <a:gd name="T56" fmla="*/ 31 w 77"/>
              <a:gd name="T57" fmla="*/ 58 h 63"/>
              <a:gd name="T58" fmla="*/ 20 w 77"/>
              <a:gd name="T59" fmla="*/ 57 h 63"/>
              <a:gd name="T60" fmla="*/ 12 w 77"/>
              <a:gd name="T61" fmla="*/ 52 h 63"/>
              <a:gd name="T62" fmla="*/ 9 w 77"/>
              <a:gd name="T63" fmla="*/ 42 h 63"/>
              <a:gd name="T64" fmla="*/ 53 w 77"/>
              <a:gd name="T65" fmla="*/ 48 h 63"/>
              <a:gd name="T66" fmla="*/ 53 w 77"/>
              <a:gd name="T67" fmla="*/ 34 h 63"/>
              <a:gd name="T68" fmla="*/ 19 w 77"/>
              <a:gd name="T69" fmla="*/ 41 h 63"/>
              <a:gd name="T70" fmla="*/ 29 w 77"/>
              <a:gd name="T71" fmla="*/ 41 h 63"/>
              <a:gd name="T72" fmla="*/ 19 w 77"/>
              <a:gd name="T73" fmla="*/ 4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7" h="63">
                <a:moveTo>
                  <a:pt x="0" y="33"/>
                </a:moveTo>
                <a:cubicBezTo>
                  <a:pt x="0" y="36"/>
                  <a:pt x="0" y="39"/>
                  <a:pt x="1" y="42"/>
                </a:cubicBezTo>
                <a:cubicBezTo>
                  <a:pt x="1" y="45"/>
                  <a:pt x="2" y="47"/>
                  <a:pt x="3" y="49"/>
                </a:cubicBezTo>
                <a:cubicBezTo>
                  <a:pt x="5" y="51"/>
                  <a:pt x="6" y="53"/>
                  <a:pt x="8" y="55"/>
                </a:cubicBezTo>
                <a:cubicBezTo>
                  <a:pt x="10" y="56"/>
                  <a:pt x="12" y="58"/>
                  <a:pt x="14" y="59"/>
                </a:cubicBezTo>
                <a:cubicBezTo>
                  <a:pt x="16" y="60"/>
                  <a:pt x="18" y="61"/>
                  <a:pt x="21" y="61"/>
                </a:cubicBezTo>
                <a:cubicBezTo>
                  <a:pt x="23" y="62"/>
                  <a:pt x="26" y="62"/>
                  <a:pt x="29" y="63"/>
                </a:cubicBezTo>
                <a:cubicBezTo>
                  <a:pt x="32" y="63"/>
                  <a:pt x="35" y="63"/>
                  <a:pt x="38" y="63"/>
                </a:cubicBezTo>
                <a:cubicBezTo>
                  <a:pt x="42" y="63"/>
                  <a:pt x="45" y="63"/>
                  <a:pt x="47" y="63"/>
                </a:cubicBezTo>
                <a:cubicBezTo>
                  <a:pt x="50" y="62"/>
                  <a:pt x="53" y="62"/>
                  <a:pt x="56" y="61"/>
                </a:cubicBezTo>
                <a:cubicBezTo>
                  <a:pt x="58" y="61"/>
                  <a:pt x="61" y="60"/>
                  <a:pt x="63" y="59"/>
                </a:cubicBezTo>
                <a:cubicBezTo>
                  <a:pt x="65" y="58"/>
                  <a:pt x="67" y="56"/>
                  <a:pt x="69" y="55"/>
                </a:cubicBezTo>
                <a:cubicBezTo>
                  <a:pt x="71" y="53"/>
                  <a:pt x="72" y="51"/>
                  <a:pt x="73" y="49"/>
                </a:cubicBezTo>
                <a:cubicBezTo>
                  <a:pt x="74" y="47"/>
                  <a:pt x="75" y="45"/>
                  <a:pt x="76" y="42"/>
                </a:cubicBezTo>
                <a:cubicBezTo>
                  <a:pt x="77" y="39"/>
                  <a:pt x="77" y="36"/>
                  <a:pt x="77" y="33"/>
                </a:cubicBezTo>
                <a:cubicBezTo>
                  <a:pt x="77" y="26"/>
                  <a:pt x="75" y="21"/>
                  <a:pt x="71" y="16"/>
                </a:cubicBezTo>
                <a:cubicBezTo>
                  <a:pt x="71" y="16"/>
                  <a:pt x="71" y="15"/>
                  <a:pt x="71" y="14"/>
                </a:cubicBezTo>
                <a:cubicBezTo>
                  <a:pt x="71" y="13"/>
                  <a:pt x="72" y="12"/>
                  <a:pt x="72" y="11"/>
                </a:cubicBezTo>
                <a:cubicBezTo>
                  <a:pt x="72" y="10"/>
                  <a:pt x="72" y="8"/>
                  <a:pt x="72" y="6"/>
                </a:cubicBezTo>
                <a:cubicBezTo>
                  <a:pt x="71" y="4"/>
                  <a:pt x="71" y="2"/>
                  <a:pt x="70" y="0"/>
                </a:cubicBezTo>
                <a:cubicBezTo>
                  <a:pt x="69" y="0"/>
                  <a:pt x="69" y="0"/>
                  <a:pt x="69" y="0"/>
                </a:cubicBezTo>
                <a:cubicBezTo>
                  <a:pt x="69" y="0"/>
                  <a:pt x="68" y="0"/>
                  <a:pt x="67" y="0"/>
                </a:cubicBezTo>
                <a:cubicBezTo>
                  <a:pt x="67" y="0"/>
                  <a:pt x="65" y="1"/>
                  <a:pt x="64" y="1"/>
                </a:cubicBezTo>
                <a:cubicBezTo>
                  <a:pt x="63" y="1"/>
                  <a:pt x="61" y="2"/>
                  <a:pt x="60" y="3"/>
                </a:cubicBezTo>
                <a:cubicBezTo>
                  <a:pt x="58" y="4"/>
                  <a:pt x="56" y="5"/>
                  <a:pt x="53" y="7"/>
                </a:cubicBezTo>
                <a:cubicBezTo>
                  <a:pt x="50" y="6"/>
                  <a:pt x="45" y="5"/>
                  <a:pt x="38" y="5"/>
                </a:cubicBezTo>
                <a:cubicBezTo>
                  <a:pt x="32" y="5"/>
                  <a:pt x="27" y="6"/>
                  <a:pt x="23" y="7"/>
                </a:cubicBezTo>
                <a:cubicBezTo>
                  <a:pt x="21" y="5"/>
                  <a:pt x="19" y="4"/>
                  <a:pt x="17" y="3"/>
                </a:cubicBezTo>
                <a:cubicBezTo>
                  <a:pt x="15" y="2"/>
                  <a:pt x="14" y="1"/>
                  <a:pt x="12" y="1"/>
                </a:cubicBezTo>
                <a:cubicBezTo>
                  <a:pt x="11" y="1"/>
                  <a:pt x="10" y="0"/>
                  <a:pt x="9" y="0"/>
                </a:cubicBezTo>
                <a:cubicBezTo>
                  <a:pt x="8" y="0"/>
                  <a:pt x="8" y="0"/>
                  <a:pt x="7" y="0"/>
                </a:cubicBezTo>
                <a:cubicBezTo>
                  <a:pt x="7" y="0"/>
                  <a:pt x="7" y="0"/>
                  <a:pt x="7" y="0"/>
                </a:cubicBezTo>
                <a:cubicBezTo>
                  <a:pt x="6" y="2"/>
                  <a:pt x="5" y="4"/>
                  <a:pt x="5" y="6"/>
                </a:cubicBezTo>
                <a:cubicBezTo>
                  <a:pt x="5" y="8"/>
                  <a:pt x="5" y="10"/>
                  <a:pt x="5" y="11"/>
                </a:cubicBezTo>
                <a:cubicBezTo>
                  <a:pt x="5" y="12"/>
                  <a:pt x="5" y="13"/>
                  <a:pt x="5" y="14"/>
                </a:cubicBezTo>
                <a:cubicBezTo>
                  <a:pt x="6" y="15"/>
                  <a:pt x="6" y="16"/>
                  <a:pt x="6" y="16"/>
                </a:cubicBezTo>
                <a:cubicBezTo>
                  <a:pt x="2" y="21"/>
                  <a:pt x="0" y="26"/>
                  <a:pt x="0" y="33"/>
                </a:cubicBezTo>
                <a:close/>
                <a:moveTo>
                  <a:pt x="9" y="42"/>
                </a:moveTo>
                <a:cubicBezTo>
                  <a:pt x="9" y="38"/>
                  <a:pt x="11" y="35"/>
                  <a:pt x="14" y="32"/>
                </a:cubicBezTo>
                <a:cubicBezTo>
                  <a:pt x="15" y="31"/>
                  <a:pt x="16" y="30"/>
                  <a:pt x="18" y="30"/>
                </a:cubicBezTo>
                <a:cubicBezTo>
                  <a:pt x="19" y="30"/>
                  <a:pt x="20" y="29"/>
                  <a:pt x="22" y="29"/>
                </a:cubicBezTo>
                <a:cubicBezTo>
                  <a:pt x="24" y="29"/>
                  <a:pt x="25" y="29"/>
                  <a:pt x="27" y="29"/>
                </a:cubicBezTo>
                <a:cubicBezTo>
                  <a:pt x="28" y="29"/>
                  <a:pt x="30" y="29"/>
                  <a:pt x="32" y="30"/>
                </a:cubicBezTo>
                <a:cubicBezTo>
                  <a:pt x="35" y="30"/>
                  <a:pt x="36" y="30"/>
                  <a:pt x="38" y="30"/>
                </a:cubicBezTo>
                <a:cubicBezTo>
                  <a:pt x="40" y="30"/>
                  <a:pt x="42" y="30"/>
                  <a:pt x="44" y="30"/>
                </a:cubicBezTo>
                <a:cubicBezTo>
                  <a:pt x="46" y="29"/>
                  <a:pt x="48" y="29"/>
                  <a:pt x="49" y="29"/>
                </a:cubicBezTo>
                <a:cubicBezTo>
                  <a:pt x="51" y="29"/>
                  <a:pt x="52" y="29"/>
                  <a:pt x="54" y="29"/>
                </a:cubicBezTo>
                <a:cubicBezTo>
                  <a:pt x="56" y="29"/>
                  <a:pt x="57" y="30"/>
                  <a:pt x="59" y="30"/>
                </a:cubicBezTo>
                <a:cubicBezTo>
                  <a:pt x="60" y="30"/>
                  <a:pt x="61" y="31"/>
                  <a:pt x="62" y="32"/>
                </a:cubicBezTo>
                <a:cubicBezTo>
                  <a:pt x="65" y="35"/>
                  <a:pt x="67" y="38"/>
                  <a:pt x="67" y="42"/>
                </a:cubicBezTo>
                <a:cubicBezTo>
                  <a:pt x="67" y="44"/>
                  <a:pt x="67" y="46"/>
                  <a:pt x="66" y="48"/>
                </a:cubicBezTo>
                <a:cubicBezTo>
                  <a:pt x="66" y="49"/>
                  <a:pt x="65" y="51"/>
                  <a:pt x="64" y="52"/>
                </a:cubicBezTo>
                <a:cubicBezTo>
                  <a:pt x="63" y="53"/>
                  <a:pt x="62" y="54"/>
                  <a:pt x="61" y="55"/>
                </a:cubicBezTo>
                <a:cubicBezTo>
                  <a:pt x="59" y="56"/>
                  <a:pt x="58" y="56"/>
                  <a:pt x="56" y="57"/>
                </a:cubicBezTo>
                <a:cubicBezTo>
                  <a:pt x="55" y="57"/>
                  <a:pt x="53" y="57"/>
                  <a:pt x="51" y="58"/>
                </a:cubicBezTo>
                <a:cubicBezTo>
                  <a:pt x="48" y="58"/>
                  <a:pt x="46" y="58"/>
                  <a:pt x="45" y="58"/>
                </a:cubicBezTo>
                <a:cubicBezTo>
                  <a:pt x="43" y="58"/>
                  <a:pt x="41" y="58"/>
                  <a:pt x="38" y="58"/>
                </a:cubicBezTo>
                <a:cubicBezTo>
                  <a:pt x="35" y="58"/>
                  <a:pt x="33" y="58"/>
                  <a:pt x="31" y="58"/>
                </a:cubicBezTo>
                <a:cubicBezTo>
                  <a:pt x="30" y="58"/>
                  <a:pt x="28" y="58"/>
                  <a:pt x="25" y="58"/>
                </a:cubicBezTo>
                <a:cubicBezTo>
                  <a:pt x="23" y="57"/>
                  <a:pt x="21" y="57"/>
                  <a:pt x="20" y="57"/>
                </a:cubicBezTo>
                <a:cubicBezTo>
                  <a:pt x="19" y="56"/>
                  <a:pt x="17" y="56"/>
                  <a:pt x="16" y="55"/>
                </a:cubicBezTo>
                <a:cubicBezTo>
                  <a:pt x="14" y="54"/>
                  <a:pt x="13" y="53"/>
                  <a:pt x="12" y="52"/>
                </a:cubicBezTo>
                <a:cubicBezTo>
                  <a:pt x="11" y="51"/>
                  <a:pt x="11" y="49"/>
                  <a:pt x="10" y="48"/>
                </a:cubicBezTo>
                <a:cubicBezTo>
                  <a:pt x="9" y="46"/>
                  <a:pt x="9" y="44"/>
                  <a:pt x="9" y="42"/>
                </a:cubicBezTo>
                <a:close/>
                <a:moveTo>
                  <a:pt x="48" y="41"/>
                </a:moveTo>
                <a:cubicBezTo>
                  <a:pt x="48" y="45"/>
                  <a:pt x="50" y="48"/>
                  <a:pt x="53" y="48"/>
                </a:cubicBezTo>
                <a:cubicBezTo>
                  <a:pt x="55" y="48"/>
                  <a:pt x="58" y="45"/>
                  <a:pt x="58" y="41"/>
                </a:cubicBezTo>
                <a:cubicBezTo>
                  <a:pt x="58" y="37"/>
                  <a:pt x="55" y="34"/>
                  <a:pt x="53" y="34"/>
                </a:cubicBezTo>
                <a:cubicBezTo>
                  <a:pt x="50" y="34"/>
                  <a:pt x="48" y="37"/>
                  <a:pt x="48" y="41"/>
                </a:cubicBezTo>
                <a:close/>
                <a:moveTo>
                  <a:pt x="19" y="41"/>
                </a:moveTo>
                <a:cubicBezTo>
                  <a:pt x="19" y="45"/>
                  <a:pt x="21" y="48"/>
                  <a:pt x="24" y="48"/>
                </a:cubicBezTo>
                <a:cubicBezTo>
                  <a:pt x="27" y="48"/>
                  <a:pt x="29" y="45"/>
                  <a:pt x="29" y="41"/>
                </a:cubicBezTo>
                <a:cubicBezTo>
                  <a:pt x="29" y="37"/>
                  <a:pt x="27" y="34"/>
                  <a:pt x="24" y="34"/>
                </a:cubicBezTo>
                <a:cubicBezTo>
                  <a:pt x="21" y="34"/>
                  <a:pt x="19" y="37"/>
                  <a:pt x="19" y="41"/>
                </a:cubicBezTo>
                <a:close/>
              </a:path>
            </a:pathLst>
          </a:custGeom>
          <a:solidFill>
            <a:schemeClr val="accent1"/>
          </a:solidFill>
          <a:ln>
            <a:noFill/>
          </a:ln>
          <a:extLst/>
        </p:spPr>
        <p:txBody>
          <a:bodyPr anchor="ctr"/>
          <a:lstStyle/>
          <a:p>
            <a:pPr algn="ctr"/>
            <a:endParaRPr/>
          </a:p>
        </p:txBody>
      </p:sp>
      <p:sp>
        <p:nvSpPr>
          <p:cNvPr id="465" name="ïṣ1î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C35AC73-E89A-4A3D-8A72-83EC719EB6FD}"/>
              </a:ext>
            </a:extLst>
          </p:cNvPr>
          <p:cNvSpPr/>
          <p:nvPr/>
        </p:nvSpPr>
        <p:spPr bwMode="auto">
          <a:xfrm>
            <a:off x="9781061" y="4250992"/>
            <a:ext cx="191760" cy="196218"/>
          </a:xfrm>
          <a:custGeom>
            <a:avLst/>
            <a:gdLst>
              <a:gd name="T0" fmla="*/ 69 w 79"/>
              <a:gd name="T1" fmla="*/ 22 h 81"/>
              <a:gd name="T2" fmla="*/ 22 w 79"/>
              <a:gd name="T3" fmla="*/ 14 h 81"/>
              <a:gd name="T4" fmla="*/ 19 w 79"/>
              <a:gd name="T5" fmla="*/ 3 h 81"/>
              <a:gd name="T6" fmla="*/ 0 w 79"/>
              <a:gd name="T7" fmla="*/ 5 h 81"/>
              <a:gd name="T8" fmla="*/ 12 w 79"/>
              <a:gd name="T9" fmla="*/ 12 h 81"/>
              <a:gd name="T10" fmla="*/ 14 w 79"/>
              <a:gd name="T11" fmla="*/ 54 h 81"/>
              <a:gd name="T12" fmla="*/ 61 w 79"/>
              <a:gd name="T13" fmla="*/ 59 h 81"/>
              <a:gd name="T14" fmla="*/ 76 w 79"/>
              <a:gd name="T15" fmla="*/ 20 h 81"/>
              <a:gd name="T16" fmla="*/ 36 w 79"/>
              <a:gd name="T17" fmla="*/ 32 h 81"/>
              <a:gd name="T18" fmla="*/ 45 w 79"/>
              <a:gd name="T19" fmla="*/ 39 h 81"/>
              <a:gd name="T20" fmla="*/ 44 w 79"/>
              <a:gd name="T21" fmla="*/ 44 h 81"/>
              <a:gd name="T22" fmla="*/ 33 w 79"/>
              <a:gd name="T23" fmla="*/ 47 h 81"/>
              <a:gd name="T24" fmla="*/ 44 w 79"/>
              <a:gd name="T25" fmla="*/ 44 h 81"/>
              <a:gd name="T26" fmla="*/ 38 w 79"/>
              <a:gd name="T27" fmla="*/ 23 h 81"/>
              <a:gd name="T28" fmla="*/ 47 w 79"/>
              <a:gd name="T29" fmla="*/ 29 h 81"/>
              <a:gd name="T30" fmla="*/ 22 w 79"/>
              <a:gd name="T31" fmla="*/ 19 h 81"/>
              <a:gd name="T32" fmla="*/ 32 w 79"/>
              <a:gd name="T33" fmla="*/ 27 h 81"/>
              <a:gd name="T34" fmla="*/ 22 w 79"/>
              <a:gd name="T35" fmla="*/ 19 h 81"/>
              <a:gd name="T36" fmla="*/ 31 w 79"/>
              <a:gd name="T37" fmla="*/ 32 h 81"/>
              <a:gd name="T38" fmla="*/ 21 w 79"/>
              <a:gd name="T39" fmla="*/ 35 h 81"/>
              <a:gd name="T40" fmla="*/ 20 w 79"/>
              <a:gd name="T41" fmla="*/ 40 h 81"/>
              <a:gd name="T42" fmla="*/ 28 w 79"/>
              <a:gd name="T43" fmla="*/ 46 h 81"/>
              <a:gd name="T44" fmla="*/ 20 w 79"/>
              <a:gd name="T45" fmla="*/ 40 h 81"/>
              <a:gd name="T46" fmla="*/ 48 w 79"/>
              <a:gd name="T47" fmla="*/ 50 h 81"/>
              <a:gd name="T48" fmla="*/ 57 w 79"/>
              <a:gd name="T49" fmla="*/ 47 h 81"/>
              <a:gd name="T50" fmla="*/ 59 w 79"/>
              <a:gd name="T51" fmla="*/ 42 h 81"/>
              <a:gd name="T52" fmla="*/ 51 w 79"/>
              <a:gd name="T53" fmla="*/ 35 h 81"/>
              <a:gd name="T54" fmla="*/ 59 w 79"/>
              <a:gd name="T55" fmla="*/ 42 h 81"/>
              <a:gd name="T56" fmla="*/ 52 w 79"/>
              <a:gd name="T57" fmla="*/ 30 h 81"/>
              <a:gd name="T58" fmla="*/ 66 w 79"/>
              <a:gd name="T59" fmla="*/ 28 h 81"/>
              <a:gd name="T60" fmla="*/ 9 w 79"/>
              <a:gd name="T61" fmla="*/ 66 h 81"/>
              <a:gd name="T62" fmla="*/ 24 w 79"/>
              <a:gd name="T63" fmla="*/ 69 h 81"/>
              <a:gd name="T64" fmla="*/ 18 w 79"/>
              <a:gd name="T65" fmla="*/ 60 h 81"/>
              <a:gd name="T66" fmla="*/ 39 w 79"/>
              <a:gd name="T67" fmla="*/ 72 h 81"/>
              <a:gd name="T68" fmla="*/ 54 w 79"/>
              <a:gd name="T69" fmla="*/ 75 h 81"/>
              <a:gd name="T70" fmla="*/ 48 w 79"/>
              <a:gd name="T71" fmla="*/ 6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 h="81">
                <a:moveTo>
                  <a:pt x="76" y="20"/>
                </a:moveTo>
                <a:cubicBezTo>
                  <a:pt x="73" y="19"/>
                  <a:pt x="70" y="20"/>
                  <a:pt x="69" y="22"/>
                </a:cubicBezTo>
                <a:cubicBezTo>
                  <a:pt x="68" y="23"/>
                  <a:pt x="68" y="23"/>
                  <a:pt x="68" y="23"/>
                </a:cubicBezTo>
                <a:cubicBezTo>
                  <a:pt x="22" y="14"/>
                  <a:pt x="22" y="14"/>
                  <a:pt x="22" y="14"/>
                </a:cubicBezTo>
                <a:cubicBezTo>
                  <a:pt x="23" y="9"/>
                  <a:pt x="23" y="9"/>
                  <a:pt x="23" y="9"/>
                </a:cubicBezTo>
                <a:cubicBezTo>
                  <a:pt x="23" y="6"/>
                  <a:pt x="21" y="4"/>
                  <a:pt x="19" y="3"/>
                </a:cubicBezTo>
                <a:cubicBezTo>
                  <a:pt x="6" y="1"/>
                  <a:pt x="6" y="1"/>
                  <a:pt x="6" y="1"/>
                </a:cubicBezTo>
                <a:cubicBezTo>
                  <a:pt x="3" y="0"/>
                  <a:pt x="1" y="2"/>
                  <a:pt x="0" y="5"/>
                </a:cubicBezTo>
                <a:cubicBezTo>
                  <a:pt x="0" y="8"/>
                  <a:pt x="1" y="10"/>
                  <a:pt x="4" y="11"/>
                </a:cubicBezTo>
                <a:cubicBezTo>
                  <a:pt x="12" y="12"/>
                  <a:pt x="12" y="12"/>
                  <a:pt x="12" y="12"/>
                </a:cubicBezTo>
                <a:cubicBezTo>
                  <a:pt x="10" y="49"/>
                  <a:pt x="10" y="49"/>
                  <a:pt x="10" y="49"/>
                </a:cubicBezTo>
                <a:cubicBezTo>
                  <a:pt x="10" y="51"/>
                  <a:pt x="11" y="53"/>
                  <a:pt x="14" y="54"/>
                </a:cubicBezTo>
                <a:cubicBezTo>
                  <a:pt x="56" y="62"/>
                  <a:pt x="56" y="62"/>
                  <a:pt x="56" y="62"/>
                </a:cubicBezTo>
                <a:cubicBezTo>
                  <a:pt x="58" y="63"/>
                  <a:pt x="60" y="62"/>
                  <a:pt x="61" y="59"/>
                </a:cubicBezTo>
                <a:cubicBezTo>
                  <a:pt x="78" y="27"/>
                  <a:pt x="78" y="27"/>
                  <a:pt x="78" y="27"/>
                </a:cubicBezTo>
                <a:cubicBezTo>
                  <a:pt x="79" y="24"/>
                  <a:pt x="78" y="21"/>
                  <a:pt x="76" y="20"/>
                </a:cubicBezTo>
                <a:close/>
                <a:moveTo>
                  <a:pt x="35" y="37"/>
                </a:moveTo>
                <a:cubicBezTo>
                  <a:pt x="36" y="32"/>
                  <a:pt x="36" y="32"/>
                  <a:pt x="36" y="32"/>
                </a:cubicBezTo>
                <a:cubicBezTo>
                  <a:pt x="46" y="34"/>
                  <a:pt x="46" y="34"/>
                  <a:pt x="46" y="34"/>
                </a:cubicBezTo>
                <a:cubicBezTo>
                  <a:pt x="45" y="39"/>
                  <a:pt x="45" y="39"/>
                  <a:pt x="45" y="39"/>
                </a:cubicBezTo>
                <a:lnTo>
                  <a:pt x="35" y="37"/>
                </a:lnTo>
                <a:close/>
                <a:moveTo>
                  <a:pt x="44" y="44"/>
                </a:moveTo>
                <a:cubicBezTo>
                  <a:pt x="43" y="49"/>
                  <a:pt x="43" y="49"/>
                  <a:pt x="43" y="49"/>
                </a:cubicBezTo>
                <a:cubicBezTo>
                  <a:pt x="33" y="47"/>
                  <a:pt x="33" y="47"/>
                  <a:pt x="33" y="47"/>
                </a:cubicBezTo>
                <a:cubicBezTo>
                  <a:pt x="34" y="42"/>
                  <a:pt x="34" y="42"/>
                  <a:pt x="34" y="42"/>
                </a:cubicBezTo>
                <a:lnTo>
                  <a:pt x="44" y="44"/>
                </a:lnTo>
                <a:close/>
                <a:moveTo>
                  <a:pt x="37" y="28"/>
                </a:moveTo>
                <a:cubicBezTo>
                  <a:pt x="38" y="23"/>
                  <a:pt x="38" y="23"/>
                  <a:pt x="38" y="23"/>
                </a:cubicBezTo>
                <a:cubicBezTo>
                  <a:pt x="48" y="25"/>
                  <a:pt x="48" y="25"/>
                  <a:pt x="48" y="25"/>
                </a:cubicBezTo>
                <a:cubicBezTo>
                  <a:pt x="47" y="29"/>
                  <a:pt x="47" y="29"/>
                  <a:pt x="47" y="29"/>
                </a:cubicBezTo>
                <a:lnTo>
                  <a:pt x="37" y="28"/>
                </a:lnTo>
                <a:close/>
                <a:moveTo>
                  <a:pt x="22" y="19"/>
                </a:moveTo>
                <a:cubicBezTo>
                  <a:pt x="33" y="22"/>
                  <a:pt x="33" y="22"/>
                  <a:pt x="33" y="22"/>
                </a:cubicBezTo>
                <a:cubicBezTo>
                  <a:pt x="32" y="27"/>
                  <a:pt x="32" y="27"/>
                  <a:pt x="32" y="27"/>
                </a:cubicBezTo>
                <a:cubicBezTo>
                  <a:pt x="21" y="25"/>
                  <a:pt x="21" y="25"/>
                  <a:pt x="21" y="25"/>
                </a:cubicBezTo>
                <a:lnTo>
                  <a:pt x="22" y="19"/>
                </a:lnTo>
                <a:close/>
                <a:moveTo>
                  <a:pt x="21" y="30"/>
                </a:moveTo>
                <a:cubicBezTo>
                  <a:pt x="31" y="32"/>
                  <a:pt x="31" y="32"/>
                  <a:pt x="31" y="32"/>
                </a:cubicBezTo>
                <a:cubicBezTo>
                  <a:pt x="30" y="36"/>
                  <a:pt x="30" y="36"/>
                  <a:pt x="30" y="36"/>
                </a:cubicBezTo>
                <a:cubicBezTo>
                  <a:pt x="21" y="35"/>
                  <a:pt x="21" y="35"/>
                  <a:pt x="21" y="35"/>
                </a:cubicBezTo>
                <a:lnTo>
                  <a:pt x="21" y="30"/>
                </a:lnTo>
                <a:close/>
                <a:moveTo>
                  <a:pt x="20" y="40"/>
                </a:moveTo>
                <a:cubicBezTo>
                  <a:pt x="29" y="41"/>
                  <a:pt x="29" y="41"/>
                  <a:pt x="29" y="41"/>
                </a:cubicBezTo>
                <a:cubicBezTo>
                  <a:pt x="28" y="46"/>
                  <a:pt x="28" y="46"/>
                  <a:pt x="28" y="46"/>
                </a:cubicBezTo>
                <a:cubicBezTo>
                  <a:pt x="20" y="45"/>
                  <a:pt x="20" y="45"/>
                  <a:pt x="20" y="45"/>
                </a:cubicBezTo>
                <a:lnTo>
                  <a:pt x="20" y="40"/>
                </a:lnTo>
                <a:close/>
                <a:moveTo>
                  <a:pt x="54" y="52"/>
                </a:moveTo>
                <a:cubicBezTo>
                  <a:pt x="48" y="50"/>
                  <a:pt x="48" y="50"/>
                  <a:pt x="48" y="50"/>
                </a:cubicBezTo>
                <a:cubicBezTo>
                  <a:pt x="49" y="45"/>
                  <a:pt x="49" y="45"/>
                  <a:pt x="49" y="45"/>
                </a:cubicBezTo>
                <a:cubicBezTo>
                  <a:pt x="57" y="47"/>
                  <a:pt x="57" y="47"/>
                  <a:pt x="57" y="47"/>
                </a:cubicBezTo>
                <a:lnTo>
                  <a:pt x="54" y="52"/>
                </a:lnTo>
                <a:close/>
                <a:moveTo>
                  <a:pt x="59" y="42"/>
                </a:moveTo>
                <a:cubicBezTo>
                  <a:pt x="50" y="40"/>
                  <a:pt x="50" y="40"/>
                  <a:pt x="50" y="40"/>
                </a:cubicBezTo>
                <a:cubicBezTo>
                  <a:pt x="51" y="35"/>
                  <a:pt x="51" y="35"/>
                  <a:pt x="51" y="35"/>
                </a:cubicBezTo>
                <a:cubicBezTo>
                  <a:pt x="61" y="37"/>
                  <a:pt x="61" y="37"/>
                  <a:pt x="61" y="37"/>
                </a:cubicBezTo>
                <a:lnTo>
                  <a:pt x="59" y="42"/>
                </a:lnTo>
                <a:close/>
                <a:moveTo>
                  <a:pt x="64" y="33"/>
                </a:moveTo>
                <a:cubicBezTo>
                  <a:pt x="52" y="30"/>
                  <a:pt x="52" y="30"/>
                  <a:pt x="52" y="30"/>
                </a:cubicBezTo>
                <a:cubicBezTo>
                  <a:pt x="53" y="25"/>
                  <a:pt x="53" y="25"/>
                  <a:pt x="53" y="25"/>
                </a:cubicBezTo>
                <a:cubicBezTo>
                  <a:pt x="66" y="28"/>
                  <a:pt x="66" y="28"/>
                  <a:pt x="66" y="28"/>
                </a:cubicBezTo>
                <a:lnTo>
                  <a:pt x="64" y="33"/>
                </a:lnTo>
                <a:close/>
                <a:moveTo>
                  <a:pt x="9" y="66"/>
                </a:moveTo>
                <a:cubicBezTo>
                  <a:pt x="8" y="70"/>
                  <a:pt x="11" y="74"/>
                  <a:pt x="15" y="75"/>
                </a:cubicBezTo>
                <a:cubicBezTo>
                  <a:pt x="19" y="76"/>
                  <a:pt x="23" y="73"/>
                  <a:pt x="24" y="69"/>
                </a:cubicBezTo>
                <a:cubicBezTo>
                  <a:pt x="24" y="69"/>
                  <a:pt x="24" y="69"/>
                  <a:pt x="24" y="69"/>
                </a:cubicBezTo>
                <a:cubicBezTo>
                  <a:pt x="25" y="65"/>
                  <a:pt x="22" y="61"/>
                  <a:pt x="18" y="60"/>
                </a:cubicBezTo>
                <a:cubicBezTo>
                  <a:pt x="14" y="59"/>
                  <a:pt x="10" y="62"/>
                  <a:pt x="9" y="66"/>
                </a:cubicBezTo>
                <a:close/>
                <a:moveTo>
                  <a:pt x="39" y="72"/>
                </a:moveTo>
                <a:cubicBezTo>
                  <a:pt x="38" y="76"/>
                  <a:pt x="41" y="80"/>
                  <a:pt x="45" y="81"/>
                </a:cubicBezTo>
                <a:cubicBezTo>
                  <a:pt x="49" y="81"/>
                  <a:pt x="53" y="79"/>
                  <a:pt x="54" y="75"/>
                </a:cubicBezTo>
                <a:cubicBezTo>
                  <a:pt x="54" y="75"/>
                  <a:pt x="54" y="75"/>
                  <a:pt x="54" y="75"/>
                </a:cubicBezTo>
                <a:cubicBezTo>
                  <a:pt x="54" y="70"/>
                  <a:pt x="52" y="66"/>
                  <a:pt x="48" y="66"/>
                </a:cubicBezTo>
                <a:cubicBezTo>
                  <a:pt x="43" y="65"/>
                  <a:pt x="39" y="68"/>
                  <a:pt x="39" y="72"/>
                </a:cubicBezTo>
                <a:close/>
              </a:path>
            </a:pathLst>
          </a:custGeom>
          <a:solidFill>
            <a:schemeClr val="accent1"/>
          </a:solidFill>
          <a:ln>
            <a:noFill/>
          </a:ln>
          <a:extLst/>
        </p:spPr>
        <p:txBody>
          <a:bodyPr anchor="ctr"/>
          <a:lstStyle/>
          <a:p>
            <a:pPr algn="ctr"/>
            <a:endParaRPr/>
          </a:p>
        </p:txBody>
      </p:sp>
      <p:sp>
        <p:nvSpPr>
          <p:cNvPr id="466" name="iŝľï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EF8FBA0-B784-452C-8A79-CDA3F16350B9}"/>
              </a:ext>
            </a:extLst>
          </p:cNvPr>
          <p:cNvSpPr/>
          <p:nvPr/>
        </p:nvSpPr>
        <p:spPr bwMode="auto">
          <a:xfrm>
            <a:off x="9605654" y="4194504"/>
            <a:ext cx="148651" cy="148651"/>
          </a:xfrm>
          <a:custGeom>
            <a:avLst/>
            <a:gdLst>
              <a:gd name="T0" fmla="*/ 31 w 61"/>
              <a:gd name="T1" fmla="*/ 0 h 61"/>
              <a:gd name="T2" fmla="*/ 0 w 61"/>
              <a:gd name="T3" fmla="*/ 30 h 61"/>
              <a:gd name="T4" fmla="*/ 31 w 61"/>
              <a:gd name="T5" fmla="*/ 61 h 61"/>
              <a:gd name="T6" fmla="*/ 61 w 61"/>
              <a:gd name="T7" fmla="*/ 30 h 61"/>
              <a:gd name="T8" fmla="*/ 31 w 61"/>
              <a:gd name="T9" fmla="*/ 0 h 61"/>
              <a:gd name="T10" fmla="*/ 31 w 61"/>
              <a:gd name="T11" fmla="*/ 55 h 61"/>
              <a:gd name="T12" fmla="*/ 6 w 61"/>
              <a:gd name="T13" fmla="*/ 30 h 61"/>
              <a:gd name="T14" fmla="*/ 31 w 61"/>
              <a:gd name="T15" fmla="*/ 6 h 61"/>
              <a:gd name="T16" fmla="*/ 55 w 61"/>
              <a:gd name="T17" fmla="*/ 30 h 61"/>
              <a:gd name="T18" fmla="*/ 31 w 61"/>
              <a:gd name="T19" fmla="*/ 55 h 61"/>
              <a:gd name="T20" fmla="*/ 27 w 61"/>
              <a:gd name="T21" fmla="*/ 15 h 61"/>
              <a:gd name="T22" fmla="*/ 34 w 61"/>
              <a:gd name="T23" fmla="*/ 15 h 61"/>
              <a:gd name="T24" fmla="*/ 34 w 61"/>
              <a:gd name="T25" fmla="*/ 23 h 61"/>
              <a:gd name="T26" fmla="*/ 27 w 61"/>
              <a:gd name="T27" fmla="*/ 23 h 61"/>
              <a:gd name="T28" fmla="*/ 27 w 61"/>
              <a:gd name="T29" fmla="*/ 15 h 61"/>
              <a:gd name="T30" fmla="*/ 38 w 61"/>
              <a:gd name="T31" fmla="*/ 46 h 61"/>
              <a:gd name="T32" fmla="*/ 23 w 61"/>
              <a:gd name="T33" fmla="*/ 46 h 61"/>
              <a:gd name="T34" fmla="*/ 23 w 61"/>
              <a:gd name="T35" fmla="*/ 42 h 61"/>
              <a:gd name="T36" fmla="*/ 27 w 61"/>
              <a:gd name="T37" fmla="*/ 42 h 61"/>
              <a:gd name="T38" fmla="*/ 27 w 61"/>
              <a:gd name="T39" fmla="*/ 30 h 61"/>
              <a:gd name="T40" fmla="*/ 23 w 61"/>
              <a:gd name="T41" fmla="*/ 30 h 61"/>
              <a:gd name="T42" fmla="*/ 23 w 61"/>
              <a:gd name="T43" fmla="*/ 27 h 61"/>
              <a:gd name="T44" fmla="*/ 34 w 61"/>
              <a:gd name="T45" fmla="*/ 27 h 61"/>
              <a:gd name="T46" fmla="*/ 34 w 61"/>
              <a:gd name="T47" fmla="*/ 42 h 61"/>
              <a:gd name="T48" fmla="*/ 38 w 61"/>
              <a:gd name="T49" fmla="*/ 42 h 61"/>
              <a:gd name="T50" fmla="*/ 38 w 61"/>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 h="61">
                <a:moveTo>
                  <a:pt x="31" y="0"/>
                </a:moveTo>
                <a:cubicBezTo>
                  <a:pt x="14" y="0"/>
                  <a:pt x="0" y="14"/>
                  <a:pt x="0" y="30"/>
                </a:cubicBezTo>
                <a:cubicBezTo>
                  <a:pt x="0" y="47"/>
                  <a:pt x="14" y="61"/>
                  <a:pt x="31" y="61"/>
                </a:cubicBezTo>
                <a:cubicBezTo>
                  <a:pt x="47" y="61"/>
                  <a:pt x="61" y="47"/>
                  <a:pt x="61" y="30"/>
                </a:cubicBezTo>
                <a:cubicBezTo>
                  <a:pt x="61" y="14"/>
                  <a:pt x="47" y="0"/>
                  <a:pt x="31" y="0"/>
                </a:cubicBezTo>
                <a:close/>
                <a:moveTo>
                  <a:pt x="31" y="55"/>
                </a:moveTo>
                <a:cubicBezTo>
                  <a:pt x="17" y="55"/>
                  <a:pt x="6" y="44"/>
                  <a:pt x="6" y="30"/>
                </a:cubicBezTo>
                <a:cubicBezTo>
                  <a:pt x="6" y="17"/>
                  <a:pt x="17" y="6"/>
                  <a:pt x="31" y="6"/>
                </a:cubicBezTo>
                <a:cubicBezTo>
                  <a:pt x="44" y="6"/>
                  <a:pt x="55" y="17"/>
                  <a:pt x="55" y="30"/>
                </a:cubicBezTo>
                <a:cubicBezTo>
                  <a:pt x="55" y="44"/>
                  <a:pt x="44" y="55"/>
                  <a:pt x="31" y="55"/>
                </a:cubicBezTo>
                <a:close/>
                <a:moveTo>
                  <a:pt x="27" y="15"/>
                </a:moveTo>
                <a:cubicBezTo>
                  <a:pt x="34" y="15"/>
                  <a:pt x="34" y="15"/>
                  <a:pt x="34" y="15"/>
                </a:cubicBezTo>
                <a:cubicBezTo>
                  <a:pt x="34" y="23"/>
                  <a:pt x="34" y="23"/>
                  <a:pt x="34" y="23"/>
                </a:cubicBezTo>
                <a:cubicBezTo>
                  <a:pt x="27" y="23"/>
                  <a:pt x="27" y="23"/>
                  <a:pt x="27" y="23"/>
                </a:cubicBezTo>
                <a:lnTo>
                  <a:pt x="27" y="15"/>
                </a:lnTo>
                <a:close/>
                <a:moveTo>
                  <a:pt x="38" y="46"/>
                </a:moveTo>
                <a:cubicBezTo>
                  <a:pt x="23" y="46"/>
                  <a:pt x="23" y="46"/>
                  <a:pt x="23" y="46"/>
                </a:cubicBezTo>
                <a:cubicBezTo>
                  <a:pt x="23" y="42"/>
                  <a:pt x="23" y="42"/>
                  <a:pt x="23" y="42"/>
                </a:cubicBezTo>
                <a:cubicBezTo>
                  <a:pt x="27" y="42"/>
                  <a:pt x="27" y="42"/>
                  <a:pt x="27" y="42"/>
                </a:cubicBezTo>
                <a:cubicBezTo>
                  <a:pt x="27" y="30"/>
                  <a:pt x="27" y="30"/>
                  <a:pt x="27" y="30"/>
                </a:cubicBezTo>
                <a:cubicBezTo>
                  <a:pt x="23" y="30"/>
                  <a:pt x="23" y="30"/>
                  <a:pt x="23" y="30"/>
                </a:cubicBezTo>
                <a:cubicBezTo>
                  <a:pt x="23" y="27"/>
                  <a:pt x="23" y="27"/>
                  <a:pt x="23" y="27"/>
                </a:cubicBezTo>
                <a:cubicBezTo>
                  <a:pt x="34" y="27"/>
                  <a:pt x="34" y="27"/>
                  <a:pt x="34" y="27"/>
                </a:cubicBezTo>
                <a:cubicBezTo>
                  <a:pt x="34" y="42"/>
                  <a:pt x="34" y="42"/>
                  <a:pt x="34" y="42"/>
                </a:cubicBezTo>
                <a:cubicBezTo>
                  <a:pt x="38" y="42"/>
                  <a:pt x="38" y="42"/>
                  <a:pt x="38" y="42"/>
                </a:cubicBezTo>
                <a:lnTo>
                  <a:pt x="38" y="46"/>
                </a:lnTo>
                <a:close/>
              </a:path>
            </a:pathLst>
          </a:custGeom>
          <a:solidFill>
            <a:schemeClr val="accent1"/>
          </a:solidFill>
          <a:ln>
            <a:noFill/>
          </a:ln>
          <a:extLst/>
        </p:spPr>
        <p:txBody>
          <a:bodyPr anchor="ctr"/>
          <a:lstStyle/>
          <a:p>
            <a:pPr algn="ctr"/>
            <a:endParaRPr/>
          </a:p>
        </p:txBody>
      </p:sp>
      <p:sp>
        <p:nvSpPr>
          <p:cNvPr id="467" name="išľî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8374887-B1F1-45B8-95CF-16FF6D041BA4}"/>
              </a:ext>
            </a:extLst>
          </p:cNvPr>
          <p:cNvSpPr/>
          <p:nvPr/>
        </p:nvSpPr>
        <p:spPr bwMode="auto">
          <a:xfrm>
            <a:off x="9642816" y="4442752"/>
            <a:ext cx="227436" cy="228922"/>
          </a:xfrm>
          <a:custGeom>
            <a:avLst/>
            <a:gdLst>
              <a:gd name="T0" fmla="*/ 85 w 94"/>
              <a:gd name="T1" fmla="*/ 20 h 94"/>
              <a:gd name="T2" fmla="*/ 37 w 94"/>
              <a:gd name="T3" fmla="*/ 2 h 94"/>
              <a:gd name="T4" fmla="*/ 20 w 94"/>
              <a:gd name="T5" fmla="*/ 10 h 94"/>
              <a:gd name="T6" fmla="*/ 2 w 94"/>
              <a:gd name="T7" fmla="*/ 57 h 94"/>
              <a:gd name="T8" fmla="*/ 10 w 94"/>
              <a:gd name="T9" fmla="*/ 74 h 94"/>
              <a:gd name="T10" fmla="*/ 57 w 94"/>
              <a:gd name="T11" fmla="*/ 92 h 94"/>
              <a:gd name="T12" fmla="*/ 74 w 94"/>
              <a:gd name="T13" fmla="*/ 84 h 94"/>
              <a:gd name="T14" fmla="*/ 92 w 94"/>
              <a:gd name="T15" fmla="*/ 37 h 94"/>
              <a:gd name="T16" fmla="*/ 85 w 94"/>
              <a:gd name="T17" fmla="*/ 20 h 94"/>
              <a:gd name="T18" fmla="*/ 36 w 94"/>
              <a:gd name="T19" fmla="*/ 38 h 94"/>
              <a:gd name="T20" fmla="*/ 62 w 94"/>
              <a:gd name="T21" fmla="*/ 47 h 94"/>
              <a:gd name="T22" fmla="*/ 61 w 94"/>
              <a:gd name="T23" fmla="*/ 52 h 94"/>
              <a:gd name="T24" fmla="*/ 42 w 94"/>
              <a:gd name="T25" fmla="*/ 61 h 94"/>
              <a:gd name="T26" fmla="*/ 33 w 94"/>
              <a:gd name="T27" fmla="*/ 42 h 94"/>
              <a:gd name="T28" fmla="*/ 36 w 94"/>
              <a:gd name="T29" fmla="*/ 38 h 94"/>
              <a:gd name="T30" fmla="*/ 76 w 94"/>
              <a:gd name="T31" fmla="*/ 53 h 94"/>
              <a:gd name="T32" fmla="*/ 69 w 94"/>
              <a:gd name="T33" fmla="*/ 71 h 94"/>
              <a:gd name="T34" fmla="*/ 66 w 94"/>
              <a:gd name="T35" fmla="*/ 80 h 94"/>
              <a:gd name="T36" fmla="*/ 59 w 94"/>
              <a:gd name="T37" fmla="*/ 82 h 94"/>
              <a:gd name="T38" fmla="*/ 15 w 94"/>
              <a:gd name="T39" fmla="*/ 65 h 94"/>
              <a:gd name="T40" fmla="*/ 12 w 94"/>
              <a:gd name="T41" fmla="*/ 59 h 94"/>
              <a:gd name="T42" fmla="*/ 15 w 94"/>
              <a:gd name="T43" fmla="*/ 50 h 94"/>
              <a:gd name="T44" fmla="*/ 22 w 94"/>
              <a:gd name="T45" fmla="*/ 32 h 94"/>
              <a:gd name="T46" fmla="*/ 22 w 94"/>
              <a:gd name="T47" fmla="*/ 32 h 94"/>
              <a:gd name="T48" fmla="*/ 29 w 94"/>
              <a:gd name="T49" fmla="*/ 35 h 94"/>
              <a:gd name="T50" fmla="*/ 27 w 94"/>
              <a:gd name="T51" fmla="*/ 39 h 94"/>
              <a:gd name="T52" fmla="*/ 39 w 94"/>
              <a:gd name="T53" fmla="*/ 67 h 94"/>
              <a:gd name="T54" fmla="*/ 67 w 94"/>
              <a:gd name="T55" fmla="*/ 55 h 94"/>
              <a:gd name="T56" fmla="*/ 69 w 94"/>
              <a:gd name="T57" fmla="*/ 50 h 94"/>
              <a:gd name="T58" fmla="*/ 76 w 94"/>
              <a:gd name="T59" fmla="*/ 53 h 94"/>
              <a:gd name="T60" fmla="*/ 82 w 94"/>
              <a:gd name="T61" fmla="*/ 37 h 94"/>
              <a:gd name="T62" fmla="*/ 79 w 94"/>
              <a:gd name="T63" fmla="*/ 38 h 94"/>
              <a:gd name="T64" fmla="*/ 74 w 94"/>
              <a:gd name="T65" fmla="*/ 37 h 94"/>
              <a:gd name="T66" fmla="*/ 73 w 94"/>
              <a:gd name="T67" fmla="*/ 34 h 94"/>
              <a:gd name="T68" fmla="*/ 74 w 94"/>
              <a:gd name="T69" fmla="*/ 29 h 94"/>
              <a:gd name="T70" fmla="*/ 77 w 94"/>
              <a:gd name="T71" fmla="*/ 28 h 94"/>
              <a:gd name="T72" fmla="*/ 82 w 94"/>
              <a:gd name="T73" fmla="*/ 29 h 94"/>
              <a:gd name="T74" fmla="*/ 83 w 94"/>
              <a:gd name="T75" fmla="*/ 33 h 94"/>
              <a:gd name="T76" fmla="*/ 82 w 94"/>
              <a:gd name="T77" fmla="*/ 3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 h="94">
                <a:moveTo>
                  <a:pt x="85" y="20"/>
                </a:moveTo>
                <a:cubicBezTo>
                  <a:pt x="37" y="2"/>
                  <a:pt x="37" y="2"/>
                  <a:pt x="37" y="2"/>
                </a:cubicBezTo>
                <a:cubicBezTo>
                  <a:pt x="30" y="0"/>
                  <a:pt x="23" y="3"/>
                  <a:pt x="20" y="10"/>
                </a:cubicBezTo>
                <a:cubicBezTo>
                  <a:pt x="2" y="57"/>
                  <a:pt x="2" y="57"/>
                  <a:pt x="2" y="57"/>
                </a:cubicBezTo>
                <a:cubicBezTo>
                  <a:pt x="0" y="64"/>
                  <a:pt x="3" y="71"/>
                  <a:pt x="10" y="74"/>
                </a:cubicBezTo>
                <a:cubicBezTo>
                  <a:pt x="57" y="92"/>
                  <a:pt x="57" y="92"/>
                  <a:pt x="57" y="92"/>
                </a:cubicBezTo>
                <a:cubicBezTo>
                  <a:pt x="64" y="94"/>
                  <a:pt x="71" y="91"/>
                  <a:pt x="74" y="84"/>
                </a:cubicBezTo>
                <a:cubicBezTo>
                  <a:pt x="92" y="37"/>
                  <a:pt x="92" y="37"/>
                  <a:pt x="92" y="37"/>
                </a:cubicBezTo>
                <a:cubicBezTo>
                  <a:pt x="94" y="30"/>
                  <a:pt x="91" y="23"/>
                  <a:pt x="85" y="20"/>
                </a:cubicBezTo>
                <a:close/>
                <a:moveTo>
                  <a:pt x="36" y="38"/>
                </a:moveTo>
                <a:cubicBezTo>
                  <a:pt x="62" y="47"/>
                  <a:pt x="62" y="47"/>
                  <a:pt x="62" y="47"/>
                </a:cubicBezTo>
                <a:cubicBezTo>
                  <a:pt x="62" y="49"/>
                  <a:pt x="61" y="51"/>
                  <a:pt x="61" y="52"/>
                </a:cubicBezTo>
                <a:cubicBezTo>
                  <a:pt x="58" y="60"/>
                  <a:pt x="49" y="64"/>
                  <a:pt x="42" y="61"/>
                </a:cubicBezTo>
                <a:cubicBezTo>
                  <a:pt x="34" y="58"/>
                  <a:pt x="31" y="49"/>
                  <a:pt x="33" y="42"/>
                </a:cubicBezTo>
                <a:cubicBezTo>
                  <a:pt x="34" y="40"/>
                  <a:pt x="35" y="39"/>
                  <a:pt x="36" y="38"/>
                </a:cubicBezTo>
                <a:close/>
                <a:moveTo>
                  <a:pt x="76" y="53"/>
                </a:moveTo>
                <a:cubicBezTo>
                  <a:pt x="69" y="71"/>
                  <a:pt x="69" y="71"/>
                  <a:pt x="69" y="71"/>
                </a:cubicBezTo>
                <a:cubicBezTo>
                  <a:pt x="66" y="80"/>
                  <a:pt x="66" y="80"/>
                  <a:pt x="66" y="80"/>
                </a:cubicBezTo>
                <a:cubicBezTo>
                  <a:pt x="65" y="82"/>
                  <a:pt x="62" y="83"/>
                  <a:pt x="59" y="82"/>
                </a:cubicBezTo>
                <a:cubicBezTo>
                  <a:pt x="15" y="65"/>
                  <a:pt x="15" y="65"/>
                  <a:pt x="15" y="65"/>
                </a:cubicBezTo>
                <a:cubicBezTo>
                  <a:pt x="12" y="64"/>
                  <a:pt x="11" y="62"/>
                  <a:pt x="12" y="59"/>
                </a:cubicBezTo>
                <a:cubicBezTo>
                  <a:pt x="15" y="50"/>
                  <a:pt x="15" y="50"/>
                  <a:pt x="15" y="50"/>
                </a:cubicBezTo>
                <a:cubicBezTo>
                  <a:pt x="22" y="32"/>
                  <a:pt x="22" y="32"/>
                  <a:pt x="22" y="32"/>
                </a:cubicBezTo>
                <a:cubicBezTo>
                  <a:pt x="22" y="32"/>
                  <a:pt x="22" y="32"/>
                  <a:pt x="22" y="32"/>
                </a:cubicBezTo>
                <a:cubicBezTo>
                  <a:pt x="29" y="35"/>
                  <a:pt x="29" y="35"/>
                  <a:pt x="29" y="35"/>
                </a:cubicBezTo>
                <a:cubicBezTo>
                  <a:pt x="28" y="36"/>
                  <a:pt x="27" y="38"/>
                  <a:pt x="27" y="39"/>
                </a:cubicBezTo>
                <a:cubicBezTo>
                  <a:pt x="23" y="51"/>
                  <a:pt x="28" y="63"/>
                  <a:pt x="39" y="67"/>
                </a:cubicBezTo>
                <a:cubicBezTo>
                  <a:pt x="51" y="72"/>
                  <a:pt x="63" y="66"/>
                  <a:pt x="67" y="55"/>
                </a:cubicBezTo>
                <a:cubicBezTo>
                  <a:pt x="68" y="53"/>
                  <a:pt x="68" y="52"/>
                  <a:pt x="69" y="50"/>
                </a:cubicBezTo>
                <a:cubicBezTo>
                  <a:pt x="76" y="53"/>
                  <a:pt x="76" y="53"/>
                  <a:pt x="76" y="53"/>
                </a:cubicBezTo>
                <a:close/>
                <a:moveTo>
                  <a:pt x="82" y="37"/>
                </a:moveTo>
                <a:cubicBezTo>
                  <a:pt x="81" y="38"/>
                  <a:pt x="80" y="39"/>
                  <a:pt x="79" y="38"/>
                </a:cubicBezTo>
                <a:cubicBezTo>
                  <a:pt x="74" y="37"/>
                  <a:pt x="74" y="37"/>
                  <a:pt x="74" y="37"/>
                </a:cubicBezTo>
                <a:cubicBezTo>
                  <a:pt x="73" y="36"/>
                  <a:pt x="72" y="35"/>
                  <a:pt x="73" y="34"/>
                </a:cubicBezTo>
                <a:cubicBezTo>
                  <a:pt x="74" y="29"/>
                  <a:pt x="74" y="29"/>
                  <a:pt x="74" y="29"/>
                </a:cubicBezTo>
                <a:cubicBezTo>
                  <a:pt x="75" y="28"/>
                  <a:pt x="76" y="27"/>
                  <a:pt x="77" y="28"/>
                </a:cubicBezTo>
                <a:cubicBezTo>
                  <a:pt x="82" y="29"/>
                  <a:pt x="82" y="29"/>
                  <a:pt x="82" y="29"/>
                </a:cubicBezTo>
                <a:cubicBezTo>
                  <a:pt x="83" y="30"/>
                  <a:pt x="84" y="31"/>
                  <a:pt x="83" y="33"/>
                </a:cubicBezTo>
                <a:lnTo>
                  <a:pt x="82" y="37"/>
                </a:lnTo>
                <a:close/>
              </a:path>
            </a:pathLst>
          </a:custGeom>
          <a:solidFill>
            <a:schemeClr val="accent1"/>
          </a:solidFill>
          <a:ln>
            <a:noFill/>
          </a:ln>
          <a:extLst/>
        </p:spPr>
        <p:txBody>
          <a:bodyPr anchor="ctr"/>
          <a:lstStyle/>
          <a:p>
            <a:pPr algn="ctr"/>
            <a:endParaRPr/>
          </a:p>
        </p:txBody>
      </p:sp>
      <p:sp>
        <p:nvSpPr>
          <p:cNvPr id="468" name="ïsḻ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E645D7D-639E-4167-8335-6D0037F0FBBB}"/>
              </a:ext>
            </a:extLst>
          </p:cNvPr>
          <p:cNvSpPr/>
          <p:nvPr/>
        </p:nvSpPr>
        <p:spPr bwMode="auto">
          <a:xfrm>
            <a:off x="9681465" y="4680592"/>
            <a:ext cx="99597" cy="157570"/>
          </a:xfrm>
          <a:custGeom>
            <a:avLst/>
            <a:gdLst>
              <a:gd name="T0" fmla="*/ 21 w 41"/>
              <a:gd name="T1" fmla="*/ 0 h 65"/>
              <a:gd name="T2" fmla="*/ 0 w 41"/>
              <a:gd name="T3" fmla="*/ 20 h 65"/>
              <a:gd name="T4" fmla="*/ 21 w 41"/>
              <a:gd name="T5" fmla="*/ 65 h 65"/>
              <a:gd name="T6" fmla="*/ 41 w 41"/>
              <a:gd name="T7" fmla="*/ 20 h 65"/>
              <a:gd name="T8" fmla="*/ 21 w 41"/>
              <a:gd name="T9" fmla="*/ 0 h 65"/>
              <a:gd name="T10" fmla="*/ 21 w 41"/>
              <a:gd name="T11" fmla="*/ 33 h 65"/>
              <a:gd name="T12" fmla="*/ 8 w 41"/>
              <a:gd name="T13" fmla="*/ 20 h 65"/>
              <a:gd name="T14" fmla="*/ 21 w 41"/>
              <a:gd name="T15" fmla="*/ 8 h 65"/>
              <a:gd name="T16" fmla="*/ 33 w 41"/>
              <a:gd name="T17" fmla="*/ 20 h 65"/>
              <a:gd name="T18" fmla="*/ 21 w 41"/>
              <a:gd name="T19" fmla="*/ 33 h 65"/>
              <a:gd name="T20" fmla="*/ 13 w 41"/>
              <a:gd name="T21" fmla="*/ 20 h 65"/>
              <a:gd name="T22" fmla="*/ 21 w 41"/>
              <a:gd name="T23" fmla="*/ 28 h 65"/>
              <a:gd name="T24" fmla="*/ 29 w 41"/>
              <a:gd name="T25" fmla="*/ 20 h 65"/>
              <a:gd name="T26" fmla="*/ 21 w 41"/>
              <a:gd name="T27" fmla="*/ 12 h 65"/>
              <a:gd name="T28" fmla="*/ 13 w 41"/>
              <a:gd name="T29" fmla="*/ 2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65">
                <a:moveTo>
                  <a:pt x="21" y="0"/>
                </a:moveTo>
                <a:cubicBezTo>
                  <a:pt x="9" y="0"/>
                  <a:pt x="0" y="9"/>
                  <a:pt x="0" y="20"/>
                </a:cubicBezTo>
                <a:cubicBezTo>
                  <a:pt x="0" y="41"/>
                  <a:pt x="21" y="65"/>
                  <a:pt x="21" y="65"/>
                </a:cubicBezTo>
                <a:cubicBezTo>
                  <a:pt x="21" y="65"/>
                  <a:pt x="41" y="41"/>
                  <a:pt x="41" y="20"/>
                </a:cubicBezTo>
                <a:cubicBezTo>
                  <a:pt x="41" y="9"/>
                  <a:pt x="32" y="0"/>
                  <a:pt x="21" y="0"/>
                </a:cubicBezTo>
                <a:close/>
                <a:moveTo>
                  <a:pt x="21" y="33"/>
                </a:moveTo>
                <a:cubicBezTo>
                  <a:pt x="14" y="33"/>
                  <a:pt x="8" y="27"/>
                  <a:pt x="8" y="20"/>
                </a:cubicBezTo>
                <a:cubicBezTo>
                  <a:pt x="8" y="13"/>
                  <a:pt x="14" y="8"/>
                  <a:pt x="21" y="8"/>
                </a:cubicBezTo>
                <a:cubicBezTo>
                  <a:pt x="28" y="8"/>
                  <a:pt x="33" y="13"/>
                  <a:pt x="33" y="20"/>
                </a:cubicBezTo>
                <a:cubicBezTo>
                  <a:pt x="33" y="27"/>
                  <a:pt x="28" y="33"/>
                  <a:pt x="21" y="33"/>
                </a:cubicBezTo>
                <a:close/>
                <a:moveTo>
                  <a:pt x="13" y="20"/>
                </a:moveTo>
                <a:cubicBezTo>
                  <a:pt x="13" y="25"/>
                  <a:pt x="16" y="28"/>
                  <a:pt x="21" y="28"/>
                </a:cubicBezTo>
                <a:cubicBezTo>
                  <a:pt x="25" y="28"/>
                  <a:pt x="29" y="25"/>
                  <a:pt x="29" y="20"/>
                </a:cubicBezTo>
                <a:cubicBezTo>
                  <a:pt x="29" y="16"/>
                  <a:pt x="25" y="12"/>
                  <a:pt x="21" y="12"/>
                </a:cubicBezTo>
                <a:cubicBezTo>
                  <a:pt x="16" y="12"/>
                  <a:pt x="13" y="16"/>
                  <a:pt x="13" y="20"/>
                </a:cubicBezTo>
                <a:close/>
              </a:path>
            </a:pathLst>
          </a:custGeom>
          <a:solidFill>
            <a:schemeClr val="accent1"/>
          </a:solidFill>
          <a:ln>
            <a:noFill/>
          </a:ln>
          <a:extLst/>
        </p:spPr>
        <p:txBody>
          <a:bodyPr anchor="ctr"/>
          <a:lstStyle/>
          <a:p>
            <a:pPr algn="ctr"/>
            <a:endParaRPr/>
          </a:p>
        </p:txBody>
      </p:sp>
      <p:sp>
        <p:nvSpPr>
          <p:cNvPr id="469" name="îsḷï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245F70B-EC18-4814-B804-E70DFFE9BA70}"/>
              </a:ext>
            </a:extLst>
          </p:cNvPr>
          <p:cNvSpPr/>
          <p:nvPr/>
        </p:nvSpPr>
        <p:spPr bwMode="auto">
          <a:xfrm>
            <a:off x="9370786" y="4255452"/>
            <a:ext cx="206624" cy="209597"/>
          </a:xfrm>
          <a:custGeom>
            <a:avLst/>
            <a:gdLst>
              <a:gd name="T0" fmla="*/ 16 w 85"/>
              <a:gd name="T1" fmla="*/ 49 h 86"/>
              <a:gd name="T2" fmla="*/ 16 w 85"/>
              <a:gd name="T3" fmla="*/ 86 h 86"/>
              <a:gd name="T4" fmla="*/ 18 w 85"/>
              <a:gd name="T5" fmla="*/ 86 h 86"/>
              <a:gd name="T6" fmla="*/ 21 w 85"/>
              <a:gd name="T7" fmla="*/ 86 h 86"/>
              <a:gd name="T8" fmla="*/ 21 w 85"/>
              <a:gd name="T9" fmla="*/ 49 h 86"/>
              <a:gd name="T10" fmla="*/ 18 w 85"/>
              <a:gd name="T11" fmla="*/ 49 h 86"/>
              <a:gd name="T12" fmla="*/ 16 w 85"/>
              <a:gd name="T13" fmla="*/ 49 h 86"/>
              <a:gd name="T14" fmla="*/ 64 w 85"/>
              <a:gd name="T15" fmla="*/ 49 h 86"/>
              <a:gd name="T16" fmla="*/ 64 w 85"/>
              <a:gd name="T17" fmla="*/ 86 h 86"/>
              <a:gd name="T18" fmla="*/ 67 w 85"/>
              <a:gd name="T19" fmla="*/ 86 h 86"/>
              <a:gd name="T20" fmla="*/ 69 w 85"/>
              <a:gd name="T21" fmla="*/ 86 h 86"/>
              <a:gd name="T22" fmla="*/ 69 w 85"/>
              <a:gd name="T23" fmla="*/ 49 h 86"/>
              <a:gd name="T24" fmla="*/ 67 w 85"/>
              <a:gd name="T25" fmla="*/ 49 h 86"/>
              <a:gd name="T26" fmla="*/ 64 w 85"/>
              <a:gd name="T27" fmla="*/ 49 h 86"/>
              <a:gd name="T28" fmla="*/ 85 w 85"/>
              <a:gd name="T29" fmla="*/ 43 h 86"/>
              <a:gd name="T30" fmla="*/ 42 w 85"/>
              <a:gd name="T31" fmla="*/ 0 h 86"/>
              <a:gd name="T32" fmla="*/ 0 w 85"/>
              <a:gd name="T33" fmla="*/ 43 h 86"/>
              <a:gd name="T34" fmla="*/ 2 w 85"/>
              <a:gd name="T35" fmla="*/ 58 h 86"/>
              <a:gd name="T36" fmla="*/ 0 w 85"/>
              <a:gd name="T37" fmla="*/ 67 h 86"/>
              <a:gd name="T38" fmla="*/ 10 w 85"/>
              <a:gd name="T39" fmla="*/ 84 h 86"/>
              <a:gd name="T40" fmla="*/ 10 w 85"/>
              <a:gd name="T41" fmla="*/ 51 h 86"/>
              <a:gd name="T42" fmla="*/ 6 w 85"/>
              <a:gd name="T43" fmla="*/ 54 h 86"/>
              <a:gd name="T44" fmla="*/ 5 w 85"/>
              <a:gd name="T45" fmla="*/ 46 h 86"/>
              <a:gd name="T46" fmla="*/ 42 w 85"/>
              <a:gd name="T47" fmla="*/ 8 h 86"/>
              <a:gd name="T48" fmla="*/ 80 w 85"/>
              <a:gd name="T49" fmla="*/ 46 h 86"/>
              <a:gd name="T50" fmla="*/ 79 w 85"/>
              <a:gd name="T51" fmla="*/ 54 h 86"/>
              <a:gd name="T52" fmla="*/ 75 w 85"/>
              <a:gd name="T53" fmla="*/ 51 h 86"/>
              <a:gd name="T54" fmla="*/ 75 w 85"/>
              <a:gd name="T55" fmla="*/ 84 h 86"/>
              <a:gd name="T56" fmla="*/ 85 w 85"/>
              <a:gd name="T57" fmla="*/ 67 h 86"/>
              <a:gd name="T58" fmla="*/ 83 w 85"/>
              <a:gd name="T59" fmla="*/ 58 h 86"/>
              <a:gd name="T60" fmla="*/ 85 w 85"/>
              <a:gd name="T61" fmla="*/ 4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86">
                <a:moveTo>
                  <a:pt x="16" y="49"/>
                </a:moveTo>
                <a:cubicBezTo>
                  <a:pt x="16" y="86"/>
                  <a:pt x="16" y="86"/>
                  <a:pt x="16" y="86"/>
                </a:cubicBezTo>
                <a:cubicBezTo>
                  <a:pt x="17" y="86"/>
                  <a:pt x="17" y="86"/>
                  <a:pt x="18" y="86"/>
                </a:cubicBezTo>
                <a:cubicBezTo>
                  <a:pt x="21" y="86"/>
                  <a:pt x="21" y="86"/>
                  <a:pt x="21" y="86"/>
                </a:cubicBezTo>
                <a:cubicBezTo>
                  <a:pt x="21" y="49"/>
                  <a:pt x="21" y="49"/>
                  <a:pt x="21" y="49"/>
                </a:cubicBezTo>
                <a:cubicBezTo>
                  <a:pt x="18" y="49"/>
                  <a:pt x="18" y="49"/>
                  <a:pt x="18" y="49"/>
                </a:cubicBezTo>
                <a:cubicBezTo>
                  <a:pt x="17" y="49"/>
                  <a:pt x="17" y="49"/>
                  <a:pt x="16" y="49"/>
                </a:cubicBezTo>
                <a:close/>
                <a:moveTo>
                  <a:pt x="64" y="49"/>
                </a:moveTo>
                <a:cubicBezTo>
                  <a:pt x="64" y="86"/>
                  <a:pt x="64" y="86"/>
                  <a:pt x="64" y="86"/>
                </a:cubicBezTo>
                <a:cubicBezTo>
                  <a:pt x="67" y="86"/>
                  <a:pt x="67" y="86"/>
                  <a:pt x="67" y="86"/>
                </a:cubicBezTo>
                <a:cubicBezTo>
                  <a:pt x="68" y="86"/>
                  <a:pt x="68" y="86"/>
                  <a:pt x="69" y="86"/>
                </a:cubicBezTo>
                <a:cubicBezTo>
                  <a:pt x="69" y="49"/>
                  <a:pt x="69" y="49"/>
                  <a:pt x="69" y="49"/>
                </a:cubicBezTo>
                <a:cubicBezTo>
                  <a:pt x="68" y="49"/>
                  <a:pt x="68" y="49"/>
                  <a:pt x="67" y="49"/>
                </a:cubicBezTo>
                <a:lnTo>
                  <a:pt x="64" y="49"/>
                </a:lnTo>
                <a:close/>
                <a:moveTo>
                  <a:pt x="85" y="43"/>
                </a:moveTo>
                <a:cubicBezTo>
                  <a:pt x="85" y="20"/>
                  <a:pt x="66" y="0"/>
                  <a:pt x="42" y="0"/>
                </a:cubicBezTo>
                <a:cubicBezTo>
                  <a:pt x="19" y="0"/>
                  <a:pt x="0" y="20"/>
                  <a:pt x="0" y="43"/>
                </a:cubicBezTo>
                <a:cubicBezTo>
                  <a:pt x="0" y="48"/>
                  <a:pt x="0" y="53"/>
                  <a:pt x="2" y="58"/>
                </a:cubicBezTo>
                <a:cubicBezTo>
                  <a:pt x="0" y="61"/>
                  <a:pt x="0" y="64"/>
                  <a:pt x="0" y="67"/>
                </a:cubicBezTo>
                <a:cubicBezTo>
                  <a:pt x="0" y="75"/>
                  <a:pt x="4" y="81"/>
                  <a:pt x="10" y="84"/>
                </a:cubicBezTo>
                <a:cubicBezTo>
                  <a:pt x="10" y="51"/>
                  <a:pt x="10" y="51"/>
                  <a:pt x="10" y="51"/>
                </a:cubicBezTo>
                <a:cubicBezTo>
                  <a:pt x="9" y="51"/>
                  <a:pt x="7" y="52"/>
                  <a:pt x="6" y="54"/>
                </a:cubicBezTo>
                <a:cubicBezTo>
                  <a:pt x="5" y="51"/>
                  <a:pt x="5" y="49"/>
                  <a:pt x="5" y="46"/>
                </a:cubicBezTo>
                <a:cubicBezTo>
                  <a:pt x="5" y="25"/>
                  <a:pt x="22" y="8"/>
                  <a:pt x="42" y="8"/>
                </a:cubicBezTo>
                <a:cubicBezTo>
                  <a:pt x="63" y="8"/>
                  <a:pt x="80" y="25"/>
                  <a:pt x="80" y="46"/>
                </a:cubicBezTo>
                <a:cubicBezTo>
                  <a:pt x="80" y="49"/>
                  <a:pt x="80" y="51"/>
                  <a:pt x="79" y="54"/>
                </a:cubicBezTo>
                <a:cubicBezTo>
                  <a:pt x="78" y="52"/>
                  <a:pt x="76" y="51"/>
                  <a:pt x="75" y="51"/>
                </a:cubicBezTo>
                <a:cubicBezTo>
                  <a:pt x="75" y="84"/>
                  <a:pt x="75" y="84"/>
                  <a:pt x="75" y="84"/>
                </a:cubicBezTo>
                <a:cubicBezTo>
                  <a:pt x="81" y="81"/>
                  <a:pt x="85" y="75"/>
                  <a:pt x="85" y="67"/>
                </a:cubicBezTo>
                <a:cubicBezTo>
                  <a:pt x="85" y="64"/>
                  <a:pt x="84" y="61"/>
                  <a:pt x="83" y="58"/>
                </a:cubicBezTo>
                <a:cubicBezTo>
                  <a:pt x="85" y="53"/>
                  <a:pt x="85" y="48"/>
                  <a:pt x="85" y="43"/>
                </a:cubicBezTo>
                <a:close/>
              </a:path>
            </a:pathLst>
          </a:custGeom>
          <a:solidFill>
            <a:schemeClr val="accent1"/>
          </a:solidFill>
          <a:ln>
            <a:noFill/>
          </a:ln>
          <a:extLst/>
        </p:spPr>
        <p:txBody>
          <a:bodyPr anchor="ctr"/>
          <a:lstStyle/>
          <a:p>
            <a:pPr algn="ctr"/>
            <a:endParaRPr/>
          </a:p>
        </p:txBody>
      </p:sp>
      <p:sp>
        <p:nvSpPr>
          <p:cNvPr id="470" name="ísļ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7CA5E52-DB0C-40AA-A802-899C638F020F}"/>
              </a:ext>
            </a:extLst>
          </p:cNvPr>
          <p:cNvSpPr/>
          <p:nvPr/>
        </p:nvSpPr>
        <p:spPr bwMode="auto">
          <a:xfrm>
            <a:off x="9132945" y="4305993"/>
            <a:ext cx="291355" cy="294328"/>
          </a:xfrm>
          <a:custGeom>
            <a:avLst/>
            <a:gdLst>
              <a:gd name="T0" fmla="*/ 0 w 120"/>
              <a:gd name="T1" fmla="*/ 70 h 121"/>
              <a:gd name="T2" fmla="*/ 10 w 120"/>
              <a:gd name="T3" fmla="*/ 80 h 121"/>
              <a:gd name="T4" fmla="*/ 20 w 120"/>
              <a:gd name="T5" fmla="*/ 70 h 121"/>
              <a:gd name="T6" fmla="*/ 20 w 120"/>
              <a:gd name="T7" fmla="*/ 34 h 121"/>
              <a:gd name="T8" fmla="*/ 103 w 120"/>
              <a:gd name="T9" fmla="*/ 117 h 121"/>
              <a:gd name="T10" fmla="*/ 117 w 120"/>
              <a:gd name="T11" fmla="*/ 117 h 121"/>
              <a:gd name="T12" fmla="*/ 120 w 120"/>
              <a:gd name="T13" fmla="*/ 110 h 121"/>
              <a:gd name="T14" fmla="*/ 117 w 120"/>
              <a:gd name="T15" fmla="*/ 103 h 121"/>
              <a:gd name="T16" fmla="*/ 34 w 120"/>
              <a:gd name="T17" fmla="*/ 20 h 121"/>
              <a:gd name="T18" fmla="*/ 70 w 120"/>
              <a:gd name="T19" fmla="*/ 20 h 121"/>
              <a:gd name="T20" fmla="*/ 80 w 120"/>
              <a:gd name="T21" fmla="*/ 10 h 121"/>
              <a:gd name="T22" fmla="*/ 70 w 120"/>
              <a:gd name="T23" fmla="*/ 0 h 121"/>
              <a:gd name="T24" fmla="*/ 0 w 120"/>
              <a:gd name="T25" fmla="*/ 0 h 121"/>
              <a:gd name="T26" fmla="*/ 0 w 120"/>
              <a:gd name="T27" fmla="*/ 7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121">
                <a:moveTo>
                  <a:pt x="0" y="70"/>
                </a:moveTo>
                <a:cubicBezTo>
                  <a:pt x="0" y="76"/>
                  <a:pt x="4" y="80"/>
                  <a:pt x="10" y="80"/>
                </a:cubicBezTo>
                <a:cubicBezTo>
                  <a:pt x="15" y="80"/>
                  <a:pt x="20" y="76"/>
                  <a:pt x="20" y="70"/>
                </a:cubicBezTo>
                <a:cubicBezTo>
                  <a:pt x="20" y="34"/>
                  <a:pt x="20" y="34"/>
                  <a:pt x="20" y="34"/>
                </a:cubicBezTo>
                <a:cubicBezTo>
                  <a:pt x="103" y="117"/>
                  <a:pt x="103" y="117"/>
                  <a:pt x="103" y="117"/>
                </a:cubicBezTo>
                <a:cubicBezTo>
                  <a:pt x="107" y="121"/>
                  <a:pt x="113" y="121"/>
                  <a:pt x="117" y="117"/>
                </a:cubicBezTo>
                <a:cubicBezTo>
                  <a:pt x="119" y="115"/>
                  <a:pt x="120" y="113"/>
                  <a:pt x="120" y="110"/>
                </a:cubicBezTo>
                <a:cubicBezTo>
                  <a:pt x="120" y="108"/>
                  <a:pt x="119" y="105"/>
                  <a:pt x="117" y="103"/>
                </a:cubicBezTo>
                <a:cubicBezTo>
                  <a:pt x="34" y="20"/>
                  <a:pt x="34" y="20"/>
                  <a:pt x="34" y="20"/>
                </a:cubicBezTo>
                <a:cubicBezTo>
                  <a:pt x="70" y="20"/>
                  <a:pt x="70" y="20"/>
                  <a:pt x="70" y="20"/>
                </a:cubicBezTo>
                <a:cubicBezTo>
                  <a:pt x="75" y="20"/>
                  <a:pt x="80" y="15"/>
                  <a:pt x="80" y="10"/>
                </a:cubicBezTo>
                <a:cubicBezTo>
                  <a:pt x="80" y="4"/>
                  <a:pt x="75" y="0"/>
                  <a:pt x="70" y="0"/>
                </a:cubicBezTo>
                <a:cubicBezTo>
                  <a:pt x="0" y="0"/>
                  <a:pt x="0" y="0"/>
                  <a:pt x="0" y="0"/>
                </a:cubicBezTo>
                <a:lnTo>
                  <a:pt x="0" y="70"/>
                </a:lnTo>
                <a:close/>
              </a:path>
            </a:pathLst>
          </a:custGeom>
          <a:solidFill>
            <a:schemeClr val="accent1"/>
          </a:solidFill>
          <a:ln>
            <a:noFill/>
          </a:ln>
          <a:extLst/>
        </p:spPr>
        <p:txBody>
          <a:bodyPr anchor="ctr"/>
          <a:lstStyle/>
          <a:p>
            <a:pPr algn="ctr"/>
            <a:endParaRPr/>
          </a:p>
        </p:txBody>
      </p:sp>
      <p:sp>
        <p:nvSpPr>
          <p:cNvPr id="471" name="ïṩl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07AB646-A3E1-4668-8DBC-C340BD9BEE3C}"/>
              </a:ext>
            </a:extLst>
          </p:cNvPr>
          <p:cNvSpPr/>
          <p:nvPr/>
        </p:nvSpPr>
        <p:spPr bwMode="auto">
          <a:xfrm>
            <a:off x="8776184" y="4114233"/>
            <a:ext cx="315139" cy="297301"/>
          </a:xfrm>
          <a:custGeom>
            <a:avLst/>
            <a:gdLst>
              <a:gd name="T0" fmla="*/ 93 w 212"/>
              <a:gd name="T1" fmla="*/ 107 h 200"/>
              <a:gd name="T2" fmla="*/ 119 w 212"/>
              <a:gd name="T3" fmla="*/ 107 h 200"/>
              <a:gd name="T4" fmla="*/ 119 w 212"/>
              <a:gd name="T5" fmla="*/ 54 h 200"/>
              <a:gd name="T6" fmla="*/ 158 w 212"/>
              <a:gd name="T7" fmla="*/ 54 h 200"/>
              <a:gd name="T8" fmla="*/ 106 w 212"/>
              <a:gd name="T9" fmla="*/ 0 h 200"/>
              <a:gd name="T10" fmla="*/ 52 w 212"/>
              <a:gd name="T11" fmla="*/ 54 h 200"/>
              <a:gd name="T12" fmla="*/ 93 w 212"/>
              <a:gd name="T13" fmla="*/ 54 h 200"/>
              <a:gd name="T14" fmla="*/ 93 w 212"/>
              <a:gd name="T15" fmla="*/ 107 h 200"/>
              <a:gd name="T16" fmla="*/ 132 w 212"/>
              <a:gd name="T17" fmla="*/ 77 h 200"/>
              <a:gd name="T18" fmla="*/ 132 w 212"/>
              <a:gd name="T19" fmla="*/ 97 h 200"/>
              <a:gd name="T20" fmla="*/ 192 w 212"/>
              <a:gd name="T21" fmla="*/ 120 h 200"/>
              <a:gd name="T22" fmla="*/ 106 w 212"/>
              <a:gd name="T23" fmla="*/ 152 h 200"/>
              <a:gd name="T24" fmla="*/ 18 w 212"/>
              <a:gd name="T25" fmla="*/ 120 h 200"/>
              <a:gd name="T26" fmla="*/ 78 w 212"/>
              <a:gd name="T27" fmla="*/ 97 h 200"/>
              <a:gd name="T28" fmla="*/ 78 w 212"/>
              <a:gd name="T29" fmla="*/ 77 h 200"/>
              <a:gd name="T30" fmla="*/ 0 w 212"/>
              <a:gd name="T31" fmla="*/ 107 h 200"/>
              <a:gd name="T32" fmla="*/ 0 w 212"/>
              <a:gd name="T33" fmla="*/ 160 h 200"/>
              <a:gd name="T34" fmla="*/ 106 w 212"/>
              <a:gd name="T35" fmla="*/ 200 h 200"/>
              <a:gd name="T36" fmla="*/ 212 w 212"/>
              <a:gd name="T37" fmla="*/ 160 h 200"/>
              <a:gd name="T38" fmla="*/ 212 w 212"/>
              <a:gd name="T39" fmla="*/ 107 h 200"/>
              <a:gd name="T40" fmla="*/ 132 w 212"/>
              <a:gd name="T41" fmla="*/ 7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2" h="200">
                <a:moveTo>
                  <a:pt x="93" y="107"/>
                </a:moveTo>
                <a:lnTo>
                  <a:pt x="119" y="107"/>
                </a:lnTo>
                <a:lnTo>
                  <a:pt x="119" y="54"/>
                </a:lnTo>
                <a:lnTo>
                  <a:pt x="158" y="54"/>
                </a:lnTo>
                <a:lnTo>
                  <a:pt x="106" y="0"/>
                </a:lnTo>
                <a:lnTo>
                  <a:pt x="52" y="54"/>
                </a:lnTo>
                <a:lnTo>
                  <a:pt x="93" y="54"/>
                </a:lnTo>
                <a:lnTo>
                  <a:pt x="93" y="107"/>
                </a:lnTo>
                <a:close/>
                <a:moveTo>
                  <a:pt x="132" y="77"/>
                </a:moveTo>
                <a:lnTo>
                  <a:pt x="132" y="97"/>
                </a:lnTo>
                <a:lnTo>
                  <a:pt x="192" y="120"/>
                </a:lnTo>
                <a:lnTo>
                  <a:pt x="106" y="152"/>
                </a:lnTo>
                <a:lnTo>
                  <a:pt x="18" y="120"/>
                </a:lnTo>
                <a:lnTo>
                  <a:pt x="78" y="97"/>
                </a:lnTo>
                <a:lnTo>
                  <a:pt x="78" y="77"/>
                </a:lnTo>
                <a:lnTo>
                  <a:pt x="0" y="107"/>
                </a:lnTo>
                <a:lnTo>
                  <a:pt x="0" y="160"/>
                </a:lnTo>
                <a:lnTo>
                  <a:pt x="106" y="200"/>
                </a:lnTo>
                <a:lnTo>
                  <a:pt x="212" y="160"/>
                </a:lnTo>
                <a:lnTo>
                  <a:pt x="212" y="107"/>
                </a:lnTo>
                <a:lnTo>
                  <a:pt x="132" y="77"/>
                </a:lnTo>
                <a:close/>
              </a:path>
            </a:pathLst>
          </a:custGeom>
          <a:solidFill>
            <a:schemeClr val="accent2"/>
          </a:solidFill>
          <a:ln>
            <a:noFill/>
          </a:ln>
          <a:extLst/>
        </p:spPr>
        <p:txBody>
          <a:bodyPr anchor="ctr"/>
          <a:lstStyle/>
          <a:p>
            <a:pPr algn="ctr"/>
            <a:endParaRPr/>
          </a:p>
        </p:txBody>
      </p:sp>
      <p:sp>
        <p:nvSpPr>
          <p:cNvPr id="472" name="íŝli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0555E19-6614-4893-8E92-1E52BE48F8E2}"/>
              </a:ext>
            </a:extLst>
          </p:cNvPr>
          <p:cNvSpPr/>
          <p:nvPr/>
        </p:nvSpPr>
        <p:spPr bwMode="auto">
          <a:xfrm>
            <a:off x="8761319" y="4435318"/>
            <a:ext cx="240814" cy="182840"/>
          </a:xfrm>
          <a:custGeom>
            <a:avLst/>
            <a:gdLst>
              <a:gd name="T0" fmla="*/ 37 w 99"/>
              <a:gd name="T1" fmla="*/ 16 h 75"/>
              <a:gd name="T2" fmla="*/ 53 w 99"/>
              <a:gd name="T3" fmla="*/ 31 h 75"/>
              <a:gd name="T4" fmla="*/ 68 w 99"/>
              <a:gd name="T5" fmla="*/ 16 h 75"/>
              <a:gd name="T6" fmla="*/ 53 w 99"/>
              <a:gd name="T7" fmla="*/ 0 h 75"/>
              <a:gd name="T8" fmla="*/ 37 w 99"/>
              <a:gd name="T9" fmla="*/ 16 h 75"/>
              <a:gd name="T10" fmla="*/ 0 w 99"/>
              <a:gd name="T11" fmla="*/ 16 h 75"/>
              <a:gd name="T12" fmla="*/ 16 w 99"/>
              <a:gd name="T13" fmla="*/ 31 h 75"/>
              <a:gd name="T14" fmla="*/ 31 w 99"/>
              <a:gd name="T15" fmla="*/ 16 h 75"/>
              <a:gd name="T16" fmla="*/ 16 w 99"/>
              <a:gd name="T17" fmla="*/ 0 h 75"/>
              <a:gd name="T18" fmla="*/ 0 w 99"/>
              <a:gd name="T19" fmla="*/ 16 h 75"/>
              <a:gd name="T20" fmla="*/ 74 w 99"/>
              <a:gd name="T21" fmla="*/ 47 h 75"/>
              <a:gd name="T22" fmla="*/ 74 w 99"/>
              <a:gd name="T23" fmla="*/ 37 h 75"/>
              <a:gd name="T24" fmla="*/ 68 w 99"/>
              <a:gd name="T25" fmla="*/ 31 h 75"/>
              <a:gd name="T26" fmla="*/ 53 w 99"/>
              <a:gd name="T27" fmla="*/ 31 h 75"/>
              <a:gd name="T28" fmla="*/ 16 w 99"/>
              <a:gd name="T29" fmla="*/ 31 h 75"/>
              <a:gd name="T30" fmla="*/ 6 w 99"/>
              <a:gd name="T31" fmla="*/ 31 h 75"/>
              <a:gd name="T32" fmla="*/ 0 w 99"/>
              <a:gd name="T33" fmla="*/ 37 h 75"/>
              <a:gd name="T34" fmla="*/ 0 w 99"/>
              <a:gd name="T35" fmla="*/ 68 h 75"/>
              <a:gd name="T36" fmla="*/ 6 w 99"/>
              <a:gd name="T37" fmla="*/ 75 h 75"/>
              <a:gd name="T38" fmla="*/ 68 w 99"/>
              <a:gd name="T39" fmla="*/ 75 h 75"/>
              <a:gd name="T40" fmla="*/ 74 w 99"/>
              <a:gd name="T41" fmla="*/ 68 h 75"/>
              <a:gd name="T42" fmla="*/ 74 w 99"/>
              <a:gd name="T43" fmla="*/ 59 h 75"/>
              <a:gd name="T44" fmla="*/ 99 w 99"/>
              <a:gd name="T45" fmla="*/ 75 h 75"/>
              <a:gd name="T46" fmla="*/ 99 w 99"/>
              <a:gd name="T47" fmla="*/ 31 h 75"/>
              <a:gd name="T48" fmla="*/ 74 w 99"/>
              <a:gd name="T49" fmla="*/ 47 h 75"/>
              <a:gd name="T50" fmla="*/ 62 w 99"/>
              <a:gd name="T51" fmla="*/ 62 h 75"/>
              <a:gd name="T52" fmla="*/ 13 w 99"/>
              <a:gd name="T53" fmla="*/ 62 h 75"/>
              <a:gd name="T54" fmla="*/ 13 w 99"/>
              <a:gd name="T55" fmla="*/ 44 h 75"/>
              <a:gd name="T56" fmla="*/ 62 w 99"/>
              <a:gd name="T57" fmla="*/ 44 h 75"/>
              <a:gd name="T58" fmla="*/ 62 w 99"/>
              <a:gd name="T59" fmla="*/ 6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75">
                <a:moveTo>
                  <a:pt x="37" y="16"/>
                </a:moveTo>
                <a:cubicBezTo>
                  <a:pt x="37" y="24"/>
                  <a:pt x="44" y="31"/>
                  <a:pt x="53" y="31"/>
                </a:cubicBezTo>
                <a:cubicBezTo>
                  <a:pt x="61" y="31"/>
                  <a:pt x="68" y="24"/>
                  <a:pt x="68" y="16"/>
                </a:cubicBezTo>
                <a:cubicBezTo>
                  <a:pt x="68" y="7"/>
                  <a:pt x="61" y="0"/>
                  <a:pt x="53" y="0"/>
                </a:cubicBezTo>
                <a:cubicBezTo>
                  <a:pt x="44" y="0"/>
                  <a:pt x="37" y="7"/>
                  <a:pt x="37" y="16"/>
                </a:cubicBezTo>
                <a:close/>
                <a:moveTo>
                  <a:pt x="0" y="16"/>
                </a:moveTo>
                <a:cubicBezTo>
                  <a:pt x="0" y="24"/>
                  <a:pt x="7" y="31"/>
                  <a:pt x="16" y="31"/>
                </a:cubicBezTo>
                <a:cubicBezTo>
                  <a:pt x="24" y="31"/>
                  <a:pt x="31" y="24"/>
                  <a:pt x="31" y="16"/>
                </a:cubicBezTo>
                <a:cubicBezTo>
                  <a:pt x="31" y="7"/>
                  <a:pt x="24" y="0"/>
                  <a:pt x="16" y="0"/>
                </a:cubicBezTo>
                <a:cubicBezTo>
                  <a:pt x="7" y="0"/>
                  <a:pt x="0" y="7"/>
                  <a:pt x="0" y="16"/>
                </a:cubicBezTo>
                <a:close/>
                <a:moveTo>
                  <a:pt x="74" y="47"/>
                </a:moveTo>
                <a:cubicBezTo>
                  <a:pt x="74" y="37"/>
                  <a:pt x="74" y="37"/>
                  <a:pt x="74" y="37"/>
                </a:cubicBezTo>
                <a:cubicBezTo>
                  <a:pt x="74" y="34"/>
                  <a:pt x="72" y="31"/>
                  <a:pt x="68" y="31"/>
                </a:cubicBezTo>
                <a:cubicBezTo>
                  <a:pt x="53" y="31"/>
                  <a:pt x="53" y="31"/>
                  <a:pt x="53" y="31"/>
                </a:cubicBezTo>
                <a:cubicBezTo>
                  <a:pt x="16" y="31"/>
                  <a:pt x="16" y="31"/>
                  <a:pt x="16" y="31"/>
                </a:cubicBezTo>
                <a:cubicBezTo>
                  <a:pt x="6" y="31"/>
                  <a:pt x="6" y="31"/>
                  <a:pt x="6" y="31"/>
                </a:cubicBezTo>
                <a:cubicBezTo>
                  <a:pt x="3" y="31"/>
                  <a:pt x="0" y="34"/>
                  <a:pt x="0" y="37"/>
                </a:cubicBezTo>
                <a:cubicBezTo>
                  <a:pt x="0" y="68"/>
                  <a:pt x="0" y="68"/>
                  <a:pt x="0" y="68"/>
                </a:cubicBezTo>
                <a:cubicBezTo>
                  <a:pt x="0" y="72"/>
                  <a:pt x="3" y="75"/>
                  <a:pt x="6" y="75"/>
                </a:cubicBezTo>
                <a:cubicBezTo>
                  <a:pt x="68" y="75"/>
                  <a:pt x="68" y="75"/>
                  <a:pt x="68" y="75"/>
                </a:cubicBezTo>
                <a:cubicBezTo>
                  <a:pt x="72" y="75"/>
                  <a:pt x="74" y="72"/>
                  <a:pt x="74" y="68"/>
                </a:cubicBezTo>
                <a:cubicBezTo>
                  <a:pt x="74" y="59"/>
                  <a:pt x="74" y="59"/>
                  <a:pt x="74" y="59"/>
                </a:cubicBezTo>
                <a:cubicBezTo>
                  <a:pt x="99" y="75"/>
                  <a:pt x="99" y="75"/>
                  <a:pt x="99" y="75"/>
                </a:cubicBezTo>
                <a:cubicBezTo>
                  <a:pt x="99" y="31"/>
                  <a:pt x="99" y="31"/>
                  <a:pt x="99" y="31"/>
                </a:cubicBezTo>
                <a:lnTo>
                  <a:pt x="74" y="47"/>
                </a:lnTo>
                <a:close/>
                <a:moveTo>
                  <a:pt x="62" y="62"/>
                </a:moveTo>
                <a:cubicBezTo>
                  <a:pt x="13" y="62"/>
                  <a:pt x="13" y="62"/>
                  <a:pt x="13" y="62"/>
                </a:cubicBezTo>
                <a:cubicBezTo>
                  <a:pt x="13" y="44"/>
                  <a:pt x="13" y="44"/>
                  <a:pt x="13" y="44"/>
                </a:cubicBezTo>
                <a:cubicBezTo>
                  <a:pt x="62" y="44"/>
                  <a:pt x="62" y="44"/>
                  <a:pt x="62" y="44"/>
                </a:cubicBezTo>
                <a:lnTo>
                  <a:pt x="62" y="62"/>
                </a:lnTo>
                <a:close/>
              </a:path>
            </a:pathLst>
          </a:custGeom>
          <a:solidFill>
            <a:schemeClr val="accent2"/>
          </a:solidFill>
          <a:ln>
            <a:noFill/>
          </a:ln>
          <a:extLst/>
        </p:spPr>
        <p:txBody>
          <a:bodyPr anchor="ctr"/>
          <a:lstStyle/>
          <a:p>
            <a:pPr algn="ctr"/>
            <a:endParaRPr/>
          </a:p>
        </p:txBody>
      </p:sp>
      <p:sp>
        <p:nvSpPr>
          <p:cNvPr id="473" name="îṧļ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B50EFA0-8075-48E9-962F-D43B551534BF}"/>
              </a:ext>
            </a:extLst>
          </p:cNvPr>
          <p:cNvSpPr/>
          <p:nvPr/>
        </p:nvSpPr>
        <p:spPr bwMode="auto">
          <a:xfrm>
            <a:off x="9378218" y="4592888"/>
            <a:ext cx="233382" cy="233381"/>
          </a:xfrm>
          <a:custGeom>
            <a:avLst/>
            <a:gdLst>
              <a:gd name="T0" fmla="*/ 0 w 157"/>
              <a:gd name="T1" fmla="*/ 74 h 157"/>
              <a:gd name="T2" fmla="*/ 0 w 157"/>
              <a:gd name="T3" fmla="*/ 23 h 157"/>
              <a:gd name="T4" fmla="*/ 64 w 157"/>
              <a:gd name="T5" fmla="*/ 13 h 157"/>
              <a:gd name="T6" fmla="*/ 64 w 157"/>
              <a:gd name="T7" fmla="*/ 74 h 157"/>
              <a:gd name="T8" fmla="*/ 0 w 157"/>
              <a:gd name="T9" fmla="*/ 74 h 157"/>
              <a:gd name="T10" fmla="*/ 73 w 157"/>
              <a:gd name="T11" fmla="*/ 12 h 157"/>
              <a:gd name="T12" fmla="*/ 157 w 157"/>
              <a:gd name="T13" fmla="*/ 0 h 157"/>
              <a:gd name="T14" fmla="*/ 157 w 157"/>
              <a:gd name="T15" fmla="*/ 74 h 157"/>
              <a:gd name="T16" fmla="*/ 73 w 157"/>
              <a:gd name="T17" fmla="*/ 74 h 157"/>
              <a:gd name="T18" fmla="*/ 73 w 157"/>
              <a:gd name="T19" fmla="*/ 12 h 157"/>
              <a:gd name="T20" fmla="*/ 157 w 157"/>
              <a:gd name="T21" fmla="*/ 84 h 157"/>
              <a:gd name="T22" fmla="*/ 157 w 157"/>
              <a:gd name="T23" fmla="*/ 157 h 157"/>
              <a:gd name="T24" fmla="*/ 73 w 157"/>
              <a:gd name="T25" fmla="*/ 146 h 157"/>
              <a:gd name="T26" fmla="*/ 73 w 157"/>
              <a:gd name="T27" fmla="*/ 84 h 157"/>
              <a:gd name="T28" fmla="*/ 157 w 157"/>
              <a:gd name="T29" fmla="*/ 84 h 157"/>
              <a:gd name="T30" fmla="*/ 64 w 157"/>
              <a:gd name="T31" fmla="*/ 144 h 157"/>
              <a:gd name="T32" fmla="*/ 0 w 157"/>
              <a:gd name="T33" fmla="*/ 136 h 157"/>
              <a:gd name="T34" fmla="*/ 0 w 157"/>
              <a:gd name="T35" fmla="*/ 84 h 157"/>
              <a:gd name="T36" fmla="*/ 64 w 157"/>
              <a:gd name="T37" fmla="*/ 84 h 157"/>
              <a:gd name="T38" fmla="*/ 64 w 157"/>
              <a:gd name="T39" fmla="*/ 14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57">
                <a:moveTo>
                  <a:pt x="0" y="74"/>
                </a:moveTo>
                <a:lnTo>
                  <a:pt x="0" y="23"/>
                </a:lnTo>
                <a:lnTo>
                  <a:pt x="64" y="13"/>
                </a:lnTo>
                <a:lnTo>
                  <a:pt x="64" y="74"/>
                </a:lnTo>
                <a:lnTo>
                  <a:pt x="0" y="74"/>
                </a:lnTo>
                <a:close/>
                <a:moveTo>
                  <a:pt x="73" y="12"/>
                </a:moveTo>
                <a:lnTo>
                  <a:pt x="157" y="0"/>
                </a:lnTo>
                <a:lnTo>
                  <a:pt x="157" y="74"/>
                </a:lnTo>
                <a:lnTo>
                  <a:pt x="73" y="74"/>
                </a:lnTo>
                <a:lnTo>
                  <a:pt x="73" y="12"/>
                </a:lnTo>
                <a:close/>
                <a:moveTo>
                  <a:pt x="157" y="84"/>
                </a:moveTo>
                <a:lnTo>
                  <a:pt x="157" y="157"/>
                </a:lnTo>
                <a:lnTo>
                  <a:pt x="73" y="146"/>
                </a:lnTo>
                <a:lnTo>
                  <a:pt x="73" y="84"/>
                </a:lnTo>
                <a:lnTo>
                  <a:pt x="157" y="84"/>
                </a:lnTo>
                <a:close/>
                <a:moveTo>
                  <a:pt x="64" y="144"/>
                </a:moveTo>
                <a:lnTo>
                  <a:pt x="0" y="136"/>
                </a:lnTo>
                <a:lnTo>
                  <a:pt x="0" y="84"/>
                </a:lnTo>
                <a:lnTo>
                  <a:pt x="64" y="84"/>
                </a:lnTo>
                <a:lnTo>
                  <a:pt x="64" y="144"/>
                </a:lnTo>
                <a:close/>
              </a:path>
            </a:pathLst>
          </a:custGeom>
          <a:solidFill>
            <a:schemeClr val="tx2"/>
          </a:solidFill>
          <a:ln>
            <a:noFill/>
          </a:ln>
          <a:extLst/>
        </p:spPr>
        <p:txBody>
          <a:bodyPr anchor="ctr"/>
          <a:lstStyle/>
          <a:p>
            <a:pPr algn="ctr"/>
            <a:endParaRPr/>
          </a:p>
        </p:txBody>
      </p:sp>
      <p:sp>
        <p:nvSpPr>
          <p:cNvPr id="474" name="íṡļï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961F7B7-BEF8-4C97-BBBA-D0909A242A21}"/>
              </a:ext>
            </a:extLst>
          </p:cNvPr>
          <p:cNvSpPr/>
          <p:nvPr/>
        </p:nvSpPr>
        <p:spPr bwMode="auto">
          <a:xfrm>
            <a:off x="9122539" y="4542347"/>
            <a:ext cx="206624" cy="206624"/>
          </a:xfrm>
          <a:custGeom>
            <a:avLst/>
            <a:gdLst>
              <a:gd name="T0" fmla="*/ 11 w 85"/>
              <a:gd name="T1" fmla="*/ 42 h 85"/>
              <a:gd name="T2" fmla="*/ 29 w 85"/>
              <a:gd name="T3" fmla="*/ 70 h 85"/>
              <a:gd name="T4" fmla="*/ 14 w 85"/>
              <a:gd name="T5" fmla="*/ 30 h 85"/>
              <a:gd name="T6" fmla="*/ 11 w 85"/>
              <a:gd name="T7" fmla="*/ 42 h 85"/>
              <a:gd name="T8" fmla="*/ 64 w 85"/>
              <a:gd name="T9" fmla="*/ 41 h 85"/>
              <a:gd name="T10" fmla="*/ 62 w 85"/>
              <a:gd name="T11" fmla="*/ 32 h 85"/>
              <a:gd name="T12" fmla="*/ 59 w 85"/>
              <a:gd name="T13" fmla="*/ 25 h 85"/>
              <a:gd name="T14" fmla="*/ 64 w 85"/>
              <a:gd name="T15" fmla="*/ 20 h 85"/>
              <a:gd name="T16" fmla="*/ 64 w 85"/>
              <a:gd name="T17" fmla="*/ 20 h 85"/>
              <a:gd name="T18" fmla="*/ 43 w 85"/>
              <a:gd name="T19" fmla="*/ 11 h 85"/>
              <a:gd name="T20" fmla="*/ 16 w 85"/>
              <a:gd name="T21" fmla="*/ 25 h 85"/>
              <a:gd name="T22" fmla="*/ 18 w 85"/>
              <a:gd name="T23" fmla="*/ 25 h 85"/>
              <a:gd name="T24" fmla="*/ 27 w 85"/>
              <a:gd name="T25" fmla="*/ 25 h 85"/>
              <a:gd name="T26" fmla="*/ 27 w 85"/>
              <a:gd name="T27" fmla="*/ 28 h 85"/>
              <a:gd name="T28" fmla="*/ 23 w 85"/>
              <a:gd name="T29" fmla="*/ 28 h 85"/>
              <a:gd name="T30" fmla="*/ 35 w 85"/>
              <a:gd name="T31" fmla="*/ 61 h 85"/>
              <a:gd name="T32" fmla="*/ 42 w 85"/>
              <a:gd name="T33" fmla="*/ 41 h 85"/>
              <a:gd name="T34" fmla="*/ 37 w 85"/>
              <a:gd name="T35" fmla="*/ 28 h 85"/>
              <a:gd name="T36" fmla="*/ 34 w 85"/>
              <a:gd name="T37" fmla="*/ 28 h 85"/>
              <a:gd name="T38" fmla="*/ 34 w 85"/>
              <a:gd name="T39" fmla="*/ 25 h 85"/>
              <a:gd name="T40" fmla="*/ 42 w 85"/>
              <a:gd name="T41" fmla="*/ 25 h 85"/>
              <a:gd name="T42" fmla="*/ 51 w 85"/>
              <a:gd name="T43" fmla="*/ 25 h 85"/>
              <a:gd name="T44" fmla="*/ 51 w 85"/>
              <a:gd name="T45" fmla="*/ 28 h 85"/>
              <a:gd name="T46" fmla="*/ 47 w 85"/>
              <a:gd name="T47" fmla="*/ 28 h 85"/>
              <a:gd name="T48" fmla="*/ 59 w 85"/>
              <a:gd name="T49" fmla="*/ 61 h 85"/>
              <a:gd name="T50" fmla="*/ 62 w 85"/>
              <a:gd name="T51" fmla="*/ 51 h 85"/>
              <a:gd name="T52" fmla="*/ 64 w 85"/>
              <a:gd name="T53" fmla="*/ 41 h 85"/>
              <a:gd name="T54" fmla="*/ 43 w 85"/>
              <a:gd name="T55" fmla="*/ 45 h 85"/>
              <a:gd name="T56" fmla="*/ 34 w 85"/>
              <a:gd name="T57" fmla="*/ 72 h 85"/>
              <a:gd name="T58" fmla="*/ 43 w 85"/>
              <a:gd name="T59" fmla="*/ 73 h 85"/>
              <a:gd name="T60" fmla="*/ 53 w 85"/>
              <a:gd name="T61" fmla="*/ 72 h 85"/>
              <a:gd name="T62" fmla="*/ 53 w 85"/>
              <a:gd name="T63" fmla="*/ 71 h 85"/>
              <a:gd name="T64" fmla="*/ 43 w 85"/>
              <a:gd name="T65" fmla="*/ 45 h 85"/>
              <a:gd name="T66" fmla="*/ 71 w 85"/>
              <a:gd name="T67" fmla="*/ 28 h 85"/>
              <a:gd name="T68" fmla="*/ 71 w 85"/>
              <a:gd name="T69" fmla="*/ 31 h 85"/>
              <a:gd name="T70" fmla="*/ 69 w 85"/>
              <a:gd name="T71" fmla="*/ 42 h 85"/>
              <a:gd name="T72" fmla="*/ 59 w 85"/>
              <a:gd name="T73" fmla="*/ 69 h 85"/>
              <a:gd name="T74" fmla="*/ 75 w 85"/>
              <a:gd name="T75" fmla="*/ 42 h 85"/>
              <a:gd name="T76" fmla="*/ 71 w 85"/>
              <a:gd name="T77" fmla="*/ 28 h 85"/>
              <a:gd name="T78" fmla="*/ 43 w 85"/>
              <a:gd name="T79" fmla="*/ 0 h 85"/>
              <a:gd name="T80" fmla="*/ 0 w 85"/>
              <a:gd name="T81" fmla="*/ 42 h 85"/>
              <a:gd name="T82" fmla="*/ 43 w 85"/>
              <a:gd name="T83" fmla="*/ 85 h 85"/>
              <a:gd name="T84" fmla="*/ 85 w 85"/>
              <a:gd name="T85" fmla="*/ 42 h 85"/>
              <a:gd name="T86" fmla="*/ 43 w 85"/>
              <a:gd name="T87" fmla="*/ 0 h 85"/>
              <a:gd name="T88" fmla="*/ 43 w 85"/>
              <a:gd name="T89" fmla="*/ 79 h 85"/>
              <a:gd name="T90" fmla="*/ 6 w 85"/>
              <a:gd name="T91" fmla="*/ 42 h 85"/>
              <a:gd name="T92" fmla="*/ 43 w 85"/>
              <a:gd name="T93" fmla="*/ 5 h 85"/>
              <a:gd name="T94" fmla="*/ 80 w 85"/>
              <a:gd name="T95" fmla="*/ 42 h 85"/>
              <a:gd name="T96" fmla="*/ 43 w 85"/>
              <a:gd name="T97" fmla="*/ 7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 h="85">
                <a:moveTo>
                  <a:pt x="11" y="42"/>
                </a:moveTo>
                <a:cubicBezTo>
                  <a:pt x="11" y="55"/>
                  <a:pt x="18" y="65"/>
                  <a:pt x="29" y="70"/>
                </a:cubicBezTo>
                <a:cubicBezTo>
                  <a:pt x="14" y="30"/>
                  <a:pt x="14" y="30"/>
                  <a:pt x="14" y="30"/>
                </a:cubicBezTo>
                <a:cubicBezTo>
                  <a:pt x="12" y="34"/>
                  <a:pt x="11" y="38"/>
                  <a:pt x="11" y="42"/>
                </a:cubicBezTo>
                <a:close/>
                <a:moveTo>
                  <a:pt x="64" y="41"/>
                </a:moveTo>
                <a:cubicBezTo>
                  <a:pt x="64" y="37"/>
                  <a:pt x="63" y="34"/>
                  <a:pt x="62" y="32"/>
                </a:cubicBezTo>
                <a:cubicBezTo>
                  <a:pt x="60" y="30"/>
                  <a:pt x="59" y="28"/>
                  <a:pt x="59" y="25"/>
                </a:cubicBezTo>
                <a:cubicBezTo>
                  <a:pt x="59" y="22"/>
                  <a:pt x="61" y="20"/>
                  <a:pt x="64" y="20"/>
                </a:cubicBezTo>
                <a:cubicBezTo>
                  <a:pt x="64" y="20"/>
                  <a:pt x="64" y="20"/>
                  <a:pt x="64" y="20"/>
                </a:cubicBezTo>
                <a:cubicBezTo>
                  <a:pt x="59" y="15"/>
                  <a:pt x="51" y="11"/>
                  <a:pt x="43" y="11"/>
                </a:cubicBezTo>
                <a:cubicBezTo>
                  <a:pt x="32" y="11"/>
                  <a:pt x="22" y="17"/>
                  <a:pt x="16" y="25"/>
                </a:cubicBezTo>
                <a:cubicBezTo>
                  <a:pt x="17" y="25"/>
                  <a:pt x="18" y="25"/>
                  <a:pt x="18" y="25"/>
                </a:cubicBezTo>
                <a:cubicBezTo>
                  <a:pt x="22" y="25"/>
                  <a:pt x="27" y="25"/>
                  <a:pt x="27" y="25"/>
                </a:cubicBezTo>
                <a:cubicBezTo>
                  <a:pt x="29" y="25"/>
                  <a:pt x="29" y="27"/>
                  <a:pt x="27" y="28"/>
                </a:cubicBezTo>
                <a:cubicBezTo>
                  <a:pt x="27" y="28"/>
                  <a:pt x="25" y="28"/>
                  <a:pt x="23" y="28"/>
                </a:cubicBezTo>
                <a:cubicBezTo>
                  <a:pt x="35" y="61"/>
                  <a:pt x="35" y="61"/>
                  <a:pt x="35" y="61"/>
                </a:cubicBezTo>
                <a:cubicBezTo>
                  <a:pt x="42" y="41"/>
                  <a:pt x="42" y="41"/>
                  <a:pt x="42" y="41"/>
                </a:cubicBezTo>
                <a:cubicBezTo>
                  <a:pt x="37" y="28"/>
                  <a:pt x="37" y="28"/>
                  <a:pt x="37" y="28"/>
                </a:cubicBezTo>
                <a:cubicBezTo>
                  <a:pt x="35" y="28"/>
                  <a:pt x="34" y="28"/>
                  <a:pt x="34" y="28"/>
                </a:cubicBezTo>
                <a:cubicBezTo>
                  <a:pt x="32" y="27"/>
                  <a:pt x="32" y="25"/>
                  <a:pt x="34" y="25"/>
                </a:cubicBezTo>
                <a:cubicBezTo>
                  <a:pt x="34" y="25"/>
                  <a:pt x="39" y="25"/>
                  <a:pt x="42" y="25"/>
                </a:cubicBezTo>
                <a:cubicBezTo>
                  <a:pt x="46" y="25"/>
                  <a:pt x="51" y="25"/>
                  <a:pt x="51" y="25"/>
                </a:cubicBezTo>
                <a:cubicBezTo>
                  <a:pt x="52" y="25"/>
                  <a:pt x="53" y="27"/>
                  <a:pt x="51" y="28"/>
                </a:cubicBezTo>
                <a:cubicBezTo>
                  <a:pt x="51" y="28"/>
                  <a:pt x="49" y="28"/>
                  <a:pt x="47" y="28"/>
                </a:cubicBezTo>
                <a:cubicBezTo>
                  <a:pt x="59" y="61"/>
                  <a:pt x="59" y="61"/>
                  <a:pt x="59" y="61"/>
                </a:cubicBezTo>
                <a:cubicBezTo>
                  <a:pt x="62" y="51"/>
                  <a:pt x="62" y="51"/>
                  <a:pt x="62" y="51"/>
                </a:cubicBezTo>
                <a:cubicBezTo>
                  <a:pt x="63" y="47"/>
                  <a:pt x="64" y="43"/>
                  <a:pt x="64" y="41"/>
                </a:cubicBezTo>
                <a:close/>
                <a:moveTo>
                  <a:pt x="43" y="45"/>
                </a:moveTo>
                <a:cubicBezTo>
                  <a:pt x="34" y="72"/>
                  <a:pt x="34" y="72"/>
                  <a:pt x="34" y="72"/>
                </a:cubicBezTo>
                <a:cubicBezTo>
                  <a:pt x="37" y="73"/>
                  <a:pt x="40" y="73"/>
                  <a:pt x="43" y="73"/>
                </a:cubicBezTo>
                <a:cubicBezTo>
                  <a:pt x="47" y="73"/>
                  <a:pt x="50" y="73"/>
                  <a:pt x="53" y="72"/>
                </a:cubicBezTo>
                <a:cubicBezTo>
                  <a:pt x="53" y="71"/>
                  <a:pt x="53" y="71"/>
                  <a:pt x="53" y="71"/>
                </a:cubicBezTo>
                <a:lnTo>
                  <a:pt x="43" y="45"/>
                </a:lnTo>
                <a:close/>
                <a:moveTo>
                  <a:pt x="71" y="28"/>
                </a:moveTo>
                <a:cubicBezTo>
                  <a:pt x="71" y="29"/>
                  <a:pt x="71" y="30"/>
                  <a:pt x="71" y="31"/>
                </a:cubicBezTo>
                <a:cubicBezTo>
                  <a:pt x="71" y="34"/>
                  <a:pt x="70" y="37"/>
                  <a:pt x="69" y="42"/>
                </a:cubicBezTo>
                <a:cubicBezTo>
                  <a:pt x="59" y="69"/>
                  <a:pt x="59" y="69"/>
                  <a:pt x="59" y="69"/>
                </a:cubicBezTo>
                <a:cubicBezTo>
                  <a:pt x="68" y="64"/>
                  <a:pt x="75" y="54"/>
                  <a:pt x="75" y="42"/>
                </a:cubicBezTo>
                <a:cubicBezTo>
                  <a:pt x="75" y="37"/>
                  <a:pt x="73" y="32"/>
                  <a:pt x="71" y="28"/>
                </a:cubicBezTo>
                <a:close/>
                <a:moveTo>
                  <a:pt x="43" y="0"/>
                </a:moveTo>
                <a:cubicBezTo>
                  <a:pt x="19" y="0"/>
                  <a:pt x="0" y="19"/>
                  <a:pt x="0" y="42"/>
                </a:cubicBezTo>
                <a:cubicBezTo>
                  <a:pt x="0" y="66"/>
                  <a:pt x="19" y="85"/>
                  <a:pt x="43" y="85"/>
                </a:cubicBezTo>
                <a:cubicBezTo>
                  <a:pt x="66" y="85"/>
                  <a:pt x="85" y="66"/>
                  <a:pt x="85" y="42"/>
                </a:cubicBezTo>
                <a:cubicBezTo>
                  <a:pt x="85" y="19"/>
                  <a:pt x="66" y="0"/>
                  <a:pt x="43" y="0"/>
                </a:cubicBezTo>
                <a:close/>
                <a:moveTo>
                  <a:pt x="43" y="79"/>
                </a:moveTo>
                <a:cubicBezTo>
                  <a:pt x="22" y="79"/>
                  <a:pt x="6" y="63"/>
                  <a:pt x="6" y="42"/>
                </a:cubicBezTo>
                <a:cubicBezTo>
                  <a:pt x="6" y="22"/>
                  <a:pt x="22" y="5"/>
                  <a:pt x="43" y="5"/>
                </a:cubicBezTo>
                <a:cubicBezTo>
                  <a:pt x="63" y="5"/>
                  <a:pt x="80" y="22"/>
                  <a:pt x="80" y="42"/>
                </a:cubicBezTo>
                <a:cubicBezTo>
                  <a:pt x="80" y="63"/>
                  <a:pt x="63" y="79"/>
                  <a:pt x="43" y="79"/>
                </a:cubicBezTo>
                <a:close/>
              </a:path>
            </a:pathLst>
          </a:custGeom>
          <a:solidFill>
            <a:schemeClr val="tx2"/>
          </a:solidFill>
          <a:ln>
            <a:noFill/>
          </a:ln>
          <a:extLst/>
        </p:spPr>
        <p:txBody>
          <a:bodyPr anchor="ctr"/>
          <a:lstStyle/>
          <a:p>
            <a:pPr algn="ctr"/>
            <a:endParaRPr/>
          </a:p>
        </p:txBody>
      </p:sp>
      <p:sp>
        <p:nvSpPr>
          <p:cNvPr id="475" name="ïṩ1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54DB0D6-1C5F-4E2B-A731-22DC04EC5339}"/>
              </a:ext>
            </a:extLst>
          </p:cNvPr>
          <p:cNvSpPr/>
          <p:nvPr/>
        </p:nvSpPr>
        <p:spPr bwMode="auto">
          <a:xfrm>
            <a:off x="7692521" y="4132071"/>
            <a:ext cx="199192" cy="199192"/>
          </a:xfrm>
          <a:custGeom>
            <a:avLst/>
            <a:gdLst>
              <a:gd name="T0" fmla="*/ 0 w 82"/>
              <a:gd name="T1" fmla="*/ 41 h 82"/>
              <a:gd name="T2" fmla="*/ 82 w 82"/>
              <a:gd name="T3" fmla="*/ 41 h 82"/>
              <a:gd name="T4" fmla="*/ 64 w 82"/>
              <a:gd name="T5" fmla="*/ 55 h 82"/>
              <a:gd name="T6" fmla="*/ 77 w 82"/>
              <a:gd name="T7" fmla="*/ 44 h 82"/>
              <a:gd name="T8" fmla="*/ 64 w 82"/>
              <a:gd name="T9" fmla="*/ 55 h 82"/>
              <a:gd name="T10" fmla="*/ 16 w 82"/>
              <a:gd name="T11" fmla="*/ 38 h 82"/>
              <a:gd name="T12" fmla="*/ 8 w 82"/>
              <a:gd name="T13" fmla="*/ 27 h 82"/>
              <a:gd name="T14" fmla="*/ 59 w 82"/>
              <a:gd name="T15" fmla="*/ 27 h 82"/>
              <a:gd name="T16" fmla="*/ 44 w 82"/>
              <a:gd name="T17" fmla="*/ 38 h 82"/>
              <a:gd name="T18" fmla="*/ 59 w 82"/>
              <a:gd name="T19" fmla="*/ 27 h 82"/>
              <a:gd name="T20" fmla="*/ 44 w 82"/>
              <a:gd name="T21" fmla="*/ 5 h 82"/>
              <a:gd name="T22" fmla="*/ 54 w 82"/>
              <a:gd name="T23" fmla="*/ 14 h 82"/>
              <a:gd name="T24" fmla="*/ 44 w 82"/>
              <a:gd name="T25" fmla="*/ 22 h 82"/>
              <a:gd name="T26" fmla="*/ 35 w 82"/>
              <a:gd name="T27" fmla="*/ 7 h 82"/>
              <a:gd name="T28" fmla="*/ 38 w 82"/>
              <a:gd name="T29" fmla="*/ 22 h 82"/>
              <a:gd name="T30" fmla="*/ 28 w 82"/>
              <a:gd name="T31" fmla="*/ 14 h 82"/>
              <a:gd name="T32" fmla="*/ 38 w 82"/>
              <a:gd name="T33" fmla="*/ 38 h 82"/>
              <a:gd name="T34" fmla="*/ 23 w 82"/>
              <a:gd name="T35" fmla="*/ 27 h 82"/>
              <a:gd name="T36" fmla="*/ 8 w 82"/>
              <a:gd name="T37" fmla="*/ 55 h 82"/>
              <a:gd name="T38" fmla="*/ 16 w 82"/>
              <a:gd name="T39" fmla="*/ 44 h 82"/>
              <a:gd name="T40" fmla="*/ 8 w 82"/>
              <a:gd name="T41" fmla="*/ 55 h 82"/>
              <a:gd name="T42" fmla="*/ 38 w 82"/>
              <a:gd name="T43" fmla="*/ 44 h 82"/>
              <a:gd name="T44" fmla="*/ 23 w 82"/>
              <a:gd name="T45" fmla="*/ 55 h 82"/>
              <a:gd name="T46" fmla="*/ 38 w 82"/>
              <a:gd name="T47" fmla="*/ 60 h 82"/>
              <a:gd name="T48" fmla="*/ 35 w 82"/>
              <a:gd name="T49" fmla="*/ 74 h 82"/>
              <a:gd name="T50" fmla="*/ 25 w 82"/>
              <a:gd name="T51" fmla="*/ 60 h 82"/>
              <a:gd name="T52" fmla="*/ 54 w 82"/>
              <a:gd name="T53" fmla="*/ 67 h 82"/>
              <a:gd name="T54" fmla="*/ 44 w 82"/>
              <a:gd name="T55" fmla="*/ 76 h 82"/>
              <a:gd name="T56" fmla="*/ 57 w 82"/>
              <a:gd name="T57" fmla="*/ 60 h 82"/>
              <a:gd name="T58" fmla="*/ 44 w 82"/>
              <a:gd name="T59" fmla="*/ 55 h 82"/>
              <a:gd name="T60" fmla="*/ 60 w 82"/>
              <a:gd name="T61" fmla="*/ 44 h 82"/>
              <a:gd name="T62" fmla="*/ 44 w 82"/>
              <a:gd name="T63" fmla="*/ 55 h 82"/>
              <a:gd name="T64" fmla="*/ 64 w 82"/>
              <a:gd name="T65" fmla="*/ 27 h 82"/>
              <a:gd name="T66" fmla="*/ 77 w 82"/>
              <a:gd name="T67" fmla="*/ 38 h 82"/>
              <a:gd name="T68" fmla="*/ 71 w 82"/>
              <a:gd name="T69" fmla="*/ 22 h 82"/>
              <a:gd name="T70" fmla="*/ 57 w 82"/>
              <a:gd name="T71" fmla="*/ 9 h 82"/>
              <a:gd name="T72" fmla="*/ 71 w 82"/>
              <a:gd name="T73" fmla="*/ 22 h 82"/>
              <a:gd name="T74" fmla="*/ 26 w 82"/>
              <a:gd name="T75" fmla="*/ 9 h 82"/>
              <a:gd name="T76" fmla="*/ 11 w 82"/>
              <a:gd name="T77" fmla="*/ 22 h 82"/>
              <a:gd name="T78" fmla="*/ 11 w 82"/>
              <a:gd name="T79" fmla="*/ 60 h 82"/>
              <a:gd name="T80" fmla="*/ 26 w 82"/>
              <a:gd name="T81" fmla="*/ 73 h 82"/>
              <a:gd name="T82" fmla="*/ 11 w 82"/>
              <a:gd name="T83" fmla="*/ 60 h 82"/>
              <a:gd name="T84" fmla="*/ 57 w 82"/>
              <a:gd name="T85" fmla="*/ 73 h 82"/>
              <a:gd name="T86" fmla="*/ 71 w 82"/>
              <a:gd name="T87" fmla="*/ 6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82">
                <a:moveTo>
                  <a:pt x="41" y="0"/>
                </a:moveTo>
                <a:cubicBezTo>
                  <a:pt x="18" y="0"/>
                  <a:pt x="0" y="18"/>
                  <a:pt x="0" y="41"/>
                </a:cubicBezTo>
                <a:cubicBezTo>
                  <a:pt x="0" y="64"/>
                  <a:pt x="18" y="82"/>
                  <a:pt x="41" y="82"/>
                </a:cubicBezTo>
                <a:cubicBezTo>
                  <a:pt x="64" y="82"/>
                  <a:pt x="82" y="64"/>
                  <a:pt x="82" y="41"/>
                </a:cubicBezTo>
                <a:cubicBezTo>
                  <a:pt x="82" y="18"/>
                  <a:pt x="64" y="0"/>
                  <a:pt x="41" y="0"/>
                </a:cubicBezTo>
                <a:close/>
                <a:moveTo>
                  <a:pt x="64" y="55"/>
                </a:moveTo>
                <a:cubicBezTo>
                  <a:pt x="65" y="51"/>
                  <a:pt x="66" y="47"/>
                  <a:pt x="66" y="44"/>
                </a:cubicBezTo>
                <a:cubicBezTo>
                  <a:pt x="77" y="44"/>
                  <a:pt x="77" y="44"/>
                  <a:pt x="77" y="44"/>
                </a:cubicBezTo>
                <a:cubicBezTo>
                  <a:pt x="76" y="47"/>
                  <a:pt x="76" y="51"/>
                  <a:pt x="74" y="55"/>
                </a:cubicBezTo>
                <a:lnTo>
                  <a:pt x="64" y="55"/>
                </a:lnTo>
                <a:close/>
                <a:moveTo>
                  <a:pt x="18" y="27"/>
                </a:moveTo>
                <a:cubicBezTo>
                  <a:pt x="17" y="31"/>
                  <a:pt x="17" y="34"/>
                  <a:pt x="16" y="38"/>
                </a:cubicBezTo>
                <a:cubicBezTo>
                  <a:pt x="6" y="38"/>
                  <a:pt x="6" y="38"/>
                  <a:pt x="6" y="38"/>
                </a:cubicBezTo>
                <a:cubicBezTo>
                  <a:pt x="6" y="34"/>
                  <a:pt x="7" y="31"/>
                  <a:pt x="8" y="27"/>
                </a:cubicBezTo>
                <a:lnTo>
                  <a:pt x="18" y="27"/>
                </a:lnTo>
                <a:close/>
                <a:moveTo>
                  <a:pt x="59" y="27"/>
                </a:moveTo>
                <a:cubicBezTo>
                  <a:pt x="60" y="31"/>
                  <a:pt x="60" y="34"/>
                  <a:pt x="60" y="38"/>
                </a:cubicBezTo>
                <a:cubicBezTo>
                  <a:pt x="44" y="38"/>
                  <a:pt x="44" y="38"/>
                  <a:pt x="44" y="38"/>
                </a:cubicBezTo>
                <a:cubicBezTo>
                  <a:pt x="44" y="27"/>
                  <a:pt x="44" y="27"/>
                  <a:pt x="44" y="27"/>
                </a:cubicBezTo>
                <a:lnTo>
                  <a:pt x="59" y="27"/>
                </a:lnTo>
                <a:close/>
                <a:moveTo>
                  <a:pt x="44" y="22"/>
                </a:moveTo>
                <a:cubicBezTo>
                  <a:pt x="44" y="5"/>
                  <a:pt x="44" y="5"/>
                  <a:pt x="44" y="5"/>
                </a:cubicBezTo>
                <a:cubicBezTo>
                  <a:pt x="45" y="6"/>
                  <a:pt x="46" y="6"/>
                  <a:pt x="48" y="7"/>
                </a:cubicBezTo>
                <a:cubicBezTo>
                  <a:pt x="50" y="9"/>
                  <a:pt x="52" y="11"/>
                  <a:pt x="54" y="14"/>
                </a:cubicBezTo>
                <a:cubicBezTo>
                  <a:pt x="55" y="17"/>
                  <a:pt x="56" y="19"/>
                  <a:pt x="57" y="22"/>
                </a:cubicBezTo>
                <a:cubicBezTo>
                  <a:pt x="44" y="22"/>
                  <a:pt x="44" y="22"/>
                  <a:pt x="44" y="22"/>
                </a:cubicBezTo>
                <a:close/>
                <a:moveTo>
                  <a:pt x="28" y="14"/>
                </a:moveTo>
                <a:cubicBezTo>
                  <a:pt x="30" y="11"/>
                  <a:pt x="32" y="9"/>
                  <a:pt x="35" y="7"/>
                </a:cubicBezTo>
                <a:cubicBezTo>
                  <a:pt x="36" y="6"/>
                  <a:pt x="37" y="6"/>
                  <a:pt x="38" y="5"/>
                </a:cubicBezTo>
                <a:cubicBezTo>
                  <a:pt x="38" y="22"/>
                  <a:pt x="38" y="22"/>
                  <a:pt x="38" y="22"/>
                </a:cubicBezTo>
                <a:cubicBezTo>
                  <a:pt x="25" y="22"/>
                  <a:pt x="25" y="22"/>
                  <a:pt x="25" y="22"/>
                </a:cubicBezTo>
                <a:cubicBezTo>
                  <a:pt x="26" y="19"/>
                  <a:pt x="27" y="17"/>
                  <a:pt x="28" y="14"/>
                </a:cubicBezTo>
                <a:close/>
                <a:moveTo>
                  <a:pt x="38" y="27"/>
                </a:moveTo>
                <a:cubicBezTo>
                  <a:pt x="38" y="38"/>
                  <a:pt x="38" y="38"/>
                  <a:pt x="38" y="38"/>
                </a:cubicBezTo>
                <a:cubicBezTo>
                  <a:pt x="22" y="38"/>
                  <a:pt x="22" y="38"/>
                  <a:pt x="22" y="38"/>
                </a:cubicBezTo>
                <a:cubicBezTo>
                  <a:pt x="22" y="34"/>
                  <a:pt x="23" y="31"/>
                  <a:pt x="23" y="27"/>
                </a:cubicBezTo>
                <a:lnTo>
                  <a:pt x="38" y="27"/>
                </a:lnTo>
                <a:close/>
                <a:moveTo>
                  <a:pt x="8" y="55"/>
                </a:moveTo>
                <a:cubicBezTo>
                  <a:pt x="7" y="51"/>
                  <a:pt x="6" y="47"/>
                  <a:pt x="6" y="44"/>
                </a:cubicBezTo>
                <a:cubicBezTo>
                  <a:pt x="16" y="44"/>
                  <a:pt x="16" y="44"/>
                  <a:pt x="16" y="44"/>
                </a:cubicBezTo>
                <a:cubicBezTo>
                  <a:pt x="17" y="47"/>
                  <a:pt x="17" y="51"/>
                  <a:pt x="18" y="55"/>
                </a:cubicBezTo>
                <a:lnTo>
                  <a:pt x="8" y="55"/>
                </a:lnTo>
                <a:close/>
                <a:moveTo>
                  <a:pt x="22" y="44"/>
                </a:moveTo>
                <a:cubicBezTo>
                  <a:pt x="38" y="44"/>
                  <a:pt x="38" y="44"/>
                  <a:pt x="38" y="44"/>
                </a:cubicBezTo>
                <a:cubicBezTo>
                  <a:pt x="38" y="55"/>
                  <a:pt x="38" y="55"/>
                  <a:pt x="38" y="55"/>
                </a:cubicBezTo>
                <a:cubicBezTo>
                  <a:pt x="23" y="55"/>
                  <a:pt x="23" y="55"/>
                  <a:pt x="23" y="55"/>
                </a:cubicBezTo>
                <a:cubicBezTo>
                  <a:pt x="23" y="51"/>
                  <a:pt x="22" y="47"/>
                  <a:pt x="22" y="44"/>
                </a:cubicBezTo>
                <a:close/>
                <a:moveTo>
                  <a:pt x="38" y="60"/>
                </a:moveTo>
                <a:cubicBezTo>
                  <a:pt x="38" y="76"/>
                  <a:pt x="38" y="76"/>
                  <a:pt x="38" y="76"/>
                </a:cubicBezTo>
                <a:cubicBezTo>
                  <a:pt x="37" y="76"/>
                  <a:pt x="36" y="75"/>
                  <a:pt x="35" y="74"/>
                </a:cubicBezTo>
                <a:cubicBezTo>
                  <a:pt x="32" y="73"/>
                  <a:pt x="30" y="70"/>
                  <a:pt x="28" y="67"/>
                </a:cubicBezTo>
                <a:cubicBezTo>
                  <a:pt x="27" y="65"/>
                  <a:pt x="26" y="63"/>
                  <a:pt x="25" y="60"/>
                </a:cubicBezTo>
                <a:cubicBezTo>
                  <a:pt x="38" y="60"/>
                  <a:pt x="38" y="60"/>
                  <a:pt x="38" y="60"/>
                </a:cubicBezTo>
                <a:close/>
                <a:moveTo>
                  <a:pt x="54" y="67"/>
                </a:moveTo>
                <a:cubicBezTo>
                  <a:pt x="52" y="70"/>
                  <a:pt x="50" y="73"/>
                  <a:pt x="48" y="74"/>
                </a:cubicBezTo>
                <a:cubicBezTo>
                  <a:pt x="46" y="75"/>
                  <a:pt x="45" y="76"/>
                  <a:pt x="44" y="76"/>
                </a:cubicBezTo>
                <a:cubicBezTo>
                  <a:pt x="44" y="60"/>
                  <a:pt x="44" y="60"/>
                  <a:pt x="44" y="60"/>
                </a:cubicBezTo>
                <a:cubicBezTo>
                  <a:pt x="57" y="60"/>
                  <a:pt x="57" y="60"/>
                  <a:pt x="57" y="60"/>
                </a:cubicBezTo>
                <a:cubicBezTo>
                  <a:pt x="56" y="63"/>
                  <a:pt x="55" y="65"/>
                  <a:pt x="54" y="67"/>
                </a:cubicBezTo>
                <a:close/>
                <a:moveTo>
                  <a:pt x="44" y="55"/>
                </a:moveTo>
                <a:cubicBezTo>
                  <a:pt x="44" y="44"/>
                  <a:pt x="44" y="44"/>
                  <a:pt x="44" y="44"/>
                </a:cubicBezTo>
                <a:cubicBezTo>
                  <a:pt x="60" y="44"/>
                  <a:pt x="60" y="44"/>
                  <a:pt x="60" y="44"/>
                </a:cubicBezTo>
                <a:cubicBezTo>
                  <a:pt x="60" y="47"/>
                  <a:pt x="60" y="51"/>
                  <a:pt x="59" y="55"/>
                </a:cubicBezTo>
                <a:lnTo>
                  <a:pt x="44" y="55"/>
                </a:lnTo>
                <a:close/>
                <a:moveTo>
                  <a:pt x="66" y="38"/>
                </a:moveTo>
                <a:cubicBezTo>
                  <a:pt x="66" y="34"/>
                  <a:pt x="65" y="31"/>
                  <a:pt x="64" y="27"/>
                </a:cubicBezTo>
                <a:cubicBezTo>
                  <a:pt x="74" y="27"/>
                  <a:pt x="74" y="27"/>
                  <a:pt x="74" y="27"/>
                </a:cubicBezTo>
                <a:cubicBezTo>
                  <a:pt x="76" y="31"/>
                  <a:pt x="76" y="34"/>
                  <a:pt x="77" y="38"/>
                </a:cubicBezTo>
                <a:lnTo>
                  <a:pt x="66" y="38"/>
                </a:lnTo>
                <a:close/>
                <a:moveTo>
                  <a:pt x="71" y="22"/>
                </a:moveTo>
                <a:cubicBezTo>
                  <a:pt x="63" y="22"/>
                  <a:pt x="63" y="22"/>
                  <a:pt x="63" y="22"/>
                </a:cubicBezTo>
                <a:cubicBezTo>
                  <a:pt x="61" y="17"/>
                  <a:pt x="59" y="12"/>
                  <a:pt x="57" y="9"/>
                </a:cubicBezTo>
                <a:cubicBezTo>
                  <a:pt x="60" y="10"/>
                  <a:pt x="63" y="13"/>
                  <a:pt x="66" y="16"/>
                </a:cubicBezTo>
                <a:cubicBezTo>
                  <a:pt x="68" y="17"/>
                  <a:pt x="70" y="19"/>
                  <a:pt x="71" y="22"/>
                </a:cubicBezTo>
                <a:close/>
                <a:moveTo>
                  <a:pt x="16" y="16"/>
                </a:moveTo>
                <a:cubicBezTo>
                  <a:pt x="19" y="13"/>
                  <a:pt x="22" y="10"/>
                  <a:pt x="26" y="9"/>
                </a:cubicBezTo>
                <a:cubicBezTo>
                  <a:pt x="23" y="12"/>
                  <a:pt x="21" y="17"/>
                  <a:pt x="19" y="22"/>
                </a:cubicBezTo>
                <a:cubicBezTo>
                  <a:pt x="11" y="22"/>
                  <a:pt x="11" y="22"/>
                  <a:pt x="11" y="22"/>
                </a:cubicBezTo>
                <a:cubicBezTo>
                  <a:pt x="12" y="19"/>
                  <a:pt x="14" y="17"/>
                  <a:pt x="16" y="16"/>
                </a:cubicBezTo>
                <a:close/>
                <a:moveTo>
                  <a:pt x="11" y="60"/>
                </a:moveTo>
                <a:cubicBezTo>
                  <a:pt x="19" y="60"/>
                  <a:pt x="19" y="60"/>
                  <a:pt x="19" y="60"/>
                </a:cubicBezTo>
                <a:cubicBezTo>
                  <a:pt x="21" y="65"/>
                  <a:pt x="23" y="69"/>
                  <a:pt x="26" y="73"/>
                </a:cubicBezTo>
                <a:cubicBezTo>
                  <a:pt x="22" y="71"/>
                  <a:pt x="19" y="69"/>
                  <a:pt x="16" y="66"/>
                </a:cubicBezTo>
                <a:cubicBezTo>
                  <a:pt x="14" y="64"/>
                  <a:pt x="12" y="62"/>
                  <a:pt x="11" y="60"/>
                </a:cubicBezTo>
                <a:close/>
                <a:moveTo>
                  <a:pt x="66" y="66"/>
                </a:moveTo>
                <a:cubicBezTo>
                  <a:pt x="63" y="69"/>
                  <a:pt x="60" y="71"/>
                  <a:pt x="57" y="73"/>
                </a:cubicBezTo>
                <a:cubicBezTo>
                  <a:pt x="59" y="69"/>
                  <a:pt x="61" y="65"/>
                  <a:pt x="63" y="60"/>
                </a:cubicBezTo>
                <a:cubicBezTo>
                  <a:pt x="71" y="60"/>
                  <a:pt x="71" y="60"/>
                  <a:pt x="71" y="60"/>
                </a:cubicBezTo>
                <a:cubicBezTo>
                  <a:pt x="70" y="62"/>
                  <a:pt x="68" y="64"/>
                  <a:pt x="66" y="66"/>
                </a:cubicBezTo>
                <a:close/>
              </a:path>
            </a:pathLst>
          </a:custGeom>
          <a:solidFill>
            <a:schemeClr val="accent3"/>
          </a:solidFill>
          <a:ln>
            <a:noFill/>
          </a:ln>
          <a:extLst/>
        </p:spPr>
        <p:txBody>
          <a:bodyPr anchor="ctr"/>
          <a:lstStyle/>
          <a:p>
            <a:pPr algn="ctr"/>
            <a:endParaRPr/>
          </a:p>
        </p:txBody>
      </p:sp>
      <p:sp>
        <p:nvSpPr>
          <p:cNvPr id="476" name="íŝḷ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304B29D-37DA-4CC6-B0EE-A2710845FE08}"/>
              </a:ext>
            </a:extLst>
          </p:cNvPr>
          <p:cNvSpPr/>
          <p:nvPr/>
        </p:nvSpPr>
        <p:spPr bwMode="auto">
          <a:xfrm>
            <a:off x="7225759" y="4112747"/>
            <a:ext cx="157570" cy="138245"/>
          </a:xfrm>
          <a:custGeom>
            <a:avLst/>
            <a:gdLst>
              <a:gd name="T0" fmla="*/ 65 w 65"/>
              <a:gd name="T1" fmla="*/ 19 h 57"/>
              <a:gd name="T2" fmla="*/ 47 w 65"/>
              <a:gd name="T3" fmla="*/ 0 h 57"/>
              <a:gd name="T4" fmla="*/ 32 w 65"/>
              <a:gd name="T5" fmla="*/ 6 h 57"/>
              <a:gd name="T6" fmla="*/ 18 w 65"/>
              <a:gd name="T7" fmla="*/ 0 h 57"/>
              <a:gd name="T8" fmla="*/ 0 w 65"/>
              <a:gd name="T9" fmla="*/ 19 h 57"/>
              <a:gd name="T10" fmla="*/ 6 w 65"/>
              <a:gd name="T11" fmla="*/ 33 h 57"/>
              <a:gd name="T12" fmla="*/ 6 w 65"/>
              <a:gd name="T13" fmla="*/ 33 h 57"/>
              <a:gd name="T14" fmla="*/ 26 w 65"/>
              <a:gd name="T15" fmla="*/ 53 h 57"/>
              <a:gd name="T16" fmla="*/ 32 w 65"/>
              <a:gd name="T17" fmla="*/ 57 h 57"/>
              <a:gd name="T18" fmla="*/ 39 w 65"/>
              <a:gd name="T19" fmla="*/ 53 h 57"/>
              <a:gd name="T20" fmla="*/ 59 w 65"/>
              <a:gd name="T21" fmla="*/ 33 h 57"/>
              <a:gd name="T22" fmla="*/ 59 w 65"/>
              <a:gd name="T23" fmla="*/ 33 h 57"/>
              <a:gd name="T24" fmla="*/ 65 w 65"/>
              <a:gd name="T25" fmla="*/ 19 h 57"/>
              <a:gd name="T26" fmla="*/ 54 w 65"/>
              <a:gd name="T27" fmla="*/ 27 h 57"/>
              <a:gd name="T28" fmla="*/ 33 w 65"/>
              <a:gd name="T29" fmla="*/ 47 h 57"/>
              <a:gd name="T30" fmla="*/ 32 w 65"/>
              <a:gd name="T31" fmla="*/ 48 h 57"/>
              <a:gd name="T32" fmla="*/ 32 w 65"/>
              <a:gd name="T33" fmla="*/ 47 h 57"/>
              <a:gd name="T34" fmla="*/ 11 w 65"/>
              <a:gd name="T35" fmla="*/ 27 h 57"/>
              <a:gd name="T36" fmla="*/ 8 w 65"/>
              <a:gd name="T37" fmla="*/ 19 h 57"/>
              <a:gd name="T38" fmla="*/ 18 w 65"/>
              <a:gd name="T39" fmla="*/ 8 h 57"/>
              <a:gd name="T40" fmla="*/ 26 w 65"/>
              <a:gd name="T41" fmla="*/ 11 h 57"/>
              <a:gd name="T42" fmla="*/ 32 w 65"/>
              <a:gd name="T43" fmla="*/ 18 h 57"/>
              <a:gd name="T44" fmla="*/ 39 w 65"/>
              <a:gd name="T45" fmla="*/ 11 h 57"/>
              <a:gd name="T46" fmla="*/ 47 w 65"/>
              <a:gd name="T47" fmla="*/ 8 h 57"/>
              <a:gd name="T48" fmla="*/ 57 w 65"/>
              <a:gd name="T49" fmla="*/ 19 h 57"/>
              <a:gd name="T50" fmla="*/ 54 w 65"/>
              <a:gd name="T51"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57">
                <a:moveTo>
                  <a:pt x="65" y="19"/>
                </a:moveTo>
                <a:cubicBezTo>
                  <a:pt x="65" y="8"/>
                  <a:pt x="57" y="0"/>
                  <a:pt x="47" y="0"/>
                </a:cubicBezTo>
                <a:cubicBezTo>
                  <a:pt x="41" y="0"/>
                  <a:pt x="36" y="2"/>
                  <a:pt x="32" y="6"/>
                </a:cubicBezTo>
                <a:cubicBezTo>
                  <a:pt x="29" y="2"/>
                  <a:pt x="24" y="0"/>
                  <a:pt x="18" y="0"/>
                </a:cubicBezTo>
                <a:cubicBezTo>
                  <a:pt x="8" y="0"/>
                  <a:pt x="0" y="8"/>
                  <a:pt x="0" y="19"/>
                </a:cubicBezTo>
                <a:cubicBezTo>
                  <a:pt x="0" y="24"/>
                  <a:pt x="2" y="29"/>
                  <a:pt x="6" y="33"/>
                </a:cubicBezTo>
                <a:cubicBezTo>
                  <a:pt x="6" y="33"/>
                  <a:pt x="6" y="33"/>
                  <a:pt x="6" y="33"/>
                </a:cubicBezTo>
                <a:cubicBezTo>
                  <a:pt x="26" y="53"/>
                  <a:pt x="26" y="53"/>
                  <a:pt x="26" y="53"/>
                </a:cubicBezTo>
                <a:cubicBezTo>
                  <a:pt x="28" y="55"/>
                  <a:pt x="30" y="57"/>
                  <a:pt x="32" y="57"/>
                </a:cubicBezTo>
                <a:cubicBezTo>
                  <a:pt x="35" y="57"/>
                  <a:pt x="37" y="55"/>
                  <a:pt x="39" y="53"/>
                </a:cubicBezTo>
                <a:cubicBezTo>
                  <a:pt x="59" y="33"/>
                  <a:pt x="59" y="33"/>
                  <a:pt x="59" y="33"/>
                </a:cubicBezTo>
                <a:cubicBezTo>
                  <a:pt x="59" y="33"/>
                  <a:pt x="59" y="33"/>
                  <a:pt x="59" y="33"/>
                </a:cubicBezTo>
                <a:cubicBezTo>
                  <a:pt x="63" y="29"/>
                  <a:pt x="65" y="24"/>
                  <a:pt x="65" y="19"/>
                </a:cubicBezTo>
                <a:close/>
                <a:moveTo>
                  <a:pt x="54" y="27"/>
                </a:moveTo>
                <a:cubicBezTo>
                  <a:pt x="33" y="47"/>
                  <a:pt x="33" y="47"/>
                  <a:pt x="33" y="47"/>
                </a:cubicBezTo>
                <a:cubicBezTo>
                  <a:pt x="33" y="47"/>
                  <a:pt x="33" y="48"/>
                  <a:pt x="32" y="48"/>
                </a:cubicBezTo>
                <a:cubicBezTo>
                  <a:pt x="32" y="48"/>
                  <a:pt x="32" y="47"/>
                  <a:pt x="32" y="47"/>
                </a:cubicBezTo>
                <a:cubicBezTo>
                  <a:pt x="11" y="27"/>
                  <a:pt x="11" y="27"/>
                  <a:pt x="11" y="27"/>
                </a:cubicBezTo>
                <a:cubicBezTo>
                  <a:pt x="9" y="24"/>
                  <a:pt x="8" y="22"/>
                  <a:pt x="8" y="19"/>
                </a:cubicBezTo>
                <a:cubicBezTo>
                  <a:pt x="8" y="13"/>
                  <a:pt x="13" y="8"/>
                  <a:pt x="18" y="8"/>
                </a:cubicBezTo>
                <a:cubicBezTo>
                  <a:pt x="22" y="8"/>
                  <a:pt x="24" y="9"/>
                  <a:pt x="26" y="11"/>
                </a:cubicBezTo>
                <a:cubicBezTo>
                  <a:pt x="32" y="18"/>
                  <a:pt x="32" y="18"/>
                  <a:pt x="32" y="18"/>
                </a:cubicBezTo>
                <a:cubicBezTo>
                  <a:pt x="39" y="11"/>
                  <a:pt x="39" y="11"/>
                  <a:pt x="39" y="11"/>
                </a:cubicBezTo>
                <a:cubicBezTo>
                  <a:pt x="41" y="9"/>
                  <a:pt x="43" y="8"/>
                  <a:pt x="47" y="8"/>
                </a:cubicBezTo>
                <a:cubicBezTo>
                  <a:pt x="52" y="8"/>
                  <a:pt x="57" y="13"/>
                  <a:pt x="57" y="19"/>
                </a:cubicBezTo>
                <a:cubicBezTo>
                  <a:pt x="57" y="22"/>
                  <a:pt x="56" y="24"/>
                  <a:pt x="54" y="27"/>
                </a:cubicBezTo>
                <a:close/>
              </a:path>
            </a:pathLst>
          </a:custGeom>
          <a:solidFill>
            <a:schemeClr val="accent3"/>
          </a:solidFill>
          <a:ln>
            <a:noFill/>
          </a:ln>
          <a:extLst/>
        </p:spPr>
        <p:txBody>
          <a:bodyPr anchor="ctr"/>
          <a:lstStyle/>
          <a:p>
            <a:pPr algn="ctr"/>
            <a:endParaRPr/>
          </a:p>
        </p:txBody>
      </p:sp>
      <p:sp>
        <p:nvSpPr>
          <p:cNvPr id="477" name="í$ľ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C6F3775-B7F1-450D-809E-3EF72660D4F6}"/>
              </a:ext>
            </a:extLst>
          </p:cNvPr>
          <p:cNvSpPr/>
          <p:nvPr/>
        </p:nvSpPr>
        <p:spPr bwMode="auto">
          <a:xfrm>
            <a:off x="7454680" y="4427886"/>
            <a:ext cx="114461" cy="117433"/>
          </a:xfrm>
          <a:custGeom>
            <a:avLst/>
            <a:gdLst>
              <a:gd name="T0" fmla="*/ 43 w 47"/>
              <a:gd name="T1" fmla="*/ 29 h 48"/>
              <a:gd name="T2" fmla="*/ 47 w 47"/>
              <a:gd name="T3" fmla="*/ 16 h 48"/>
              <a:gd name="T4" fmla="*/ 42 w 47"/>
              <a:gd name="T5" fmla="*/ 8 h 48"/>
              <a:gd name="T6" fmla="*/ 37 w 47"/>
              <a:gd name="T7" fmla="*/ 9 h 48"/>
              <a:gd name="T8" fmla="*/ 28 w 47"/>
              <a:gd name="T9" fmla="*/ 0 h 48"/>
              <a:gd name="T10" fmla="*/ 19 w 47"/>
              <a:gd name="T11" fmla="*/ 0 h 48"/>
              <a:gd name="T12" fmla="*/ 18 w 47"/>
              <a:gd name="T13" fmla="*/ 5 h 48"/>
              <a:gd name="T14" fmla="*/ 5 w 47"/>
              <a:gd name="T15" fmla="*/ 8 h 48"/>
              <a:gd name="T16" fmla="*/ 0 w 47"/>
              <a:gd name="T17" fmla="*/ 16 h 48"/>
              <a:gd name="T18" fmla="*/ 4 w 47"/>
              <a:gd name="T19" fmla="*/ 20 h 48"/>
              <a:gd name="T20" fmla="*/ 0 w 47"/>
              <a:gd name="T21" fmla="*/ 32 h 48"/>
              <a:gd name="T22" fmla="*/ 5 w 47"/>
              <a:gd name="T23" fmla="*/ 40 h 48"/>
              <a:gd name="T24" fmla="*/ 10 w 47"/>
              <a:gd name="T25" fmla="*/ 39 h 48"/>
              <a:gd name="T26" fmla="*/ 19 w 47"/>
              <a:gd name="T27" fmla="*/ 48 h 48"/>
              <a:gd name="T28" fmla="*/ 28 w 47"/>
              <a:gd name="T29" fmla="*/ 48 h 48"/>
              <a:gd name="T30" fmla="*/ 29 w 47"/>
              <a:gd name="T31" fmla="*/ 44 h 48"/>
              <a:gd name="T32" fmla="*/ 42 w 47"/>
              <a:gd name="T33" fmla="*/ 40 h 48"/>
              <a:gd name="T34" fmla="*/ 47 w 47"/>
              <a:gd name="T35" fmla="*/ 32 h 48"/>
              <a:gd name="T36" fmla="*/ 43 w 47"/>
              <a:gd name="T37" fmla="*/ 29 h 48"/>
              <a:gd name="T38" fmla="*/ 23 w 47"/>
              <a:gd name="T39" fmla="*/ 34 h 48"/>
              <a:gd name="T40" fmla="*/ 14 w 47"/>
              <a:gd name="T41" fmla="*/ 24 h 48"/>
              <a:gd name="T42" fmla="*/ 23 w 47"/>
              <a:gd name="T43" fmla="*/ 14 h 48"/>
              <a:gd name="T44" fmla="*/ 33 w 47"/>
              <a:gd name="T45" fmla="*/ 24 h 48"/>
              <a:gd name="T46" fmla="*/ 23 w 47"/>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48">
                <a:moveTo>
                  <a:pt x="43" y="29"/>
                </a:moveTo>
                <a:cubicBezTo>
                  <a:pt x="41" y="24"/>
                  <a:pt x="42" y="19"/>
                  <a:pt x="47" y="16"/>
                </a:cubicBezTo>
                <a:cubicBezTo>
                  <a:pt x="42" y="8"/>
                  <a:pt x="42" y="8"/>
                  <a:pt x="42" y="8"/>
                </a:cubicBezTo>
                <a:cubicBezTo>
                  <a:pt x="41" y="9"/>
                  <a:pt x="39" y="9"/>
                  <a:pt x="37" y="9"/>
                </a:cubicBezTo>
                <a:cubicBezTo>
                  <a:pt x="32" y="9"/>
                  <a:pt x="28" y="5"/>
                  <a:pt x="28" y="0"/>
                </a:cubicBezTo>
                <a:cubicBezTo>
                  <a:pt x="19" y="0"/>
                  <a:pt x="19" y="0"/>
                  <a:pt x="19" y="0"/>
                </a:cubicBezTo>
                <a:cubicBezTo>
                  <a:pt x="19" y="2"/>
                  <a:pt x="18" y="3"/>
                  <a:pt x="18" y="5"/>
                </a:cubicBezTo>
                <a:cubicBezTo>
                  <a:pt x="15" y="9"/>
                  <a:pt x="9" y="11"/>
                  <a:pt x="5" y="8"/>
                </a:cubicBezTo>
                <a:cubicBezTo>
                  <a:pt x="0" y="16"/>
                  <a:pt x="0" y="16"/>
                  <a:pt x="0" y="16"/>
                </a:cubicBezTo>
                <a:cubicBezTo>
                  <a:pt x="2" y="17"/>
                  <a:pt x="3" y="18"/>
                  <a:pt x="4" y="20"/>
                </a:cubicBezTo>
                <a:cubicBezTo>
                  <a:pt x="6" y="24"/>
                  <a:pt x="5" y="30"/>
                  <a:pt x="0" y="32"/>
                </a:cubicBezTo>
                <a:cubicBezTo>
                  <a:pt x="5" y="40"/>
                  <a:pt x="5" y="40"/>
                  <a:pt x="5" y="40"/>
                </a:cubicBezTo>
                <a:cubicBezTo>
                  <a:pt x="6" y="40"/>
                  <a:pt x="8" y="39"/>
                  <a:pt x="10" y="39"/>
                </a:cubicBezTo>
                <a:cubicBezTo>
                  <a:pt x="15" y="39"/>
                  <a:pt x="19" y="43"/>
                  <a:pt x="19" y="48"/>
                </a:cubicBezTo>
                <a:cubicBezTo>
                  <a:pt x="28" y="48"/>
                  <a:pt x="28" y="48"/>
                  <a:pt x="28" y="48"/>
                </a:cubicBezTo>
                <a:cubicBezTo>
                  <a:pt x="28" y="47"/>
                  <a:pt x="29" y="45"/>
                  <a:pt x="29" y="44"/>
                </a:cubicBezTo>
                <a:cubicBezTo>
                  <a:pt x="32" y="39"/>
                  <a:pt x="38" y="38"/>
                  <a:pt x="42" y="40"/>
                </a:cubicBezTo>
                <a:cubicBezTo>
                  <a:pt x="47" y="32"/>
                  <a:pt x="47" y="32"/>
                  <a:pt x="47" y="32"/>
                </a:cubicBezTo>
                <a:cubicBezTo>
                  <a:pt x="45" y="31"/>
                  <a:pt x="44" y="30"/>
                  <a:pt x="43" y="29"/>
                </a:cubicBezTo>
                <a:close/>
                <a:moveTo>
                  <a:pt x="23" y="34"/>
                </a:moveTo>
                <a:cubicBezTo>
                  <a:pt x="18" y="34"/>
                  <a:pt x="14" y="30"/>
                  <a:pt x="14" y="24"/>
                </a:cubicBezTo>
                <a:cubicBezTo>
                  <a:pt x="14" y="19"/>
                  <a:pt x="18" y="14"/>
                  <a:pt x="23" y="14"/>
                </a:cubicBezTo>
                <a:cubicBezTo>
                  <a:pt x="29" y="14"/>
                  <a:pt x="33" y="19"/>
                  <a:pt x="33" y="24"/>
                </a:cubicBezTo>
                <a:cubicBezTo>
                  <a:pt x="33" y="30"/>
                  <a:pt x="29" y="34"/>
                  <a:pt x="23" y="34"/>
                </a:cubicBezTo>
                <a:close/>
              </a:path>
            </a:pathLst>
          </a:custGeom>
          <a:solidFill>
            <a:schemeClr val="accent3"/>
          </a:solidFill>
          <a:ln>
            <a:noFill/>
          </a:ln>
          <a:extLst/>
        </p:spPr>
        <p:txBody>
          <a:bodyPr anchor="ctr"/>
          <a:lstStyle/>
          <a:p>
            <a:pPr algn="ctr"/>
            <a:endParaRPr/>
          </a:p>
        </p:txBody>
      </p:sp>
      <p:sp>
        <p:nvSpPr>
          <p:cNvPr id="478" name="ïšļ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8017E8D-6C13-4D6A-8417-6E66B277E064}"/>
              </a:ext>
            </a:extLst>
          </p:cNvPr>
          <p:cNvSpPr/>
          <p:nvPr/>
        </p:nvSpPr>
        <p:spPr bwMode="auto">
          <a:xfrm>
            <a:off x="6818457" y="4393696"/>
            <a:ext cx="188786" cy="190273"/>
          </a:xfrm>
          <a:custGeom>
            <a:avLst/>
            <a:gdLst>
              <a:gd name="T0" fmla="*/ 67 w 127"/>
              <a:gd name="T1" fmla="*/ 0 h 128"/>
              <a:gd name="T2" fmla="*/ 55 w 127"/>
              <a:gd name="T3" fmla="*/ 13 h 128"/>
              <a:gd name="T4" fmla="*/ 67 w 127"/>
              <a:gd name="T5" fmla="*/ 25 h 128"/>
              <a:gd name="T6" fmla="*/ 39 w 127"/>
              <a:gd name="T7" fmla="*/ 56 h 128"/>
              <a:gd name="T8" fmla="*/ 11 w 127"/>
              <a:gd name="T9" fmla="*/ 56 h 128"/>
              <a:gd name="T10" fmla="*/ 32 w 127"/>
              <a:gd name="T11" fmla="*/ 79 h 128"/>
              <a:gd name="T12" fmla="*/ 0 w 127"/>
              <a:gd name="T13" fmla="*/ 123 h 128"/>
              <a:gd name="T14" fmla="*/ 0 w 127"/>
              <a:gd name="T15" fmla="*/ 128 h 128"/>
              <a:gd name="T16" fmla="*/ 5 w 127"/>
              <a:gd name="T17" fmla="*/ 128 h 128"/>
              <a:gd name="T18" fmla="*/ 49 w 127"/>
              <a:gd name="T19" fmla="*/ 93 h 128"/>
              <a:gd name="T20" fmla="*/ 72 w 127"/>
              <a:gd name="T21" fmla="*/ 116 h 128"/>
              <a:gd name="T22" fmla="*/ 72 w 127"/>
              <a:gd name="T23" fmla="*/ 88 h 128"/>
              <a:gd name="T24" fmla="*/ 103 w 127"/>
              <a:gd name="T25" fmla="*/ 61 h 128"/>
              <a:gd name="T26" fmla="*/ 114 w 127"/>
              <a:gd name="T27" fmla="*/ 72 h 128"/>
              <a:gd name="T28" fmla="*/ 127 w 127"/>
              <a:gd name="T29" fmla="*/ 61 h 128"/>
              <a:gd name="T30" fmla="*/ 67 w 127"/>
              <a:gd name="T31" fmla="*/ 0 h 128"/>
              <a:gd name="T32" fmla="*/ 55 w 127"/>
              <a:gd name="T33" fmla="*/ 69 h 128"/>
              <a:gd name="T34" fmla="*/ 47 w 127"/>
              <a:gd name="T35" fmla="*/ 61 h 128"/>
              <a:gd name="T36" fmla="*/ 75 w 127"/>
              <a:gd name="T37" fmla="*/ 33 h 128"/>
              <a:gd name="T38" fmla="*/ 83 w 127"/>
              <a:gd name="T39" fmla="*/ 41 h 128"/>
              <a:gd name="T40" fmla="*/ 55 w 127"/>
              <a:gd name="T41" fmla="*/ 6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8">
                <a:moveTo>
                  <a:pt x="67" y="0"/>
                </a:moveTo>
                <a:lnTo>
                  <a:pt x="55" y="13"/>
                </a:lnTo>
                <a:lnTo>
                  <a:pt x="67" y="25"/>
                </a:lnTo>
                <a:lnTo>
                  <a:pt x="39" y="56"/>
                </a:lnTo>
                <a:lnTo>
                  <a:pt x="11" y="56"/>
                </a:lnTo>
                <a:lnTo>
                  <a:pt x="32" y="79"/>
                </a:lnTo>
                <a:lnTo>
                  <a:pt x="0" y="123"/>
                </a:lnTo>
                <a:lnTo>
                  <a:pt x="0" y="128"/>
                </a:lnTo>
                <a:lnTo>
                  <a:pt x="5" y="128"/>
                </a:lnTo>
                <a:lnTo>
                  <a:pt x="49" y="93"/>
                </a:lnTo>
                <a:lnTo>
                  <a:pt x="72" y="116"/>
                </a:lnTo>
                <a:lnTo>
                  <a:pt x="72" y="88"/>
                </a:lnTo>
                <a:lnTo>
                  <a:pt x="103" y="61"/>
                </a:lnTo>
                <a:lnTo>
                  <a:pt x="114" y="72"/>
                </a:lnTo>
                <a:lnTo>
                  <a:pt x="127" y="61"/>
                </a:lnTo>
                <a:lnTo>
                  <a:pt x="67" y="0"/>
                </a:lnTo>
                <a:close/>
                <a:moveTo>
                  <a:pt x="55" y="69"/>
                </a:moveTo>
                <a:lnTo>
                  <a:pt x="47" y="61"/>
                </a:lnTo>
                <a:lnTo>
                  <a:pt x="75" y="33"/>
                </a:lnTo>
                <a:lnTo>
                  <a:pt x="83" y="41"/>
                </a:lnTo>
                <a:lnTo>
                  <a:pt x="55" y="69"/>
                </a:lnTo>
                <a:close/>
              </a:path>
            </a:pathLst>
          </a:custGeom>
          <a:solidFill>
            <a:schemeClr val="accent3"/>
          </a:solidFill>
          <a:ln>
            <a:noFill/>
          </a:ln>
          <a:extLst/>
        </p:spPr>
        <p:txBody>
          <a:bodyPr anchor="ctr"/>
          <a:lstStyle/>
          <a:p>
            <a:pPr algn="ctr"/>
            <a:endParaRPr/>
          </a:p>
        </p:txBody>
      </p:sp>
      <p:sp>
        <p:nvSpPr>
          <p:cNvPr id="479" name="ï$ḷ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B4E0185-B5C4-425D-8F38-5188EC4BEA33}"/>
              </a:ext>
            </a:extLst>
          </p:cNvPr>
          <p:cNvSpPr/>
          <p:nvPr/>
        </p:nvSpPr>
        <p:spPr bwMode="auto">
          <a:xfrm>
            <a:off x="7827794" y="4485860"/>
            <a:ext cx="145677" cy="148651"/>
          </a:xfrm>
          <a:custGeom>
            <a:avLst/>
            <a:gdLst>
              <a:gd name="T0" fmla="*/ 30 w 60"/>
              <a:gd name="T1" fmla="*/ 0 h 61"/>
              <a:gd name="T2" fmla="*/ 0 w 60"/>
              <a:gd name="T3" fmla="*/ 31 h 61"/>
              <a:gd name="T4" fmla="*/ 30 w 60"/>
              <a:gd name="T5" fmla="*/ 61 h 61"/>
              <a:gd name="T6" fmla="*/ 60 w 60"/>
              <a:gd name="T7" fmla="*/ 31 h 61"/>
              <a:gd name="T8" fmla="*/ 30 w 60"/>
              <a:gd name="T9" fmla="*/ 0 h 61"/>
              <a:gd name="T10" fmla="*/ 30 w 60"/>
              <a:gd name="T11" fmla="*/ 55 h 61"/>
              <a:gd name="T12" fmla="*/ 5 w 60"/>
              <a:gd name="T13" fmla="*/ 31 h 61"/>
              <a:gd name="T14" fmla="*/ 30 w 60"/>
              <a:gd name="T15" fmla="*/ 6 h 61"/>
              <a:gd name="T16" fmla="*/ 55 w 60"/>
              <a:gd name="T17" fmla="*/ 31 h 61"/>
              <a:gd name="T18" fmla="*/ 30 w 60"/>
              <a:gd name="T19" fmla="*/ 55 h 61"/>
              <a:gd name="T20" fmla="*/ 26 w 60"/>
              <a:gd name="T21" fmla="*/ 15 h 61"/>
              <a:gd name="T22" fmla="*/ 34 w 60"/>
              <a:gd name="T23" fmla="*/ 15 h 61"/>
              <a:gd name="T24" fmla="*/ 34 w 60"/>
              <a:gd name="T25" fmla="*/ 23 h 61"/>
              <a:gd name="T26" fmla="*/ 26 w 60"/>
              <a:gd name="T27" fmla="*/ 23 h 61"/>
              <a:gd name="T28" fmla="*/ 26 w 60"/>
              <a:gd name="T29" fmla="*/ 15 h 61"/>
              <a:gd name="T30" fmla="*/ 38 w 60"/>
              <a:gd name="T31" fmla="*/ 46 h 61"/>
              <a:gd name="T32" fmla="*/ 22 w 60"/>
              <a:gd name="T33" fmla="*/ 46 h 61"/>
              <a:gd name="T34" fmla="*/ 22 w 60"/>
              <a:gd name="T35" fmla="*/ 42 h 61"/>
              <a:gd name="T36" fmla="*/ 26 w 60"/>
              <a:gd name="T37" fmla="*/ 42 h 61"/>
              <a:gd name="T38" fmla="*/ 26 w 60"/>
              <a:gd name="T39" fmla="*/ 31 h 61"/>
              <a:gd name="T40" fmla="*/ 22 w 60"/>
              <a:gd name="T41" fmla="*/ 31 h 61"/>
              <a:gd name="T42" fmla="*/ 22 w 60"/>
              <a:gd name="T43" fmla="*/ 27 h 61"/>
              <a:gd name="T44" fmla="*/ 34 w 60"/>
              <a:gd name="T45" fmla="*/ 27 h 61"/>
              <a:gd name="T46" fmla="*/ 34 w 60"/>
              <a:gd name="T47" fmla="*/ 42 h 61"/>
              <a:gd name="T48" fmla="*/ 38 w 60"/>
              <a:gd name="T49" fmla="*/ 42 h 61"/>
              <a:gd name="T50" fmla="*/ 38 w 60"/>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61">
                <a:moveTo>
                  <a:pt x="30" y="0"/>
                </a:moveTo>
                <a:cubicBezTo>
                  <a:pt x="13" y="0"/>
                  <a:pt x="0" y="14"/>
                  <a:pt x="0" y="31"/>
                </a:cubicBezTo>
                <a:cubicBezTo>
                  <a:pt x="0" y="47"/>
                  <a:pt x="13" y="61"/>
                  <a:pt x="30" y="61"/>
                </a:cubicBezTo>
                <a:cubicBezTo>
                  <a:pt x="47" y="61"/>
                  <a:pt x="60" y="47"/>
                  <a:pt x="60" y="31"/>
                </a:cubicBezTo>
                <a:cubicBezTo>
                  <a:pt x="60" y="14"/>
                  <a:pt x="47" y="0"/>
                  <a:pt x="30" y="0"/>
                </a:cubicBezTo>
                <a:close/>
                <a:moveTo>
                  <a:pt x="30" y="55"/>
                </a:moveTo>
                <a:cubicBezTo>
                  <a:pt x="16" y="55"/>
                  <a:pt x="5" y="44"/>
                  <a:pt x="5" y="31"/>
                </a:cubicBezTo>
                <a:cubicBezTo>
                  <a:pt x="5" y="17"/>
                  <a:pt x="16" y="6"/>
                  <a:pt x="30" y="6"/>
                </a:cubicBezTo>
                <a:cubicBezTo>
                  <a:pt x="44" y="6"/>
                  <a:pt x="55" y="17"/>
                  <a:pt x="55" y="31"/>
                </a:cubicBezTo>
                <a:cubicBezTo>
                  <a:pt x="55" y="44"/>
                  <a:pt x="44" y="55"/>
                  <a:pt x="30" y="55"/>
                </a:cubicBezTo>
                <a:close/>
                <a:moveTo>
                  <a:pt x="26" y="15"/>
                </a:moveTo>
                <a:cubicBezTo>
                  <a:pt x="34" y="15"/>
                  <a:pt x="34" y="15"/>
                  <a:pt x="34" y="15"/>
                </a:cubicBezTo>
                <a:cubicBezTo>
                  <a:pt x="34" y="23"/>
                  <a:pt x="34" y="23"/>
                  <a:pt x="34" y="23"/>
                </a:cubicBezTo>
                <a:cubicBezTo>
                  <a:pt x="26" y="23"/>
                  <a:pt x="26" y="23"/>
                  <a:pt x="26" y="23"/>
                </a:cubicBezTo>
                <a:lnTo>
                  <a:pt x="26" y="15"/>
                </a:lnTo>
                <a:close/>
                <a:moveTo>
                  <a:pt x="38" y="46"/>
                </a:moveTo>
                <a:cubicBezTo>
                  <a:pt x="22" y="46"/>
                  <a:pt x="22" y="46"/>
                  <a:pt x="22" y="46"/>
                </a:cubicBezTo>
                <a:cubicBezTo>
                  <a:pt x="22" y="42"/>
                  <a:pt x="22" y="42"/>
                  <a:pt x="22" y="42"/>
                </a:cubicBezTo>
                <a:cubicBezTo>
                  <a:pt x="26" y="42"/>
                  <a:pt x="26" y="42"/>
                  <a:pt x="26" y="42"/>
                </a:cubicBezTo>
                <a:cubicBezTo>
                  <a:pt x="26" y="31"/>
                  <a:pt x="26" y="31"/>
                  <a:pt x="26" y="31"/>
                </a:cubicBezTo>
                <a:cubicBezTo>
                  <a:pt x="22" y="31"/>
                  <a:pt x="22" y="31"/>
                  <a:pt x="22" y="31"/>
                </a:cubicBezTo>
                <a:cubicBezTo>
                  <a:pt x="22" y="27"/>
                  <a:pt x="22" y="27"/>
                  <a:pt x="22" y="27"/>
                </a:cubicBezTo>
                <a:cubicBezTo>
                  <a:pt x="34" y="27"/>
                  <a:pt x="34" y="27"/>
                  <a:pt x="34" y="27"/>
                </a:cubicBezTo>
                <a:cubicBezTo>
                  <a:pt x="34" y="42"/>
                  <a:pt x="34" y="42"/>
                  <a:pt x="34" y="42"/>
                </a:cubicBezTo>
                <a:cubicBezTo>
                  <a:pt x="38" y="42"/>
                  <a:pt x="38" y="42"/>
                  <a:pt x="38" y="42"/>
                </a:cubicBezTo>
                <a:lnTo>
                  <a:pt x="38" y="46"/>
                </a:lnTo>
                <a:close/>
              </a:path>
            </a:pathLst>
          </a:custGeom>
          <a:solidFill>
            <a:schemeClr val="accent2"/>
          </a:solidFill>
          <a:ln>
            <a:noFill/>
          </a:ln>
          <a:extLst/>
        </p:spPr>
        <p:txBody>
          <a:bodyPr anchor="ctr"/>
          <a:lstStyle/>
          <a:p>
            <a:pPr algn="ctr"/>
            <a:endParaRPr/>
          </a:p>
        </p:txBody>
      </p:sp>
      <p:sp>
        <p:nvSpPr>
          <p:cNvPr id="480" name="ïŝḷi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3E638F2-A359-47B5-B236-0B9D7470D3C7}"/>
              </a:ext>
            </a:extLst>
          </p:cNvPr>
          <p:cNvSpPr/>
          <p:nvPr/>
        </p:nvSpPr>
        <p:spPr bwMode="auto">
          <a:xfrm>
            <a:off x="7808476" y="2642595"/>
            <a:ext cx="179868" cy="202165"/>
          </a:xfrm>
          <a:custGeom>
            <a:avLst/>
            <a:gdLst>
              <a:gd name="T0" fmla="*/ 58 w 74"/>
              <a:gd name="T1" fmla="*/ 25 h 83"/>
              <a:gd name="T2" fmla="*/ 62 w 74"/>
              <a:gd name="T3" fmla="*/ 22 h 83"/>
              <a:gd name="T4" fmla="*/ 68 w 74"/>
              <a:gd name="T5" fmla="*/ 12 h 83"/>
              <a:gd name="T6" fmla="*/ 65 w 74"/>
              <a:gd name="T7" fmla="*/ 3 h 83"/>
              <a:gd name="T8" fmla="*/ 58 w 74"/>
              <a:gd name="T9" fmla="*/ 0 h 83"/>
              <a:gd name="T10" fmla="*/ 46 w 74"/>
              <a:gd name="T11" fmla="*/ 5 h 83"/>
              <a:gd name="T12" fmla="*/ 36 w 74"/>
              <a:gd name="T13" fmla="*/ 24 h 83"/>
              <a:gd name="T14" fmla="*/ 27 w 74"/>
              <a:gd name="T15" fmla="*/ 6 h 83"/>
              <a:gd name="T16" fmla="*/ 18 w 74"/>
              <a:gd name="T17" fmla="*/ 2 h 83"/>
              <a:gd name="T18" fmla="*/ 11 w 74"/>
              <a:gd name="T19" fmla="*/ 5 h 83"/>
              <a:gd name="T20" fmla="*/ 12 w 74"/>
              <a:gd name="T21" fmla="*/ 21 h 83"/>
              <a:gd name="T22" fmla="*/ 18 w 74"/>
              <a:gd name="T23" fmla="*/ 25 h 83"/>
              <a:gd name="T24" fmla="*/ 0 w 74"/>
              <a:gd name="T25" fmla="*/ 25 h 83"/>
              <a:gd name="T26" fmla="*/ 0 w 74"/>
              <a:gd name="T27" fmla="*/ 46 h 83"/>
              <a:gd name="T28" fmla="*/ 5 w 74"/>
              <a:gd name="T29" fmla="*/ 46 h 83"/>
              <a:gd name="T30" fmla="*/ 5 w 74"/>
              <a:gd name="T31" fmla="*/ 83 h 83"/>
              <a:gd name="T32" fmla="*/ 68 w 74"/>
              <a:gd name="T33" fmla="*/ 83 h 83"/>
              <a:gd name="T34" fmla="*/ 68 w 74"/>
              <a:gd name="T35" fmla="*/ 46 h 83"/>
              <a:gd name="T36" fmla="*/ 74 w 74"/>
              <a:gd name="T37" fmla="*/ 46 h 83"/>
              <a:gd name="T38" fmla="*/ 74 w 74"/>
              <a:gd name="T39" fmla="*/ 25 h 83"/>
              <a:gd name="T40" fmla="*/ 58 w 74"/>
              <a:gd name="T41" fmla="*/ 25 h 83"/>
              <a:gd name="T42" fmla="*/ 50 w 74"/>
              <a:gd name="T43" fmla="*/ 9 h 83"/>
              <a:gd name="T44" fmla="*/ 58 w 74"/>
              <a:gd name="T45" fmla="*/ 6 h 83"/>
              <a:gd name="T46" fmla="*/ 61 w 74"/>
              <a:gd name="T47" fmla="*/ 7 h 83"/>
              <a:gd name="T48" fmla="*/ 58 w 74"/>
              <a:gd name="T49" fmla="*/ 17 h 83"/>
              <a:gd name="T50" fmla="*/ 46 w 74"/>
              <a:gd name="T51" fmla="*/ 25 h 83"/>
              <a:gd name="T52" fmla="*/ 41 w 74"/>
              <a:gd name="T53" fmla="*/ 25 h 83"/>
              <a:gd name="T54" fmla="*/ 50 w 74"/>
              <a:gd name="T55" fmla="*/ 9 h 83"/>
              <a:gd name="T56" fmla="*/ 14 w 74"/>
              <a:gd name="T57" fmla="*/ 12 h 83"/>
              <a:gd name="T58" fmla="*/ 15 w 74"/>
              <a:gd name="T59" fmla="*/ 9 h 83"/>
              <a:gd name="T60" fmla="*/ 18 w 74"/>
              <a:gd name="T61" fmla="*/ 8 h 83"/>
              <a:gd name="T62" fmla="*/ 18 w 74"/>
              <a:gd name="T63" fmla="*/ 8 h 83"/>
              <a:gd name="T64" fmla="*/ 23 w 74"/>
              <a:gd name="T65" fmla="*/ 10 h 83"/>
              <a:gd name="T66" fmla="*/ 29 w 74"/>
              <a:gd name="T67" fmla="*/ 23 h 83"/>
              <a:gd name="T68" fmla="*/ 29 w 74"/>
              <a:gd name="T69" fmla="*/ 23 h 83"/>
              <a:gd name="T70" fmla="*/ 29 w 74"/>
              <a:gd name="T71" fmla="*/ 23 h 83"/>
              <a:gd name="T72" fmla="*/ 16 w 74"/>
              <a:gd name="T73" fmla="*/ 17 h 83"/>
              <a:gd name="T74" fmla="*/ 14 w 74"/>
              <a:gd name="T75" fmla="*/ 12 h 83"/>
              <a:gd name="T76" fmla="*/ 32 w 74"/>
              <a:gd name="T77" fmla="*/ 78 h 83"/>
              <a:gd name="T78" fmla="*/ 11 w 74"/>
              <a:gd name="T79" fmla="*/ 78 h 83"/>
              <a:gd name="T80" fmla="*/ 11 w 74"/>
              <a:gd name="T81" fmla="*/ 44 h 83"/>
              <a:gd name="T82" fmla="*/ 32 w 74"/>
              <a:gd name="T83" fmla="*/ 44 h 83"/>
              <a:gd name="T84" fmla="*/ 32 w 74"/>
              <a:gd name="T85" fmla="*/ 78 h 83"/>
              <a:gd name="T86" fmla="*/ 32 w 74"/>
              <a:gd name="T87" fmla="*/ 41 h 83"/>
              <a:gd name="T88" fmla="*/ 5 w 74"/>
              <a:gd name="T89" fmla="*/ 41 h 83"/>
              <a:gd name="T90" fmla="*/ 5 w 74"/>
              <a:gd name="T91" fmla="*/ 30 h 83"/>
              <a:gd name="T92" fmla="*/ 32 w 74"/>
              <a:gd name="T93" fmla="*/ 30 h 83"/>
              <a:gd name="T94" fmla="*/ 32 w 74"/>
              <a:gd name="T95" fmla="*/ 41 h 83"/>
              <a:gd name="T96" fmla="*/ 63 w 74"/>
              <a:gd name="T97" fmla="*/ 78 h 83"/>
              <a:gd name="T98" fmla="*/ 42 w 74"/>
              <a:gd name="T99" fmla="*/ 78 h 83"/>
              <a:gd name="T100" fmla="*/ 42 w 74"/>
              <a:gd name="T101" fmla="*/ 44 h 83"/>
              <a:gd name="T102" fmla="*/ 63 w 74"/>
              <a:gd name="T103" fmla="*/ 44 h 83"/>
              <a:gd name="T104" fmla="*/ 63 w 74"/>
              <a:gd name="T105" fmla="*/ 78 h 83"/>
              <a:gd name="T106" fmla="*/ 68 w 74"/>
              <a:gd name="T107" fmla="*/ 41 h 83"/>
              <a:gd name="T108" fmla="*/ 42 w 74"/>
              <a:gd name="T109" fmla="*/ 41 h 83"/>
              <a:gd name="T110" fmla="*/ 42 w 74"/>
              <a:gd name="T111" fmla="*/ 30 h 83"/>
              <a:gd name="T112" fmla="*/ 68 w 74"/>
              <a:gd name="T113" fmla="*/ 30 h 83"/>
              <a:gd name="T114" fmla="*/ 68 w 74"/>
              <a:gd name="T115"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 h="83">
                <a:moveTo>
                  <a:pt x="58" y="25"/>
                </a:moveTo>
                <a:cubicBezTo>
                  <a:pt x="60" y="24"/>
                  <a:pt x="61" y="23"/>
                  <a:pt x="62" y="22"/>
                </a:cubicBezTo>
                <a:cubicBezTo>
                  <a:pt x="65" y="19"/>
                  <a:pt x="67" y="15"/>
                  <a:pt x="68" y="12"/>
                </a:cubicBezTo>
                <a:cubicBezTo>
                  <a:pt x="68" y="8"/>
                  <a:pt x="67" y="5"/>
                  <a:pt x="65" y="3"/>
                </a:cubicBezTo>
                <a:cubicBezTo>
                  <a:pt x="63" y="1"/>
                  <a:pt x="61" y="0"/>
                  <a:pt x="58" y="0"/>
                </a:cubicBezTo>
                <a:cubicBezTo>
                  <a:pt x="54" y="0"/>
                  <a:pt x="49" y="2"/>
                  <a:pt x="46" y="5"/>
                </a:cubicBezTo>
                <a:cubicBezTo>
                  <a:pt x="41" y="11"/>
                  <a:pt x="37" y="18"/>
                  <a:pt x="36" y="24"/>
                </a:cubicBezTo>
                <a:cubicBezTo>
                  <a:pt x="34" y="18"/>
                  <a:pt x="32" y="11"/>
                  <a:pt x="27" y="6"/>
                </a:cubicBezTo>
                <a:cubicBezTo>
                  <a:pt x="24" y="3"/>
                  <a:pt x="21" y="2"/>
                  <a:pt x="18" y="2"/>
                </a:cubicBezTo>
                <a:cubicBezTo>
                  <a:pt x="15" y="2"/>
                  <a:pt x="13" y="3"/>
                  <a:pt x="11" y="5"/>
                </a:cubicBezTo>
                <a:cubicBezTo>
                  <a:pt x="7" y="9"/>
                  <a:pt x="7" y="16"/>
                  <a:pt x="12" y="21"/>
                </a:cubicBezTo>
                <a:cubicBezTo>
                  <a:pt x="14" y="22"/>
                  <a:pt x="16" y="24"/>
                  <a:pt x="18" y="25"/>
                </a:cubicBezTo>
                <a:cubicBezTo>
                  <a:pt x="0" y="25"/>
                  <a:pt x="0" y="25"/>
                  <a:pt x="0" y="25"/>
                </a:cubicBezTo>
                <a:cubicBezTo>
                  <a:pt x="0" y="46"/>
                  <a:pt x="0" y="46"/>
                  <a:pt x="0" y="46"/>
                </a:cubicBezTo>
                <a:cubicBezTo>
                  <a:pt x="5" y="46"/>
                  <a:pt x="5" y="46"/>
                  <a:pt x="5" y="46"/>
                </a:cubicBezTo>
                <a:cubicBezTo>
                  <a:pt x="5" y="83"/>
                  <a:pt x="5" y="83"/>
                  <a:pt x="5" y="83"/>
                </a:cubicBezTo>
                <a:cubicBezTo>
                  <a:pt x="68" y="83"/>
                  <a:pt x="68" y="83"/>
                  <a:pt x="68" y="83"/>
                </a:cubicBezTo>
                <a:cubicBezTo>
                  <a:pt x="68" y="46"/>
                  <a:pt x="68" y="46"/>
                  <a:pt x="68" y="46"/>
                </a:cubicBezTo>
                <a:cubicBezTo>
                  <a:pt x="74" y="46"/>
                  <a:pt x="74" y="46"/>
                  <a:pt x="74" y="46"/>
                </a:cubicBezTo>
                <a:cubicBezTo>
                  <a:pt x="74" y="25"/>
                  <a:pt x="74" y="25"/>
                  <a:pt x="74" y="25"/>
                </a:cubicBezTo>
                <a:lnTo>
                  <a:pt x="58" y="25"/>
                </a:lnTo>
                <a:close/>
                <a:moveTo>
                  <a:pt x="50" y="9"/>
                </a:moveTo>
                <a:cubicBezTo>
                  <a:pt x="52" y="7"/>
                  <a:pt x="55" y="6"/>
                  <a:pt x="58" y="6"/>
                </a:cubicBezTo>
                <a:cubicBezTo>
                  <a:pt x="59" y="6"/>
                  <a:pt x="60" y="6"/>
                  <a:pt x="61" y="7"/>
                </a:cubicBezTo>
                <a:cubicBezTo>
                  <a:pt x="63" y="9"/>
                  <a:pt x="62" y="14"/>
                  <a:pt x="58" y="17"/>
                </a:cubicBezTo>
                <a:cubicBezTo>
                  <a:pt x="55" y="21"/>
                  <a:pt x="50" y="23"/>
                  <a:pt x="46" y="25"/>
                </a:cubicBezTo>
                <a:cubicBezTo>
                  <a:pt x="41" y="25"/>
                  <a:pt x="41" y="25"/>
                  <a:pt x="41" y="25"/>
                </a:cubicBezTo>
                <a:cubicBezTo>
                  <a:pt x="43" y="20"/>
                  <a:pt x="46" y="14"/>
                  <a:pt x="50" y="9"/>
                </a:cubicBezTo>
                <a:close/>
                <a:moveTo>
                  <a:pt x="14" y="12"/>
                </a:moveTo>
                <a:cubicBezTo>
                  <a:pt x="14" y="11"/>
                  <a:pt x="14" y="10"/>
                  <a:pt x="15" y="9"/>
                </a:cubicBezTo>
                <a:cubicBezTo>
                  <a:pt x="16" y="8"/>
                  <a:pt x="17" y="8"/>
                  <a:pt x="18" y="8"/>
                </a:cubicBezTo>
                <a:cubicBezTo>
                  <a:pt x="18" y="8"/>
                  <a:pt x="18" y="8"/>
                  <a:pt x="18" y="8"/>
                </a:cubicBezTo>
                <a:cubicBezTo>
                  <a:pt x="19" y="8"/>
                  <a:pt x="21" y="9"/>
                  <a:pt x="23" y="10"/>
                </a:cubicBezTo>
                <a:cubicBezTo>
                  <a:pt x="25" y="13"/>
                  <a:pt x="28" y="17"/>
                  <a:pt x="29" y="23"/>
                </a:cubicBezTo>
                <a:cubicBezTo>
                  <a:pt x="29" y="23"/>
                  <a:pt x="29" y="23"/>
                  <a:pt x="29" y="23"/>
                </a:cubicBezTo>
                <a:cubicBezTo>
                  <a:pt x="29" y="23"/>
                  <a:pt x="29" y="23"/>
                  <a:pt x="29" y="23"/>
                </a:cubicBezTo>
                <a:cubicBezTo>
                  <a:pt x="23" y="22"/>
                  <a:pt x="19" y="19"/>
                  <a:pt x="16" y="17"/>
                </a:cubicBezTo>
                <a:cubicBezTo>
                  <a:pt x="15" y="15"/>
                  <a:pt x="14" y="14"/>
                  <a:pt x="14" y="12"/>
                </a:cubicBezTo>
                <a:close/>
                <a:moveTo>
                  <a:pt x="32" y="78"/>
                </a:moveTo>
                <a:cubicBezTo>
                  <a:pt x="11" y="78"/>
                  <a:pt x="11" y="78"/>
                  <a:pt x="11" y="78"/>
                </a:cubicBezTo>
                <a:cubicBezTo>
                  <a:pt x="11" y="44"/>
                  <a:pt x="11" y="44"/>
                  <a:pt x="11" y="44"/>
                </a:cubicBezTo>
                <a:cubicBezTo>
                  <a:pt x="32" y="44"/>
                  <a:pt x="32" y="44"/>
                  <a:pt x="32" y="44"/>
                </a:cubicBezTo>
                <a:lnTo>
                  <a:pt x="32" y="78"/>
                </a:lnTo>
                <a:close/>
                <a:moveTo>
                  <a:pt x="32" y="41"/>
                </a:moveTo>
                <a:cubicBezTo>
                  <a:pt x="5" y="41"/>
                  <a:pt x="5" y="41"/>
                  <a:pt x="5" y="41"/>
                </a:cubicBezTo>
                <a:cubicBezTo>
                  <a:pt x="5" y="30"/>
                  <a:pt x="5" y="30"/>
                  <a:pt x="5" y="30"/>
                </a:cubicBezTo>
                <a:cubicBezTo>
                  <a:pt x="32" y="30"/>
                  <a:pt x="32" y="30"/>
                  <a:pt x="32" y="30"/>
                </a:cubicBezTo>
                <a:lnTo>
                  <a:pt x="32" y="41"/>
                </a:lnTo>
                <a:close/>
                <a:moveTo>
                  <a:pt x="63" y="78"/>
                </a:moveTo>
                <a:cubicBezTo>
                  <a:pt x="42" y="78"/>
                  <a:pt x="42" y="78"/>
                  <a:pt x="42" y="78"/>
                </a:cubicBezTo>
                <a:cubicBezTo>
                  <a:pt x="42" y="44"/>
                  <a:pt x="42" y="44"/>
                  <a:pt x="42" y="44"/>
                </a:cubicBezTo>
                <a:cubicBezTo>
                  <a:pt x="63" y="44"/>
                  <a:pt x="63" y="44"/>
                  <a:pt x="63" y="44"/>
                </a:cubicBezTo>
                <a:lnTo>
                  <a:pt x="63" y="78"/>
                </a:lnTo>
                <a:close/>
                <a:moveTo>
                  <a:pt x="68" y="41"/>
                </a:moveTo>
                <a:cubicBezTo>
                  <a:pt x="42" y="41"/>
                  <a:pt x="42" y="41"/>
                  <a:pt x="42" y="41"/>
                </a:cubicBezTo>
                <a:cubicBezTo>
                  <a:pt x="42" y="30"/>
                  <a:pt x="42" y="30"/>
                  <a:pt x="42" y="30"/>
                </a:cubicBezTo>
                <a:cubicBezTo>
                  <a:pt x="68" y="30"/>
                  <a:pt x="68" y="30"/>
                  <a:pt x="68" y="30"/>
                </a:cubicBezTo>
                <a:lnTo>
                  <a:pt x="68" y="41"/>
                </a:lnTo>
                <a:close/>
              </a:path>
            </a:pathLst>
          </a:custGeom>
          <a:solidFill>
            <a:schemeClr val="accent1"/>
          </a:solidFill>
          <a:ln>
            <a:noFill/>
          </a:ln>
          <a:extLst/>
        </p:spPr>
        <p:txBody>
          <a:bodyPr anchor="ctr"/>
          <a:lstStyle/>
          <a:p>
            <a:pPr algn="ctr"/>
            <a:endParaRPr/>
          </a:p>
        </p:txBody>
      </p:sp>
      <p:sp>
        <p:nvSpPr>
          <p:cNvPr id="481" name="îSḷî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459AF15-A392-4FB2-B7ED-6120AA4D81CF}"/>
              </a:ext>
            </a:extLst>
          </p:cNvPr>
          <p:cNvSpPr/>
          <p:nvPr/>
        </p:nvSpPr>
        <p:spPr bwMode="auto">
          <a:xfrm>
            <a:off x="7176708" y="2797261"/>
            <a:ext cx="166489" cy="165002"/>
          </a:xfrm>
          <a:custGeom>
            <a:avLst/>
            <a:gdLst>
              <a:gd name="T0" fmla="*/ 34 w 68"/>
              <a:gd name="T1" fmla="*/ 0 h 68"/>
              <a:gd name="T2" fmla="*/ 0 w 68"/>
              <a:gd name="T3" fmla="*/ 34 h 68"/>
              <a:gd name="T4" fmla="*/ 34 w 68"/>
              <a:gd name="T5" fmla="*/ 68 h 68"/>
              <a:gd name="T6" fmla="*/ 68 w 68"/>
              <a:gd name="T7" fmla="*/ 34 h 68"/>
              <a:gd name="T8" fmla="*/ 34 w 68"/>
              <a:gd name="T9" fmla="*/ 0 h 68"/>
              <a:gd name="T10" fmla="*/ 34 w 68"/>
              <a:gd name="T11" fmla="*/ 61 h 68"/>
              <a:gd name="T12" fmla="*/ 7 w 68"/>
              <a:gd name="T13" fmla="*/ 34 h 68"/>
              <a:gd name="T14" fmla="*/ 34 w 68"/>
              <a:gd name="T15" fmla="*/ 6 h 68"/>
              <a:gd name="T16" fmla="*/ 62 w 68"/>
              <a:gd name="T17" fmla="*/ 34 h 68"/>
              <a:gd name="T18" fmla="*/ 34 w 68"/>
              <a:gd name="T19" fmla="*/ 61 h 68"/>
              <a:gd name="T20" fmla="*/ 21 w 68"/>
              <a:gd name="T21" fmla="*/ 21 h 68"/>
              <a:gd name="T22" fmla="*/ 47 w 68"/>
              <a:gd name="T23" fmla="*/ 21 h 68"/>
              <a:gd name="T24" fmla="*/ 47 w 68"/>
              <a:gd name="T25" fmla="*/ 46 h 68"/>
              <a:gd name="T26" fmla="*/ 21 w 68"/>
              <a:gd name="T27" fmla="*/ 46 h 68"/>
              <a:gd name="T28" fmla="*/ 21 w 68"/>
              <a:gd name="T29" fmla="*/ 2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68">
                <a:moveTo>
                  <a:pt x="34" y="0"/>
                </a:moveTo>
                <a:cubicBezTo>
                  <a:pt x="15" y="0"/>
                  <a:pt x="0" y="15"/>
                  <a:pt x="0" y="34"/>
                </a:cubicBezTo>
                <a:cubicBezTo>
                  <a:pt x="0" y="52"/>
                  <a:pt x="15" y="68"/>
                  <a:pt x="34" y="68"/>
                </a:cubicBezTo>
                <a:cubicBezTo>
                  <a:pt x="53" y="68"/>
                  <a:pt x="68" y="52"/>
                  <a:pt x="68" y="34"/>
                </a:cubicBezTo>
                <a:cubicBezTo>
                  <a:pt x="68" y="15"/>
                  <a:pt x="53" y="0"/>
                  <a:pt x="34" y="0"/>
                </a:cubicBezTo>
                <a:close/>
                <a:moveTo>
                  <a:pt x="34" y="61"/>
                </a:moveTo>
                <a:cubicBezTo>
                  <a:pt x="19" y="61"/>
                  <a:pt x="7" y="49"/>
                  <a:pt x="7" y="34"/>
                </a:cubicBezTo>
                <a:cubicBezTo>
                  <a:pt x="7" y="18"/>
                  <a:pt x="19" y="6"/>
                  <a:pt x="34" y="6"/>
                </a:cubicBezTo>
                <a:cubicBezTo>
                  <a:pt x="49" y="6"/>
                  <a:pt x="62" y="18"/>
                  <a:pt x="62" y="34"/>
                </a:cubicBezTo>
                <a:cubicBezTo>
                  <a:pt x="62" y="49"/>
                  <a:pt x="49" y="61"/>
                  <a:pt x="34" y="61"/>
                </a:cubicBezTo>
                <a:close/>
                <a:moveTo>
                  <a:pt x="21" y="21"/>
                </a:moveTo>
                <a:cubicBezTo>
                  <a:pt x="47" y="21"/>
                  <a:pt x="47" y="21"/>
                  <a:pt x="47" y="21"/>
                </a:cubicBezTo>
                <a:cubicBezTo>
                  <a:pt x="47" y="46"/>
                  <a:pt x="47" y="46"/>
                  <a:pt x="47" y="46"/>
                </a:cubicBezTo>
                <a:cubicBezTo>
                  <a:pt x="21" y="46"/>
                  <a:pt x="21" y="46"/>
                  <a:pt x="21" y="46"/>
                </a:cubicBezTo>
                <a:lnTo>
                  <a:pt x="21" y="21"/>
                </a:lnTo>
                <a:close/>
              </a:path>
            </a:pathLst>
          </a:custGeom>
          <a:solidFill>
            <a:schemeClr val="accent4"/>
          </a:solidFill>
          <a:ln>
            <a:noFill/>
          </a:ln>
          <a:extLst/>
        </p:spPr>
        <p:txBody>
          <a:bodyPr anchor="ctr"/>
          <a:lstStyle/>
          <a:p>
            <a:pPr algn="ctr"/>
            <a:endParaRPr/>
          </a:p>
        </p:txBody>
      </p:sp>
      <p:sp>
        <p:nvSpPr>
          <p:cNvPr id="482" name="íṧľ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6B86F73-D378-4AF9-A4B4-61E918969126}"/>
              </a:ext>
            </a:extLst>
          </p:cNvPr>
          <p:cNvSpPr/>
          <p:nvPr/>
        </p:nvSpPr>
        <p:spPr bwMode="auto">
          <a:xfrm>
            <a:off x="10638774" y="2864083"/>
            <a:ext cx="130813" cy="127839"/>
          </a:xfrm>
          <a:custGeom>
            <a:avLst/>
            <a:gdLst>
              <a:gd name="T0" fmla="*/ 27 w 54"/>
              <a:gd name="T1" fmla="*/ 0 h 53"/>
              <a:gd name="T2" fmla="*/ 0 w 54"/>
              <a:gd name="T3" fmla="*/ 27 h 53"/>
              <a:gd name="T4" fmla="*/ 27 w 54"/>
              <a:gd name="T5" fmla="*/ 53 h 53"/>
              <a:gd name="T6" fmla="*/ 54 w 54"/>
              <a:gd name="T7" fmla="*/ 27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7 h 53"/>
              <a:gd name="T20" fmla="*/ 41 w 54"/>
              <a:gd name="T21" fmla="*/ 12 h 53"/>
              <a:gd name="T22" fmla="*/ 47 w 54"/>
              <a:gd name="T23" fmla="*/ 24 h 53"/>
              <a:gd name="T24" fmla="*/ 37 w 54"/>
              <a:gd name="T25" fmla="*/ 38 h 53"/>
              <a:gd name="T26" fmla="*/ 38 w 54"/>
              <a:gd name="T27" fmla="*/ 43 h 53"/>
              <a:gd name="T28" fmla="*/ 27 w 54"/>
              <a:gd name="T29" fmla="*/ 47 h 53"/>
              <a:gd name="T30" fmla="*/ 16 w 54"/>
              <a:gd name="T31" fmla="*/ 43 h 53"/>
              <a:gd name="T32" fmla="*/ 29 w 54"/>
              <a:gd name="T33" fmla="*/ 33 h 53"/>
              <a:gd name="T34" fmla="*/ 30 w 54"/>
              <a:gd name="T35" fmla="*/ 35 h 53"/>
              <a:gd name="T36" fmla="*/ 30 w 54"/>
              <a:gd name="T37" fmla="*/ 38 h 53"/>
              <a:gd name="T38" fmla="*/ 29 w 54"/>
              <a:gd name="T39" fmla="*/ 40 h 53"/>
              <a:gd name="T40" fmla="*/ 25 w 54"/>
              <a:gd name="T41" fmla="*/ 40 h 53"/>
              <a:gd name="T42" fmla="*/ 24 w 54"/>
              <a:gd name="T43" fmla="*/ 38 h 53"/>
              <a:gd name="T44" fmla="*/ 24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7"/>
                </a:cubicBezTo>
                <a:cubicBezTo>
                  <a:pt x="0" y="41"/>
                  <a:pt x="12" y="53"/>
                  <a:pt x="27" y="53"/>
                </a:cubicBezTo>
                <a:cubicBezTo>
                  <a:pt x="42" y="53"/>
                  <a:pt x="54" y="41"/>
                  <a:pt x="54" y="27"/>
                </a:cubicBezTo>
                <a:cubicBezTo>
                  <a:pt x="54" y="12"/>
                  <a:pt x="42" y="0"/>
                  <a:pt x="27" y="0"/>
                </a:cubicBezTo>
                <a:close/>
                <a:moveTo>
                  <a:pt x="16" y="43"/>
                </a:moveTo>
                <a:cubicBezTo>
                  <a:pt x="17" y="42"/>
                  <a:pt x="17" y="40"/>
                  <a:pt x="17" y="38"/>
                </a:cubicBezTo>
                <a:cubicBezTo>
                  <a:pt x="17" y="32"/>
                  <a:pt x="13" y="26"/>
                  <a:pt x="7" y="24"/>
                </a:cubicBezTo>
                <a:cubicBezTo>
                  <a:pt x="8" y="20"/>
                  <a:pt x="10" y="16"/>
                  <a:pt x="13" y="12"/>
                </a:cubicBezTo>
                <a:cubicBezTo>
                  <a:pt x="17" y="9"/>
                  <a:pt x="22" y="7"/>
                  <a:pt x="27" y="7"/>
                </a:cubicBezTo>
                <a:cubicBezTo>
                  <a:pt x="32" y="7"/>
                  <a:pt x="37" y="9"/>
                  <a:pt x="41" y="12"/>
                </a:cubicBezTo>
                <a:cubicBezTo>
                  <a:pt x="44" y="16"/>
                  <a:pt x="46" y="20"/>
                  <a:pt x="47" y="24"/>
                </a:cubicBezTo>
                <a:cubicBezTo>
                  <a:pt x="41" y="26"/>
                  <a:pt x="37" y="32"/>
                  <a:pt x="37" y="38"/>
                </a:cubicBezTo>
                <a:cubicBezTo>
                  <a:pt x="37" y="40"/>
                  <a:pt x="37" y="42"/>
                  <a:pt x="38" y="43"/>
                </a:cubicBezTo>
                <a:cubicBezTo>
                  <a:pt x="35" y="45"/>
                  <a:pt x="31" y="47"/>
                  <a:pt x="27" y="47"/>
                </a:cubicBezTo>
                <a:cubicBezTo>
                  <a:pt x="23" y="47"/>
                  <a:pt x="19" y="45"/>
                  <a:pt x="16" y="43"/>
                </a:cubicBezTo>
                <a:close/>
                <a:moveTo>
                  <a:pt x="29" y="33"/>
                </a:moveTo>
                <a:cubicBezTo>
                  <a:pt x="30" y="33"/>
                  <a:pt x="30" y="34"/>
                  <a:pt x="30" y="35"/>
                </a:cubicBezTo>
                <a:cubicBezTo>
                  <a:pt x="30" y="38"/>
                  <a:pt x="30" y="38"/>
                  <a:pt x="30" y="38"/>
                </a:cubicBezTo>
                <a:cubicBezTo>
                  <a:pt x="30" y="39"/>
                  <a:pt x="30" y="40"/>
                  <a:pt x="29" y="40"/>
                </a:cubicBezTo>
                <a:cubicBezTo>
                  <a:pt x="25" y="40"/>
                  <a:pt x="25" y="40"/>
                  <a:pt x="25" y="40"/>
                </a:cubicBezTo>
                <a:cubicBezTo>
                  <a:pt x="25" y="40"/>
                  <a:pt x="24" y="39"/>
                  <a:pt x="24" y="38"/>
                </a:cubicBezTo>
                <a:cubicBezTo>
                  <a:pt x="24" y="35"/>
                  <a:pt x="24" y="35"/>
                  <a:pt x="24" y="35"/>
                </a:cubicBezTo>
                <a:cubicBezTo>
                  <a:pt x="24" y="34"/>
                  <a:pt x="24" y="33"/>
                  <a:pt x="25" y="33"/>
                </a:cubicBezTo>
                <a:cubicBezTo>
                  <a:pt x="26" y="10"/>
                  <a:pt x="26" y="10"/>
                  <a:pt x="26" y="10"/>
                </a:cubicBezTo>
                <a:cubicBezTo>
                  <a:pt x="28" y="10"/>
                  <a:pt x="28" y="10"/>
                  <a:pt x="28" y="10"/>
                </a:cubicBezTo>
                <a:lnTo>
                  <a:pt x="29" y="33"/>
                </a:lnTo>
                <a:close/>
              </a:path>
            </a:pathLst>
          </a:custGeom>
          <a:solidFill>
            <a:schemeClr val="accent1"/>
          </a:solidFill>
          <a:ln>
            <a:noFill/>
          </a:ln>
          <a:extLst/>
        </p:spPr>
        <p:txBody>
          <a:bodyPr anchor="ctr"/>
          <a:lstStyle/>
          <a:p>
            <a:pPr algn="ctr"/>
            <a:endParaRPr/>
          </a:p>
        </p:txBody>
      </p:sp>
      <p:sp>
        <p:nvSpPr>
          <p:cNvPr id="483" name="îśļ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D590BF1-0CD1-4B3B-B8E7-C513153C5594}"/>
              </a:ext>
            </a:extLst>
          </p:cNvPr>
          <p:cNvSpPr/>
          <p:nvPr/>
        </p:nvSpPr>
        <p:spPr bwMode="auto">
          <a:xfrm>
            <a:off x="10620936" y="3006787"/>
            <a:ext cx="114461" cy="92163"/>
          </a:xfrm>
          <a:custGeom>
            <a:avLst/>
            <a:gdLst>
              <a:gd name="T0" fmla="*/ 30 w 77"/>
              <a:gd name="T1" fmla="*/ 62 h 62"/>
              <a:gd name="T2" fmla="*/ 0 w 77"/>
              <a:gd name="T3" fmla="*/ 31 h 62"/>
              <a:gd name="T4" fmla="*/ 15 w 77"/>
              <a:gd name="T5" fmla="*/ 17 h 62"/>
              <a:gd name="T6" fmla="*/ 30 w 77"/>
              <a:gd name="T7" fmla="*/ 33 h 62"/>
              <a:gd name="T8" fmla="*/ 62 w 77"/>
              <a:gd name="T9" fmla="*/ 0 h 62"/>
              <a:gd name="T10" fmla="*/ 77 w 77"/>
              <a:gd name="T11" fmla="*/ 15 h 62"/>
              <a:gd name="T12" fmla="*/ 30 w 77"/>
              <a:gd name="T13" fmla="*/ 62 h 62"/>
              <a:gd name="T14" fmla="*/ 9 w 77"/>
              <a:gd name="T15" fmla="*/ 31 h 62"/>
              <a:gd name="T16" fmla="*/ 30 w 77"/>
              <a:gd name="T17" fmla="*/ 54 h 62"/>
              <a:gd name="T18" fmla="*/ 69 w 77"/>
              <a:gd name="T19" fmla="*/ 15 h 62"/>
              <a:gd name="T20" fmla="*/ 62 w 77"/>
              <a:gd name="T21" fmla="*/ 8 h 62"/>
              <a:gd name="T22" fmla="*/ 30 w 77"/>
              <a:gd name="T23" fmla="*/ 41 h 62"/>
              <a:gd name="T24" fmla="*/ 15 w 77"/>
              <a:gd name="T25" fmla="*/ 25 h 62"/>
              <a:gd name="T26" fmla="*/ 9 w 77"/>
              <a:gd name="T27"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62">
                <a:moveTo>
                  <a:pt x="30" y="62"/>
                </a:moveTo>
                <a:lnTo>
                  <a:pt x="0" y="31"/>
                </a:lnTo>
                <a:lnTo>
                  <a:pt x="15" y="17"/>
                </a:lnTo>
                <a:lnTo>
                  <a:pt x="30" y="33"/>
                </a:lnTo>
                <a:lnTo>
                  <a:pt x="62" y="0"/>
                </a:lnTo>
                <a:lnTo>
                  <a:pt x="77" y="15"/>
                </a:lnTo>
                <a:lnTo>
                  <a:pt x="30" y="62"/>
                </a:lnTo>
                <a:close/>
                <a:moveTo>
                  <a:pt x="9" y="31"/>
                </a:moveTo>
                <a:lnTo>
                  <a:pt x="30" y="54"/>
                </a:lnTo>
                <a:lnTo>
                  <a:pt x="69" y="15"/>
                </a:lnTo>
                <a:lnTo>
                  <a:pt x="62" y="8"/>
                </a:lnTo>
                <a:lnTo>
                  <a:pt x="30" y="41"/>
                </a:lnTo>
                <a:lnTo>
                  <a:pt x="15" y="25"/>
                </a:lnTo>
                <a:lnTo>
                  <a:pt x="9" y="31"/>
                </a:lnTo>
                <a:close/>
              </a:path>
            </a:pathLst>
          </a:custGeom>
          <a:solidFill>
            <a:schemeClr val="accent1"/>
          </a:solidFill>
          <a:ln>
            <a:noFill/>
          </a:ln>
          <a:extLst/>
        </p:spPr>
        <p:txBody>
          <a:bodyPr anchor="ctr"/>
          <a:lstStyle/>
          <a:p>
            <a:pPr algn="ctr"/>
            <a:endParaRPr/>
          </a:p>
        </p:txBody>
      </p:sp>
      <p:sp>
        <p:nvSpPr>
          <p:cNvPr id="484" name="iṣl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D7CD930-0F0B-49A8-9F0E-710AF7E8EF02}"/>
              </a:ext>
            </a:extLst>
          </p:cNvPr>
          <p:cNvSpPr/>
          <p:nvPr/>
        </p:nvSpPr>
        <p:spPr bwMode="auto">
          <a:xfrm>
            <a:off x="10421745" y="2719891"/>
            <a:ext cx="221490" cy="240814"/>
          </a:xfrm>
          <a:custGeom>
            <a:avLst/>
            <a:gdLst>
              <a:gd name="T0" fmla="*/ 61 w 91"/>
              <a:gd name="T1" fmla="*/ 27 h 99"/>
              <a:gd name="T2" fmla="*/ 51 w 91"/>
              <a:gd name="T3" fmla="*/ 38 h 99"/>
              <a:gd name="T4" fmla="*/ 46 w 91"/>
              <a:gd name="T5" fmla="*/ 46 h 99"/>
              <a:gd name="T6" fmla="*/ 48 w 91"/>
              <a:gd name="T7" fmla="*/ 29 h 99"/>
              <a:gd name="T8" fmla="*/ 48 w 91"/>
              <a:gd name="T9" fmla="*/ 14 h 99"/>
              <a:gd name="T10" fmla="*/ 23 w 91"/>
              <a:gd name="T11" fmla="*/ 4 h 99"/>
              <a:gd name="T12" fmla="*/ 13 w 91"/>
              <a:gd name="T13" fmla="*/ 29 h 99"/>
              <a:gd name="T14" fmla="*/ 24 w 91"/>
              <a:gd name="T15" fmla="*/ 40 h 99"/>
              <a:gd name="T16" fmla="*/ 38 w 91"/>
              <a:gd name="T17" fmla="*/ 50 h 99"/>
              <a:gd name="T18" fmla="*/ 29 w 91"/>
              <a:gd name="T19" fmla="*/ 48 h 99"/>
              <a:gd name="T20" fmla="*/ 14 w 91"/>
              <a:gd name="T21" fmla="*/ 48 h 99"/>
              <a:gd name="T22" fmla="*/ 4 w 91"/>
              <a:gd name="T23" fmla="*/ 74 h 99"/>
              <a:gd name="T24" fmla="*/ 30 w 91"/>
              <a:gd name="T25" fmla="*/ 84 h 99"/>
              <a:gd name="T26" fmla="*/ 40 w 91"/>
              <a:gd name="T27" fmla="*/ 73 h 99"/>
              <a:gd name="T28" fmla="*/ 45 w 91"/>
              <a:gd name="T29" fmla="*/ 65 h 99"/>
              <a:gd name="T30" fmla="*/ 43 w 91"/>
              <a:gd name="T31" fmla="*/ 96 h 99"/>
              <a:gd name="T32" fmla="*/ 45 w 91"/>
              <a:gd name="T33" fmla="*/ 99 h 99"/>
              <a:gd name="T34" fmla="*/ 61 w 91"/>
              <a:gd name="T35" fmla="*/ 92 h 99"/>
              <a:gd name="T36" fmla="*/ 78 w 91"/>
              <a:gd name="T37" fmla="*/ 84 h 99"/>
              <a:gd name="T38" fmla="*/ 76 w 91"/>
              <a:gd name="T39" fmla="*/ 81 h 99"/>
              <a:gd name="T40" fmla="*/ 53 w 91"/>
              <a:gd name="T41" fmla="*/ 61 h 99"/>
              <a:gd name="T42" fmla="*/ 61 w 91"/>
              <a:gd name="T43" fmla="*/ 63 h 99"/>
              <a:gd name="T44" fmla="*/ 77 w 91"/>
              <a:gd name="T45" fmla="*/ 63 h 99"/>
              <a:gd name="T46" fmla="*/ 87 w 91"/>
              <a:gd name="T47" fmla="*/ 37 h 99"/>
              <a:gd name="T48" fmla="*/ 61 w 91"/>
              <a:gd name="T49" fmla="*/ 2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1" h="99">
                <a:moveTo>
                  <a:pt x="61" y="27"/>
                </a:moveTo>
                <a:cubicBezTo>
                  <a:pt x="56" y="29"/>
                  <a:pt x="52" y="33"/>
                  <a:pt x="51" y="38"/>
                </a:cubicBezTo>
                <a:cubicBezTo>
                  <a:pt x="50" y="40"/>
                  <a:pt x="48" y="43"/>
                  <a:pt x="46" y="46"/>
                </a:cubicBezTo>
                <a:cubicBezTo>
                  <a:pt x="46" y="41"/>
                  <a:pt x="47" y="33"/>
                  <a:pt x="48" y="29"/>
                </a:cubicBezTo>
                <a:cubicBezTo>
                  <a:pt x="50" y="25"/>
                  <a:pt x="50" y="19"/>
                  <a:pt x="48" y="14"/>
                </a:cubicBezTo>
                <a:cubicBezTo>
                  <a:pt x="44" y="4"/>
                  <a:pt x="32" y="0"/>
                  <a:pt x="23" y="4"/>
                </a:cubicBezTo>
                <a:cubicBezTo>
                  <a:pt x="13" y="8"/>
                  <a:pt x="9" y="20"/>
                  <a:pt x="13" y="29"/>
                </a:cubicBezTo>
                <a:cubicBezTo>
                  <a:pt x="15" y="35"/>
                  <a:pt x="19" y="38"/>
                  <a:pt x="24" y="40"/>
                </a:cubicBezTo>
                <a:cubicBezTo>
                  <a:pt x="28" y="41"/>
                  <a:pt x="34" y="46"/>
                  <a:pt x="38" y="50"/>
                </a:cubicBezTo>
                <a:cubicBezTo>
                  <a:pt x="34" y="49"/>
                  <a:pt x="31" y="49"/>
                  <a:pt x="29" y="48"/>
                </a:cubicBezTo>
                <a:cubicBezTo>
                  <a:pt x="24" y="46"/>
                  <a:pt x="19" y="46"/>
                  <a:pt x="14" y="48"/>
                </a:cubicBezTo>
                <a:cubicBezTo>
                  <a:pt x="4" y="52"/>
                  <a:pt x="0" y="64"/>
                  <a:pt x="4" y="74"/>
                </a:cubicBezTo>
                <a:cubicBezTo>
                  <a:pt x="8" y="84"/>
                  <a:pt x="20" y="88"/>
                  <a:pt x="30" y="84"/>
                </a:cubicBezTo>
                <a:cubicBezTo>
                  <a:pt x="35" y="82"/>
                  <a:pt x="38" y="77"/>
                  <a:pt x="40" y="73"/>
                </a:cubicBezTo>
                <a:cubicBezTo>
                  <a:pt x="41" y="70"/>
                  <a:pt x="42" y="67"/>
                  <a:pt x="45" y="65"/>
                </a:cubicBezTo>
                <a:cubicBezTo>
                  <a:pt x="50" y="77"/>
                  <a:pt x="48" y="89"/>
                  <a:pt x="43" y="96"/>
                </a:cubicBezTo>
                <a:cubicBezTo>
                  <a:pt x="45" y="99"/>
                  <a:pt x="45" y="99"/>
                  <a:pt x="45" y="99"/>
                </a:cubicBezTo>
                <a:cubicBezTo>
                  <a:pt x="61" y="92"/>
                  <a:pt x="61" y="92"/>
                  <a:pt x="61" y="92"/>
                </a:cubicBezTo>
                <a:cubicBezTo>
                  <a:pt x="78" y="84"/>
                  <a:pt x="78" y="84"/>
                  <a:pt x="78" y="84"/>
                </a:cubicBezTo>
                <a:cubicBezTo>
                  <a:pt x="76" y="81"/>
                  <a:pt x="76" y="81"/>
                  <a:pt x="76" y="81"/>
                </a:cubicBezTo>
                <a:cubicBezTo>
                  <a:pt x="68" y="80"/>
                  <a:pt x="58" y="74"/>
                  <a:pt x="53" y="61"/>
                </a:cubicBezTo>
                <a:cubicBezTo>
                  <a:pt x="56" y="61"/>
                  <a:pt x="59" y="62"/>
                  <a:pt x="61" y="63"/>
                </a:cubicBezTo>
                <a:cubicBezTo>
                  <a:pt x="66" y="65"/>
                  <a:pt x="72" y="65"/>
                  <a:pt x="77" y="63"/>
                </a:cubicBezTo>
                <a:cubicBezTo>
                  <a:pt x="87" y="59"/>
                  <a:pt x="91" y="47"/>
                  <a:pt x="87" y="37"/>
                </a:cubicBezTo>
                <a:cubicBezTo>
                  <a:pt x="82" y="27"/>
                  <a:pt x="71" y="23"/>
                  <a:pt x="61" y="27"/>
                </a:cubicBezTo>
                <a:close/>
              </a:path>
            </a:pathLst>
          </a:custGeom>
          <a:solidFill>
            <a:schemeClr val="accent1"/>
          </a:solidFill>
          <a:ln>
            <a:noFill/>
          </a:ln>
          <a:extLst/>
        </p:spPr>
        <p:txBody>
          <a:bodyPr anchor="ctr"/>
          <a:lstStyle/>
          <a:p>
            <a:pPr algn="ctr"/>
            <a:endParaRPr/>
          </a:p>
        </p:txBody>
      </p:sp>
      <p:sp>
        <p:nvSpPr>
          <p:cNvPr id="485" name="iŝḷ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0A141F3-AECD-491A-98A2-C88C98F5D810}"/>
              </a:ext>
            </a:extLst>
          </p:cNvPr>
          <p:cNvSpPr/>
          <p:nvPr/>
        </p:nvSpPr>
        <p:spPr bwMode="auto">
          <a:xfrm>
            <a:off x="10386068" y="2990435"/>
            <a:ext cx="169461" cy="172435"/>
          </a:xfrm>
          <a:custGeom>
            <a:avLst/>
            <a:gdLst>
              <a:gd name="T0" fmla="*/ 53 w 70"/>
              <a:gd name="T1" fmla="*/ 45 h 71"/>
              <a:gd name="T2" fmla="*/ 41 w 70"/>
              <a:gd name="T3" fmla="*/ 32 h 71"/>
              <a:gd name="T4" fmla="*/ 70 w 70"/>
              <a:gd name="T5" fmla="*/ 10 h 71"/>
              <a:gd name="T6" fmla="*/ 62 w 70"/>
              <a:gd name="T7" fmla="*/ 1 h 71"/>
              <a:gd name="T8" fmla="*/ 25 w 70"/>
              <a:gd name="T9" fmla="*/ 16 h 71"/>
              <a:gd name="T10" fmla="*/ 13 w 70"/>
              <a:gd name="T11" fmla="*/ 5 h 71"/>
              <a:gd name="T12" fmla="*/ 2 w 70"/>
              <a:gd name="T13" fmla="*/ 3 h 71"/>
              <a:gd name="T14" fmla="*/ 4 w 70"/>
              <a:gd name="T15" fmla="*/ 13 h 71"/>
              <a:gd name="T16" fmla="*/ 16 w 70"/>
              <a:gd name="T17" fmla="*/ 25 h 71"/>
              <a:gd name="T18" fmla="*/ 1 w 70"/>
              <a:gd name="T19" fmla="*/ 62 h 71"/>
              <a:gd name="T20" fmla="*/ 10 w 70"/>
              <a:gd name="T21" fmla="*/ 71 h 71"/>
              <a:gd name="T22" fmla="*/ 32 w 70"/>
              <a:gd name="T23" fmla="*/ 41 h 71"/>
              <a:gd name="T24" fmla="*/ 44 w 70"/>
              <a:gd name="T25" fmla="*/ 53 h 71"/>
              <a:gd name="T26" fmla="*/ 44 w 70"/>
              <a:gd name="T27" fmla="*/ 71 h 71"/>
              <a:gd name="T28" fmla="*/ 53 w 70"/>
              <a:gd name="T29" fmla="*/ 71 h 71"/>
              <a:gd name="T30" fmla="*/ 57 w 70"/>
              <a:gd name="T31" fmla="*/ 58 h 71"/>
              <a:gd name="T32" fmla="*/ 70 w 70"/>
              <a:gd name="T33" fmla="*/ 53 h 71"/>
              <a:gd name="T34" fmla="*/ 70 w 70"/>
              <a:gd name="T35" fmla="*/ 45 h 71"/>
              <a:gd name="T36" fmla="*/ 53 w 70"/>
              <a:gd name="T37"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71">
                <a:moveTo>
                  <a:pt x="53" y="45"/>
                </a:moveTo>
                <a:cubicBezTo>
                  <a:pt x="41" y="32"/>
                  <a:pt x="41" y="32"/>
                  <a:pt x="41" y="32"/>
                </a:cubicBezTo>
                <a:cubicBezTo>
                  <a:pt x="70" y="10"/>
                  <a:pt x="70" y="10"/>
                  <a:pt x="70" y="10"/>
                </a:cubicBezTo>
                <a:cubicBezTo>
                  <a:pt x="62" y="1"/>
                  <a:pt x="62" y="1"/>
                  <a:pt x="62" y="1"/>
                </a:cubicBezTo>
                <a:cubicBezTo>
                  <a:pt x="25" y="16"/>
                  <a:pt x="25" y="16"/>
                  <a:pt x="25" y="16"/>
                </a:cubicBezTo>
                <a:cubicBezTo>
                  <a:pt x="13" y="5"/>
                  <a:pt x="13" y="5"/>
                  <a:pt x="13" y="5"/>
                </a:cubicBezTo>
                <a:cubicBezTo>
                  <a:pt x="10" y="1"/>
                  <a:pt x="5" y="0"/>
                  <a:pt x="2" y="3"/>
                </a:cubicBezTo>
                <a:cubicBezTo>
                  <a:pt x="0" y="5"/>
                  <a:pt x="1" y="10"/>
                  <a:pt x="4" y="13"/>
                </a:cubicBezTo>
                <a:cubicBezTo>
                  <a:pt x="16" y="25"/>
                  <a:pt x="16" y="25"/>
                  <a:pt x="16" y="25"/>
                </a:cubicBezTo>
                <a:cubicBezTo>
                  <a:pt x="1" y="62"/>
                  <a:pt x="1" y="62"/>
                  <a:pt x="1" y="62"/>
                </a:cubicBezTo>
                <a:cubicBezTo>
                  <a:pt x="10" y="71"/>
                  <a:pt x="10" y="71"/>
                  <a:pt x="10" y="71"/>
                </a:cubicBezTo>
                <a:cubicBezTo>
                  <a:pt x="32" y="41"/>
                  <a:pt x="32" y="41"/>
                  <a:pt x="32" y="41"/>
                </a:cubicBezTo>
                <a:cubicBezTo>
                  <a:pt x="44" y="53"/>
                  <a:pt x="44" y="53"/>
                  <a:pt x="44" y="53"/>
                </a:cubicBezTo>
                <a:cubicBezTo>
                  <a:pt x="44" y="71"/>
                  <a:pt x="44" y="71"/>
                  <a:pt x="44" y="71"/>
                </a:cubicBezTo>
                <a:cubicBezTo>
                  <a:pt x="53" y="71"/>
                  <a:pt x="53" y="71"/>
                  <a:pt x="53" y="71"/>
                </a:cubicBezTo>
                <a:cubicBezTo>
                  <a:pt x="57" y="58"/>
                  <a:pt x="57" y="58"/>
                  <a:pt x="57" y="58"/>
                </a:cubicBezTo>
                <a:cubicBezTo>
                  <a:pt x="70" y="53"/>
                  <a:pt x="70" y="53"/>
                  <a:pt x="70" y="53"/>
                </a:cubicBezTo>
                <a:cubicBezTo>
                  <a:pt x="70" y="45"/>
                  <a:pt x="70" y="45"/>
                  <a:pt x="70" y="45"/>
                </a:cubicBezTo>
                <a:cubicBezTo>
                  <a:pt x="53" y="45"/>
                  <a:pt x="53" y="45"/>
                  <a:pt x="53" y="45"/>
                </a:cubicBezTo>
                <a:close/>
              </a:path>
            </a:pathLst>
          </a:custGeom>
          <a:solidFill>
            <a:schemeClr val="accent1"/>
          </a:solidFill>
          <a:ln>
            <a:noFill/>
          </a:ln>
          <a:extLst/>
        </p:spPr>
        <p:txBody>
          <a:bodyPr anchor="ctr"/>
          <a:lstStyle/>
          <a:p>
            <a:pPr algn="ctr"/>
            <a:endParaRPr/>
          </a:p>
        </p:txBody>
      </p:sp>
      <p:sp>
        <p:nvSpPr>
          <p:cNvPr id="486" name="íṧļ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3296B43-024E-44D6-9181-382D513E5029}"/>
              </a:ext>
            </a:extLst>
          </p:cNvPr>
          <p:cNvSpPr/>
          <p:nvPr/>
        </p:nvSpPr>
        <p:spPr bwMode="auto">
          <a:xfrm>
            <a:off x="10133363" y="3072193"/>
            <a:ext cx="222976" cy="224462"/>
          </a:xfrm>
          <a:custGeom>
            <a:avLst/>
            <a:gdLst>
              <a:gd name="T0" fmla="*/ 29 w 92"/>
              <a:gd name="T1" fmla="*/ 18 h 92"/>
              <a:gd name="T2" fmla="*/ 92 w 92"/>
              <a:gd name="T3" fmla="*/ 0 h 92"/>
              <a:gd name="T4" fmla="*/ 92 w 92"/>
              <a:gd name="T5" fmla="*/ 6 h 92"/>
              <a:gd name="T6" fmla="*/ 92 w 92"/>
              <a:gd name="T7" fmla="*/ 18 h 92"/>
              <a:gd name="T8" fmla="*/ 92 w 92"/>
              <a:gd name="T9" fmla="*/ 67 h 92"/>
              <a:gd name="T10" fmla="*/ 72 w 92"/>
              <a:gd name="T11" fmla="*/ 81 h 92"/>
              <a:gd name="T12" fmla="*/ 52 w 92"/>
              <a:gd name="T13" fmla="*/ 67 h 92"/>
              <a:gd name="T14" fmla="*/ 72 w 92"/>
              <a:gd name="T15" fmla="*/ 52 h 92"/>
              <a:gd name="T16" fmla="*/ 80 w 92"/>
              <a:gd name="T17" fmla="*/ 54 h 92"/>
              <a:gd name="T18" fmla="*/ 80 w 92"/>
              <a:gd name="T19" fmla="*/ 24 h 92"/>
              <a:gd name="T20" fmla="*/ 40 w 92"/>
              <a:gd name="T21" fmla="*/ 35 h 92"/>
              <a:gd name="T22" fmla="*/ 40 w 92"/>
              <a:gd name="T23" fmla="*/ 78 h 92"/>
              <a:gd name="T24" fmla="*/ 20 w 92"/>
              <a:gd name="T25" fmla="*/ 92 h 92"/>
              <a:gd name="T26" fmla="*/ 0 w 92"/>
              <a:gd name="T27" fmla="*/ 78 h 92"/>
              <a:gd name="T28" fmla="*/ 20 w 92"/>
              <a:gd name="T29" fmla="*/ 64 h 92"/>
              <a:gd name="T30" fmla="*/ 29 w 92"/>
              <a:gd name="T31" fmla="*/ 65 h 92"/>
              <a:gd name="T32" fmla="*/ 29 w 92"/>
              <a:gd name="T33" fmla="*/ 35 h 92"/>
              <a:gd name="T34" fmla="*/ 29 w 92"/>
              <a:gd name="T35"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8"/>
                </a:moveTo>
                <a:cubicBezTo>
                  <a:pt x="92" y="0"/>
                  <a:pt x="92" y="0"/>
                  <a:pt x="92" y="0"/>
                </a:cubicBezTo>
                <a:cubicBezTo>
                  <a:pt x="92" y="6"/>
                  <a:pt x="92" y="6"/>
                  <a:pt x="92" y="6"/>
                </a:cubicBezTo>
                <a:cubicBezTo>
                  <a:pt x="92" y="18"/>
                  <a:pt x="92" y="18"/>
                  <a:pt x="92" y="18"/>
                </a:cubicBezTo>
                <a:cubicBezTo>
                  <a:pt x="92" y="67"/>
                  <a:pt x="92" y="67"/>
                  <a:pt x="92" y="67"/>
                </a:cubicBezTo>
                <a:cubicBezTo>
                  <a:pt x="92" y="74"/>
                  <a:pt x="83" y="81"/>
                  <a:pt x="72" y="81"/>
                </a:cubicBezTo>
                <a:cubicBezTo>
                  <a:pt x="61" y="81"/>
                  <a:pt x="52" y="74"/>
                  <a:pt x="52" y="67"/>
                </a:cubicBezTo>
                <a:cubicBezTo>
                  <a:pt x="52" y="59"/>
                  <a:pt x="61" y="52"/>
                  <a:pt x="72" y="52"/>
                </a:cubicBezTo>
                <a:cubicBezTo>
                  <a:pt x="75" y="52"/>
                  <a:pt x="78" y="53"/>
                  <a:pt x="80" y="54"/>
                </a:cubicBezTo>
                <a:cubicBezTo>
                  <a:pt x="80" y="24"/>
                  <a:pt x="80" y="24"/>
                  <a:pt x="80" y="24"/>
                </a:cubicBezTo>
                <a:cubicBezTo>
                  <a:pt x="40" y="35"/>
                  <a:pt x="40" y="35"/>
                  <a:pt x="40" y="35"/>
                </a:cubicBezTo>
                <a:cubicBezTo>
                  <a:pt x="40" y="78"/>
                  <a:pt x="40" y="78"/>
                  <a:pt x="40" y="78"/>
                </a:cubicBezTo>
                <a:cubicBezTo>
                  <a:pt x="40" y="86"/>
                  <a:pt x="31" y="92"/>
                  <a:pt x="20" y="92"/>
                </a:cubicBezTo>
                <a:cubicBezTo>
                  <a:pt x="9" y="92"/>
                  <a:pt x="0" y="86"/>
                  <a:pt x="0" y="78"/>
                </a:cubicBezTo>
                <a:cubicBezTo>
                  <a:pt x="0" y="70"/>
                  <a:pt x="9" y="64"/>
                  <a:pt x="20" y="64"/>
                </a:cubicBezTo>
                <a:cubicBezTo>
                  <a:pt x="23" y="64"/>
                  <a:pt x="26" y="64"/>
                  <a:pt x="29" y="65"/>
                </a:cubicBezTo>
                <a:cubicBezTo>
                  <a:pt x="29" y="35"/>
                  <a:pt x="29" y="35"/>
                  <a:pt x="29" y="35"/>
                </a:cubicBezTo>
                <a:lnTo>
                  <a:pt x="29" y="18"/>
                </a:lnTo>
                <a:close/>
              </a:path>
            </a:pathLst>
          </a:custGeom>
          <a:solidFill>
            <a:schemeClr val="accent1"/>
          </a:solidFill>
          <a:ln>
            <a:noFill/>
          </a:ln>
          <a:extLst/>
        </p:spPr>
        <p:txBody>
          <a:bodyPr anchor="ctr"/>
          <a:lstStyle/>
          <a:p>
            <a:pPr algn="ctr"/>
            <a:endParaRPr/>
          </a:p>
        </p:txBody>
      </p:sp>
      <p:sp>
        <p:nvSpPr>
          <p:cNvPr id="487" name="í$ļi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899CF5C-8C20-43D2-9C27-608D4616E71F}"/>
              </a:ext>
            </a:extLst>
          </p:cNvPr>
          <p:cNvSpPr/>
          <p:nvPr/>
        </p:nvSpPr>
        <p:spPr bwMode="auto">
          <a:xfrm>
            <a:off x="10313230" y="2581646"/>
            <a:ext cx="157571" cy="221490"/>
          </a:xfrm>
          <a:custGeom>
            <a:avLst/>
            <a:gdLst>
              <a:gd name="T0" fmla="*/ 38 w 65"/>
              <a:gd name="T1" fmla="*/ 46 h 91"/>
              <a:gd name="T2" fmla="*/ 46 w 65"/>
              <a:gd name="T3" fmla="*/ 26 h 91"/>
              <a:gd name="T4" fmla="*/ 52 w 65"/>
              <a:gd name="T5" fmla="*/ 33 h 91"/>
              <a:gd name="T6" fmla="*/ 47 w 65"/>
              <a:gd name="T7" fmla="*/ 46 h 91"/>
              <a:gd name="T8" fmla="*/ 52 w 65"/>
              <a:gd name="T9" fmla="*/ 59 h 91"/>
              <a:gd name="T10" fmla="*/ 45 w 65"/>
              <a:gd name="T11" fmla="*/ 65 h 91"/>
              <a:gd name="T12" fmla="*/ 38 w 65"/>
              <a:gd name="T13" fmla="*/ 46 h 91"/>
              <a:gd name="T14" fmla="*/ 32 w 65"/>
              <a:gd name="T15" fmla="*/ 78 h 91"/>
              <a:gd name="T16" fmla="*/ 19 w 65"/>
              <a:gd name="T17" fmla="*/ 46 h 91"/>
              <a:gd name="T18" fmla="*/ 33 w 65"/>
              <a:gd name="T19" fmla="*/ 13 h 91"/>
              <a:gd name="T20" fmla="*/ 39 w 65"/>
              <a:gd name="T21" fmla="*/ 20 h 91"/>
              <a:gd name="T22" fmla="*/ 39 w 65"/>
              <a:gd name="T23" fmla="*/ 20 h 91"/>
              <a:gd name="T24" fmla="*/ 28 w 65"/>
              <a:gd name="T25" fmla="*/ 46 h 91"/>
              <a:gd name="T26" fmla="*/ 39 w 65"/>
              <a:gd name="T27" fmla="*/ 72 h 91"/>
              <a:gd name="T28" fmla="*/ 32 w 65"/>
              <a:gd name="T29" fmla="*/ 78 h 91"/>
              <a:gd name="T30" fmla="*/ 6 w 65"/>
              <a:gd name="T31" fmla="*/ 20 h 91"/>
              <a:gd name="T32" fmla="*/ 20 w 65"/>
              <a:gd name="T33" fmla="*/ 0 h 91"/>
              <a:gd name="T34" fmla="*/ 20 w 65"/>
              <a:gd name="T35" fmla="*/ 0 h 91"/>
              <a:gd name="T36" fmla="*/ 27 w 65"/>
              <a:gd name="T37" fmla="*/ 6 h 91"/>
              <a:gd name="T38" fmla="*/ 10 w 65"/>
              <a:gd name="T39" fmla="*/ 45 h 91"/>
              <a:gd name="T40" fmla="*/ 26 w 65"/>
              <a:gd name="T41" fmla="*/ 85 h 91"/>
              <a:gd name="T42" fmla="*/ 19 w 65"/>
              <a:gd name="T43" fmla="*/ 91 h 91"/>
              <a:gd name="T44" fmla="*/ 5 w 65"/>
              <a:gd name="T45" fmla="*/ 70 h 91"/>
              <a:gd name="T46" fmla="*/ 1 w 65"/>
              <a:gd name="T47" fmla="*/ 45 h 91"/>
              <a:gd name="T48" fmla="*/ 6 w 65"/>
              <a:gd name="T49" fmla="*/ 20 h 91"/>
              <a:gd name="T50" fmla="*/ 61 w 65"/>
              <a:gd name="T51" fmla="*/ 51 h 91"/>
              <a:gd name="T52" fmla="*/ 65 w 65"/>
              <a:gd name="T53" fmla="*/ 46 h 91"/>
              <a:gd name="T54" fmla="*/ 61 w 65"/>
              <a:gd name="T55" fmla="*/ 41 h 91"/>
              <a:gd name="T56" fmla="*/ 56 w 65"/>
              <a:gd name="T57" fmla="*/ 46 h 91"/>
              <a:gd name="T58" fmla="*/ 61 w 65"/>
              <a:gd name="T59" fmla="*/ 5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5" h="91">
                <a:moveTo>
                  <a:pt x="38" y="46"/>
                </a:moveTo>
                <a:cubicBezTo>
                  <a:pt x="38" y="38"/>
                  <a:pt x="41" y="31"/>
                  <a:pt x="46" y="26"/>
                </a:cubicBezTo>
                <a:cubicBezTo>
                  <a:pt x="52" y="33"/>
                  <a:pt x="52" y="33"/>
                  <a:pt x="52" y="33"/>
                </a:cubicBezTo>
                <a:cubicBezTo>
                  <a:pt x="49" y="36"/>
                  <a:pt x="47" y="41"/>
                  <a:pt x="47" y="46"/>
                </a:cubicBezTo>
                <a:cubicBezTo>
                  <a:pt x="47" y="51"/>
                  <a:pt x="49" y="56"/>
                  <a:pt x="52" y="59"/>
                </a:cubicBezTo>
                <a:cubicBezTo>
                  <a:pt x="45" y="65"/>
                  <a:pt x="45" y="65"/>
                  <a:pt x="45" y="65"/>
                </a:cubicBezTo>
                <a:cubicBezTo>
                  <a:pt x="40" y="60"/>
                  <a:pt x="37" y="53"/>
                  <a:pt x="38" y="46"/>
                </a:cubicBezTo>
                <a:close/>
                <a:moveTo>
                  <a:pt x="32" y="78"/>
                </a:moveTo>
                <a:cubicBezTo>
                  <a:pt x="24" y="69"/>
                  <a:pt x="19" y="58"/>
                  <a:pt x="19" y="46"/>
                </a:cubicBezTo>
                <a:cubicBezTo>
                  <a:pt x="19" y="33"/>
                  <a:pt x="24" y="22"/>
                  <a:pt x="33" y="13"/>
                </a:cubicBezTo>
                <a:cubicBezTo>
                  <a:pt x="39" y="20"/>
                  <a:pt x="39" y="20"/>
                  <a:pt x="39" y="20"/>
                </a:cubicBezTo>
                <a:cubicBezTo>
                  <a:pt x="39" y="20"/>
                  <a:pt x="39" y="20"/>
                  <a:pt x="39" y="20"/>
                </a:cubicBezTo>
                <a:cubicBezTo>
                  <a:pt x="32" y="27"/>
                  <a:pt x="28" y="36"/>
                  <a:pt x="28" y="46"/>
                </a:cubicBezTo>
                <a:cubicBezTo>
                  <a:pt x="28" y="55"/>
                  <a:pt x="32" y="65"/>
                  <a:pt x="39" y="72"/>
                </a:cubicBezTo>
                <a:lnTo>
                  <a:pt x="32" y="78"/>
                </a:lnTo>
                <a:close/>
                <a:moveTo>
                  <a:pt x="6" y="20"/>
                </a:moveTo>
                <a:cubicBezTo>
                  <a:pt x="9" y="13"/>
                  <a:pt x="14" y="6"/>
                  <a:pt x="20" y="0"/>
                </a:cubicBezTo>
                <a:cubicBezTo>
                  <a:pt x="20" y="0"/>
                  <a:pt x="20" y="0"/>
                  <a:pt x="20" y="0"/>
                </a:cubicBezTo>
                <a:cubicBezTo>
                  <a:pt x="27" y="6"/>
                  <a:pt x="27" y="6"/>
                  <a:pt x="27" y="6"/>
                </a:cubicBezTo>
                <a:cubicBezTo>
                  <a:pt x="16" y="17"/>
                  <a:pt x="10" y="31"/>
                  <a:pt x="10" y="45"/>
                </a:cubicBezTo>
                <a:cubicBezTo>
                  <a:pt x="10" y="60"/>
                  <a:pt x="15" y="74"/>
                  <a:pt x="26" y="85"/>
                </a:cubicBezTo>
                <a:cubicBezTo>
                  <a:pt x="19" y="91"/>
                  <a:pt x="19" y="91"/>
                  <a:pt x="19" y="91"/>
                </a:cubicBezTo>
                <a:cubicBezTo>
                  <a:pt x="13" y="85"/>
                  <a:pt x="9" y="78"/>
                  <a:pt x="5" y="70"/>
                </a:cubicBezTo>
                <a:cubicBezTo>
                  <a:pt x="2" y="62"/>
                  <a:pt x="0" y="54"/>
                  <a:pt x="1" y="45"/>
                </a:cubicBezTo>
                <a:cubicBezTo>
                  <a:pt x="1" y="37"/>
                  <a:pt x="3" y="28"/>
                  <a:pt x="6" y="20"/>
                </a:cubicBezTo>
                <a:close/>
                <a:moveTo>
                  <a:pt x="61" y="51"/>
                </a:moveTo>
                <a:cubicBezTo>
                  <a:pt x="63" y="51"/>
                  <a:pt x="65" y="49"/>
                  <a:pt x="65" y="46"/>
                </a:cubicBezTo>
                <a:cubicBezTo>
                  <a:pt x="65" y="44"/>
                  <a:pt x="63" y="41"/>
                  <a:pt x="61" y="41"/>
                </a:cubicBezTo>
                <a:cubicBezTo>
                  <a:pt x="58" y="41"/>
                  <a:pt x="56" y="43"/>
                  <a:pt x="56" y="46"/>
                </a:cubicBezTo>
                <a:cubicBezTo>
                  <a:pt x="56" y="49"/>
                  <a:pt x="58" y="51"/>
                  <a:pt x="61" y="51"/>
                </a:cubicBezTo>
                <a:close/>
              </a:path>
            </a:pathLst>
          </a:custGeom>
          <a:solidFill>
            <a:schemeClr val="accent1"/>
          </a:solidFill>
          <a:ln>
            <a:noFill/>
          </a:ln>
          <a:extLst/>
        </p:spPr>
        <p:txBody>
          <a:bodyPr anchor="ctr"/>
          <a:lstStyle/>
          <a:p>
            <a:pPr algn="ctr"/>
            <a:endParaRPr/>
          </a:p>
        </p:txBody>
      </p:sp>
      <p:sp>
        <p:nvSpPr>
          <p:cNvPr id="488" name="i$lî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EAD83EF-EABE-42FF-8FA3-BC4DC7A98E59}"/>
              </a:ext>
            </a:extLst>
          </p:cNvPr>
          <p:cNvSpPr/>
          <p:nvPr/>
        </p:nvSpPr>
        <p:spPr bwMode="auto">
          <a:xfrm>
            <a:off x="10255256" y="2819487"/>
            <a:ext cx="153110" cy="153109"/>
          </a:xfrm>
          <a:custGeom>
            <a:avLst/>
            <a:gdLst>
              <a:gd name="T0" fmla="*/ 63 w 103"/>
              <a:gd name="T1" fmla="*/ 27 h 103"/>
              <a:gd name="T2" fmla="*/ 65 w 103"/>
              <a:gd name="T3" fmla="*/ 2 h 103"/>
              <a:gd name="T4" fmla="*/ 19 w 103"/>
              <a:gd name="T5" fmla="*/ 0 h 103"/>
              <a:gd name="T6" fmla="*/ 1 w 103"/>
              <a:gd name="T7" fmla="*/ 20 h 103"/>
              <a:gd name="T8" fmla="*/ 0 w 103"/>
              <a:gd name="T9" fmla="*/ 77 h 103"/>
              <a:gd name="T10" fmla="*/ 39 w 103"/>
              <a:gd name="T11" fmla="*/ 77 h 103"/>
              <a:gd name="T12" fmla="*/ 37 w 103"/>
              <a:gd name="T13" fmla="*/ 102 h 103"/>
              <a:gd name="T14" fmla="*/ 101 w 103"/>
              <a:gd name="T15" fmla="*/ 103 h 103"/>
              <a:gd name="T16" fmla="*/ 103 w 103"/>
              <a:gd name="T17" fmla="*/ 27 h 103"/>
              <a:gd name="T18" fmla="*/ 63 w 103"/>
              <a:gd name="T19" fmla="*/ 27 h 103"/>
              <a:gd name="T20" fmla="*/ 19 w 103"/>
              <a:gd name="T21" fmla="*/ 10 h 103"/>
              <a:gd name="T22" fmla="*/ 19 w 103"/>
              <a:gd name="T23" fmla="*/ 20 h 103"/>
              <a:gd name="T24" fmla="*/ 9 w 103"/>
              <a:gd name="T25" fmla="*/ 20 h 103"/>
              <a:gd name="T26" fmla="*/ 19 w 103"/>
              <a:gd name="T27" fmla="*/ 10 h 103"/>
              <a:gd name="T28" fmla="*/ 6 w 103"/>
              <a:gd name="T29" fmla="*/ 71 h 103"/>
              <a:gd name="T30" fmla="*/ 6 w 103"/>
              <a:gd name="T31" fmla="*/ 27 h 103"/>
              <a:gd name="T32" fmla="*/ 26 w 103"/>
              <a:gd name="T33" fmla="*/ 27 h 103"/>
              <a:gd name="T34" fmla="*/ 26 w 103"/>
              <a:gd name="T35" fmla="*/ 7 h 103"/>
              <a:gd name="T36" fmla="*/ 58 w 103"/>
              <a:gd name="T37" fmla="*/ 7 h 103"/>
              <a:gd name="T38" fmla="*/ 58 w 103"/>
              <a:gd name="T39" fmla="*/ 27 h 103"/>
              <a:gd name="T40" fmla="*/ 39 w 103"/>
              <a:gd name="T41" fmla="*/ 46 h 103"/>
              <a:gd name="T42" fmla="*/ 39 w 103"/>
              <a:gd name="T43" fmla="*/ 71 h 103"/>
              <a:gd name="T44" fmla="*/ 6 w 103"/>
              <a:gd name="T45" fmla="*/ 71 h 103"/>
              <a:gd name="T46" fmla="*/ 57 w 103"/>
              <a:gd name="T47" fmla="*/ 36 h 103"/>
              <a:gd name="T48" fmla="*/ 57 w 103"/>
              <a:gd name="T49" fmla="*/ 46 h 103"/>
              <a:gd name="T50" fmla="*/ 47 w 103"/>
              <a:gd name="T51" fmla="*/ 46 h 103"/>
              <a:gd name="T52" fmla="*/ 57 w 103"/>
              <a:gd name="T53" fmla="*/ 36 h 103"/>
              <a:gd name="T54" fmla="*/ 94 w 103"/>
              <a:gd name="T55" fmla="*/ 97 h 103"/>
              <a:gd name="T56" fmla="*/ 44 w 103"/>
              <a:gd name="T57" fmla="*/ 97 h 103"/>
              <a:gd name="T58" fmla="*/ 45 w 103"/>
              <a:gd name="T59" fmla="*/ 51 h 103"/>
              <a:gd name="T60" fmla="*/ 63 w 103"/>
              <a:gd name="T61" fmla="*/ 53 h 103"/>
              <a:gd name="T62" fmla="*/ 63 w 103"/>
              <a:gd name="T63" fmla="*/ 33 h 103"/>
              <a:gd name="T64" fmla="*/ 96 w 103"/>
              <a:gd name="T65" fmla="*/ 33 h 103"/>
              <a:gd name="T66" fmla="*/ 94 w 103"/>
              <a:gd name="T67" fmla="*/ 9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103">
                <a:moveTo>
                  <a:pt x="63" y="27"/>
                </a:moveTo>
                <a:lnTo>
                  <a:pt x="65" y="2"/>
                </a:lnTo>
                <a:lnTo>
                  <a:pt x="19" y="0"/>
                </a:lnTo>
                <a:lnTo>
                  <a:pt x="1" y="20"/>
                </a:lnTo>
                <a:lnTo>
                  <a:pt x="0" y="77"/>
                </a:lnTo>
                <a:lnTo>
                  <a:pt x="39" y="77"/>
                </a:lnTo>
                <a:lnTo>
                  <a:pt x="37" y="102"/>
                </a:lnTo>
                <a:lnTo>
                  <a:pt x="101" y="103"/>
                </a:lnTo>
                <a:lnTo>
                  <a:pt x="103" y="27"/>
                </a:lnTo>
                <a:lnTo>
                  <a:pt x="63" y="27"/>
                </a:lnTo>
                <a:close/>
                <a:moveTo>
                  <a:pt x="19" y="10"/>
                </a:moveTo>
                <a:lnTo>
                  <a:pt x="19" y="20"/>
                </a:lnTo>
                <a:lnTo>
                  <a:pt x="9" y="20"/>
                </a:lnTo>
                <a:lnTo>
                  <a:pt x="19" y="10"/>
                </a:lnTo>
                <a:close/>
                <a:moveTo>
                  <a:pt x="6" y="71"/>
                </a:moveTo>
                <a:lnTo>
                  <a:pt x="6" y="27"/>
                </a:lnTo>
                <a:lnTo>
                  <a:pt x="26" y="27"/>
                </a:lnTo>
                <a:lnTo>
                  <a:pt x="26" y="7"/>
                </a:lnTo>
                <a:lnTo>
                  <a:pt x="58" y="7"/>
                </a:lnTo>
                <a:lnTo>
                  <a:pt x="58" y="27"/>
                </a:lnTo>
                <a:lnTo>
                  <a:pt x="39" y="46"/>
                </a:lnTo>
                <a:lnTo>
                  <a:pt x="39" y="71"/>
                </a:lnTo>
                <a:lnTo>
                  <a:pt x="6" y="71"/>
                </a:lnTo>
                <a:close/>
                <a:moveTo>
                  <a:pt x="57" y="36"/>
                </a:moveTo>
                <a:lnTo>
                  <a:pt x="57" y="46"/>
                </a:lnTo>
                <a:lnTo>
                  <a:pt x="47" y="46"/>
                </a:lnTo>
                <a:lnTo>
                  <a:pt x="57" y="36"/>
                </a:lnTo>
                <a:close/>
                <a:moveTo>
                  <a:pt x="94" y="97"/>
                </a:moveTo>
                <a:lnTo>
                  <a:pt x="44" y="97"/>
                </a:lnTo>
                <a:lnTo>
                  <a:pt x="45" y="51"/>
                </a:lnTo>
                <a:lnTo>
                  <a:pt x="63" y="53"/>
                </a:lnTo>
                <a:lnTo>
                  <a:pt x="63" y="33"/>
                </a:lnTo>
                <a:lnTo>
                  <a:pt x="96" y="33"/>
                </a:lnTo>
                <a:lnTo>
                  <a:pt x="94" y="97"/>
                </a:lnTo>
                <a:close/>
              </a:path>
            </a:pathLst>
          </a:custGeom>
          <a:solidFill>
            <a:schemeClr val="accent1"/>
          </a:solidFill>
          <a:ln>
            <a:noFill/>
          </a:ln>
          <a:extLst/>
        </p:spPr>
        <p:txBody>
          <a:bodyPr anchor="ctr"/>
          <a:lstStyle/>
          <a:p>
            <a:pPr algn="ctr"/>
            <a:endParaRPr/>
          </a:p>
        </p:txBody>
      </p:sp>
      <p:sp>
        <p:nvSpPr>
          <p:cNvPr id="489" name="iŝ1ï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214D6D0-2669-425D-9B86-64490D9CEDF4}"/>
              </a:ext>
            </a:extLst>
          </p:cNvPr>
          <p:cNvSpPr/>
          <p:nvPr/>
        </p:nvSpPr>
        <p:spPr bwMode="auto">
          <a:xfrm>
            <a:off x="10004037" y="2725837"/>
            <a:ext cx="212571" cy="225949"/>
          </a:xfrm>
          <a:custGeom>
            <a:avLst/>
            <a:gdLst>
              <a:gd name="T0" fmla="*/ 78 w 87"/>
              <a:gd name="T1" fmla="*/ 0 h 93"/>
              <a:gd name="T2" fmla="*/ 9 w 87"/>
              <a:gd name="T3" fmla="*/ 0 h 93"/>
              <a:gd name="T4" fmla="*/ 0 w 87"/>
              <a:gd name="T5" fmla="*/ 9 h 93"/>
              <a:gd name="T6" fmla="*/ 0 w 87"/>
              <a:gd name="T7" fmla="*/ 84 h 93"/>
              <a:gd name="T8" fmla="*/ 9 w 87"/>
              <a:gd name="T9" fmla="*/ 93 h 93"/>
              <a:gd name="T10" fmla="*/ 78 w 87"/>
              <a:gd name="T11" fmla="*/ 93 h 93"/>
              <a:gd name="T12" fmla="*/ 87 w 87"/>
              <a:gd name="T13" fmla="*/ 84 h 93"/>
              <a:gd name="T14" fmla="*/ 87 w 87"/>
              <a:gd name="T15" fmla="*/ 9 h 93"/>
              <a:gd name="T16" fmla="*/ 78 w 87"/>
              <a:gd name="T17" fmla="*/ 0 h 93"/>
              <a:gd name="T18" fmla="*/ 75 w 87"/>
              <a:gd name="T19" fmla="*/ 81 h 93"/>
              <a:gd name="T20" fmla="*/ 12 w 87"/>
              <a:gd name="T21" fmla="*/ 81 h 93"/>
              <a:gd name="T22" fmla="*/ 12 w 87"/>
              <a:gd name="T23" fmla="*/ 12 h 93"/>
              <a:gd name="T24" fmla="*/ 75 w 87"/>
              <a:gd name="T25" fmla="*/ 12 h 93"/>
              <a:gd name="T26" fmla="*/ 75 w 87"/>
              <a:gd name="T27" fmla="*/ 81 h 93"/>
              <a:gd name="T28" fmla="*/ 23 w 87"/>
              <a:gd name="T29" fmla="*/ 41 h 93"/>
              <a:gd name="T30" fmla="*/ 64 w 87"/>
              <a:gd name="T31" fmla="*/ 41 h 93"/>
              <a:gd name="T32" fmla="*/ 64 w 87"/>
              <a:gd name="T33" fmla="*/ 46 h 93"/>
              <a:gd name="T34" fmla="*/ 23 w 87"/>
              <a:gd name="T35" fmla="*/ 46 h 93"/>
              <a:gd name="T36" fmla="*/ 23 w 87"/>
              <a:gd name="T37" fmla="*/ 41 h 93"/>
              <a:gd name="T38" fmla="*/ 23 w 87"/>
              <a:gd name="T39" fmla="*/ 52 h 93"/>
              <a:gd name="T40" fmla="*/ 64 w 87"/>
              <a:gd name="T41" fmla="*/ 52 h 93"/>
              <a:gd name="T42" fmla="*/ 64 w 87"/>
              <a:gd name="T43" fmla="*/ 58 h 93"/>
              <a:gd name="T44" fmla="*/ 23 w 87"/>
              <a:gd name="T45" fmla="*/ 58 h 93"/>
              <a:gd name="T46" fmla="*/ 23 w 87"/>
              <a:gd name="T47" fmla="*/ 52 h 93"/>
              <a:gd name="T48" fmla="*/ 23 w 87"/>
              <a:gd name="T49" fmla="*/ 64 h 93"/>
              <a:gd name="T50" fmla="*/ 64 w 87"/>
              <a:gd name="T51" fmla="*/ 64 h 93"/>
              <a:gd name="T52" fmla="*/ 64 w 87"/>
              <a:gd name="T53" fmla="*/ 69 h 93"/>
              <a:gd name="T54" fmla="*/ 23 w 87"/>
              <a:gd name="T55" fmla="*/ 69 h 93"/>
              <a:gd name="T56" fmla="*/ 23 w 87"/>
              <a:gd name="T57" fmla="*/ 64 h 93"/>
              <a:gd name="T58" fmla="*/ 23 w 87"/>
              <a:gd name="T59" fmla="*/ 29 h 93"/>
              <a:gd name="T60" fmla="*/ 64 w 87"/>
              <a:gd name="T61" fmla="*/ 29 h 93"/>
              <a:gd name="T62" fmla="*/ 64 w 87"/>
              <a:gd name="T63" fmla="*/ 35 h 93"/>
              <a:gd name="T64" fmla="*/ 23 w 87"/>
              <a:gd name="T65" fmla="*/ 35 h 93"/>
              <a:gd name="T66" fmla="*/ 23 w 87"/>
              <a:gd name="T67" fmla="*/ 2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 h="93">
                <a:moveTo>
                  <a:pt x="78" y="0"/>
                </a:moveTo>
                <a:cubicBezTo>
                  <a:pt x="9" y="0"/>
                  <a:pt x="9" y="0"/>
                  <a:pt x="9" y="0"/>
                </a:cubicBezTo>
                <a:cubicBezTo>
                  <a:pt x="4" y="0"/>
                  <a:pt x="0" y="4"/>
                  <a:pt x="0" y="9"/>
                </a:cubicBezTo>
                <a:cubicBezTo>
                  <a:pt x="0" y="84"/>
                  <a:pt x="0" y="84"/>
                  <a:pt x="0" y="84"/>
                </a:cubicBezTo>
                <a:cubicBezTo>
                  <a:pt x="0" y="89"/>
                  <a:pt x="4" y="93"/>
                  <a:pt x="9" y="93"/>
                </a:cubicBezTo>
                <a:cubicBezTo>
                  <a:pt x="78" y="93"/>
                  <a:pt x="78" y="93"/>
                  <a:pt x="78" y="93"/>
                </a:cubicBezTo>
                <a:cubicBezTo>
                  <a:pt x="83" y="93"/>
                  <a:pt x="87" y="89"/>
                  <a:pt x="87" y="84"/>
                </a:cubicBezTo>
                <a:cubicBezTo>
                  <a:pt x="87" y="9"/>
                  <a:pt x="87" y="9"/>
                  <a:pt x="87" y="9"/>
                </a:cubicBezTo>
                <a:cubicBezTo>
                  <a:pt x="87" y="4"/>
                  <a:pt x="83" y="0"/>
                  <a:pt x="78" y="0"/>
                </a:cubicBezTo>
                <a:close/>
                <a:moveTo>
                  <a:pt x="75" y="81"/>
                </a:moveTo>
                <a:cubicBezTo>
                  <a:pt x="12" y="81"/>
                  <a:pt x="12" y="81"/>
                  <a:pt x="12" y="81"/>
                </a:cubicBezTo>
                <a:cubicBezTo>
                  <a:pt x="12" y="12"/>
                  <a:pt x="12" y="12"/>
                  <a:pt x="12" y="12"/>
                </a:cubicBezTo>
                <a:cubicBezTo>
                  <a:pt x="75" y="12"/>
                  <a:pt x="75" y="12"/>
                  <a:pt x="75" y="12"/>
                </a:cubicBezTo>
                <a:lnTo>
                  <a:pt x="75" y="81"/>
                </a:lnTo>
                <a:close/>
                <a:moveTo>
                  <a:pt x="23" y="41"/>
                </a:moveTo>
                <a:cubicBezTo>
                  <a:pt x="64" y="41"/>
                  <a:pt x="64" y="41"/>
                  <a:pt x="64" y="41"/>
                </a:cubicBezTo>
                <a:cubicBezTo>
                  <a:pt x="64" y="46"/>
                  <a:pt x="64" y="46"/>
                  <a:pt x="64" y="46"/>
                </a:cubicBezTo>
                <a:cubicBezTo>
                  <a:pt x="23" y="46"/>
                  <a:pt x="23" y="46"/>
                  <a:pt x="23" y="46"/>
                </a:cubicBezTo>
                <a:lnTo>
                  <a:pt x="23" y="41"/>
                </a:lnTo>
                <a:close/>
                <a:moveTo>
                  <a:pt x="23" y="52"/>
                </a:moveTo>
                <a:cubicBezTo>
                  <a:pt x="64" y="52"/>
                  <a:pt x="64" y="52"/>
                  <a:pt x="64" y="52"/>
                </a:cubicBezTo>
                <a:cubicBezTo>
                  <a:pt x="64" y="58"/>
                  <a:pt x="64" y="58"/>
                  <a:pt x="64" y="58"/>
                </a:cubicBezTo>
                <a:cubicBezTo>
                  <a:pt x="23" y="58"/>
                  <a:pt x="23" y="58"/>
                  <a:pt x="23" y="58"/>
                </a:cubicBezTo>
                <a:lnTo>
                  <a:pt x="23" y="52"/>
                </a:lnTo>
                <a:close/>
                <a:moveTo>
                  <a:pt x="23" y="64"/>
                </a:moveTo>
                <a:cubicBezTo>
                  <a:pt x="64" y="64"/>
                  <a:pt x="64" y="64"/>
                  <a:pt x="64" y="64"/>
                </a:cubicBezTo>
                <a:cubicBezTo>
                  <a:pt x="64" y="69"/>
                  <a:pt x="64" y="69"/>
                  <a:pt x="64" y="69"/>
                </a:cubicBezTo>
                <a:cubicBezTo>
                  <a:pt x="23" y="69"/>
                  <a:pt x="23" y="69"/>
                  <a:pt x="23" y="69"/>
                </a:cubicBezTo>
                <a:lnTo>
                  <a:pt x="23" y="64"/>
                </a:lnTo>
                <a:close/>
                <a:moveTo>
                  <a:pt x="23" y="29"/>
                </a:moveTo>
                <a:cubicBezTo>
                  <a:pt x="64" y="29"/>
                  <a:pt x="64" y="29"/>
                  <a:pt x="64" y="29"/>
                </a:cubicBezTo>
                <a:cubicBezTo>
                  <a:pt x="64" y="35"/>
                  <a:pt x="64" y="35"/>
                  <a:pt x="64" y="35"/>
                </a:cubicBezTo>
                <a:cubicBezTo>
                  <a:pt x="23" y="35"/>
                  <a:pt x="23" y="35"/>
                  <a:pt x="23" y="35"/>
                </a:cubicBezTo>
                <a:lnTo>
                  <a:pt x="23" y="29"/>
                </a:lnTo>
                <a:close/>
              </a:path>
            </a:pathLst>
          </a:custGeom>
          <a:solidFill>
            <a:schemeClr val="accent1"/>
          </a:solidFill>
          <a:ln>
            <a:noFill/>
          </a:ln>
          <a:extLst/>
        </p:spPr>
        <p:txBody>
          <a:bodyPr anchor="ctr"/>
          <a:lstStyle/>
          <a:p>
            <a:pPr algn="ctr"/>
            <a:endParaRPr/>
          </a:p>
        </p:txBody>
      </p:sp>
      <p:sp>
        <p:nvSpPr>
          <p:cNvPr id="490" name="ïṧľ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EB1E40C-9DA3-467E-92AF-E2AFC224B689}"/>
              </a:ext>
            </a:extLst>
          </p:cNvPr>
          <p:cNvSpPr/>
          <p:nvPr/>
        </p:nvSpPr>
        <p:spPr bwMode="auto">
          <a:xfrm>
            <a:off x="9965388" y="2994895"/>
            <a:ext cx="199192" cy="150137"/>
          </a:xfrm>
          <a:custGeom>
            <a:avLst/>
            <a:gdLst>
              <a:gd name="T0" fmla="*/ 0 w 134"/>
              <a:gd name="T1" fmla="*/ 0 h 101"/>
              <a:gd name="T2" fmla="*/ 0 w 134"/>
              <a:gd name="T3" fmla="*/ 101 h 101"/>
              <a:gd name="T4" fmla="*/ 134 w 134"/>
              <a:gd name="T5" fmla="*/ 101 h 101"/>
              <a:gd name="T6" fmla="*/ 134 w 134"/>
              <a:gd name="T7" fmla="*/ 0 h 101"/>
              <a:gd name="T8" fmla="*/ 0 w 134"/>
              <a:gd name="T9" fmla="*/ 0 h 101"/>
              <a:gd name="T10" fmla="*/ 25 w 134"/>
              <a:gd name="T11" fmla="*/ 93 h 101"/>
              <a:gd name="T12" fmla="*/ 8 w 134"/>
              <a:gd name="T13" fmla="*/ 93 h 101"/>
              <a:gd name="T14" fmla="*/ 8 w 134"/>
              <a:gd name="T15" fmla="*/ 77 h 101"/>
              <a:gd name="T16" fmla="*/ 25 w 134"/>
              <a:gd name="T17" fmla="*/ 77 h 101"/>
              <a:gd name="T18" fmla="*/ 25 w 134"/>
              <a:gd name="T19" fmla="*/ 93 h 101"/>
              <a:gd name="T20" fmla="*/ 25 w 134"/>
              <a:gd name="T21" fmla="*/ 59 h 101"/>
              <a:gd name="T22" fmla="*/ 8 w 134"/>
              <a:gd name="T23" fmla="*/ 59 h 101"/>
              <a:gd name="T24" fmla="*/ 8 w 134"/>
              <a:gd name="T25" fmla="*/ 43 h 101"/>
              <a:gd name="T26" fmla="*/ 25 w 134"/>
              <a:gd name="T27" fmla="*/ 43 h 101"/>
              <a:gd name="T28" fmla="*/ 25 w 134"/>
              <a:gd name="T29" fmla="*/ 59 h 101"/>
              <a:gd name="T30" fmla="*/ 25 w 134"/>
              <a:gd name="T31" fmla="*/ 26 h 101"/>
              <a:gd name="T32" fmla="*/ 8 w 134"/>
              <a:gd name="T33" fmla="*/ 26 h 101"/>
              <a:gd name="T34" fmla="*/ 8 w 134"/>
              <a:gd name="T35" fmla="*/ 8 h 101"/>
              <a:gd name="T36" fmla="*/ 25 w 134"/>
              <a:gd name="T37" fmla="*/ 8 h 101"/>
              <a:gd name="T38" fmla="*/ 25 w 134"/>
              <a:gd name="T39" fmla="*/ 26 h 101"/>
              <a:gd name="T40" fmla="*/ 102 w 134"/>
              <a:gd name="T41" fmla="*/ 93 h 101"/>
              <a:gd name="T42" fmla="*/ 35 w 134"/>
              <a:gd name="T43" fmla="*/ 93 h 101"/>
              <a:gd name="T44" fmla="*/ 35 w 134"/>
              <a:gd name="T45" fmla="*/ 8 h 101"/>
              <a:gd name="T46" fmla="*/ 102 w 134"/>
              <a:gd name="T47" fmla="*/ 8 h 101"/>
              <a:gd name="T48" fmla="*/ 102 w 134"/>
              <a:gd name="T49" fmla="*/ 93 h 101"/>
              <a:gd name="T50" fmla="*/ 126 w 134"/>
              <a:gd name="T51" fmla="*/ 93 h 101"/>
              <a:gd name="T52" fmla="*/ 110 w 134"/>
              <a:gd name="T53" fmla="*/ 93 h 101"/>
              <a:gd name="T54" fmla="*/ 110 w 134"/>
              <a:gd name="T55" fmla="*/ 77 h 101"/>
              <a:gd name="T56" fmla="*/ 126 w 134"/>
              <a:gd name="T57" fmla="*/ 77 h 101"/>
              <a:gd name="T58" fmla="*/ 126 w 134"/>
              <a:gd name="T59" fmla="*/ 93 h 101"/>
              <a:gd name="T60" fmla="*/ 126 w 134"/>
              <a:gd name="T61" fmla="*/ 59 h 101"/>
              <a:gd name="T62" fmla="*/ 110 w 134"/>
              <a:gd name="T63" fmla="*/ 59 h 101"/>
              <a:gd name="T64" fmla="*/ 110 w 134"/>
              <a:gd name="T65" fmla="*/ 43 h 101"/>
              <a:gd name="T66" fmla="*/ 126 w 134"/>
              <a:gd name="T67" fmla="*/ 43 h 101"/>
              <a:gd name="T68" fmla="*/ 126 w 134"/>
              <a:gd name="T69" fmla="*/ 59 h 101"/>
              <a:gd name="T70" fmla="*/ 126 w 134"/>
              <a:gd name="T71" fmla="*/ 26 h 101"/>
              <a:gd name="T72" fmla="*/ 110 w 134"/>
              <a:gd name="T73" fmla="*/ 26 h 101"/>
              <a:gd name="T74" fmla="*/ 110 w 134"/>
              <a:gd name="T75" fmla="*/ 8 h 101"/>
              <a:gd name="T76" fmla="*/ 126 w 134"/>
              <a:gd name="T77" fmla="*/ 8 h 101"/>
              <a:gd name="T78" fmla="*/ 126 w 134"/>
              <a:gd name="T79" fmla="*/ 26 h 101"/>
              <a:gd name="T80" fmla="*/ 51 w 134"/>
              <a:gd name="T81" fmla="*/ 26 h 101"/>
              <a:gd name="T82" fmla="*/ 51 w 134"/>
              <a:gd name="T83" fmla="*/ 77 h 101"/>
              <a:gd name="T84" fmla="*/ 84 w 134"/>
              <a:gd name="T85" fmla="*/ 51 h 101"/>
              <a:gd name="T86" fmla="*/ 51 w 134"/>
              <a:gd name="T87" fmla="*/ 2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 h="101">
                <a:moveTo>
                  <a:pt x="0" y="0"/>
                </a:moveTo>
                <a:lnTo>
                  <a:pt x="0" y="101"/>
                </a:lnTo>
                <a:lnTo>
                  <a:pt x="134" y="101"/>
                </a:lnTo>
                <a:lnTo>
                  <a:pt x="134" y="0"/>
                </a:lnTo>
                <a:lnTo>
                  <a:pt x="0" y="0"/>
                </a:lnTo>
                <a:close/>
                <a:moveTo>
                  <a:pt x="25" y="93"/>
                </a:moveTo>
                <a:lnTo>
                  <a:pt x="8" y="93"/>
                </a:lnTo>
                <a:lnTo>
                  <a:pt x="8" y="77"/>
                </a:lnTo>
                <a:lnTo>
                  <a:pt x="25" y="77"/>
                </a:lnTo>
                <a:lnTo>
                  <a:pt x="25" y="93"/>
                </a:lnTo>
                <a:close/>
                <a:moveTo>
                  <a:pt x="25" y="59"/>
                </a:moveTo>
                <a:lnTo>
                  <a:pt x="8" y="59"/>
                </a:lnTo>
                <a:lnTo>
                  <a:pt x="8" y="43"/>
                </a:lnTo>
                <a:lnTo>
                  <a:pt x="25" y="43"/>
                </a:lnTo>
                <a:lnTo>
                  <a:pt x="25" y="59"/>
                </a:lnTo>
                <a:close/>
                <a:moveTo>
                  <a:pt x="25" y="26"/>
                </a:moveTo>
                <a:lnTo>
                  <a:pt x="8" y="26"/>
                </a:lnTo>
                <a:lnTo>
                  <a:pt x="8" y="8"/>
                </a:lnTo>
                <a:lnTo>
                  <a:pt x="25" y="8"/>
                </a:lnTo>
                <a:lnTo>
                  <a:pt x="25" y="26"/>
                </a:lnTo>
                <a:close/>
                <a:moveTo>
                  <a:pt x="102" y="93"/>
                </a:moveTo>
                <a:lnTo>
                  <a:pt x="35" y="93"/>
                </a:lnTo>
                <a:lnTo>
                  <a:pt x="35" y="8"/>
                </a:lnTo>
                <a:lnTo>
                  <a:pt x="102" y="8"/>
                </a:lnTo>
                <a:lnTo>
                  <a:pt x="102" y="93"/>
                </a:lnTo>
                <a:close/>
                <a:moveTo>
                  <a:pt x="126" y="93"/>
                </a:moveTo>
                <a:lnTo>
                  <a:pt x="110" y="93"/>
                </a:lnTo>
                <a:lnTo>
                  <a:pt x="110" y="77"/>
                </a:lnTo>
                <a:lnTo>
                  <a:pt x="126" y="77"/>
                </a:lnTo>
                <a:lnTo>
                  <a:pt x="126" y="93"/>
                </a:lnTo>
                <a:close/>
                <a:moveTo>
                  <a:pt x="126" y="59"/>
                </a:moveTo>
                <a:lnTo>
                  <a:pt x="110" y="59"/>
                </a:lnTo>
                <a:lnTo>
                  <a:pt x="110" y="43"/>
                </a:lnTo>
                <a:lnTo>
                  <a:pt x="126" y="43"/>
                </a:lnTo>
                <a:lnTo>
                  <a:pt x="126" y="59"/>
                </a:lnTo>
                <a:close/>
                <a:moveTo>
                  <a:pt x="126" y="26"/>
                </a:moveTo>
                <a:lnTo>
                  <a:pt x="110" y="26"/>
                </a:lnTo>
                <a:lnTo>
                  <a:pt x="110" y="8"/>
                </a:lnTo>
                <a:lnTo>
                  <a:pt x="126" y="8"/>
                </a:lnTo>
                <a:lnTo>
                  <a:pt x="126" y="26"/>
                </a:lnTo>
                <a:close/>
                <a:moveTo>
                  <a:pt x="51" y="26"/>
                </a:moveTo>
                <a:lnTo>
                  <a:pt x="51" y="77"/>
                </a:lnTo>
                <a:lnTo>
                  <a:pt x="84" y="51"/>
                </a:lnTo>
                <a:lnTo>
                  <a:pt x="51" y="26"/>
                </a:lnTo>
                <a:close/>
              </a:path>
            </a:pathLst>
          </a:custGeom>
          <a:solidFill>
            <a:schemeClr val="accent1"/>
          </a:solidFill>
          <a:ln>
            <a:noFill/>
          </a:ln>
          <a:extLst/>
        </p:spPr>
        <p:txBody>
          <a:bodyPr anchor="ctr"/>
          <a:lstStyle/>
          <a:p>
            <a:pPr algn="ctr"/>
            <a:endParaRPr/>
          </a:p>
        </p:txBody>
      </p:sp>
      <p:sp>
        <p:nvSpPr>
          <p:cNvPr id="491" name="íṧḻ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AFDEC17-0F06-4BC1-9384-B2E4A4D218A7}"/>
              </a:ext>
            </a:extLst>
          </p:cNvPr>
          <p:cNvSpPr/>
          <p:nvPr/>
        </p:nvSpPr>
        <p:spPr bwMode="auto">
          <a:xfrm>
            <a:off x="10194310" y="2951785"/>
            <a:ext cx="118920" cy="111487"/>
          </a:xfrm>
          <a:custGeom>
            <a:avLst/>
            <a:gdLst>
              <a:gd name="T0" fmla="*/ 80 w 80"/>
              <a:gd name="T1" fmla="*/ 29 h 75"/>
              <a:gd name="T2" fmla="*/ 52 w 80"/>
              <a:gd name="T3" fmla="*/ 24 h 75"/>
              <a:gd name="T4" fmla="*/ 41 w 80"/>
              <a:gd name="T5" fmla="*/ 0 h 75"/>
              <a:gd name="T6" fmla="*/ 28 w 80"/>
              <a:gd name="T7" fmla="*/ 24 h 75"/>
              <a:gd name="T8" fmla="*/ 0 w 80"/>
              <a:gd name="T9" fmla="*/ 29 h 75"/>
              <a:gd name="T10" fmla="*/ 19 w 80"/>
              <a:gd name="T11" fmla="*/ 49 h 75"/>
              <a:gd name="T12" fmla="*/ 15 w 80"/>
              <a:gd name="T13" fmla="*/ 75 h 75"/>
              <a:gd name="T14" fmla="*/ 41 w 80"/>
              <a:gd name="T15" fmla="*/ 62 h 75"/>
              <a:gd name="T16" fmla="*/ 65 w 80"/>
              <a:gd name="T17" fmla="*/ 75 h 75"/>
              <a:gd name="T18" fmla="*/ 60 w 80"/>
              <a:gd name="T19" fmla="*/ 49 h 75"/>
              <a:gd name="T20" fmla="*/ 80 w 80"/>
              <a:gd name="T21" fmla="*/ 29 h 75"/>
              <a:gd name="T22" fmla="*/ 41 w 80"/>
              <a:gd name="T23" fmla="*/ 57 h 75"/>
              <a:gd name="T24" fmla="*/ 23 w 80"/>
              <a:gd name="T25" fmla="*/ 65 h 75"/>
              <a:gd name="T26" fmla="*/ 26 w 80"/>
              <a:gd name="T27" fmla="*/ 45 h 75"/>
              <a:gd name="T28" fmla="*/ 11 w 80"/>
              <a:gd name="T29" fmla="*/ 32 h 75"/>
              <a:gd name="T30" fmla="*/ 31 w 80"/>
              <a:gd name="T31" fmla="*/ 29 h 75"/>
              <a:gd name="T32" fmla="*/ 41 w 80"/>
              <a:gd name="T33" fmla="*/ 11 h 75"/>
              <a:gd name="T34" fmla="*/ 49 w 80"/>
              <a:gd name="T35" fmla="*/ 29 h 75"/>
              <a:gd name="T36" fmla="*/ 68 w 80"/>
              <a:gd name="T37" fmla="*/ 32 h 75"/>
              <a:gd name="T38" fmla="*/ 54 w 80"/>
              <a:gd name="T39" fmla="*/ 45 h 75"/>
              <a:gd name="T40" fmla="*/ 57 w 80"/>
              <a:gd name="T41" fmla="*/ 65 h 75"/>
              <a:gd name="T42" fmla="*/ 41 w 80"/>
              <a:gd name="T43"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75">
                <a:moveTo>
                  <a:pt x="80" y="29"/>
                </a:moveTo>
                <a:lnTo>
                  <a:pt x="52" y="24"/>
                </a:lnTo>
                <a:lnTo>
                  <a:pt x="41" y="0"/>
                </a:lnTo>
                <a:lnTo>
                  <a:pt x="28" y="24"/>
                </a:lnTo>
                <a:lnTo>
                  <a:pt x="0" y="29"/>
                </a:lnTo>
                <a:lnTo>
                  <a:pt x="19" y="49"/>
                </a:lnTo>
                <a:lnTo>
                  <a:pt x="15" y="75"/>
                </a:lnTo>
                <a:lnTo>
                  <a:pt x="41" y="62"/>
                </a:lnTo>
                <a:lnTo>
                  <a:pt x="65" y="75"/>
                </a:lnTo>
                <a:lnTo>
                  <a:pt x="60" y="49"/>
                </a:lnTo>
                <a:lnTo>
                  <a:pt x="80" y="29"/>
                </a:lnTo>
                <a:close/>
                <a:moveTo>
                  <a:pt x="41" y="57"/>
                </a:moveTo>
                <a:lnTo>
                  <a:pt x="23" y="65"/>
                </a:lnTo>
                <a:lnTo>
                  <a:pt x="26" y="45"/>
                </a:lnTo>
                <a:lnTo>
                  <a:pt x="11" y="32"/>
                </a:lnTo>
                <a:lnTo>
                  <a:pt x="31" y="29"/>
                </a:lnTo>
                <a:lnTo>
                  <a:pt x="41" y="11"/>
                </a:lnTo>
                <a:lnTo>
                  <a:pt x="49" y="29"/>
                </a:lnTo>
                <a:lnTo>
                  <a:pt x="68" y="32"/>
                </a:lnTo>
                <a:lnTo>
                  <a:pt x="54" y="45"/>
                </a:lnTo>
                <a:lnTo>
                  <a:pt x="57" y="65"/>
                </a:lnTo>
                <a:lnTo>
                  <a:pt x="41" y="57"/>
                </a:lnTo>
                <a:close/>
              </a:path>
            </a:pathLst>
          </a:custGeom>
          <a:solidFill>
            <a:schemeClr val="accent1"/>
          </a:solidFill>
          <a:ln>
            <a:noFill/>
          </a:ln>
          <a:extLst/>
        </p:spPr>
        <p:txBody>
          <a:bodyPr anchor="ctr"/>
          <a:lstStyle/>
          <a:p>
            <a:pPr algn="ctr"/>
            <a:endParaRPr/>
          </a:p>
        </p:txBody>
      </p:sp>
      <p:sp>
        <p:nvSpPr>
          <p:cNvPr id="492" name="íśḷ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2E7CE7E-A21C-47D6-95C7-4FC965416ED4}"/>
              </a:ext>
            </a:extLst>
          </p:cNvPr>
          <p:cNvSpPr/>
          <p:nvPr/>
        </p:nvSpPr>
        <p:spPr bwMode="auto">
          <a:xfrm>
            <a:off x="9761736" y="2754081"/>
            <a:ext cx="194733" cy="194731"/>
          </a:xfrm>
          <a:custGeom>
            <a:avLst/>
            <a:gdLst>
              <a:gd name="T0" fmla="*/ 0 w 131"/>
              <a:gd name="T1" fmla="*/ 131 h 131"/>
              <a:gd name="T2" fmla="*/ 65 w 131"/>
              <a:gd name="T3" fmla="*/ 131 h 131"/>
              <a:gd name="T4" fmla="*/ 65 w 131"/>
              <a:gd name="T5" fmla="*/ 0 h 131"/>
              <a:gd name="T6" fmla="*/ 0 w 131"/>
              <a:gd name="T7" fmla="*/ 0 h 131"/>
              <a:gd name="T8" fmla="*/ 0 w 131"/>
              <a:gd name="T9" fmla="*/ 131 h 131"/>
              <a:gd name="T10" fmla="*/ 41 w 131"/>
              <a:gd name="T11" fmla="*/ 17 h 131"/>
              <a:gd name="T12" fmla="*/ 57 w 131"/>
              <a:gd name="T13" fmla="*/ 17 h 131"/>
              <a:gd name="T14" fmla="*/ 57 w 131"/>
              <a:gd name="T15" fmla="*/ 33 h 131"/>
              <a:gd name="T16" fmla="*/ 41 w 131"/>
              <a:gd name="T17" fmla="*/ 33 h 131"/>
              <a:gd name="T18" fmla="*/ 41 w 131"/>
              <a:gd name="T19" fmla="*/ 17 h 131"/>
              <a:gd name="T20" fmla="*/ 41 w 131"/>
              <a:gd name="T21" fmla="*/ 49 h 131"/>
              <a:gd name="T22" fmla="*/ 57 w 131"/>
              <a:gd name="T23" fmla="*/ 49 h 131"/>
              <a:gd name="T24" fmla="*/ 57 w 131"/>
              <a:gd name="T25" fmla="*/ 66 h 131"/>
              <a:gd name="T26" fmla="*/ 41 w 131"/>
              <a:gd name="T27" fmla="*/ 66 h 131"/>
              <a:gd name="T28" fmla="*/ 41 w 131"/>
              <a:gd name="T29" fmla="*/ 49 h 131"/>
              <a:gd name="T30" fmla="*/ 41 w 131"/>
              <a:gd name="T31" fmla="*/ 82 h 131"/>
              <a:gd name="T32" fmla="*/ 57 w 131"/>
              <a:gd name="T33" fmla="*/ 82 h 131"/>
              <a:gd name="T34" fmla="*/ 57 w 131"/>
              <a:gd name="T35" fmla="*/ 98 h 131"/>
              <a:gd name="T36" fmla="*/ 41 w 131"/>
              <a:gd name="T37" fmla="*/ 98 h 131"/>
              <a:gd name="T38" fmla="*/ 41 w 131"/>
              <a:gd name="T39" fmla="*/ 82 h 131"/>
              <a:gd name="T40" fmla="*/ 8 w 131"/>
              <a:gd name="T41" fmla="*/ 17 h 131"/>
              <a:gd name="T42" fmla="*/ 24 w 131"/>
              <a:gd name="T43" fmla="*/ 17 h 131"/>
              <a:gd name="T44" fmla="*/ 24 w 131"/>
              <a:gd name="T45" fmla="*/ 33 h 131"/>
              <a:gd name="T46" fmla="*/ 8 w 131"/>
              <a:gd name="T47" fmla="*/ 33 h 131"/>
              <a:gd name="T48" fmla="*/ 8 w 131"/>
              <a:gd name="T49" fmla="*/ 17 h 131"/>
              <a:gd name="T50" fmla="*/ 8 w 131"/>
              <a:gd name="T51" fmla="*/ 49 h 131"/>
              <a:gd name="T52" fmla="*/ 24 w 131"/>
              <a:gd name="T53" fmla="*/ 49 h 131"/>
              <a:gd name="T54" fmla="*/ 24 w 131"/>
              <a:gd name="T55" fmla="*/ 66 h 131"/>
              <a:gd name="T56" fmla="*/ 8 w 131"/>
              <a:gd name="T57" fmla="*/ 66 h 131"/>
              <a:gd name="T58" fmla="*/ 8 w 131"/>
              <a:gd name="T59" fmla="*/ 49 h 131"/>
              <a:gd name="T60" fmla="*/ 8 w 131"/>
              <a:gd name="T61" fmla="*/ 82 h 131"/>
              <a:gd name="T62" fmla="*/ 24 w 131"/>
              <a:gd name="T63" fmla="*/ 82 h 131"/>
              <a:gd name="T64" fmla="*/ 24 w 131"/>
              <a:gd name="T65" fmla="*/ 98 h 131"/>
              <a:gd name="T66" fmla="*/ 8 w 131"/>
              <a:gd name="T67" fmla="*/ 98 h 131"/>
              <a:gd name="T68" fmla="*/ 8 w 131"/>
              <a:gd name="T69" fmla="*/ 82 h 131"/>
              <a:gd name="T70" fmla="*/ 73 w 131"/>
              <a:gd name="T71" fmla="*/ 41 h 131"/>
              <a:gd name="T72" fmla="*/ 131 w 131"/>
              <a:gd name="T73" fmla="*/ 41 h 131"/>
              <a:gd name="T74" fmla="*/ 131 w 131"/>
              <a:gd name="T75" fmla="*/ 49 h 131"/>
              <a:gd name="T76" fmla="*/ 73 w 131"/>
              <a:gd name="T77" fmla="*/ 49 h 131"/>
              <a:gd name="T78" fmla="*/ 73 w 131"/>
              <a:gd name="T79" fmla="*/ 41 h 131"/>
              <a:gd name="T80" fmla="*/ 73 w 131"/>
              <a:gd name="T81" fmla="*/ 131 h 131"/>
              <a:gd name="T82" fmla="*/ 90 w 131"/>
              <a:gd name="T83" fmla="*/ 131 h 131"/>
              <a:gd name="T84" fmla="*/ 90 w 131"/>
              <a:gd name="T85" fmla="*/ 98 h 131"/>
              <a:gd name="T86" fmla="*/ 114 w 131"/>
              <a:gd name="T87" fmla="*/ 98 h 131"/>
              <a:gd name="T88" fmla="*/ 114 w 131"/>
              <a:gd name="T89" fmla="*/ 131 h 131"/>
              <a:gd name="T90" fmla="*/ 131 w 131"/>
              <a:gd name="T91" fmla="*/ 131 h 131"/>
              <a:gd name="T92" fmla="*/ 131 w 131"/>
              <a:gd name="T93" fmla="*/ 57 h 131"/>
              <a:gd name="T94" fmla="*/ 73 w 131"/>
              <a:gd name="T95" fmla="*/ 57 h 131"/>
              <a:gd name="T96" fmla="*/ 73 w 131"/>
              <a:gd name="T9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31">
                <a:moveTo>
                  <a:pt x="0" y="131"/>
                </a:moveTo>
                <a:lnTo>
                  <a:pt x="65" y="131"/>
                </a:lnTo>
                <a:lnTo>
                  <a:pt x="65" y="0"/>
                </a:lnTo>
                <a:lnTo>
                  <a:pt x="0" y="0"/>
                </a:lnTo>
                <a:lnTo>
                  <a:pt x="0" y="131"/>
                </a:lnTo>
                <a:close/>
                <a:moveTo>
                  <a:pt x="41" y="17"/>
                </a:moveTo>
                <a:lnTo>
                  <a:pt x="57" y="17"/>
                </a:lnTo>
                <a:lnTo>
                  <a:pt x="57" y="33"/>
                </a:lnTo>
                <a:lnTo>
                  <a:pt x="41" y="33"/>
                </a:lnTo>
                <a:lnTo>
                  <a:pt x="41" y="17"/>
                </a:lnTo>
                <a:close/>
                <a:moveTo>
                  <a:pt x="41" y="49"/>
                </a:moveTo>
                <a:lnTo>
                  <a:pt x="57" y="49"/>
                </a:lnTo>
                <a:lnTo>
                  <a:pt x="57" y="66"/>
                </a:lnTo>
                <a:lnTo>
                  <a:pt x="41" y="66"/>
                </a:lnTo>
                <a:lnTo>
                  <a:pt x="41" y="49"/>
                </a:lnTo>
                <a:close/>
                <a:moveTo>
                  <a:pt x="41" y="82"/>
                </a:moveTo>
                <a:lnTo>
                  <a:pt x="57" y="82"/>
                </a:lnTo>
                <a:lnTo>
                  <a:pt x="57" y="98"/>
                </a:lnTo>
                <a:lnTo>
                  <a:pt x="41" y="98"/>
                </a:lnTo>
                <a:lnTo>
                  <a:pt x="41" y="82"/>
                </a:lnTo>
                <a:close/>
                <a:moveTo>
                  <a:pt x="8" y="17"/>
                </a:moveTo>
                <a:lnTo>
                  <a:pt x="24" y="17"/>
                </a:lnTo>
                <a:lnTo>
                  <a:pt x="24" y="33"/>
                </a:lnTo>
                <a:lnTo>
                  <a:pt x="8" y="33"/>
                </a:lnTo>
                <a:lnTo>
                  <a:pt x="8" y="17"/>
                </a:lnTo>
                <a:close/>
                <a:moveTo>
                  <a:pt x="8" y="49"/>
                </a:moveTo>
                <a:lnTo>
                  <a:pt x="24" y="49"/>
                </a:lnTo>
                <a:lnTo>
                  <a:pt x="24" y="66"/>
                </a:lnTo>
                <a:lnTo>
                  <a:pt x="8" y="66"/>
                </a:lnTo>
                <a:lnTo>
                  <a:pt x="8" y="49"/>
                </a:lnTo>
                <a:close/>
                <a:moveTo>
                  <a:pt x="8" y="82"/>
                </a:moveTo>
                <a:lnTo>
                  <a:pt x="24" y="82"/>
                </a:lnTo>
                <a:lnTo>
                  <a:pt x="24" y="98"/>
                </a:lnTo>
                <a:lnTo>
                  <a:pt x="8" y="98"/>
                </a:lnTo>
                <a:lnTo>
                  <a:pt x="8" y="82"/>
                </a:lnTo>
                <a:close/>
                <a:moveTo>
                  <a:pt x="73" y="41"/>
                </a:moveTo>
                <a:lnTo>
                  <a:pt x="131" y="41"/>
                </a:lnTo>
                <a:lnTo>
                  <a:pt x="131" y="49"/>
                </a:lnTo>
                <a:lnTo>
                  <a:pt x="73" y="49"/>
                </a:lnTo>
                <a:lnTo>
                  <a:pt x="73" y="41"/>
                </a:lnTo>
                <a:close/>
                <a:moveTo>
                  <a:pt x="73" y="131"/>
                </a:moveTo>
                <a:lnTo>
                  <a:pt x="90" y="131"/>
                </a:lnTo>
                <a:lnTo>
                  <a:pt x="90" y="98"/>
                </a:lnTo>
                <a:lnTo>
                  <a:pt x="114" y="98"/>
                </a:lnTo>
                <a:lnTo>
                  <a:pt x="114" y="131"/>
                </a:lnTo>
                <a:lnTo>
                  <a:pt x="131" y="131"/>
                </a:lnTo>
                <a:lnTo>
                  <a:pt x="131" y="57"/>
                </a:lnTo>
                <a:lnTo>
                  <a:pt x="73" y="57"/>
                </a:lnTo>
                <a:lnTo>
                  <a:pt x="73" y="131"/>
                </a:lnTo>
                <a:close/>
              </a:path>
            </a:pathLst>
          </a:custGeom>
          <a:solidFill>
            <a:schemeClr val="accent1"/>
          </a:solidFill>
          <a:ln>
            <a:noFill/>
          </a:ln>
          <a:extLst/>
        </p:spPr>
        <p:txBody>
          <a:bodyPr anchor="ctr"/>
          <a:lstStyle/>
          <a:p>
            <a:pPr algn="ctr"/>
            <a:endParaRPr/>
          </a:p>
        </p:txBody>
      </p:sp>
      <p:sp>
        <p:nvSpPr>
          <p:cNvPr id="493" name="iśľï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2A7EE07-F286-47FC-AF1F-A8E08AD8A8B9}"/>
              </a:ext>
            </a:extLst>
          </p:cNvPr>
          <p:cNvSpPr/>
          <p:nvPr/>
        </p:nvSpPr>
        <p:spPr bwMode="auto">
          <a:xfrm>
            <a:off x="9723088" y="2991922"/>
            <a:ext cx="206624" cy="206624"/>
          </a:xfrm>
          <a:custGeom>
            <a:avLst/>
            <a:gdLst>
              <a:gd name="T0" fmla="*/ 79 w 85"/>
              <a:gd name="T1" fmla="*/ 24 h 85"/>
              <a:gd name="T2" fmla="*/ 61 w 85"/>
              <a:gd name="T3" fmla="*/ 6 h 85"/>
              <a:gd name="T4" fmla="*/ 66 w 85"/>
              <a:gd name="T5" fmla="*/ 0 h 85"/>
              <a:gd name="T6" fmla="*/ 85 w 85"/>
              <a:gd name="T7" fmla="*/ 19 h 85"/>
              <a:gd name="T8" fmla="*/ 79 w 85"/>
              <a:gd name="T9" fmla="*/ 24 h 85"/>
              <a:gd name="T10" fmla="*/ 74 w 85"/>
              <a:gd name="T11" fmla="*/ 30 h 85"/>
              <a:gd name="T12" fmla="*/ 71 w 85"/>
              <a:gd name="T13" fmla="*/ 59 h 85"/>
              <a:gd name="T14" fmla="*/ 13 w 85"/>
              <a:gd name="T15" fmla="*/ 85 h 85"/>
              <a:gd name="T16" fmla="*/ 8 w 85"/>
              <a:gd name="T17" fmla="*/ 81 h 85"/>
              <a:gd name="T18" fmla="*/ 31 w 85"/>
              <a:gd name="T19" fmla="*/ 58 h 85"/>
              <a:gd name="T20" fmla="*/ 34 w 85"/>
              <a:gd name="T21" fmla="*/ 59 h 85"/>
              <a:gd name="T22" fmla="*/ 42 w 85"/>
              <a:gd name="T23" fmla="*/ 51 h 85"/>
              <a:gd name="T24" fmla="*/ 34 w 85"/>
              <a:gd name="T25" fmla="*/ 43 h 85"/>
              <a:gd name="T26" fmla="*/ 26 w 85"/>
              <a:gd name="T27" fmla="*/ 51 h 85"/>
              <a:gd name="T28" fmla="*/ 27 w 85"/>
              <a:gd name="T29" fmla="*/ 54 h 85"/>
              <a:gd name="T30" fmla="*/ 4 w 85"/>
              <a:gd name="T31" fmla="*/ 76 h 85"/>
              <a:gd name="T32" fmla="*/ 0 w 85"/>
              <a:gd name="T33" fmla="*/ 72 h 85"/>
              <a:gd name="T34" fmla="*/ 26 w 85"/>
              <a:gd name="T35" fmla="*/ 14 h 85"/>
              <a:gd name="T36" fmla="*/ 55 w 85"/>
              <a:gd name="T37" fmla="*/ 11 h 85"/>
              <a:gd name="T38" fmla="*/ 74 w 85"/>
              <a:gd name="T39" fmla="*/ 3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85">
                <a:moveTo>
                  <a:pt x="79" y="24"/>
                </a:moveTo>
                <a:cubicBezTo>
                  <a:pt x="61" y="6"/>
                  <a:pt x="61" y="6"/>
                  <a:pt x="61" y="6"/>
                </a:cubicBezTo>
                <a:cubicBezTo>
                  <a:pt x="66" y="0"/>
                  <a:pt x="66" y="0"/>
                  <a:pt x="66" y="0"/>
                </a:cubicBezTo>
                <a:cubicBezTo>
                  <a:pt x="85" y="19"/>
                  <a:pt x="85" y="19"/>
                  <a:pt x="85" y="19"/>
                </a:cubicBezTo>
                <a:lnTo>
                  <a:pt x="79" y="24"/>
                </a:lnTo>
                <a:close/>
                <a:moveTo>
                  <a:pt x="74" y="30"/>
                </a:moveTo>
                <a:cubicBezTo>
                  <a:pt x="71" y="59"/>
                  <a:pt x="71" y="59"/>
                  <a:pt x="71" y="59"/>
                </a:cubicBezTo>
                <a:cubicBezTo>
                  <a:pt x="47" y="59"/>
                  <a:pt x="13" y="85"/>
                  <a:pt x="13" y="85"/>
                </a:cubicBezTo>
                <a:cubicBezTo>
                  <a:pt x="8" y="81"/>
                  <a:pt x="8" y="81"/>
                  <a:pt x="8" y="81"/>
                </a:cubicBezTo>
                <a:cubicBezTo>
                  <a:pt x="31" y="58"/>
                  <a:pt x="31" y="58"/>
                  <a:pt x="31" y="58"/>
                </a:cubicBezTo>
                <a:cubicBezTo>
                  <a:pt x="32" y="59"/>
                  <a:pt x="33" y="59"/>
                  <a:pt x="34" y="59"/>
                </a:cubicBezTo>
                <a:cubicBezTo>
                  <a:pt x="38" y="59"/>
                  <a:pt x="42" y="55"/>
                  <a:pt x="42" y="51"/>
                </a:cubicBezTo>
                <a:cubicBezTo>
                  <a:pt x="42" y="46"/>
                  <a:pt x="38" y="43"/>
                  <a:pt x="34" y="43"/>
                </a:cubicBezTo>
                <a:cubicBezTo>
                  <a:pt x="30" y="43"/>
                  <a:pt x="26" y="46"/>
                  <a:pt x="26" y="51"/>
                </a:cubicBezTo>
                <a:cubicBezTo>
                  <a:pt x="26" y="52"/>
                  <a:pt x="26" y="53"/>
                  <a:pt x="27" y="54"/>
                </a:cubicBezTo>
                <a:cubicBezTo>
                  <a:pt x="4" y="76"/>
                  <a:pt x="4" y="76"/>
                  <a:pt x="4" y="76"/>
                </a:cubicBezTo>
                <a:cubicBezTo>
                  <a:pt x="0" y="72"/>
                  <a:pt x="0" y="72"/>
                  <a:pt x="0" y="72"/>
                </a:cubicBezTo>
                <a:cubicBezTo>
                  <a:pt x="0" y="72"/>
                  <a:pt x="26" y="37"/>
                  <a:pt x="26" y="14"/>
                </a:cubicBezTo>
                <a:cubicBezTo>
                  <a:pt x="55" y="11"/>
                  <a:pt x="55" y="11"/>
                  <a:pt x="55" y="11"/>
                </a:cubicBezTo>
                <a:lnTo>
                  <a:pt x="74" y="30"/>
                </a:lnTo>
                <a:close/>
              </a:path>
            </a:pathLst>
          </a:custGeom>
          <a:solidFill>
            <a:schemeClr val="accent1"/>
          </a:solidFill>
          <a:ln>
            <a:noFill/>
          </a:ln>
          <a:extLst/>
        </p:spPr>
        <p:txBody>
          <a:bodyPr anchor="ctr"/>
          <a:lstStyle/>
          <a:p>
            <a:pPr algn="ctr"/>
            <a:endParaRPr/>
          </a:p>
        </p:txBody>
      </p:sp>
      <p:sp>
        <p:nvSpPr>
          <p:cNvPr id="494" name="îṣľí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9A1AC83-D1A8-4A1B-A8B0-08EFC35E039C}"/>
              </a:ext>
            </a:extLst>
          </p:cNvPr>
          <p:cNvSpPr/>
          <p:nvPr/>
        </p:nvSpPr>
        <p:spPr bwMode="auto">
          <a:xfrm>
            <a:off x="9535788" y="2746648"/>
            <a:ext cx="187299" cy="187299"/>
          </a:xfrm>
          <a:custGeom>
            <a:avLst/>
            <a:gdLst>
              <a:gd name="T0" fmla="*/ 53 w 77"/>
              <a:gd name="T1" fmla="*/ 30 h 77"/>
              <a:gd name="T2" fmla="*/ 26 w 77"/>
              <a:gd name="T3" fmla="*/ 2 h 77"/>
              <a:gd name="T4" fmla="*/ 39 w 77"/>
              <a:gd name="T5" fmla="*/ 0 h 77"/>
              <a:gd name="T6" fmla="*/ 53 w 77"/>
              <a:gd name="T7" fmla="*/ 3 h 77"/>
              <a:gd name="T8" fmla="*/ 53 w 77"/>
              <a:gd name="T9" fmla="*/ 30 h 77"/>
              <a:gd name="T10" fmla="*/ 58 w 77"/>
              <a:gd name="T11" fmla="*/ 53 h 77"/>
              <a:gd name="T12" fmla="*/ 58 w 77"/>
              <a:gd name="T13" fmla="*/ 5 h 77"/>
              <a:gd name="T14" fmla="*/ 77 w 77"/>
              <a:gd name="T15" fmla="*/ 38 h 77"/>
              <a:gd name="T16" fmla="*/ 74 w 77"/>
              <a:gd name="T17" fmla="*/ 53 h 77"/>
              <a:gd name="T18" fmla="*/ 58 w 77"/>
              <a:gd name="T19" fmla="*/ 53 h 77"/>
              <a:gd name="T20" fmla="*/ 24 w 77"/>
              <a:gd name="T21" fmla="*/ 58 h 77"/>
              <a:gd name="T22" fmla="*/ 72 w 77"/>
              <a:gd name="T23" fmla="*/ 58 h 77"/>
              <a:gd name="T24" fmla="*/ 39 w 77"/>
              <a:gd name="T25" fmla="*/ 77 h 77"/>
              <a:gd name="T26" fmla="*/ 24 w 77"/>
              <a:gd name="T27" fmla="*/ 74 h 77"/>
              <a:gd name="T28" fmla="*/ 24 w 77"/>
              <a:gd name="T29" fmla="*/ 58 h 77"/>
              <a:gd name="T30" fmla="*/ 32 w 77"/>
              <a:gd name="T31" fmla="*/ 17 h 77"/>
              <a:gd name="T32" fmla="*/ 1 w 77"/>
              <a:gd name="T33" fmla="*/ 48 h 77"/>
              <a:gd name="T34" fmla="*/ 0 w 77"/>
              <a:gd name="T35" fmla="*/ 38 h 77"/>
              <a:gd name="T36" fmla="*/ 20 w 77"/>
              <a:gd name="T37" fmla="*/ 5 h 77"/>
              <a:gd name="T38" fmla="*/ 32 w 77"/>
              <a:gd name="T39" fmla="*/ 17 h 77"/>
              <a:gd name="T40" fmla="*/ 20 w 77"/>
              <a:gd name="T41" fmla="*/ 38 h 77"/>
              <a:gd name="T42" fmla="*/ 20 w 77"/>
              <a:gd name="T43" fmla="*/ 72 h 77"/>
              <a:gd name="T44" fmla="*/ 4 w 77"/>
              <a:gd name="T45" fmla="*/ 54 h 77"/>
              <a:gd name="T46" fmla="*/ 20 w 77"/>
              <a:gd name="T47"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77">
                <a:moveTo>
                  <a:pt x="53" y="30"/>
                </a:moveTo>
                <a:cubicBezTo>
                  <a:pt x="26" y="2"/>
                  <a:pt x="26" y="2"/>
                  <a:pt x="26" y="2"/>
                </a:cubicBezTo>
                <a:cubicBezTo>
                  <a:pt x="30" y="1"/>
                  <a:pt x="34" y="0"/>
                  <a:pt x="39" y="0"/>
                </a:cubicBezTo>
                <a:cubicBezTo>
                  <a:pt x="44" y="0"/>
                  <a:pt x="49" y="1"/>
                  <a:pt x="53" y="3"/>
                </a:cubicBezTo>
                <a:lnTo>
                  <a:pt x="53" y="30"/>
                </a:lnTo>
                <a:close/>
                <a:moveTo>
                  <a:pt x="58" y="53"/>
                </a:moveTo>
                <a:cubicBezTo>
                  <a:pt x="58" y="5"/>
                  <a:pt x="58" y="5"/>
                  <a:pt x="58" y="5"/>
                </a:cubicBezTo>
                <a:cubicBezTo>
                  <a:pt x="69" y="12"/>
                  <a:pt x="77" y="24"/>
                  <a:pt x="77" y="38"/>
                </a:cubicBezTo>
                <a:cubicBezTo>
                  <a:pt x="77" y="43"/>
                  <a:pt x="76" y="48"/>
                  <a:pt x="74" y="53"/>
                </a:cubicBezTo>
                <a:lnTo>
                  <a:pt x="58" y="53"/>
                </a:lnTo>
                <a:close/>
                <a:moveTo>
                  <a:pt x="24" y="58"/>
                </a:moveTo>
                <a:cubicBezTo>
                  <a:pt x="72" y="58"/>
                  <a:pt x="72" y="58"/>
                  <a:pt x="72" y="58"/>
                </a:cubicBezTo>
                <a:cubicBezTo>
                  <a:pt x="65" y="69"/>
                  <a:pt x="53" y="77"/>
                  <a:pt x="39" y="77"/>
                </a:cubicBezTo>
                <a:cubicBezTo>
                  <a:pt x="34" y="77"/>
                  <a:pt x="29" y="76"/>
                  <a:pt x="24" y="74"/>
                </a:cubicBezTo>
                <a:lnTo>
                  <a:pt x="24" y="58"/>
                </a:lnTo>
                <a:close/>
                <a:moveTo>
                  <a:pt x="32" y="17"/>
                </a:moveTo>
                <a:cubicBezTo>
                  <a:pt x="1" y="48"/>
                  <a:pt x="1" y="48"/>
                  <a:pt x="1" y="48"/>
                </a:cubicBezTo>
                <a:cubicBezTo>
                  <a:pt x="1" y="45"/>
                  <a:pt x="0" y="42"/>
                  <a:pt x="0" y="38"/>
                </a:cubicBezTo>
                <a:cubicBezTo>
                  <a:pt x="0" y="24"/>
                  <a:pt x="8" y="11"/>
                  <a:pt x="20" y="5"/>
                </a:cubicBezTo>
                <a:lnTo>
                  <a:pt x="32" y="17"/>
                </a:lnTo>
                <a:close/>
                <a:moveTo>
                  <a:pt x="20" y="38"/>
                </a:moveTo>
                <a:cubicBezTo>
                  <a:pt x="20" y="72"/>
                  <a:pt x="20" y="72"/>
                  <a:pt x="20" y="72"/>
                </a:cubicBezTo>
                <a:cubicBezTo>
                  <a:pt x="12" y="68"/>
                  <a:pt x="7" y="61"/>
                  <a:pt x="4" y="54"/>
                </a:cubicBezTo>
                <a:lnTo>
                  <a:pt x="20" y="38"/>
                </a:lnTo>
                <a:close/>
              </a:path>
            </a:pathLst>
          </a:custGeom>
          <a:solidFill>
            <a:schemeClr val="accent1"/>
          </a:solidFill>
          <a:ln>
            <a:noFill/>
          </a:ln>
          <a:extLst/>
        </p:spPr>
        <p:txBody>
          <a:bodyPr anchor="ctr"/>
          <a:lstStyle/>
          <a:p>
            <a:pPr algn="ctr"/>
            <a:endParaRPr/>
          </a:p>
        </p:txBody>
      </p:sp>
      <p:sp>
        <p:nvSpPr>
          <p:cNvPr id="495" name="íṡli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03862E7-0E5F-4E64-AB57-94BB3F5783AE}"/>
              </a:ext>
            </a:extLst>
          </p:cNvPr>
          <p:cNvSpPr/>
          <p:nvPr/>
        </p:nvSpPr>
        <p:spPr bwMode="auto">
          <a:xfrm>
            <a:off x="9532815" y="2968138"/>
            <a:ext cx="175408" cy="141218"/>
          </a:xfrm>
          <a:custGeom>
            <a:avLst/>
            <a:gdLst>
              <a:gd name="T0" fmla="*/ 0 w 72"/>
              <a:gd name="T1" fmla="*/ 0 h 58"/>
              <a:gd name="T2" fmla="*/ 0 w 72"/>
              <a:gd name="T3" fmla="*/ 58 h 58"/>
              <a:gd name="T4" fmla="*/ 72 w 72"/>
              <a:gd name="T5" fmla="*/ 58 h 58"/>
              <a:gd name="T6" fmla="*/ 72 w 72"/>
              <a:gd name="T7" fmla="*/ 0 h 58"/>
              <a:gd name="T8" fmla="*/ 0 w 72"/>
              <a:gd name="T9" fmla="*/ 0 h 58"/>
              <a:gd name="T10" fmla="*/ 67 w 72"/>
              <a:gd name="T11" fmla="*/ 53 h 58"/>
              <a:gd name="T12" fmla="*/ 4 w 72"/>
              <a:gd name="T13" fmla="*/ 53 h 58"/>
              <a:gd name="T14" fmla="*/ 4 w 72"/>
              <a:gd name="T15" fmla="*/ 4 h 58"/>
              <a:gd name="T16" fmla="*/ 67 w 72"/>
              <a:gd name="T17" fmla="*/ 4 h 58"/>
              <a:gd name="T18" fmla="*/ 67 w 72"/>
              <a:gd name="T19" fmla="*/ 53 h 58"/>
              <a:gd name="T20" fmla="*/ 49 w 72"/>
              <a:gd name="T21" fmla="*/ 15 h 58"/>
              <a:gd name="T22" fmla="*/ 56 w 72"/>
              <a:gd name="T23" fmla="*/ 22 h 58"/>
              <a:gd name="T24" fmla="*/ 63 w 72"/>
              <a:gd name="T25" fmla="*/ 15 h 58"/>
              <a:gd name="T26" fmla="*/ 56 w 72"/>
              <a:gd name="T27" fmla="*/ 9 h 58"/>
              <a:gd name="T28" fmla="*/ 49 w 72"/>
              <a:gd name="T29" fmla="*/ 15 h 58"/>
              <a:gd name="T30" fmla="*/ 63 w 72"/>
              <a:gd name="T31" fmla="*/ 49 h 58"/>
              <a:gd name="T32" fmla="*/ 9 w 72"/>
              <a:gd name="T33" fmla="*/ 49 h 58"/>
              <a:gd name="T34" fmla="*/ 22 w 72"/>
              <a:gd name="T35" fmla="*/ 13 h 58"/>
              <a:gd name="T36" fmla="*/ 40 w 72"/>
              <a:gd name="T37" fmla="*/ 35 h 58"/>
              <a:gd name="T38" fmla="*/ 49 w 72"/>
              <a:gd name="T39" fmla="*/ 29 h 58"/>
              <a:gd name="T40" fmla="*/ 63 w 72"/>
              <a:gd name="T41" fmla="*/ 4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 h="58">
                <a:moveTo>
                  <a:pt x="0" y="0"/>
                </a:moveTo>
                <a:cubicBezTo>
                  <a:pt x="0" y="58"/>
                  <a:pt x="0" y="58"/>
                  <a:pt x="0" y="58"/>
                </a:cubicBezTo>
                <a:cubicBezTo>
                  <a:pt x="72" y="58"/>
                  <a:pt x="72" y="58"/>
                  <a:pt x="72" y="58"/>
                </a:cubicBezTo>
                <a:cubicBezTo>
                  <a:pt x="72" y="0"/>
                  <a:pt x="72" y="0"/>
                  <a:pt x="72" y="0"/>
                </a:cubicBezTo>
                <a:lnTo>
                  <a:pt x="0" y="0"/>
                </a:lnTo>
                <a:close/>
                <a:moveTo>
                  <a:pt x="67" y="53"/>
                </a:moveTo>
                <a:cubicBezTo>
                  <a:pt x="4" y="53"/>
                  <a:pt x="4" y="53"/>
                  <a:pt x="4" y="53"/>
                </a:cubicBezTo>
                <a:cubicBezTo>
                  <a:pt x="4" y="4"/>
                  <a:pt x="4" y="4"/>
                  <a:pt x="4" y="4"/>
                </a:cubicBezTo>
                <a:cubicBezTo>
                  <a:pt x="67" y="4"/>
                  <a:pt x="67" y="4"/>
                  <a:pt x="67" y="4"/>
                </a:cubicBezTo>
                <a:lnTo>
                  <a:pt x="67" y="53"/>
                </a:lnTo>
                <a:close/>
                <a:moveTo>
                  <a:pt x="49" y="15"/>
                </a:moveTo>
                <a:cubicBezTo>
                  <a:pt x="49" y="19"/>
                  <a:pt x="52" y="22"/>
                  <a:pt x="56" y="22"/>
                </a:cubicBezTo>
                <a:cubicBezTo>
                  <a:pt x="60" y="22"/>
                  <a:pt x="63" y="19"/>
                  <a:pt x="63" y="15"/>
                </a:cubicBezTo>
                <a:cubicBezTo>
                  <a:pt x="63" y="12"/>
                  <a:pt x="60" y="9"/>
                  <a:pt x="56" y="9"/>
                </a:cubicBezTo>
                <a:cubicBezTo>
                  <a:pt x="52" y="9"/>
                  <a:pt x="49" y="12"/>
                  <a:pt x="49" y="15"/>
                </a:cubicBezTo>
                <a:close/>
                <a:moveTo>
                  <a:pt x="63" y="49"/>
                </a:moveTo>
                <a:cubicBezTo>
                  <a:pt x="9" y="49"/>
                  <a:pt x="9" y="49"/>
                  <a:pt x="9" y="49"/>
                </a:cubicBezTo>
                <a:cubicBezTo>
                  <a:pt x="22" y="13"/>
                  <a:pt x="22" y="13"/>
                  <a:pt x="22" y="13"/>
                </a:cubicBezTo>
                <a:cubicBezTo>
                  <a:pt x="40" y="35"/>
                  <a:pt x="40" y="35"/>
                  <a:pt x="40" y="35"/>
                </a:cubicBezTo>
                <a:cubicBezTo>
                  <a:pt x="49" y="29"/>
                  <a:pt x="49" y="29"/>
                  <a:pt x="49" y="29"/>
                </a:cubicBezTo>
                <a:lnTo>
                  <a:pt x="63" y="49"/>
                </a:lnTo>
                <a:close/>
              </a:path>
            </a:pathLst>
          </a:custGeom>
          <a:solidFill>
            <a:schemeClr val="accent1"/>
          </a:solidFill>
          <a:ln>
            <a:noFill/>
          </a:ln>
          <a:extLst/>
        </p:spPr>
        <p:txBody>
          <a:bodyPr anchor="ctr"/>
          <a:lstStyle/>
          <a:p>
            <a:pPr algn="ctr"/>
            <a:endParaRPr/>
          </a:p>
        </p:txBody>
      </p:sp>
      <p:sp>
        <p:nvSpPr>
          <p:cNvPr id="496" name="ïṡḷî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401A04F-4747-4D35-965C-AC1C59048240}"/>
              </a:ext>
            </a:extLst>
          </p:cNvPr>
          <p:cNvSpPr/>
          <p:nvPr/>
        </p:nvSpPr>
        <p:spPr bwMode="auto">
          <a:xfrm>
            <a:off x="9300920" y="2666376"/>
            <a:ext cx="212571" cy="190273"/>
          </a:xfrm>
          <a:custGeom>
            <a:avLst/>
            <a:gdLst>
              <a:gd name="T0" fmla="*/ 22 w 88"/>
              <a:gd name="T1" fmla="*/ 0 h 78"/>
              <a:gd name="T2" fmla="*/ 66 w 88"/>
              <a:gd name="T3" fmla="*/ 0 h 78"/>
              <a:gd name="T4" fmla="*/ 66 w 88"/>
              <a:gd name="T5" fmla="*/ 11 h 78"/>
              <a:gd name="T6" fmla="*/ 22 w 88"/>
              <a:gd name="T7" fmla="*/ 11 h 78"/>
              <a:gd name="T8" fmla="*/ 22 w 88"/>
              <a:gd name="T9" fmla="*/ 0 h 78"/>
              <a:gd name="T10" fmla="*/ 83 w 88"/>
              <a:gd name="T11" fmla="*/ 17 h 78"/>
              <a:gd name="T12" fmla="*/ 5 w 88"/>
              <a:gd name="T13" fmla="*/ 17 h 78"/>
              <a:gd name="T14" fmla="*/ 0 w 88"/>
              <a:gd name="T15" fmla="*/ 22 h 78"/>
              <a:gd name="T16" fmla="*/ 0 w 88"/>
              <a:gd name="T17" fmla="*/ 50 h 78"/>
              <a:gd name="T18" fmla="*/ 5 w 88"/>
              <a:gd name="T19" fmla="*/ 56 h 78"/>
              <a:gd name="T20" fmla="*/ 22 w 88"/>
              <a:gd name="T21" fmla="*/ 56 h 78"/>
              <a:gd name="T22" fmla="*/ 22 w 88"/>
              <a:gd name="T23" fmla="*/ 78 h 78"/>
              <a:gd name="T24" fmla="*/ 66 w 88"/>
              <a:gd name="T25" fmla="*/ 78 h 78"/>
              <a:gd name="T26" fmla="*/ 66 w 88"/>
              <a:gd name="T27" fmla="*/ 56 h 78"/>
              <a:gd name="T28" fmla="*/ 83 w 88"/>
              <a:gd name="T29" fmla="*/ 56 h 78"/>
              <a:gd name="T30" fmla="*/ 88 w 88"/>
              <a:gd name="T31" fmla="*/ 50 h 78"/>
              <a:gd name="T32" fmla="*/ 88 w 88"/>
              <a:gd name="T33" fmla="*/ 22 h 78"/>
              <a:gd name="T34" fmla="*/ 83 w 88"/>
              <a:gd name="T35" fmla="*/ 17 h 78"/>
              <a:gd name="T36" fmla="*/ 60 w 88"/>
              <a:gd name="T37" fmla="*/ 72 h 78"/>
              <a:gd name="T38" fmla="*/ 27 w 88"/>
              <a:gd name="T39" fmla="*/ 72 h 78"/>
              <a:gd name="T40" fmla="*/ 27 w 88"/>
              <a:gd name="T41" fmla="*/ 45 h 78"/>
              <a:gd name="T42" fmla="*/ 60 w 88"/>
              <a:gd name="T43" fmla="*/ 45 h 78"/>
              <a:gd name="T44" fmla="*/ 60 w 88"/>
              <a:gd name="T45" fmla="*/ 72 h 78"/>
              <a:gd name="T46" fmla="*/ 84 w 88"/>
              <a:gd name="T47" fmla="*/ 25 h 78"/>
              <a:gd name="T48" fmla="*/ 80 w 88"/>
              <a:gd name="T49" fmla="*/ 29 h 78"/>
              <a:gd name="T50" fmla="*/ 76 w 88"/>
              <a:gd name="T51" fmla="*/ 25 h 78"/>
              <a:gd name="T52" fmla="*/ 80 w 88"/>
              <a:gd name="T53" fmla="*/ 21 h 78"/>
              <a:gd name="T54" fmla="*/ 84 w 88"/>
              <a:gd name="T55" fmla="*/ 2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8" h="78">
                <a:moveTo>
                  <a:pt x="22" y="0"/>
                </a:moveTo>
                <a:cubicBezTo>
                  <a:pt x="66" y="0"/>
                  <a:pt x="66" y="0"/>
                  <a:pt x="66" y="0"/>
                </a:cubicBezTo>
                <a:cubicBezTo>
                  <a:pt x="66" y="11"/>
                  <a:pt x="66" y="11"/>
                  <a:pt x="66" y="11"/>
                </a:cubicBezTo>
                <a:cubicBezTo>
                  <a:pt x="22" y="11"/>
                  <a:pt x="22" y="11"/>
                  <a:pt x="22" y="11"/>
                </a:cubicBezTo>
                <a:lnTo>
                  <a:pt x="22" y="0"/>
                </a:lnTo>
                <a:close/>
                <a:moveTo>
                  <a:pt x="83" y="17"/>
                </a:moveTo>
                <a:cubicBezTo>
                  <a:pt x="5" y="17"/>
                  <a:pt x="5" y="17"/>
                  <a:pt x="5" y="17"/>
                </a:cubicBezTo>
                <a:cubicBezTo>
                  <a:pt x="2" y="17"/>
                  <a:pt x="0" y="19"/>
                  <a:pt x="0" y="22"/>
                </a:cubicBezTo>
                <a:cubicBezTo>
                  <a:pt x="0" y="50"/>
                  <a:pt x="0" y="50"/>
                  <a:pt x="0" y="50"/>
                </a:cubicBezTo>
                <a:cubicBezTo>
                  <a:pt x="0" y="53"/>
                  <a:pt x="2" y="56"/>
                  <a:pt x="5" y="56"/>
                </a:cubicBezTo>
                <a:cubicBezTo>
                  <a:pt x="22" y="56"/>
                  <a:pt x="22" y="56"/>
                  <a:pt x="22" y="56"/>
                </a:cubicBezTo>
                <a:cubicBezTo>
                  <a:pt x="22" y="78"/>
                  <a:pt x="22" y="78"/>
                  <a:pt x="22" y="78"/>
                </a:cubicBezTo>
                <a:cubicBezTo>
                  <a:pt x="66" y="78"/>
                  <a:pt x="66" y="78"/>
                  <a:pt x="66" y="78"/>
                </a:cubicBezTo>
                <a:cubicBezTo>
                  <a:pt x="66" y="56"/>
                  <a:pt x="66" y="56"/>
                  <a:pt x="66" y="56"/>
                </a:cubicBezTo>
                <a:cubicBezTo>
                  <a:pt x="83" y="56"/>
                  <a:pt x="83" y="56"/>
                  <a:pt x="83" y="56"/>
                </a:cubicBezTo>
                <a:cubicBezTo>
                  <a:pt x="86" y="56"/>
                  <a:pt x="88" y="53"/>
                  <a:pt x="88" y="50"/>
                </a:cubicBezTo>
                <a:cubicBezTo>
                  <a:pt x="88" y="22"/>
                  <a:pt x="88" y="22"/>
                  <a:pt x="88" y="22"/>
                </a:cubicBezTo>
                <a:cubicBezTo>
                  <a:pt x="88" y="19"/>
                  <a:pt x="86" y="17"/>
                  <a:pt x="83" y="17"/>
                </a:cubicBezTo>
                <a:close/>
                <a:moveTo>
                  <a:pt x="60" y="72"/>
                </a:moveTo>
                <a:cubicBezTo>
                  <a:pt x="27" y="72"/>
                  <a:pt x="27" y="72"/>
                  <a:pt x="27" y="72"/>
                </a:cubicBezTo>
                <a:cubicBezTo>
                  <a:pt x="27" y="45"/>
                  <a:pt x="27" y="45"/>
                  <a:pt x="27" y="45"/>
                </a:cubicBezTo>
                <a:cubicBezTo>
                  <a:pt x="60" y="45"/>
                  <a:pt x="60" y="45"/>
                  <a:pt x="60" y="45"/>
                </a:cubicBezTo>
                <a:lnTo>
                  <a:pt x="60" y="72"/>
                </a:lnTo>
                <a:close/>
                <a:moveTo>
                  <a:pt x="84" y="25"/>
                </a:moveTo>
                <a:cubicBezTo>
                  <a:pt x="84" y="27"/>
                  <a:pt x="82" y="29"/>
                  <a:pt x="80" y="29"/>
                </a:cubicBezTo>
                <a:cubicBezTo>
                  <a:pt x="78" y="29"/>
                  <a:pt x="76" y="27"/>
                  <a:pt x="76" y="25"/>
                </a:cubicBezTo>
                <a:cubicBezTo>
                  <a:pt x="76" y="23"/>
                  <a:pt x="78" y="21"/>
                  <a:pt x="80" y="21"/>
                </a:cubicBezTo>
                <a:cubicBezTo>
                  <a:pt x="82" y="21"/>
                  <a:pt x="84" y="23"/>
                  <a:pt x="84" y="25"/>
                </a:cubicBezTo>
                <a:close/>
              </a:path>
            </a:pathLst>
          </a:custGeom>
          <a:solidFill>
            <a:schemeClr val="tx2"/>
          </a:solidFill>
          <a:ln>
            <a:noFill/>
          </a:ln>
          <a:extLst/>
        </p:spPr>
        <p:txBody>
          <a:bodyPr anchor="ctr"/>
          <a:lstStyle/>
          <a:p>
            <a:pPr algn="ctr"/>
            <a:endParaRPr/>
          </a:p>
        </p:txBody>
      </p:sp>
      <p:sp>
        <p:nvSpPr>
          <p:cNvPr id="497" name="ïšlî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91BA212-3D8F-4194-901D-99AAD9E7099F}"/>
              </a:ext>
            </a:extLst>
          </p:cNvPr>
          <p:cNvSpPr/>
          <p:nvPr/>
        </p:nvSpPr>
        <p:spPr bwMode="auto">
          <a:xfrm>
            <a:off x="9306866" y="2895298"/>
            <a:ext cx="185814" cy="196218"/>
          </a:xfrm>
          <a:custGeom>
            <a:avLst/>
            <a:gdLst>
              <a:gd name="T0" fmla="*/ 69 w 76"/>
              <a:gd name="T1" fmla="*/ 0 h 81"/>
              <a:gd name="T2" fmla="*/ 8 w 76"/>
              <a:gd name="T3" fmla="*/ 0 h 81"/>
              <a:gd name="T4" fmla="*/ 0 w 76"/>
              <a:gd name="T5" fmla="*/ 7 h 81"/>
              <a:gd name="T6" fmla="*/ 0 w 76"/>
              <a:gd name="T7" fmla="*/ 73 h 81"/>
              <a:gd name="T8" fmla="*/ 8 w 76"/>
              <a:gd name="T9" fmla="*/ 81 h 81"/>
              <a:gd name="T10" fmla="*/ 69 w 76"/>
              <a:gd name="T11" fmla="*/ 81 h 81"/>
              <a:gd name="T12" fmla="*/ 76 w 76"/>
              <a:gd name="T13" fmla="*/ 73 h 81"/>
              <a:gd name="T14" fmla="*/ 76 w 76"/>
              <a:gd name="T15" fmla="*/ 7 h 81"/>
              <a:gd name="T16" fmla="*/ 69 w 76"/>
              <a:gd name="T17" fmla="*/ 0 h 81"/>
              <a:gd name="T18" fmla="*/ 66 w 76"/>
              <a:gd name="T19" fmla="*/ 71 h 81"/>
              <a:gd name="T20" fmla="*/ 11 w 76"/>
              <a:gd name="T21" fmla="*/ 71 h 81"/>
              <a:gd name="T22" fmla="*/ 11 w 76"/>
              <a:gd name="T23" fmla="*/ 10 h 81"/>
              <a:gd name="T24" fmla="*/ 66 w 76"/>
              <a:gd name="T25" fmla="*/ 10 h 81"/>
              <a:gd name="T26" fmla="*/ 66 w 76"/>
              <a:gd name="T27" fmla="*/ 71 h 81"/>
              <a:gd name="T28" fmla="*/ 21 w 76"/>
              <a:gd name="T29" fmla="*/ 45 h 81"/>
              <a:gd name="T30" fmla="*/ 56 w 76"/>
              <a:gd name="T31" fmla="*/ 45 h 81"/>
              <a:gd name="T32" fmla="*/ 56 w 76"/>
              <a:gd name="T33" fmla="*/ 50 h 81"/>
              <a:gd name="T34" fmla="*/ 21 w 76"/>
              <a:gd name="T35" fmla="*/ 50 h 81"/>
              <a:gd name="T36" fmla="*/ 21 w 76"/>
              <a:gd name="T37" fmla="*/ 45 h 81"/>
              <a:gd name="T38" fmla="*/ 21 w 76"/>
              <a:gd name="T39" fmla="*/ 55 h 81"/>
              <a:gd name="T40" fmla="*/ 56 w 76"/>
              <a:gd name="T41" fmla="*/ 55 h 81"/>
              <a:gd name="T42" fmla="*/ 56 w 76"/>
              <a:gd name="T43" fmla="*/ 60 h 81"/>
              <a:gd name="T44" fmla="*/ 21 w 76"/>
              <a:gd name="T45" fmla="*/ 60 h 81"/>
              <a:gd name="T46" fmla="*/ 21 w 76"/>
              <a:gd name="T47" fmla="*/ 55 h 81"/>
              <a:gd name="T48" fmla="*/ 26 w 76"/>
              <a:gd name="T49" fmla="*/ 23 h 81"/>
              <a:gd name="T50" fmla="*/ 33 w 76"/>
              <a:gd name="T51" fmla="*/ 30 h 81"/>
              <a:gd name="T52" fmla="*/ 41 w 76"/>
              <a:gd name="T53" fmla="*/ 23 h 81"/>
              <a:gd name="T54" fmla="*/ 33 w 76"/>
              <a:gd name="T55" fmla="*/ 15 h 81"/>
              <a:gd name="T56" fmla="*/ 26 w 76"/>
              <a:gd name="T57" fmla="*/ 23 h 81"/>
              <a:gd name="T58" fmla="*/ 38 w 76"/>
              <a:gd name="T59" fmla="*/ 30 h 81"/>
              <a:gd name="T60" fmla="*/ 28 w 76"/>
              <a:gd name="T61" fmla="*/ 30 h 81"/>
              <a:gd name="T62" fmla="*/ 21 w 76"/>
              <a:gd name="T63" fmla="*/ 35 h 81"/>
              <a:gd name="T64" fmla="*/ 21 w 76"/>
              <a:gd name="T65" fmla="*/ 40 h 81"/>
              <a:gd name="T66" fmla="*/ 46 w 76"/>
              <a:gd name="T67" fmla="*/ 40 h 81"/>
              <a:gd name="T68" fmla="*/ 46 w 76"/>
              <a:gd name="T69" fmla="*/ 35 h 81"/>
              <a:gd name="T70" fmla="*/ 38 w 76"/>
              <a:gd name="T71"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81">
                <a:moveTo>
                  <a:pt x="69" y="0"/>
                </a:moveTo>
                <a:cubicBezTo>
                  <a:pt x="8" y="0"/>
                  <a:pt x="8" y="0"/>
                  <a:pt x="8" y="0"/>
                </a:cubicBezTo>
                <a:cubicBezTo>
                  <a:pt x="4" y="0"/>
                  <a:pt x="0" y="3"/>
                  <a:pt x="0" y="7"/>
                </a:cubicBezTo>
                <a:cubicBezTo>
                  <a:pt x="0" y="73"/>
                  <a:pt x="0" y="73"/>
                  <a:pt x="0" y="73"/>
                </a:cubicBezTo>
                <a:cubicBezTo>
                  <a:pt x="0" y="77"/>
                  <a:pt x="4" y="81"/>
                  <a:pt x="8" y="81"/>
                </a:cubicBezTo>
                <a:cubicBezTo>
                  <a:pt x="69" y="81"/>
                  <a:pt x="69" y="81"/>
                  <a:pt x="69" y="81"/>
                </a:cubicBezTo>
                <a:cubicBezTo>
                  <a:pt x="73" y="81"/>
                  <a:pt x="76" y="77"/>
                  <a:pt x="76" y="73"/>
                </a:cubicBezTo>
                <a:cubicBezTo>
                  <a:pt x="76" y="7"/>
                  <a:pt x="76" y="7"/>
                  <a:pt x="76" y="7"/>
                </a:cubicBezTo>
                <a:cubicBezTo>
                  <a:pt x="76" y="3"/>
                  <a:pt x="73" y="0"/>
                  <a:pt x="69" y="0"/>
                </a:cubicBezTo>
                <a:close/>
                <a:moveTo>
                  <a:pt x="66" y="71"/>
                </a:moveTo>
                <a:cubicBezTo>
                  <a:pt x="11" y="71"/>
                  <a:pt x="11" y="71"/>
                  <a:pt x="11" y="71"/>
                </a:cubicBezTo>
                <a:cubicBezTo>
                  <a:pt x="11" y="10"/>
                  <a:pt x="11" y="10"/>
                  <a:pt x="11" y="10"/>
                </a:cubicBezTo>
                <a:cubicBezTo>
                  <a:pt x="66" y="10"/>
                  <a:pt x="66" y="10"/>
                  <a:pt x="66" y="10"/>
                </a:cubicBezTo>
                <a:lnTo>
                  <a:pt x="66" y="71"/>
                </a:lnTo>
                <a:close/>
                <a:moveTo>
                  <a:pt x="21" y="45"/>
                </a:moveTo>
                <a:cubicBezTo>
                  <a:pt x="56" y="45"/>
                  <a:pt x="56" y="45"/>
                  <a:pt x="56" y="45"/>
                </a:cubicBezTo>
                <a:cubicBezTo>
                  <a:pt x="56" y="50"/>
                  <a:pt x="56" y="50"/>
                  <a:pt x="56" y="50"/>
                </a:cubicBezTo>
                <a:cubicBezTo>
                  <a:pt x="21" y="50"/>
                  <a:pt x="21" y="50"/>
                  <a:pt x="21" y="50"/>
                </a:cubicBezTo>
                <a:lnTo>
                  <a:pt x="21" y="45"/>
                </a:lnTo>
                <a:close/>
                <a:moveTo>
                  <a:pt x="21" y="55"/>
                </a:moveTo>
                <a:cubicBezTo>
                  <a:pt x="56" y="55"/>
                  <a:pt x="56" y="55"/>
                  <a:pt x="56" y="55"/>
                </a:cubicBezTo>
                <a:cubicBezTo>
                  <a:pt x="56" y="60"/>
                  <a:pt x="56" y="60"/>
                  <a:pt x="56" y="60"/>
                </a:cubicBezTo>
                <a:cubicBezTo>
                  <a:pt x="21" y="60"/>
                  <a:pt x="21" y="60"/>
                  <a:pt x="21" y="60"/>
                </a:cubicBezTo>
                <a:lnTo>
                  <a:pt x="21" y="55"/>
                </a:lnTo>
                <a:close/>
                <a:moveTo>
                  <a:pt x="26" y="23"/>
                </a:moveTo>
                <a:cubicBezTo>
                  <a:pt x="26" y="27"/>
                  <a:pt x="29" y="30"/>
                  <a:pt x="33" y="30"/>
                </a:cubicBezTo>
                <a:cubicBezTo>
                  <a:pt x="37" y="30"/>
                  <a:pt x="41" y="27"/>
                  <a:pt x="41" y="23"/>
                </a:cubicBezTo>
                <a:cubicBezTo>
                  <a:pt x="41" y="18"/>
                  <a:pt x="37" y="15"/>
                  <a:pt x="33" y="15"/>
                </a:cubicBezTo>
                <a:cubicBezTo>
                  <a:pt x="29" y="15"/>
                  <a:pt x="26" y="18"/>
                  <a:pt x="26" y="23"/>
                </a:cubicBezTo>
                <a:close/>
                <a:moveTo>
                  <a:pt x="38" y="30"/>
                </a:moveTo>
                <a:cubicBezTo>
                  <a:pt x="28" y="30"/>
                  <a:pt x="28" y="30"/>
                  <a:pt x="28" y="30"/>
                </a:cubicBezTo>
                <a:cubicBezTo>
                  <a:pt x="24" y="30"/>
                  <a:pt x="21" y="32"/>
                  <a:pt x="21" y="35"/>
                </a:cubicBezTo>
                <a:cubicBezTo>
                  <a:pt x="21" y="40"/>
                  <a:pt x="21" y="40"/>
                  <a:pt x="21" y="40"/>
                </a:cubicBezTo>
                <a:cubicBezTo>
                  <a:pt x="46" y="40"/>
                  <a:pt x="46" y="40"/>
                  <a:pt x="46" y="40"/>
                </a:cubicBezTo>
                <a:cubicBezTo>
                  <a:pt x="46" y="35"/>
                  <a:pt x="46" y="35"/>
                  <a:pt x="46" y="35"/>
                </a:cubicBezTo>
                <a:cubicBezTo>
                  <a:pt x="46" y="32"/>
                  <a:pt x="42" y="30"/>
                  <a:pt x="38" y="30"/>
                </a:cubicBezTo>
                <a:close/>
              </a:path>
            </a:pathLst>
          </a:custGeom>
          <a:solidFill>
            <a:schemeClr val="accent1"/>
          </a:solidFill>
          <a:ln>
            <a:noFill/>
          </a:ln>
          <a:extLst/>
        </p:spPr>
        <p:txBody>
          <a:bodyPr anchor="ctr"/>
          <a:lstStyle/>
          <a:p>
            <a:pPr algn="ctr"/>
            <a:endParaRPr/>
          </a:p>
        </p:txBody>
      </p:sp>
      <p:sp>
        <p:nvSpPr>
          <p:cNvPr id="498" name="îŝļî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991C6A0-D919-4089-895D-6A901277CFD2}"/>
              </a:ext>
            </a:extLst>
          </p:cNvPr>
          <p:cNvSpPr/>
          <p:nvPr/>
        </p:nvSpPr>
        <p:spPr bwMode="auto">
          <a:xfrm>
            <a:off x="9002133" y="2687188"/>
            <a:ext cx="258652" cy="258652"/>
          </a:xfrm>
          <a:custGeom>
            <a:avLst/>
            <a:gdLst>
              <a:gd name="T0" fmla="*/ 90 w 107"/>
              <a:gd name="T1" fmla="*/ 74 h 107"/>
              <a:gd name="T2" fmla="*/ 78 w 107"/>
              <a:gd name="T3" fmla="*/ 79 h 107"/>
              <a:gd name="T4" fmla="*/ 33 w 107"/>
              <a:gd name="T5" fmla="*/ 56 h 107"/>
              <a:gd name="T6" fmla="*/ 34 w 107"/>
              <a:gd name="T7" fmla="*/ 54 h 107"/>
              <a:gd name="T8" fmla="*/ 33 w 107"/>
              <a:gd name="T9" fmla="*/ 51 h 107"/>
              <a:gd name="T10" fmla="*/ 78 w 107"/>
              <a:gd name="T11" fmla="*/ 29 h 107"/>
              <a:gd name="T12" fmla="*/ 90 w 107"/>
              <a:gd name="T13" fmla="*/ 34 h 107"/>
              <a:gd name="T14" fmla="*/ 107 w 107"/>
              <a:gd name="T15" fmla="*/ 17 h 107"/>
              <a:gd name="T16" fmla="*/ 90 w 107"/>
              <a:gd name="T17" fmla="*/ 0 h 107"/>
              <a:gd name="T18" fmla="*/ 74 w 107"/>
              <a:gd name="T19" fmla="*/ 17 h 107"/>
              <a:gd name="T20" fmla="*/ 74 w 107"/>
              <a:gd name="T21" fmla="*/ 20 h 107"/>
              <a:gd name="T22" fmla="*/ 29 w 107"/>
              <a:gd name="T23" fmla="*/ 42 h 107"/>
              <a:gd name="T24" fmla="*/ 17 w 107"/>
              <a:gd name="T25" fmla="*/ 37 h 107"/>
              <a:gd name="T26" fmla="*/ 0 w 107"/>
              <a:gd name="T27" fmla="*/ 54 h 107"/>
              <a:gd name="T28" fmla="*/ 17 w 107"/>
              <a:gd name="T29" fmla="*/ 70 h 107"/>
              <a:gd name="T30" fmla="*/ 29 w 107"/>
              <a:gd name="T31" fmla="*/ 65 h 107"/>
              <a:gd name="T32" fmla="*/ 74 w 107"/>
              <a:gd name="T33" fmla="*/ 88 h 107"/>
              <a:gd name="T34" fmla="*/ 74 w 107"/>
              <a:gd name="T35" fmla="*/ 90 h 107"/>
              <a:gd name="T36" fmla="*/ 90 w 107"/>
              <a:gd name="T37" fmla="*/ 107 h 107"/>
              <a:gd name="T38" fmla="*/ 107 w 107"/>
              <a:gd name="T39" fmla="*/ 90 h 107"/>
              <a:gd name="T40" fmla="*/ 90 w 107"/>
              <a:gd name="T41"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 h="107">
                <a:moveTo>
                  <a:pt x="90" y="74"/>
                </a:moveTo>
                <a:cubicBezTo>
                  <a:pt x="86" y="74"/>
                  <a:pt x="81" y="76"/>
                  <a:pt x="78" y="79"/>
                </a:cubicBezTo>
                <a:cubicBezTo>
                  <a:pt x="33" y="56"/>
                  <a:pt x="33" y="56"/>
                  <a:pt x="33" y="56"/>
                </a:cubicBezTo>
                <a:cubicBezTo>
                  <a:pt x="34" y="56"/>
                  <a:pt x="34" y="55"/>
                  <a:pt x="34" y="54"/>
                </a:cubicBezTo>
                <a:cubicBezTo>
                  <a:pt x="34" y="53"/>
                  <a:pt x="34" y="52"/>
                  <a:pt x="33" y="51"/>
                </a:cubicBezTo>
                <a:cubicBezTo>
                  <a:pt x="78" y="29"/>
                  <a:pt x="78" y="29"/>
                  <a:pt x="78" y="29"/>
                </a:cubicBezTo>
                <a:cubicBezTo>
                  <a:pt x="81" y="32"/>
                  <a:pt x="86" y="34"/>
                  <a:pt x="90" y="34"/>
                </a:cubicBezTo>
                <a:cubicBezTo>
                  <a:pt x="100" y="34"/>
                  <a:pt x="107" y="26"/>
                  <a:pt x="107" y="17"/>
                </a:cubicBezTo>
                <a:cubicBezTo>
                  <a:pt x="107" y="8"/>
                  <a:pt x="100" y="0"/>
                  <a:pt x="90" y="0"/>
                </a:cubicBezTo>
                <a:cubicBezTo>
                  <a:pt x="81" y="0"/>
                  <a:pt x="74" y="8"/>
                  <a:pt x="74" y="17"/>
                </a:cubicBezTo>
                <a:cubicBezTo>
                  <a:pt x="74" y="18"/>
                  <a:pt x="74" y="19"/>
                  <a:pt x="74" y="20"/>
                </a:cubicBezTo>
                <a:cubicBezTo>
                  <a:pt x="29" y="42"/>
                  <a:pt x="29" y="42"/>
                  <a:pt x="29" y="42"/>
                </a:cubicBezTo>
                <a:cubicBezTo>
                  <a:pt x="26" y="39"/>
                  <a:pt x="22" y="37"/>
                  <a:pt x="17" y="37"/>
                </a:cubicBezTo>
                <a:cubicBezTo>
                  <a:pt x="8" y="37"/>
                  <a:pt x="0" y="45"/>
                  <a:pt x="0" y="54"/>
                </a:cubicBezTo>
                <a:cubicBezTo>
                  <a:pt x="0" y="63"/>
                  <a:pt x="8" y="70"/>
                  <a:pt x="17" y="70"/>
                </a:cubicBezTo>
                <a:cubicBezTo>
                  <a:pt x="22" y="70"/>
                  <a:pt x="26" y="68"/>
                  <a:pt x="29" y="65"/>
                </a:cubicBezTo>
                <a:cubicBezTo>
                  <a:pt x="74" y="88"/>
                  <a:pt x="74" y="88"/>
                  <a:pt x="74" y="88"/>
                </a:cubicBezTo>
                <a:cubicBezTo>
                  <a:pt x="74" y="89"/>
                  <a:pt x="74" y="90"/>
                  <a:pt x="74" y="90"/>
                </a:cubicBezTo>
                <a:cubicBezTo>
                  <a:pt x="74" y="100"/>
                  <a:pt x="81" y="107"/>
                  <a:pt x="90" y="107"/>
                </a:cubicBezTo>
                <a:cubicBezTo>
                  <a:pt x="100" y="107"/>
                  <a:pt x="107" y="100"/>
                  <a:pt x="107" y="90"/>
                </a:cubicBezTo>
                <a:cubicBezTo>
                  <a:pt x="107" y="81"/>
                  <a:pt x="100" y="74"/>
                  <a:pt x="90" y="74"/>
                </a:cubicBezTo>
                <a:close/>
              </a:path>
            </a:pathLst>
          </a:custGeom>
          <a:solidFill>
            <a:schemeClr val="accent1"/>
          </a:solidFill>
          <a:ln>
            <a:noFill/>
          </a:ln>
          <a:extLst/>
        </p:spPr>
        <p:txBody>
          <a:bodyPr anchor="ctr"/>
          <a:lstStyle/>
          <a:p>
            <a:pPr algn="ctr"/>
            <a:endParaRPr/>
          </a:p>
        </p:txBody>
      </p:sp>
      <p:sp>
        <p:nvSpPr>
          <p:cNvPr id="499" name="iṣḻi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0A1ED25-3546-47E6-8C2A-8DB4DB503E59}"/>
              </a:ext>
            </a:extLst>
          </p:cNvPr>
          <p:cNvSpPr/>
          <p:nvPr/>
        </p:nvSpPr>
        <p:spPr bwMode="auto">
          <a:xfrm>
            <a:off x="8904023" y="2932462"/>
            <a:ext cx="316626" cy="318112"/>
          </a:xfrm>
          <a:custGeom>
            <a:avLst/>
            <a:gdLst>
              <a:gd name="T0" fmla="*/ 65 w 130"/>
              <a:gd name="T1" fmla="*/ 0 h 131"/>
              <a:gd name="T2" fmla="*/ 0 w 130"/>
              <a:gd name="T3" fmla="*/ 65 h 131"/>
              <a:gd name="T4" fmla="*/ 65 w 130"/>
              <a:gd name="T5" fmla="*/ 131 h 131"/>
              <a:gd name="T6" fmla="*/ 130 w 130"/>
              <a:gd name="T7" fmla="*/ 65 h 131"/>
              <a:gd name="T8" fmla="*/ 65 w 130"/>
              <a:gd name="T9" fmla="*/ 0 h 131"/>
              <a:gd name="T10" fmla="*/ 65 w 130"/>
              <a:gd name="T11" fmla="*/ 114 h 131"/>
              <a:gd name="T12" fmla="*/ 16 w 130"/>
              <a:gd name="T13" fmla="*/ 65 h 131"/>
              <a:gd name="T14" fmla="*/ 65 w 130"/>
              <a:gd name="T15" fmla="*/ 17 h 131"/>
              <a:gd name="T16" fmla="*/ 114 w 130"/>
              <a:gd name="T17" fmla="*/ 65 h 131"/>
              <a:gd name="T18" fmla="*/ 65 w 130"/>
              <a:gd name="T19" fmla="*/ 114 h 131"/>
              <a:gd name="T20" fmla="*/ 40 w 130"/>
              <a:gd name="T21" fmla="*/ 65 h 131"/>
              <a:gd name="T22" fmla="*/ 65 w 130"/>
              <a:gd name="T23" fmla="*/ 90 h 131"/>
              <a:gd name="T24" fmla="*/ 89 w 130"/>
              <a:gd name="T25" fmla="*/ 65 h 131"/>
              <a:gd name="T26" fmla="*/ 65 w 130"/>
              <a:gd name="T27" fmla="*/ 41 h 131"/>
              <a:gd name="T28" fmla="*/ 40 w 130"/>
              <a:gd name="T29" fmla="*/ 6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31">
                <a:moveTo>
                  <a:pt x="65" y="0"/>
                </a:moveTo>
                <a:cubicBezTo>
                  <a:pt x="29" y="0"/>
                  <a:pt x="0" y="29"/>
                  <a:pt x="0" y="65"/>
                </a:cubicBezTo>
                <a:cubicBezTo>
                  <a:pt x="0" y="101"/>
                  <a:pt x="29" y="131"/>
                  <a:pt x="65" y="131"/>
                </a:cubicBezTo>
                <a:cubicBezTo>
                  <a:pt x="101" y="131"/>
                  <a:pt x="130" y="101"/>
                  <a:pt x="130" y="65"/>
                </a:cubicBezTo>
                <a:cubicBezTo>
                  <a:pt x="130" y="29"/>
                  <a:pt x="101" y="0"/>
                  <a:pt x="65" y="0"/>
                </a:cubicBezTo>
                <a:close/>
                <a:moveTo>
                  <a:pt x="65" y="114"/>
                </a:moveTo>
                <a:cubicBezTo>
                  <a:pt x="38" y="114"/>
                  <a:pt x="16" y="92"/>
                  <a:pt x="16" y="65"/>
                </a:cubicBezTo>
                <a:cubicBezTo>
                  <a:pt x="16" y="38"/>
                  <a:pt x="38" y="17"/>
                  <a:pt x="65" y="17"/>
                </a:cubicBezTo>
                <a:cubicBezTo>
                  <a:pt x="92" y="17"/>
                  <a:pt x="114" y="38"/>
                  <a:pt x="114" y="65"/>
                </a:cubicBezTo>
                <a:cubicBezTo>
                  <a:pt x="114" y="92"/>
                  <a:pt x="92" y="114"/>
                  <a:pt x="65" y="114"/>
                </a:cubicBezTo>
                <a:close/>
                <a:moveTo>
                  <a:pt x="40" y="65"/>
                </a:moveTo>
                <a:cubicBezTo>
                  <a:pt x="40" y="79"/>
                  <a:pt x="51" y="90"/>
                  <a:pt x="65" y="90"/>
                </a:cubicBezTo>
                <a:cubicBezTo>
                  <a:pt x="78" y="90"/>
                  <a:pt x="89" y="79"/>
                  <a:pt x="89" y="65"/>
                </a:cubicBezTo>
                <a:cubicBezTo>
                  <a:pt x="89" y="52"/>
                  <a:pt x="78" y="41"/>
                  <a:pt x="65" y="41"/>
                </a:cubicBezTo>
                <a:cubicBezTo>
                  <a:pt x="51" y="41"/>
                  <a:pt x="40" y="52"/>
                  <a:pt x="40" y="65"/>
                </a:cubicBezTo>
                <a:close/>
              </a:path>
            </a:pathLst>
          </a:custGeom>
          <a:solidFill>
            <a:schemeClr val="tx2"/>
          </a:solidFill>
          <a:ln>
            <a:noFill/>
          </a:ln>
          <a:extLst/>
        </p:spPr>
        <p:txBody>
          <a:bodyPr anchor="ctr"/>
          <a:lstStyle/>
          <a:p>
            <a:pPr algn="ctr"/>
            <a:endParaRPr/>
          </a:p>
        </p:txBody>
      </p:sp>
      <p:sp>
        <p:nvSpPr>
          <p:cNvPr id="500" name="íṧlí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C1C4E89-367A-45EE-A1A3-0F2F7A3A9DDC}"/>
              </a:ext>
            </a:extLst>
          </p:cNvPr>
          <p:cNvSpPr/>
          <p:nvPr/>
        </p:nvSpPr>
        <p:spPr bwMode="auto">
          <a:xfrm>
            <a:off x="8819292" y="2473131"/>
            <a:ext cx="240814" cy="254192"/>
          </a:xfrm>
          <a:custGeom>
            <a:avLst/>
            <a:gdLst>
              <a:gd name="T0" fmla="*/ 75 w 162"/>
              <a:gd name="T1" fmla="*/ 65 h 171"/>
              <a:gd name="T2" fmla="*/ 54 w 162"/>
              <a:gd name="T3" fmla="*/ 86 h 171"/>
              <a:gd name="T4" fmla="*/ 87 w 162"/>
              <a:gd name="T5" fmla="*/ 65 h 171"/>
              <a:gd name="T6" fmla="*/ 108 w 162"/>
              <a:gd name="T7" fmla="*/ 86 h 171"/>
              <a:gd name="T8" fmla="*/ 87 w 162"/>
              <a:gd name="T9" fmla="*/ 65 h 171"/>
              <a:gd name="T10" fmla="*/ 139 w 162"/>
              <a:gd name="T11" fmla="*/ 65 h 171"/>
              <a:gd name="T12" fmla="*/ 118 w 162"/>
              <a:gd name="T13" fmla="*/ 86 h 171"/>
              <a:gd name="T14" fmla="*/ 21 w 162"/>
              <a:gd name="T15" fmla="*/ 129 h 171"/>
              <a:gd name="T16" fmla="*/ 43 w 162"/>
              <a:gd name="T17" fmla="*/ 150 h 171"/>
              <a:gd name="T18" fmla="*/ 21 w 162"/>
              <a:gd name="T19" fmla="*/ 129 h 171"/>
              <a:gd name="T20" fmla="*/ 75 w 162"/>
              <a:gd name="T21" fmla="*/ 129 h 171"/>
              <a:gd name="T22" fmla="*/ 54 w 162"/>
              <a:gd name="T23" fmla="*/ 150 h 171"/>
              <a:gd name="T24" fmla="*/ 87 w 162"/>
              <a:gd name="T25" fmla="*/ 129 h 171"/>
              <a:gd name="T26" fmla="*/ 108 w 162"/>
              <a:gd name="T27" fmla="*/ 150 h 171"/>
              <a:gd name="T28" fmla="*/ 87 w 162"/>
              <a:gd name="T29" fmla="*/ 129 h 171"/>
              <a:gd name="T30" fmla="*/ 75 w 162"/>
              <a:gd name="T31" fmla="*/ 96 h 171"/>
              <a:gd name="T32" fmla="*/ 54 w 162"/>
              <a:gd name="T33" fmla="*/ 117 h 171"/>
              <a:gd name="T34" fmla="*/ 87 w 162"/>
              <a:gd name="T35" fmla="*/ 96 h 171"/>
              <a:gd name="T36" fmla="*/ 108 w 162"/>
              <a:gd name="T37" fmla="*/ 117 h 171"/>
              <a:gd name="T38" fmla="*/ 87 w 162"/>
              <a:gd name="T39" fmla="*/ 96 h 171"/>
              <a:gd name="T40" fmla="*/ 139 w 162"/>
              <a:gd name="T41" fmla="*/ 96 h 171"/>
              <a:gd name="T42" fmla="*/ 118 w 162"/>
              <a:gd name="T43" fmla="*/ 117 h 171"/>
              <a:gd name="T44" fmla="*/ 21 w 162"/>
              <a:gd name="T45" fmla="*/ 96 h 171"/>
              <a:gd name="T46" fmla="*/ 43 w 162"/>
              <a:gd name="T47" fmla="*/ 117 h 171"/>
              <a:gd name="T48" fmla="*/ 21 w 162"/>
              <a:gd name="T49" fmla="*/ 96 h 171"/>
              <a:gd name="T50" fmla="*/ 139 w 162"/>
              <a:gd name="T51" fmla="*/ 11 h 171"/>
              <a:gd name="T52" fmla="*/ 118 w 162"/>
              <a:gd name="T53" fmla="*/ 0 h 171"/>
              <a:gd name="T54" fmla="*/ 43 w 162"/>
              <a:gd name="T55" fmla="*/ 11 h 171"/>
              <a:gd name="T56" fmla="*/ 21 w 162"/>
              <a:gd name="T57" fmla="*/ 0 h 171"/>
              <a:gd name="T58" fmla="*/ 0 w 162"/>
              <a:gd name="T59" fmla="*/ 171 h 171"/>
              <a:gd name="T60" fmla="*/ 162 w 162"/>
              <a:gd name="T61" fmla="*/ 0 h 171"/>
              <a:gd name="T62" fmla="*/ 150 w 162"/>
              <a:gd name="T63" fmla="*/ 161 h 171"/>
              <a:gd name="T64" fmla="*/ 11 w 162"/>
              <a:gd name="T65" fmla="*/ 44 h 171"/>
              <a:gd name="T66" fmla="*/ 150 w 162"/>
              <a:gd name="T67" fmla="*/ 16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2" h="171">
                <a:moveTo>
                  <a:pt x="54" y="65"/>
                </a:moveTo>
                <a:lnTo>
                  <a:pt x="75" y="65"/>
                </a:lnTo>
                <a:lnTo>
                  <a:pt x="75" y="86"/>
                </a:lnTo>
                <a:lnTo>
                  <a:pt x="54" y="86"/>
                </a:lnTo>
                <a:lnTo>
                  <a:pt x="54" y="65"/>
                </a:lnTo>
                <a:close/>
                <a:moveTo>
                  <a:pt x="87" y="65"/>
                </a:moveTo>
                <a:lnTo>
                  <a:pt x="108" y="65"/>
                </a:lnTo>
                <a:lnTo>
                  <a:pt x="108" y="86"/>
                </a:lnTo>
                <a:lnTo>
                  <a:pt x="87" y="86"/>
                </a:lnTo>
                <a:lnTo>
                  <a:pt x="87" y="65"/>
                </a:lnTo>
                <a:close/>
                <a:moveTo>
                  <a:pt x="118" y="65"/>
                </a:moveTo>
                <a:lnTo>
                  <a:pt x="139" y="65"/>
                </a:lnTo>
                <a:lnTo>
                  <a:pt x="139" y="86"/>
                </a:lnTo>
                <a:lnTo>
                  <a:pt x="118" y="86"/>
                </a:lnTo>
                <a:lnTo>
                  <a:pt x="118" y="65"/>
                </a:lnTo>
                <a:close/>
                <a:moveTo>
                  <a:pt x="21" y="129"/>
                </a:moveTo>
                <a:lnTo>
                  <a:pt x="43" y="129"/>
                </a:lnTo>
                <a:lnTo>
                  <a:pt x="43" y="150"/>
                </a:lnTo>
                <a:lnTo>
                  <a:pt x="21" y="150"/>
                </a:lnTo>
                <a:lnTo>
                  <a:pt x="21" y="129"/>
                </a:lnTo>
                <a:close/>
                <a:moveTo>
                  <a:pt x="54" y="129"/>
                </a:moveTo>
                <a:lnTo>
                  <a:pt x="75" y="129"/>
                </a:lnTo>
                <a:lnTo>
                  <a:pt x="75" y="150"/>
                </a:lnTo>
                <a:lnTo>
                  <a:pt x="54" y="150"/>
                </a:lnTo>
                <a:lnTo>
                  <a:pt x="54" y="129"/>
                </a:lnTo>
                <a:close/>
                <a:moveTo>
                  <a:pt x="87" y="129"/>
                </a:moveTo>
                <a:lnTo>
                  <a:pt x="108" y="129"/>
                </a:lnTo>
                <a:lnTo>
                  <a:pt x="108" y="150"/>
                </a:lnTo>
                <a:lnTo>
                  <a:pt x="87" y="150"/>
                </a:lnTo>
                <a:lnTo>
                  <a:pt x="87" y="129"/>
                </a:lnTo>
                <a:close/>
                <a:moveTo>
                  <a:pt x="54" y="96"/>
                </a:moveTo>
                <a:lnTo>
                  <a:pt x="75" y="96"/>
                </a:lnTo>
                <a:lnTo>
                  <a:pt x="75" y="117"/>
                </a:lnTo>
                <a:lnTo>
                  <a:pt x="54" y="117"/>
                </a:lnTo>
                <a:lnTo>
                  <a:pt x="54" y="96"/>
                </a:lnTo>
                <a:close/>
                <a:moveTo>
                  <a:pt x="87" y="96"/>
                </a:moveTo>
                <a:lnTo>
                  <a:pt x="108" y="96"/>
                </a:lnTo>
                <a:lnTo>
                  <a:pt x="108" y="117"/>
                </a:lnTo>
                <a:lnTo>
                  <a:pt x="87" y="117"/>
                </a:lnTo>
                <a:lnTo>
                  <a:pt x="87" y="96"/>
                </a:lnTo>
                <a:close/>
                <a:moveTo>
                  <a:pt x="118" y="96"/>
                </a:moveTo>
                <a:lnTo>
                  <a:pt x="139" y="96"/>
                </a:lnTo>
                <a:lnTo>
                  <a:pt x="139" y="117"/>
                </a:lnTo>
                <a:lnTo>
                  <a:pt x="118" y="117"/>
                </a:lnTo>
                <a:lnTo>
                  <a:pt x="118" y="96"/>
                </a:lnTo>
                <a:close/>
                <a:moveTo>
                  <a:pt x="21" y="96"/>
                </a:moveTo>
                <a:lnTo>
                  <a:pt x="43" y="96"/>
                </a:lnTo>
                <a:lnTo>
                  <a:pt x="43" y="117"/>
                </a:lnTo>
                <a:lnTo>
                  <a:pt x="21" y="117"/>
                </a:lnTo>
                <a:lnTo>
                  <a:pt x="21" y="96"/>
                </a:lnTo>
                <a:close/>
                <a:moveTo>
                  <a:pt x="139" y="0"/>
                </a:moveTo>
                <a:lnTo>
                  <a:pt x="139" y="11"/>
                </a:lnTo>
                <a:lnTo>
                  <a:pt x="118" y="11"/>
                </a:lnTo>
                <a:lnTo>
                  <a:pt x="118" y="0"/>
                </a:lnTo>
                <a:lnTo>
                  <a:pt x="43" y="0"/>
                </a:lnTo>
                <a:lnTo>
                  <a:pt x="43" y="11"/>
                </a:lnTo>
                <a:lnTo>
                  <a:pt x="21" y="11"/>
                </a:lnTo>
                <a:lnTo>
                  <a:pt x="21" y="0"/>
                </a:lnTo>
                <a:lnTo>
                  <a:pt x="0" y="0"/>
                </a:lnTo>
                <a:lnTo>
                  <a:pt x="0" y="171"/>
                </a:lnTo>
                <a:lnTo>
                  <a:pt x="162" y="171"/>
                </a:lnTo>
                <a:lnTo>
                  <a:pt x="162" y="0"/>
                </a:lnTo>
                <a:lnTo>
                  <a:pt x="139" y="0"/>
                </a:lnTo>
                <a:close/>
                <a:moveTo>
                  <a:pt x="150" y="161"/>
                </a:moveTo>
                <a:lnTo>
                  <a:pt x="11" y="161"/>
                </a:lnTo>
                <a:lnTo>
                  <a:pt x="11" y="44"/>
                </a:lnTo>
                <a:lnTo>
                  <a:pt x="150" y="44"/>
                </a:lnTo>
                <a:lnTo>
                  <a:pt x="150" y="161"/>
                </a:lnTo>
                <a:close/>
              </a:path>
            </a:pathLst>
          </a:custGeom>
          <a:solidFill>
            <a:schemeClr val="tx2"/>
          </a:solidFill>
          <a:ln>
            <a:noFill/>
          </a:ln>
          <a:extLst/>
        </p:spPr>
        <p:txBody>
          <a:bodyPr anchor="ctr"/>
          <a:lstStyle/>
          <a:p>
            <a:pPr algn="ctr"/>
            <a:endParaRPr/>
          </a:p>
        </p:txBody>
      </p:sp>
      <p:sp>
        <p:nvSpPr>
          <p:cNvPr id="501" name="íšl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9A36FFD-FDCE-41CE-A573-4FA19270651E}"/>
              </a:ext>
            </a:extLst>
          </p:cNvPr>
          <p:cNvSpPr/>
          <p:nvPr/>
        </p:nvSpPr>
        <p:spPr bwMode="auto">
          <a:xfrm>
            <a:off x="8612669" y="3052868"/>
            <a:ext cx="255679" cy="255679"/>
          </a:xfrm>
          <a:custGeom>
            <a:avLst/>
            <a:gdLst>
              <a:gd name="T0" fmla="*/ 101 w 105"/>
              <a:gd name="T1" fmla="*/ 29 h 105"/>
              <a:gd name="T2" fmla="*/ 72 w 105"/>
              <a:gd name="T3" fmla="*/ 26 h 105"/>
              <a:gd name="T4" fmla="*/ 89 w 105"/>
              <a:gd name="T5" fmla="*/ 10 h 105"/>
              <a:gd name="T6" fmla="*/ 82 w 105"/>
              <a:gd name="T7" fmla="*/ 3 h 105"/>
              <a:gd name="T8" fmla="*/ 59 w 105"/>
              <a:gd name="T9" fmla="*/ 26 h 105"/>
              <a:gd name="T10" fmla="*/ 53 w 105"/>
              <a:gd name="T11" fmla="*/ 26 h 105"/>
              <a:gd name="T12" fmla="*/ 53 w 105"/>
              <a:gd name="T13" fmla="*/ 26 h 105"/>
              <a:gd name="T14" fmla="*/ 26 w 105"/>
              <a:gd name="T15" fmla="*/ 0 h 105"/>
              <a:gd name="T16" fmla="*/ 20 w 105"/>
              <a:gd name="T17" fmla="*/ 6 h 105"/>
              <a:gd name="T18" fmla="*/ 40 w 105"/>
              <a:gd name="T19" fmla="*/ 26 h 105"/>
              <a:gd name="T20" fmla="*/ 4 w 105"/>
              <a:gd name="T21" fmla="*/ 29 h 105"/>
              <a:gd name="T22" fmla="*/ 0 w 105"/>
              <a:gd name="T23" fmla="*/ 65 h 105"/>
              <a:gd name="T24" fmla="*/ 4 w 105"/>
              <a:gd name="T25" fmla="*/ 102 h 105"/>
              <a:gd name="T26" fmla="*/ 53 w 105"/>
              <a:gd name="T27" fmla="*/ 105 h 105"/>
              <a:gd name="T28" fmla="*/ 101 w 105"/>
              <a:gd name="T29" fmla="*/ 102 h 105"/>
              <a:gd name="T30" fmla="*/ 105 w 105"/>
              <a:gd name="T31" fmla="*/ 65 h 105"/>
              <a:gd name="T32" fmla="*/ 101 w 105"/>
              <a:gd name="T33" fmla="*/ 29 h 105"/>
              <a:gd name="T34" fmla="*/ 89 w 105"/>
              <a:gd name="T35" fmla="*/ 90 h 105"/>
              <a:gd name="T36" fmla="*/ 53 w 105"/>
              <a:gd name="T37" fmla="*/ 92 h 105"/>
              <a:gd name="T38" fmla="*/ 16 w 105"/>
              <a:gd name="T39" fmla="*/ 90 h 105"/>
              <a:gd name="T40" fmla="*/ 13 w 105"/>
              <a:gd name="T41" fmla="*/ 65 h 105"/>
              <a:gd name="T42" fmla="*/ 16 w 105"/>
              <a:gd name="T43" fmla="*/ 41 h 105"/>
              <a:gd name="T44" fmla="*/ 53 w 105"/>
              <a:gd name="T45" fmla="*/ 39 h 105"/>
              <a:gd name="T46" fmla="*/ 89 w 105"/>
              <a:gd name="T47" fmla="*/ 41 h 105"/>
              <a:gd name="T48" fmla="*/ 92 w 105"/>
              <a:gd name="T49" fmla="*/ 65 h 105"/>
              <a:gd name="T50" fmla="*/ 89 w 105"/>
              <a:gd name="T51" fmla="*/ 9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1" y="29"/>
                </a:moveTo>
                <a:cubicBezTo>
                  <a:pt x="92" y="28"/>
                  <a:pt x="82" y="27"/>
                  <a:pt x="72" y="26"/>
                </a:cubicBezTo>
                <a:cubicBezTo>
                  <a:pt x="89" y="10"/>
                  <a:pt x="89" y="10"/>
                  <a:pt x="89" y="10"/>
                </a:cubicBezTo>
                <a:cubicBezTo>
                  <a:pt x="82" y="3"/>
                  <a:pt x="82" y="3"/>
                  <a:pt x="82" y="3"/>
                </a:cubicBezTo>
                <a:cubicBezTo>
                  <a:pt x="59" y="26"/>
                  <a:pt x="59" y="26"/>
                  <a:pt x="59" y="26"/>
                </a:cubicBezTo>
                <a:cubicBezTo>
                  <a:pt x="57" y="26"/>
                  <a:pt x="55" y="26"/>
                  <a:pt x="53" y="26"/>
                </a:cubicBezTo>
                <a:cubicBezTo>
                  <a:pt x="53" y="26"/>
                  <a:pt x="53" y="26"/>
                  <a:pt x="53" y="26"/>
                </a:cubicBezTo>
                <a:cubicBezTo>
                  <a:pt x="26" y="0"/>
                  <a:pt x="26" y="0"/>
                  <a:pt x="26" y="0"/>
                </a:cubicBezTo>
                <a:cubicBezTo>
                  <a:pt x="20" y="6"/>
                  <a:pt x="20" y="6"/>
                  <a:pt x="20" y="6"/>
                </a:cubicBezTo>
                <a:cubicBezTo>
                  <a:pt x="40" y="26"/>
                  <a:pt x="40" y="26"/>
                  <a:pt x="40" y="26"/>
                </a:cubicBezTo>
                <a:cubicBezTo>
                  <a:pt x="27" y="27"/>
                  <a:pt x="15" y="28"/>
                  <a:pt x="4" y="29"/>
                </a:cubicBezTo>
                <a:cubicBezTo>
                  <a:pt x="2" y="40"/>
                  <a:pt x="0" y="53"/>
                  <a:pt x="0" y="65"/>
                </a:cubicBezTo>
                <a:cubicBezTo>
                  <a:pt x="0" y="78"/>
                  <a:pt x="2" y="91"/>
                  <a:pt x="4" y="102"/>
                </a:cubicBezTo>
                <a:cubicBezTo>
                  <a:pt x="19" y="104"/>
                  <a:pt x="35" y="105"/>
                  <a:pt x="53" y="105"/>
                </a:cubicBezTo>
                <a:cubicBezTo>
                  <a:pt x="70" y="105"/>
                  <a:pt x="86" y="104"/>
                  <a:pt x="101" y="102"/>
                </a:cubicBezTo>
                <a:cubicBezTo>
                  <a:pt x="104" y="91"/>
                  <a:pt x="105" y="78"/>
                  <a:pt x="105" y="65"/>
                </a:cubicBezTo>
                <a:cubicBezTo>
                  <a:pt x="105" y="53"/>
                  <a:pt x="104" y="40"/>
                  <a:pt x="101" y="29"/>
                </a:cubicBezTo>
                <a:close/>
                <a:moveTo>
                  <a:pt x="89" y="90"/>
                </a:moveTo>
                <a:cubicBezTo>
                  <a:pt x="78" y="91"/>
                  <a:pt x="65" y="92"/>
                  <a:pt x="53" y="92"/>
                </a:cubicBezTo>
                <a:cubicBezTo>
                  <a:pt x="40" y="92"/>
                  <a:pt x="27" y="91"/>
                  <a:pt x="16" y="90"/>
                </a:cubicBezTo>
                <a:cubicBezTo>
                  <a:pt x="14" y="82"/>
                  <a:pt x="13" y="74"/>
                  <a:pt x="13" y="65"/>
                </a:cubicBezTo>
                <a:cubicBezTo>
                  <a:pt x="13" y="57"/>
                  <a:pt x="14" y="49"/>
                  <a:pt x="16" y="41"/>
                </a:cubicBezTo>
                <a:cubicBezTo>
                  <a:pt x="27" y="40"/>
                  <a:pt x="40" y="39"/>
                  <a:pt x="53" y="39"/>
                </a:cubicBezTo>
                <a:cubicBezTo>
                  <a:pt x="65" y="39"/>
                  <a:pt x="78" y="40"/>
                  <a:pt x="89" y="41"/>
                </a:cubicBezTo>
                <a:cubicBezTo>
                  <a:pt x="91" y="49"/>
                  <a:pt x="92" y="57"/>
                  <a:pt x="92" y="65"/>
                </a:cubicBezTo>
                <a:cubicBezTo>
                  <a:pt x="92" y="74"/>
                  <a:pt x="91" y="82"/>
                  <a:pt x="89" y="90"/>
                </a:cubicBezTo>
                <a:close/>
              </a:path>
            </a:pathLst>
          </a:custGeom>
          <a:solidFill>
            <a:schemeClr val="accent1"/>
          </a:solidFill>
          <a:ln>
            <a:noFill/>
          </a:ln>
          <a:extLst/>
        </p:spPr>
        <p:txBody>
          <a:bodyPr anchor="ctr"/>
          <a:lstStyle/>
          <a:p>
            <a:pPr algn="ctr"/>
            <a:endParaRPr/>
          </a:p>
        </p:txBody>
      </p:sp>
      <p:sp>
        <p:nvSpPr>
          <p:cNvPr id="502" name="ïšlï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2C77CD3-3E83-465D-845F-5327F091D0F1}"/>
              </a:ext>
            </a:extLst>
          </p:cNvPr>
          <p:cNvSpPr/>
          <p:nvPr/>
        </p:nvSpPr>
        <p:spPr bwMode="auto">
          <a:xfrm>
            <a:off x="8630507" y="2760027"/>
            <a:ext cx="325545" cy="264598"/>
          </a:xfrm>
          <a:custGeom>
            <a:avLst/>
            <a:gdLst>
              <a:gd name="T0" fmla="*/ 134 w 134"/>
              <a:gd name="T1" fmla="*/ 13 h 109"/>
              <a:gd name="T2" fmla="*/ 118 w 134"/>
              <a:gd name="T3" fmla="*/ 17 h 109"/>
              <a:gd name="T4" fmla="*/ 130 w 134"/>
              <a:gd name="T5" fmla="*/ 2 h 109"/>
              <a:gd name="T6" fmla="*/ 113 w 134"/>
              <a:gd name="T7" fmla="*/ 9 h 109"/>
              <a:gd name="T8" fmla="*/ 93 w 134"/>
              <a:gd name="T9" fmla="*/ 0 h 109"/>
              <a:gd name="T10" fmla="*/ 65 w 134"/>
              <a:gd name="T11" fmla="*/ 28 h 109"/>
              <a:gd name="T12" fmla="*/ 66 w 134"/>
              <a:gd name="T13" fmla="*/ 34 h 109"/>
              <a:gd name="T14" fmla="*/ 10 w 134"/>
              <a:gd name="T15" fmla="*/ 5 h 109"/>
              <a:gd name="T16" fmla="*/ 6 w 134"/>
              <a:gd name="T17" fmla="*/ 19 h 109"/>
              <a:gd name="T18" fmla="*/ 18 w 134"/>
              <a:gd name="T19" fmla="*/ 42 h 109"/>
              <a:gd name="T20" fmla="*/ 6 w 134"/>
              <a:gd name="T21" fmla="*/ 38 h 109"/>
              <a:gd name="T22" fmla="*/ 6 w 134"/>
              <a:gd name="T23" fmla="*/ 39 h 109"/>
              <a:gd name="T24" fmla="*/ 28 w 134"/>
              <a:gd name="T25" fmla="*/ 66 h 109"/>
              <a:gd name="T26" fmla="*/ 20 w 134"/>
              <a:gd name="T27" fmla="*/ 67 h 109"/>
              <a:gd name="T28" fmla="*/ 15 w 134"/>
              <a:gd name="T29" fmla="*/ 66 h 109"/>
              <a:gd name="T30" fmla="*/ 41 w 134"/>
              <a:gd name="T31" fmla="*/ 85 h 109"/>
              <a:gd name="T32" fmla="*/ 7 w 134"/>
              <a:gd name="T33" fmla="*/ 97 h 109"/>
              <a:gd name="T34" fmla="*/ 0 w 134"/>
              <a:gd name="T35" fmla="*/ 96 h 109"/>
              <a:gd name="T36" fmla="*/ 42 w 134"/>
              <a:gd name="T37" fmla="*/ 109 h 109"/>
              <a:gd name="T38" fmla="*/ 120 w 134"/>
              <a:gd name="T39" fmla="*/ 31 h 109"/>
              <a:gd name="T40" fmla="*/ 120 w 134"/>
              <a:gd name="T41" fmla="*/ 27 h 109"/>
              <a:gd name="T42" fmla="*/ 134 w 134"/>
              <a:gd name="T43" fmla="*/ 1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4" h="109">
                <a:moveTo>
                  <a:pt x="134" y="13"/>
                </a:moveTo>
                <a:cubicBezTo>
                  <a:pt x="129" y="15"/>
                  <a:pt x="124" y="17"/>
                  <a:pt x="118" y="17"/>
                </a:cubicBezTo>
                <a:cubicBezTo>
                  <a:pt x="124" y="14"/>
                  <a:pt x="128" y="9"/>
                  <a:pt x="130" y="2"/>
                </a:cubicBezTo>
                <a:cubicBezTo>
                  <a:pt x="125" y="5"/>
                  <a:pt x="119" y="8"/>
                  <a:pt x="113" y="9"/>
                </a:cubicBezTo>
                <a:cubicBezTo>
                  <a:pt x="108" y="3"/>
                  <a:pt x="101" y="0"/>
                  <a:pt x="93" y="0"/>
                </a:cubicBezTo>
                <a:cubicBezTo>
                  <a:pt x="78" y="0"/>
                  <a:pt x="65" y="12"/>
                  <a:pt x="65" y="28"/>
                </a:cubicBezTo>
                <a:cubicBezTo>
                  <a:pt x="65" y="30"/>
                  <a:pt x="66" y="32"/>
                  <a:pt x="66" y="34"/>
                </a:cubicBezTo>
                <a:cubicBezTo>
                  <a:pt x="43" y="33"/>
                  <a:pt x="23" y="22"/>
                  <a:pt x="10" y="5"/>
                </a:cubicBezTo>
                <a:cubicBezTo>
                  <a:pt x="7" y="9"/>
                  <a:pt x="6" y="14"/>
                  <a:pt x="6" y="19"/>
                </a:cubicBezTo>
                <a:cubicBezTo>
                  <a:pt x="6" y="28"/>
                  <a:pt x="11" y="37"/>
                  <a:pt x="18" y="42"/>
                </a:cubicBezTo>
                <a:cubicBezTo>
                  <a:pt x="14" y="42"/>
                  <a:pt x="9" y="40"/>
                  <a:pt x="6" y="38"/>
                </a:cubicBezTo>
                <a:cubicBezTo>
                  <a:pt x="6" y="38"/>
                  <a:pt x="6" y="39"/>
                  <a:pt x="6" y="39"/>
                </a:cubicBezTo>
                <a:cubicBezTo>
                  <a:pt x="6" y="52"/>
                  <a:pt x="15" y="63"/>
                  <a:pt x="28" y="66"/>
                </a:cubicBezTo>
                <a:cubicBezTo>
                  <a:pt x="25" y="66"/>
                  <a:pt x="23" y="67"/>
                  <a:pt x="20" y="67"/>
                </a:cubicBezTo>
                <a:cubicBezTo>
                  <a:pt x="19" y="67"/>
                  <a:pt x="17" y="66"/>
                  <a:pt x="15" y="66"/>
                </a:cubicBezTo>
                <a:cubicBezTo>
                  <a:pt x="19" y="77"/>
                  <a:pt x="29" y="85"/>
                  <a:pt x="41" y="85"/>
                </a:cubicBezTo>
                <a:cubicBezTo>
                  <a:pt x="31" y="92"/>
                  <a:pt x="20" y="97"/>
                  <a:pt x="7" y="97"/>
                </a:cubicBezTo>
                <a:cubicBezTo>
                  <a:pt x="5" y="97"/>
                  <a:pt x="2" y="97"/>
                  <a:pt x="0" y="96"/>
                </a:cubicBezTo>
                <a:cubicBezTo>
                  <a:pt x="12" y="104"/>
                  <a:pt x="27" y="109"/>
                  <a:pt x="42" y="109"/>
                </a:cubicBezTo>
                <a:cubicBezTo>
                  <a:pt x="93" y="109"/>
                  <a:pt x="120" y="67"/>
                  <a:pt x="120" y="31"/>
                </a:cubicBezTo>
                <a:cubicBezTo>
                  <a:pt x="120" y="30"/>
                  <a:pt x="120" y="28"/>
                  <a:pt x="120" y="27"/>
                </a:cubicBezTo>
                <a:cubicBezTo>
                  <a:pt x="126" y="23"/>
                  <a:pt x="130" y="18"/>
                  <a:pt x="134" y="13"/>
                </a:cubicBezTo>
                <a:close/>
              </a:path>
            </a:pathLst>
          </a:custGeom>
          <a:solidFill>
            <a:schemeClr val="tx2"/>
          </a:solidFill>
          <a:ln>
            <a:noFill/>
          </a:ln>
          <a:extLst/>
        </p:spPr>
        <p:txBody>
          <a:bodyPr anchor="ctr"/>
          <a:lstStyle/>
          <a:p>
            <a:pPr algn="ctr"/>
            <a:endParaRPr/>
          </a:p>
        </p:txBody>
      </p:sp>
      <p:sp>
        <p:nvSpPr>
          <p:cNvPr id="503" name="îṡḷ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4BD05BD-9E4D-49D5-849E-00FE3427B714}"/>
              </a:ext>
            </a:extLst>
          </p:cNvPr>
          <p:cNvSpPr/>
          <p:nvPr/>
        </p:nvSpPr>
        <p:spPr bwMode="auto">
          <a:xfrm>
            <a:off x="8481856" y="2416643"/>
            <a:ext cx="307707" cy="310679"/>
          </a:xfrm>
          <a:custGeom>
            <a:avLst/>
            <a:gdLst>
              <a:gd name="T0" fmla="*/ 63 w 127"/>
              <a:gd name="T1" fmla="*/ 0 h 128"/>
              <a:gd name="T2" fmla="*/ 0 w 127"/>
              <a:gd name="T3" fmla="*/ 64 h 128"/>
              <a:gd name="T4" fmla="*/ 63 w 127"/>
              <a:gd name="T5" fmla="*/ 128 h 128"/>
              <a:gd name="T6" fmla="*/ 127 w 127"/>
              <a:gd name="T7" fmla="*/ 64 h 128"/>
              <a:gd name="T8" fmla="*/ 63 w 127"/>
              <a:gd name="T9" fmla="*/ 0 h 128"/>
              <a:gd name="T10" fmla="*/ 52 w 127"/>
              <a:gd name="T11" fmla="*/ 104 h 128"/>
              <a:gd name="T12" fmla="*/ 25 w 127"/>
              <a:gd name="T13" fmla="*/ 69 h 128"/>
              <a:gd name="T14" fmla="*/ 37 w 127"/>
              <a:gd name="T15" fmla="*/ 57 h 128"/>
              <a:gd name="T16" fmla="*/ 52 w 127"/>
              <a:gd name="T17" fmla="*/ 76 h 128"/>
              <a:gd name="T18" fmla="*/ 98 w 127"/>
              <a:gd name="T19" fmla="*/ 38 h 128"/>
              <a:gd name="T20" fmla="*/ 103 w 127"/>
              <a:gd name="T21" fmla="*/ 44 h 128"/>
              <a:gd name="T22" fmla="*/ 52 w 127"/>
              <a:gd name="T2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7" h="128">
                <a:moveTo>
                  <a:pt x="63" y="0"/>
                </a:moveTo>
                <a:cubicBezTo>
                  <a:pt x="28" y="0"/>
                  <a:pt x="0" y="29"/>
                  <a:pt x="0" y="64"/>
                </a:cubicBezTo>
                <a:cubicBezTo>
                  <a:pt x="0" y="99"/>
                  <a:pt x="28" y="128"/>
                  <a:pt x="63" y="128"/>
                </a:cubicBezTo>
                <a:cubicBezTo>
                  <a:pt x="99" y="128"/>
                  <a:pt x="127" y="99"/>
                  <a:pt x="127" y="64"/>
                </a:cubicBezTo>
                <a:cubicBezTo>
                  <a:pt x="127" y="29"/>
                  <a:pt x="99" y="0"/>
                  <a:pt x="63" y="0"/>
                </a:cubicBezTo>
                <a:close/>
                <a:moveTo>
                  <a:pt x="52" y="104"/>
                </a:moveTo>
                <a:cubicBezTo>
                  <a:pt x="25" y="69"/>
                  <a:pt x="25" y="69"/>
                  <a:pt x="25" y="69"/>
                </a:cubicBezTo>
                <a:cubicBezTo>
                  <a:pt x="37" y="57"/>
                  <a:pt x="37" y="57"/>
                  <a:pt x="37" y="57"/>
                </a:cubicBezTo>
                <a:cubicBezTo>
                  <a:pt x="52" y="76"/>
                  <a:pt x="52" y="76"/>
                  <a:pt x="52" y="76"/>
                </a:cubicBezTo>
                <a:cubicBezTo>
                  <a:pt x="98" y="38"/>
                  <a:pt x="98" y="38"/>
                  <a:pt x="98" y="38"/>
                </a:cubicBezTo>
                <a:cubicBezTo>
                  <a:pt x="103" y="44"/>
                  <a:pt x="103" y="44"/>
                  <a:pt x="103" y="44"/>
                </a:cubicBezTo>
                <a:lnTo>
                  <a:pt x="52" y="104"/>
                </a:lnTo>
                <a:close/>
              </a:path>
            </a:pathLst>
          </a:custGeom>
          <a:solidFill>
            <a:schemeClr val="tx2"/>
          </a:solidFill>
          <a:ln>
            <a:noFill/>
          </a:ln>
          <a:extLst/>
        </p:spPr>
        <p:txBody>
          <a:bodyPr anchor="ctr"/>
          <a:lstStyle/>
          <a:p>
            <a:pPr algn="ctr"/>
            <a:endParaRPr/>
          </a:p>
        </p:txBody>
      </p:sp>
      <p:sp>
        <p:nvSpPr>
          <p:cNvPr id="504" name="íSḻî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D90E5F9-0F48-45E0-BA8E-8C1243FCB9A3}"/>
              </a:ext>
            </a:extLst>
          </p:cNvPr>
          <p:cNvSpPr/>
          <p:nvPr/>
        </p:nvSpPr>
        <p:spPr bwMode="auto">
          <a:xfrm>
            <a:off x="8285638" y="2878947"/>
            <a:ext cx="166489" cy="176893"/>
          </a:xfrm>
          <a:custGeom>
            <a:avLst/>
            <a:gdLst>
              <a:gd name="T0" fmla="*/ 62 w 69"/>
              <a:gd name="T1" fmla="*/ 0 h 73"/>
              <a:gd name="T2" fmla="*/ 7 w 69"/>
              <a:gd name="T3" fmla="*/ 0 h 73"/>
              <a:gd name="T4" fmla="*/ 0 w 69"/>
              <a:gd name="T5" fmla="*/ 7 h 73"/>
              <a:gd name="T6" fmla="*/ 0 w 69"/>
              <a:gd name="T7" fmla="*/ 66 h 73"/>
              <a:gd name="T8" fmla="*/ 7 w 69"/>
              <a:gd name="T9" fmla="*/ 73 h 73"/>
              <a:gd name="T10" fmla="*/ 62 w 69"/>
              <a:gd name="T11" fmla="*/ 73 h 73"/>
              <a:gd name="T12" fmla="*/ 69 w 69"/>
              <a:gd name="T13" fmla="*/ 66 h 73"/>
              <a:gd name="T14" fmla="*/ 69 w 69"/>
              <a:gd name="T15" fmla="*/ 7 h 73"/>
              <a:gd name="T16" fmla="*/ 62 w 69"/>
              <a:gd name="T17" fmla="*/ 0 h 73"/>
              <a:gd name="T18" fmla="*/ 60 w 69"/>
              <a:gd name="T19" fmla="*/ 64 h 73"/>
              <a:gd name="T20" fmla="*/ 10 w 69"/>
              <a:gd name="T21" fmla="*/ 64 h 73"/>
              <a:gd name="T22" fmla="*/ 10 w 69"/>
              <a:gd name="T23" fmla="*/ 9 h 73"/>
              <a:gd name="T24" fmla="*/ 60 w 69"/>
              <a:gd name="T25" fmla="*/ 9 h 73"/>
              <a:gd name="T26" fmla="*/ 60 w 69"/>
              <a:gd name="T27" fmla="*/ 64 h 73"/>
              <a:gd name="T28" fmla="*/ 19 w 69"/>
              <a:gd name="T29" fmla="*/ 32 h 73"/>
              <a:gd name="T30" fmla="*/ 51 w 69"/>
              <a:gd name="T31" fmla="*/ 32 h 73"/>
              <a:gd name="T32" fmla="*/ 51 w 69"/>
              <a:gd name="T33" fmla="*/ 37 h 73"/>
              <a:gd name="T34" fmla="*/ 19 w 69"/>
              <a:gd name="T35" fmla="*/ 37 h 73"/>
              <a:gd name="T36" fmla="*/ 19 w 69"/>
              <a:gd name="T37" fmla="*/ 32 h 73"/>
              <a:gd name="T38" fmla="*/ 19 w 69"/>
              <a:gd name="T39" fmla="*/ 41 h 73"/>
              <a:gd name="T40" fmla="*/ 51 w 69"/>
              <a:gd name="T41" fmla="*/ 41 h 73"/>
              <a:gd name="T42" fmla="*/ 51 w 69"/>
              <a:gd name="T43" fmla="*/ 46 h 73"/>
              <a:gd name="T44" fmla="*/ 19 w 69"/>
              <a:gd name="T45" fmla="*/ 46 h 73"/>
              <a:gd name="T46" fmla="*/ 19 w 69"/>
              <a:gd name="T47" fmla="*/ 41 h 73"/>
              <a:gd name="T48" fmla="*/ 19 w 69"/>
              <a:gd name="T49" fmla="*/ 50 h 73"/>
              <a:gd name="T50" fmla="*/ 51 w 69"/>
              <a:gd name="T51" fmla="*/ 50 h 73"/>
              <a:gd name="T52" fmla="*/ 51 w 69"/>
              <a:gd name="T53" fmla="*/ 55 h 73"/>
              <a:gd name="T54" fmla="*/ 19 w 69"/>
              <a:gd name="T55" fmla="*/ 55 h 73"/>
              <a:gd name="T56" fmla="*/ 19 w 69"/>
              <a:gd name="T57" fmla="*/ 50 h 73"/>
              <a:gd name="T58" fmla="*/ 19 w 69"/>
              <a:gd name="T59" fmla="*/ 23 h 73"/>
              <a:gd name="T60" fmla="*/ 51 w 69"/>
              <a:gd name="T61" fmla="*/ 23 h 73"/>
              <a:gd name="T62" fmla="*/ 51 w 69"/>
              <a:gd name="T63" fmla="*/ 27 h 73"/>
              <a:gd name="T64" fmla="*/ 19 w 69"/>
              <a:gd name="T65" fmla="*/ 27 h 73"/>
              <a:gd name="T66" fmla="*/ 19 w 69"/>
              <a:gd name="T67" fmla="*/ 2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73">
                <a:moveTo>
                  <a:pt x="62" y="0"/>
                </a:moveTo>
                <a:cubicBezTo>
                  <a:pt x="7" y="0"/>
                  <a:pt x="7" y="0"/>
                  <a:pt x="7" y="0"/>
                </a:cubicBezTo>
                <a:cubicBezTo>
                  <a:pt x="4" y="0"/>
                  <a:pt x="0" y="3"/>
                  <a:pt x="0" y="7"/>
                </a:cubicBezTo>
                <a:cubicBezTo>
                  <a:pt x="0" y="66"/>
                  <a:pt x="0" y="66"/>
                  <a:pt x="0" y="66"/>
                </a:cubicBezTo>
                <a:cubicBezTo>
                  <a:pt x="0" y="70"/>
                  <a:pt x="4" y="73"/>
                  <a:pt x="7" y="73"/>
                </a:cubicBezTo>
                <a:cubicBezTo>
                  <a:pt x="62" y="73"/>
                  <a:pt x="62" y="73"/>
                  <a:pt x="62" y="73"/>
                </a:cubicBezTo>
                <a:cubicBezTo>
                  <a:pt x="66" y="73"/>
                  <a:pt x="69" y="70"/>
                  <a:pt x="69" y="66"/>
                </a:cubicBezTo>
                <a:cubicBezTo>
                  <a:pt x="69" y="7"/>
                  <a:pt x="69" y="7"/>
                  <a:pt x="69" y="7"/>
                </a:cubicBezTo>
                <a:cubicBezTo>
                  <a:pt x="69" y="3"/>
                  <a:pt x="66" y="0"/>
                  <a:pt x="62" y="0"/>
                </a:cubicBezTo>
                <a:close/>
                <a:moveTo>
                  <a:pt x="60" y="64"/>
                </a:moveTo>
                <a:cubicBezTo>
                  <a:pt x="10" y="64"/>
                  <a:pt x="10" y="64"/>
                  <a:pt x="10" y="64"/>
                </a:cubicBezTo>
                <a:cubicBezTo>
                  <a:pt x="10" y="9"/>
                  <a:pt x="10" y="9"/>
                  <a:pt x="10" y="9"/>
                </a:cubicBezTo>
                <a:cubicBezTo>
                  <a:pt x="60" y="9"/>
                  <a:pt x="60" y="9"/>
                  <a:pt x="60" y="9"/>
                </a:cubicBezTo>
                <a:lnTo>
                  <a:pt x="60" y="64"/>
                </a:lnTo>
                <a:close/>
                <a:moveTo>
                  <a:pt x="19" y="32"/>
                </a:moveTo>
                <a:cubicBezTo>
                  <a:pt x="51" y="32"/>
                  <a:pt x="51" y="32"/>
                  <a:pt x="51" y="32"/>
                </a:cubicBezTo>
                <a:cubicBezTo>
                  <a:pt x="51" y="37"/>
                  <a:pt x="51" y="37"/>
                  <a:pt x="51" y="37"/>
                </a:cubicBezTo>
                <a:cubicBezTo>
                  <a:pt x="19" y="37"/>
                  <a:pt x="19" y="37"/>
                  <a:pt x="19" y="37"/>
                </a:cubicBezTo>
                <a:lnTo>
                  <a:pt x="19" y="32"/>
                </a:lnTo>
                <a:close/>
                <a:moveTo>
                  <a:pt x="19" y="41"/>
                </a:moveTo>
                <a:cubicBezTo>
                  <a:pt x="51" y="41"/>
                  <a:pt x="51" y="41"/>
                  <a:pt x="51" y="41"/>
                </a:cubicBezTo>
                <a:cubicBezTo>
                  <a:pt x="51" y="46"/>
                  <a:pt x="51" y="46"/>
                  <a:pt x="51" y="46"/>
                </a:cubicBezTo>
                <a:cubicBezTo>
                  <a:pt x="19" y="46"/>
                  <a:pt x="19" y="46"/>
                  <a:pt x="19" y="46"/>
                </a:cubicBezTo>
                <a:lnTo>
                  <a:pt x="19" y="41"/>
                </a:lnTo>
                <a:close/>
                <a:moveTo>
                  <a:pt x="19" y="50"/>
                </a:moveTo>
                <a:cubicBezTo>
                  <a:pt x="51" y="50"/>
                  <a:pt x="51" y="50"/>
                  <a:pt x="51" y="50"/>
                </a:cubicBezTo>
                <a:cubicBezTo>
                  <a:pt x="51" y="55"/>
                  <a:pt x="51" y="55"/>
                  <a:pt x="51" y="55"/>
                </a:cubicBezTo>
                <a:cubicBezTo>
                  <a:pt x="19" y="55"/>
                  <a:pt x="19" y="55"/>
                  <a:pt x="19" y="55"/>
                </a:cubicBezTo>
                <a:lnTo>
                  <a:pt x="19" y="50"/>
                </a:lnTo>
                <a:close/>
                <a:moveTo>
                  <a:pt x="19" y="23"/>
                </a:moveTo>
                <a:cubicBezTo>
                  <a:pt x="51" y="23"/>
                  <a:pt x="51" y="23"/>
                  <a:pt x="51" y="23"/>
                </a:cubicBezTo>
                <a:cubicBezTo>
                  <a:pt x="51" y="27"/>
                  <a:pt x="51" y="27"/>
                  <a:pt x="51" y="27"/>
                </a:cubicBezTo>
                <a:cubicBezTo>
                  <a:pt x="19" y="27"/>
                  <a:pt x="19" y="27"/>
                  <a:pt x="19" y="27"/>
                </a:cubicBezTo>
                <a:lnTo>
                  <a:pt x="19" y="23"/>
                </a:lnTo>
                <a:close/>
              </a:path>
            </a:pathLst>
          </a:custGeom>
          <a:solidFill>
            <a:schemeClr val="tx2"/>
          </a:solidFill>
          <a:ln>
            <a:noFill/>
          </a:ln>
          <a:extLst/>
        </p:spPr>
        <p:txBody>
          <a:bodyPr anchor="ctr"/>
          <a:lstStyle/>
          <a:p>
            <a:pPr algn="ctr"/>
            <a:endParaRPr/>
          </a:p>
        </p:txBody>
      </p:sp>
      <p:sp>
        <p:nvSpPr>
          <p:cNvPr id="505" name="íSḻ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2B71128-82B6-4DD1-AA0B-2EC6FEB0891C}"/>
              </a:ext>
            </a:extLst>
          </p:cNvPr>
          <p:cNvSpPr/>
          <p:nvPr/>
        </p:nvSpPr>
        <p:spPr bwMode="auto">
          <a:xfrm>
            <a:off x="7922930" y="2997868"/>
            <a:ext cx="184327" cy="191759"/>
          </a:xfrm>
          <a:custGeom>
            <a:avLst/>
            <a:gdLst>
              <a:gd name="T0" fmla="*/ 59 w 124"/>
              <a:gd name="T1" fmla="*/ 129 h 129"/>
              <a:gd name="T2" fmla="*/ 59 w 124"/>
              <a:gd name="T3" fmla="*/ 70 h 129"/>
              <a:gd name="T4" fmla="*/ 0 w 124"/>
              <a:gd name="T5" fmla="*/ 129 h 129"/>
              <a:gd name="T6" fmla="*/ 0 w 124"/>
              <a:gd name="T7" fmla="*/ 0 h 129"/>
              <a:gd name="T8" fmla="*/ 59 w 124"/>
              <a:gd name="T9" fmla="*/ 58 h 129"/>
              <a:gd name="T10" fmla="*/ 59 w 124"/>
              <a:gd name="T11" fmla="*/ 0 h 129"/>
              <a:gd name="T12" fmla="*/ 124 w 124"/>
              <a:gd name="T13" fmla="*/ 65 h 129"/>
              <a:gd name="T14" fmla="*/ 59 w 124"/>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29">
                <a:moveTo>
                  <a:pt x="59" y="129"/>
                </a:moveTo>
                <a:lnTo>
                  <a:pt x="59" y="70"/>
                </a:lnTo>
                <a:lnTo>
                  <a:pt x="0" y="129"/>
                </a:lnTo>
                <a:lnTo>
                  <a:pt x="0" y="0"/>
                </a:lnTo>
                <a:lnTo>
                  <a:pt x="59" y="58"/>
                </a:lnTo>
                <a:lnTo>
                  <a:pt x="59" y="0"/>
                </a:lnTo>
                <a:lnTo>
                  <a:pt x="124" y="65"/>
                </a:lnTo>
                <a:lnTo>
                  <a:pt x="59" y="129"/>
                </a:lnTo>
                <a:close/>
              </a:path>
            </a:pathLst>
          </a:custGeom>
          <a:solidFill>
            <a:schemeClr val="tx2"/>
          </a:solidFill>
          <a:ln>
            <a:noFill/>
          </a:ln>
          <a:extLst/>
        </p:spPr>
        <p:txBody>
          <a:bodyPr anchor="ctr"/>
          <a:lstStyle/>
          <a:p>
            <a:pPr algn="ctr"/>
            <a:endParaRPr/>
          </a:p>
        </p:txBody>
      </p:sp>
      <p:sp>
        <p:nvSpPr>
          <p:cNvPr id="506" name="íṥḻi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A9A559D-13E8-4988-B3F0-4777E3C5E0C5}"/>
              </a:ext>
            </a:extLst>
          </p:cNvPr>
          <p:cNvSpPr/>
          <p:nvPr/>
        </p:nvSpPr>
        <p:spPr bwMode="auto">
          <a:xfrm>
            <a:off x="8186041" y="2654485"/>
            <a:ext cx="111488" cy="117433"/>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9"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6"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8" y="34"/>
                  <a:pt x="13" y="29"/>
                  <a:pt x="13" y="24"/>
                </a:cubicBezTo>
                <a:cubicBezTo>
                  <a:pt x="13" y="19"/>
                  <a:pt x="18" y="14"/>
                  <a:pt x="23" y="14"/>
                </a:cubicBezTo>
                <a:cubicBezTo>
                  <a:pt x="28" y="14"/>
                  <a:pt x="33" y="19"/>
                  <a:pt x="33" y="24"/>
                </a:cubicBezTo>
                <a:cubicBezTo>
                  <a:pt x="33" y="29"/>
                  <a:pt x="28" y="34"/>
                  <a:pt x="23" y="34"/>
                </a:cubicBezTo>
                <a:close/>
              </a:path>
            </a:pathLst>
          </a:custGeom>
          <a:solidFill>
            <a:schemeClr val="tx2"/>
          </a:solidFill>
          <a:ln>
            <a:noFill/>
          </a:ln>
          <a:extLst/>
        </p:spPr>
        <p:txBody>
          <a:bodyPr anchor="ctr"/>
          <a:lstStyle/>
          <a:p>
            <a:pPr algn="ctr"/>
            <a:endParaRPr/>
          </a:p>
        </p:txBody>
      </p:sp>
      <p:sp>
        <p:nvSpPr>
          <p:cNvPr id="507" name="işḻ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0B4B84F-BC0B-4BF2-A531-B3D326C87E57}"/>
              </a:ext>
            </a:extLst>
          </p:cNvPr>
          <p:cNvSpPr/>
          <p:nvPr/>
        </p:nvSpPr>
        <p:spPr bwMode="auto">
          <a:xfrm>
            <a:off x="7497393" y="2982998"/>
            <a:ext cx="175408" cy="172435"/>
          </a:xfrm>
          <a:custGeom>
            <a:avLst/>
            <a:gdLst>
              <a:gd name="T0" fmla="*/ 14 w 72"/>
              <a:gd name="T1" fmla="*/ 35 h 71"/>
              <a:gd name="T2" fmla="*/ 14 w 72"/>
              <a:gd name="T3" fmla="*/ 33 h 71"/>
              <a:gd name="T4" fmla="*/ 1 w 72"/>
              <a:gd name="T5" fmla="*/ 29 h 71"/>
              <a:gd name="T6" fmla="*/ 0 w 72"/>
              <a:gd name="T7" fmla="*/ 35 h 71"/>
              <a:gd name="T8" fmla="*/ 11 w 72"/>
              <a:gd name="T9" fmla="*/ 62 h 71"/>
              <a:gd name="T10" fmla="*/ 19 w 72"/>
              <a:gd name="T11" fmla="*/ 51 h 71"/>
              <a:gd name="T12" fmla="*/ 14 w 72"/>
              <a:gd name="T13" fmla="*/ 35 h 71"/>
              <a:gd name="T14" fmla="*/ 58 w 72"/>
              <a:gd name="T15" fmla="*/ 35 h 71"/>
              <a:gd name="T16" fmla="*/ 53 w 72"/>
              <a:gd name="T17" fmla="*/ 51 h 71"/>
              <a:gd name="T18" fmla="*/ 61 w 72"/>
              <a:gd name="T19" fmla="*/ 62 h 71"/>
              <a:gd name="T20" fmla="*/ 72 w 72"/>
              <a:gd name="T21" fmla="*/ 35 h 71"/>
              <a:gd name="T22" fmla="*/ 71 w 72"/>
              <a:gd name="T23" fmla="*/ 29 h 71"/>
              <a:gd name="T24" fmla="*/ 58 w 72"/>
              <a:gd name="T25" fmla="*/ 33 h 71"/>
              <a:gd name="T26" fmla="*/ 58 w 72"/>
              <a:gd name="T27" fmla="*/ 35 h 71"/>
              <a:gd name="T28" fmla="*/ 40 w 72"/>
              <a:gd name="T29" fmla="*/ 13 h 71"/>
              <a:gd name="T30" fmla="*/ 56 w 72"/>
              <a:gd name="T31" fmla="*/ 24 h 71"/>
              <a:gd name="T32" fmla="*/ 68 w 72"/>
              <a:gd name="T33" fmla="*/ 20 h 71"/>
              <a:gd name="T34" fmla="*/ 40 w 72"/>
              <a:gd name="T35" fmla="*/ 0 h 71"/>
              <a:gd name="T36" fmla="*/ 40 w 72"/>
              <a:gd name="T37" fmla="*/ 13 h 71"/>
              <a:gd name="T38" fmla="*/ 16 w 72"/>
              <a:gd name="T39" fmla="*/ 24 h 71"/>
              <a:gd name="T40" fmla="*/ 31 w 72"/>
              <a:gd name="T41" fmla="*/ 13 h 71"/>
              <a:gd name="T42" fmla="*/ 31 w 72"/>
              <a:gd name="T43" fmla="*/ 0 h 71"/>
              <a:gd name="T44" fmla="*/ 3 w 72"/>
              <a:gd name="T45" fmla="*/ 20 h 71"/>
              <a:gd name="T46" fmla="*/ 16 w 72"/>
              <a:gd name="T47" fmla="*/ 24 h 71"/>
              <a:gd name="T48" fmla="*/ 45 w 72"/>
              <a:gd name="T49" fmla="*/ 56 h 71"/>
              <a:gd name="T50" fmla="*/ 36 w 72"/>
              <a:gd name="T51" fmla="*/ 58 h 71"/>
              <a:gd name="T52" fmla="*/ 27 w 72"/>
              <a:gd name="T53" fmla="*/ 56 h 71"/>
              <a:gd name="T54" fmla="*/ 19 w 72"/>
              <a:gd name="T55" fmla="*/ 67 h 71"/>
              <a:gd name="T56" fmla="*/ 36 w 72"/>
              <a:gd name="T57" fmla="*/ 71 h 71"/>
              <a:gd name="T58" fmla="*/ 53 w 72"/>
              <a:gd name="T59" fmla="*/ 67 h 71"/>
              <a:gd name="T60" fmla="*/ 45 w 72"/>
              <a:gd name="T61" fmla="*/ 5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1">
                <a:moveTo>
                  <a:pt x="14" y="35"/>
                </a:moveTo>
                <a:cubicBezTo>
                  <a:pt x="14" y="35"/>
                  <a:pt x="14" y="34"/>
                  <a:pt x="14" y="33"/>
                </a:cubicBezTo>
                <a:cubicBezTo>
                  <a:pt x="1" y="29"/>
                  <a:pt x="1" y="29"/>
                  <a:pt x="1" y="29"/>
                </a:cubicBezTo>
                <a:cubicBezTo>
                  <a:pt x="0" y="31"/>
                  <a:pt x="0" y="33"/>
                  <a:pt x="0" y="35"/>
                </a:cubicBezTo>
                <a:cubicBezTo>
                  <a:pt x="0" y="46"/>
                  <a:pt x="4" y="55"/>
                  <a:pt x="11" y="62"/>
                </a:cubicBezTo>
                <a:cubicBezTo>
                  <a:pt x="19" y="51"/>
                  <a:pt x="19" y="51"/>
                  <a:pt x="19" y="51"/>
                </a:cubicBezTo>
                <a:cubicBezTo>
                  <a:pt x="16" y="47"/>
                  <a:pt x="14" y="41"/>
                  <a:pt x="14" y="35"/>
                </a:cubicBezTo>
                <a:close/>
                <a:moveTo>
                  <a:pt x="58" y="35"/>
                </a:moveTo>
                <a:cubicBezTo>
                  <a:pt x="58" y="41"/>
                  <a:pt x="56" y="47"/>
                  <a:pt x="53" y="51"/>
                </a:cubicBezTo>
                <a:cubicBezTo>
                  <a:pt x="61" y="62"/>
                  <a:pt x="61" y="62"/>
                  <a:pt x="61" y="62"/>
                </a:cubicBezTo>
                <a:cubicBezTo>
                  <a:pt x="68" y="55"/>
                  <a:pt x="72" y="46"/>
                  <a:pt x="72" y="35"/>
                </a:cubicBezTo>
                <a:cubicBezTo>
                  <a:pt x="72" y="33"/>
                  <a:pt x="72" y="31"/>
                  <a:pt x="71" y="29"/>
                </a:cubicBezTo>
                <a:cubicBezTo>
                  <a:pt x="58" y="33"/>
                  <a:pt x="58" y="33"/>
                  <a:pt x="58" y="33"/>
                </a:cubicBezTo>
                <a:cubicBezTo>
                  <a:pt x="58" y="34"/>
                  <a:pt x="58" y="35"/>
                  <a:pt x="58" y="35"/>
                </a:cubicBezTo>
                <a:close/>
                <a:moveTo>
                  <a:pt x="40" y="13"/>
                </a:moveTo>
                <a:cubicBezTo>
                  <a:pt x="47" y="15"/>
                  <a:pt x="52" y="19"/>
                  <a:pt x="56" y="24"/>
                </a:cubicBezTo>
                <a:cubicBezTo>
                  <a:pt x="68" y="20"/>
                  <a:pt x="68" y="20"/>
                  <a:pt x="68" y="20"/>
                </a:cubicBezTo>
                <a:cubicBezTo>
                  <a:pt x="63" y="9"/>
                  <a:pt x="53" y="1"/>
                  <a:pt x="40" y="0"/>
                </a:cubicBezTo>
                <a:lnTo>
                  <a:pt x="40" y="13"/>
                </a:lnTo>
                <a:close/>
                <a:moveTo>
                  <a:pt x="16" y="24"/>
                </a:moveTo>
                <a:cubicBezTo>
                  <a:pt x="20" y="19"/>
                  <a:pt x="25" y="15"/>
                  <a:pt x="31" y="13"/>
                </a:cubicBezTo>
                <a:cubicBezTo>
                  <a:pt x="31" y="0"/>
                  <a:pt x="31" y="0"/>
                  <a:pt x="31" y="0"/>
                </a:cubicBezTo>
                <a:cubicBezTo>
                  <a:pt x="19" y="1"/>
                  <a:pt x="9" y="9"/>
                  <a:pt x="3" y="20"/>
                </a:cubicBezTo>
                <a:lnTo>
                  <a:pt x="16" y="24"/>
                </a:lnTo>
                <a:close/>
                <a:moveTo>
                  <a:pt x="45" y="56"/>
                </a:moveTo>
                <a:cubicBezTo>
                  <a:pt x="42" y="57"/>
                  <a:pt x="39" y="58"/>
                  <a:pt x="36" y="58"/>
                </a:cubicBezTo>
                <a:cubicBezTo>
                  <a:pt x="33" y="58"/>
                  <a:pt x="30" y="57"/>
                  <a:pt x="27" y="56"/>
                </a:cubicBezTo>
                <a:cubicBezTo>
                  <a:pt x="19" y="67"/>
                  <a:pt x="19" y="67"/>
                  <a:pt x="19" y="67"/>
                </a:cubicBezTo>
                <a:cubicBezTo>
                  <a:pt x="24" y="70"/>
                  <a:pt x="30" y="71"/>
                  <a:pt x="36" y="71"/>
                </a:cubicBezTo>
                <a:cubicBezTo>
                  <a:pt x="42" y="71"/>
                  <a:pt x="48" y="70"/>
                  <a:pt x="53" y="67"/>
                </a:cubicBezTo>
                <a:lnTo>
                  <a:pt x="45" y="56"/>
                </a:lnTo>
                <a:close/>
              </a:path>
            </a:pathLst>
          </a:custGeom>
          <a:solidFill>
            <a:schemeClr val="accent2"/>
          </a:solidFill>
          <a:ln>
            <a:noFill/>
          </a:ln>
          <a:extLst/>
        </p:spPr>
        <p:txBody>
          <a:bodyPr anchor="ctr"/>
          <a:lstStyle/>
          <a:p>
            <a:pPr algn="ctr"/>
            <a:endParaRPr/>
          </a:p>
        </p:txBody>
      </p:sp>
      <p:sp>
        <p:nvSpPr>
          <p:cNvPr id="508" name="ïṥḻî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B1D65A6-3935-49F1-A318-95D84181DEA1}"/>
              </a:ext>
            </a:extLst>
          </p:cNvPr>
          <p:cNvSpPr/>
          <p:nvPr/>
        </p:nvSpPr>
        <p:spPr bwMode="auto">
          <a:xfrm>
            <a:off x="6821828" y="2691647"/>
            <a:ext cx="187300" cy="187300"/>
          </a:xfrm>
          <a:custGeom>
            <a:avLst/>
            <a:gdLst>
              <a:gd name="T0" fmla="*/ 38 w 77"/>
              <a:gd name="T1" fmla="*/ 0 h 77"/>
              <a:gd name="T2" fmla="*/ 0 w 77"/>
              <a:gd name="T3" fmla="*/ 39 h 77"/>
              <a:gd name="T4" fmla="*/ 38 w 77"/>
              <a:gd name="T5" fmla="*/ 77 h 77"/>
              <a:gd name="T6" fmla="*/ 77 w 77"/>
              <a:gd name="T7" fmla="*/ 39 h 77"/>
              <a:gd name="T8" fmla="*/ 38 w 77"/>
              <a:gd name="T9" fmla="*/ 0 h 77"/>
              <a:gd name="T10" fmla="*/ 24 w 77"/>
              <a:gd name="T11" fmla="*/ 39 h 77"/>
              <a:gd name="T12" fmla="*/ 38 w 77"/>
              <a:gd name="T13" fmla="*/ 24 h 77"/>
              <a:gd name="T14" fmla="*/ 53 w 77"/>
              <a:gd name="T15" fmla="*/ 39 h 77"/>
              <a:gd name="T16" fmla="*/ 38 w 77"/>
              <a:gd name="T17" fmla="*/ 53 h 77"/>
              <a:gd name="T18" fmla="*/ 24 w 77"/>
              <a:gd name="T19" fmla="*/ 39 h 77"/>
              <a:gd name="T20" fmla="*/ 70 w 77"/>
              <a:gd name="T21" fmla="*/ 52 h 77"/>
              <a:gd name="T22" fmla="*/ 70 w 77"/>
              <a:gd name="T23" fmla="*/ 52 h 77"/>
              <a:gd name="T24" fmla="*/ 56 w 77"/>
              <a:gd name="T25" fmla="*/ 46 h 77"/>
              <a:gd name="T26" fmla="*/ 58 w 77"/>
              <a:gd name="T27" fmla="*/ 39 h 77"/>
              <a:gd name="T28" fmla="*/ 56 w 77"/>
              <a:gd name="T29" fmla="*/ 31 h 77"/>
              <a:gd name="T30" fmla="*/ 66 w 77"/>
              <a:gd name="T31" fmla="*/ 27 h 77"/>
              <a:gd name="T32" fmla="*/ 70 w 77"/>
              <a:gd name="T33" fmla="*/ 26 h 77"/>
              <a:gd name="T34" fmla="*/ 72 w 77"/>
              <a:gd name="T35" fmla="*/ 39 h 77"/>
              <a:gd name="T36" fmla="*/ 70 w 77"/>
              <a:gd name="T37" fmla="*/ 52 h 77"/>
              <a:gd name="T38" fmla="*/ 51 w 77"/>
              <a:gd name="T39" fmla="*/ 7 h 77"/>
              <a:gd name="T40" fmla="*/ 51 w 77"/>
              <a:gd name="T41" fmla="*/ 7 h 77"/>
              <a:gd name="T42" fmla="*/ 51 w 77"/>
              <a:gd name="T43" fmla="*/ 7 h 77"/>
              <a:gd name="T44" fmla="*/ 46 w 77"/>
              <a:gd name="T45" fmla="*/ 21 h 77"/>
              <a:gd name="T46" fmla="*/ 38 w 77"/>
              <a:gd name="T47" fmla="*/ 19 h 77"/>
              <a:gd name="T48" fmla="*/ 31 w 77"/>
              <a:gd name="T49" fmla="*/ 21 h 77"/>
              <a:gd name="T50" fmla="*/ 28 w 77"/>
              <a:gd name="T51" fmla="*/ 14 h 77"/>
              <a:gd name="T52" fmla="*/ 25 w 77"/>
              <a:gd name="T53" fmla="*/ 7 h 77"/>
              <a:gd name="T54" fmla="*/ 38 w 77"/>
              <a:gd name="T55" fmla="*/ 5 h 77"/>
              <a:gd name="T56" fmla="*/ 51 w 77"/>
              <a:gd name="T57" fmla="*/ 7 h 77"/>
              <a:gd name="T58" fmla="*/ 7 w 77"/>
              <a:gd name="T59" fmla="*/ 26 h 77"/>
              <a:gd name="T60" fmla="*/ 14 w 77"/>
              <a:gd name="T61" fmla="*/ 29 h 77"/>
              <a:gd name="T62" fmla="*/ 20 w 77"/>
              <a:gd name="T63" fmla="*/ 31 h 77"/>
              <a:gd name="T64" fmla="*/ 19 w 77"/>
              <a:gd name="T65" fmla="*/ 39 h 77"/>
              <a:gd name="T66" fmla="*/ 20 w 77"/>
              <a:gd name="T67" fmla="*/ 46 h 77"/>
              <a:gd name="T68" fmla="*/ 7 w 77"/>
              <a:gd name="T69" fmla="*/ 52 h 77"/>
              <a:gd name="T70" fmla="*/ 4 w 77"/>
              <a:gd name="T71" fmla="*/ 39 h 77"/>
              <a:gd name="T72" fmla="*/ 7 w 77"/>
              <a:gd name="T73" fmla="*/ 26 h 77"/>
              <a:gd name="T74" fmla="*/ 25 w 77"/>
              <a:gd name="T75" fmla="*/ 70 h 77"/>
              <a:gd name="T76" fmla="*/ 27 w 77"/>
              <a:gd name="T77" fmla="*/ 66 h 77"/>
              <a:gd name="T78" fmla="*/ 31 w 77"/>
              <a:gd name="T79" fmla="*/ 57 h 77"/>
              <a:gd name="T80" fmla="*/ 38 w 77"/>
              <a:gd name="T81" fmla="*/ 58 h 77"/>
              <a:gd name="T82" fmla="*/ 46 w 77"/>
              <a:gd name="T83" fmla="*/ 57 h 77"/>
              <a:gd name="T84" fmla="*/ 51 w 77"/>
              <a:gd name="T85" fmla="*/ 70 h 77"/>
              <a:gd name="T86" fmla="*/ 51 w 77"/>
              <a:gd name="T87" fmla="*/ 70 h 77"/>
              <a:gd name="T88" fmla="*/ 51 w 77"/>
              <a:gd name="T89" fmla="*/ 70 h 77"/>
              <a:gd name="T90" fmla="*/ 38 w 77"/>
              <a:gd name="T91" fmla="*/ 73 h 77"/>
              <a:gd name="T92" fmla="*/ 25 w 77"/>
              <a:gd name="T9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77">
                <a:moveTo>
                  <a:pt x="38" y="0"/>
                </a:moveTo>
                <a:cubicBezTo>
                  <a:pt x="17" y="0"/>
                  <a:pt x="0" y="17"/>
                  <a:pt x="0" y="39"/>
                </a:cubicBezTo>
                <a:cubicBezTo>
                  <a:pt x="0" y="60"/>
                  <a:pt x="17" y="77"/>
                  <a:pt x="38" y="77"/>
                </a:cubicBezTo>
                <a:cubicBezTo>
                  <a:pt x="60" y="77"/>
                  <a:pt x="77" y="60"/>
                  <a:pt x="77" y="39"/>
                </a:cubicBezTo>
                <a:cubicBezTo>
                  <a:pt x="77" y="17"/>
                  <a:pt x="60" y="0"/>
                  <a:pt x="38" y="0"/>
                </a:cubicBezTo>
                <a:close/>
                <a:moveTo>
                  <a:pt x="24" y="39"/>
                </a:moveTo>
                <a:cubicBezTo>
                  <a:pt x="24" y="31"/>
                  <a:pt x="30" y="24"/>
                  <a:pt x="38" y="24"/>
                </a:cubicBezTo>
                <a:cubicBezTo>
                  <a:pt x="46" y="24"/>
                  <a:pt x="53" y="31"/>
                  <a:pt x="53" y="39"/>
                </a:cubicBezTo>
                <a:cubicBezTo>
                  <a:pt x="53" y="47"/>
                  <a:pt x="46" y="53"/>
                  <a:pt x="38" y="53"/>
                </a:cubicBezTo>
                <a:cubicBezTo>
                  <a:pt x="30" y="53"/>
                  <a:pt x="24" y="47"/>
                  <a:pt x="24" y="39"/>
                </a:cubicBezTo>
                <a:close/>
                <a:moveTo>
                  <a:pt x="70" y="52"/>
                </a:moveTo>
                <a:cubicBezTo>
                  <a:pt x="70" y="52"/>
                  <a:pt x="70" y="52"/>
                  <a:pt x="70" y="52"/>
                </a:cubicBezTo>
                <a:cubicBezTo>
                  <a:pt x="56" y="46"/>
                  <a:pt x="56" y="46"/>
                  <a:pt x="56" y="46"/>
                </a:cubicBezTo>
                <a:cubicBezTo>
                  <a:pt x="57" y="44"/>
                  <a:pt x="58" y="41"/>
                  <a:pt x="58" y="39"/>
                </a:cubicBezTo>
                <a:cubicBezTo>
                  <a:pt x="58" y="36"/>
                  <a:pt x="57" y="34"/>
                  <a:pt x="56" y="31"/>
                </a:cubicBezTo>
                <a:cubicBezTo>
                  <a:pt x="66" y="27"/>
                  <a:pt x="66" y="27"/>
                  <a:pt x="66" y="27"/>
                </a:cubicBezTo>
                <a:cubicBezTo>
                  <a:pt x="70" y="26"/>
                  <a:pt x="70" y="26"/>
                  <a:pt x="70" y="26"/>
                </a:cubicBezTo>
                <a:cubicBezTo>
                  <a:pt x="71" y="30"/>
                  <a:pt x="72" y="34"/>
                  <a:pt x="72" y="39"/>
                </a:cubicBezTo>
                <a:cubicBezTo>
                  <a:pt x="72" y="43"/>
                  <a:pt x="71" y="48"/>
                  <a:pt x="70" y="52"/>
                </a:cubicBezTo>
                <a:close/>
                <a:moveTo>
                  <a:pt x="51" y="7"/>
                </a:moveTo>
                <a:cubicBezTo>
                  <a:pt x="51" y="7"/>
                  <a:pt x="51" y="7"/>
                  <a:pt x="51" y="7"/>
                </a:cubicBezTo>
                <a:cubicBezTo>
                  <a:pt x="51" y="7"/>
                  <a:pt x="51" y="7"/>
                  <a:pt x="51" y="7"/>
                </a:cubicBezTo>
                <a:cubicBezTo>
                  <a:pt x="46" y="21"/>
                  <a:pt x="46" y="21"/>
                  <a:pt x="46" y="21"/>
                </a:cubicBezTo>
                <a:cubicBezTo>
                  <a:pt x="43" y="20"/>
                  <a:pt x="41" y="19"/>
                  <a:pt x="38" y="19"/>
                </a:cubicBezTo>
                <a:cubicBezTo>
                  <a:pt x="36" y="19"/>
                  <a:pt x="33" y="20"/>
                  <a:pt x="31" y="21"/>
                </a:cubicBezTo>
                <a:cubicBezTo>
                  <a:pt x="28" y="14"/>
                  <a:pt x="28" y="14"/>
                  <a:pt x="28" y="14"/>
                </a:cubicBezTo>
                <a:cubicBezTo>
                  <a:pt x="25" y="7"/>
                  <a:pt x="25" y="7"/>
                  <a:pt x="25" y="7"/>
                </a:cubicBezTo>
                <a:cubicBezTo>
                  <a:pt x="29" y="6"/>
                  <a:pt x="34" y="5"/>
                  <a:pt x="38" y="5"/>
                </a:cubicBezTo>
                <a:cubicBezTo>
                  <a:pt x="43" y="5"/>
                  <a:pt x="47" y="6"/>
                  <a:pt x="51" y="7"/>
                </a:cubicBezTo>
                <a:close/>
                <a:moveTo>
                  <a:pt x="7" y="26"/>
                </a:moveTo>
                <a:cubicBezTo>
                  <a:pt x="14" y="29"/>
                  <a:pt x="14" y="29"/>
                  <a:pt x="14" y="29"/>
                </a:cubicBezTo>
                <a:cubicBezTo>
                  <a:pt x="20" y="31"/>
                  <a:pt x="20" y="31"/>
                  <a:pt x="20" y="31"/>
                </a:cubicBezTo>
                <a:cubicBezTo>
                  <a:pt x="19" y="34"/>
                  <a:pt x="19" y="36"/>
                  <a:pt x="19" y="39"/>
                </a:cubicBezTo>
                <a:cubicBezTo>
                  <a:pt x="19" y="41"/>
                  <a:pt x="19" y="44"/>
                  <a:pt x="20" y="46"/>
                </a:cubicBezTo>
                <a:cubicBezTo>
                  <a:pt x="7" y="52"/>
                  <a:pt x="7" y="52"/>
                  <a:pt x="7" y="52"/>
                </a:cubicBezTo>
                <a:cubicBezTo>
                  <a:pt x="5" y="48"/>
                  <a:pt x="4" y="43"/>
                  <a:pt x="4" y="39"/>
                </a:cubicBezTo>
                <a:cubicBezTo>
                  <a:pt x="4" y="34"/>
                  <a:pt x="5" y="30"/>
                  <a:pt x="7" y="26"/>
                </a:cubicBezTo>
                <a:close/>
                <a:moveTo>
                  <a:pt x="25" y="70"/>
                </a:moveTo>
                <a:cubicBezTo>
                  <a:pt x="27" y="66"/>
                  <a:pt x="27" y="66"/>
                  <a:pt x="27" y="66"/>
                </a:cubicBezTo>
                <a:cubicBezTo>
                  <a:pt x="31" y="57"/>
                  <a:pt x="31" y="57"/>
                  <a:pt x="31" y="57"/>
                </a:cubicBezTo>
                <a:cubicBezTo>
                  <a:pt x="33" y="58"/>
                  <a:pt x="36" y="58"/>
                  <a:pt x="38" y="58"/>
                </a:cubicBezTo>
                <a:cubicBezTo>
                  <a:pt x="41" y="58"/>
                  <a:pt x="43" y="58"/>
                  <a:pt x="46" y="57"/>
                </a:cubicBezTo>
                <a:cubicBezTo>
                  <a:pt x="51" y="70"/>
                  <a:pt x="51" y="70"/>
                  <a:pt x="51" y="70"/>
                </a:cubicBezTo>
                <a:cubicBezTo>
                  <a:pt x="51" y="70"/>
                  <a:pt x="51" y="70"/>
                  <a:pt x="51" y="70"/>
                </a:cubicBezTo>
                <a:cubicBezTo>
                  <a:pt x="51" y="70"/>
                  <a:pt x="51" y="70"/>
                  <a:pt x="51" y="70"/>
                </a:cubicBezTo>
                <a:cubicBezTo>
                  <a:pt x="47" y="72"/>
                  <a:pt x="43" y="73"/>
                  <a:pt x="38" y="73"/>
                </a:cubicBezTo>
                <a:cubicBezTo>
                  <a:pt x="34" y="73"/>
                  <a:pt x="29" y="72"/>
                  <a:pt x="25" y="70"/>
                </a:cubicBezTo>
                <a:close/>
              </a:path>
            </a:pathLst>
          </a:custGeom>
          <a:solidFill>
            <a:schemeClr val="accent3"/>
          </a:solidFill>
          <a:ln>
            <a:noFill/>
          </a:ln>
        </p:spPr>
        <p:txBody>
          <a:bodyPr anchor="ctr"/>
          <a:lstStyle/>
          <a:p>
            <a:pPr algn="ctr"/>
            <a:endParaRPr/>
          </a:p>
        </p:txBody>
      </p:sp>
      <p:sp>
        <p:nvSpPr>
          <p:cNvPr id="509" name="iṩľ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A11695C-F137-4F4A-BE15-A89A361E1C59}"/>
              </a:ext>
            </a:extLst>
          </p:cNvPr>
          <p:cNvSpPr/>
          <p:nvPr/>
        </p:nvSpPr>
        <p:spPr bwMode="auto">
          <a:xfrm>
            <a:off x="6717503" y="1377575"/>
            <a:ext cx="160542" cy="130813"/>
          </a:xfrm>
          <a:custGeom>
            <a:avLst/>
            <a:gdLst>
              <a:gd name="T0" fmla="*/ 66 w 66"/>
              <a:gd name="T1" fmla="*/ 29 h 54"/>
              <a:gd name="T2" fmla="*/ 58 w 66"/>
              <a:gd name="T3" fmla="*/ 13 h 54"/>
              <a:gd name="T4" fmla="*/ 46 w 66"/>
              <a:gd name="T5" fmla="*/ 13 h 54"/>
              <a:gd name="T6" fmla="*/ 46 w 66"/>
              <a:gd name="T7" fmla="*/ 4 h 54"/>
              <a:gd name="T8" fmla="*/ 42 w 66"/>
              <a:gd name="T9" fmla="*/ 0 h 54"/>
              <a:gd name="T10" fmla="*/ 4 w 66"/>
              <a:gd name="T11" fmla="*/ 0 h 54"/>
              <a:gd name="T12" fmla="*/ 0 w 66"/>
              <a:gd name="T13" fmla="*/ 4 h 54"/>
              <a:gd name="T14" fmla="*/ 0 w 66"/>
              <a:gd name="T15" fmla="*/ 37 h 54"/>
              <a:gd name="T16" fmla="*/ 4 w 66"/>
              <a:gd name="T17" fmla="*/ 41 h 54"/>
              <a:gd name="T18" fmla="*/ 10 w 66"/>
              <a:gd name="T19" fmla="*/ 41 h 54"/>
              <a:gd name="T20" fmla="*/ 9 w 66"/>
              <a:gd name="T21" fmla="*/ 46 h 54"/>
              <a:gd name="T22" fmla="*/ 17 w 66"/>
              <a:gd name="T23" fmla="*/ 54 h 54"/>
              <a:gd name="T24" fmla="*/ 25 w 66"/>
              <a:gd name="T25" fmla="*/ 46 h 54"/>
              <a:gd name="T26" fmla="*/ 24 w 66"/>
              <a:gd name="T27" fmla="*/ 41 h 54"/>
              <a:gd name="T28" fmla="*/ 47 w 66"/>
              <a:gd name="T29" fmla="*/ 41 h 54"/>
              <a:gd name="T30" fmla="*/ 46 w 66"/>
              <a:gd name="T31" fmla="*/ 46 h 54"/>
              <a:gd name="T32" fmla="*/ 54 w 66"/>
              <a:gd name="T33" fmla="*/ 54 h 54"/>
              <a:gd name="T34" fmla="*/ 62 w 66"/>
              <a:gd name="T35" fmla="*/ 46 h 54"/>
              <a:gd name="T36" fmla="*/ 61 w 66"/>
              <a:gd name="T37" fmla="*/ 41 h 54"/>
              <a:gd name="T38" fmla="*/ 66 w 66"/>
              <a:gd name="T39" fmla="*/ 41 h 54"/>
              <a:gd name="T40" fmla="*/ 66 w 66"/>
              <a:gd name="T41" fmla="*/ 29 h 54"/>
              <a:gd name="T42" fmla="*/ 46 w 66"/>
              <a:gd name="T43" fmla="*/ 29 h 54"/>
              <a:gd name="T44" fmla="*/ 46 w 66"/>
              <a:gd name="T45" fmla="*/ 19 h 54"/>
              <a:gd name="T46" fmla="*/ 54 w 66"/>
              <a:gd name="T47" fmla="*/ 19 h 54"/>
              <a:gd name="T48" fmla="*/ 59 w 66"/>
              <a:gd name="T49" fmla="*/ 29 h 54"/>
              <a:gd name="T50" fmla="*/ 46 w 66"/>
              <a:gd name="T51" fmla="*/ 2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54">
                <a:moveTo>
                  <a:pt x="66" y="29"/>
                </a:moveTo>
                <a:cubicBezTo>
                  <a:pt x="58" y="13"/>
                  <a:pt x="58" y="13"/>
                  <a:pt x="58" y="13"/>
                </a:cubicBezTo>
                <a:cubicBezTo>
                  <a:pt x="46" y="13"/>
                  <a:pt x="46" y="13"/>
                  <a:pt x="46" y="13"/>
                </a:cubicBezTo>
                <a:cubicBezTo>
                  <a:pt x="46" y="4"/>
                  <a:pt x="46" y="4"/>
                  <a:pt x="46" y="4"/>
                </a:cubicBezTo>
                <a:cubicBezTo>
                  <a:pt x="46" y="2"/>
                  <a:pt x="44" y="0"/>
                  <a:pt x="42" y="0"/>
                </a:cubicBezTo>
                <a:cubicBezTo>
                  <a:pt x="4" y="0"/>
                  <a:pt x="4" y="0"/>
                  <a:pt x="4" y="0"/>
                </a:cubicBezTo>
                <a:cubicBezTo>
                  <a:pt x="2" y="0"/>
                  <a:pt x="0" y="2"/>
                  <a:pt x="0" y="4"/>
                </a:cubicBezTo>
                <a:cubicBezTo>
                  <a:pt x="0" y="37"/>
                  <a:pt x="0" y="37"/>
                  <a:pt x="0" y="37"/>
                </a:cubicBezTo>
                <a:cubicBezTo>
                  <a:pt x="4" y="41"/>
                  <a:pt x="4" y="41"/>
                  <a:pt x="4" y="41"/>
                </a:cubicBezTo>
                <a:cubicBezTo>
                  <a:pt x="10" y="41"/>
                  <a:pt x="10" y="41"/>
                  <a:pt x="10" y="41"/>
                </a:cubicBezTo>
                <a:cubicBezTo>
                  <a:pt x="9" y="43"/>
                  <a:pt x="9" y="44"/>
                  <a:pt x="9" y="46"/>
                </a:cubicBezTo>
                <a:cubicBezTo>
                  <a:pt x="9" y="50"/>
                  <a:pt x="12" y="54"/>
                  <a:pt x="17" y="54"/>
                </a:cubicBezTo>
                <a:cubicBezTo>
                  <a:pt x="21" y="54"/>
                  <a:pt x="25" y="50"/>
                  <a:pt x="25" y="46"/>
                </a:cubicBezTo>
                <a:cubicBezTo>
                  <a:pt x="25" y="44"/>
                  <a:pt x="25" y="43"/>
                  <a:pt x="24" y="41"/>
                </a:cubicBezTo>
                <a:cubicBezTo>
                  <a:pt x="47" y="41"/>
                  <a:pt x="47" y="41"/>
                  <a:pt x="47" y="41"/>
                </a:cubicBezTo>
                <a:cubicBezTo>
                  <a:pt x="46" y="43"/>
                  <a:pt x="46" y="44"/>
                  <a:pt x="46" y="46"/>
                </a:cubicBezTo>
                <a:cubicBezTo>
                  <a:pt x="46" y="50"/>
                  <a:pt x="49" y="54"/>
                  <a:pt x="54" y="54"/>
                </a:cubicBezTo>
                <a:cubicBezTo>
                  <a:pt x="59" y="54"/>
                  <a:pt x="62" y="50"/>
                  <a:pt x="62" y="46"/>
                </a:cubicBezTo>
                <a:cubicBezTo>
                  <a:pt x="62" y="44"/>
                  <a:pt x="62" y="43"/>
                  <a:pt x="61" y="41"/>
                </a:cubicBezTo>
                <a:cubicBezTo>
                  <a:pt x="66" y="41"/>
                  <a:pt x="66" y="41"/>
                  <a:pt x="66" y="41"/>
                </a:cubicBezTo>
                <a:lnTo>
                  <a:pt x="66" y="29"/>
                </a:lnTo>
                <a:close/>
                <a:moveTo>
                  <a:pt x="46" y="29"/>
                </a:moveTo>
                <a:cubicBezTo>
                  <a:pt x="46" y="19"/>
                  <a:pt x="46" y="19"/>
                  <a:pt x="46" y="19"/>
                </a:cubicBezTo>
                <a:cubicBezTo>
                  <a:pt x="54" y="19"/>
                  <a:pt x="54" y="19"/>
                  <a:pt x="54" y="19"/>
                </a:cubicBezTo>
                <a:cubicBezTo>
                  <a:pt x="59" y="29"/>
                  <a:pt x="59" y="29"/>
                  <a:pt x="59" y="29"/>
                </a:cubicBezTo>
                <a:lnTo>
                  <a:pt x="46" y="29"/>
                </a:lnTo>
                <a:close/>
              </a:path>
            </a:pathLst>
          </a:custGeom>
          <a:solidFill>
            <a:schemeClr val="accent4"/>
          </a:solidFill>
          <a:ln>
            <a:noFill/>
          </a:ln>
        </p:spPr>
        <p:txBody>
          <a:bodyPr anchor="ctr"/>
          <a:lstStyle/>
          <a:p>
            <a:pPr algn="ctr"/>
            <a:endParaRPr/>
          </a:p>
        </p:txBody>
      </p:sp>
      <p:sp>
        <p:nvSpPr>
          <p:cNvPr id="510" name="i$ḷï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2FAC863-D49E-4E31-AAA2-367CC04F02B3}"/>
              </a:ext>
            </a:extLst>
          </p:cNvPr>
          <p:cNvSpPr/>
          <p:nvPr/>
        </p:nvSpPr>
        <p:spPr bwMode="auto">
          <a:xfrm>
            <a:off x="5904260" y="2910162"/>
            <a:ext cx="114462" cy="114461"/>
          </a:xfrm>
          <a:custGeom>
            <a:avLst/>
            <a:gdLst>
              <a:gd name="T0" fmla="*/ 3 w 47"/>
              <a:gd name="T1" fmla="*/ 0 h 47"/>
              <a:gd name="T2" fmla="*/ 21 w 47"/>
              <a:gd name="T3" fmla="*/ 0 h 47"/>
              <a:gd name="T4" fmla="*/ 21 w 47"/>
              <a:gd name="T5" fmla="*/ 3 h 47"/>
              <a:gd name="T6" fmla="*/ 3 w 47"/>
              <a:gd name="T7" fmla="*/ 3 h 47"/>
              <a:gd name="T8" fmla="*/ 3 w 47"/>
              <a:gd name="T9" fmla="*/ 0 h 47"/>
              <a:gd name="T10" fmla="*/ 26 w 47"/>
              <a:gd name="T11" fmla="*/ 0 h 47"/>
              <a:gd name="T12" fmla="*/ 44 w 47"/>
              <a:gd name="T13" fmla="*/ 0 h 47"/>
              <a:gd name="T14" fmla="*/ 44 w 47"/>
              <a:gd name="T15" fmla="*/ 3 h 47"/>
              <a:gd name="T16" fmla="*/ 26 w 47"/>
              <a:gd name="T17" fmla="*/ 3 h 47"/>
              <a:gd name="T18" fmla="*/ 26 w 47"/>
              <a:gd name="T19" fmla="*/ 0 h 47"/>
              <a:gd name="T20" fmla="*/ 43 w 47"/>
              <a:gd name="T21" fmla="*/ 15 h 47"/>
              <a:gd name="T22" fmla="*/ 41 w 47"/>
              <a:gd name="T23" fmla="*/ 15 h 47"/>
              <a:gd name="T24" fmla="*/ 41 w 47"/>
              <a:gd name="T25" fmla="*/ 3 h 47"/>
              <a:gd name="T26" fmla="*/ 29 w 47"/>
              <a:gd name="T27" fmla="*/ 3 h 47"/>
              <a:gd name="T28" fmla="*/ 29 w 47"/>
              <a:gd name="T29" fmla="*/ 15 h 47"/>
              <a:gd name="T30" fmla="*/ 18 w 47"/>
              <a:gd name="T31" fmla="*/ 15 h 47"/>
              <a:gd name="T32" fmla="*/ 18 w 47"/>
              <a:gd name="T33" fmla="*/ 3 h 47"/>
              <a:gd name="T34" fmla="*/ 6 w 47"/>
              <a:gd name="T35" fmla="*/ 3 h 47"/>
              <a:gd name="T36" fmla="*/ 6 w 47"/>
              <a:gd name="T37" fmla="*/ 15 h 47"/>
              <a:gd name="T38" fmla="*/ 4 w 47"/>
              <a:gd name="T39" fmla="*/ 15 h 47"/>
              <a:gd name="T40" fmla="*/ 0 w 47"/>
              <a:gd name="T41" fmla="*/ 18 h 47"/>
              <a:gd name="T42" fmla="*/ 0 w 47"/>
              <a:gd name="T43" fmla="*/ 44 h 47"/>
              <a:gd name="T44" fmla="*/ 4 w 47"/>
              <a:gd name="T45" fmla="*/ 47 h 47"/>
              <a:gd name="T46" fmla="*/ 17 w 47"/>
              <a:gd name="T47" fmla="*/ 47 h 47"/>
              <a:gd name="T48" fmla="*/ 21 w 47"/>
              <a:gd name="T49" fmla="*/ 44 h 47"/>
              <a:gd name="T50" fmla="*/ 21 w 47"/>
              <a:gd name="T51" fmla="*/ 27 h 47"/>
              <a:gd name="T52" fmla="*/ 26 w 47"/>
              <a:gd name="T53" fmla="*/ 27 h 47"/>
              <a:gd name="T54" fmla="*/ 26 w 47"/>
              <a:gd name="T55" fmla="*/ 44 h 47"/>
              <a:gd name="T56" fmla="*/ 30 w 47"/>
              <a:gd name="T57" fmla="*/ 47 h 47"/>
              <a:gd name="T58" fmla="*/ 43 w 47"/>
              <a:gd name="T59" fmla="*/ 47 h 47"/>
              <a:gd name="T60" fmla="*/ 47 w 47"/>
              <a:gd name="T61" fmla="*/ 44 h 47"/>
              <a:gd name="T62" fmla="*/ 47 w 47"/>
              <a:gd name="T63" fmla="*/ 18 h 47"/>
              <a:gd name="T64" fmla="*/ 43 w 47"/>
              <a:gd name="T65" fmla="*/ 15 h 47"/>
              <a:gd name="T66" fmla="*/ 16 w 47"/>
              <a:gd name="T67" fmla="*/ 44 h 47"/>
              <a:gd name="T68" fmla="*/ 5 w 47"/>
              <a:gd name="T69" fmla="*/ 44 h 47"/>
              <a:gd name="T70" fmla="*/ 3 w 47"/>
              <a:gd name="T71" fmla="*/ 42 h 47"/>
              <a:gd name="T72" fmla="*/ 5 w 47"/>
              <a:gd name="T73" fmla="*/ 41 h 47"/>
              <a:gd name="T74" fmla="*/ 16 w 47"/>
              <a:gd name="T75" fmla="*/ 41 h 47"/>
              <a:gd name="T76" fmla="*/ 18 w 47"/>
              <a:gd name="T77" fmla="*/ 42 h 47"/>
              <a:gd name="T78" fmla="*/ 16 w 47"/>
              <a:gd name="T79" fmla="*/ 44 h 47"/>
              <a:gd name="T80" fmla="*/ 25 w 47"/>
              <a:gd name="T81" fmla="*/ 24 h 47"/>
              <a:gd name="T82" fmla="*/ 22 w 47"/>
              <a:gd name="T83" fmla="*/ 24 h 47"/>
              <a:gd name="T84" fmla="*/ 21 w 47"/>
              <a:gd name="T85" fmla="*/ 22 h 47"/>
              <a:gd name="T86" fmla="*/ 22 w 47"/>
              <a:gd name="T87" fmla="*/ 21 h 47"/>
              <a:gd name="T88" fmla="*/ 25 w 47"/>
              <a:gd name="T89" fmla="*/ 21 h 47"/>
              <a:gd name="T90" fmla="*/ 26 w 47"/>
              <a:gd name="T91" fmla="*/ 22 h 47"/>
              <a:gd name="T92" fmla="*/ 25 w 47"/>
              <a:gd name="T93" fmla="*/ 24 h 47"/>
              <a:gd name="T94" fmla="*/ 42 w 47"/>
              <a:gd name="T95" fmla="*/ 44 h 47"/>
              <a:gd name="T96" fmla="*/ 31 w 47"/>
              <a:gd name="T97" fmla="*/ 44 h 47"/>
              <a:gd name="T98" fmla="*/ 29 w 47"/>
              <a:gd name="T99" fmla="*/ 42 h 47"/>
              <a:gd name="T100" fmla="*/ 31 w 47"/>
              <a:gd name="T101" fmla="*/ 41 h 47"/>
              <a:gd name="T102" fmla="*/ 42 w 47"/>
              <a:gd name="T103" fmla="*/ 41 h 47"/>
              <a:gd name="T104" fmla="*/ 44 w 47"/>
              <a:gd name="T105" fmla="*/ 42 h 47"/>
              <a:gd name="T106" fmla="*/ 42 w 47"/>
              <a:gd name="T107" fmla="*/ 4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7" h="47">
                <a:moveTo>
                  <a:pt x="3" y="0"/>
                </a:moveTo>
                <a:cubicBezTo>
                  <a:pt x="21" y="0"/>
                  <a:pt x="21" y="0"/>
                  <a:pt x="21" y="0"/>
                </a:cubicBezTo>
                <a:cubicBezTo>
                  <a:pt x="21" y="3"/>
                  <a:pt x="21" y="3"/>
                  <a:pt x="21" y="3"/>
                </a:cubicBezTo>
                <a:cubicBezTo>
                  <a:pt x="3" y="3"/>
                  <a:pt x="3" y="3"/>
                  <a:pt x="3" y="3"/>
                </a:cubicBezTo>
                <a:lnTo>
                  <a:pt x="3" y="0"/>
                </a:lnTo>
                <a:close/>
                <a:moveTo>
                  <a:pt x="26" y="0"/>
                </a:moveTo>
                <a:cubicBezTo>
                  <a:pt x="44" y="0"/>
                  <a:pt x="44" y="0"/>
                  <a:pt x="44" y="0"/>
                </a:cubicBezTo>
                <a:cubicBezTo>
                  <a:pt x="44" y="3"/>
                  <a:pt x="44" y="3"/>
                  <a:pt x="44" y="3"/>
                </a:cubicBezTo>
                <a:cubicBezTo>
                  <a:pt x="26" y="3"/>
                  <a:pt x="26" y="3"/>
                  <a:pt x="26" y="3"/>
                </a:cubicBezTo>
                <a:lnTo>
                  <a:pt x="26" y="0"/>
                </a:lnTo>
                <a:close/>
                <a:moveTo>
                  <a:pt x="43" y="15"/>
                </a:moveTo>
                <a:cubicBezTo>
                  <a:pt x="41" y="15"/>
                  <a:pt x="41" y="15"/>
                  <a:pt x="41" y="15"/>
                </a:cubicBezTo>
                <a:cubicBezTo>
                  <a:pt x="41" y="3"/>
                  <a:pt x="41" y="3"/>
                  <a:pt x="41" y="3"/>
                </a:cubicBezTo>
                <a:cubicBezTo>
                  <a:pt x="29" y="3"/>
                  <a:pt x="29" y="3"/>
                  <a:pt x="29" y="3"/>
                </a:cubicBezTo>
                <a:cubicBezTo>
                  <a:pt x="29" y="15"/>
                  <a:pt x="29" y="15"/>
                  <a:pt x="29" y="15"/>
                </a:cubicBezTo>
                <a:cubicBezTo>
                  <a:pt x="18" y="15"/>
                  <a:pt x="18" y="15"/>
                  <a:pt x="18" y="15"/>
                </a:cubicBezTo>
                <a:cubicBezTo>
                  <a:pt x="18" y="3"/>
                  <a:pt x="18" y="3"/>
                  <a:pt x="18" y="3"/>
                </a:cubicBezTo>
                <a:cubicBezTo>
                  <a:pt x="6" y="3"/>
                  <a:pt x="6" y="3"/>
                  <a:pt x="6" y="3"/>
                </a:cubicBezTo>
                <a:cubicBezTo>
                  <a:pt x="6" y="15"/>
                  <a:pt x="6" y="15"/>
                  <a:pt x="6" y="15"/>
                </a:cubicBezTo>
                <a:cubicBezTo>
                  <a:pt x="4" y="15"/>
                  <a:pt x="4" y="15"/>
                  <a:pt x="4" y="15"/>
                </a:cubicBezTo>
                <a:cubicBezTo>
                  <a:pt x="2" y="15"/>
                  <a:pt x="0" y="16"/>
                  <a:pt x="0" y="18"/>
                </a:cubicBezTo>
                <a:cubicBezTo>
                  <a:pt x="0" y="44"/>
                  <a:pt x="0" y="44"/>
                  <a:pt x="0" y="44"/>
                </a:cubicBezTo>
                <a:cubicBezTo>
                  <a:pt x="0" y="45"/>
                  <a:pt x="2" y="47"/>
                  <a:pt x="4" y="47"/>
                </a:cubicBezTo>
                <a:cubicBezTo>
                  <a:pt x="17" y="47"/>
                  <a:pt x="17" y="47"/>
                  <a:pt x="17" y="47"/>
                </a:cubicBezTo>
                <a:cubicBezTo>
                  <a:pt x="19" y="47"/>
                  <a:pt x="21" y="45"/>
                  <a:pt x="21" y="44"/>
                </a:cubicBezTo>
                <a:cubicBezTo>
                  <a:pt x="21" y="27"/>
                  <a:pt x="21" y="27"/>
                  <a:pt x="21" y="27"/>
                </a:cubicBezTo>
                <a:cubicBezTo>
                  <a:pt x="26" y="27"/>
                  <a:pt x="26" y="27"/>
                  <a:pt x="26" y="27"/>
                </a:cubicBezTo>
                <a:cubicBezTo>
                  <a:pt x="26" y="44"/>
                  <a:pt x="26" y="44"/>
                  <a:pt x="26" y="44"/>
                </a:cubicBezTo>
                <a:cubicBezTo>
                  <a:pt x="26" y="45"/>
                  <a:pt x="28" y="47"/>
                  <a:pt x="30" y="47"/>
                </a:cubicBezTo>
                <a:cubicBezTo>
                  <a:pt x="43" y="47"/>
                  <a:pt x="43" y="47"/>
                  <a:pt x="43" y="47"/>
                </a:cubicBezTo>
                <a:cubicBezTo>
                  <a:pt x="45" y="47"/>
                  <a:pt x="47" y="45"/>
                  <a:pt x="47" y="44"/>
                </a:cubicBezTo>
                <a:cubicBezTo>
                  <a:pt x="47" y="18"/>
                  <a:pt x="47" y="18"/>
                  <a:pt x="47" y="18"/>
                </a:cubicBezTo>
                <a:cubicBezTo>
                  <a:pt x="47" y="16"/>
                  <a:pt x="45" y="15"/>
                  <a:pt x="43" y="15"/>
                </a:cubicBezTo>
                <a:close/>
                <a:moveTo>
                  <a:pt x="16" y="44"/>
                </a:moveTo>
                <a:cubicBezTo>
                  <a:pt x="5" y="44"/>
                  <a:pt x="5" y="44"/>
                  <a:pt x="5" y="44"/>
                </a:cubicBezTo>
                <a:cubicBezTo>
                  <a:pt x="4" y="44"/>
                  <a:pt x="3" y="43"/>
                  <a:pt x="3" y="42"/>
                </a:cubicBezTo>
                <a:cubicBezTo>
                  <a:pt x="3" y="42"/>
                  <a:pt x="4" y="41"/>
                  <a:pt x="5" y="41"/>
                </a:cubicBezTo>
                <a:cubicBezTo>
                  <a:pt x="16" y="41"/>
                  <a:pt x="16" y="41"/>
                  <a:pt x="16" y="41"/>
                </a:cubicBezTo>
                <a:cubicBezTo>
                  <a:pt x="17" y="41"/>
                  <a:pt x="18" y="42"/>
                  <a:pt x="18" y="42"/>
                </a:cubicBezTo>
                <a:cubicBezTo>
                  <a:pt x="18" y="43"/>
                  <a:pt x="17" y="44"/>
                  <a:pt x="16" y="44"/>
                </a:cubicBezTo>
                <a:close/>
                <a:moveTo>
                  <a:pt x="25" y="24"/>
                </a:moveTo>
                <a:cubicBezTo>
                  <a:pt x="22" y="24"/>
                  <a:pt x="22" y="24"/>
                  <a:pt x="22" y="24"/>
                </a:cubicBezTo>
                <a:cubicBezTo>
                  <a:pt x="21" y="24"/>
                  <a:pt x="21" y="23"/>
                  <a:pt x="21" y="22"/>
                </a:cubicBezTo>
                <a:cubicBezTo>
                  <a:pt x="21" y="21"/>
                  <a:pt x="21" y="21"/>
                  <a:pt x="22" y="21"/>
                </a:cubicBezTo>
                <a:cubicBezTo>
                  <a:pt x="25" y="21"/>
                  <a:pt x="25" y="21"/>
                  <a:pt x="25" y="21"/>
                </a:cubicBezTo>
                <a:cubicBezTo>
                  <a:pt x="26" y="21"/>
                  <a:pt x="26" y="21"/>
                  <a:pt x="26" y="22"/>
                </a:cubicBezTo>
                <a:cubicBezTo>
                  <a:pt x="26" y="23"/>
                  <a:pt x="26" y="24"/>
                  <a:pt x="25" y="24"/>
                </a:cubicBezTo>
                <a:close/>
                <a:moveTo>
                  <a:pt x="42" y="44"/>
                </a:moveTo>
                <a:cubicBezTo>
                  <a:pt x="31" y="44"/>
                  <a:pt x="31" y="44"/>
                  <a:pt x="31" y="44"/>
                </a:cubicBezTo>
                <a:cubicBezTo>
                  <a:pt x="30" y="44"/>
                  <a:pt x="29" y="43"/>
                  <a:pt x="29" y="42"/>
                </a:cubicBezTo>
                <a:cubicBezTo>
                  <a:pt x="29" y="42"/>
                  <a:pt x="30" y="41"/>
                  <a:pt x="31" y="41"/>
                </a:cubicBezTo>
                <a:cubicBezTo>
                  <a:pt x="42" y="41"/>
                  <a:pt x="42" y="41"/>
                  <a:pt x="42" y="41"/>
                </a:cubicBezTo>
                <a:cubicBezTo>
                  <a:pt x="43" y="41"/>
                  <a:pt x="44" y="42"/>
                  <a:pt x="44" y="42"/>
                </a:cubicBezTo>
                <a:cubicBezTo>
                  <a:pt x="44" y="43"/>
                  <a:pt x="43" y="44"/>
                  <a:pt x="42" y="44"/>
                </a:cubicBezTo>
                <a:close/>
              </a:path>
            </a:pathLst>
          </a:custGeom>
          <a:solidFill>
            <a:schemeClr val="accent3"/>
          </a:solidFill>
          <a:ln>
            <a:noFill/>
          </a:ln>
        </p:spPr>
        <p:txBody>
          <a:bodyPr anchor="ctr"/>
          <a:lstStyle/>
          <a:p>
            <a:pPr algn="ctr"/>
            <a:endParaRPr/>
          </a:p>
        </p:txBody>
      </p:sp>
      <p:sp>
        <p:nvSpPr>
          <p:cNvPr id="511" name="i$ḻ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54BC0CC-8304-44E0-8454-BA2202068E36}"/>
              </a:ext>
            </a:extLst>
          </p:cNvPr>
          <p:cNvSpPr/>
          <p:nvPr/>
        </p:nvSpPr>
        <p:spPr bwMode="auto">
          <a:xfrm>
            <a:off x="7726719" y="2201102"/>
            <a:ext cx="230409" cy="200678"/>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8 h 83"/>
              <a:gd name="T16" fmla="*/ 83 w 95"/>
              <a:gd name="T17" fmla="*/ 68 h 83"/>
              <a:gd name="T18" fmla="*/ 83 w 95"/>
              <a:gd name="T19" fmla="*/ 68 h 83"/>
              <a:gd name="T20" fmla="*/ 95 w 95"/>
              <a:gd name="T21" fmla="*/ 34 h 83"/>
              <a:gd name="T22" fmla="*/ 80 w 95"/>
              <a:gd name="T23" fmla="*/ 63 h 83"/>
              <a:gd name="T24" fmla="*/ 78 w 95"/>
              <a:gd name="T25" fmla="*/ 61 h 83"/>
              <a:gd name="T26" fmla="*/ 75 w 95"/>
              <a:gd name="T27" fmla="*/ 55 h 83"/>
              <a:gd name="T28" fmla="*/ 71 w 95"/>
              <a:gd name="T29" fmla="*/ 34 h 83"/>
              <a:gd name="T30" fmla="*/ 75 w 95"/>
              <a:gd name="T31" fmla="*/ 13 h 83"/>
              <a:gd name="T32" fmla="*/ 78 w 95"/>
              <a:gd name="T33" fmla="*/ 7 h 83"/>
              <a:gd name="T34" fmla="*/ 80 w 95"/>
              <a:gd name="T35" fmla="*/ 5 h 83"/>
              <a:gd name="T36" fmla="*/ 83 w 95"/>
              <a:gd name="T37" fmla="*/ 7 h 83"/>
              <a:gd name="T38" fmla="*/ 86 w 95"/>
              <a:gd name="T39" fmla="*/ 13 h 83"/>
              <a:gd name="T40" fmla="*/ 89 w 95"/>
              <a:gd name="T41" fmla="*/ 34 h 83"/>
              <a:gd name="T42" fmla="*/ 86 w 95"/>
              <a:gd name="T43" fmla="*/ 55 h 83"/>
              <a:gd name="T44" fmla="*/ 83 w 95"/>
              <a:gd name="T45" fmla="*/ 61 h 83"/>
              <a:gd name="T46" fmla="*/ 80 w 95"/>
              <a:gd name="T47" fmla="*/ 63 h 83"/>
              <a:gd name="T48" fmla="*/ 24 w 95"/>
              <a:gd name="T49" fmla="*/ 34 h 83"/>
              <a:gd name="T50" fmla="*/ 25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5 w 95"/>
              <a:gd name="T65" fmla="*/ 48 h 83"/>
              <a:gd name="T66" fmla="*/ 24 w 95"/>
              <a:gd name="T67" fmla="*/ 34 h 83"/>
              <a:gd name="T68" fmla="*/ 34 w 95"/>
              <a:gd name="T69" fmla="*/ 54 h 83"/>
              <a:gd name="T70" fmla="*/ 23 w 95"/>
              <a:gd name="T71" fmla="*/ 51 h 83"/>
              <a:gd name="T72" fmla="*/ 30 w 95"/>
              <a:gd name="T73" fmla="*/ 81 h 83"/>
              <a:gd name="T74" fmla="*/ 34 w 95"/>
              <a:gd name="T75" fmla="*/ 83 h 83"/>
              <a:gd name="T76" fmla="*/ 44 w 95"/>
              <a:gd name="T77" fmla="*/ 78 h 83"/>
              <a:gd name="T78" fmla="*/ 46 w 95"/>
              <a:gd name="T79" fmla="*/ 75 h 83"/>
              <a:gd name="T80" fmla="*/ 34 w 95"/>
              <a:gd name="T81" fmla="*/ 54 h 83"/>
              <a:gd name="T82" fmla="*/ 80 w 95"/>
              <a:gd name="T83" fmla="*/ 45 h 83"/>
              <a:gd name="T84" fmla="*/ 79 w 95"/>
              <a:gd name="T85" fmla="*/ 45 h 83"/>
              <a:gd name="T86" fmla="*/ 78 w 95"/>
              <a:gd name="T87" fmla="*/ 42 h 83"/>
              <a:gd name="T88" fmla="*/ 77 w 95"/>
              <a:gd name="T89" fmla="*/ 34 h 83"/>
              <a:gd name="T90" fmla="*/ 78 w 95"/>
              <a:gd name="T91" fmla="*/ 26 h 83"/>
              <a:gd name="T92" fmla="*/ 79 w 95"/>
              <a:gd name="T93" fmla="*/ 24 h 83"/>
              <a:gd name="T94" fmla="*/ 80 w 95"/>
              <a:gd name="T95" fmla="*/ 23 h 83"/>
              <a:gd name="T96" fmla="*/ 81 w 95"/>
              <a:gd name="T97" fmla="*/ 24 h 83"/>
              <a:gd name="T98" fmla="*/ 82 w 95"/>
              <a:gd name="T99" fmla="*/ 26 h 83"/>
              <a:gd name="T100" fmla="*/ 84 w 95"/>
              <a:gd name="T101" fmla="*/ 34 h 83"/>
              <a:gd name="T102" fmla="*/ 82 w 95"/>
              <a:gd name="T103" fmla="*/ 42 h 83"/>
              <a:gd name="T104" fmla="*/ 81 w 95"/>
              <a:gd name="T105" fmla="*/ 45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90" y="0"/>
                  <a:pt x="83" y="0"/>
                </a:cubicBezTo>
                <a:cubicBezTo>
                  <a:pt x="83" y="0"/>
                  <a:pt x="83" y="0"/>
                  <a:pt x="83" y="0"/>
                </a:cubicBezTo>
                <a:cubicBezTo>
                  <a:pt x="75" y="0"/>
                  <a:pt x="75" y="0"/>
                  <a:pt x="75" y="0"/>
                </a:cubicBezTo>
                <a:cubicBezTo>
                  <a:pt x="75" y="0"/>
                  <a:pt x="57" y="14"/>
                  <a:pt x="31" y="19"/>
                </a:cubicBezTo>
                <a:cubicBezTo>
                  <a:pt x="31" y="23"/>
                  <a:pt x="30" y="28"/>
                  <a:pt x="30" y="34"/>
                </a:cubicBezTo>
                <a:cubicBezTo>
                  <a:pt x="30" y="40"/>
                  <a:pt x="31" y="45"/>
                  <a:pt x="31" y="49"/>
                </a:cubicBezTo>
                <a:cubicBezTo>
                  <a:pt x="57" y="54"/>
                  <a:pt x="75" y="68"/>
                  <a:pt x="75" y="68"/>
                </a:cubicBezTo>
                <a:cubicBezTo>
                  <a:pt x="83" y="68"/>
                  <a:pt x="83" y="68"/>
                  <a:pt x="83" y="68"/>
                </a:cubicBezTo>
                <a:cubicBezTo>
                  <a:pt x="83" y="68"/>
                  <a:pt x="83" y="68"/>
                  <a:pt x="83" y="68"/>
                </a:cubicBezTo>
                <a:cubicBezTo>
                  <a:pt x="90" y="68"/>
                  <a:pt x="95" y="53"/>
                  <a:pt x="95" y="34"/>
                </a:cubicBezTo>
                <a:close/>
                <a:moveTo>
                  <a:pt x="80" y="63"/>
                </a:moveTo>
                <a:cubicBezTo>
                  <a:pt x="79" y="63"/>
                  <a:pt x="78" y="62"/>
                  <a:pt x="78" y="61"/>
                </a:cubicBezTo>
                <a:cubicBezTo>
                  <a:pt x="77" y="60"/>
                  <a:pt x="76" y="58"/>
                  <a:pt x="75" y="55"/>
                </a:cubicBezTo>
                <a:cubicBezTo>
                  <a:pt x="73" y="50"/>
                  <a:pt x="71" y="42"/>
                  <a:pt x="71" y="34"/>
                </a:cubicBezTo>
                <a:cubicBezTo>
                  <a:pt x="71" y="26"/>
                  <a:pt x="73" y="18"/>
                  <a:pt x="75" y="13"/>
                </a:cubicBezTo>
                <a:cubicBezTo>
                  <a:pt x="76" y="10"/>
                  <a:pt x="77" y="8"/>
                  <a:pt x="78" y="7"/>
                </a:cubicBezTo>
                <a:cubicBezTo>
                  <a:pt x="78" y="6"/>
                  <a:pt x="79" y="5"/>
                  <a:pt x="80" y="5"/>
                </a:cubicBezTo>
                <a:cubicBezTo>
                  <a:pt x="81" y="5"/>
                  <a:pt x="82" y="6"/>
                  <a:pt x="83" y="7"/>
                </a:cubicBezTo>
                <a:cubicBezTo>
                  <a:pt x="84" y="8"/>
                  <a:pt x="85" y="10"/>
                  <a:pt x="86" y="13"/>
                </a:cubicBezTo>
                <a:cubicBezTo>
                  <a:pt x="88" y="18"/>
                  <a:pt x="89" y="26"/>
                  <a:pt x="89" y="34"/>
                </a:cubicBezTo>
                <a:cubicBezTo>
                  <a:pt x="89" y="42"/>
                  <a:pt x="88" y="50"/>
                  <a:pt x="86" y="55"/>
                </a:cubicBezTo>
                <a:cubicBezTo>
                  <a:pt x="85" y="58"/>
                  <a:pt x="84" y="60"/>
                  <a:pt x="83" y="61"/>
                </a:cubicBezTo>
                <a:cubicBezTo>
                  <a:pt x="82" y="62"/>
                  <a:pt x="81" y="63"/>
                  <a:pt x="80" y="63"/>
                </a:cubicBezTo>
                <a:close/>
                <a:moveTo>
                  <a:pt x="24" y="34"/>
                </a:moveTo>
                <a:cubicBezTo>
                  <a:pt x="24" y="29"/>
                  <a:pt x="24" y="25"/>
                  <a:pt x="25"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5" y="48"/>
                </a:cubicBezTo>
                <a:cubicBezTo>
                  <a:pt x="24" y="43"/>
                  <a:pt x="24" y="39"/>
                  <a:pt x="24" y="34"/>
                </a:cubicBezTo>
                <a:close/>
                <a:moveTo>
                  <a:pt x="34" y="54"/>
                </a:moveTo>
                <a:cubicBezTo>
                  <a:pt x="23" y="51"/>
                  <a:pt x="23" y="51"/>
                  <a:pt x="23" y="51"/>
                </a:cubicBezTo>
                <a:cubicBezTo>
                  <a:pt x="30" y="81"/>
                  <a:pt x="30" y="81"/>
                  <a:pt x="30" y="81"/>
                </a:cubicBezTo>
                <a:cubicBezTo>
                  <a:pt x="31" y="83"/>
                  <a:pt x="32" y="83"/>
                  <a:pt x="34" y="83"/>
                </a:cubicBezTo>
                <a:cubicBezTo>
                  <a:pt x="44" y="78"/>
                  <a:pt x="44" y="78"/>
                  <a:pt x="44" y="78"/>
                </a:cubicBezTo>
                <a:cubicBezTo>
                  <a:pt x="46" y="78"/>
                  <a:pt x="47" y="76"/>
                  <a:pt x="46" y="75"/>
                </a:cubicBezTo>
                <a:lnTo>
                  <a:pt x="34" y="54"/>
                </a:lnTo>
                <a:close/>
                <a:moveTo>
                  <a:pt x="80" y="45"/>
                </a:moveTo>
                <a:cubicBezTo>
                  <a:pt x="80" y="45"/>
                  <a:pt x="80" y="45"/>
                  <a:pt x="79" y="45"/>
                </a:cubicBezTo>
                <a:cubicBezTo>
                  <a:pt x="79" y="44"/>
                  <a:pt x="79" y="43"/>
                  <a:pt x="78" y="42"/>
                </a:cubicBezTo>
                <a:cubicBezTo>
                  <a:pt x="77" y="40"/>
                  <a:pt x="77" y="37"/>
                  <a:pt x="77" y="34"/>
                </a:cubicBezTo>
                <a:cubicBezTo>
                  <a:pt x="77" y="31"/>
                  <a:pt x="77" y="28"/>
                  <a:pt x="78" y="26"/>
                </a:cubicBezTo>
                <a:cubicBezTo>
                  <a:pt x="79" y="25"/>
                  <a:pt x="79" y="24"/>
                  <a:pt x="79" y="24"/>
                </a:cubicBezTo>
                <a:cubicBezTo>
                  <a:pt x="80" y="23"/>
                  <a:pt x="80" y="23"/>
                  <a:pt x="80" y="23"/>
                </a:cubicBezTo>
                <a:cubicBezTo>
                  <a:pt x="81" y="23"/>
                  <a:pt x="81" y="23"/>
                  <a:pt x="81" y="24"/>
                </a:cubicBezTo>
                <a:cubicBezTo>
                  <a:pt x="82" y="24"/>
                  <a:pt x="82" y="25"/>
                  <a:pt x="82" y="26"/>
                </a:cubicBezTo>
                <a:cubicBezTo>
                  <a:pt x="83" y="28"/>
                  <a:pt x="84" y="31"/>
                  <a:pt x="84" y="34"/>
                </a:cubicBezTo>
                <a:cubicBezTo>
                  <a:pt x="84" y="37"/>
                  <a:pt x="83" y="40"/>
                  <a:pt x="82" y="42"/>
                </a:cubicBezTo>
                <a:cubicBezTo>
                  <a:pt x="82" y="43"/>
                  <a:pt x="82" y="44"/>
                  <a:pt x="81" y="45"/>
                </a:cubicBezTo>
                <a:cubicBezTo>
                  <a:pt x="81" y="45"/>
                  <a:pt x="81" y="45"/>
                  <a:pt x="80" y="45"/>
                </a:cubicBezTo>
                <a:close/>
              </a:path>
            </a:pathLst>
          </a:custGeom>
          <a:solidFill>
            <a:schemeClr val="accent3"/>
          </a:solidFill>
          <a:ln>
            <a:noFill/>
          </a:ln>
          <a:extLst/>
        </p:spPr>
        <p:txBody>
          <a:bodyPr anchor="ctr"/>
          <a:lstStyle/>
          <a:p>
            <a:pPr algn="ctr"/>
            <a:endParaRPr/>
          </a:p>
        </p:txBody>
      </p:sp>
      <p:sp>
        <p:nvSpPr>
          <p:cNvPr id="512" name="îṥlí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05B586D-C4A6-433D-93DC-F362382DD464}"/>
              </a:ext>
            </a:extLst>
          </p:cNvPr>
          <p:cNvSpPr/>
          <p:nvPr/>
        </p:nvSpPr>
        <p:spPr bwMode="auto">
          <a:xfrm>
            <a:off x="7502248" y="2573469"/>
            <a:ext cx="179868" cy="179867"/>
          </a:xfrm>
          <a:custGeom>
            <a:avLst/>
            <a:gdLst>
              <a:gd name="T0" fmla="*/ 60 w 121"/>
              <a:gd name="T1" fmla="*/ 121 h 121"/>
              <a:gd name="T2" fmla="*/ 121 w 121"/>
              <a:gd name="T3" fmla="*/ 61 h 121"/>
              <a:gd name="T4" fmla="*/ 83 w 121"/>
              <a:gd name="T5" fmla="*/ 61 h 121"/>
              <a:gd name="T6" fmla="*/ 83 w 121"/>
              <a:gd name="T7" fmla="*/ 0 h 121"/>
              <a:gd name="T8" fmla="*/ 37 w 121"/>
              <a:gd name="T9" fmla="*/ 0 h 121"/>
              <a:gd name="T10" fmla="*/ 37 w 121"/>
              <a:gd name="T11" fmla="*/ 61 h 121"/>
              <a:gd name="T12" fmla="*/ 0 w 121"/>
              <a:gd name="T13" fmla="*/ 61 h 121"/>
              <a:gd name="T14" fmla="*/ 60 w 121"/>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1">
                <a:moveTo>
                  <a:pt x="60" y="121"/>
                </a:moveTo>
                <a:lnTo>
                  <a:pt x="121" y="61"/>
                </a:lnTo>
                <a:lnTo>
                  <a:pt x="83" y="61"/>
                </a:lnTo>
                <a:lnTo>
                  <a:pt x="83" y="0"/>
                </a:lnTo>
                <a:lnTo>
                  <a:pt x="37" y="0"/>
                </a:lnTo>
                <a:lnTo>
                  <a:pt x="37" y="61"/>
                </a:lnTo>
                <a:lnTo>
                  <a:pt x="0" y="61"/>
                </a:lnTo>
                <a:lnTo>
                  <a:pt x="60" y="121"/>
                </a:lnTo>
                <a:close/>
              </a:path>
            </a:pathLst>
          </a:custGeom>
          <a:solidFill>
            <a:schemeClr val="accent2"/>
          </a:solidFill>
          <a:ln>
            <a:noFill/>
          </a:ln>
          <a:extLst/>
        </p:spPr>
        <p:txBody>
          <a:bodyPr anchor="ctr"/>
          <a:lstStyle/>
          <a:p>
            <a:pPr algn="ctr"/>
            <a:endParaRPr/>
          </a:p>
        </p:txBody>
      </p:sp>
      <p:sp>
        <p:nvSpPr>
          <p:cNvPr id="513" name="ïś1ï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B303C61-43ED-46D4-A27C-ADD2A15729A5}"/>
              </a:ext>
            </a:extLst>
          </p:cNvPr>
          <p:cNvSpPr/>
          <p:nvPr/>
        </p:nvSpPr>
        <p:spPr bwMode="auto">
          <a:xfrm>
            <a:off x="7075913" y="1286451"/>
            <a:ext cx="191760" cy="145678"/>
          </a:xfrm>
          <a:custGeom>
            <a:avLst/>
            <a:gdLst>
              <a:gd name="T0" fmla="*/ 76 w 79"/>
              <a:gd name="T1" fmla="*/ 3 h 60"/>
              <a:gd name="T2" fmla="*/ 40 w 79"/>
              <a:gd name="T3" fmla="*/ 0 h 60"/>
              <a:gd name="T4" fmla="*/ 4 w 79"/>
              <a:gd name="T5" fmla="*/ 3 h 60"/>
              <a:gd name="T6" fmla="*/ 0 w 79"/>
              <a:gd name="T7" fmla="*/ 30 h 60"/>
              <a:gd name="T8" fmla="*/ 4 w 79"/>
              <a:gd name="T9" fmla="*/ 57 h 60"/>
              <a:gd name="T10" fmla="*/ 40 w 79"/>
              <a:gd name="T11" fmla="*/ 60 h 60"/>
              <a:gd name="T12" fmla="*/ 76 w 79"/>
              <a:gd name="T13" fmla="*/ 57 h 60"/>
              <a:gd name="T14" fmla="*/ 79 w 79"/>
              <a:gd name="T15" fmla="*/ 30 h 60"/>
              <a:gd name="T16" fmla="*/ 76 w 79"/>
              <a:gd name="T17" fmla="*/ 3 h 60"/>
              <a:gd name="T18" fmla="*/ 30 w 79"/>
              <a:gd name="T19" fmla="*/ 45 h 60"/>
              <a:gd name="T20" fmla="*/ 30 w 79"/>
              <a:gd name="T21" fmla="*/ 15 h 60"/>
              <a:gd name="T22" fmla="*/ 55 w 79"/>
              <a:gd name="T23" fmla="*/ 30 h 60"/>
              <a:gd name="T24" fmla="*/ 30 w 79"/>
              <a:gd name="T25"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60">
                <a:moveTo>
                  <a:pt x="76" y="3"/>
                </a:moveTo>
                <a:cubicBezTo>
                  <a:pt x="65" y="1"/>
                  <a:pt x="53" y="0"/>
                  <a:pt x="40" y="0"/>
                </a:cubicBezTo>
                <a:cubicBezTo>
                  <a:pt x="27" y="0"/>
                  <a:pt x="15" y="1"/>
                  <a:pt x="4" y="3"/>
                </a:cubicBezTo>
                <a:cubicBezTo>
                  <a:pt x="2" y="11"/>
                  <a:pt x="0" y="20"/>
                  <a:pt x="0" y="30"/>
                </a:cubicBezTo>
                <a:cubicBezTo>
                  <a:pt x="0" y="40"/>
                  <a:pt x="2" y="49"/>
                  <a:pt x="4" y="57"/>
                </a:cubicBezTo>
                <a:cubicBezTo>
                  <a:pt x="15" y="59"/>
                  <a:pt x="27" y="60"/>
                  <a:pt x="40" y="60"/>
                </a:cubicBezTo>
                <a:cubicBezTo>
                  <a:pt x="53" y="60"/>
                  <a:pt x="65" y="59"/>
                  <a:pt x="76" y="57"/>
                </a:cubicBezTo>
                <a:cubicBezTo>
                  <a:pt x="78" y="49"/>
                  <a:pt x="79" y="40"/>
                  <a:pt x="79" y="30"/>
                </a:cubicBezTo>
                <a:cubicBezTo>
                  <a:pt x="79" y="20"/>
                  <a:pt x="78" y="11"/>
                  <a:pt x="76" y="3"/>
                </a:cubicBezTo>
                <a:close/>
                <a:moveTo>
                  <a:pt x="30" y="45"/>
                </a:moveTo>
                <a:cubicBezTo>
                  <a:pt x="30" y="15"/>
                  <a:pt x="30" y="15"/>
                  <a:pt x="30" y="15"/>
                </a:cubicBezTo>
                <a:cubicBezTo>
                  <a:pt x="55" y="30"/>
                  <a:pt x="55" y="30"/>
                  <a:pt x="55" y="30"/>
                </a:cubicBezTo>
                <a:lnTo>
                  <a:pt x="30" y="45"/>
                </a:lnTo>
                <a:close/>
              </a:path>
            </a:pathLst>
          </a:custGeom>
          <a:solidFill>
            <a:schemeClr val="accent3"/>
          </a:solidFill>
          <a:ln>
            <a:noFill/>
          </a:ln>
          <a:extLst/>
        </p:spPr>
        <p:txBody>
          <a:bodyPr anchor="ctr"/>
          <a:lstStyle/>
          <a:p>
            <a:pPr algn="ctr"/>
            <a:endParaRPr/>
          </a:p>
        </p:txBody>
      </p:sp>
      <p:sp>
        <p:nvSpPr>
          <p:cNvPr id="514" name="iṣḷi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CDDF35E-72C4-48EE-859B-F72ECED844EF}"/>
              </a:ext>
            </a:extLst>
          </p:cNvPr>
          <p:cNvSpPr/>
          <p:nvPr/>
        </p:nvSpPr>
        <p:spPr bwMode="auto">
          <a:xfrm>
            <a:off x="6686904" y="3261950"/>
            <a:ext cx="163516" cy="151624"/>
          </a:xfrm>
          <a:custGeom>
            <a:avLst/>
            <a:gdLst>
              <a:gd name="T0" fmla="*/ 34 w 67"/>
              <a:gd name="T1" fmla="*/ 8 h 62"/>
              <a:gd name="T2" fmla="*/ 23 w 67"/>
              <a:gd name="T3" fmla="*/ 10 h 62"/>
              <a:gd name="T4" fmla="*/ 15 w 67"/>
              <a:gd name="T5" fmla="*/ 14 h 62"/>
              <a:gd name="T6" fmla="*/ 8 w 67"/>
              <a:gd name="T7" fmla="*/ 27 h 62"/>
              <a:gd name="T8" fmla="*/ 11 w 67"/>
              <a:gd name="T9" fmla="*/ 35 h 62"/>
              <a:gd name="T10" fmla="*/ 17 w 67"/>
              <a:gd name="T11" fmla="*/ 41 h 62"/>
              <a:gd name="T12" fmla="*/ 21 w 67"/>
              <a:gd name="T13" fmla="*/ 47 h 62"/>
              <a:gd name="T14" fmla="*/ 21 w 67"/>
              <a:gd name="T15" fmla="*/ 49 h 62"/>
              <a:gd name="T16" fmla="*/ 22 w 67"/>
              <a:gd name="T17" fmla="*/ 48 h 62"/>
              <a:gd name="T18" fmla="*/ 28 w 67"/>
              <a:gd name="T19" fmla="*/ 45 h 62"/>
              <a:gd name="T20" fmla="*/ 29 w 67"/>
              <a:gd name="T21" fmla="*/ 46 h 62"/>
              <a:gd name="T22" fmla="*/ 34 w 67"/>
              <a:gd name="T23" fmla="*/ 46 h 62"/>
              <a:gd name="T24" fmla="*/ 44 w 67"/>
              <a:gd name="T25" fmla="*/ 44 h 62"/>
              <a:gd name="T26" fmla="*/ 52 w 67"/>
              <a:gd name="T27" fmla="*/ 40 h 62"/>
              <a:gd name="T28" fmla="*/ 59 w 67"/>
              <a:gd name="T29" fmla="*/ 27 h 62"/>
              <a:gd name="T30" fmla="*/ 52 w 67"/>
              <a:gd name="T31" fmla="*/ 14 h 62"/>
              <a:gd name="T32" fmla="*/ 44 w 67"/>
              <a:gd name="T33" fmla="*/ 10 h 62"/>
              <a:gd name="T34" fmla="*/ 34 w 67"/>
              <a:gd name="T35" fmla="*/ 8 h 62"/>
              <a:gd name="T36" fmla="*/ 34 w 67"/>
              <a:gd name="T37" fmla="*/ 0 h 62"/>
              <a:gd name="T38" fmla="*/ 34 w 67"/>
              <a:gd name="T39" fmla="*/ 0 h 62"/>
              <a:gd name="T40" fmla="*/ 67 w 67"/>
              <a:gd name="T41" fmla="*/ 27 h 62"/>
              <a:gd name="T42" fmla="*/ 34 w 67"/>
              <a:gd name="T43" fmla="*/ 54 h 62"/>
              <a:gd name="T44" fmla="*/ 28 w 67"/>
              <a:gd name="T45" fmla="*/ 54 h 62"/>
              <a:gd name="T46" fmla="*/ 4 w 67"/>
              <a:gd name="T47" fmla="*/ 62 h 62"/>
              <a:gd name="T48" fmla="*/ 4 w 67"/>
              <a:gd name="T49" fmla="*/ 61 h 62"/>
              <a:gd name="T50" fmla="*/ 13 w 67"/>
              <a:gd name="T51" fmla="*/ 50 h 62"/>
              <a:gd name="T52" fmla="*/ 12 w 67"/>
              <a:gd name="T53" fmla="*/ 48 h 62"/>
              <a:gd name="T54" fmla="*/ 0 w 67"/>
              <a:gd name="T55" fmla="*/ 27 h 62"/>
              <a:gd name="T56" fmla="*/ 34 w 67"/>
              <a:gd name="T5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7" h="62">
                <a:moveTo>
                  <a:pt x="34" y="8"/>
                </a:moveTo>
                <a:cubicBezTo>
                  <a:pt x="30" y="8"/>
                  <a:pt x="26" y="9"/>
                  <a:pt x="23" y="10"/>
                </a:cubicBezTo>
                <a:cubicBezTo>
                  <a:pt x="20" y="11"/>
                  <a:pt x="17" y="12"/>
                  <a:pt x="15" y="14"/>
                </a:cubicBezTo>
                <a:cubicBezTo>
                  <a:pt x="11" y="18"/>
                  <a:pt x="8" y="22"/>
                  <a:pt x="8" y="27"/>
                </a:cubicBezTo>
                <a:cubicBezTo>
                  <a:pt x="8" y="30"/>
                  <a:pt x="9" y="32"/>
                  <a:pt x="11" y="35"/>
                </a:cubicBezTo>
                <a:cubicBezTo>
                  <a:pt x="12" y="37"/>
                  <a:pt x="14" y="39"/>
                  <a:pt x="17" y="41"/>
                </a:cubicBezTo>
                <a:cubicBezTo>
                  <a:pt x="19" y="42"/>
                  <a:pt x="20" y="45"/>
                  <a:pt x="21" y="47"/>
                </a:cubicBezTo>
                <a:cubicBezTo>
                  <a:pt x="21" y="48"/>
                  <a:pt x="21" y="48"/>
                  <a:pt x="21" y="49"/>
                </a:cubicBezTo>
                <a:cubicBezTo>
                  <a:pt x="21" y="49"/>
                  <a:pt x="22" y="48"/>
                  <a:pt x="22" y="48"/>
                </a:cubicBezTo>
                <a:cubicBezTo>
                  <a:pt x="24" y="46"/>
                  <a:pt x="26" y="45"/>
                  <a:pt x="28" y="45"/>
                </a:cubicBezTo>
                <a:cubicBezTo>
                  <a:pt x="29" y="45"/>
                  <a:pt x="29" y="45"/>
                  <a:pt x="29" y="46"/>
                </a:cubicBezTo>
                <a:cubicBezTo>
                  <a:pt x="31" y="46"/>
                  <a:pt x="32" y="46"/>
                  <a:pt x="34" y="46"/>
                </a:cubicBezTo>
                <a:cubicBezTo>
                  <a:pt x="37" y="46"/>
                  <a:pt x="41" y="45"/>
                  <a:pt x="44" y="44"/>
                </a:cubicBezTo>
                <a:cubicBezTo>
                  <a:pt x="47" y="43"/>
                  <a:pt x="50" y="42"/>
                  <a:pt x="52" y="40"/>
                </a:cubicBezTo>
                <a:cubicBezTo>
                  <a:pt x="56" y="36"/>
                  <a:pt x="59" y="32"/>
                  <a:pt x="59" y="27"/>
                </a:cubicBezTo>
                <a:cubicBezTo>
                  <a:pt x="59" y="22"/>
                  <a:pt x="56" y="18"/>
                  <a:pt x="52" y="14"/>
                </a:cubicBezTo>
                <a:cubicBezTo>
                  <a:pt x="50" y="12"/>
                  <a:pt x="47" y="11"/>
                  <a:pt x="44" y="10"/>
                </a:cubicBezTo>
                <a:cubicBezTo>
                  <a:pt x="41" y="9"/>
                  <a:pt x="37" y="8"/>
                  <a:pt x="34" y="8"/>
                </a:cubicBezTo>
                <a:close/>
                <a:moveTo>
                  <a:pt x="34" y="0"/>
                </a:moveTo>
                <a:cubicBezTo>
                  <a:pt x="34" y="0"/>
                  <a:pt x="34" y="0"/>
                  <a:pt x="34" y="0"/>
                </a:cubicBezTo>
                <a:cubicBezTo>
                  <a:pt x="52" y="0"/>
                  <a:pt x="67" y="12"/>
                  <a:pt x="67" y="27"/>
                </a:cubicBezTo>
                <a:cubicBezTo>
                  <a:pt x="67" y="42"/>
                  <a:pt x="52" y="54"/>
                  <a:pt x="34" y="54"/>
                </a:cubicBezTo>
                <a:cubicBezTo>
                  <a:pt x="32" y="54"/>
                  <a:pt x="30" y="54"/>
                  <a:pt x="28" y="54"/>
                </a:cubicBezTo>
                <a:cubicBezTo>
                  <a:pt x="21" y="61"/>
                  <a:pt x="13" y="62"/>
                  <a:pt x="4" y="62"/>
                </a:cubicBezTo>
                <a:cubicBezTo>
                  <a:pt x="4" y="61"/>
                  <a:pt x="4" y="61"/>
                  <a:pt x="4" y="61"/>
                </a:cubicBezTo>
                <a:cubicBezTo>
                  <a:pt x="9" y="59"/>
                  <a:pt x="13" y="55"/>
                  <a:pt x="13" y="50"/>
                </a:cubicBezTo>
                <a:cubicBezTo>
                  <a:pt x="13" y="49"/>
                  <a:pt x="13" y="49"/>
                  <a:pt x="12" y="48"/>
                </a:cubicBezTo>
                <a:cubicBezTo>
                  <a:pt x="5" y="43"/>
                  <a:pt x="0" y="36"/>
                  <a:pt x="0" y="27"/>
                </a:cubicBezTo>
                <a:cubicBezTo>
                  <a:pt x="0" y="12"/>
                  <a:pt x="15" y="0"/>
                  <a:pt x="34" y="0"/>
                </a:cubicBezTo>
                <a:close/>
              </a:path>
            </a:pathLst>
          </a:custGeom>
          <a:solidFill>
            <a:schemeClr val="accent3"/>
          </a:solidFill>
          <a:ln>
            <a:noFill/>
          </a:ln>
        </p:spPr>
        <p:txBody>
          <a:bodyPr anchor="ctr"/>
          <a:lstStyle/>
          <a:p>
            <a:pPr algn="ctr"/>
            <a:endParaRPr/>
          </a:p>
        </p:txBody>
      </p:sp>
      <p:sp>
        <p:nvSpPr>
          <p:cNvPr id="515" name="íŝl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5A1030D-34D1-4B37-B44B-335E2BB81893}"/>
              </a:ext>
            </a:extLst>
          </p:cNvPr>
          <p:cNvSpPr/>
          <p:nvPr/>
        </p:nvSpPr>
        <p:spPr bwMode="auto">
          <a:xfrm>
            <a:off x="5390817" y="2567904"/>
            <a:ext cx="199192" cy="214057"/>
          </a:xfrm>
          <a:custGeom>
            <a:avLst/>
            <a:gdLst>
              <a:gd name="T0" fmla="*/ 78 w 82"/>
              <a:gd name="T1" fmla="*/ 22 h 88"/>
              <a:gd name="T2" fmla="*/ 50 w 82"/>
              <a:gd name="T3" fmla="*/ 2 h 88"/>
              <a:gd name="T4" fmla="*/ 40 w 82"/>
              <a:gd name="T5" fmla="*/ 4 h 88"/>
              <a:gd name="T6" fmla="*/ 3 w 82"/>
              <a:gd name="T7" fmla="*/ 55 h 88"/>
              <a:gd name="T8" fmla="*/ 4 w 82"/>
              <a:gd name="T9" fmla="*/ 65 h 88"/>
              <a:gd name="T10" fmla="*/ 32 w 82"/>
              <a:gd name="T11" fmla="*/ 85 h 88"/>
              <a:gd name="T12" fmla="*/ 42 w 82"/>
              <a:gd name="T13" fmla="*/ 84 h 88"/>
              <a:gd name="T14" fmla="*/ 80 w 82"/>
              <a:gd name="T15" fmla="*/ 33 h 88"/>
              <a:gd name="T16" fmla="*/ 78 w 82"/>
              <a:gd name="T17" fmla="*/ 22 h 88"/>
              <a:gd name="T18" fmla="*/ 54 w 82"/>
              <a:gd name="T19" fmla="*/ 9 h 88"/>
              <a:gd name="T20" fmla="*/ 70 w 82"/>
              <a:gd name="T21" fmla="*/ 21 h 88"/>
              <a:gd name="T22" fmla="*/ 68 w 82"/>
              <a:gd name="T23" fmla="*/ 23 h 88"/>
              <a:gd name="T24" fmla="*/ 53 w 82"/>
              <a:gd name="T25" fmla="*/ 11 h 88"/>
              <a:gd name="T26" fmla="*/ 54 w 82"/>
              <a:gd name="T27" fmla="*/ 9 h 88"/>
              <a:gd name="T28" fmla="*/ 21 w 82"/>
              <a:gd name="T29" fmla="*/ 71 h 88"/>
              <a:gd name="T30" fmla="*/ 20 w 82"/>
              <a:gd name="T31" fmla="*/ 64 h 88"/>
              <a:gd name="T32" fmla="*/ 27 w 82"/>
              <a:gd name="T33" fmla="*/ 63 h 88"/>
              <a:gd name="T34" fmla="*/ 28 w 82"/>
              <a:gd name="T35" fmla="*/ 70 h 88"/>
              <a:gd name="T36" fmla="*/ 21 w 82"/>
              <a:gd name="T37" fmla="*/ 71 h 88"/>
              <a:gd name="T38" fmla="*/ 45 w 82"/>
              <a:gd name="T39" fmla="*/ 71 h 88"/>
              <a:gd name="T40" fmla="*/ 14 w 82"/>
              <a:gd name="T41" fmla="*/ 48 h 88"/>
              <a:gd name="T42" fmla="*/ 43 w 82"/>
              <a:gd name="T43" fmla="*/ 9 h 88"/>
              <a:gd name="T44" fmla="*/ 74 w 82"/>
              <a:gd name="T45" fmla="*/ 32 h 88"/>
              <a:gd name="T46" fmla="*/ 45 w 82"/>
              <a:gd name="T47" fmla="*/ 7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 h="88">
                <a:moveTo>
                  <a:pt x="78" y="22"/>
                </a:moveTo>
                <a:cubicBezTo>
                  <a:pt x="50" y="2"/>
                  <a:pt x="50" y="2"/>
                  <a:pt x="50" y="2"/>
                </a:cubicBezTo>
                <a:cubicBezTo>
                  <a:pt x="47" y="0"/>
                  <a:pt x="43" y="1"/>
                  <a:pt x="40" y="4"/>
                </a:cubicBezTo>
                <a:cubicBezTo>
                  <a:pt x="3" y="55"/>
                  <a:pt x="3" y="55"/>
                  <a:pt x="3" y="55"/>
                </a:cubicBezTo>
                <a:cubicBezTo>
                  <a:pt x="0" y="58"/>
                  <a:pt x="1" y="63"/>
                  <a:pt x="4" y="65"/>
                </a:cubicBezTo>
                <a:cubicBezTo>
                  <a:pt x="32" y="85"/>
                  <a:pt x="32" y="85"/>
                  <a:pt x="32" y="85"/>
                </a:cubicBezTo>
                <a:cubicBezTo>
                  <a:pt x="35" y="88"/>
                  <a:pt x="40" y="87"/>
                  <a:pt x="42" y="84"/>
                </a:cubicBezTo>
                <a:cubicBezTo>
                  <a:pt x="80" y="33"/>
                  <a:pt x="80" y="33"/>
                  <a:pt x="80" y="33"/>
                </a:cubicBezTo>
                <a:cubicBezTo>
                  <a:pt x="82" y="29"/>
                  <a:pt x="81" y="25"/>
                  <a:pt x="78" y="22"/>
                </a:cubicBezTo>
                <a:close/>
                <a:moveTo>
                  <a:pt x="54" y="9"/>
                </a:moveTo>
                <a:cubicBezTo>
                  <a:pt x="70" y="21"/>
                  <a:pt x="70" y="21"/>
                  <a:pt x="70" y="21"/>
                </a:cubicBezTo>
                <a:cubicBezTo>
                  <a:pt x="68" y="23"/>
                  <a:pt x="68" y="23"/>
                  <a:pt x="68" y="23"/>
                </a:cubicBezTo>
                <a:cubicBezTo>
                  <a:pt x="53" y="11"/>
                  <a:pt x="53" y="11"/>
                  <a:pt x="53" y="11"/>
                </a:cubicBezTo>
                <a:lnTo>
                  <a:pt x="54" y="9"/>
                </a:lnTo>
                <a:close/>
                <a:moveTo>
                  <a:pt x="21" y="71"/>
                </a:moveTo>
                <a:cubicBezTo>
                  <a:pt x="19" y="70"/>
                  <a:pt x="18" y="67"/>
                  <a:pt x="20" y="64"/>
                </a:cubicBezTo>
                <a:cubicBezTo>
                  <a:pt x="22" y="62"/>
                  <a:pt x="25" y="62"/>
                  <a:pt x="27" y="63"/>
                </a:cubicBezTo>
                <a:cubicBezTo>
                  <a:pt x="29" y="65"/>
                  <a:pt x="29" y="68"/>
                  <a:pt x="28" y="70"/>
                </a:cubicBezTo>
                <a:cubicBezTo>
                  <a:pt x="26" y="72"/>
                  <a:pt x="23" y="73"/>
                  <a:pt x="21" y="71"/>
                </a:cubicBezTo>
                <a:close/>
                <a:moveTo>
                  <a:pt x="45" y="71"/>
                </a:moveTo>
                <a:cubicBezTo>
                  <a:pt x="14" y="48"/>
                  <a:pt x="14" y="48"/>
                  <a:pt x="14" y="48"/>
                </a:cubicBezTo>
                <a:cubicBezTo>
                  <a:pt x="43" y="9"/>
                  <a:pt x="43" y="9"/>
                  <a:pt x="43" y="9"/>
                </a:cubicBezTo>
                <a:cubicBezTo>
                  <a:pt x="74" y="32"/>
                  <a:pt x="74" y="32"/>
                  <a:pt x="74" y="32"/>
                </a:cubicBezTo>
                <a:lnTo>
                  <a:pt x="45" y="71"/>
                </a:lnTo>
                <a:close/>
              </a:path>
            </a:pathLst>
          </a:custGeom>
          <a:solidFill>
            <a:schemeClr val="accent4"/>
          </a:solidFill>
          <a:ln>
            <a:noFill/>
          </a:ln>
        </p:spPr>
        <p:txBody>
          <a:bodyPr anchor="ctr"/>
          <a:lstStyle/>
          <a:p>
            <a:pPr algn="ctr"/>
            <a:endParaRPr/>
          </a:p>
        </p:txBody>
      </p:sp>
      <p:sp>
        <p:nvSpPr>
          <p:cNvPr id="516" name="íS1ï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77260E2-321F-42E7-B918-69A0641D8FB4}"/>
              </a:ext>
            </a:extLst>
          </p:cNvPr>
          <p:cNvSpPr/>
          <p:nvPr/>
        </p:nvSpPr>
        <p:spPr bwMode="auto">
          <a:xfrm>
            <a:off x="10149715" y="2380967"/>
            <a:ext cx="224463" cy="231895"/>
          </a:xfrm>
          <a:custGeom>
            <a:avLst/>
            <a:gdLst>
              <a:gd name="T0" fmla="*/ 65 w 92"/>
              <a:gd name="T1" fmla="*/ 96 h 96"/>
              <a:gd name="T2" fmla="*/ 36 w 92"/>
              <a:gd name="T3" fmla="*/ 49 h 96"/>
              <a:gd name="T4" fmla="*/ 36 w 92"/>
              <a:gd name="T5" fmla="*/ 72 h 96"/>
              <a:gd name="T6" fmla="*/ 0 w 92"/>
              <a:gd name="T7" fmla="*/ 36 h 96"/>
              <a:gd name="T8" fmla="*/ 36 w 92"/>
              <a:gd name="T9" fmla="*/ 0 h 96"/>
              <a:gd name="T10" fmla="*/ 36 w 92"/>
              <a:gd name="T11" fmla="*/ 24 h 96"/>
              <a:gd name="T12" fmla="*/ 65 w 9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92" h="96">
                <a:moveTo>
                  <a:pt x="65" y="96"/>
                </a:moveTo>
                <a:cubicBezTo>
                  <a:pt x="76" y="77"/>
                  <a:pt x="78" y="48"/>
                  <a:pt x="36" y="49"/>
                </a:cubicBezTo>
                <a:cubicBezTo>
                  <a:pt x="36" y="72"/>
                  <a:pt x="36" y="72"/>
                  <a:pt x="36" y="72"/>
                </a:cubicBezTo>
                <a:cubicBezTo>
                  <a:pt x="0" y="36"/>
                  <a:pt x="0" y="36"/>
                  <a:pt x="0" y="36"/>
                </a:cubicBezTo>
                <a:cubicBezTo>
                  <a:pt x="36" y="0"/>
                  <a:pt x="36" y="0"/>
                  <a:pt x="36" y="0"/>
                </a:cubicBezTo>
                <a:cubicBezTo>
                  <a:pt x="36" y="24"/>
                  <a:pt x="36" y="24"/>
                  <a:pt x="36" y="24"/>
                </a:cubicBezTo>
                <a:cubicBezTo>
                  <a:pt x="86" y="22"/>
                  <a:pt x="92" y="68"/>
                  <a:pt x="65" y="96"/>
                </a:cubicBezTo>
                <a:close/>
              </a:path>
            </a:pathLst>
          </a:custGeom>
          <a:solidFill>
            <a:schemeClr val="accent1"/>
          </a:solidFill>
          <a:ln>
            <a:noFill/>
          </a:ln>
          <a:extLst/>
        </p:spPr>
        <p:txBody>
          <a:bodyPr anchor="ctr"/>
          <a:lstStyle/>
          <a:p>
            <a:pPr algn="ctr"/>
            <a:endParaRPr/>
          </a:p>
        </p:txBody>
      </p:sp>
      <p:sp>
        <p:nvSpPr>
          <p:cNvPr id="517" name="iṡl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D05BD5B-21DC-4779-BA09-114D689E7EBA}"/>
              </a:ext>
            </a:extLst>
          </p:cNvPr>
          <p:cNvSpPr/>
          <p:nvPr/>
        </p:nvSpPr>
        <p:spPr bwMode="auto">
          <a:xfrm rot="14690108">
            <a:off x="9845724" y="2129748"/>
            <a:ext cx="209598" cy="148651"/>
          </a:xfrm>
          <a:custGeom>
            <a:avLst/>
            <a:gdLst>
              <a:gd name="T0" fmla="*/ 70 w 86"/>
              <a:gd name="T1" fmla="*/ 58 h 61"/>
              <a:gd name="T2" fmla="*/ 75 w 86"/>
              <a:gd name="T3" fmla="*/ 49 h 61"/>
              <a:gd name="T4" fmla="*/ 80 w 86"/>
              <a:gd name="T5" fmla="*/ 41 h 61"/>
              <a:gd name="T6" fmla="*/ 85 w 86"/>
              <a:gd name="T7" fmla="*/ 32 h 61"/>
              <a:gd name="T8" fmla="*/ 83 w 86"/>
              <a:gd name="T9" fmla="*/ 25 h 61"/>
              <a:gd name="T10" fmla="*/ 65 w 86"/>
              <a:gd name="T11" fmla="*/ 9 h 61"/>
              <a:gd name="T12" fmla="*/ 58 w 86"/>
              <a:gd name="T13" fmla="*/ 9 h 61"/>
              <a:gd name="T14" fmla="*/ 50 w 86"/>
              <a:gd name="T15" fmla="*/ 17 h 61"/>
              <a:gd name="T16" fmla="*/ 49 w 86"/>
              <a:gd name="T17" fmla="*/ 18 h 61"/>
              <a:gd name="T18" fmla="*/ 17 w 86"/>
              <a:gd name="T19" fmla="*/ 0 h 61"/>
              <a:gd name="T20" fmla="*/ 0 w 86"/>
              <a:gd name="T21" fmla="*/ 3 h 61"/>
              <a:gd name="T22" fmla="*/ 4 w 86"/>
              <a:gd name="T23" fmla="*/ 16 h 61"/>
              <a:gd name="T24" fmla="*/ 9 w 86"/>
              <a:gd name="T25" fmla="*/ 15 h 61"/>
              <a:gd name="T26" fmla="*/ 11 w 86"/>
              <a:gd name="T27" fmla="*/ 24 h 61"/>
              <a:gd name="T28" fmla="*/ 20 w 86"/>
              <a:gd name="T29" fmla="*/ 21 h 61"/>
              <a:gd name="T30" fmla="*/ 23 w 86"/>
              <a:gd name="T31" fmla="*/ 30 h 61"/>
              <a:gd name="T32" fmla="*/ 32 w 86"/>
              <a:gd name="T33" fmla="*/ 27 h 61"/>
              <a:gd name="T34" fmla="*/ 35 w 86"/>
              <a:gd name="T35" fmla="*/ 36 h 61"/>
              <a:gd name="T36" fmla="*/ 39 w 86"/>
              <a:gd name="T37" fmla="*/ 35 h 61"/>
              <a:gd name="T38" fmla="*/ 39 w 86"/>
              <a:gd name="T39" fmla="*/ 36 h 61"/>
              <a:gd name="T40" fmla="*/ 37 w 86"/>
              <a:gd name="T41" fmla="*/ 47 h 61"/>
              <a:gd name="T42" fmla="*/ 41 w 86"/>
              <a:gd name="T43" fmla="*/ 53 h 61"/>
              <a:gd name="T44" fmla="*/ 64 w 86"/>
              <a:gd name="T45" fmla="*/ 61 h 61"/>
              <a:gd name="T46" fmla="*/ 70 w 86"/>
              <a:gd name="T47" fmla="*/ 58 h 61"/>
              <a:gd name="T48" fmla="*/ 15 w 86"/>
              <a:gd name="T49" fmla="*/ 10 h 61"/>
              <a:gd name="T50" fmla="*/ 18 w 86"/>
              <a:gd name="T51" fmla="*/ 6 h 61"/>
              <a:gd name="T52" fmla="*/ 46 w 86"/>
              <a:gd name="T53" fmla="*/ 21 h 61"/>
              <a:gd name="T54" fmla="*/ 43 w 86"/>
              <a:gd name="T55" fmla="*/ 25 h 61"/>
              <a:gd name="T56" fmla="*/ 15 w 86"/>
              <a:gd name="T57" fmla="*/ 10 h 61"/>
              <a:gd name="T58" fmla="*/ 61 w 86"/>
              <a:gd name="T59" fmla="*/ 54 h 61"/>
              <a:gd name="T60" fmla="*/ 57 w 86"/>
              <a:gd name="T61" fmla="*/ 52 h 61"/>
              <a:gd name="T62" fmla="*/ 56 w 86"/>
              <a:gd name="T63" fmla="*/ 49 h 61"/>
              <a:gd name="T64" fmla="*/ 69 w 86"/>
              <a:gd name="T65" fmla="*/ 24 h 61"/>
              <a:gd name="T66" fmla="*/ 72 w 86"/>
              <a:gd name="T67" fmla="*/ 23 h 61"/>
              <a:gd name="T68" fmla="*/ 77 w 86"/>
              <a:gd name="T69" fmla="*/ 26 h 61"/>
              <a:gd name="T70" fmla="*/ 77 w 86"/>
              <a:gd name="T71" fmla="*/ 29 h 61"/>
              <a:gd name="T72" fmla="*/ 64 w 86"/>
              <a:gd name="T73" fmla="*/ 53 h 61"/>
              <a:gd name="T74" fmla="*/ 61 w 86"/>
              <a:gd name="T75" fmla="*/ 5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61">
                <a:moveTo>
                  <a:pt x="70" y="58"/>
                </a:moveTo>
                <a:cubicBezTo>
                  <a:pt x="75" y="49"/>
                  <a:pt x="75" y="49"/>
                  <a:pt x="75" y="49"/>
                </a:cubicBezTo>
                <a:cubicBezTo>
                  <a:pt x="77" y="47"/>
                  <a:pt x="79" y="43"/>
                  <a:pt x="80" y="41"/>
                </a:cubicBezTo>
                <a:cubicBezTo>
                  <a:pt x="85" y="32"/>
                  <a:pt x="85" y="32"/>
                  <a:pt x="85" y="32"/>
                </a:cubicBezTo>
                <a:cubicBezTo>
                  <a:pt x="86" y="29"/>
                  <a:pt x="85" y="26"/>
                  <a:pt x="83" y="25"/>
                </a:cubicBezTo>
                <a:cubicBezTo>
                  <a:pt x="65" y="9"/>
                  <a:pt x="65" y="9"/>
                  <a:pt x="65" y="9"/>
                </a:cubicBezTo>
                <a:cubicBezTo>
                  <a:pt x="63" y="7"/>
                  <a:pt x="60" y="8"/>
                  <a:pt x="58" y="9"/>
                </a:cubicBezTo>
                <a:cubicBezTo>
                  <a:pt x="50" y="17"/>
                  <a:pt x="50" y="17"/>
                  <a:pt x="50" y="17"/>
                </a:cubicBezTo>
                <a:cubicBezTo>
                  <a:pt x="49" y="17"/>
                  <a:pt x="49" y="18"/>
                  <a:pt x="49" y="18"/>
                </a:cubicBezTo>
                <a:cubicBezTo>
                  <a:pt x="17" y="0"/>
                  <a:pt x="17" y="0"/>
                  <a:pt x="17" y="0"/>
                </a:cubicBezTo>
                <a:cubicBezTo>
                  <a:pt x="0" y="3"/>
                  <a:pt x="0" y="3"/>
                  <a:pt x="0" y="3"/>
                </a:cubicBezTo>
                <a:cubicBezTo>
                  <a:pt x="4" y="16"/>
                  <a:pt x="4" y="16"/>
                  <a:pt x="4" y="16"/>
                </a:cubicBezTo>
                <a:cubicBezTo>
                  <a:pt x="9" y="15"/>
                  <a:pt x="9" y="15"/>
                  <a:pt x="9" y="15"/>
                </a:cubicBezTo>
                <a:cubicBezTo>
                  <a:pt x="11" y="24"/>
                  <a:pt x="11" y="24"/>
                  <a:pt x="11" y="24"/>
                </a:cubicBezTo>
                <a:cubicBezTo>
                  <a:pt x="20" y="21"/>
                  <a:pt x="20" y="21"/>
                  <a:pt x="20" y="21"/>
                </a:cubicBezTo>
                <a:cubicBezTo>
                  <a:pt x="23" y="30"/>
                  <a:pt x="23" y="30"/>
                  <a:pt x="23" y="30"/>
                </a:cubicBezTo>
                <a:cubicBezTo>
                  <a:pt x="32" y="27"/>
                  <a:pt x="32" y="27"/>
                  <a:pt x="32" y="27"/>
                </a:cubicBezTo>
                <a:cubicBezTo>
                  <a:pt x="35" y="36"/>
                  <a:pt x="35" y="36"/>
                  <a:pt x="35" y="36"/>
                </a:cubicBezTo>
                <a:cubicBezTo>
                  <a:pt x="39" y="35"/>
                  <a:pt x="39" y="35"/>
                  <a:pt x="39" y="35"/>
                </a:cubicBezTo>
                <a:cubicBezTo>
                  <a:pt x="39" y="35"/>
                  <a:pt x="39" y="36"/>
                  <a:pt x="39" y="36"/>
                </a:cubicBezTo>
                <a:cubicBezTo>
                  <a:pt x="37" y="47"/>
                  <a:pt x="37" y="47"/>
                  <a:pt x="37" y="47"/>
                </a:cubicBezTo>
                <a:cubicBezTo>
                  <a:pt x="37" y="50"/>
                  <a:pt x="38" y="53"/>
                  <a:pt x="41" y="53"/>
                </a:cubicBezTo>
                <a:cubicBezTo>
                  <a:pt x="64" y="61"/>
                  <a:pt x="64" y="61"/>
                  <a:pt x="64" y="61"/>
                </a:cubicBezTo>
                <a:cubicBezTo>
                  <a:pt x="66" y="61"/>
                  <a:pt x="69" y="60"/>
                  <a:pt x="70" y="58"/>
                </a:cubicBezTo>
                <a:close/>
                <a:moveTo>
                  <a:pt x="15" y="10"/>
                </a:moveTo>
                <a:cubicBezTo>
                  <a:pt x="18" y="6"/>
                  <a:pt x="18" y="6"/>
                  <a:pt x="18" y="6"/>
                </a:cubicBezTo>
                <a:cubicBezTo>
                  <a:pt x="46" y="21"/>
                  <a:pt x="46" y="21"/>
                  <a:pt x="46" y="21"/>
                </a:cubicBezTo>
                <a:cubicBezTo>
                  <a:pt x="43" y="25"/>
                  <a:pt x="43" y="25"/>
                  <a:pt x="43" y="25"/>
                </a:cubicBezTo>
                <a:lnTo>
                  <a:pt x="15" y="10"/>
                </a:lnTo>
                <a:close/>
                <a:moveTo>
                  <a:pt x="61" y="54"/>
                </a:moveTo>
                <a:cubicBezTo>
                  <a:pt x="57" y="52"/>
                  <a:pt x="57" y="52"/>
                  <a:pt x="57" y="52"/>
                </a:cubicBezTo>
                <a:cubicBezTo>
                  <a:pt x="56" y="51"/>
                  <a:pt x="55" y="50"/>
                  <a:pt x="56" y="49"/>
                </a:cubicBezTo>
                <a:cubicBezTo>
                  <a:pt x="69" y="24"/>
                  <a:pt x="69" y="24"/>
                  <a:pt x="69" y="24"/>
                </a:cubicBezTo>
                <a:cubicBezTo>
                  <a:pt x="70" y="23"/>
                  <a:pt x="71" y="23"/>
                  <a:pt x="72" y="23"/>
                </a:cubicBezTo>
                <a:cubicBezTo>
                  <a:pt x="77" y="26"/>
                  <a:pt x="77" y="26"/>
                  <a:pt x="77" y="26"/>
                </a:cubicBezTo>
                <a:cubicBezTo>
                  <a:pt x="78" y="26"/>
                  <a:pt x="78" y="28"/>
                  <a:pt x="77" y="29"/>
                </a:cubicBezTo>
                <a:cubicBezTo>
                  <a:pt x="64" y="53"/>
                  <a:pt x="64" y="53"/>
                  <a:pt x="64" y="53"/>
                </a:cubicBezTo>
                <a:cubicBezTo>
                  <a:pt x="64" y="54"/>
                  <a:pt x="62" y="55"/>
                  <a:pt x="61" y="54"/>
                </a:cubicBezTo>
                <a:close/>
              </a:path>
            </a:pathLst>
          </a:custGeom>
          <a:solidFill>
            <a:schemeClr val="accent1"/>
          </a:solidFill>
          <a:ln>
            <a:noFill/>
          </a:ln>
          <a:extLst/>
        </p:spPr>
        <p:txBody>
          <a:bodyPr anchor="ctr"/>
          <a:lstStyle/>
          <a:p>
            <a:pPr algn="ctr"/>
            <a:endParaRPr/>
          </a:p>
        </p:txBody>
      </p:sp>
      <p:sp>
        <p:nvSpPr>
          <p:cNvPr id="518" name="ïš1í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CCA412A-970B-4438-9846-4EC819C70AA6}"/>
              </a:ext>
            </a:extLst>
          </p:cNvPr>
          <p:cNvSpPr/>
          <p:nvPr/>
        </p:nvSpPr>
        <p:spPr bwMode="auto">
          <a:xfrm>
            <a:off x="10172012" y="2174343"/>
            <a:ext cx="138245" cy="188786"/>
          </a:xfrm>
          <a:custGeom>
            <a:avLst/>
            <a:gdLst>
              <a:gd name="T0" fmla="*/ 57 w 57"/>
              <a:gd name="T1" fmla="*/ 48 h 78"/>
              <a:gd name="T2" fmla="*/ 57 w 57"/>
              <a:gd name="T3" fmla="*/ 48 h 78"/>
              <a:gd name="T4" fmla="*/ 57 w 57"/>
              <a:gd name="T5" fmla="*/ 48 h 78"/>
              <a:gd name="T6" fmla="*/ 28 w 57"/>
              <a:gd name="T7" fmla="*/ 0 h 78"/>
              <a:gd name="T8" fmla="*/ 0 w 57"/>
              <a:gd name="T9" fmla="*/ 48 h 78"/>
              <a:gd name="T10" fmla="*/ 0 w 57"/>
              <a:gd name="T11" fmla="*/ 48 h 78"/>
              <a:gd name="T12" fmla="*/ 0 w 57"/>
              <a:gd name="T13" fmla="*/ 48 h 78"/>
              <a:gd name="T14" fmla="*/ 0 w 57"/>
              <a:gd name="T15" fmla="*/ 49 h 78"/>
              <a:gd name="T16" fmla="*/ 0 w 57"/>
              <a:gd name="T17" fmla="*/ 49 h 78"/>
              <a:gd name="T18" fmla="*/ 0 w 57"/>
              <a:gd name="T19" fmla="*/ 49 h 78"/>
              <a:gd name="T20" fmla="*/ 28 w 57"/>
              <a:gd name="T21" fmla="*/ 78 h 78"/>
              <a:gd name="T22" fmla="*/ 57 w 57"/>
              <a:gd name="T23" fmla="*/ 49 h 78"/>
              <a:gd name="T24" fmla="*/ 57 w 57"/>
              <a:gd name="T25" fmla="*/ 49 h 78"/>
              <a:gd name="T26" fmla="*/ 57 w 57"/>
              <a:gd name="T27" fmla="*/ 49 h 78"/>
              <a:gd name="T28" fmla="*/ 57 w 57"/>
              <a:gd name="T29" fmla="*/ 48 h 78"/>
              <a:gd name="T30" fmla="*/ 48 w 57"/>
              <a:gd name="T31" fmla="*/ 49 h 78"/>
              <a:gd name="T32" fmla="*/ 48 w 57"/>
              <a:gd name="T33" fmla="*/ 49 h 78"/>
              <a:gd name="T34" fmla="*/ 42 w 57"/>
              <a:gd name="T35" fmla="*/ 62 h 78"/>
              <a:gd name="T36" fmla="*/ 28 w 57"/>
              <a:gd name="T37" fmla="*/ 68 h 78"/>
              <a:gd name="T38" fmla="*/ 26 w 57"/>
              <a:gd name="T39" fmla="*/ 68 h 78"/>
              <a:gd name="T40" fmla="*/ 43 w 57"/>
              <a:gd name="T41" fmla="*/ 37 h 78"/>
              <a:gd name="T42" fmla="*/ 43 w 57"/>
              <a:gd name="T43" fmla="*/ 33 h 78"/>
              <a:gd name="T44" fmla="*/ 48 w 57"/>
              <a:gd name="T45" fmla="*/ 48 h 78"/>
              <a:gd name="T46" fmla="*/ 48 w 57"/>
              <a:gd name="T47" fmla="*/ 48 h 78"/>
              <a:gd name="T48" fmla="*/ 48 w 57"/>
              <a:gd name="T49" fmla="*/ 48 h 78"/>
              <a:gd name="T50" fmla="*/ 48 w 57"/>
              <a:gd name="T51" fmla="*/ 48 h 78"/>
              <a:gd name="T52" fmla="*/ 48 w 57"/>
              <a:gd name="T53" fmla="*/ 49 h 78"/>
              <a:gd name="T54" fmla="*/ 48 w 57"/>
              <a:gd name="T55" fmla="*/ 4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78">
                <a:moveTo>
                  <a:pt x="57" y="48"/>
                </a:moveTo>
                <a:cubicBezTo>
                  <a:pt x="57" y="48"/>
                  <a:pt x="57" y="48"/>
                  <a:pt x="57" y="48"/>
                </a:cubicBezTo>
                <a:cubicBezTo>
                  <a:pt x="57" y="48"/>
                  <a:pt x="57" y="48"/>
                  <a:pt x="57" y="48"/>
                </a:cubicBezTo>
                <a:cubicBezTo>
                  <a:pt x="57" y="24"/>
                  <a:pt x="28" y="0"/>
                  <a:pt x="28" y="0"/>
                </a:cubicBezTo>
                <a:cubicBezTo>
                  <a:pt x="28" y="0"/>
                  <a:pt x="0" y="24"/>
                  <a:pt x="0" y="48"/>
                </a:cubicBezTo>
                <a:cubicBezTo>
                  <a:pt x="0" y="48"/>
                  <a:pt x="0" y="48"/>
                  <a:pt x="0" y="48"/>
                </a:cubicBezTo>
                <a:cubicBezTo>
                  <a:pt x="0" y="48"/>
                  <a:pt x="0" y="48"/>
                  <a:pt x="0" y="48"/>
                </a:cubicBezTo>
                <a:cubicBezTo>
                  <a:pt x="0" y="48"/>
                  <a:pt x="0" y="48"/>
                  <a:pt x="0" y="49"/>
                </a:cubicBezTo>
                <a:cubicBezTo>
                  <a:pt x="0" y="49"/>
                  <a:pt x="0" y="49"/>
                  <a:pt x="0" y="49"/>
                </a:cubicBezTo>
                <a:cubicBezTo>
                  <a:pt x="0" y="49"/>
                  <a:pt x="0" y="49"/>
                  <a:pt x="0" y="49"/>
                </a:cubicBezTo>
                <a:cubicBezTo>
                  <a:pt x="0" y="65"/>
                  <a:pt x="13" y="78"/>
                  <a:pt x="28" y="78"/>
                </a:cubicBezTo>
                <a:cubicBezTo>
                  <a:pt x="44" y="78"/>
                  <a:pt x="57" y="65"/>
                  <a:pt x="57" y="49"/>
                </a:cubicBezTo>
                <a:cubicBezTo>
                  <a:pt x="57" y="49"/>
                  <a:pt x="57" y="49"/>
                  <a:pt x="57" y="49"/>
                </a:cubicBezTo>
                <a:cubicBezTo>
                  <a:pt x="57" y="49"/>
                  <a:pt x="57" y="49"/>
                  <a:pt x="57" y="49"/>
                </a:cubicBezTo>
                <a:cubicBezTo>
                  <a:pt x="57" y="48"/>
                  <a:pt x="57" y="48"/>
                  <a:pt x="57" y="48"/>
                </a:cubicBezTo>
                <a:close/>
                <a:moveTo>
                  <a:pt x="48" y="49"/>
                </a:moveTo>
                <a:cubicBezTo>
                  <a:pt x="48" y="49"/>
                  <a:pt x="48" y="49"/>
                  <a:pt x="48" y="49"/>
                </a:cubicBezTo>
                <a:cubicBezTo>
                  <a:pt x="48" y="54"/>
                  <a:pt x="46" y="59"/>
                  <a:pt x="42" y="62"/>
                </a:cubicBezTo>
                <a:cubicBezTo>
                  <a:pt x="38" y="66"/>
                  <a:pt x="34" y="68"/>
                  <a:pt x="28" y="68"/>
                </a:cubicBezTo>
                <a:cubicBezTo>
                  <a:pt x="28" y="68"/>
                  <a:pt x="27" y="68"/>
                  <a:pt x="26" y="68"/>
                </a:cubicBezTo>
                <a:cubicBezTo>
                  <a:pt x="36" y="61"/>
                  <a:pt x="43" y="50"/>
                  <a:pt x="43" y="37"/>
                </a:cubicBezTo>
                <a:cubicBezTo>
                  <a:pt x="43" y="35"/>
                  <a:pt x="43" y="34"/>
                  <a:pt x="43" y="33"/>
                </a:cubicBezTo>
                <a:cubicBezTo>
                  <a:pt x="46" y="38"/>
                  <a:pt x="48" y="43"/>
                  <a:pt x="48" y="48"/>
                </a:cubicBezTo>
                <a:cubicBezTo>
                  <a:pt x="48" y="48"/>
                  <a:pt x="48" y="48"/>
                  <a:pt x="48" y="48"/>
                </a:cubicBezTo>
                <a:cubicBezTo>
                  <a:pt x="48" y="48"/>
                  <a:pt x="48" y="48"/>
                  <a:pt x="48" y="48"/>
                </a:cubicBezTo>
                <a:cubicBezTo>
                  <a:pt x="48" y="48"/>
                  <a:pt x="48" y="48"/>
                  <a:pt x="48" y="48"/>
                </a:cubicBezTo>
                <a:cubicBezTo>
                  <a:pt x="48" y="48"/>
                  <a:pt x="48" y="48"/>
                  <a:pt x="48" y="49"/>
                </a:cubicBezTo>
                <a:cubicBezTo>
                  <a:pt x="48" y="49"/>
                  <a:pt x="48" y="49"/>
                  <a:pt x="48" y="49"/>
                </a:cubicBezTo>
                <a:close/>
              </a:path>
            </a:pathLst>
          </a:custGeom>
          <a:solidFill>
            <a:schemeClr val="accent1"/>
          </a:solidFill>
          <a:ln>
            <a:noFill/>
          </a:ln>
          <a:extLst/>
        </p:spPr>
        <p:txBody>
          <a:bodyPr anchor="ctr"/>
          <a:lstStyle/>
          <a:p>
            <a:pPr algn="ctr"/>
            <a:endParaRPr/>
          </a:p>
        </p:txBody>
      </p:sp>
      <p:sp>
        <p:nvSpPr>
          <p:cNvPr id="519" name="iṩľ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F8D79BA-B404-4F5D-B2C6-CF69C56DCEB6}"/>
              </a:ext>
            </a:extLst>
          </p:cNvPr>
          <p:cNvSpPr/>
          <p:nvPr/>
        </p:nvSpPr>
        <p:spPr bwMode="auto">
          <a:xfrm>
            <a:off x="10023361" y="2037585"/>
            <a:ext cx="217030" cy="206624"/>
          </a:xfrm>
          <a:custGeom>
            <a:avLst/>
            <a:gdLst>
              <a:gd name="T0" fmla="*/ 52 w 89"/>
              <a:gd name="T1" fmla="*/ 3 h 85"/>
              <a:gd name="T2" fmla="*/ 4 w 89"/>
              <a:gd name="T3" fmla="*/ 36 h 85"/>
              <a:gd name="T4" fmla="*/ 3 w 89"/>
              <a:gd name="T5" fmla="*/ 45 h 85"/>
              <a:gd name="T6" fmla="*/ 28 w 89"/>
              <a:gd name="T7" fmla="*/ 82 h 85"/>
              <a:gd name="T8" fmla="*/ 37 w 89"/>
              <a:gd name="T9" fmla="*/ 83 h 85"/>
              <a:gd name="T10" fmla="*/ 85 w 89"/>
              <a:gd name="T11" fmla="*/ 50 h 85"/>
              <a:gd name="T12" fmla="*/ 87 w 89"/>
              <a:gd name="T13" fmla="*/ 41 h 85"/>
              <a:gd name="T14" fmla="*/ 61 w 89"/>
              <a:gd name="T15" fmla="*/ 4 h 85"/>
              <a:gd name="T16" fmla="*/ 52 w 89"/>
              <a:gd name="T17" fmla="*/ 3 h 85"/>
              <a:gd name="T18" fmla="*/ 38 w 89"/>
              <a:gd name="T19" fmla="*/ 48 h 85"/>
              <a:gd name="T20" fmla="*/ 31 w 89"/>
              <a:gd name="T21" fmla="*/ 71 h 85"/>
              <a:gd name="T22" fmla="*/ 11 w 89"/>
              <a:gd name="T23" fmla="*/ 42 h 85"/>
              <a:gd name="T24" fmla="*/ 38 w 89"/>
              <a:gd name="T25" fmla="*/ 48 h 85"/>
              <a:gd name="T26" fmla="*/ 14 w 89"/>
              <a:gd name="T27" fmla="*/ 40 h 85"/>
              <a:gd name="T28" fmla="*/ 52 w 89"/>
              <a:gd name="T29" fmla="*/ 13 h 85"/>
              <a:gd name="T30" fmla="*/ 43 w 89"/>
              <a:gd name="T31" fmla="*/ 41 h 85"/>
              <a:gd name="T32" fmla="*/ 14 w 89"/>
              <a:gd name="T33" fmla="*/ 40 h 85"/>
              <a:gd name="T34" fmla="*/ 39 w 89"/>
              <a:gd name="T35" fmla="*/ 48 h 85"/>
              <a:gd name="T36" fmla="*/ 50 w 89"/>
              <a:gd name="T37" fmla="*/ 50 h 85"/>
              <a:gd name="T38" fmla="*/ 51 w 89"/>
              <a:gd name="T39" fmla="*/ 40 h 85"/>
              <a:gd name="T40" fmla="*/ 74 w 89"/>
              <a:gd name="T41" fmla="*/ 47 h 85"/>
              <a:gd name="T42" fmla="*/ 38 w 89"/>
              <a:gd name="T43" fmla="*/ 72 h 85"/>
              <a:gd name="T44" fmla="*/ 39 w 89"/>
              <a:gd name="T45" fmla="*/ 48 h 85"/>
              <a:gd name="T46" fmla="*/ 51 w 89"/>
              <a:gd name="T47" fmla="*/ 39 h 85"/>
              <a:gd name="T48" fmla="*/ 55 w 89"/>
              <a:gd name="T49" fmla="*/ 11 h 85"/>
              <a:gd name="T50" fmla="*/ 75 w 89"/>
              <a:gd name="T51" fmla="*/ 40 h 85"/>
              <a:gd name="T52" fmla="*/ 51 w 89"/>
              <a:gd name="T53" fmla="*/ 3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9" h="85">
                <a:moveTo>
                  <a:pt x="52" y="3"/>
                </a:moveTo>
                <a:cubicBezTo>
                  <a:pt x="4" y="36"/>
                  <a:pt x="4" y="36"/>
                  <a:pt x="4" y="36"/>
                </a:cubicBezTo>
                <a:cubicBezTo>
                  <a:pt x="1" y="38"/>
                  <a:pt x="0" y="42"/>
                  <a:pt x="3" y="45"/>
                </a:cubicBezTo>
                <a:cubicBezTo>
                  <a:pt x="28" y="82"/>
                  <a:pt x="28" y="82"/>
                  <a:pt x="28" y="82"/>
                </a:cubicBezTo>
                <a:cubicBezTo>
                  <a:pt x="30" y="85"/>
                  <a:pt x="34" y="85"/>
                  <a:pt x="37" y="83"/>
                </a:cubicBezTo>
                <a:cubicBezTo>
                  <a:pt x="85" y="50"/>
                  <a:pt x="85" y="50"/>
                  <a:pt x="85" y="50"/>
                </a:cubicBezTo>
                <a:cubicBezTo>
                  <a:pt x="88" y="48"/>
                  <a:pt x="89" y="44"/>
                  <a:pt x="87" y="41"/>
                </a:cubicBezTo>
                <a:cubicBezTo>
                  <a:pt x="61" y="4"/>
                  <a:pt x="61" y="4"/>
                  <a:pt x="61" y="4"/>
                </a:cubicBezTo>
                <a:cubicBezTo>
                  <a:pt x="59" y="1"/>
                  <a:pt x="55" y="0"/>
                  <a:pt x="52" y="3"/>
                </a:cubicBezTo>
                <a:close/>
                <a:moveTo>
                  <a:pt x="38" y="48"/>
                </a:moveTo>
                <a:cubicBezTo>
                  <a:pt x="31" y="71"/>
                  <a:pt x="31" y="71"/>
                  <a:pt x="31" y="71"/>
                </a:cubicBezTo>
                <a:cubicBezTo>
                  <a:pt x="11" y="42"/>
                  <a:pt x="11" y="42"/>
                  <a:pt x="11" y="42"/>
                </a:cubicBezTo>
                <a:lnTo>
                  <a:pt x="38" y="48"/>
                </a:lnTo>
                <a:close/>
                <a:moveTo>
                  <a:pt x="14" y="40"/>
                </a:moveTo>
                <a:cubicBezTo>
                  <a:pt x="52" y="13"/>
                  <a:pt x="52" y="13"/>
                  <a:pt x="52" y="13"/>
                </a:cubicBezTo>
                <a:cubicBezTo>
                  <a:pt x="43" y="41"/>
                  <a:pt x="43" y="41"/>
                  <a:pt x="43" y="41"/>
                </a:cubicBezTo>
                <a:lnTo>
                  <a:pt x="14" y="40"/>
                </a:lnTo>
                <a:close/>
                <a:moveTo>
                  <a:pt x="39" y="48"/>
                </a:moveTo>
                <a:cubicBezTo>
                  <a:pt x="50" y="50"/>
                  <a:pt x="50" y="50"/>
                  <a:pt x="50" y="50"/>
                </a:cubicBezTo>
                <a:cubicBezTo>
                  <a:pt x="51" y="40"/>
                  <a:pt x="51" y="40"/>
                  <a:pt x="51" y="40"/>
                </a:cubicBezTo>
                <a:cubicBezTo>
                  <a:pt x="74" y="47"/>
                  <a:pt x="74" y="47"/>
                  <a:pt x="74" y="47"/>
                </a:cubicBezTo>
                <a:cubicBezTo>
                  <a:pt x="38" y="72"/>
                  <a:pt x="38" y="72"/>
                  <a:pt x="38" y="72"/>
                </a:cubicBezTo>
                <a:lnTo>
                  <a:pt x="39" y="48"/>
                </a:lnTo>
                <a:close/>
                <a:moveTo>
                  <a:pt x="51" y="39"/>
                </a:moveTo>
                <a:cubicBezTo>
                  <a:pt x="55" y="11"/>
                  <a:pt x="55" y="11"/>
                  <a:pt x="55" y="11"/>
                </a:cubicBezTo>
                <a:cubicBezTo>
                  <a:pt x="75" y="40"/>
                  <a:pt x="75" y="40"/>
                  <a:pt x="75" y="40"/>
                </a:cubicBezTo>
                <a:lnTo>
                  <a:pt x="51" y="39"/>
                </a:lnTo>
                <a:close/>
              </a:path>
            </a:pathLst>
          </a:custGeom>
          <a:solidFill>
            <a:schemeClr val="accent1"/>
          </a:solidFill>
          <a:ln>
            <a:noFill/>
          </a:ln>
          <a:extLst/>
        </p:spPr>
        <p:txBody>
          <a:bodyPr anchor="ctr"/>
          <a:lstStyle/>
          <a:p>
            <a:pPr algn="ctr"/>
            <a:endParaRPr/>
          </a:p>
        </p:txBody>
      </p:sp>
      <p:sp>
        <p:nvSpPr>
          <p:cNvPr id="520" name="îṡ1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526D8BF-7849-4B14-BB16-7FF1DA250184}"/>
              </a:ext>
            </a:extLst>
          </p:cNvPr>
          <p:cNvSpPr/>
          <p:nvPr/>
        </p:nvSpPr>
        <p:spPr bwMode="auto">
          <a:xfrm>
            <a:off x="10014442" y="2273939"/>
            <a:ext cx="130813" cy="150137"/>
          </a:xfrm>
          <a:custGeom>
            <a:avLst/>
            <a:gdLst>
              <a:gd name="T0" fmla="*/ 50 w 54"/>
              <a:gd name="T1" fmla="*/ 12 h 62"/>
              <a:gd name="T2" fmla="*/ 42 w 54"/>
              <a:gd name="T3" fmla="*/ 5 h 62"/>
              <a:gd name="T4" fmla="*/ 33 w 54"/>
              <a:gd name="T5" fmla="*/ 0 h 62"/>
              <a:gd name="T6" fmla="*/ 6 w 54"/>
              <a:gd name="T7" fmla="*/ 0 h 62"/>
              <a:gd name="T8" fmla="*/ 0 w 54"/>
              <a:gd name="T9" fmla="*/ 6 h 62"/>
              <a:gd name="T10" fmla="*/ 0 w 54"/>
              <a:gd name="T11" fmla="*/ 56 h 62"/>
              <a:gd name="T12" fmla="*/ 6 w 54"/>
              <a:gd name="T13" fmla="*/ 62 h 62"/>
              <a:gd name="T14" fmla="*/ 48 w 54"/>
              <a:gd name="T15" fmla="*/ 62 h 62"/>
              <a:gd name="T16" fmla="*/ 54 w 54"/>
              <a:gd name="T17" fmla="*/ 56 h 62"/>
              <a:gd name="T18" fmla="*/ 54 w 54"/>
              <a:gd name="T19" fmla="*/ 21 h 62"/>
              <a:gd name="T20" fmla="*/ 50 w 54"/>
              <a:gd name="T21" fmla="*/ 12 h 62"/>
              <a:gd name="T22" fmla="*/ 35 w 54"/>
              <a:gd name="T23" fmla="*/ 9 h 62"/>
              <a:gd name="T24" fmla="*/ 35 w 54"/>
              <a:gd name="T25" fmla="*/ 9 h 62"/>
              <a:gd name="T26" fmla="*/ 37 w 54"/>
              <a:gd name="T27" fmla="*/ 10 h 62"/>
              <a:gd name="T28" fmla="*/ 44 w 54"/>
              <a:gd name="T29" fmla="*/ 17 h 62"/>
              <a:gd name="T30" fmla="*/ 45 w 54"/>
              <a:gd name="T31" fmla="*/ 19 h 62"/>
              <a:gd name="T32" fmla="*/ 46 w 54"/>
              <a:gd name="T33" fmla="*/ 20 h 62"/>
              <a:gd name="T34" fmla="*/ 35 w 54"/>
              <a:gd name="T35" fmla="*/ 20 h 62"/>
              <a:gd name="T36" fmla="*/ 35 w 54"/>
              <a:gd name="T37" fmla="*/ 9 h 62"/>
              <a:gd name="T38" fmla="*/ 46 w 54"/>
              <a:gd name="T39" fmla="*/ 54 h 62"/>
              <a:gd name="T40" fmla="*/ 8 w 54"/>
              <a:gd name="T41" fmla="*/ 54 h 62"/>
              <a:gd name="T42" fmla="*/ 8 w 54"/>
              <a:gd name="T43" fmla="*/ 8 h 62"/>
              <a:gd name="T44" fmla="*/ 31 w 54"/>
              <a:gd name="T45" fmla="*/ 8 h 62"/>
              <a:gd name="T46" fmla="*/ 31 w 54"/>
              <a:gd name="T47" fmla="*/ 23 h 62"/>
              <a:gd name="T48" fmla="*/ 46 w 54"/>
              <a:gd name="T49" fmla="*/ 23 h 62"/>
              <a:gd name="T50" fmla="*/ 46 w 54"/>
              <a:gd name="T51" fmla="*/ 5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 h="62">
                <a:moveTo>
                  <a:pt x="50" y="12"/>
                </a:moveTo>
                <a:cubicBezTo>
                  <a:pt x="42" y="5"/>
                  <a:pt x="42" y="5"/>
                  <a:pt x="42" y="5"/>
                </a:cubicBezTo>
                <a:cubicBezTo>
                  <a:pt x="40" y="2"/>
                  <a:pt x="36" y="0"/>
                  <a:pt x="33" y="0"/>
                </a:cubicBezTo>
                <a:cubicBezTo>
                  <a:pt x="6" y="0"/>
                  <a:pt x="6" y="0"/>
                  <a:pt x="6" y="0"/>
                </a:cubicBezTo>
                <a:cubicBezTo>
                  <a:pt x="3" y="0"/>
                  <a:pt x="0" y="3"/>
                  <a:pt x="0" y="6"/>
                </a:cubicBezTo>
                <a:cubicBezTo>
                  <a:pt x="0" y="56"/>
                  <a:pt x="0" y="56"/>
                  <a:pt x="0" y="56"/>
                </a:cubicBezTo>
                <a:cubicBezTo>
                  <a:pt x="0" y="59"/>
                  <a:pt x="3" y="62"/>
                  <a:pt x="6" y="62"/>
                </a:cubicBezTo>
                <a:cubicBezTo>
                  <a:pt x="48" y="62"/>
                  <a:pt x="48" y="62"/>
                  <a:pt x="48" y="62"/>
                </a:cubicBezTo>
                <a:cubicBezTo>
                  <a:pt x="51" y="62"/>
                  <a:pt x="54" y="59"/>
                  <a:pt x="54" y="56"/>
                </a:cubicBezTo>
                <a:cubicBezTo>
                  <a:pt x="54" y="21"/>
                  <a:pt x="54" y="21"/>
                  <a:pt x="54" y="21"/>
                </a:cubicBezTo>
                <a:cubicBezTo>
                  <a:pt x="54" y="18"/>
                  <a:pt x="52" y="14"/>
                  <a:pt x="50" y="12"/>
                </a:cubicBezTo>
                <a:close/>
                <a:moveTo>
                  <a:pt x="35" y="9"/>
                </a:moveTo>
                <a:cubicBezTo>
                  <a:pt x="35" y="9"/>
                  <a:pt x="35" y="9"/>
                  <a:pt x="35" y="9"/>
                </a:cubicBezTo>
                <a:cubicBezTo>
                  <a:pt x="36" y="9"/>
                  <a:pt x="37" y="10"/>
                  <a:pt x="37" y="10"/>
                </a:cubicBezTo>
                <a:cubicBezTo>
                  <a:pt x="44" y="17"/>
                  <a:pt x="44" y="17"/>
                  <a:pt x="44" y="17"/>
                </a:cubicBezTo>
                <a:cubicBezTo>
                  <a:pt x="45" y="17"/>
                  <a:pt x="45" y="18"/>
                  <a:pt x="45" y="19"/>
                </a:cubicBezTo>
                <a:cubicBezTo>
                  <a:pt x="46" y="19"/>
                  <a:pt x="46" y="19"/>
                  <a:pt x="46" y="20"/>
                </a:cubicBezTo>
                <a:cubicBezTo>
                  <a:pt x="35" y="20"/>
                  <a:pt x="35" y="20"/>
                  <a:pt x="35" y="20"/>
                </a:cubicBezTo>
                <a:lnTo>
                  <a:pt x="35" y="9"/>
                </a:lnTo>
                <a:close/>
                <a:moveTo>
                  <a:pt x="46" y="54"/>
                </a:moveTo>
                <a:cubicBezTo>
                  <a:pt x="8" y="54"/>
                  <a:pt x="8" y="54"/>
                  <a:pt x="8" y="54"/>
                </a:cubicBezTo>
                <a:cubicBezTo>
                  <a:pt x="8" y="8"/>
                  <a:pt x="8" y="8"/>
                  <a:pt x="8" y="8"/>
                </a:cubicBezTo>
                <a:cubicBezTo>
                  <a:pt x="31" y="8"/>
                  <a:pt x="31" y="8"/>
                  <a:pt x="31" y="8"/>
                </a:cubicBezTo>
                <a:cubicBezTo>
                  <a:pt x="31" y="23"/>
                  <a:pt x="31" y="23"/>
                  <a:pt x="31" y="23"/>
                </a:cubicBezTo>
                <a:cubicBezTo>
                  <a:pt x="46" y="23"/>
                  <a:pt x="46" y="23"/>
                  <a:pt x="46" y="23"/>
                </a:cubicBezTo>
                <a:lnTo>
                  <a:pt x="46" y="54"/>
                </a:lnTo>
                <a:close/>
              </a:path>
            </a:pathLst>
          </a:custGeom>
          <a:solidFill>
            <a:schemeClr val="accent1"/>
          </a:solidFill>
          <a:ln>
            <a:noFill/>
          </a:ln>
          <a:extLst/>
        </p:spPr>
        <p:txBody>
          <a:bodyPr anchor="ctr"/>
          <a:lstStyle/>
          <a:p>
            <a:pPr algn="ctr"/>
            <a:endParaRPr/>
          </a:p>
        </p:txBody>
      </p:sp>
      <p:sp>
        <p:nvSpPr>
          <p:cNvPr id="521" name="ï$ḻí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96ACE8A-A259-46FB-BBEB-5A24F86C4BD0}"/>
              </a:ext>
            </a:extLst>
          </p:cNvPr>
          <p:cNvSpPr/>
          <p:nvPr/>
        </p:nvSpPr>
        <p:spPr bwMode="auto">
          <a:xfrm>
            <a:off x="9928844" y="2452905"/>
            <a:ext cx="260351" cy="260350"/>
          </a:xfrm>
          <a:custGeom>
            <a:avLst/>
            <a:gdLst>
              <a:gd name="T0" fmla="*/ 0 w 125"/>
              <a:gd name="T1" fmla="*/ 63 h 125"/>
              <a:gd name="T2" fmla="*/ 125 w 125"/>
              <a:gd name="T3" fmla="*/ 63 h 125"/>
              <a:gd name="T4" fmla="*/ 98 w 125"/>
              <a:gd name="T5" fmla="*/ 83 h 125"/>
              <a:gd name="T6" fmla="*/ 117 w 125"/>
              <a:gd name="T7" fmla="*/ 67 h 125"/>
              <a:gd name="T8" fmla="*/ 98 w 125"/>
              <a:gd name="T9" fmla="*/ 83 h 125"/>
              <a:gd name="T10" fmla="*/ 25 w 125"/>
              <a:gd name="T11" fmla="*/ 59 h 125"/>
              <a:gd name="T12" fmla="*/ 13 w 125"/>
              <a:gd name="T13" fmla="*/ 42 h 125"/>
              <a:gd name="T14" fmla="*/ 90 w 125"/>
              <a:gd name="T15" fmla="*/ 42 h 125"/>
              <a:gd name="T16" fmla="*/ 67 w 125"/>
              <a:gd name="T17" fmla="*/ 59 h 125"/>
              <a:gd name="T18" fmla="*/ 90 w 125"/>
              <a:gd name="T19" fmla="*/ 42 h 125"/>
              <a:gd name="T20" fmla="*/ 67 w 125"/>
              <a:gd name="T21" fmla="*/ 9 h 125"/>
              <a:gd name="T22" fmla="*/ 82 w 125"/>
              <a:gd name="T23" fmla="*/ 23 h 125"/>
              <a:gd name="T24" fmla="*/ 67 w 125"/>
              <a:gd name="T25" fmla="*/ 34 h 125"/>
              <a:gd name="T26" fmla="*/ 53 w 125"/>
              <a:gd name="T27" fmla="*/ 12 h 125"/>
              <a:gd name="T28" fmla="*/ 59 w 125"/>
              <a:gd name="T29" fmla="*/ 34 h 125"/>
              <a:gd name="T30" fmla="*/ 43 w 125"/>
              <a:gd name="T31" fmla="*/ 23 h 125"/>
              <a:gd name="T32" fmla="*/ 59 w 125"/>
              <a:gd name="T33" fmla="*/ 59 h 125"/>
              <a:gd name="T34" fmla="*/ 36 w 125"/>
              <a:gd name="T35" fmla="*/ 42 h 125"/>
              <a:gd name="T36" fmla="*/ 13 w 125"/>
              <a:gd name="T37" fmla="*/ 83 h 125"/>
              <a:gd name="T38" fmla="*/ 25 w 125"/>
              <a:gd name="T39" fmla="*/ 67 h 125"/>
              <a:gd name="T40" fmla="*/ 13 w 125"/>
              <a:gd name="T41" fmla="*/ 83 h 125"/>
              <a:gd name="T42" fmla="*/ 59 w 125"/>
              <a:gd name="T43" fmla="*/ 67 h 125"/>
              <a:gd name="T44" fmla="*/ 36 w 125"/>
              <a:gd name="T45" fmla="*/ 83 h 125"/>
              <a:gd name="T46" fmla="*/ 59 w 125"/>
              <a:gd name="T47" fmla="*/ 92 h 125"/>
              <a:gd name="T48" fmla="*/ 53 w 125"/>
              <a:gd name="T49" fmla="*/ 113 h 125"/>
              <a:gd name="T50" fmla="*/ 38 w 125"/>
              <a:gd name="T51" fmla="*/ 92 h 125"/>
              <a:gd name="T52" fmla="*/ 82 w 125"/>
              <a:gd name="T53" fmla="*/ 102 h 125"/>
              <a:gd name="T54" fmla="*/ 67 w 125"/>
              <a:gd name="T55" fmla="*/ 116 h 125"/>
              <a:gd name="T56" fmla="*/ 87 w 125"/>
              <a:gd name="T57" fmla="*/ 92 h 125"/>
              <a:gd name="T58" fmla="*/ 67 w 125"/>
              <a:gd name="T59" fmla="*/ 83 h 125"/>
              <a:gd name="T60" fmla="*/ 92 w 125"/>
              <a:gd name="T61" fmla="*/ 67 h 125"/>
              <a:gd name="T62" fmla="*/ 67 w 125"/>
              <a:gd name="T63" fmla="*/ 83 h 125"/>
              <a:gd name="T64" fmla="*/ 98 w 125"/>
              <a:gd name="T65" fmla="*/ 42 h 125"/>
              <a:gd name="T66" fmla="*/ 117 w 125"/>
              <a:gd name="T67" fmla="*/ 59 h 125"/>
              <a:gd name="T68" fmla="*/ 108 w 125"/>
              <a:gd name="T69" fmla="*/ 34 h 125"/>
              <a:gd name="T70" fmla="*/ 86 w 125"/>
              <a:gd name="T71" fmla="*/ 14 h 125"/>
              <a:gd name="T72" fmla="*/ 108 w 125"/>
              <a:gd name="T73" fmla="*/ 34 h 125"/>
              <a:gd name="T74" fmla="*/ 39 w 125"/>
              <a:gd name="T75" fmla="*/ 14 h 125"/>
              <a:gd name="T76" fmla="*/ 17 w 125"/>
              <a:gd name="T77" fmla="*/ 34 h 125"/>
              <a:gd name="T78" fmla="*/ 17 w 125"/>
              <a:gd name="T79" fmla="*/ 92 h 125"/>
              <a:gd name="T80" fmla="*/ 39 w 125"/>
              <a:gd name="T81" fmla="*/ 111 h 125"/>
              <a:gd name="T82" fmla="*/ 17 w 125"/>
              <a:gd name="T83" fmla="*/ 92 h 125"/>
              <a:gd name="T84" fmla="*/ 86 w 125"/>
              <a:gd name="T85" fmla="*/ 111 h 125"/>
              <a:gd name="T86" fmla="*/ 108 w 125"/>
              <a:gd name="T87" fmla="*/ 9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5" h="125">
                <a:moveTo>
                  <a:pt x="63" y="0"/>
                </a:moveTo>
                <a:cubicBezTo>
                  <a:pt x="28" y="0"/>
                  <a:pt x="0" y="28"/>
                  <a:pt x="0" y="63"/>
                </a:cubicBezTo>
                <a:cubicBezTo>
                  <a:pt x="0" y="97"/>
                  <a:pt x="28" y="125"/>
                  <a:pt x="63" y="125"/>
                </a:cubicBezTo>
                <a:cubicBezTo>
                  <a:pt x="97" y="125"/>
                  <a:pt x="125" y="97"/>
                  <a:pt x="125" y="63"/>
                </a:cubicBezTo>
                <a:cubicBezTo>
                  <a:pt x="125" y="28"/>
                  <a:pt x="97" y="0"/>
                  <a:pt x="63" y="0"/>
                </a:cubicBezTo>
                <a:close/>
                <a:moveTo>
                  <a:pt x="98" y="83"/>
                </a:moveTo>
                <a:cubicBezTo>
                  <a:pt x="99" y="78"/>
                  <a:pt x="100" y="73"/>
                  <a:pt x="100" y="67"/>
                </a:cubicBezTo>
                <a:cubicBezTo>
                  <a:pt x="117" y="67"/>
                  <a:pt x="117" y="67"/>
                  <a:pt x="117" y="67"/>
                </a:cubicBezTo>
                <a:cubicBezTo>
                  <a:pt x="116" y="73"/>
                  <a:pt x="115" y="78"/>
                  <a:pt x="113" y="83"/>
                </a:cubicBezTo>
                <a:lnTo>
                  <a:pt x="98" y="83"/>
                </a:lnTo>
                <a:close/>
                <a:moveTo>
                  <a:pt x="27" y="42"/>
                </a:moveTo>
                <a:cubicBezTo>
                  <a:pt x="26" y="47"/>
                  <a:pt x="26" y="53"/>
                  <a:pt x="25" y="59"/>
                </a:cubicBezTo>
                <a:cubicBezTo>
                  <a:pt x="9" y="59"/>
                  <a:pt x="9" y="59"/>
                  <a:pt x="9" y="59"/>
                </a:cubicBezTo>
                <a:cubicBezTo>
                  <a:pt x="9" y="53"/>
                  <a:pt x="11" y="47"/>
                  <a:pt x="13" y="42"/>
                </a:cubicBezTo>
                <a:lnTo>
                  <a:pt x="27" y="42"/>
                </a:lnTo>
                <a:close/>
                <a:moveTo>
                  <a:pt x="90" y="42"/>
                </a:moveTo>
                <a:cubicBezTo>
                  <a:pt x="91" y="47"/>
                  <a:pt x="92" y="53"/>
                  <a:pt x="92" y="59"/>
                </a:cubicBezTo>
                <a:cubicBezTo>
                  <a:pt x="67" y="59"/>
                  <a:pt x="67" y="59"/>
                  <a:pt x="67" y="59"/>
                </a:cubicBezTo>
                <a:cubicBezTo>
                  <a:pt x="67" y="42"/>
                  <a:pt x="67" y="42"/>
                  <a:pt x="67" y="42"/>
                </a:cubicBezTo>
                <a:lnTo>
                  <a:pt x="90" y="42"/>
                </a:lnTo>
                <a:close/>
                <a:moveTo>
                  <a:pt x="67" y="34"/>
                </a:moveTo>
                <a:cubicBezTo>
                  <a:pt x="67" y="9"/>
                  <a:pt x="67" y="9"/>
                  <a:pt x="67" y="9"/>
                </a:cubicBezTo>
                <a:cubicBezTo>
                  <a:pt x="69" y="10"/>
                  <a:pt x="71" y="11"/>
                  <a:pt x="73" y="12"/>
                </a:cubicBezTo>
                <a:cubicBezTo>
                  <a:pt x="76" y="14"/>
                  <a:pt x="79" y="18"/>
                  <a:pt x="82" y="23"/>
                </a:cubicBezTo>
                <a:cubicBezTo>
                  <a:pt x="84" y="26"/>
                  <a:pt x="86" y="30"/>
                  <a:pt x="87" y="34"/>
                </a:cubicBezTo>
                <a:cubicBezTo>
                  <a:pt x="67" y="34"/>
                  <a:pt x="67" y="34"/>
                  <a:pt x="67" y="34"/>
                </a:cubicBezTo>
                <a:close/>
                <a:moveTo>
                  <a:pt x="43" y="23"/>
                </a:moveTo>
                <a:cubicBezTo>
                  <a:pt x="46" y="18"/>
                  <a:pt x="50" y="14"/>
                  <a:pt x="53" y="12"/>
                </a:cubicBezTo>
                <a:cubicBezTo>
                  <a:pt x="55" y="11"/>
                  <a:pt x="57" y="10"/>
                  <a:pt x="59" y="9"/>
                </a:cubicBezTo>
                <a:cubicBezTo>
                  <a:pt x="59" y="34"/>
                  <a:pt x="59" y="34"/>
                  <a:pt x="59" y="34"/>
                </a:cubicBezTo>
                <a:cubicBezTo>
                  <a:pt x="38" y="34"/>
                  <a:pt x="38" y="34"/>
                  <a:pt x="38" y="34"/>
                </a:cubicBezTo>
                <a:cubicBezTo>
                  <a:pt x="40" y="30"/>
                  <a:pt x="41" y="26"/>
                  <a:pt x="43" y="23"/>
                </a:cubicBezTo>
                <a:close/>
                <a:moveTo>
                  <a:pt x="59" y="42"/>
                </a:moveTo>
                <a:cubicBezTo>
                  <a:pt x="59" y="59"/>
                  <a:pt x="59" y="59"/>
                  <a:pt x="59" y="59"/>
                </a:cubicBezTo>
                <a:cubicBezTo>
                  <a:pt x="34" y="59"/>
                  <a:pt x="34" y="59"/>
                  <a:pt x="34" y="59"/>
                </a:cubicBezTo>
                <a:cubicBezTo>
                  <a:pt x="34" y="53"/>
                  <a:pt x="35" y="47"/>
                  <a:pt x="36" y="42"/>
                </a:cubicBezTo>
                <a:lnTo>
                  <a:pt x="59" y="42"/>
                </a:lnTo>
                <a:close/>
                <a:moveTo>
                  <a:pt x="13" y="83"/>
                </a:moveTo>
                <a:cubicBezTo>
                  <a:pt x="11" y="78"/>
                  <a:pt x="9" y="73"/>
                  <a:pt x="9" y="67"/>
                </a:cubicBezTo>
                <a:cubicBezTo>
                  <a:pt x="25" y="67"/>
                  <a:pt x="25" y="67"/>
                  <a:pt x="25" y="67"/>
                </a:cubicBezTo>
                <a:cubicBezTo>
                  <a:pt x="26" y="73"/>
                  <a:pt x="26" y="78"/>
                  <a:pt x="27" y="83"/>
                </a:cubicBezTo>
                <a:lnTo>
                  <a:pt x="13" y="83"/>
                </a:lnTo>
                <a:close/>
                <a:moveTo>
                  <a:pt x="34" y="67"/>
                </a:moveTo>
                <a:cubicBezTo>
                  <a:pt x="59" y="67"/>
                  <a:pt x="59" y="67"/>
                  <a:pt x="59" y="67"/>
                </a:cubicBezTo>
                <a:cubicBezTo>
                  <a:pt x="59" y="83"/>
                  <a:pt x="59" y="83"/>
                  <a:pt x="59" y="83"/>
                </a:cubicBezTo>
                <a:cubicBezTo>
                  <a:pt x="36" y="83"/>
                  <a:pt x="36" y="83"/>
                  <a:pt x="36" y="83"/>
                </a:cubicBezTo>
                <a:cubicBezTo>
                  <a:pt x="35" y="78"/>
                  <a:pt x="34" y="73"/>
                  <a:pt x="34" y="67"/>
                </a:cubicBezTo>
                <a:close/>
                <a:moveTo>
                  <a:pt x="59" y="92"/>
                </a:moveTo>
                <a:cubicBezTo>
                  <a:pt x="59" y="116"/>
                  <a:pt x="59" y="116"/>
                  <a:pt x="59" y="116"/>
                </a:cubicBezTo>
                <a:cubicBezTo>
                  <a:pt x="57" y="116"/>
                  <a:pt x="55" y="115"/>
                  <a:pt x="53" y="113"/>
                </a:cubicBezTo>
                <a:cubicBezTo>
                  <a:pt x="50" y="111"/>
                  <a:pt x="46" y="107"/>
                  <a:pt x="43" y="102"/>
                </a:cubicBezTo>
                <a:cubicBezTo>
                  <a:pt x="41" y="99"/>
                  <a:pt x="40" y="96"/>
                  <a:pt x="38" y="92"/>
                </a:cubicBezTo>
                <a:cubicBezTo>
                  <a:pt x="59" y="92"/>
                  <a:pt x="59" y="92"/>
                  <a:pt x="59" y="92"/>
                </a:cubicBezTo>
                <a:close/>
                <a:moveTo>
                  <a:pt x="82" y="102"/>
                </a:moveTo>
                <a:cubicBezTo>
                  <a:pt x="79" y="107"/>
                  <a:pt x="76" y="111"/>
                  <a:pt x="73" y="113"/>
                </a:cubicBezTo>
                <a:cubicBezTo>
                  <a:pt x="71" y="115"/>
                  <a:pt x="69" y="116"/>
                  <a:pt x="67" y="116"/>
                </a:cubicBezTo>
                <a:cubicBezTo>
                  <a:pt x="67" y="92"/>
                  <a:pt x="67" y="92"/>
                  <a:pt x="67" y="92"/>
                </a:cubicBezTo>
                <a:cubicBezTo>
                  <a:pt x="87" y="92"/>
                  <a:pt x="87" y="92"/>
                  <a:pt x="87" y="92"/>
                </a:cubicBezTo>
                <a:cubicBezTo>
                  <a:pt x="86" y="96"/>
                  <a:pt x="84" y="99"/>
                  <a:pt x="82" y="102"/>
                </a:cubicBezTo>
                <a:close/>
                <a:moveTo>
                  <a:pt x="67" y="83"/>
                </a:moveTo>
                <a:cubicBezTo>
                  <a:pt x="67" y="67"/>
                  <a:pt x="67" y="67"/>
                  <a:pt x="67" y="67"/>
                </a:cubicBezTo>
                <a:cubicBezTo>
                  <a:pt x="92" y="67"/>
                  <a:pt x="92" y="67"/>
                  <a:pt x="92" y="67"/>
                </a:cubicBezTo>
                <a:cubicBezTo>
                  <a:pt x="92" y="73"/>
                  <a:pt x="91" y="78"/>
                  <a:pt x="90" y="83"/>
                </a:cubicBezTo>
                <a:lnTo>
                  <a:pt x="67" y="83"/>
                </a:lnTo>
                <a:close/>
                <a:moveTo>
                  <a:pt x="100" y="59"/>
                </a:moveTo>
                <a:cubicBezTo>
                  <a:pt x="100" y="53"/>
                  <a:pt x="99" y="47"/>
                  <a:pt x="98" y="42"/>
                </a:cubicBezTo>
                <a:cubicBezTo>
                  <a:pt x="113" y="42"/>
                  <a:pt x="113" y="42"/>
                  <a:pt x="113" y="42"/>
                </a:cubicBezTo>
                <a:cubicBezTo>
                  <a:pt x="115" y="47"/>
                  <a:pt x="116" y="53"/>
                  <a:pt x="117" y="59"/>
                </a:cubicBezTo>
                <a:lnTo>
                  <a:pt x="100" y="59"/>
                </a:lnTo>
                <a:close/>
                <a:moveTo>
                  <a:pt x="108" y="34"/>
                </a:moveTo>
                <a:cubicBezTo>
                  <a:pt x="96" y="34"/>
                  <a:pt x="96" y="34"/>
                  <a:pt x="96" y="34"/>
                </a:cubicBezTo>
                <a:cubicBezTo>
                  <a:pt x="93" y="26"/>
                  <a:pt x="90" y="19"/>
                  <a:pt x="86" y="14"/>
                </a:cubicBezTo>
                <a:cubicBezTo>
                  <a:pt x="92" y="17"/>
                  <a:pt x="97" y="20"/>
                  <a:pt x="101" y="24"/>
                </a:cubicBezTo>
                <a:cubicBezTo>
                  <a:pt x="104" y="27"/>
                  <a:pt x="106" y="30"/>
                  <a:pt x="108" y="34"/>
                </a:cubicBezTo>
                <a:close/>
                <a:moveTo>
                  <a:pt x="25" y="24"/>
                </a:moveTo>
                <a:cubicBezTo>
                  <a:pt x="29" y="20"/>
                  <a:pt x="34" y="17"/>
                  <a:pt x="39" y="14"/>
                </a:cubicBezTo>
                <a:cubicBezTo>
                  <a:pt x="35" y="19"/>
                  <a:pt x="32" y="26"/>
                  <a:pt x="30" y="34"/>
                </a:cubicBezTo>
                <a:cubicBezTo>
                  <a:pt x="17" y="34"/>
                  <a:pt x="17" y="34"/>
                  <a:pt x="17" y="34"/>
                </a:cubicBezTo>
                <a:cubicBezTo>
                  <a:pt x="19" y="30"/>
                  <a:pt x="22" y="27"/>
                  <a:pt x="25" y="24"/>
                </a:cubicBezTo>
                <a:close/>
                <a:moveTo>
                  <a:pt x="17" y="92"/>
                </a:moveTo>
                <a:cubicBezTo>
                  <a:pt x="30" y="92"/>
                  <a:pt x="30" y="92"/>
                  <a:pt x="30" y="92"/>
                </a:cubicBezTo>
                <a:cubicBezTo>
                  <a:pt x="32" y="99"/>
                  <a:pt x="35" y="106"/>
                  <a:pt x="39" y="111"/>
                </a:cubicBezTo>
                <a:cubicBezTo>
                  <a:pt x="34" y="109"/>
                  <a:pt x="29" y="105"/>
                  <a:pt x="25" y="101"/>
                </a:cubicBezTo>
                <a:cubicBezTo>
                  <a:pt x="22" y="98"/>
                  <a:pt x="19" y="95"/>
                  <a:pt x="17" y="92"/>
                </a:cubicBezTo>
                <a:close/>
                <a:moveTo>
                  <a:pt x="101" y="101"/>
                </a:moveTo>
                <a:cubicBezTo>
                  <a:pt x="97" y="105"/>
                  <a:pt x="92" y="109"/>
                  <a:pt x="86" y="111"/>
                </a:cubicBezTo>
                <a:cubicBezTo>
                  <a:pt x="90" y="106"/>
                  <a:pt x="93" y="99"/>
                  <a:pt x="96" y="92"/>
                </a:cubicBezTo>
                <a:cubicBezTo>
                  <a:pt x="108" y="92"/>
                  <a:pt x="108" y="92"/>
                  <a:pt x="108" y="92"/>
                </a:cubicBezTo>
                <a:cubicBezTo>
                  <a:pt x="106" y="95"/>
                  <a:pt x="104" y="98"/>
                  <a:pt x="101" y="101"/>
                </a:cubicBezTo>
                <a:close/>
              </a:path>
            </a:pathLst>
          </a:custGeom>
          <a:solidFill>
            <a:schemeClr val="accent2"/>
          </a:solidFill>
          <a:ln>
            <a:noFill/>
          </a:ln>
          <a:extLst/>
        </p:spPr>
        <p:txBody>
          <a:bodyPr anchor="ctr"/>
          <a:lstStyle/>
          <a:p>
            <a:pPr algn="ctr"/>
            <a:endParaRPr/>
          </a:p>
        </p:txBody>
      </p:sp>
      <p:sp>
        <p:nvSpPr>
          <p:cNvPr id="522" name="ïṩļí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2894755-DC7A-4C86-A2C1-7D4A637BE080}"/>
              </a:ext>
            </a:extLst>
          </p:cNvPr>
          <p:cNvSpPr/>
          <p:nvPr/>
        </p:nvSpPr>
        <p:spPr bwMode="auto">
          <a:xfrm>
            <a:off x="9620519" y="1936503"/>
            <a:ext cx="144191" cy="142705"/>
          </a:xfrm>
          <a:custGeom>
            <a:avLst/>
            <a:gdLst>
              <a:gd name="T0" fmla="*/ 49 w 59"/>
              <a:gd name="T1" fmla="*/ 0 h 59"/>
              <a:gd name="T2" fmla="*/ 9 w 59"/>
              <a:gd name="T3" fmla="*/ 0 h 59"/>
              <a:gd name="T4" fmla="*/ 0 w 59"/>
              <a:gd name="T5" fmla="*/ 10 h 59"/>
              <a:gd name="T6" fmla="*/ 0 w 59"/>
              <a:gd name="T7" fmla="*/ 49 h 59"/>
              <a:gd name="T8" fmla="*/ 9 w 59"/>
              <a:gd name="T9" fmla="*/ 59 h 59"/>
              <a:gd name="T10" fmla="*/ 49 w 59"/>
              <a:gd name="T11" fmla="*/ 59 h 59"/>
              <a:gd name="T12" fmla="*/ 59 w 59"/>
              <a:gd name="T13" fmla="*/ 49 h 59"/>
              <a:gd name="T14" fmla="*/ 59 w 59"/>
              <a:gd name="T15" fmla="*/ 10 h 59"/>
              <a:gd name="T16" fmla="*/ 49 w 59"/>
              <a:gd name="T17" fmla="*/ 0 h 59"/>
              <a:gd name="T18" fmla="*/ 40 w 59"/>
              <a:gd name="T19" fmla="*/ 2 h 59"/>
              <a:gd name="T20" fmla="*/ 40 w 59"/>
              <a:gd name="T21" fmla="*/ 11 h 59"/>
              <a:gd name="T22" fmla="*/ 31 w 59"/>
              <a:gd name="T23" fmla="*/ 11 h 59"/>
              <a:gd name="T24" fmla="*/ 31 w 59"/>
              <a:gd name="T25" fmla="*/ 2 h 59"/>
              <a:gd name="T26" fmla="*/ 40 w 59"/>
              <a:gd name="T27" fmla="*/ 2 h 59"/>
              <a:gd name="T28" fmla="*/ 27 w 59"/>
              <a:gd name="T29" fmla="*/ 2 h 59"/>
              <a:gd name="T30" fmla="*/ 27 w 59"/>
              <a:gd name="T31" fmla="*/ 11 h 59"/>
              <a:gd name="T32" fmla="*/ 18 w 59"/>
              <a:gd name="T33" fmla="*/ 11 h 59"/>
              <a:gd name="T34" fmla="*/ 18 w 59"/>
              <a:gd name="T35" fmla="*/ 2 h 59"/>
              <a:gd name="T36" fmla="*/ 27 w 59"/>
              <a:gd name="T37" fmla="*/ 2 h 59"/>
              <a:gd name="T38" fmla="*/ 1 w 59"/>
              <a:gd name="T39" fmla="*/ 11 h 59"/>
              <a:gd name="T40" fmla="*/ 1 w 59"/>
              <a:gd name="T41" fmla="*/ 10 h 59"/>
              <a:gd name="T42" fmla="*/ 9 w 59"/>
              <a:gd name="T43" fmla="*/ 2 h 59"/>
              <a:gd name="T44" fmla="*/ 14 w 59"/>
              <a:gd name="T45" fmla="*/ 2 h 59"/>
              <a:gd name="T46" fmla="*/ 14 w 59"/>
              <a:gd name="T47" fmla="*/ 11 h 59"/>
              <a:gd name="T48" fmla="*/ 1 w 59"/>
              <a:gd name="T49" fmla="*/ 11 h 59"/>
              <a:gd name="T50" fmla="*/ 44 w 59"/>
              <a:gd name="T51" fmla="*/ 37 h 59"/>
              <a:gd name="T52" fmla="*/ 33 w 59"/>
              <a:gd name="T53" fmla="*/ 37 h 59"/>
              <a:gd name="T54" fmla="*/ 33 w 59"/>
              <a:gd name="T55" fmla="*/ 48 h 59"/>
              <a:gd name="T56" fmla="*/ 25 w 59"/>
              <a:gd name="T57" fmla="*/ 48 h 59"/>
              <a:gd name="T58" fmla="*/ 25 w 59"/>
              <a:gd name="T59" fmla="*/ 37 h 59"/>
              <a:gd name="T60" fmla="*/ 14 w 59"/>
              <a:gd name="T61" fmla="*/ 37 h 59"/>
              <a:gd name="T62" fmla="*/ 14 w 59"/>
              <a:gd name="T63" fmla="*/ 30 h 59"/>
              <a:gd name="T64" fmla="*/ 25 w 59"/>
              <a:gd name="T65" fmla="*/ 30 h 59"/>
              <a:gd name="T66" fmla="*/ 25 w 59"/>
              <a:gd name="T67" fmla="*/ 18 h 59"/>
              <a:gd name="T68" fmla="*/ 33 w 59"/>
              <a:gd name="T69" fmla="*/ 18 h 59"/>
              <a:gd name="T70" fmla="*/ 33 w 59"/>
              <a:gd name="T71" fmla="*/ 30 h 59"/>
              <a:gd name="T72" fmla="*/ 44 w 59"/>
              <a:gd name="T73" fmla="*/ 30 h 59"/>
              <a:gd name="T74" fmla="*/ 44 w 59"/>
              <a:gd name="T75" fmla="*/ 37 h 59"/>
              <a:gd name="T76" fmla="*/ 57 w 59"/>
              <a:gd name="T77" fmla="*/ 11 h 59"/>
              <a:gd name="T78" fmla="*/ 44 w 59"/>
              <a:gd name="T79" fmla="*/ 11 h 59"/>
              <a:gd name="T80" fmla="*/ 44 w 59"/>
              <a:gd name="T81" fmla="*/ 2 h 59"/>
              <a:gd name="T82" fmla="*/ 49 w 59"/>
              <a:gd name="T83" fmla="*/ 2 h 59"/>
              <a:gd name="T84" fmla="*/ 57 w 59"/>
              <a:gd name="T85" fmla="*/ 10 h 59"/>
              <a:gd name="T86" fmla="*/ 57 w 59"/>
              <a:gd name="T87" fmla="*/ 1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 h="59">
                <a:moveTo>
                  <a:pt x="49" y="0"/>
                </a:moveTo>
                <a:cubicBezTo>
                  <a:pt x="9" y="0"/>
                  <a:pt x="9" y="0"/>
                  <a:pt x="9" y="0"/>
                </a:cubicBezTo>
                <a:cubicBezTo>
                  <a:pt x="4" y="0"/>
                  <a:pt x="0" y="4"/>
                  <a:pt x="0" y="10"/>
                </a:cubicBezTo>
                <a:cubicBezTo>
                  <a:pt x="0" y="49"/>
                  <a:pt x="0" y="49"/>
                  <a:pt x="0" y="49"/>
                </a:cubicBezTo>
                <a:cubicBezTo>
                  <a:pt x="0" y="55"/>
                  <a:pt x="4" y="59"/>
                  <a:pt x="9" y="59"/>
                </a:cubicBezTo>
                <a:cubicBezTo>
                  <a:pt x="49" y="59"/>
                  <a:pt x="49" y="59"/>
                  <a:pt x="49" y="59"/>
                </a:cubicBezTo>
                <a:cubicBezTo>
                  <a:pt x="54" y="59"/>
                  <a:pt x="59" y="55"/>
                  <a:pt x="59" y="49"/>
                </a:cubicBezTo>
                <a:cubicBezTo>
                  <a:pt x="59" y="10"/>
                  <a:pt x="59" y="10"/>
                  <a:pt x="59" y="10"/>
                </a:cubicBezTo>
                <a:cubicBezTo>
                  <a:pt x="59" y="4"/>
                  <a:pt x="54" y="0"/>
                  <a:pt x="49" y="0"/>
                </a:cubicBezTo>
                <a:close/>
                <a:moveTo>
                  <a:pt x="40" y="2"/>
                </a:moveTo>
                <a:cubicBezTo>
                  <a:pt x="40" y="11"/>
                  <a:pt x="40" y="11"/>
                  <a:pt x="40" y="11"/>
                </a:cubicBezTo>
                <a:cubicBezTo>
                  <a:pt x="31" y="11"/>
                  <a:pt x="31" y="11"/>
                  <a:pt x="31" y="11"/>
                </a:cubicBezTo>
                <a:cubicBezTo>
                  <a:pt x="31" y="2"/>
                  <a:pt x="31" y="2"/>
                  <a:pt x="31" y="2"/>
                </a:cubicBezTo>
                <a:lnTo>
                  <a:pt x="40" y="2"/>
                </a:lnTo>
                <a:close/>
                <a:moveTo>
                  <a:pt x="27" y="2"/>
                </a:moveTo>
                <a:cubicBezTo>
                  <a:pt x="27" y="11"/>
                  <a:pt x="27" y="11"/>
                  <a:pt x="27" y="11"/>
                </a:cubicBezTo>
                <a:cubicBezTo>
                  <a:pt x="18" y="11"/>
                  <a:pt x="18" y="11"/>
                  <a:pt x="18" y="11"/>
                </a:cubicBezTo>
                <a:cubicBezTo>
                  <a:pt x="18" y="2"/>
                  <a:pt x="18" y="2"/>
                  <a:pt x="18" y="2"/>
                </a:cubicBezTo>
                <a:lnTo>
                  <a:pt x="27" y="2"/>
                </a:lnTo>
                <a:close/>
                <a:moveTo>
                  <a:pt x="1" y="11"/>
                </a:moveTo>
                <a:cubicBezTo>
                  <a:pt x="1" y="10"/>
                  <a:pt x="1" y="10"/>
                  <a:pt x="1" y="10"/>
                </a:cubicBezTo>
                <a:cubicBezTo>
                  <a:pt x="1" y="5"/>
                  <a:pt x="5" y="2"/>
                  <a:pt x="9" y="2"/>
                </a:cubicBezTo>
                <a:cubicBezTo>
                  <a:pt x="14" y="2"/>
                  <a:pt x="14" y="2"/>
                  <a:pt x="14" y="2"/>
                </a:cubicBezTo>
                <a:cubicBezTo>
                  <a:pt x="14" y="11"/>
                  <a:pt x="14" y="11"/>
                  <a:pt x="14" y="11"/>
                </a:cubicBezTo>
                <a:lnTo>
                  <a:pt x="1" y="11"/>
                </a:lnTo>
                <a:close/>
                <a:moveTo>
                  <a:pt x="44" y="37"/>
                </a:moveTo>
                <a:cubicBezTo>
                  <a:pt x="33" y="37"/>
                  <a:pt x="33" y="37"/>
                  <a:pt x="33" y="37"/>
                </a:cubicBezTo>
                <a:cubicBezTo>
                  <a:pt x="33" y="48"/>
                  <a:pt x="33" y="48"/>
                  <a:pt x="33" y="48"/>
                </a:cubicBezTo>
                <a:cubicBezTo>
                  <a:pt x="25" y="48"/>
                  <a:pt x="25" y="48"/>
                  <a:pt x="25" y="48"/>
                </a:cubicBezTo>
                <a:cubicBezTo>
                  <a:pt x="25" y="37"/>
                  <a:pt x="25" y="37"/>
                  <a:pt x="25" y="37"/>
                </a:cubicBezTo>
                <a:cubicBezTo>
                  <a:pt x="14" y="37"/>
                  <a:pt x="14" y="37"/>
                  <a:pt x="14" y="37"/>
                </a:cubicBezTo>
                <a:cubicBezTo>
                  <a:pt x="14" y="30"/>
                  <a:pt x="14" y="30"/>
                  <a:pt x="14" y="30"/>
                </a:cubicBezTo>
                <a:cubicBezTo>
                  <a:pt x="25" y="30"/>
                  <a:pt x="25" y="30"/>
                  <a:pt x="25" y="30"/>
                </a:cubicBezTo>
                <a:cubicBezTo>
                  <a:pt x="25" y="18"/>
                  <a:pt x="25" y="18"/>
                  <a:pt x="25" y="18"/>
                </a:cubicBezTo>
                <a:cubicBezTo>
                  <a:pt x="33" y="18"/>
                  <a:pt x="33" y="18"/>
                  <a:pt x="33" y="18"/>
                </a:cubicBezTo>
                <a:cubicBezTo>
                  <a:pt x="33" y="30"/>
                  <a:pt x="33" y="30"/>
                  <a:pt x="33" y="30"/>
                </a:cubicBezTo>
                <a:cubicBezTo>
                  <a:pt x="44" y="30"/>
                  <a:pt x="44" y="30"/>
                  <a:pt x="44" y="30"/>
                </a:cubicBezTo>
                <a:lnTo>
                  <a:pt x="44" y="37"/>
                </a:lnTo>
                <a:close/>
                <a:moveTo>
                  <a:pt x="57" y="11"/>
                </a:moveTo>
                <a:cubicBezTo>
                  <a:pt x="44" y="11"/>
                  <a:pt x="44" y="11"/>
                  <a:pt x="44" y="11"/>
                </a:cubicBezTo>
                <a:cubicBezTo>
                  <a:pt x="44" y="2"/>
                  <a:pt x="44" y="2"/>
                  <a:pt x="44" y="2"/>
                </a:cubicBezTo>
                <a:cubicBezTo>
                  <a:pt x="49" y="2"/>
                  <a:pt x="49" y="2"/>
                  <a:pt x="49" y="2"/>
                </a:cubicBezTo>
                <a:cubicBezTo>
                  <a:pt x="53" y="2"/>
                  <a:pt x="57" y="5"/>
                  <a:pt x="57" y="10"/>
                </a:cubicBezTo>
                <a:lnTo>
                  <a:pt x="57" y="11"/>
                </a:lnTo>
                <a:close/>
              </a:path>
            </a:pathLst>
          </a:custGeom>
          <a:solidFill>
            <a:schemeClr val="accent1"/>
          </a:solidFill>
          <a:ln>
            <a:noFill/>
          </a:ln>
          <a:extLst/>
        </p:spPr>
        <p:txBody>
          <a:bodyPr anchor="ctr"/>
          <a:lstStyle/>
          <a:p>
            <a:pPr algn="ctr"/>
            <a:endParaRPr/>
          </a:p>
        </p:txBody>
      </p:sp>
      <p:sp>
        <p:nvSpPr>
          <p:cNvPr id="523" name="íšl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A82C6ED-5A53-440E-9E5F-933E8A0E7376}"/>
              </a:ext>
            </a:extLst>
          </p:cNvPr>
          <p:cNvSpPr/>
          <p:nvPr/>
        </p:nvSpPr>
        <p:spPr bwMode="auto">
          <a:xfrm>
            <a:off x="9784035" y="1967719"/>
            <a:ext cx="133786" cy="104055"/>
          </a:xfrm>
          <a:custGeom>
            <a:avLst/>
            <a:gdLst>
              <a:gd name="T0" fmla="*/ 34 w 90"/>
              <a:gd name="T1" fmla="*/ 70 h 70"/>
              <a:gd name="T2" fmla="*/ 0 w 90"/>
              <a:gd name="T3" fmla="*/ 36 h 70"/>
              <a:gd name="T4" fmla="*/ 18 w 90"/>
              <a:gd name="T5" fmla="*/ 19 h 70"/>
              <a:gd name="T6" fmla="*/ 34 w 90"/>
              <a:gd name="T7" fmla="*/ 36 h 70"/>
              <a:gd name="T8" fmla="*/ 72 w 90"/>
              <a:gd name="T9" fmla="*/ 0 h 70"/>
              <a:gd name="T10" fmla="*/ 90 w 90"/>
              <a:gd name="T11" fmla="*/ 16 h 70"/>
              <a:gd name="T12" fmla="*/ 34 w 90"/>
              <a:gd name="T13" fmla="*/ 70 h 70"/>
              <a:gd name="T14" fmla="*/ 9 w 90"/>
              <a:gd name="T15" fmla="*/ 36 h 70"/>
              <a:gd name="T16" fmla="*/ 34 w 90"/>
              <a:gd name="T17" fmla="*/ 60 h 70"/>
              <a:gd name="T18" fmla="*/ 80 w 90"/>
              <a:gd name="T19" fmla="*/ 16 h 70"/>
              <a:gd name="T20" fmla="*/ 72 w 90"/>
              <a:gd name="T21" fmla="*/ 8 h 70"/>
              <a:gd name="T22" fmla="*/ 34 w 90"/>
              <a:gd name="T23" fmla="*/ 46 h 70"/>
              <a:gd name="T24" fmla="*/ 18 w 90"/>
              <a:gd name="T25" fmla="*/ 28 h 70"/>
              <a:gd name="T26" fmla="*/ 9 w 90"/>
              <a:gd name="T27" fmla="*/ 3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70">
                <a:moveTo>
                  <a:pt x="34" y="70"/>
                </a:moveTo>
                <a:lnTo>
                  <a:pt x="0" y="36"/>
                </a:lnTo>
                <a:lnTo>
                  <a:pt x="18" y="19"/>
                </a:lnTo>
                <a:lnTo>
                  <a:pt x="34" y="36"/>
                </a:lnTo>
                <a:lnTo>
                  <a:pt x="72" y="0"/>
                </a:lnTo>
                <a:lnTo>
                  <a:pt x="90" y="16"/>
                </a:lnTo>
                <a:lnTo>
                  <a:pt x="34" y="70"/>
                </a:lnTo>
                <a:close/>
                <a:moveTo>
                  <a:pt x="9" y="36"/>
                </a:moveTo>
                <a:lnTo>
                  <a:pt x="34" y="60"/>
                </a:lnTo>
                <a:lnTo>
                  <a:pt x="80" y="16"/>
                </a:lnTo>
                <a:lnTo>
                  <a:pt x="72" y="8"/>
                </a:lnTo>
                <a:lnTo>
                  <a:pt x="34" y="46"/>
                </a:lnTo>
                <a:lnTo>
                  <a:pt x="18" y="28"/>
                </a:lnTo>
                <a:lnTo>
                  <a:pt x="9" y="36"/>
                </a:lnTo>
                <a:close/>
              </a:path>
            </a:pathLst>
          </a:custGeom>
          <a:solidFill>
            <a:schemeClr val="accent1"/>
          </a:solidFill>
          <a:ln>
            <a:noFill/>
          </a:ln>
          <a:extLst/>
        </p:spPr>
        <p:txBody>
          <a:bodyPr anchor="ctr"/>
          <a:lstStyle/>
          <a:p>
            <a:pPr algn="ctr"/>
            <a:endParaRPr/>
          </a:p>
        </p:txBody>
      </p:sp>
      <p:sp>
        <p:nvSpPr>
          <p:cNvPr id="524" name="îsļï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258C7CD-9A1A-45EE-B4C4-A92BDD1B19F9}"/>
              </a:ext>
            </a:extLst>
          </p:cNvPr>
          <p:cNvSpPr/>
          <p:nvPr/>
        </p:nvSpPr>
        <p:spPr bwMode="auto">
          <a:xfrm rot="5746998">
            <a:off x="9625072" y="2461612"/>
            <a:ext cx="282820" cy="284544"/>
          </a:xfrm>
          <a:custGeom>
            <a:avLst/>
            <a:gdLst>
              <a:gd name="T0" fmla="*/ 96 w 100"/>
              <a:gd name="T1" fmla="*/ 85 h 101"/>
              <a:gd name="T2" fmla="*/ 73 w 100"/>
              <a:gd name="T3" fmla="*/ 65 h 101"/>
              <a:gd name="T4" fmla="*/ 66 w 100"/>
              <a:gd name="T5" fmla="*/ 62 h 101"/>
              <a:gd name="T6" fmla="*/ 74 w 100"/>
              <a:gd name="T7" fmla="*/ 37 h 101"/>
              <a:gd name="T8" fmla="*/ 37 w 100"/>
              <a:gd name="T9" fmla="*/ 0 h 101"/>
              <a:gd name="T10" fmla="*/ 0 w 100"/>
              <a:gd name="T11" fmla="*/ 37 h 101"/>
              <a:gd name="T12" fmla="*/ 37 w 100"/>
              <a:gd name="T13" fmla="*/ 75 h 101"/>
              <a:gd name="T14" fmla="*/ 61 w 100"/>
              <a:gd name="T15" fmla="*/ 66 h 101"/>
              <a:gd name="T16" fmla="*/ 64 w 100"/>
              <a:gd name="T17" fmla="*/ 73 h 101"/>
              <a:gd name="T18" fmla="*/ 84 w 100"/>
              <a:gd name="T19" fmla="*/ 96 h 101"/>
              <a:gd name="T20" fmla="*/ 97 w 100"/>
              <a:gd name="T21" fmla="*/ 97 h 101"/>
              <a:gd name="T22" fmla="*/ 96 w 100"/>
              <a:gd name="T23" fmla="*/ 85 h 101"/>
              <a:gd name="T24" fmla="*/ 37 w 100"/>
              <a:gd name="T25" fmla="*/ 62 h 101"/>
              <a:gd name="T26" fmla="*/ 12 w 100"/>
              <a:gd name="T27" fmla="*/ 37 h 101"/>
              <a:gd name="T28" fmla="*/ 37 w 100"/>
              <a:gd name="T29" fmla="*/ 12 h 101"/>
              <a:gd name="T30" fmla="*/ 62 w 100"/>
              <a:gd name="T31" fmla="*/ 37 h 101"/>
              <a:gd name="T32" fmla="*/ 37 w 100"/>
              <a:gd name="T33" fmla="*/ 6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0" h="101">
                <a:moveTo>
                  <a:pt x="96" y="85"/>
                </a:moveTo>
                <a:cubicBezTo>
                  <a:pt x="73" y="65"/>
                  <a:pt x="73" y="65"/>
                  <a:pt x="73" y="65"/>
                </a:cubicBezTo>
                <a:cubicBezTo>
                  <a:pt x="70" y="62"/>
                  <a:pt x="68" y="61"/>
                  <a:pt x="66" y="62"/>
                </a:cubicBezTo>
                <a:cubicBezTo>
                  <a:pt x="71" y="55"/>
                  <a:pt x="74" y="47"/>
                  <a:pt x="74" y="37"/>
                </a:cubicBezTo>
                <a:cubicBezTo>
                  <a:pt x="74" y="17"/>
                  <a:pt x="58" y="0"/>
                  <a:pt x="37" y="0"/>
                </a:cubicBezTo>
                <a:cubicBezTo>
                  <a:pt x="17" y="0"/>
                  <a:pt x="0" y="17"/>
                  <a:pt x="0" y="37"/>
                </a:cubicBezTo>
                <a:cubicBezTo>
                  <a:pt x="0" y="58"/>
                  <a:pt x="17" y="75"/>
                  <a:pt x="37" y="75"/>
                </a:cubicBezTo>
                <a:cubicBezTo>
                  <a:pt x="46" y="75"/>
                  <a:pt x="55" y="71"/>
                  <a:pt x="61" y="66"/>
                </a:cubicBezTo>
                <a:cubicBezTo>
                  <a:pt x="61" y="68"/>
                  <a:pt x="62" y="70"/>
                  <a:pt x="64" y="73"/>
                </a:cubicBezTo>
                <a:cubicBezTo>
                  <a:pt x="84" y="96"/>
                  <a:pt x="84" y="96"/>
                  <a:pt x="84" y="96"/>
                </a:cubicBezTo>
                <a:cubicBezTo>
                  <a:pt x="88" y="100"/>
                  <a:pt x="94" y="101"/>
                  <a:pt x="97" y="97"/>
                </a:cubicBezTo>
                <a:cubicBezTo>
                  <a:pt x="100" y="94"/>
                  <a:pt x="100" y="88"/>
                  <a:pt x="96" y="85"/>
                </a:cubicBezTo>
                <a:close/>
                <a:moveTo>
                  <a:pt x="37" y="62"/>
                </a:moveTo>
                <a:cubicBezTo>
                  <a:pt x="23" y="62"/>
                  <a:pt x="12" y="51"/>
                  <a:pt x="12" y="37"/>
                </a:cubicBezTo>
                <a:cubicBezTo>
                  <a:pt x="12" y="24"/>
                  <a:pt x="23" y="12"/>
                  <a:pt x="37" y="12"/>
                </a:cubicBezTo>
                <a:cubicBezTo>
                  <a:pt x="51" y="12"/>
                  <a:pt x="62" y="24"/>
                  <a:pt x="62" y="37"/>
                </a:cubicBezTo>
                <a:cubicBezTo>
                  <a:pt x="62" y="51"/>
                  <a:pt x="51" y="62"/>
                  <a:pt x="37" y="62"/>
                </a:cubicBezTo>
                <a:close/>
              </a:path>
            </a:pathLst>
          </a:custGeom>
          <a:solidFill>
            <a:schemeClr val="accent1"/>
          </a:solidFill>
          <a:ln>
            <a:noFill/>
          </a:ln>
          <a:extLst/>
        </p:spPr>
        <p:txBody>
          <a:bodyPr anchor="ctr"/>
          <a:lstStyle/>
          <a:p>
            <a:pPr algn="ctr"/>
            <a:endParaRPr/>
          </a:p>
        </p:txBody>
      </p:sp>
      <p:sp>
        <p:nvSpPr>
          <p:cNvPr id="525" name="íṩlï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0E705FD-3375-4672-A47B-D5318A3FE65F}"/>
              </a:ext>
            </a:extLst>
          </p:cNvPr>
          <p:cNvSpPr/>
          <p:nvPr/>
        </p:nvSpPr>
        <p:spPr bwMode="auto">
          <a:xfrm>
            <a:off x="9623491" y="2112973"/>
            <a:ext cx="300274" cy="291355"/>
          </a:xfrm>
          <a:custGeom>
            <a:avLst/>
            <a:gdLst>
              <a:gd name="T0" fmla="*/ 78 w 124"/>
              <a:gd name="T1" fmla="*/ 84 h 120"/>
              <a:gd name="T2" fmla="*/ 75 w 124"/>
              <a:gd name="T3" fmla="*/ 75 h 120"/>
              <a:gd name="T4" fmla="*/ 86 w 124"/>
              <a:gd name="T5" fmla="*/ 54 h 120"/>
              <a:gd name="T6" fmla="*/ 89 w 124"/>
              <a:gd name="T7" fmla="*/ 37 h 120"/>
              <a:gd name="T8" fmla="*/ 62 w 124"/>
              <a:gd name="T9" fmla="*/ 0 h 120"/>
              <a:gd name="T10" fmla="*/ 36 w 124"/>
              <a:gd name="T11" fmla="*/ 37 h 120"/>
              <a:gd name="T12" fmla="*/ 39 w 124"/>
              <a:gd name="T13" fmla="*/ 54 h 120"/>
              <a:gd name="T14" fmla="*/ 50 w 124"/>
              <a:gd name="T15" fmla="*/ 75 h 120"/>
              <a:gd name="T16" fmla="*/ 47 w 124"/>
              <a:gd name="T17" fmla="*/ 84 h 120"/>
              <a:gd name="T18" fmla="*/ 0 w 124"/>
              <a:gd name="T19" fmla="*/ 120 h 120"/>
              <a:gd name="T20" fmla="*/ 62 w 124"/>
              <a:gd name="T21" fmla="*/ 120 h 120"/>
              <a:gd name="T22" fmla="*/ 124 w 124"/>
              <a:gd name="T23" fmla="*/ 120 h 120"/>
              <a:gd name="T24" fmla="*/ 78 w 124"/>
              <a:gd name="T25" fmla="*/ 8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20">
                <a:moveTo>
                  <a:pt x="78" y="84"/>
                </a:moveTo>
                <a:cubicBezTo>
                  <a:pt x="75" y="84"/>
                  <a:pt x="75" y="75"/>
                  <a:pt x="75" y="75"/>
                </a:cubicBezTo>
                <a:cubicBezTo>
                  <a:pt x="75" y="75"/>
                  <a:pt x="84" y="66"/>
                  <a:pt x="86" y="54"/>
                </a:cubicBezTo>
                <a:cubicBezTo>
                  <a:pt x="91" y="54"/>
                  <a:pt x="94" y="42"/>
                  <a:pt x="89" y="37"/>
                </a:cubicBezTo>
                <a:cubicBezTo>
                  <a:pt x="89" y="32"/>
                  <a:pt x="96" y="0"/>
                  <a:pt x="62" y="0"/>
                </a:cubicBezTo>
                <a:cubicBezTo>
                  <a:pt x="29" y="0"/>
                  <a:pt x="36" y="32"/>
                  <a:pt x="36" y="37"/>
                </a:cubicBezTo>
                <a:cubicBezTo>
                  <a:pt x="31" y="42"/>
                  <a:pt x="34" y="54"/>
                  <a:pt x="39" y="54"/>
                </a:cubicBezTo>
                <a:cubicBezTo>
                  <a:pt x="41" y="66"/>
                  <a:pt x="50" y="75"/>
                  <a:pt x="50" y="75"/>
                </a:cubicBezTo>
                <a:cubicBezTo>
                  <a:pt x="50" y="75"/>
                  <a:pt x="50" y="84"/>
                  <a:pt x="47" y="84"/>
                </a:cubicBezTo>
                <a:cubicBezTo>
                  <a:pt x="37" y="86"/>
                  <a:pt x="0" y="102"/>
                  <a:pt x="0" y="120"/>
                </a:cubicBezTo>
                <a:cubicBezTo>
                  <a:pt x="62" y="120"/>
                  <a:pt x="62" y="120"/>
                  <a:pt x="62" y="120"/>
                </a:cubicBezTo>
                <a:cubicBezTo>
                  <a:pt x="124" y="120"/>
                  <a:pt x="124" y="120"/>
                  <a:pt x="124" y="120"/>
                </a:cubicBezTo>
                <a:cubicBezTo>
                  <a:pt x="124" y="102"/>
                  <a:pt x="88" y="86"/>
                  <a:pt x="78" y="84"/>
                </a:cubicBezTo>
                <a:close/>
              </a:path>
            </a:pathLst>
          </a:custGeom>
          <a:solidFill>
            <a:schemeClr val="accent1"/>
          </a:solidFill>
          <a:ln>
            <a:noFill/>
          </a:ln>
          <a:extLst/>
        </p:spPr>
        <p:txBody>
          <a:bodyPr anchor="ctr"/>
          <a:lstStyle/>
          <a:p>
            <a:pPr algn="ctr"/>
            <a:endParaRPr/>
          </a:p>
        </p:txBody>
      </p:sp>
      <p:sp>
        <p:nvSpPr>
          <p:cNvPr id="526" name="isḻi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D606E40-5481-413E-BF5A-9555869B5B5A}"/>
              </a:ext>
            </a:extLst>
          </p:cNvPr>
          <p:cNvSpPr/>
          <p:nvPr/>
        </p:nvSpPr>
        <p:spPr bwMode="auto">
          <a:xfrm>
            <a:off x="9412409" y="2434482"/>
            <a:ext cx="249733" cy="185812"/>
          </a:xfrm>
          <a:custGeom>
            <a:avLst/>
            <a:gdLst>
              <a:gd name="T0" fmla="*/ 99 w 103"/>
              <a:gd name="T1" fmla="*/ 3 h 77"/>
              <a:gd name="T2" fmla="*/ 52 w 103"/>
              <a:gd name="T3" fmla="*/ 0 h 77"/>
              <a:gd name="T4" fmla="*/ 4 w 103"/>
              <a:gd name="T5" fmla="*/ 3 h 77"/>
              <a:gd name="T6" fmla="*/ 0 w 103"/>
              <a:gd name="T7" fmla="*/ 38 h 77"/>
              <a:gd name="T8" fmla="*/ 4 w 103"/>
              <a:gd name="T9" fmla="*/ 73 h 77"/>
              <a:gd name="T10" fmla="*/ 52 w 103"/>
              <a:gd name="T11" fmla="*/ 77 h 77"/>
              <a:gd name="T12" fmla="*/ 99 w 103"/>
              <a:gd name="T13" fmla="*/ 73 h 77"/>
              <a:gd name="T14" fmla="*/ 103 w 103"/>
              <a:gd name="T15" fmla="*/ 38 h 77"/>
              <a:gd name="T16" fmla="*/ 99 w 103"/>
              <a:gd name="T17" fmla="*/ 3 h 77"/>
              <a:gd name="T18" fmla="*/ 39 w 103"/>
              <a:gd name="T19" fmla="*/ 57 h 77"/>
              <a:gd name="T20" fmla="*/ 39 w 103"/>
              <a:gd name="T21" fmla="*/ 19 h 77"/>
              <a:gd name="T22" fmla="*/ 71 w 103"/>
              <a:gd name="T23" fmla="*/ 38 h 77"/>
              <a:gd name="T24" fmla="*/ 39 w 103"/>
              <a:gd name="T25" fmla="*/ 5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77">
                <a:moveTo>
                  <a:pt x="99" y="3"/>
                </a:moveTo>
                <a:cubicBezTo>
                  <a:pt x="84" y="1"/>
                  <a:pt x="68" y="0"/>
                  <a:pt x="52" y="0"/>
                </a:cubicBezTo>
                <a:cubicBezTo>
                  <a:pt x="35" y="0"/>
                  <a:pt x="19" y="1"/>
                  <a:pt x="4" y="3"/>
                </a:cubicBezTo>
                <a:cubicBezTo>
                  <a:pt x="2" y="14"/>
                  <a:pt x="0" y="26"/>
                  <a:pt x="0" y="38"/>
                </a:cubicBezTo>
                <a:cubicBezTo>
                  <a:pt x="0" y="51"/>
                  <a:pt x="2" y="63"/>
                  <a:pt x="4" y="73"/>
                </a:cubicBezTo>
                <a:cubicBezTo>
                  <a:pt x="19" y="75"/>
                  <a:pt x="35" y="77"/>
                  <a:pt x="52" y="77"/>
                </a:cubicBezTo>
                <a:cubicBezTo>
                  <a:pt x="68" y="77"/>
                  <a:pt x="84" y="75"/>
                  <a:pt x="99" y="73"/>
                </a:cubicBezTo>
                <a:cubicBezTo>
                  <a:pt x="101" y="63"/>
                  <a:pt x="103" y="51"/>
                  <a:pt x="103" y="38"/>
                </a:cubicBezTo>
                <a:cubicBezTo>
                  <a:pt x="103" y="26"/>
                  <a:pt x="101" y="14"/>
                  <a:pt x="99" y="3"/>
                </a:cubicBezTo>
                <a:close/>
                <a:moveTo>
                  <a:pt x="39" y="57"/>
                </a:moveTo>
                <a:cubicBezTo>
                  <a:pt x="39" y="19"/>
                  <a:pt x="39" y="19"/>
                  <a:pt x="39" y="19"/>
                </a:cubicBezTo>
                <a:cubicBezTo>
                  <a:pt x="71" y="38"/>
                  <a:pt x="71" y="38"/>
                  <a:pt x="71" y="38"/>
                </a:cubicBezTo>
                <a:lnTo>
                  <a:pt x="39" y="57"/>
                </a:lnTo>
                <a:close/>
              </a:path>
            </a:pathLst>
          </a:custGeom>
          <a:solidFill>
            <a:schemeClr val="accent1"/>
          </a:solidFill>
          <a:ln>
            <a:noFill/>
          </a:ln>
          <a:extLst/>
        </p:spPr>
        <p:txBody>
          <a:bodyPr anchor="ctr"/>
          <a:lstStyle/>
          <a:p>
            <a:pPr algn="ctr"/>
            <a:endParaRPr/>
          </a:p>
        </p:txBody>
      </p:sp>
      <p:sp>
        <p:nvSpPr>
          <p:cNvPr id="527" name="iṩ1i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2498D5D-7DF0-4BCC-88F2-AD165525BE7A}"/>
              </a:ext>
            </a:extLst>
          </p:cNvPr>
          <p:cNvSpPr/>
          <p:nvPr/>
        </p:nvSpPr>
        <p:spPr bwMode="auto">
          <a:xfrm>
            <a:off x="9473355" y="2212993"/>
            <a:ext cx="188786" cy="188786"/>
          </a:xfrm>
          <a:custGeom>
            <a:avLst/>
            <a:gdLst>
              <a:gd name="T0" fmla="*/ 67 w 127"/>
              <a:gd name="T1" fmla="*/ 0 h 127"/>
              <a:gd name="T2" fmla="*/ 55 w 127"/>
              <a:gd name="T3" fmla="*/ 11 h 127"/>
              <a:gd name="T4" fmla="*/ 67 w 127"/>
              <a:gd name="T5" fmla="*/ 24 h 127"/>
              <a:gd name="T6" fmla="*/ 39 w 127"/>
              <a:gd name="T7" fmla="*/ 55 h 127"/>
              <a:gd name="T8" fmla="*/ 11 w 127"/>
              <a:gd name="T9" fmla="*/ 55 h 127"/>
              <a:gd name="T10" fmla="*/ 34 w 127"/>
              <a:gd name="T11" fmla="*/ 77 h 127"/>
              <a:gd name="T12" fmla="*/ 0 w 127"/>
              <a:gd name="T13" fmla="*/ 122 h 127"/>
              <a:gd name="T14" fmla="*/ 0 w 127"/>
              <a:gd name="T15" fmla="*/ 127 h 127"/>
              <a:gd name="T16" fmla="*/ 4 w 127"/>
              <a:gd name="T17" fmla="*/ 127 h 127"/>
              <a:gd name="T18" fmla="*/ 49 w 127"/>
              <a:gd name="T19" fmla="*/ 93 h 127"/>
              <a:gd name="T20" fmla="*/ 71 w 127"/>
              <a:gd name="T21" fmla="*/ 114 h 127"/>
              <a:gd name="T22" fmla="*/ 71 w 127"/>
              <a:gd name="T23" fmla="*/ 86 h 127"/>
              <a:gd name="T24" fmla="*/ 102 w 127"/>
              <a:gd name="T25" fmla="*/ 59 h 127"/>
              <a:gd name="T26" fmla="*/ 114 w 127"/>
              <a:gd name="T27" fmla="*/ 72 h 127"/>
              <a:gd name="T28" fmla="*/ 127 w 127"/>
              <a:gd name="T29" fmla="*/ 59 h 127"/>
              <a:gd name="T30" fmla="*/ 67 w 127"/>
              <a:gd name="T31" fmla="*/ 0 h 127"/>
              <a:gd name="T32" fmla="*/ 55 w 127"/>
              <a:gd name="T33" fmla="*/ 67 h 127"/>
              <a:gd name="T34" fmla="*/ 47 w 127"/>
              <a:gd name="T35" fmla="*/ 59 h 127"/>
              <a:gd name="T36" fmla="*/ 75 w 127"/>
              <a:gd name="T37" fmla="*/ 31 h 127"/>
              <a:gd name="T38" fmla="*/ 83 w 127"/>
              <a:gd name="T39" fmla="*/ 39 h 127"/>
              <a:gd name="T40" fmla="*/ 55 w 127"/>
              <a:gd name="T41" fmla="*/ 6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7">
                <a:moveTo>
                  <a:pt x="67" y="0"/>
                </a:moveTo>
                <a:lnTo>
                  <a:pt x="55" y="11"/>
                </a:lnTo>
                <a:lnTo>
                  <a:pt x="67" y="24"/>
                </a:lnTo>
                <a:lnTo>
                  <a:pt x="39" y="55"/>
                </a:lnTo>
                <a:lnTo>
                  <a:pt x="11" y="55"/>
                </a:lnTo>
                <a:lnTo>
                  <a:pt x="34" y="77"/>
                </a:lnTo>
                <a:lnTo>
                  <a:pt x="0" y="122"/>
                </a:lnTo>
                <a:lnTo>
                  <a:pt x="0" y="127"/>
                </a:lnTo>
                <a:lnTo>
                  <a:pt x="4" y="127"/>
                </a:lnTo>
                <a:lnTo>
                  <a:pt x="49" y="93"/>
                </a:lnTo>
                <a:lnTo>
                  <a:pt x="71" y="114"/>
                </a:lnTo>
                <a:lnTo>
                  <a:pt x="71" y="86"/>
                </a:lnTo>
                <a:lnTo>
                  <a:pt x="102" y="59"/>
                </a:lnTo>
                <a:lnTo>
                  <a:pt x="114" y="72"/>
                </a:lnTo>
                <a:lnTo>
                  <a:pt x="127" y="59"/>
                </a:lnTo>
                <a:lnTo>
                  <a:pt x="67" y="0"/>
                </a:lnTo>
                <a:close/>
                <a:moveTo>
                  <a:pt x="55" y="67"/>
                </a:moveTo>
                <a:lnTo>
                  <a:pt x="47" y="59"/>
                </a:lnTo>
                <a:lnTo>
                  <a:pt x="75" y="31"/>
                </a:lnTo>
                <a:lnTo>
                  <a:pt x="83" y="39"/>
                </a:lnTo>
                <a:lnTo>
                  <a:pt x="55" y="67"/>
                </a:lnTo>
                <a:close/>
              </a:path>
            </a:pathLst>
          </a:custGeom>
          <a:solidFill>
            <a:schemeClr val="accent1"/>
          </a:solidFill>
          <a:ln>
            <a:noFill/>
          </a:ln>
          <a:extLst/>
        </p:spPr>
        <p:txBody>
          <a:bodyPr anchor="ctr"/>
          <a:lstStyle/>
          <a:p>
            <a:pPr algn="ctr"/>
            <a:endParaRPr/>
          </a:p>
        </p:txBody>
      </p:sp>
      <p:sp>
        <p:nvSpPr>
          <p:cNvPr id="528" name="íšḻ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E031458-EB21-4ECD-9F06-37894E182A5A}"/>
              </a:ext>
            </a:extLst>
          </p:cNvPr>
          <p:cNvSpPr/>
          <p:nvPr/>
        </p:nvSpPr>
        <p:spPr bwMode="auto">
          <a:xfrm>
            <a:off x="9344029" y="2006368"/>
            <a:ext cx="291355" cy="276490"/>
          </a:xfrm>
          <a:custGeom>
            <a:avLst/>
            <a:gdLst>
              <a:gd name="T0" fmla="*/ 78 w 120"/>
              <a:gd name="T1" fmla="*/ 29 h 114"/>
              <a:gd name="T2" fmla="*/ 83 w 120"/>
              <a:gd name="T3" fmla="*/ 0 h 114"/>
              <a:gd name="T4" fmla="*/ 120 w 120"/>
              <a:gd name="T5" fmla="*/ 52 h 114"/>
              <a:gd name="T6" fmla="*/ 68 w 120"/>
              <a:gd name="T7" fmla="*/ 90 h 114"/>
              <a:gd name="T8" fmla="*/ 73 w 120"/>
              <a:gd name="T9" fmla="*/ 60 h 114"/>
              <a:gd name="T10" fmla="*/ 27 w 120"/>
              <a:gd name="T11" fmla="*/ 114 h 114"/>
              <a:gd name="T12" fmla="*/ 78 w 120"/>
              <a:gd name="T13" fmla="*/ 29 h 114"/>
            </a:gdLst>
            <a:ahLst/>
            <a:cxnLst>
              <a:cxn ang="0">
                <a:pos x="T0" y="T1"/>
              </a:cxn>
              <a:cxn ang="0">
                <a:pos x="T2" y="T3"/>
              </a:cxn>
              <a:cxn ang="0">
                <a:pos x="T4" y="T5"/>
              </a:cxn>
              <a:cxn ang="0">
                <a:pos x="T6" y="T7"/>
              </a:cxn>
              <a:cxn ang="0">
                <a:pos x="T8" y="T9"/>
              </a:cxn>
              <a:cxn ang="0">
                <a:pos x="T10" y="T11"/>
              </a:cxn>
              <a:cxn ang="0">
                <a:pos x="T12" y="T13"/>
              </a:cxn>
            </a:cxnLst>
            <a:rect l="0" t="0" r="r" b="b"/>
            <a:pathLst>
              <a:path w="120" h="114">
                <a:moveTo>
                  <a:pt x="78" y="29"/>
                </a:moveTo>
                <a:cubicBezTo>
                  <a:pt x="83" y="0"/>
                  <a:pt x="83" y="0"/>
                  <a:pt x="83" y="0"/>
                </a:cubicBezTo>
                <a:cubicBezTo>
                  <a:pt x="120" y="52"/>
                  <a:pt x="120" y="52"/>
                  <a:pt x="120" y="52"/>
                </a:cubicBezTo>
                <a:cubicBezTo>
                  <a:pt x="68" y="90"/>
                  <a:pt x="68" y="90"/>
                  <a:pt x="68" y="90"/>
                </a:cubicBezTo>
                <a:cubicBezTo>
                  <a:pt x="73" y="60"/>
                  <a:pt x="73" y="60"/>
                  <a:pt x="73" y="60"/>
                </a:cubicBezTo>
                <a:cubicBezTo>
                  <a:pt x="21" y="51"/>
                  <a:pt x="18" y="88"/>
                  <a:pt x="27" y="114"/>
                </a:cubicBezTo>
                <a:cubicBezTo>
                  <a:pt x="0" y="73"/>
                  <a:pt x="16" y="18"/>
                  <a:pt x="78" y="29"/>
                </a:cubicBezTo>
                <a:close/>
              </a:path>
            </a:pathLst>
          </a:custGeom>
          <a:solidFill>
            <a:schemeClr val="accent1"/>
          </a:solidFill>
          <a:ln>
            <a:noFill/>
          </a:ln>
          <a:extLst/>
        </p:spPr>
        <p:txBody>
          <a:bodyPr anchor="ctr"/>
          <a:lstStyle/>
          <a:p>
            <a:pPr algn="ctr"/>
            <a:endParaRPr/>
          </a:p>
        </p:txBody>
      </p:sp>
      <p:sp>
        <p:nvSpPr>
          <p:cNvPr id="529" name="îṣḷ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D2CB6C4-E3D5-42A4-9D1E-E08D9A7FBB59}"/>
              </a:ext>
            </a:extLst>
          </p:cNvPr>
          <p:cNvSpPr/>
          <p:nvPr/>
        </p:nvSpPr>
        <p:spPr bwMode="auto">
          <a:xfrm>
            <a:off x="9115107" y="2382454"/>
            <a:ext cx="252706" cy="255679"/>
          </a:xfrm>
          <a:custGeom>
            <a:avLst/>
            <a:gdLst>
              <a:gd name="T0" fmla="*/ 86 w 104"/>
              <a:gd name="T1" fmla="*/ 0 h 105"/>
              <a:gd name="T2" fmla="*/ 17 w 104"/>
              <a:gd name="T3" fmla="*/ 0 h 105"/>
              <a:gd name="T4" fmla="*/ 0 w 104"/>
              <a:gd name="T5" fmla="*/ 18 h 105"/>
              <a:gd name="T6" fmla="*/ 0 w 104"/>
              <a:gd name="T7" fmla="*/ 87 h 105"/>
              <a:gd name="T8" fmla="*/ 17 w 104"/>
              <a:gd name="T9" fmla="*/ 105 h 105"/>
              <a:gd name="T10" fmla="*/ 86 w 104"/>
              <a:gd name="T11" fmla="*/ 105 h 105"/>
              <a:gd name="T12" fmla="*/ 104 w 104"/>
              <a:gd name="T13" fmla="*/ 87 h 105"/>
              <a:gd name="T14" fmla="*/ 104 w 104"/>
              <a:gd name="T15" fmla="*/ 18 h 105"/>
              <a:gd name="T16" fmla="*/ 86 w 104"/>
              <a:gd name="T17" fmla="*/ 0 h 105"/>
              <a:gd name="T18" fmla="*/ 28 w 104"/>
              <a:gd name="T19" fmla="*/ 85 h 105"/>
              <a:gd name="T20" fmla="*/ 19 w 104"/>
              <a:gd name="T21" fmla="*/ 76 h 105"/>
              <a:gd name="T22" fmla="*/ 28 w 104"/>
              <a:gd name="T23" fmla="*/ 67 h 105"/>
              <a:gd name="T24" fmla="*/ 37 w 104"/>
              <a:gd name="T25" fmla="*/ 76 h 105"/>
              <a:gd name="T26" fmla="*/ 28 w 104"/>
              <a:gd name="T27" fmla="*/ 85 h 105"/>
              <a:gd name="T28" fmla="*/ 50 w 104"/>
              <a:gd name="T29" fmla="*/ 85 h 105"/>
              <a:gd name="T30" fmla="*/ 41 w 104"/>
              <a:gd name="T31" fmla="*/ 63 h 105"/>
              <a:gd name="T32" fmla="*/ 19 w 104"/>
              <a:gd name="T33" fmla="*/ 54 h 105"/>
              <a:gd name="T34" fmla="*/ 19 w 104"/>
              <a:gd name="T35" fmla="*/ 41 h 105"/>
              <a:gd name="T36" fmla="*/ 63 w 104"/>
              <a:gd name="T37" fmla="*/ 85 h 105"/>
              <a:gd name="T38" fmla="*/ 50 w 104"/>
              <a:gd name="T39" fmla="*/ 85 h 105"/>
              <a:gd name="T40" fmla="*/ 73 w 104"/>
              <a:gd name="T41" fmla="*/ 85 h 105"/>
              <a:gd name="T42" fmla="*/ 19 w 104"/>
              <a:gd name="T43" fmla="*/ 31 h 105"/>
              <a:gd name="T44" fmla="*/ 19 w 104"/>
              <a:gd name="T45" fmla="*/ 18 h 105"/>
              <a:gd name="T46" fmla="*/ 86 w 104"/>
              <a:gd name="T47" fmla="*/ 85 h 105"/>
              <a:gd name="T48" fmla="*/ 73 w 104"/>
              <a:gd name="T49" fmla="*/ 8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105">
                <a:moveTo>
                  <a:pt x="86" y="0"/>
                </a:moveTo>
                <a:cubicBezTo>
                  <a:pt x="17" y="0"/>
                  <a:pt x="17" y="0"/>
                  <a:pt x="17" y="0"/>
                </a:cubicBezTo>
                <a:cubicBezTo>
                  <a:pt x="7" y="0"/>
                  <a:pt x="0" y="8"/>
                  <a:pt x="0" y="18"/>
                </a:cubicBezTo>
                <a:cubicBezTo>
                  <a:pt x="0" y="87"/>
                  <a:pt x="0" y="87"/>
                  <a:pt x="0" y="87"/>
                </a:cubicBezTo>
                <a:cubicBezTo>
                  <a:pt x="0" y="97"/>
                  <a:pt x="7" y="105"/>
                  <a:pt x="17" y="105"/>
                </a:cubicBezTo>
                <a:cubicBezTo>
                  <a:pt x="86" y="105"/>
                  <a:pt x="86" y="105"/>
                  <a:pt x="86" y="105"/>
                </a:cubicBezTo>
                <a:cubicBezTo>
                  <a:pt x="96" y="105"/>
                  <a:pt x="104" y="97"/>
                  <a:pt x="104" y="87"/>
                </a:cubicBezTo>
                <a:cubicBezTo>
                  <a:pt x="104" y="18"/>
                  <a:pt x="104" y="18"/>
                  <a:pt x="104" y="18"/>
                </a:cubicBezTo>
                <a:cubicBezTo>
                  <a:pt x="104" y="8"/>
                  <a:pt x="96" y="0"/>
                  <a:pt x="86" y="0"/>
                </a:cubicBezTo>
                <a:close/>
                <a:moveTo>
                  <a:pt x="28" y="85"/>
                </a:moveTo>
                <a:cubicBezTo>
                  <a:pt x="23" y="85"/>
                  <a:pt x="19" y="81"/>
                  <a:pt x="19" y="76"/>
                </a:cubicBezTo>
                <a:cubicBezTo>
                  <a:pt x="19" y="71"/>
                  <a:pt x="23" y="67"/>
                  <a:pt x="28" y="67"/>
                </a:cubicBezTo>
                <a:cubicBezTo>
                  <a:pt x="33" y="67"/>
                  <a:pt x="37" y="71"/>
                  <a:pt x="37" y="76"/>
                </a:cubicBezTo>
                <a:cubicBezTo>
                  <a:pt x="37" y="81"/>
                  <a:pt x="33" y="85"/>
                  <a:pt x="28" y="85"/>
                </a:cubicBezTo>
                <a:close/>
                <a:moveTo>
                  <a:pt x="50" y="85"/>
                </a:moveTo>
                <a:cubicBezTo>
                  <a:pt x="50" y="77"/>
                  <a:pt x="47" y="69"/>
                  <a:pt x="41" y="63"/>
                </a:cubicBezTo>
                <a:cubicBezTo>
                  <a:pt x="35" y="57"/>
                  <a:pt x="27" y="54"/>
                  <a:pt x="19" y="54"/>
                </a:cubicBezTo>
                <a:cubicBezTo>
                  <a:pt x="19" y="41"/>
                  <a:pt x="19" y="41"/>
                  <a:pt x="19" y="41"/>
                </a:cubicBezTo>
                <a:cubicBezTo>
                  <a:pt x="43" y="41"/>
                  <a:pt x="63" y="61"/>
                  <a:pt x="63" y="85"/>
                </a:cubicBezTo>
                <a:cubicBezTo>
                  <a:pt x="50" y="85"/>
                  <a:pt x="50" y="85"/>
                  <a:pt x="50" y="85"/>
                </a:cubicBezTo>
                <a:close/>
                <a:moveTo>
                  <a:pt x="73" y="85"/>
                </a:moveTo>
                <a:cubicBezTo>
                  <a:pt x="73" y="55"/>
                  <a:pt x="49" y="31"/>
                  <a:pt x="19" y="31"/>
                </a:cubicBezTo>
                <a:cubicBezTo>
                  <a:pt x="19" y="18"/>
                  <a:pt x="19" y="18"/>
                  <a:pt x="19" y="18"/>
                </a:cubicBezTo>
                <a:cubicBezTo>
                  <a:pt x="56" y="18"/>
                  <a:pt x="86" y="48"/>
                  <a:pt x="86" y="85"/>
                </a:cubicBezTo>
                <a:cubicBezTo>
                  <a:pt x="73" y="85"/>
                  <a:pt x="73" y="85"/>
                  <a:pt x="73" y="85"/>
                </a:cubicBezTo>
                <a:close/>
              </a:path>
            </a:pathLst>
          </a:custGeom>
          <a:solidFill>
            <a:schemeClr val="accent1"/>
          </a:solidFill>
          <a:ln>
            <a:noFill/>
          </a:ln>
          <a:extLst/>
        </p:spPr>
        <p:txBody>
          <a:bodyPr anchor="ctr"/>
          <a:lstStyle/>
          <a:p>
            <a:pPr algn="ctr"/>
            <a:endParaRPr/>
          </a:p>
        </p:txBody>
      </p:sp>
      <p:sp>
        <p:nvSpPr>
          <p:cNvPr id="530" name="í$ḷ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FB36CBF-2AF7-4613-9241-8E6684616EC5}"/>
              </a:ext>
            </a:extLst>
          </p:cNvPr>
          <p:cNvSpPr/>
          <p:nvPr/>
        </p:nvSpPr>
        <p:spPr bwMode="auto">
          <a:xfrm>
            <a:off x="9086863" y="2076235"/>
            <a:ext cx="246760" cy="267571"/>
          </a:xfrm>
          <a:custGeom>
            <a:avLst/>
            <a:gdLst>
              <a:gd name="T0" fmla="*/ 13 w 102"/>
              <a:gd name="T1" fmla="*/ 100 h 110"/>
              <a:gd name="T2" fmla="*/ 24 w 102"/>
              <a:gd name="T3" fmla="*/ 110 h 110"/>
              <a:gd name="T4" fmla="*/ 34 w 102"/>
              <a:gd name="T5" fmla="*/ 100 h 110"/>
              <a:gd name="T6" fmla="*/ 34 w 102"/>
              <a:gd name="T7" fmla="*/ 100 h 110"/>
              <a:gd name="T8" fmla="*/ 24 w 102"/>
              <a:gd name="T9" fmla="*/ 89 h 110"/>
              <a:gd name="T10" fmla="*/ 13 w 102"/>
              <a:gd name="T11" fmla="*/ 100 h 110"/>
              <a:gd name="T12" fmla="*/ 82 w 102"/>
              <a:gd name="T13" fmla="*/ 100 h 110"/>
              <a:gd name="T14" fmla="*/ 92 w 102"/>
              <a:gd name="T15" fmla="*/ 110 h 110"/>
              <a:gd name="T16" fmla="*/ 102 w 102"/>
              <a:gd name="T17" fmla="*/ 100 h 110"/>
              <a:gd name="T18" fmla="*/ 102 w 102"/>
              <a:gd name="T19" fmla="*/ 100 h 110"/>
              <a:gd name="T20" fmla="*/ 92 w 102"/>
              <a:gd name="T21" fmla="*/ 89 h 110"/>
              <a:gd name="T22" fmla="*/ 82 w 102"/>
              <a:gd name="T23" fmla="*/ 100 h 110"/>
              <a:gd name="T24" fmla="*/ 102 w 102"/>
              <a:gd name="T25" fmla="*/ 55 h 110"/>
              <a:gd name="T26" fmla="*/ 102 w 102"/>
              <a:gd name="T27" fmla="*/ 14 h 110"/>
              <a:gd name="T28" fmla="*/ 13 w 102"/>
              <a:gd name="T29" fmla="*/ 14 h 110"/>
              <a:gd name="T30" fmla="*/ 0 w 102"/>
              <a:gd name="T31" fmla="*/ 0 h 110"/>
              <a:gd name="T32" fmla="*/ 0 w 102"/>
              <a:gd name="T33" fmla="*/ 7 h 110"/>
              <a:gd name="T34" fmla="*/ 7 w 102"/>
              <a:gd name="T35" fmla="*/ 14 h 110"/>
              <a:gd name="T36" fmla="*/ 12 w 102"/>
              <a:gd name="T37" fmla="*/ 58 h 110"/>
              <a:gd name="T38" fmla="*/ 7 w 102"/>
              <a:gd name="T39" fmla="*/ 69 h 110"/>
              <a:gd name="T40" fmla="*/ 20 w 102"/>
              <a:gd name="T41" fmla="*/ 82 h 110"/>
              <a:gd name="T42" fmla="*/ 102 w 102"/>
              <a:gd name="T43" fmla="*/ 82 h 110"/>
              <a:gd name="T44" fmla="*/ 102 w 102"/>
              <a:gd name="T45" fmla="*/ 76 h 110"/>
              <a:gd name="T46" fmla="*/ 20 w 102"/>
              <a:gd name="T47" fmla="*/ 76 h 110"/>
              <a:gd name="T48" fmla="*/ 13 w 102"/>
              <a:gd name="T49" fmla="*/ 69 h 110"/>
              <a:gd name="T50" fmla="*/ 13 w 102"/>
              <a:gd name="T51" fmla="*/ 69 h 110"/>
              <a:gd name="T52" fmla="*/ 102 w 102"/>
              <a:gd name="T53"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110">
                <a:moveTo>
                  <a:pt x="13" y="100"/>
                </a:moveTo>
                <a:cubicBezTo>
                  <a:pt x="13" y="105"/>
                  <a:pt x="18" y="110"/>
                  <a:pt x="24" y="110"/>
                </a:cubicBezTo>
                <a:cubicBezTo>
                  <a:pt x="29" y="110"/>
                  <a:pt x="34" y="105"/>
                  <a:pt x="34" y="100"/>
                </a:cubicBezTo>
                <a:cubicBezTo>
                  <a:pt x="34" y="100"/>
                  <a:pt x="34" y="100"/>
                  <a:pt x="34" y="100"/>
                </a:cubicBezTo>
                <a:cubicBezTo>
                  <a:pt x="34" y="94"/>
                  <a:pt x="29" y="89"/>
                  <a:pt x="24" y="89"/>
                </a:cubicBezTo>
                <a:cubicBezTo>
                  <a:pt x="18" y="89"/>
                  <a:pt x="13" y="94"/>
                  <a:pt x="13" y="100"/>
                </a:cubicBezTo>
                <a:close/>
                <a:moveTo>
                  <a:pt x="82" y="100"/>
                </a:moveTo>
                <a:cubicBezTo>
                  <a:pt x="82" y="105"/>
                  <a:pt x="86" y="110"/>
                  <a:pt x="92" y="110"/>
                </a:cubicBezTo>
                <a:cubicBezTo>
                  <a:pt x="98" y="110"/>
                  <a:pt x="102" y="105"/>
                  <a:pt x="102" y="100"/>
                </a:cubicBezTo>
                <a:cubicBezTo>
                  <a:pt x="102" y="100"/>
                  <a:pt x="102" y="100"/>
                  <a:pt x="102" y="100"/>
                </a:cubicBezTo>
                <a:cubicBezTo>
                  <a:pt x="102" y="94"/>
                  <a:pt x="98" y="89"/>
                  <a:pt x="92" y="89"/>
                </a:cubicBezTo>
                <a:cubicBezTo>
                  <a:pt x="86" y="89"/>
                  <a:pt x="82" y="94"/>
                  <a:pt x="82" y="100"/>
                </a:cubicBezTo>
                <a:close/>
                <a:moveTo>
                  <a:pt x="102" y="55"/>
                </a:moveTo>
                <a:cubicBezTo>
                  <a:pt x="102" y="14"/>
                  <a:pt x="102" y="14"/>
                  <a:pt x="102" y="14"/>
                </a:cubicBezTo>
                <a:cubicBezTo>
                  <a:pt x="13" y="14"/>
                  <a:pt x="13" y="14"/>
                  <a:pt x="13" y="14"/>
                </a:cubicBezTo>
                <a:cubicBezTo>
                  <a:pt x="13" y="6"/>
                  <a:pt x="7" y="0"/>
                  <a:pt x="0" y="0"/>
                </a:cubicBezTo>
                <a:cubicBezTo>
                  <a:pt x="0" y="7"/>
                  <a:pt x="0" y="7"/>
                  <a:pt x="0" y="7"/>
                </a:cubicBezTo>
                <a:cubicBezTo>
                  <a:pt x="3" y="7"/>
                  <a:pt x="7" y="10"/>
                  <a:pt x="7" y="14"/>
                </a:cubicBezTo>
                <a:cubicBezTo>
                  <a:pt x="12" y="58"/>
                  <a:pt x="12" y="58"/>
                  <a:pt x="12" y="58"/>
                </a:cubicBezTo>
                <a:cubicBezTo>
                  <a:pt x="9" y="61"/>
                  <a:pt x="7" y="64"/>
                  <a:pt x="7" y="69"/>
                </a:cubicBezTo>
                <a:cubicBezTo>
                  <a:pt x="7" y="76"/>
                  <a:pt x="13" y="82"/>
                  <a:pt x="20" y="82"/>
                </a:cubicBezTo>
                <a:cubicBezTo>
                  <a:pt x="102" y="82"/>
                  <a:pt x="102" y="82"/>
                  <a:pt x="102" y="82"/>
                </a:cubicBezTo>
                <a:cubicBezTo>
                  <a:pt x="102" y="76"/>
                  <a:pt x="102" y="76"/>
                  <a:pt x="102" y="76"/>
                </a:cubicBezTo>
                <a:cubicBezTo>
                  <a:pt x="20" y="76"/>
                  <a:pt x="20" y="76"/>
                  <a:pt x="20" y="76"/>
                </a:cubicBezTo>
                <a:cubicBezTo>
                  <a:pt x="16" y="76"/>
                  <a:pt x="13" y="73"/>
                  <a:pt x="13" y="69"/>
                </a:cubicBezTo>
                <a:cubicBezTo>
                  <a:pt x="13" y="69"/>
                  <a:pt x="13" y="69"/>
                  <a:pt x="13" y="69"/>
                </a:cubicBezTo>
                <a:lnTo>
                  <a:pt x="102" y="55"/>
                </a:lnTo>
                <a:close/>
              </a:path>
            </a:pathLst>
          </a:custGeom>
          <a:solidFill>
            <a:schemeClr val="tx2"/>
          </a:solidFill>
          <a:ln>
            <a:noFill/>
          </a:ln>
          <a:extLst/>
        </p:spPr>
        <p:txBody>
          <a:bodyPr anchor="ctr"/>
          <a:lstStyle/>
          <a:p>
            <a:pPr algn="ctr"/>
            <a:endParaRPr/>
          </a:p>
        </p:txBody>
      </p:sp>
      <p:sp>
        <p:nvSpPr>
          <p:cNvPr id="531" name="iŝḷi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07F719B-F5AD-480E-8F9D-9E035B7B6A64}"/>
              </a:ext>
            </a:extLst>
          </p:cNvPr>
          <p:cNvSpPr/>
          <p:nvPr/>
        </p:nvSpPr>
        <p:spPr bwMode="auto">
          <a:xfrm>
            <a:off x="8802941" y="2163937"/>
            <a:ext cx="257166" cy="255679"/>
          </a:xfrm>
          <a:custGeom>
            <a:avLst/>
            <a:gdLst>
              <a:gd name="T0" fmla="*/ 20 w 106"/>
              <a:gd name="T1" fmla="*/ 53 h 105"/>
              <a:gd name="T2" fmla="*/ 20 w 106"/>
              <a:gd name="T3" fmla="*/ 49 h 105"/>
              <a:gd name="T4" fmla="*/ 1 w 106"/>
              <a:gd name="T5" fmla="*/ 43 h 105"/>
              <a:gd name="T6" fmla="*/ 0 w 106"/>
              <a:gd name="T7" fmla="*/ 53 h 105"/>
              <a:gd name="T8" fmla="*/ 17 w 106"/>
              <a:gd name="T9" fmla="*/ 91 h 105"/>
              <a:gd name="T10" fmla="*/ 29 w 106"/>
              <a:gd name="T11" fmla="*/ 75 h 105"/>
              <a:gd name="T12" fmla="*/ 20 w 106"/>
              <a:gd name="T13" fmla="*/ 53 h 105"/>
              <a:gd name="T14" fmla="*/ 86 w 106"/>
              <a:gd name="T15" fmla="*/ 53 h 105"/>
              <a:gd name="T16" fmla="*/ 77 w 106"/>
              <a:gd name="T17" fmla="*/ 75 h 105"/>
              <a:gd name="T18" fmla="*/ 89 w 106"/>
              <a:gd name="T19" fmla="*/ 91 h 105"/>
              <a:gd name="T20" fmla="*/ 106 w 106"/>
              <a:gd name="T21" fmla="*/ 53 h 105"/>
              <a:gd name="T22" fmla="*/ 105 w 106"/>
              <a:gd name="T23" fmla="*/ 43 h 105"/>
              <a:gd name="T24" fmla="*/ 86 w 106"/>
              <a:gd name="T25" fmla="*/ 49 h 105"/>
              <a:gd name="T26" fmla="*/ 86 w 106"/>
              <a:gd name="T27" fmla="*/ 53 h 105"/>
              <a:gd name="T28" fmla="*/ 59 w 106"/>
              <a:gd name="T29" fmla="*/ 20 h 105"/>
              <a:gd name="T30" fmla="*/ 82 w 106"/>
              <a:gd name="T31" fmla="*/ 36 h 105"/>
              <a:gd name="T32" fmla="*/ 101 w 106"/>
              <a:gd name="T33" fmla="*/ 30 h 105"/>
              <a:gd name="T34" fmla="*/ 59 w 106"/>
              <a:gd name="T35" fmla="*/ 0 h 105"/>
              <a:gd name="T36" fmla="*/ 59 w 106"/>
              <a:gd name="T37" fmla="*/ 20 h 105"/>
              <a:gd name="T38" fmla="*/ 24 w 106"/>
              <a:gd name="T39" fmla="*/ 36 h 105"/>
              <a:gd name="T40" fmla="*/ 46 w 106"/>
              <a:gd name="T41" fmla="*/ 20 h 105"/>
              <a:gd name="T42" fmla="*/ 46 w 106"/>
              <a:gd name="T43" fmla="*/ 0 h 105"/>
              <a:gd name="T44" fmla="*/ 5 w 106"/>
              <a:gd name="T45" fmla="*/ 30 h 105"/>
              <a:gd name="T46" fmla="*/ 24 w 106"/>
              <a:gd name="T47" fmla="*/ 36 h 105"/>
              <a:gd name="T48" fmla="*/ 67 w 106"/>
              <a:gd name="T49" fmla="*/ 83 h 105"/>
              <a:gd name="T50" fmla="*/ 53 w 106"/>
              <a:gd name="T51" fmla="*/ 85 h 105"/>
              <a:gd name="T52" fmla="*/ 39 w 106"/>
              <a:gd name="T53" fmla="*/ 83 h 105"/>
              <a:gd name="T54" fmla="*/ 28 w 106"/>
              <a:gd name="T55" fmla="*/ 99 h 105"/>
              <a:gd name="T56" fmla="*/ 53 w 106"/>
              <a:gd name="T57" fmla="*/ 105 h 105"/>
              <a:gd name="T58" fmla="*/ 78 w 106"/>
              <a:gd name="T59" fmla="*/ 99 h 105"/>
              <a:gd name="T60" fmla="*/ 67 w 106"/>
              <a:gd name="T61"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6" h="105">
                <a:moveTo>
                  <a:pt x="20" y="53"/>
                </a:moveTo>
                <a:cubicBezTo>
                  <a:pt x="20" y="51"/>
                  <a:pt x="20" y="50"/>
                  <a:pt x="20" y="49"/>
                </a:cubicBezTo>
                <a:cubicBezTo>
                  <a:pt x="1" y="43"/>
                  <a:pt x="1" y="43"/>
                  <a:pt x="1" y="43"/>
                </a:cubicBezTo>
                <a:cubicBezTo>
                  <a:pt x="1" y="46"/>
                  <a:pt x="0" y="49"/>
                  <a:pt x="0" y="53"/>
                </a:cubicBezTo>
                <a:cubicBezTo>
                  <a:pt x="0" y="68"/>
                  <a:pt x="7" y="81"/>
                  <a:pt x="17" y="91"/>
                </a:cubicBezTo>
                <a:cubicBezTo>
                  <a:pt x="29" y="75"/>
                  <a:pt x="29" y="75"/>
                  <a:pt x="29" y="75"/>
                </a:cubicBezTo>
                <a:cubicBezTo>
                  <a:pt x="23" y="69"/>
                  <a:pt x="20" y="61"/>
                  <a:pt x="20" y="53"/>
                </a:cubicBezTo>
                <a:close/>
                <a:moveTo>
                  <a:pt x="86" y="53"/>
                </a:moveTo>
                <a:cubicBezTo>
                  <a:pt x="86" y="61"/>
                  <a:pt x="83" y="69"/>
                  <a:pt x="77" y="75"/>
                </a:cubicBezTo>
                <a:cubicBezTo>
                  <a:pt x="89" y="91"/>
                  <a:pt x="89" y="91"/>
                  <a:pt x="89" y="91"/>
                </a:cubicBezTo>
                <a:cubicBezTo>
                  <a:pt x="99" y="81"/>
                  <a:pt x="106" y="68"/>
                  <a:pt x="106" y="53"/>
                </a:cubicBezTo>
                <a:cubicBezTo>
                  <a:pt x="106" y="49"/>
                  <a:pt x="105" y="46"/>
                  <a:pt x="105" y="43"/>
                </a:cubicBezTo>
                <a:cubicBezTo>
                  <a:pt x="86" y="49"/>
                  <a:pt x="86" y="49"/>
                  <a:pt x="86" y="49"/>
                </a:cubicBezTo>
                <a:cubicBezTo>
                  <a:pt x="86" y="50"/>
                  <a:pt x="86" y="51"/>
                  <a:pt x="86" y="53"/>
                </a:cubicBezTo>
                <a:close/>
                <a:moveTo>
                  <a:pt x="59" y="20"/>
                </a:moveTo>
                <a:cubicBezTo>
                  <a:pt x="69" y="22"/>
                  <a:pt x="77" y="28"/>
                  <a:pt x="82" y="36"/>
                </a:cubicBezTo>
                <a:cubicBezTo>
                  <a:pt x="101" y="30"/>
                  <a:pt x="101" y="30"/>
                  <a:pt x="101" y="30"/>
                </a:cubicBezTo>
                <a:cubicBezTo>
                  <a:pt x="93" y="14"/>
                  <a:pt x="78" y="3"/>
                  <a:pt x="59" y="0"/>
                </a:cubicBezTo>
                <a:lnTo>
                  <a:pt x="59" y="20"/>
                </a:lnTo>
                <a:close/>
                <a:moveTo>
                  <a:pt x="24" y="36"/>
                </a:moveTo>
                <a:cubicBezTo>
                  <a:pt x="29" y="28"/>
                  <a:pt x="37" y="22"/>
                  <a:pt x="46" y="20"/>
                </a:cubicBezTo>
                <a:cubicBezTo>
                  <a:pt x="46" y="0"/>
                  <a:pt x="46" y="0"/>
                  <a:pt x="46" y="0"/>
                </a:cubicBezTo>
                <a:cubicBezTo>
                  <a:pt x="28" y="3"/>
                  <a:pt x="13" y="14"/>
                  <a:pt x="5" y="30"/>
                </a:cubicBezTo>
                <a:lnTo>
                  <a:pt x="24" y="36"/>
                </a:lnTo>
                <a:close/>
                <a:moveTo>
                  <a:pt x="67" y="83"/>
                </a:moveTo>
                <a:cubicBezTo>
                  <a:pt x="62" y="84"/>
                  <a:pt x="58" y="85"/>
                  <a:pt x="53" y="85"/>
                </a:cubicBezTo>
                <a:cubicBezTo>
                  <a:pt x="48" y="85"/>
                  <a:pt x="43" y="84"/>
                  <a:pt x="39" y="83"/>
                </a:cubicBezTo>
                <a:cubicBezTo>
                  <a:pt x="28" y="99"/>
                  <a:pt x="28" y="99"/>
                  <a:pt x="28" y="99"/>
                </a:cubicBezTo>
                <a:cubicBezTo>
                  <a:pt x="35" y="103"/>
                  <a:pt x="44" y="105"/>
                  <a:pt x="53" y="105"/>
                </a:cubicBezTo>
                <a:cubicBezTo>
                  <a:pt x="62" y="105"/>
                  <a:pt x="71" y="103"/>
                  <a:pt x="78" y="99"/>
                </a:cubicBezTo>
                <a:lnTo>
                  <a:pt x="67" y="83"/>
                </a:lnTo>
                <a:close/>
              </a:path>
            </a:pathLst>
          </a:custGeom>
          <a:solidFill>
            <a:schemeClr val="accent1"/>
          </a:solidFill>
          <a:ln>
            <a:noFill/>
          </a:ln>
          <a:extLst/>
        </p:spPr>
        <p:txBody>
          <a:bodyPr anchor="ctr"/>
          <a:lstStyle/>
          <a:p>
            <a:pPr algn="ctr"/>
            <a:endParaRPr/>
          </a:p>
        </p:txBody>
      </p:sp>
      <p:sp>
        <p:nvSpPr>
          <p:cNvPr id="532" name="îṩļï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C7F3F04-23B2-4959-8B77-797BB4782FD4}"/>
              </a:ext>
            </a:extLst>
          </p:cNvPr>
          <p:cNvSpPr/>
          <p:nvPr/>
        </p:nvSpPr>
        <p:spPr bwMode="auto">
          <a:xfrm>
            <a:off x="8444693" y="2129748"/>
            <a:ext cx="304734" cy="225949"/>
          </a:xfrm>
          <a:custGeom>
            <a:avLst/>
            <a:gdLst>
              <a:gd name="T0" fmla="*/ 101 w 125"/>
              <a:gd name="T1" fmla="*/ 0 h 93"/>
              <a:gd name="T2" fmla="*/ 23 w 125"/>
              <a:gd name="T3" fmla="*/ 0 h 93"/>
              <a:gd name="T4" fmla="*/ 0 w 125"/>
              <a:gd name="T5" fmla="*/ 23 h 93"/>
              <a:gd name="T6" fmla="*/ 0 w 125"/>
              <a:gd name="T7" fmla="*/ 70 h 93"/>
              <a:gd name="T8" fmla="*/ 23 w 125"/>
              <a:gd name="T9" fmla="*/ 93 h 93"/>
              <a:gd name="T10" fmla="*/ 101 w 125"/>
              <a:gd name="T11" fmla="*/ 93 h 93"/>
              <a:gd name="T12" fmla="*/ 125 w 125"/>
              <a:gd name="T13" fmla="*/ 70 h 93"/>
              <a:gd name="T14" fmla="*/ 125 w 125"/>
              <a:gd name="T15" fmla="*/ 23 h 93"/>
              <a:gd name="T16" fmla="*/ 101 w 125"/>
              <a:gd name="T17" fmla="*/ 0 h 93"/>
              <a:gd name="T18" fmla="*/ 47 w 125"/>
              <a:gd name="T19" fmla="*/ 78 h 93"/>
              <a:gd name="T20" fmla="*/ 47 w 125"/>
              <a:gd name="T21" fmla="*/ 15 h 93"/>
              <a:gd name="T22" fmla="*/ 86 w 125"/>
              <a:gd name="T23" fmla="*/ 46 h 93"/>
              <a:gd name="T24" fmla="*/ 47 w 125"/>
              <a:gd name="T25" fmla="*/ 7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93">
                <a:moveTo>
                  <a:pt x="101" y="0"/>
                </a:moveTo>
                <a:cubicBezTo>
                  <a:pt x="23" y="0"/>
                  <a:pt x="23" y="0"/>
                  <a:pt x="23" y="0"/>
                </a:cubicBezTo>
                <a:cubicBezTo>
                  <a:pt x="11" y="0"/>
                  <a:pt x="0" y="10"/>
                  <a:pt x="0" y="23"/>
                </a:cubicBezTo>
                <a:cubicBezTo>
                  <a:pt x="0" y="70"/>
                  <a:pt x="0" y="70"/>
                  <a:pt x="0" y="70"/>
                </a:cubicBezTo>
                <a:cubicBezTo>
                  <a:pt x="0" y="83"/>
                  <a:pt x="11" y="93"/>
                  <a:pt x="23" y="93"/>
                </a:cubicBezTo>
                <a:cubicBezTo>
                  <a:pt x="101" y="93"/>
                  <a:pt x="101" y="93"/>
                  <a:pt x="101" y="93"/>
                </a:cubicBezTo>
                <a:cubicBezTo>
                  <a:pt x="114" y="93"/>
                  <a:pt x="125" y="83"/>
                  <a:pt x="125" y="70"/>
                </a:cubicBezTo>
                <a:cubicBezTo>
                  <a:pt x="125" y="23"/>
                  <a:pt x="125" y="23"/>
                  <a:pt x="125" y="23"/>
                </a:cubicBezTo>
                <a:cubicBezTo>
                  <a:pt x="125" y="10"/>
                  <a:pt x="114" y="0"/>
                  <a:pt x="101" y="0"/>
                </a:cubicBezTo>
                <a:close/>
                <a:moveTo>
                  <a:pt x="47" y="78"/>
                </a:moveTo>
                <a:cubicBezTo>
                  <a:pt x="47" y="15"/>
                  <a:pt x="47" y="15"/>
                  <a:pt x="47" y="15"/>
                </a:cubicBezTo>
                <a:cubicBezTo>
                  <a:pt x="86" y="46"/>
                  <a:pt x="86" y="46"/>
                  <a:pt x="86" y="46"/>
                </a:cubicBezTo>
                <a:lnTo>
                  <a:pt x="47" y="78"/>
                </a:lnTo>
                <a:close/>
              </a:path>
            </a:pathLst>
          </a:custGeom>
          <a:solidFill>
            <a:schemeClr val="accent2"/>
          </a:solidFill>
          <a:ln>
            <a:noFill/>
          </a:ln>
          <a:extLst/>
        </p:spPr>
        <p:txBody>
          <a:bodyPr anchor="ctr"/>
          <a:lstStyle/>
          <a:p>
            <a:pPr algn="ctr"/>
            <a:endParaRPr/>
          </a:p>
        </p:txBody>
      </p:sp>
      <p:sp>
        <p:nvSpPr>
          <p:cNvPr id="533" name="i$lï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E18C74E-0531-4B07-A7A6-1D947A0E9AEF}"/>
              </a:ext>
            </a:extLst>
          </p:cNvPr>
          <p:cNvSpPr/>
          <p:nvPr/>
        </p:nvSpPr>
        <p:spPr bwMode="auto">
          <a:xfrm>
            <a:off x="8099824" y="2327453"/>
            <a:ext cx="194733" cy="193246"/>
          </a:xfrm>
          <a:custGeom>
            <a:avLst/>
            <a:gdLst>
              <a:gd name="T0" fmla="*/ 0 w 131"/>
              <a:gd name="T1" fmla="*/ 130 h 130"/>
              <a:gd name="T2" fmla="*/ 66 w 131"/>
              <a:gd name="T3" fmla="*/ 130 h 130"/>
              <a:gd name="T4" fmla="*/ 66 w 131"/>
              <a:gd name="T5" fmla="*/ 0 h 130"/>
              <a:gd name="T6" fmla="*/ 0 w 131"/>
              <a:gd name="T7" fmla="*/ 0 h 130"/>
              <a:gd name="T8" fmla="*/ 0 w 131"/>
              <a:gd name="T9" fmla="*/ 130 h 130"/>
              <a:gd name="T10" fmla="*/ 41 w 131"/>
              <a:gd name="T11" fmla="*/ 16 h 130"/>
              <a:gd name="T12" fmla="*/ 58 w 131"/>
              <a:gd name="T13" fmla="*/ 16 h 130"/>
              <a:gd name="T14" fmla="*/ 58 w 131"/>
              <a:gd name="T15" fmla="*/ 32 h 130"/>
              <a:gd name="T16" fmla="*/ 41 w 131"/>
              <a:gd name="T17" fmla="*/ 32 h 130"/>
              <a:gd name="T18" fmla="*/ 41 w 131"/>
              <a:gd name="T19" fmla="*/ 16 h 130"/>
              <a:gd name="T20" fmla="*/ 41 w 131"/>
              <a:gd name="T21" fmla="*/ 49 h 130"/>
              <a:gd name="T22" fmla="*/ 58 w 131"/>
              <a:gd name="T23" fmla="*/ 49 h 130"/>
              <a:gd name="T24" fmla="*/ 58 w 131"/>
              <a:gd name="T25" fmla="*/ 65 h 130"/>
              <a:gd name="T26" fmla="*/ 41 w 131"/>
              <a:gd name="T27" fmla="*/ 65 h 130"/>
              <a:gd name="T28" fmla="*/ 41 w 131"/>
              <a:gd name="T29" fmla="*/ 49 h 130"/>
              <a:gd name="T30" fmla="*/ 41 w 131"/>
              <a:gd name="T31" fmla="*/ 81 h 130"/>
              <a:gd name="T32" fmla="*/ 58 w 131"/>
              <a:gd name="T33" fmla="*/ 81 h 130"/>
              <a:gd name="T34" fmla="*/ 58 w 131"/>
              <a:gd name="T35" fmla="*/ 98 h 130"/>
              <a:gd name="T36" fmla="*/ 41 w 131"/>
              <a:gd name="T37" fmla="*/ 98 h 130"/>
              <a:gd name="T38" fmla="*/ 41 w 131"/>
              <a:gd name="T39" fmla="*/ 81 h 130"/>
              <a:gd name="T40" fmla="*/ 9 w 131"/>
              <a:gd name="T41" fmla="*/ 16 h 130"/>
              <a:gd name="T42" fmla="*/ 25 w 131"/>
              <a:gd name="T43" fmla="*/ 16 h 130"/>
              <a:gd name="T44" fmla="*/ 25 w 131"/>
              <a:gd name="T45" fmla="*/ 32 h 130"/>
              <a:gd name="T46" fmla="*/ 9 w 131"/>
              <a:gd name="T47" fmla="*/ 32 h 130"/>
              <a:gd name="T48" fmla="*/ 9 w 131"/>
              <a:gd name="T49" fmla="*/ 16 h 130"/>
              <a:gd name="T50" fmla="*/ 9 w 131"/>
              <a:gd name="T51" fmla="*/ 49 h 130"/>
              <a:gd name="T52" fmla="*/ 25 w 131"/>
              <a:gd name="T53" fmla="*/ 49 h 130"/>
              <a:gd name="T54" fmla="*/ 25 w 131"/>
              <a:gd name="T55" fmla="*/ 65 h 130"/>
              <a:gd name="T56" fmla="*/ 9 w 131"/>
              <a:gd name="T57" fmla="*/ 65 h 130"/>
              <a:gd name="T58" fmla="*/ 9 w 131"/>
              <a:gd name="T59" fmla="*/ 49 h 130"/>
              <a:gd name="T60" fmla="*/ 9 w 131"/>
              <a:gd name="T61" fmla="*/ 81 h 130"/>
              <a:gd name="T62" fmla="*/ 25 w 131"/>
              <a:gd name="T63" fmla="*/ 81 h 130"/>
              <a:gd name="T64" fmla="*/ 25 w 131"/>
              <a:gd name="T65" fmla="*/ 98 h 130"/>
              <a:gd name="T66" fmla="*/ 9 w 131"/>
              <a:gd name="T67" fmla="*/ 98 h 130"/>
              <a:gd name="T68" fmla="*/ 9 w 131"/>
              <a:gd name="T69" fmla="*/ 81 h 130"/>
              <a:gd name="T70" fmla="*/ 74 w 131"/>
              <a:gd name="T71" fmla="*/ 41 h 130"/>
              <a:gd name="T72" fmla="*/ 131 w 131"/>
              <a:gd name="T73" fmla="*/ 41 h 130"/>
              <a:gd name="T74" fmla="*/ 131 w 131"/>
              <a:gd name="T75" fmla="*/ 49 h 130"/>
              <a:gd name="T76" fmla="*/ 74 w 131"/>
              <a:gd name="T77" fmla="*/ 49 h 130"/>
              <a:gd name="T78" fmla="*/ 74 w 131"/>
              <a:gd name="T79" fmla="*/ 41 h 130"/>
              <a:gd name="T80" fmla="*/ 74 w 131"/>
              <a:gd name="T81" fmla="*/ 130 h 130"/>
              <a:gd name="T82" fmla="*/ 90 w 131"/>
              <a:gd name="T83" fmla="*/ 130 h 130"/>
              <a:gd name="T84" fmla="*/ 90 w 131"/>
              <a:gd name="T85" fmla="*/ 98 h 130"/>
              <a:gd name="T86" fmla="*/ 115 w 131"/>
              <a:gd name="T87" fmla="*/ 98 h 130"/>
              <a:gd name="T88" fmla="*/ 115 w 131"/>
              <a:gd name="T89" fmla="*/ 130 h 130"/>
              <a:gd name="T90" fmla="*/ 131 w 131"/>
              <a:gd name="T91" fmla="*/ 130 h 130"/>
              <a:gd name="T92" fmla="*/ 131 w 131"/>
              <a:gd name="T93" fmla="*/ 57 h 130"/>
              <a:gd name="T94" fmla="*/ 74 w 131"/>
              <a:gd name="T95" fmla="*/ 57 h 130"/>
              <a:gd name="T96" fmla="*/ 74 w 131"/>
              <a:gd name="T9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30">
                <a:moveTo>
                  <a:pt x="0" y="130"/>
                </a:moveTo>
                <a:lnTo>
                  <a:pt x="66" y="130"/>
                </a:lnTo>
                <a:lnTo>
                  <a:pt x="66" y="0"/>
                </a:lnTo>
                <a:lnTo>
                  <a:pt x="0" y="0"/>
                </a:lnTo>
                <a:lnTo>
                  <a:pt x="0" y="130"/>
                </a:lnTo>
                <a:close/>
                <a:moveTo>
                  <a:pt x="41" y="16"/>
                </a:moveTo>
                <a:lnTo>
                  <a:pt x="58" y="16"/>
                </a:lnTo>
                <a:lnTo>
                  <a:pt x="58" y="32"/>
                </a:lnTo>
                <a:lnTo>
                  <a:pt x="41" y="32"/>
                </a:lnTo>
                <a:lnTo>
                  <a:pt x="41" y="16"/>
                </a:lnTo>
                <a:close/>
                <a:moveTo>
                  <a:pt x="41" y="49"/>
                </a:moveTo>
                <a:lnTo>
                  <a:pt x="58" y="49"/>
                </a:lnTo>
                <a:lnTo>
                  <a:pt x="58" y="65"/>
                </a:lnTo>
                <a:lnTo>
                  <a:pt x="41" y="65"/>
                </a:lnTo>
                <a:lnTo>
                  <a:pt x="41" y="49"/>
                </a:lnTo>
                <a:close/>
                <a:moveTo>
                  <a:pt x="41" y="81"/>
                </a:moveTo>
                <a:lnTo>
                  <a:pt x="58" y="81"/>
                </a:lnTo>
                <a:lnTo>
                  <a:pt x="58" y="98"/>
                </a:lnTo>
                <a:lnTo>
                  <a:pt x="41" y="98"/>
                </a:lnTo>
                <a:lnTo>
                  <a:pt x="41" y="81"/>
                </a:lnTo>
                <a:close/>
                <a:moveTo>
                  <a:pt x="9" y="16"/>
                </a:moveTo>
                <a:lnTo>
                  <a:pt x="25" y="16"/>
                </a:lnTo>
                <a:lnTo>
                  <a:pt x="25" y="32"/>
                </a:lnTo>
                <a:lnTo>
                  <a:pt x="9" y="32"/>
                </a:lnTo>
                <a:lnTo>
                  <a:pt x="9" y="16"/>
                </a:lnTo>
                <a:close/>
                <a:moveTo>
                  <a:pt x="9" y="49"/>
                </a:moveTo>
                <a:lnTo>
                  <a:pt x="25" y="49"/>
                </a:lnTo>
                <a:lnTo>
                  <a:pt x="25" y="65"/>
                </a:lnTo>
                <a:lnTo>
                  <a:pt x="9" y="65"/>
                </a:lnTo>
                <a:lnTo>
                  <a:pt x="9" y="49"/>
                </a:lnTo>
                <a:close/>
                <a:moveTo>
                  <a:pt x="9" y="81"/>
                </a:moveTo>
                <a:lnTo>
                  <a:pt x="25" y="81"/>
                </a:lnTo>
                <a:lnTo>
                  <a:pt x="25" y="98"/>
                </a:lnTo>
                <a:lnTo>
                  <a:pt x="9" y="98"/>
                </a:lnTo>
                <a:lnTo>
                  <a:pt x="9" y="81"/>
                </a:lnTo>
                <a:close/>
                <a:moveTo>
                  <a:pt x="74" y="41"/>
                </a:moveTo>
                <a:lnTo>
                  <a:pt x="131" y="41"/>
                </a:lnTo>
                <a:lnTo>
                  <a:pt x="131" y="49"/>
                </a:lnTo>
                <a:lnTo>
                  <a:pt x="74" y="49"/>
                </a:lnTo>
                <a:lnTo>
                  <a:pt x="74" y="41"/>
                </a:lnTo>
                <a:close/>
                <a:moveTo>
                  <a:pt x="74" y="130"/>
                </a:moveTo>
                <a:lnTo>
                  <a:pt x="90" y="130"/>
                </a:lnTo>
                <a:lnTo>
                  <a:pt x="90" y="98"/>
                </a:lnTo>
                <a:lnTo>
                  <a:pt x="115" y="98"/>
                </a:lnTo>
                <a:lnTo>
                  <a:pt x="115" y="130"/>
                </a:lnTo>
                <a:lnTo>
                  <a:pt x="131" y="130"/>
                </a:lnTo>
                <a:lnTo>
                  <a:pt x="131" y="57"/>
                </a:lnTo>
                <a:lnTo>
                  <a:pt x="74" y="57"/>
                </a:lnTo>
                <a:lnTo>
                  <a:pt x="74" y="130"/>
                </a:lnTo>
                <a:close/>
              </a:path>
            </a:pathLst>
          </a:custGeom>
          <a:solidFill>
            <a:schemeClr val="tx2"/>
          </a:solidFill>
          <a:ln>
            <a:noFill/>
          </a:ln>
          <a:extLst/>
        </p:spPr>
        <p:txBody>
          <a:bodyPr anchor="ctr"/>
          <a:lstStyle/>
          <a:p>
            <a:pPr algn="ctr"/>
            <a:endParaRPr/>
          </a:p>
        </p:txBody>
      </p:sp>
      <p:sp>
        <p:nvSpPr>
          <p:cNvPr id="534" name="î$ḷ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CA038FB-198C-4C6A-B986-1FF7811902F2}"/>
              </a:ext>
            </a:extLst>
          </p:cNvPr>
          <p:cNvSpPr/>
          <p:nvPr/>
        </p:nvSpPr>
        <p:spPr bwMode="auto">
          <a:xfrm>
            <a:off x="10585260" y="3228276"/>
            <a:ext cx="150138" cy="150137"/>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57 w 62"/>
              <a:gd name="T11" fmla="*/ 35 h 62"/>
              <a:gd name="T12" fmla="*/ 41 w 62"/>
              <a:gd name="T13" fmla="*/ 34 h 62"/>
              <a:gd name="T14" fmla="*/ 46 w 62"/>
              <a:gd name="T15" fmla="*/ 53 h 62"/>
              <a:gd name="T16" fmla="*/ 57 w 62"/>
              <a:gd name="T17" fmla="*/ 35 h 62"/>
              <a:gd name="T18" fmla="*/ 41 w 62"/>
              <a:gd name="T19" fmla="*/ 55 h 62"/>
              <a:gd name="T20" fmla="*/ 36 w 62"/>
              <a:gd name="T21" fmla="*/ 35 h 62"/>
              <a:gd name="T22" fmla="*/ 35 w 62"/>
              <a:gd name="T23" fmla="*/ 35 h 62"/>
              <a:gd name="T24" fmla="*/ 15 w 62"/>
              <a:gd name="T25" fmla="*/ 52 h 62"/>
              <a:gd name="T26" fmla="*/ 31 w 62"/>
              <a:gd name="T27" fmla="*/ 57 h 62"/>
              <a:gd name="T28" fmla="*/ 41 w 62"/>
              <a:gd name="T29" fmla="*/ 55 h 62"/>
              <a:gd name="T30" fmla="*/ 11 w 62"/>
              <a:gd name="T31" fmla="*/ 48 h 62"/>
              <a:gd name="T32" fmla="*/ 33 w 62"/>
              <a:gd name="T33" fmla="*/ 31 h 62"/>
              <a:gd name="T34" fmla="*/ 34 w 62"/>
              <a:gd name="T35" fmla="*/ 31 h 62"/>
              <a:gd name="T36" fmla="*/ 32 w 62"/>
              <a:gd name="T37" fmla="*/ 26 h 62"/>
              <a:gd name="T38" fmla="*/ 4 w 62"/>
              <a:gd name="T39" fmla="*/ 30 h 62"/>
              <a:gd name="T40" fmla="*/ 4 w 62"/>
              <a:gd name="T41" fmla="*/ 31 h 62"/>
              <a:gd name="T42" fmla="*/ 11 w 62"/>
              <a:gd name="T43" fmla="*/ 48 h 62"/>
              <a:gd name="T44" fmla="*/ 5 w 62"/>
              <a:gd name="T45" fmla="*/ 25 h 62"/>
              <a:gd name="T46" fmla="*/ 29 w 62"/>
              <a:gd name="T47" fmla="*/ 22 h 62"/>
              <a:gd name="T48" fmla="*/ 20 w 62"/>
              <a:gd name="T49" fmla="*/ 7 h 62"/>
              <a:gd name="T50" fmla="*/ 5 w 62"/>
              <a:gd name="T51" fmla="*/ 25 h 62"/>
              <a:gd name="T52" fmla="*/ 25 w 62"/>
              <a:gd name="T53" fmla="*/ 5 h 62"/>
              <a:gd name="T54" fmla="*/ 35 w 62"/>
              <a:gd name="T55" fmla="*/ 20 h 62"/>
              <a:gd name="T56" fmla="*/ 49 w 62"/>
              <a:gd name="T57" fmla="*/ 11 h 62"/>
              <a:gd name="T58" fmla="*/ 31 w 62"/>
              <a:gd name="T59" fmla="*/ 4 h 62"/>
              <a:gd name="T60" fmla="*/ 25 w 62"/>
              <a:gd name="T61" fmla="*/ 5 h 62"/>
              <a:gd name="T62" fmla="*/ 51 w 62"/>
              <a:gd name="T63" fmla="*/ 14 h 62"/>
              <a:gd name="T64" fmla="*/ 37 w 62"/>
              <a:gd name="T65" fmla="*/ 24 h 62"/>
              <a:gd name="T66" fmla="*/ 38 w 62"/>
              <a:gd name="T67" fmla="*/ 28 h 62"/>
              <a:gd name="T68" fmla="*/ 39 w 62"/>
              <a:gd name="T69" fmla="*/ 30 h 62"/>
              <a:gd name="T70" fmla="*/ 57 w 62"/>
              <a:gd name="T71" fmla="*/ 30 h 62"/>
              <a:gd name="T72" fmla="*/ 51 w 62"/>
              <a:gd name="T73"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7" y="35"/>
                </a:moveTo>
                <a:cubicBezTo>
                  <a:pt x="56" y="35"/>
                  <a:pt x="49" y="32"/>
                  <a:pt x="41" y="34"/>
                </a:cubicBezTo>
                <a:cubicBezTo>
                  <a:pt x="44" y="43"/>
                  <a:pt x="45" y="51"/>
                  <a:pt x="46" y="53"/>
                </a:cubicBezTo>
                <a:cubicBezTo>
                  <a:pt x="52" y="49"/>
                  <a:pt x="56" y="42"/>
                  <a:pt x="57" y="35"/>
                </a:cubicBezTo>
                <a:close/>
                <a:moveTo>
                  <a:pt x="41" y="55"/>
                </a:moveTo>
                <a:cubicBezTo>
                  <a:pt x="41" y="53"/>
                  <a:pt x="39" y="45"/>
                  <a:pt x="36" y="35"/>
                </a:cubicBezTo>
                <a:cubicBezTo>
                  <a:pt x="36" y="35"/>
                  <a:pt x="36" y="35"/>
                  <a:pt x="35" y="35"/>
                </a:cubicBezTo>
                <a:cubicBezTo>
                  <a:pt x="20" y="40"/>
                  <a:pt x="15" y="51"/>
                  <a:pt x="15" y="52"/>
                </a:cubicBezTo>
                <a:cubicBezTo>
                  <a:pt x="19" y="55"/>
                  <a:pt x="25" y="57"/>
                  <a:pt x="31" y="57"/>
                </a:cubicBezTo>
                <a:cubicBezTo>
                  <a:pt x="35" y="57"/>
                  <a:pt x="38" y="57"/>
                  <a:pt x="41" y="55"/>
                </a:cubicBezTo>
                <a:close/>
                <a:moveTo>
                  <a:pt x="11" y="48"/>
                </a:moveTo>
                <a:cubicBezTo>
                  <a:pt x="12" y="47"/>
                  <a:pt x="19" y="35"/>
                  <a:pt x="33" y="31"/>
                </a:cubicBezTo>
                <a:cubicBezTo>
                  <a:pt x="33" y="31"/>
                  <a:pt x="33" y="31"/>
                  <a:pt x="34" y="31"/>
                </a:cubicBezTo>
                <a:cubicBezTo>
                  <a:pt x="33" y="29"/>
                  <a:pt x="32" y="28"/>
                  <a:pt x="32" y="26"/>
                </a:cubicBezTo>
                <a:cubicBezTo>
                  <a:pt x="18" y="30"/>
                  <a:pt x="6" y="30"/>
                  <a:pt x="4" y="30"/>
                </a:cubicBezTo>
                <a:cubicBezTo>
                  <a:pt x="4" y="30"/>
                  <a:pt x="4" y="30"/>
                  <a:pt x="4" y="31"/>
                </a:cubicBezTo>
                <a:cubicBezTo>
                  <a:pt x="4" y="38"/>
                  <a:pt x="7" y="44"/>
                  <a:pt x="11" y="48"/>
                </a:cubicBezTo>
                <a:close/>
                <a:moveTo>
                  <a:pt x="5" y="25"/>
                </a:moveTo>
                <a:cubicBezTo>
                  <a:pt x="6" y="25"/>
                  <a:pt x="17" y="25"/>
                  <a:pt x="29" y="22"/>
                </a:cubicBezTo>
                <a:cubicBezTo>
                  <a:pt x="25" y="14"/>
                  <a:pt x="20" y="8"/>
                  <a:pt x="20" y="7"/>
                </a:cubicBezTo>
                <a:cubicBezTo>
                  <a:pt x="12" y="10"/>
                  <a:pt x="7" y="17"/>
                  <a:pt x="5" y="25"/>
                </a:cubicBezTo>
                <a:close/>
                <a:moveTo>
                  <a:pt x="25" y="5"/>
                </a:moveTo>
                <a:cubicBezTo>
                  <a:pt x="25" y="6"/>
                  <a:pt x="30" y="12"/>
                  <a:pt x="35" y="20"/>
                </a:cubicBezTo>
                <a:cubicBezTo>
                  <a:pt x="44" y="17"/>
                  <a:pt x="48" y="12"/>
                  <a:pt x="49" y="11"/>
                </a:cubicBezTo>
                <a:cubicBezTo>
                  <a:pt x="44" y="7"/>
                  <a:pt x="38" y="4"/>
                  <a:pt x="31" y="4"/>
                </a:cubicBezTo>
                <a:cubicBezTo>
                  <a:pt x="29" y="4"/>
                  <a:pt x="27" y="4"/>
                  <a:pt x="25" y="5"/>
                </a:cubicBezTo>
                <a:close/>
                <a:moveTo>
                  <a:pt x="51" y="14"/>
                </a:moveTo>
                <a:cubicBezTo>
                  <a:pt x="51" y="15"/>
                  <a:pt x="46" y="20"/>
                  <a:pt x="37" y="24"/>
                </a:cubicBezTo>
                <a:cubicBezTo>
                  <a:pt x="37" y="26"/>
                  <a:pt x="38" y="27"/>
                  <a:pt x="38" y="28"/>
                </a:cubicBezTo>
                <a:cubicBezTo>
                  <a:pt x="39" y="29"/>
                  <a:pt x="39" y="29"/>
                  <a:pt x="39" y="30"/>
                </a:cubicBezTo>
                <a:cubicBezTo>
                  <a:pt x="48" y="29"/>
                  <a:pt x="57" y="30"/>
                  <a:pt x="57" y="30"/>
                </a:cubicBezTo>
                <a:cubicBezTo>
                  <a:pt x="57" y="24"/>
                  <a:pt x="55" y="18"/>
                  <a:pt x="51" y="14"/>
                </a:cubicBezTo>
                <a:close/>
              </a:path>
            </a:pathLst>
          </a:custGeom>
          <a:solidFill>
            <a:schemeClr val="accent1"/>
          </a:solidFill>
          <a:ln>
            <a:noFill/>
          </a:ln>
          <a:extLst/>
        </p:spPr>
        <p:txBody>
          <a:bodyPr anchor="ctr"/>
          <a:lstStyle/>
          <a:p>
            <a:pPr algn="ctr"/>
            <a:endParaRPr/>
          </a:p>
        </p:txBody>
      </p:sp>
      <p:sp>
        <p:nvSpPr>
          <p:cNvPr id="535" name="îs1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3F48031-AFB1-4794-9ECD-4DE58A087D24}"/>
              </a:ext>
            </a:extLst>
          </p:cNvPr>
          <p:cNvSpPr/>
          <p:nvPr/>
        </p:nvSpPr>
        <p:spPr bwMode="auto">
          <a:xfrm>
            <a:off x="10381610" y="3181687"/>
            <a:ext cx="167974" cy="223348"/>
          </a:xfrm>
          <a:custGeom>
            <a:avLst/>
            <a:gdLst>
              <a:gd name="T0" fmla="*/ 53 w 56"/>
              <a:gd name="T1" fmla="*/ 9 h 74"/>
              <a:gd name="T2" fmla="*/ 49 w 56"/>
              <a:gd name="T3" fmla="*/ 9 h 74"/>
              <a:gd name="T4" fmla="*/ 49 w 56"/>
              <a:gd name="T5" fmla="*/ 14 h 74"/>
              <a:gd name="T6" fmla="*/ 51 w 56"/>
              <a:gd name="T7" fmla="*/ 14 h 74"/>
              <a:gd name="T8" fmla="*/ 51 w 56"/>
              <a:gd name="T9" fmla="*/ 51 h 74"/>
              <a:gd name="T10" fmla="*/ 32 w 56"/>
              <a:gd name="T11" fmla="*/ 51 h 74"/>
              <a:gd name="T12" fmla="*/ 32 w 56"/>
              <a:gd name="T13" fmla="*/ 70 h 74"/>
              <a:gd name="T14" fmla="*/ 5 w 56"/>
              <a:gd name="T15" fmla="*/ 70 h 74"/>
              <a:gd name="T16" fmla="*/ 5 w 56"/>
              <a:gd name="T17" fmla="*/ 14 h 74"/>
              <a:gd name="T18" fmla="*/ 7 w 56"/>
              <a:gd name="T19" fmla="*/ 14 h 74"/>
              <a:gd name="T20" fmla="*/ 7 w 56"/>
              <a:gd name="T21" fmla="*/ 9 h 74"/>
              <a:gd name="T22" fmla="*/ 2 w 56"/>
              <a:gd name="T23" fmla="*/ 9 h 74"/>
              <a:gd name="T24" fmla="*/ 0 w 56"/>
              <a:gd name="T25" fmla="*/ 12 h 74"/>
              <a:gd name="T26" fmla="*/ 0 w 56"/>
              <a:gd name="T27" fmla="*/ 72 h 74"/>
              <a:gd name="T28" fmla="*/ 2 w 56"/>
              <a:gd name="T29" fmla="*/ 74 h 74"/>
              <a:gd name="T30" fmla="*/ 39 w 56"/>
              <a:gd name="T31" fmla="*/ 74 h 74"/>
              <a:gd name="T32" fmla="*/ 56 w 56"/>
              <a:gd name="T33" fmla="*/ 58 h 74"/>
              <a:gd name="T34" fmla="*/ 56 w 56"/>
              <a:gd name="T35" fmla="*/ 12 h 74"/>
              <a:gd name="T36" fmla="*/ 53 w 56"/>
              <a:gd name="T37" fmla="*/ 9 h 74"/>
              <a:gd name="T38" fmla="*/ 37 w 56"/>
              <a:gd name="T39" fmla="*/ 70 h 74"/>
              <a:gd name="T40" fmla="*/ 37 w 56"/>
              <a:gd name="T41" fmla="*/ 56 h 74"/>
              <a:gd name="T42" fmla="*/ 51 w 56"/>
              <a:gd name="T43" fmla="*/ 56 h 74"/>
              <a:gd name="T44" fmla="*/ 37 w 56"/>
              <a:gd name="T45" fmla="*/ 70 h 74"/>
              <a:gd name="T46" fmla="*/ 46 w 56"/>
              <a:gd name="T47" fmla="*/ 9 h 74"/>
              <a:gd name="T48" fmla="*/ 37 w 56"/>
              <a:gd name="T49" fmla="*/ 9 h 74"/>
              <a:gd name="T50" fmla="*/ 37 w 56"/>
              <a:gd name="T51" fmla="*/ 5 h 74"/>
              <a:gd name="T52" fmla="*/ 32 w 56"/>
              <a:gd name="T53" fmla="*/ 0 h 74"/>
              <a:gd name="T54" fmla="*/ 23 w 56"/>
              <a:gd name="T55" fmla="*/ 0 h 74"/>
              <a:gd name="T56" fmla="*/ 19 w 56"/>
              <a:gd name="T57" fmla="*/ 5 h 74"/>
              <a:gd name="T58" fmla="*/ 19 w 56"/>
              <a:gd name="T59" fmla="*/ 9 h 74"/>
              <a:gd name="T60" fmla="*/ 9 w 56"/>
              <a:gd name="T61" fmla="*/ 9 h 74"/>
              <a:gd name="T62" fmla="*/ 9 w 56"/>
              <a:gd name="T63" fmla="*/ 19 h 74"/>
              <a:gd name="T64" fmla="*/ 46 w 56"/>
              <a:gd name="T65" fmla="*/ 19 h 74"/>
              <a:gd name="T66" fmla="*/ 46 w 56"/>
              <a:gd name="T67" fmla="*/ 9 h 74"/>
              <a:gd name="T68" fmla="*/ 32 w 56"/>
              <a:gd name="T69" fmla="*/ 9 h 74"/>
              <a:gd name="T70" fmla="*/ 23 w 56"/>
              <a:gd name="T71" fmla="*/ 9 h 74"/>
              <a:gd name="T72" fmla="*/ 23 w 56"/>
              <a:gd name="T73" fmla="*/ 5 h 74"/>
              <a:gd name="T74" fmla="*/ 23 w 56"/>
              <a:gd name="T75" fmla="*/ 5 h 74"/>
              <a:gd name="T76" fmla="*/ 32 w 56"/>
              <a:gd name="T77" fmla="*/ 5 h 74"/>
              <a:gd name="T78" fmla="*/ 32 w 56"/>
              <a:gd name="T79" fmla="*/ 5 h 74"/>
              <a:gd name="T80" fmla="*/ 32 w 56"/>
              <a:gd name="T81" fmla="*/ 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 h="74">
                <a:moveTo>
                  <a:pt x="53" y="9"/>
                </a:moveTo>
                <a:cubicBezTo>
                  <a:pt x="49" y="9"/>
                  <a:pt x="49" y="9"/>
                  <a:pt x="49" y="9"/>
                </a:cubicBezTo>
                <a:cubicBezTo>
                  <a:pt x="49" y="14"/>
                  <a:pt x="49" y="14"/>
                  <a:pt x="49" y="14"/>
                </a:cubicBezTo>
                <a:cubicBezTo>
                  <a:pt x="51" y="14"/>
                  <a:pt x="51" y="14"/>
                  <a:pt x="51" y="14"/>
                </a:cubicBezTo>
                <a:cubicBezTo>
                  <a:pt x="51" y="51"/>
                  <a:pt x="51" y="51"/>
                  <a:pt x="51" y="51"/>
                </a:cubicBezTo>
                <a:cubicBezTo>
                  <a:pt x="32" y="51"/>
                  <a:pt x="32" y="51"/>
                  <a:pt x="32" y="51"/>
                </a:cubicBezTo>
                <a:cubicBezTo>
                  <a:pt x="32" y="70"/>
                  <a:pt x="32" y="70"/>
                  <a:pt x="32" y="70"/>
                </a:cubicBezTo>
                <a:cubicBezTo>
                  <a:pt x="5" y="70"/>
                  <a:pt x="5" y="70"/>
                  <a:pt x="5" y="70"/>
                </a:cubicBezTo>
                <a:cubicBezTo>
                  <a:pt x="5" y="14"/>
                  <a:pt x="5" y="14"/>
                  <a:pt x="5" y="14"/>
                </a:cubicBezTo>
                <a:cubicBezTo>
                  <a:pt x="7" y="14"/>
                  <a:pt x="7" y="14"/>
                  <a:pt x="7" y="14"/>
                </a:cubicBezTo>
                <a:cubicBezTo>
                  <a:pt x="7" y="9"/>
                  <a:pt x="7" y="9"/>
                  <a:pt x="7" y="9"/>
                </a:cubicBezTo>
                <a:cubicBezTo>
                  <a:pt x="2" y="9"/>
                  <a:pt x="2" y="9"/>
                  <a:pt x="2" y="9"/>
                </a:cubicBezTo>
                <a:cubicBezTo>
                  <a:pt x="1" y="9"/>
                  <a:pt x="0" y="10"/>
                  <a:pt x="0" y="12"/>
                </a:cubicBezTo>
                <a:cubicBezTo>
                  <a:pt x="0" y="72"/>
                  <a:pt x="0" y="72"/>
                  <a:pt x="0" y="72"/>
                </a:cubicBezTo>
                <a:cubicBezTo>
                  <a:pt x="0" y="73"/>
                  <a:pt x="1" y="74"/>
                  <a:pt x="2" y="74"/>
                </a:cubicBezTo>
                <a:cubicBezTo>
                  <a:pt x="39" y="74"/>
                  <a:pt x="39" y="74"/>
                  <a:pt x="39" y="74"/>
                </a:cubicBezTo>
                <a:cubicBezTo>
                  <a:pt x="56" y="58"/>
                  <a:pt x="56" y="58"/>
                  <a:pt x="56" y="58"/>
                </a:cubicBezTo>
                <a:cubicBezTo>
                  <a:pt x="56" y="12"/>
                  <a:pt x="56" y="12"/>
                  <a:pt x="56" y="12"/>
                </a:cubicBezTo>
                <a:cubicBezTo>
                  <a:pt x="56" y="10"/>
                  <a:pt x="55" y="9"/>
                  <a:pt x="53" y="9"/>
                </a:cubicBezTo>
                <a:close/>
                <a:moveTo>
                  <a:pt x="37" y="70"/>
                </a:moveTo>
                <a:cubicBezTo>
                  <a:pt x="37" y="56"/>
                  <a:pt x="37" y="56"/>
                  <a:pt x="37" y="56"/>
                </a:cubicBezTo>
                <a:cubicBezTo>
                  <a:pt x="51" y="56"/>
                  <a:pt x="51" y="56"/>
                  <a:pt x="51" y="56"/>
                </a:cubicBezTo>
                <a:lnTo>
                  <a:pt x="37" y="70"/>
                </a:lnTo>
                <a:close/>
                <a:moveTo>
                  <a:pt x="46" y="9"/>
                </a:moveTo>
                <a:cubicBezTo>
                  <a:pt x="37" y="9"/>
                  <a:pt x="37" y="9"/>
                  <a:pt x="37" y="9"/>
                </a:cubicBezTo>
                <a:cubicBezTo>
                  <a:pt x="37" y="5"/>
                  <a:pt x="37" y="5"/>
                  <a:pt x="37" y="5"/>
                </a:cubicBezTo>
                <a:cubicBezTo>
                  <a:pt x="37" y="2"/>
                  <a:pt x="35" y="0"/>
                  <a:pt x="32" y="0"/>
                </a:cubicBezTo>
                <a:cubicBezTo>
                  <a:pt x="23" y="0"/>
                  <a:pt x="23" y="0"/>
                  <a:pt x="23" y="0"/>
                </a:cubicBezTo>
                <a:cubicBezTo>
                  <a:pt x="21" y="0"/>
                  <a:pt x="19" y="2"/>
                  <a:pt x="19" y="5"/>
                </a:cubicBezTo>
                <a:cubicBezTo>
                  <a:pt x="19" y="9"/>
                  <a:pt x="19" y="9"/>
                  <a:pt x="19" y="9"/>
                </a:cubicBezTo>
                <a:cubicBezTo>
                  <a:pt x="9" y="9"/>
                  <a:pt x="9" y="9"/>
                  <a:pt x="9" y="9"/>
                </a:cubicBezTo>
                <a:cubicBezTo>
                  <a:pt x="9" y="19"/>
                  <a:pt x="9" y="19"/>
                  <a:pt x="9" y="19"/>
                </a:cubicBezTo>
                <a:cubicBezTo>
                  <a:pt x="46" y="19"/>
                  <a:pt x="46" y="19"/>
                  <a:pt x="46" y="19"/>
                </a:cubicBezTo>
                <a:lnTo>
                  <a:pt x="46" y="9"/>
                </a:lnTo>
                <a:close/>
                <a:moveTo>
                  <a:pt x="32" y="9"/>
                </a:moveTo>
                <a:cubicBezTo>
                  <a:pt x="23" y="9"/>
                  <a:pt x="23" y="9"/>
                  <a:pt x="23" y="9"/>
                </a:cubicBezTo>
                <a:cubicBezTo>
                  <a:pt x="23" y="5"/>
                  <a:pt x="23" y="5"/>
                  <a:pt x="23" y="5"/>
                </a:cubicBezTo>
                <a:cubicBezTo>
                  <a:pt x="23" y="5"/>
                  <a:pt x="23" y="5"/>
                  <a:pt x="23" y="5"/>
                </a:cubicBezTo>
                <a:cubicBezTo>
                  <a:pt x="32" y="5"/>
                  <a:pt x="32" y="5"/>
                  <a:pt x="32" y="5"/>
                </a:cubicBezTo>
                <a:cubicBezTo>
                  <a:pt x="32" y="5"/>
                  <a:pt x="32" y="5"/>
                  <a:pt x="32" y="5"/>
                </a:cubicBezTo>
                <a:lnTo>
                  <a:pt x="32" y="9"/>
                </a:lnTo>
                <a:close/>
              </a:path>
            </a:pathLst>
          </a:custGeom>
          <a:solidFill>
            <a:schemeClr val="accent1"/>
          </a:solidFill>
          <a:ln>
            <a:noFill/>
          </a:ln>
          <a:extLst/>
        </p:spPr>
        <p:txBody>
          <a:bodyPr anchor="ctr"/>
          <a:lstStyle/>
          <a:p>
            <a:pPr algn="ctr"/>
            <a:endParaRPr/>
          </a:p>
        </p:txBody>
      </p:sp>
      <p:sp>
        <p:nvSpPr>
          <p:cNvPr id="536" name="ïš1î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ACD788C-FA58-41BA-B424-F08F172F6708}"/>
              </a:ext>
            </a:extLst>
          </p:cNvPr>
          <p:cNvSpPr/>
          <p:nvPr/>
        </p:nvSpPr>
        <p:spPr bwMode="auto">
          <a:xfrm>
            <a:off x="10594179" y="3101923"/>
            <a:ext cx="59460" cy="108514"/>
          </a:xfrm>
          <a:custGeom>
            <a:avLst/>
            <a:gdLst>
              <a:gd name="T0" fmla="*/ 16 w 24"/>
              <a:gd name="T1" fmla="*/ 44 h 45"/>
              <a:gd name="T2" fmla="*/ 16 w 24"/>
              <a:gd name="T3" fmla="*/ 44 h 45"/>
              <a:gd name="T4" fmla="*/ 23 w 24"/>
              <a:gd name="T5" fmla="*/ 34 h 45"/>
              <a:gd name="T6" fmla="*/ 21 w 24"/>
              <a:gd name="T7" fmla="*/ 23 h 45"/>
              <a:gd name="T8" fmla="*/ 11 w 24"/>
              <a:gd name="T9" fmla="*/ 16 h 45"/>
              <a:gd name="T10" fmla="*/ 11 w 24"/>
              <a:gd name="T11" fmla="*/ 16 h 45"/>
              <a:gd name="T12" fmla="*/ 10 w 24"/>
              <a:gd name="T13" fmla="*/ 17 h 45"/>
              <a:gd name="T14" fmla="*/ 11 w 24"/>
              <a:gd name="T15" fmla="*/ 20 h 45"/>
              <a:gd name="T16" fmla="*/ 12 w 24"/>
              <a:gd name="T17" fmla="*/ 20 h 45"/>
              <a:gd name="T18" fmla="*/ 12 w 24"/>
              <a:gd name="T19" fmla="*/ 20 h 45"/>
              <a:gd name="T20" fmla="*/ 17 w 24"/>
              <a:gd name="T21" fmla="*/ 24 h 45"/>
              <a:gd name="T22" fmla="*/ 19 w 24"/>
              <a:gd name="T23" fmla="*/ 35 h 45"/>
              <a:gd name="T24" fmla="*/ 16 w 24"/>
              <a:gd name="T25" fmla="*/ 40 h 45"/>
              <a:gd name="T26" fmla="*/ 16 w 24"/>
              <a:gd name="T27" fmla="*/ 40 h 45"/>
              <a:gd name="T28" fmla="*/ 10 w 24"/>
              <a:gd name="T29" fmla="*/ 36 h 45"/>
              <a:gd name="T30" fmla="*/ 9 w 24"/>
              <a:gd name="T31" fmla="*/ 31 h 45"/>
              <a:gd name="T32" fmla="*/ 5 w 24"/>
              <a:gd name="T33" fmla="*/ 30 h 45"/>
              <a:gd name="T34" fmla="*/ 6 w 24"/>
              <a:gd name="T35" fmla="*/ 37 h 45"/>
              <a:gd name="T36" fmla="*/ 16 w 24"/>
              <a:gd name="T37" fmla="*/ 44 h 45"/>
              <a:gd name="T38" fmla="*/ 13 w 24"/>
              <a:gd name="T39" fmla="*/ 28 h 45"/>
              <a:gd name="T40" fmla="*/ 15 w 24"/>
              <a:gd name="T41" fmla="*/ 28 h 45"/>
              <a:gd name="T42" fmla="*/ 14 w 24"/>
              <a:gd name="T43" fmla="*/ 24 h 45"/>
              <a:gd name="T44" fmla="*/ 13 w 24"/>
              <a:gd name="T45" fmla="*/ 24 h 45"/>
              <a:gd name="T46" fmla="*/ 12 w 24"/>
              <a:gd name="T47" fmla="*/ 24 h 45"/>
              <a:gd name="T48" fmla="*/ 7 w 24"/>
              <a:gd name="T49" fmla="*/ 21 h 45"/>
              <a:gd name="T50" fmla="*/ 5 w 24"/>
              <a:gd name="T51" fmla="*/ 10 h 45"/>
              <a:gd name="T52" fmla="*/ 9 w 24"/>
              <a:gd name="T53" fmla="*/ 4 h 45"/>
              <a:gd name="T54" fmla="*/ 9 w 24"/>
              <a:gd name="T55" fmla="*/ 4 h 45"/>
              <a:gd name="T56" fmla="*/ 14 w 24"/>
              <a:gd name="T57" fmla="*/ 8 h 45"/>
              <a:gd name="T58" fmla="*/ 15 w 24"/>
              <a:gd name="T59" fmla="*/ 13 h 45"/>
              <a:gd name="T60" fmla="*/ 20 w 24"/>
              <a:gd name="T61" fmla="*/ 15 h 45"/>
              <a:gd name="T62" fmla="*/ 18 w 24"/>
              <a:gd name="T63" fmla="*/ 7 h 45"/>
              <a:gd name="T64" fmla="*/ 8 w 24"/>
              <a:gd name="T65" fmla="*/ 0 h 45"/>
              <a:gd name="T66" fmla="*/ 8 w 24"/>
              <a:gd name="T67" fmla="*/ 1 h 45"/>
              <a:gd name="T68" fmla="*/ 1 w 24"/>
              <a:gd name="T69" fmla="*/ 11 h 45"/>
              <a:gd name="T70" fmla="*/ 3 w 24"/>
              <a:gd name="T71" fmla="*/ 21 h 45"/>
              <a:gd name="T72" fmla="*/ 13 w 24"/>
              <a:gd name="T73" fmla="*/ 2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 h="45">
                <a:moveTo>
                  <a:pt x="16" y="44"/>
                </a:moveTo>
                <a:cubicBezTo>
                  <a:pt x="16" y="44"/>
                  <a:pt x="16" y="44"/>
                  <a:pt x="16" y="44"/>
                </a:cubicBezTo>
                <a:cubicBezTo>
                  <a:pt x="21" y="43"/>
                  <a:pt x="24" y="38"/>
                  <a:pt x="23" y="34"/>
                </a:cubicBezTo>
                <a:cubicBezTo>
                  <a:pt x="21" y="23"/>
                  <a:pt x="21" y="23"/>
                  <a:pt x="21" y="23"/>
                </a:cubicBezTo>
                <a:cubicBezTo>
                  <a:pt x="20" y="18"/>
                  <a:pt x="16" y="15"/>
                  <a:pt x="11" y="16"/>
                </a:cubicBezTo>
                <a:cubicBezTo>
                  <a:pt x="11" y="16"/>
                  <a:pt x="11" y="16"/>
                  <a:pt x="11" y="16"/>
                </a:cubicBezTo>
                <a:cubicBezTo>
                  <a:pt x="11" y="16"/>
                  <a:pt x="10" y="16"/>
                  <a:pt x="10" y="17"/>
                </a:cubicBezTo>
                <a:cubicBezTo>
                  <a:pt x="11" y="20"/>
                  <a:pt x="11" y="20"/>
                  <a:pt x="11" y="20"/>
                </a:cubicBezTo>
                <a:cubicBezTo>
                  <a:pt x="11" y="20"/>
                  <a:pt x="11" y="20"/>
                  <a:pt x="12" y="20"/>
                </a:cubicBezTo>
                <a:cubicBezTo>
                  <a:pt x="12" y="20"/>
                  <a:pt x="12" y="20"/>
                  <a:pt x="12" y="20"/>
                </a:cubicBezTo>
                <a:cubicBezTo>
                  <a:pt x="14" y="20"/>
                  <a:pt x="17" y="21"/>
                  <a:pt x="17" y="24"/>
                </a:cubicBezTo>
                <a:cubicBezTo>
                  <a:pt x="19" y="35"/>
                  <a:pt x="19" y="35"/>
                  <a:pt x="19" y="35"/>
                </a:cubicBezTo>
                <a:cubicBezTo>
                  <a:pt x="20" y="37"/>
                  <a:pt x="18" y="39"/>
                  <a:pt x="16" y="40"/>
                </a:cubicBezTo>
                <a:cubicBezTo>
                  <a:pt x="16" y="40"/>
                  <a:pt x="16" y="40"/>
                  <a:pt x="16" y="40"/>
                </a:cubicBezTo>
                <a:cubicBezTo>
                  <a:pt x="13" y="41"/>
                  <a:pt x="11" y="39"/>
                  <a:pt x="10" y="36"/>
                </a:cubicBezTo>
                <a:cubicBezTo>
                  <a:pt x="9" y="31"/>
                  <a:pt x="9" y="31"/>
                  <a:pt x="9" y="31"/>
                </a:cubicBezTo>
                <a:cubicBezTo>
                  <a:pt x="8" y="31"/>
                  <a:pt x="6" y="30"/>
                  <a:pt x="5" y="30"/>
                </a:cubicBezTo>
                <a:cubicBezTo>
                  <a:pt x="6" y="37"/>
                  <a:pt x="6" y="37"/>
                  <a:pt x="6" y="37"/>
                </a:cubicBezTo>
                <a:cubicBezTo>
                  <a:pt x="7" y="42"/>
                  <a:pt x="12" y="45"/>
                  <a:pt x="16" y="44"/>
                </a:cubicBezTo>
                <a:close/>
                <a:moveTo>
                  <a:pt x="13" y="28"/>
                </a:moveTo>
                <a:cubicBezTo>
                  <a:pt x="14" y="28"/>
                  <a:pt x="14" y="28"/>
                  <a:pt x="15" y="28"/>
                </a:cubicBezTo>
                <a:cubicBezTo>
                  <a:pt x="14" y="24"/>
                  <a:pt x="14" y="24"/>
                  <a:pt x="14" y="24"/>
                </a:cubicBezTo>
                <a:cubicBezTo>
                  <a:pt x="13" y="24"/>
                  <a:pt x="13" y="24"/>
                  <a:pt x="13" y="24"/>
                </a:cubicBezTo>
                <a:cubicBezTo>
                  <a:pt x="12" y="24"/>
                  <a:pt x="12" y="24"/>
                  <a:pt x="12" y="24"/>
                </a:cubicBezTo>
                <a:cubicBezTo>
                  <a:pt x="10" y="25"/>
                  <a:pt x="8" y="23"/>
                  <a:pt x="7" y="21"/>
                </a:cubicBezTo>
                <a:cubicBezTo>
                  <a:pt x="5" y="10"/>
                  <a:pt x="5" y="10"/>
                  <a:pt x="5" y="10"/>
                </a:cubicBezTo>
                <a:cubicBezTo>
                  <a:pt x="4" y="7"/>
                  <a:pt x="6" y="5"/>
                  <a:pt x="9" y="4"/>
                </a:cubicBezTo>
                <a:cubicBezTo>
                  <a:pt x="9" y="4"/>
                  <a:pt x="9" y="4"/>
                  <a:pt x="9" y="4"/>
                </a:cubicBezTo>
                <a:cubicBezTo>
                  <a:pt x="11" y="4"/>
                  <a:pt x="14" y="6"/>
                  <a:pt x="14" y="8"/>
                </a:cubicBezTo>
                <a:cubicBezTo>
                  <a:pt x="15" y="13"/>
                  <a:pt x="15" y="13"/>
                  <a:pt x="15" y="13"/>
                </a:cubicBezTo>
                <a:cubicBezTo>
                  <a:pt x="17" y="13"/>
                  <a:pt x="18" y="14"/>
                  <a:pt x="20" y="15"/>
                </a:cubicBezTo>
                <a:cubicBezTo>
                  <a:pt x="18" y="7"/>
                  <a:pt x="18" y="7"/>
                  <a:pt x="18" y="7"/>
                </a:cubicBezTo>
                <a:cubicBezTo>
                  <a:pt x="17" y="3"/>
                  <a:pt x="13" y="0"/>
                  <a:pt x="8" y="0"/>
                </a:cubicBezTo>
                <a:cubicBezTo>
                  <a:pt x="8" y="1"/>
                  <a:pt x="8" y="1"/>
                  <a:pt x="8" y="1"/>
                </a:cubicBezTo>
                <a:cubicBezTo>
                  <a:pt x="3" y="1"/>
                  <a:pt x="0" y="6"/>
                  <a:pt x="1" y="11"/>
                </a:cubicBezTo>
                <a:cubicBezTo>
                  <a:pt x="3" y="21"/>
                  <a:pt x="3" y="21"/>
                  <a:pt x="3" y="21"/>
                </a:cubicBezTo>
                <a:cubicBezTo>
                  <a:pt x="4" y="26"/>
                  <a:pt x="9" y="29"/>
                  <a:pt x="13" y="28"/>
                </a:cubicBezTo>
                <a:close/>
              </a:path>
            </a:pathLst>
          </a:custGeom>
          <a:solidFill>
            <a:schemeClr val="accent1"/>
          </a:solidFill>
          <a:ln>
            <a:noFill/>
          </a:ln>
          <a:extLst/>
        </p:spPr>
        <p:txBody>
          <a:bodyPr anchor="ctr"/>
          <a:lstStyle/>
          <a:p>
            <a:pPr algn="ctr"/>
            <a:endParaRPr/>
          </a:p>
        </p:txBody>
      </p:sp>
      <p:sp>
        <p:nvSpPr>
          <p:cNvPr id="537" name="iṣḻï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AF74E08-D79D-48E6-82AD-5752DAB8EEBF}"/>
              </a:ext>
            </a:extLst>
          </p:cNvPr>
          <p:cNvSpPr/>
          <p:nvPr/>
        </p:nvSpPr>
        <p:spPr bwMode="auto">
          <a:xfrm>
            <a:off x="9923766" y="3179221"/>
            <a:ext cx="179867" cy="202165"/>
          </a:xfrm>
          <a:custGeom>
            <a:avLst/>
            <a:gdLst>
              <a:gd name="T0" fmla="*/ 58 w 74"/>
              <a:gd name="T1" fmla="*/ 25 h 83"/>
              <a:gd name="T2" fmla="*/ 63 w 74"/>
              <a:gd name="T3" fmla="*/ 22 h 83"/>
              <a:gd name="T4" fmla="*/ 68 w 74"/>
              <a:gd name="T5" fmla="*/ 12 h 83"/>
              <a:gd name="T6" fmla="*/ 65 w 74"/>
              <a:gd name="T7" fmla="*/ 3 h 83"/>
              <a:gd name="T8" fmla="*/ 58 w 74"/>
              <a:gd name="T9" fmla="*/ 0 h 83"/>
              <a:gd name="T10" fmla="*/ 46 w 74"/>
              <a:gd name="T11" fmla="*/ 6 h 83"/>
              <a:gd name="T12" fmla="*/ 36 w 74"/>
              <a:gd name="T13" fmla="*/ 24 h 83"/>
              <a:gd name="T14" fmla="*/ 27 w 74"/>
              <a:gd name="T15" fmla="*/ 6 h 83"/>
              <a:gd name="T16" fmla="*/ 18 w 74"/>
              <a:gd name="T17" fmla="*/ 2 h 83"/>
              <a:gd name="T18" fmla="*/ 11 w 74"/>
              <a:gd name="T19" fmla="*/ 5 h 83"/>
              <a:gd name="T20" fmla="*/ 12 w 74"/>
              <a:gd name="T21" fmla="*/ 21 h 83"/>
              <a:gd name="T22" fmla="*/ 18 w 74"/>
              <a:gd name="T23" fmla="*/ 25 h 83"/>
              <a:gd name="T24" fmla="*/ 0 w 74"/>
              <a:gd name="T25" fmla="*/ 25 h 83"/>
              <a:gd name="T26" fmla="*/ 0 w 74"/>
              <a:gd name="T27" fmla="*/ 47 h 83"/>
              <a:gd name="T28" fmla="*/ 6 w 74"/>
              <a:gd name="T29" fmla="*/ 47 h 83"/>
              <a:gd name="T30" fmla="*/ 6 w 74"/>
              <a:gd name="T31" fmla="*/ 83 h 83"/>
              <a:gd name="T32" fmla="*/ 69 w 74"/>
              <a:gd name="T33" fmla="*/ 83 h 83"/>
              <a:gd name="T34" fmla="*/ 69 w 74"/>
              <a:gd name="T35" fmla="*/ 47 h 83"/>
              <a:gd name="T36" fmla="*/ 74 w 74"/>
              <a:gd name="T37" fmla="*/ 47 h 83"/>
              <a:gd name="T38" fmla="*/ 74 w 74"/>
              <a:gd name="T39" fmla="*/ 25 h 83"/>
              <a:gd name="T40" fmla="*/ 58 w 74"/>
              <a:gd name="T41" fmla="*/ 25 h 83"/>
              <a:gd name="T42" fmla="*/ 50 w 74"/>
              <a:gd name="T43" fmla="*/ 10 h 83"/>
              <a:gd name="T44" fmla="*/ 58 w 74"/>
              <a:gd name="T45" fmla="*/ 6 h 83"/>
              <a:gd name="T46" fmla="*/ 61 w 74"/>
              <a:gd name="T47" fmla="*/ 7 h 83"/>
              <a:gd name="T48" fmla="*/ 59 w 74"/>
              <a:gd name="T49" fmla="*/ 18 h 83"/>
              <a:gd name="T50" fmla="*/ 46 w 74"/>
              <a:gd name="T51" fmla="*/ 25 h 83"/>
              <a:gd name="T52" fmla="*/ 42 w 74"/>
              <a:gd name="T53" fmla="*/ 25 h 83"/>
              <a:gd name="T54" fmla="*/ 50 w 74"/>
              <a:gd name="T55" fmla="*/ 10 h 83"/>
              <a:gd name="T56" fmla="*/ 14 w 74"/>
              <a:gd name="T57" fmla="*/ 12 h 83"/>
              <a:gd name="T58" fmla="*/ 15 w 74"/>
              <a:gd name="T59" fmla="*/ 9 h 83"/>
              <a:gd name="T60" fmla="*/ 18 w 74"/>
              <a:gd name="T61" fmla="*/ 8 h 83"/>
              <a:gd name="T62" fmla="*/ 18 w 74"/>
              <a:gd name="T63" fmla="*/ 8 h 83"/>
              <a:gd name="T64" fmla="*/ 23 w 74"/>
              <a:gd name="T65" fmla="*/ 10 h 83"/>
              <a:gd name="T66" fmla="*/ 30 w 74"/>
              <a:gd name="T67" fmla="*/ 23 h 83"/>
              <a:gd name="T68" fmla="*/ 30 w 74"/>
              <a:gd name="T69" fmla="*/ 24 h 83"/>
              <a:gd name="T70" fmla="*/ 29 w 74"/>
              <a:gd name="T71" fmla="*/ 24 h 83"/>
              <a:gd name="T72" fmla="*/ 17 w 74"/>
              <a:gd name="T73" fmla="*/ 17 h 83"/>
              <a:gd name="T74" fmla="*/ 14 w 74"/>
              <a:gd name="T75" fmla="*/ 12 h 83"/>
              <a:gd name="T76" fmla="*/ 32 w 74"/>
              <a:gd name="T77" fmla="*/ 78 h 83"/>
              <a:gd name="T78" fmla="*/ 11 w 74"/>
              <a:gd name="T79" fmla="*/ 78 h 83"/>
              <a:gd name="T80" fmla="*/ 11 w 74"/>
              <a:gd name="T81" fmla="*/ 44 h 83"/>
              <a:gd name="T82" fmla="*/ 32 w 74"/>
              <a:gd name="T83" fmla="*/ 44 h 83"/>
              <a:gd name="T84" fmla="*/ 32 w 74"/>
              <a:gd name="T85" fmla="*/ 78 h 83"/>
              <a:gd name="T86" fmla="*/ 32 w 74"/>
              <a:gd name="T87" fmla="*/ 41 h 83"/>
              <a:gd name="T88" fmla="*/ 6 w 74"/>
              <a:gd name="T89" fmla="*/ 41 h 83"/>
              <a:gd name="T90" fmla="*/ 6 w 74"/>
              <a:gd name="T91" fmla="*/ 31 h 83"/>
              <a:gd name="T92" fmla="*/ 32 w 74"/>
              <a:gd name="T93" fmla="*/ 31 h 83"/>
              <a:gd name="T94" fmla="*/ 32 w 74"/>
              <a:gd name="T95" fmla="*/ 41 h 83"/>
              <a:gd name="T96" fmla="*/ 63 w 74"/>
              <a:gd name="T97" fmla="*/ 78 h 83"/>
              <a:gd name="T98" fmla="*/ 42 w 74"/>
              <a:gd name="T99" fmla="*/ 78 h 83"/>
              <a:gd name="T100" fmla="*/ 42 w 74"/>
              <a:gd name="T101" fmla="*/ 44 h 83"/>
              <a:gd name="T102" fmla="*/ 63 w 74"/>
              <a:gd name="T103" fmla="*/ 44 h 83"/>
              <a:gd name="T104" fmla="*/ 63 w 74"/>
              <a:gd name="T105" fmla="*/ 78 h 83"/>
              <a:gd name="T106" fmla="*/ 69 w 74"/>
              <a:gd name="T107" fmla="*/ 41 h 83"/>
              <a:gd name="T108" fmla="*/ 42 w 74"/>
              <a:gd name="T109" fmla="*/ 41 h 83"/>
              <a:gd name="T110" fmla="*/ 42 w 74"/>
              <a:gd name="T111" fmla="*/ 31 h 83"/>
              <a:gd name="T112" fmla="*/ 69 w 74"/>
              <a:gd name="T113" fmla="*/ 31 h 83"/>
              <a:gd name="T114" fmla="*/ 69 w 74"/>
              <a:gd name="T115"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 h="83">
                <a:moveTo>
                  <a:pt x="58" y="25"/>
                </a:moveTo>
                <a:cubicBezTo>
                  <a:pt x="60" y="24"/>
                  <a:pt x="61" y="23"/>
                  <a:pt x="63" y="22"/>
                </a:cubicBezTo>
                <a:cubicBezTo>
                  <a:pt x="65" y="19"/>
                  <a:pt x="67" y="16"/>
                  <a:pt x="68" y="12"/>
                </a:cubicBezTo>
                <a:cubicBezTo>
                  <a:pt x="69" y="9"/>
                  <a:pt x="68" y="5"/>
                  <a:pt x="65" y="3"/>
                </a:cubicBezTo>
                <a:cubicBezTo>
                  <a:pt x="63" y="1"/>
                  <a:pt x="61" y="0"/>
                  <a:pt x="58" y="0"/>
                </a:cubicBezTo>
                <a:cubicBezTo>
                  <a:pt x="54" y="0"/>
                  <a:pt x="50" y="2"/>
                  <a:pt x="46" y="6"/>
                </a:cubicBezTo>
                <a:cubicBezTo>
                  <a:pt x="41" y="11"/>
                  <a:pt x="38" y="19"/>
                  <a:pt x="36" y="24"/>
                </a:cubicBezTo>
                <a:cubicBezTo>
                  <a:pt x="35" y="19"/>
                  <a:pt x="32" y="11"/>
                  <a:pt x="27" y="6"/>
                </a:cubicBezTo>
                <a:cubicBezTo>
                  <a:pt x="25" y="4"/>
                  <a:pt x="21" y="2"/>
                  <a:pt x="18" y="2"/>
                </a:cubicBezTo>
                <a:cubicBezTo>
                  <a:pt x="15" y="2"/>
                  <a:pt x="13" y="3"/>
                  <a:pt x="11" y="5"/>
                </a:cubicBezTo>
                <a:cubicBezTo>
                  <a:pt x="7" y="9"/>
                  <a:pt x="8" y="16"/>
                  <a:pt x="12" y="21"/>
                </a:cubicBezTo>
                <a:cubicBezTo>
                  <a:pt x="14" y="23"/>
                  <a:pt x="16" y="24"/>
                  <a:pt x="18" y="25"/>
                </a:cubicBezTo>
                <a:cubicBezTo>
                  <a:pt x="0" y="25"/>
                  <a:pt x="0" y="25"/>
                  <a:pt x="0" y="25"/>
                </a:cubicBezTo>
                <a:cubicBezTo>
                  <a:pt x="0" y="47"/>
                  <a:pt x="0" y="47"/>
                  <a:pt x="0" y="47"/>
                </a:cubicBezTo>
                <a:cubicBezTo>
                  <a:pt x="6" y="47"/>
                  <a:pt x="6" y="47"/>
                  <a:pt x="6" y="47"/>
                </a:cubicBezTo>
                <a:cubicBezTo>
                  <a:pt x="6" y="83"/>
                  <a:pt x="6" y="83"/>
                  <a:pt x="6" y="83"/>
                </a:cubicBezTo>
                <a:cubicBezTo>
                  <a:pt x="69" y="83"/>
                  <a:pt x="69" y="83"/>
                  <a:pt x="69" y="83"/>
                </a:cubicBezTo>
                <a:cubicBezTo>
                  <a:pt x="69" y="47"/>
                  <a:pt x="69" y="47"/>
                  <a:pt x="69" y="47"/>
                </a:cubicBezTo>
                <a:cubicBezTo>
                  <a:pt x="74" y="47"/>
                  <a:pt x="74" y="47"/>
                  <a:pt x="74" y="47"/>
                </a:cubicBezTo>
                <a:cubicBezTo>
                  <a:pt x="74" y="25"/>
                  <a:pt x="74" y="25"/>
                  <a:pt x="74" y="25"/>
                </a:cubicBezTo>
                <a:lnTo>
                  <a:pt x="58" y="25"/>
                </a:lnTo>
                <a:close/>
                <a:moveTo>
                  <a:pt x="50" y="10"/>
                </a:moveTo>
                <a:cubicBezTo>
                  <a:pt x="53" y="7"/>
                  <a:pt x="56" y="6"/>
                  <a:pt x="58" y="6"/>
                </a:cubicBezTo>
                <a:cubicBezTo>
                  <a:pt x="59" y="6"/>
                  <a:pt x="60" y="6"/>
                  <a:pt x="61" y="7"/>
                </a:cubicBezTo>
                <a:cubicBezTo>
                  <a:pt x="63" y="9"/>
                  <a:pt x="62" y="14"/>
                  <a:pt x="59" y="18"/>
                </a:cubicBezTo>
                <a:cubicBezTo>
                  <a:pt x="55" y="21"/>
                  <a:pt x="50" y="24"/>
                  <a:pt x="46" y="25"/>
                </a:cubicBezTo>
                <a:cubicBezTo>
                  <a:pt x="42" y="25"/>
                  <a:pt x="42" y="25"/>
                  <a:pt x="42" y="25"/>
                </a:cubicBezTo>
                <a:cubicBezTo>
                  <a:pt x="43" y="21"/>
                  <a:pt x="46" y="14"/>
                  <a:pt x="50" y="10"/>
                </a:cubicBezTo>
                <a:close/>
                <a:moveTo>
                  <a:pt x="14" y="12"/>
                </a:moveTo>
                <a:cubicBezTo>
                  <a:pt x="14" y="12"/>
                  <a:pt x="14" y="10"/>
                  <a:pt x="15" y="9"/>
                </a:cubicBezTo>
                <a:cubicBezTo>
                  <a:pt x="16" y="8"/>
                  <a:pt x="17" y="8"/>
                  <a:pt x="18" y="8"/>
                </a:cubicBezTo>
                <a:cubicBezTo>
                  <a:pt x="18" y="8"/>
                  <a:pt x="18" y="8"/>
                  <a:pt x="18" y="8"/>
                </a:cubicBezTo>
                <a:cubicBezTo>
                  <a:pt x="20" y="8"/>
                  <a:pt x="22" y="9"/>
                  <a:pt x="23" y="10"/>
                </a:cubicBezTo>
                <a:cubicBezTo>
                  <a:pt x="26" y="13"/>
                  <a:pt x="28" y="18"/>
                  <a:pt x="30" y="23"/>
                </a:cubicBezTo>
                <a:cubicBezTo>
                  <a:pt x="30" y="23"/>
                  <a:pt x="30" y="24"/>
                  <a:pt x="30" y="24"/>
                </a:cubicBezTo>
                <a:cubicBezTo>
                  <a:pt x="30" y="24"/>
                  <a:pt x="29" y="24"/>
                  <a:pt x="29" y="24"/>
                </a:cubicBezTo>
                <a:cubicBezTo>
                  <a:pt x="24" y="22"/>
                  <a:pt x="19" y="20"/>
                  <a:pt x="17" y="17"/>
                </a:cubicBezTo>
                <a:cubicBezTo>
                  <a:pt x="15" y="16"/>
                  <a:pt x="14" y="14"/>
                  <a:pt x="14" y="12"/>
                </a:cubicBezTo>
                <a:close/>
                <a:moveTo>
                  <a:pt x="32" y="78"/>
                </a:moveTo>
                <a:cubicBezTo>
                  <a:pt x="11" y="78"/>
                  <a:pt x="11" y="78"/>
                  <a:pt x="11" y="78"/>
                </a:cubicBezTo>
                <a:cubicBezTo>
                  <a:pt x="11" y="44"/>
                  <a:pt x="11" y="44"/>
                  <a:pt x="11" y="44"/>
                </a:cubicBezTo>
                <a:cubicBezTo>
                  <a:pt x="32" y="44"/>
                  <a:pt x="32" y="44"/>
                  <a:pt x="32" y="44"/>
                </a:cubicBezTo>
                <a:lnTo>
                  <a:pt x="32" y="78"/>
                </a:lnTo>
                <a:close/>
                <a:moveTo>
                  <a:pt x="32" y="41"/>
                </a:moveTo>
                <a:cubicBezTo>
                  <a:pt x="6" y="41"/>
                  <a:pt x="6" y="41"/>
                  <a:pt x="6" y="41"/>
                </a:cubicBezTo>
                <a:cubicBezTo>
                  <a:pt x="6" y="31"/>
                  <a:pt x="6" y="31"/>
                  <a:pt x="6" y="31"/>
                </a:cubicBezTo>
                <a:cubicBezTo>
                  <a:pt x="32" y="31"/>
                  <a:pt x="32" y="31"/>
                  <a:pt x="32" y="31"/>
                </a:cubicBezTo>
                <a:lnTo>
                  <a:pt x="32" y="41"/>
                </a:lnTo>
                <a:close/>
                <a:moveTo>
                  <a:pt x="63" y="78"/>
                </a:moveTo>
                <a:cubicBezTo>
                  <a:pt x="42" y="78"/>
                  <a:pt x="42" y="78"/>
                  <a:pt x="42" y="78"/>
                </a:cubicBezTo>
                <a:cubicBezTo>
                  <a:pt x="42" y="44"/>
                  <a:pt x="42" y="44"/>
                  <a:pt x="42" y="44"/>
                </a:cubicBezTo>
                <a:cubicBezTo>
                  <a:pt x="63" y="44"/>
                  <a:pt x="63" y="44"/>
                  <a:pt x="63" y="44"/>
                </a:cubicBezTo>
                <a:lnTo>
                  <a:pt x="63" y="78"/>
                </a:lnTo>
                <a:close/>
                <a:moveTo>
                  <a:pt x="69" y="41"/>
                </a:moveTo>
                <a:cubicBezTo>
                  <a:pt x="42" y="41"/>
                  <a:pt x="42" y="41"/>
                  <a:pt x="42" y="41"/>
                </a:cubicBezTo>
                <a:cubicBezTo>
                  <a:pt x="42" y="31"/>
                  <a:pt x="42" y="31"/>
                  <a:pt x="42" y="31"/>
                </a:cubicBezTo>
                <a:cubicBezTo>
                  <a:pt x="69" y="31"/>
                  <a:pt x="69" y="31"/>
                  <a:pt x="69" y="31"/>
                </a:cubicBezTo>
                <a:lnTo>
                  <a:pt x="69" y="41"/>
                </a:lnTo>
                <a:close/>
              </a:path>
            </a:pathLst>
          </a:custGeom>
          <a:solidFill>
            <a:schemeClr val="accent1"/>
          </a:solidFill>
          <a:ln>
            <a:noFill/>
          </a:ln>
          <a:extLst/>
        </p:spPr>
        <p:txBody>
          <a:bodyPr anchor="ctr"/>
          <a:lstStyle/>
          <a:p>
            <a:pPr algn="ctr"/>
            <a:endParaRPr/>
          </a:p>
        </p:txBody>
      </p:sp>
      <p:sp>
        <p:nvSpPr>
          <p:cNvPr id="538" name="iṡḷ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C278A44-C2F5-4417-A48C-33E645A28A9E}"/>
              </a:ext>
            </a:extLst>
          </p:cNvPr>
          <p:cNvSpPr/>
          <p:nvPr/>
        </p:nvSpPr>
        <p:spPr bwMode="auto">
          <a:xfrm>
            <a:off x="9672547" y="3231249"/>
            <a:ext cx="234868" cy="147164"/>
          </a:xfrm>
          <a:custGeom>
            <a:avLst/>
            <a:gdLst>
              <a:gd name="T0" fmla="*/ 49 w 158"/>
              <a:gd name="T1" fmla="*/ 70 h 99"/>
              <a:gd name="T2" fmla="*/ 49 w 158"/>
              <a:gd name="T3" fmla="*/ 39 h 99"/>
              <a:gd name="T4" fmla="*/ 78 w 158"/>
              <a:gd name="T5" fmla="*/ 39 h 99"/>
              <a:gd name="T6" fmla="*/ 39 w 158"/>
              <a:gd name="T7" fmla="*/ 0 h 99"/>
              <a:gd name="T8" fmla="*/ 0 w 158"/>
              <a:gd name="T9" fmla="*/ 39 h 99"/>
              <a:gd name="T10" fmla="*/ 29 w 158"/>
              <a:gd name="T11" fmla="*/ 39 h 99"/>
              <a:gd name="T12" fmla="*/ 29 w 158"/>
              <a:gd name="T13" fmla="*/ 89 h 99"/>
              <a:gd name="T14" fmla="*/ 88 w 158"/>
              <a:gd name="T15" fmla="*/ 89 h 99"/>
              <a:gd name="T16" fmla="*/ 68 w 158"/>
              <a:gd name="T17" fmla="*/ 70 h 99"/>
              <a:gd name="T18" fmla="*/ 49 w 158"/>
              <a:gd name="T19" fmla="*/ 70 h 99"/>
              <a:gd name="T20" fmla="*/ 129 w 158"/>
              <a:gd name="T21" fmla="*/ 58 h 99"/>
              <a:gd name="T22" fmla="*/ 129 w 158"/>
              <a:gd name="T23" fmla="*/ 9 h 99"/>
              <a:gd name="T24" fmla="*/ 68 w 158"/>
              <a:gd name="T25" fmla="*/ 9 h 99"/>
              <a:gd name="T26" fmla="*/ 88 w 158"/>
              <a:gd name="T27" fmla="*/ 29 h 99"/>
              <a:gd name="T28" fmla="*/ 107 w 158"/>
              <a:gd name="T29" fmla="*/ 29 h 99"/>
              <a:gd name="T30" fmla="*/ 107 w 158"/>
              <a:gd name="T31" fmla="*/ 58 h 99"/>
              <a:gd name="T32" fmla="*/ 78 w 158"/>
              <a:gd name="T33" fmla="*/ 58 h 99"/>
              <a:gd name="T34" fmla="*/ 119 w 158"/>
              <a:gd name="T35" fmla="*/ 99 h 99"/>
              <a:gd name="T36" fmla="*/ 158 w 158"/>
              <a:gd name="T37" fmla="*/ 58 h 99"/>
              <a:gd name="T38" fmla="*/ 129 w 158"/>
              <a:gd name="T39" fmla="*/ 5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99">
                <a:moveTo>
                  <a:pt x="49" y="70"/>
                </a:moveTo>
                <a:lnTo>
                  <a:pt x="49" y="39"/>
                </a:lnTo>
                <a:lnTo>
                  <a:pt x="78" y="39"/>
                </a:lnTo>
                <a:lnTo>
                  <a:pt x="39" y="0"/>
                </a:lnTo>
                <a:lnTo>
                  <a:pt x="0" y="39"/>
                </a:lnTo>
                <a:lnTo>
                  <a:pt x="29" y="39"/>
                </a:lnTo>
                <a:lnTo>
                  <a:pt x="29" y="89"/>
                </a:lnTo>
                <a:lnTo>
                  <a:pt x="88" y="89"/>
                </a:lnTo>
                <a:lnTo>
                  <a:pt x="68" y="70"/>
                </a:lnTo>
                <a:lnTo>
                  <a:pt x="49" y="70"/>
                </a:lnTo>
                <a:close/>
                <a:moveTo>
                  <a:pt x="129" y="58"/>
                </a:moveTo>
                <a:lnTo>
                  <a:pt x="129" y="9"/>
                </a:lnTo>
                <a:lnTo>
                  <a:pt x="68" y="9"/>
                </a:lnTo>
                <a:lnTo>
                  <a:pt x="88" y="29"/>
                </a:lnTo>
                <a:lnTo>
                  <a:pt x="107" y="29"/>
                </a:lnTo>
                <a:lnTo>
                  <a:pt x="107" y="58"/>
                </a:lnTo>
                <a:lnTo>
                  <a:pt x="78" y="58"/>
                </a:lnTo>
                <a:lnTo>
                  <a:pt x="119" y="99"/>
                </a:lnTo>
                <a:lnTo>
                  <a:pt x="158" y="58"/>
                </a:lnTo>
                <a:lnTo>
                  <a:pt x="129" y="58"/>
                </a:lnTo>
                <a:close/>
              </a:path>
            </a:pathLst>
          </a:custGeom>
          <a:solidFill>
            <a:schemeClr val="accent1"/>
          </a:solidFill>
          <a:ln>
            <a:noFill/>
          </a:ln>
          <a:extLst/>
        </p:spPr>
        <p:txBody>
          <a:bodyPr anchor="ctr"/>
          <a:lstStyle/>
          <a:p>
            <a:pPr algn="ctr"/>
            <a:endParaRPr/>
          </a:p>
        </p:txBody>
      </p:sp>
      <p:sp>
        <p:nvSpPr>
          <p:cNvPr id="539" name="ïşļi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DBB3E87-80AD-4BE6-92A0-1D6F63021B9B}"/>
              </a:ext>
            </a:extLst>
          </p:cNvPr>
          <p:cNvSpPr/>
          <p:nvPr/>
        </p:nvSpPr>
        <p:spPr bwMode="auto">
          <a:xfrm>
            <a:off x="9462950" y="3162869"/>
            <a:ext cx="184327" cy="214057"/>
          </a:xfrm>
          <a:custGeom>
            <a:avLst/>
            <a:gdLst>
              <a:gd name="T0" fmla="*/ 54 w 76"/>
              <a:gd name="T1" fmla="*/ 0 h 88"/>
              <a:gd name="T2" fmla="*/ 14 w 76"/>
              <a:gd name="T3" fmla="*/ 28 h 88"/>
              <a:gd name="T4" fmla="*/ 16 w 76"/>
              <a:gd name="T5" fmla="*/ 65 h 88"/>
              <a:gd name="T6" fmla="*/ 49 w 76"/>
              <a:gd name="T7" fmla="*/ 27 h 88"/>
              <a:gd name="T8" fmla="*/ 32 w 76"/>
              <a:gd name="T9" fmla="*/ 75 h 88"/>
              <a:gd name="T10" fmla="*/ 70 w 76"/>
              <a:gd name="T11" fmla="*/ 57 h 88"/>
              <a:gd name="T12" fmla="*/ 54 w 76"/>
              <a:gd name="T13" fmla="*/ 0 h 88"/>
              <a:gd name="T14" fmla="*/ 4 w 76"/>
              <a:gd name="T15" fmla="*/ 78 h 88"/>
              <a:gd name="T16" fmla="*/ 10 w 76"/>
              <a:gd name="T17" fmla="*/ 83 h 88"/>
              <a:gd name="T18" fmla="*/ 47 w 76"/>
              <a:gd name="T19" fmla="*/ 41 h 88"/>
              <a:gd name="T20" fmla="*/ 4 w 76"/>
              <a:gd name="T2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8">
                <a:moveTo>
                  <a:pt x="54" y="0"/>
                </a:moveTo>
                <a:cubicBezTo>
                  <a:pt x="40" y="23"/>
                  <a:pt x="30" y="12"/>
                  <a:pt x="14" y="28"/>
                </a:cubicBezTo>
                <a:cubicBezTo>
                  <a:pt x="0" y="42"/>
                  <a:pt x="5" y="60"/>
                  <a:pt x="16" y="65"/>
                </a:cubicBezTo>
                <a:cubicBezTo>
                  <a:pt x="28" y="60"/>
                  <a:pt x="40" y="46"/>
                  <a:pt x="49" y="27"/>
                </a:cubicBezTo>
                <a:cubicBezTo>
                  <a:pt x="49" y="27"/>
                  <a:pt x="57" y="51"/>
                  <a:pt x="32" y="75"/>
                </a:cubicBezTo>
                <a:cubicBezTo>
                  <a:pt x="44" y="88"/>
                  <a:pt x="64" y="79"/>
                  <a:pt x="70" y="57"/>
                </a:cubicBezTo>
                <a:cubicBezTo>
                  <a:pt x="76" y="33"/>
                  <a:pt x="60" y="9"/>
                  <a:pt x="54" y="0"/>
                </a:cubicBezTo>
                <a:close/>
                <a:moveTo>
                  <a:pt x="4" y="78"/>
                </a:moveTo>
                <a:cubicBezTo>
                  <a:pt x="4" y="79"/>
                  <a:pt x="4" y="83"/>
                  <a:pt x="10" y="83"/>
                </a:cubicBezTo>
                <a:cubicBezTo>
                  <a:pt x="14" y="83"/>
                  <a:pt x="36" y="71"/>
                  <a:pt x="47" y="41"/>
                </a:cubicBezTo>
                <a:cubicBezTo>
                  <a:pt x="30" y="71"/>
                  <a:pt x="6" y="78"/>
                  <a:pt x="4" y="78"/>
                </a:cubicBezTo>
                <a:close/>
              </a:path>
            </a:pathLst>
          </a:custGeom>
          <a:solidFill>
            <a:schemeClr val="accent1"/>
          </a:solidFill>
          <a:ln>
            <a:noFill/>
          </a:ln>
          <a:extLst/>
        </p:spPr>
        <p:txBody>
          <a:bodyPr anchor="ctr"/>
          <a:lstStyle/>
          <a:p>
            <a:pPr algn="ctr"/>
            <a:endParaRPr/>
          </a:p>
        </p:txBody>
      </p:sp>
      <p:sp>
        <p:nvSpPr>
          <p:cNvPr id="540" name="íṣḷî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4A420F3-E44B-4F48-9011-33322B485284}"/>
              </a:ext>
            </a:extLst>
          </p:cNvPr>
          <p:cNvSpPr/>
          <p:nvPr/>
        </p:nvSpPr>
        <p:spPr bwMode="auto">
          <a:xfrm>
            <a:off x="9220649" y="3143545"/>
            <a:ext cx="230409" cy="230408"/>
          </a:xfrm>
          <a:custGeom>
            <a:avLst/>
            <a:gdLst>
              <a:gd name="T0" fmla="*/ 95 w 95"/>
              <a:gd name="T1" fmla="*/ 35 h 95"/>
              <a:gd name="T2" fmla="*/ 60 w 95"/>
              <a:gd name="T3" fmla="*/ 35 h 95"/>
              <a:gd name="T4" fmla="*/ 73 w 95"/>
              <a:gd name="T5" fmla="*/ 22 h 95"/>
              <a:gd name="T6" fmla="*/ 48 w 95"/>
              <a:gd name="T7" fmla="*/ 12 h 95"/>
              <a:gd name="T8" fmla="*/ 23 w 95"/>
              <a:gd name="T9" fmla="*/ 22 h 95"/>
              <a:gd name="T10" fmla="*/ 12 w 95"/>
              <a:gd name="T11" fmla="*/ 47 h 95"/>
              <a:gd name="T12" fmla="*/ 23 w 95"/>
              <a:gd name="T13" fmla="*/ 72 h 95"/>
              <a:gd name="T14" fmla="*/ 48 w 95"/>
              <a:gd name="T15" fmla="*/ 83 h 95"/>
              <a:gd name="T16" fmla="*/ 73 w 95"/>
              <a:gd name="T17" fmla="*/ 72 h 95"/>
              <a:gd name="T18" fmla="*/ 74 w 95"/>
              <a:gd name="T19" fmla="*/ 71 h 95"/>
              <a:gd name="T20" fmla="*/ 83 w 95"/>
              <a:gd name="T21" fmla="*/ 78 h 95"/>
              <a:gd name="T22" fmla="*/ 48 w 95"/>
              <a:gd name="T23" fmla="*/ 95 h 95"/>
              <a:gd name="T24" fmla="*/ 0 w 95"/>
              <a:gd name="T25" fmla="*/ 47 h 95"/>
              <a:gd name="T26" fmla="*/ 48 w 95"/>
              <a:gd name="T27" fmla="*/ 0 h 95"/>
              <a:gd name="T28" fmla="*/ 81 w 95"/>
              <a:gd name="T29" fmla="*/ 14 h 95"/>
              <a:gd name="T30" fmla="*/ 95 w 95"/>
              <a:gd name="T31" fmla="*/ 0 h 95"/>
              <a:gd name="T32" fmla="*/ 95 w 95"/>
              <a:gd name="T33" fmla="*/ 3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5" y="35"/>
                </a:moveTo>
                <a:cubicBezTo>
                  <a:pt x="60" y="35"/>
                  <a:pt x="60" y="35"/>
                  <a:pt x="60" y="35"/>
                </a:cubicBezTo>
                <a:cubicBezTo>
                  <a:pt x="73" y="22"/>
                  <a:pt x="73" y="22"/>
                  <a:pt x="73" y="22"/>
                </a:cubicBezTo>
                <a:cubicBezTo>
                  <a:pt x="66" y="15"/>
                  <a:pt x="57" y="12"/>
                  <a:pt x="48" y="12"/>
                </a:cubicBezTo>
                <a:cubicBezTo>
                  <a:pt x="38" y="12"/>
                  <a:pt x="29" y="15"/>
                  <a:pt x="23" y="22"/>
                </a:cubicBezTo>
                <a:cubicBezTo>
                  <a:pt x="16" y="29"/>
                  <a:pt x="12" y="38"/>
                  <a:pt x="12" y="47"/>
                </a:cubicBezTo>
                <a:cubicBezTo>
                  <a:pt x="12" y="57"/>
                  <a:pt x="16" y="66"/>
                  <a:pt x="23" y="72"/>
                </a:cubicBezTo>
                <a:cubicBezTo>
                  <a:pt x="29" y="79"/>
                  <a:pt x="38" y="83"/>
                  <a:pt x="48" y="83"/>
                </a:cubicBezTo>
                <a:cubicBezTo>
                  <a:pt x="57" y="83"/>
                  <a:pt x="66" y="79"/>
                  <a:pt x="73" y="72"/>
                </a:cubicBezTo>
                <a:cubicBezTo>
                  <a:pt x="73" y="72"/>
                  <a:pt x="74" y="71"/>
                  <a:pt x="74" y="71"/>
                </a:cubicBezTo>
                <a:cubicBezTo>
                  <a:pt x="83" y="78"/>
                  <a:pt x="83" y="78"/>
                  <a:pt x="83" y="78"/>
                </a:cubicBezTo>
                <a:cubicBezTo>
                  <a:pt x="75" y="88"/>
                  <a:pt x="62" y="95"/>
                  <a:pt x="48" y="95"/>
                </a:cubicBezTo>
                <a:cubicBezTo>
                  <a:pt x="22" y="95"/>
                  <a:pt x="0" y="73"/>
                  <a:pt x="0" y="47"/>
                </a:cubicBezTo>
                <a:cubicBezTo>
                  <a:pt x="0" y="21"/>
                  <a:pt x="22" y="0"/>
                  <a:pt x="48" y="0"/>
                </a:cubicBezTo>
                <a:cubicBezTo>
                  <a:pt x="61" y="0"/>
                  <a:pt x="73" y="5"/>
                  <a:pt x="81" y="14"/>
                </a:cubicBezTo>
                <a:cubicBezTo>
                  <a:pt x="95" y="0"/>
                  <a:pt x="95" y="0"/>
                  <a:pt x="95" y="0"/>
                </a:cubicBezTo>
                <a:lnTo>
                  <a:pt x="95" y="35"/>
                </a:lnTo>
                <a:close/>
              </a:path>
            </a:pathLst>
          </a:custGeom>
          <a:solidFill>
            <a:schemeClr val="accent1"/>
          </a:solidFill>
          <a:ln>
            <a:noFill/>
          </a:ln>
          <a:extLst/>
        </p:spPr>
        <p:txBody>
          <a:bodyPr anchor="ctr"/>
          <a:lstStyle/>
          <a:p>
            <a:pPr algn="ctr"/>
            <a:endParaRPr/>
          </a:p>
        </p:txBody>
      </p:sp>
      <p:sp>
        <p:nvSpPr>
          <p:cNvPr id="541" name="îš1í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45EDEDB-AA52-4646-BE00-825AB673570B}"/>
              </a:ext>
            </a:extLst>
          </p:cNvPr>
          <p:cNvSpPr/>
          <p:nvPr/>
        </p:nvSpPr>
        <p:spPr bwMode="auto">
          <a:xfrm>
            <a:off x="8183068" y="3208952"/>
            <a:ext cx="187299" cy="187299"/>
          </a:xfrm>
          <a:custGeom>
            <a:avLst/>
            <a:gdLst>
              <a:gd name="T0" fmla="*/ 53 w 77"/>
              <a:gd name="T1" fmla="*/ 30 h 77"/>
              <a:gd name="T2" fmla="*/ 25 w 77"/>
              <a:gd name="T3" fmla="*/ 2 h 77"/>
              <a:gd name="T4" fmla="*/ 38 w 77"/>
              <a:gd name="T5" fmla="*/ 0 h 77"/>
              <a:gd name="T6" fmla="*/ 53 w 77"/>
              <a:gd name="T7" fmla="*/ 3 h 77"/>
              <a:gd name="T8" fmla="*/ 53 w 77"/>
              <a:gd name="T9" fmla="*/ 30 h 77"/>
              <a:gd name="T10" fmla="*/ 58 w 77"/>
              <a:gd name="T11" fmla="*/ 53 h 77"/>
              <a:gd name="T12" fmla="*/ 58 w 77"/>
              <a:gd name="T13" fmla="*/ 5 h 77"/>
              <a:gd name="T14" fmla="*/ 77 w 77"/>
              <a:gd name="T15" fmla="*/ 39 h 77"/>
              <a:gd name="T16" fmla="*/ 74 w 77"/>
              <a:gd name="T17" fmla="*/ 53 h 77"/>
              <a:gd name="T18" fmla="*/ 58 w 77"/>
              <a:gd name="T19" fmla="*/ 53 h 77"/>
              <a:gd name="T20" fmla="*/ 24 w 77"/>
              <a:gd name="T21" fmla="*/ 58 h 77"/>
              <a:gd name="T22" fmla="*/ 72 w 77"/>
              <a:gd name="T23" fmla="*/ 58 h 77"/>
              <a:gd name="T24" fmla="*/ 38 w 77"/>
              <a:gd name="T25" fmla="*/ 77 h 77"/>
              <a:gd name="T26" fmla="*/ 24 w 77"/>
              <a:gd name="T27" fmla="*/ 74 h 77"/>
              <a:gd name="T28" fmla="*/ 24 w 77"/>
              <a:gd name="T29" fmla="*/ 58 h 77"/>
              <a:gd name="T30" fmla="*/ 32 w 77"/>
              <a:gd name="T31" fmla="*/ 17 h 77"/>
              <a:gd name="T32" fmla="*/ 1 w 77"/>
              <a:gd name="T33" fmla="*/ 48 h 77"/>
              <a:gd name="T34" fmla="*/ 0 w 77"/>
              <a:gd name="T35" fmla="*/ 39 h 77"/>
              <a:gd name="T36" fmla="*/ 20 w 77"/>
              <a:gd name="T37" fmla="*/ 5 h 77"/>
              <a:gd name="T38" fmla="*/ 32 w 77"/>
              <a:gd name="T39" fmla="*/ 17 h 77"/>
              <a:gd name="T40" fmla="*/ 19 w 77"/>
              <a:gd name="T41" fmla="*/ 38 h 77"/>
              <a:gd name="T42" fmla="*/ 19 w 77"/>
              <a:gd name="T43" fmla="*/ 72 h 77"/>
              <a:gd name="T44" fmla="*/ 3 w 77"/>
              <a:gd name="T45" fmla="*/ 54 h 77"/>
              <a:gd name="T46" fmla="*/ 19 w 77"/>
              <a:gd name="T47"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77">
                <a:moveTo>
                  <a:pt x="53" y="30"/>
                </a:moveTo>
                <a:cubicBezTo>
                  <a:pt x="25" y="2"/>
                  <a:pt x="25" y="2"/>
                  <a:pt x="25" y="2"/>
                </a:cubicBezTo>
                <a:cubicBezTo>
                  <a:pt x="29" y="1"/>
                  <a:pt x="34" y="0"/>
                  <a:pt x="38" y="0"/>
                </a:cubicBezTo>
                <a:cubicBezTo>
                  <a:pt x="43" y="0"/>
                  <a:pt x="48" y="1"/>
                  <a:pt x="53" y="3"/>
                </a:cubicBezTo>
                <a:lnTo>
                  <a:pt x="53" y="30"/>
                </a:lnTo>
                <a:close/>
                <a:moveTo>
                  <a:pt x="58" y="53"/>
                </a:moveTo>
                <a:cubicBezTo>
                  <a:pt x="58" y="5"/>
                  <a:pt x="58" y="5"/>
                  <a:pt x="58" y="5"/>
                </a:cubicBezTo>
                <a:cubicBezTo>
                  <a:pt x="69" y="12"/>
                  <a:pt x="77" y="24"/>
                  <a:pt x="77" y="39"/>
                </a:cubicBezTo>
                <a:cubicBezTo>
                  <a:pt x="77" y="44"/>
                  <a:pt x="76" y="49"/>
                  <a:pt x="74" y="53"/>
                </a:cubicBezTo>
                <a:lnTo>
                  <a:pt x="58" y="53"/>
                </a:lnTo>
                <a:close/>
                <a:moveTo>
                  <a:pt x="24" y="58"/>
                </a:moveTo>
                <a:cubicBezTo>
                  <a:pt x="72" y="58"/>
                  <a:pt x="72" y="58"/>
                  <a:pt x="72" y="58"/>
                </a:cubicBezTo>
                <a:cubicBezTo>
                  <a:pt x="65" y="69"/>
                  <a:pt x="53" y="77"/>
                  <a:pt x="38" y="77"/>
                </a:cubicBezTo>
                <a:cubicBezTo>
                  <a:pt x="33" y="77"/>
                  <a:pt x="28" y="76"/>
                  <a:pt x="24" y="74"/>
                </a:cubicBezTo>
                <a:lnTo>
                  <a:pt x="24" y="58"/>
                </a:lnTo>
                <a:close/>
                <a:moveTo>
                  <a:pt x="32" y="17"/>
                </a:moveTo>
                <a:cubicBezTo>
                  <a:pt x="1" y="48"/>
                  <a:pt x="1" y="48"/>
                  <a:pt x="1" y="48"/>
                </a:cubicBezTo>
                <a:cubicBezTo>
                  <a:pt x="0" y="45"/>
                  <a:pt x="0" y="42"/>
                  <a:pt x="0" y="39"/>
                </a:cubicBezTo>
                <a:cubicBezTo>
                  <a:pt x="0" y="24"/>
                  <a:pt x="8" y="12"/>
                  <a:pt x="20" y="5"/>
                </a:cubicBezTo>
                <a:lnTo>
                  <a:pt x="32" y="17"/>
                </a:lnTo>
                <a:close/>
                <a:moveTo>
                  <a:pt x="19" y="38"/>
                </a:moveTo>
                <a:cubicBezTo>
                  <a:pt x="19" y="72"/>
                  <a:pt x="19" y="72"/>
                  <a:pt x="19" y="72"/>
                </a:cubicBezTo>
                <a:cubicBezTo>
                  <a:pt x="12" y="68"/>
                  <a:pt x="6" y="62"/>
                  <a:pt x="3" y="54"/>
                </a:cubicBezTo>
                <a:lnTo>
                  <a:pt x="19" y="38"/>
                </a:lnTo>
                <a:close/>
              </a:path>
            </a:pathLst>
          </a:custGeom>
          <a:solidFill>
            <a:schemeClr val="accent1"/>
          </a:solidFill>
          <a:ln>
            <a:noFill/>
          </a:ln>
          <a:extLst/>
        </p:spPr>
        <p:txBody>
          <a:bodyPr anchor="ctr"/>
          <a:lstStyle/>
          <a:p>
            <a:pPr algn="ctr"/>
            <a:endParaRPr/>
          </a:p>
        </p:txBody>
      </p:sp>
      <p:sp>
        <p:nvSpPr>
          <p:cNvPr id="542" name="îṥḷî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EEE7F6A-D7C6-4736-A920-605210041374}"/>
              </a:ext>
            </a:extLst>
          </p:cNvPr>
          <p:cNvSpPr/>
          <p:nvPr/>
        </p:nvSpPr>
        <p:spPr bwMode="auto">
          <a:xfrm>
            <a:off x="6871971" y="3128680"/>
            <a:ext cx="218517" cy="121894"/>
          </a:xfrm>
          <a:custGeom>
            <a:avLst/>
            <a:gdLst>
              <a:gd name="T0" fmla="*/ 83 w 90"/>
              <a:gd name="T1" fmla="*/ 46 h 50"/>
              <a:gd name="T2" fmla="*/ 85 w 90"/>
              <a:gd name="T3" fmla="*/ 36 h 50"/>
              <a:gd name="T4" fmla="*/ 87 w 90"/>
              <a:gd name="T5" fmla="*/ 27 h 50"/>
              <a:gd name="T6" fmla="*/ 89 w 90"/>
              <a:gd name="T7" fmla="*/ 16 h 50"/>
              <a:gd name="T8" fmla="*/ 86 w 90"/>
              <a:gd name="T9" fmla="*/ 10 h 50"/>
              <a:gd name="T10" fmla="*/ 64 w 90"/>
              <a:gd name="T11" fmla="*/ 1 h 50"/>
              <a:gd name="T12" fmla="*/ 57 w 90"/>
              <a:gd name="T13" fmla="*/ 3 h 50"/>
              <a:gd name="T14" fmla="*/ 52 w 90"/>
              <a:gd name="T15" fmla="*/ 13 h 50"/>
              <a:gd name="T16" fmla="*/ 51 w 90"/>
              <a:gd name="T17" fmla="*/ 14 h 50"/>
              <a:gd name="T18" fmla="*/ 15 w 90"/>
              <a:gd name="T19" fmla="*/ 6 h 50"/>
              <a:gd name="T20" fmla="*/ 0 w 90"/>
              <a:gd name="T21" fmla="*/ 13 h 50"/>
              <a:gd name="T22" fmla="*/ 8 w 90"/>
              <a:gd name="T23" fmla="*/ 25 h 50"/>
              <a:gd name="T24" fmla="*/ 12 w 90"/>
              <a:gd name="T25" fmla="*/ 22 h 50"/>
              <a:gd name="T26" fmla="*/ 17 w 90"/>
              <a:gd name="T27" fmla="*/ 30 h 50"/>
              <a:gd name="T28" fmla="*/ 25 w 90"/>
              <a:gd name="T29" fmla="*/ 25 h 50"/>
              <a:gd name="T30" fmla="*/ 30 w 90"/>
              <a:gd name="T31" fmla="*/ 33 h 50"/>
              <a:gd name="T32" fmla="*/ 38 w 90"/>
              <a:gd name="T33" fmla="*/ 28 h 50"/>
              <a:gd name="T34" fmla="*/ 43 w 90"/>
              <a:gd name="T35" fmla="*/ 35 h 50"/>
              <a:gd name="T36" fmla="*/ 47 w 90"/>
              <a:gd name="T37" fmla="*/ 33 h 50"/>
              <a:gd name="T38" fmla="*/ 47 w 90"/>
              <a:gd name="T39" fmla="*/ 34 h 50"/>
              <a:gd name="T40" fmla="*/ 48 w 90"/>
              <a:gd name="T41" fmla="*/ 45 h 50"/>
              <a:gd name="T42" fmla="*/ 54 w 90"/>
              <a:gd name="T43" fmla="*/ 50 h 50"/>
              <a:gd name="T44" fmla="*/ 78 w 90"/>
              <a:gd name="T45" fmla="*/ 50 h 50"/>
              <a:gd name="T46" fmla="*/ 83 w 90"/>
              <a:gd name="T47" fmla="*/ 46 h 50"/>
              <a:gd name="T48" fmla="*/ 17 w 90"/>
              <a:gd name="T49" fmla="*/ 15 h 50"/>
              <a:gd name="T50" fmla="*/ 18 w 90"/>
              <a:gd name="T51" fmla="*/ 11 h 50"/>
              <a:gd name="T52" fmla="*/ 49 w 90"/>
              <a:gd name="T53" fmla="*/ 17 h 50"/>
              <a:gd name="T54" fmla="*/ 48 w 90"/>
              <a:gd name="T55" fmla="*/ 22 h 50"/>
              <a:gd name="T56" fmla="*/ 17 w 90"/>
              <a:gd name="T57" fmla="*/ 15 h 50"/>
              <a:gd name="T58" fmla="*/ 73 w 90"/>
              <a:gd name="T59" fmla="*/ 45 h 50"/>
              <a:gd name="T60" fmla="*/ 69 w 90"/>
              <a:gd name="T61" fmla="*/ 44 h 50"/>
              <a:gd name="T62" fmla="*/ 67 w 90"/>
              <a:gd name="T63" fmla="*/ 41 h 50"/>
              <a:gd name="T64" fmla="*/ 73 w 90"/>
              <a:gd name="T65" fmla="*/ 14 h 50"/>
              <a:gd name="T66" fmla="*/ 75 w 90"/>
              <a:gd name="T67" fmla="*/ 12 h 50"/>
              <a:gd name="T68" fmla="*/ 80 w 90"/>
              <a:gd name="T69" fmla="*/ 13 h 50"/>
              <a:gd name="T70" fmla="*/ 82 w 90"/>
              <a:gd name="T71" fmla="*/ 16 h 50"/>
              <a:gd name="T72" fmla="*/ 76 w 90"/>
              <a:gd name="T73" fmla="*/ 43 h 50"/>
              <a:gd name="T74" fmla="*/ 73 w 90"/>
              <a:gd name="T75"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50">
                <a:moveTo>
                  <a:pt x="83" y="46"/>
                </a:moveTo>
                <a:cubicBezTo>
                  <a:pt x="85" y="36"/>
                  <a:pt x="85" y="36"/>
                  <a:pt x="85" y="36"/>
                </a:cubicBezTo>
                <a:cubicBezTo>
                  <a:pt x="86" y="33"/>
                  <a:pt x="87" y="29"/>
                  <a:pt x="87" y="27"/>
                </a:cubicBezTo>
                <a:cubicBezTo>
                  <a:pt x="89" y="16"/>
                  <a:pt x="89" y="16"/>
                  <a:pt x="89" y="16"/>
                </a:cubicBezTo>
                <a:cubicBezTo>
                  <a:pt x="90" y="14"/>
                  <a:pt x="88" y="11"/>
                  <a:pt x="86" y="10"/>
                </a:cubicBezTo>
                <a:cubicBezTo>
                  <a:pt x="64" y="1"/>
                  <a:pt x="64" y="1"/>
                  <a:pt x="64" y="1"/>
                </a:cubicBezTo>
                <a:cubicBezTo>
                  <a:pt x="62" y="0"/>
                  <a:pt x="59" y="1"/>
                  <a:pt x="57" y="3"/>
                </a:cubicBezTo>
                <a:cubicBezTo>
                  <a:pt x="52" y="13"/>
                  <a:pt x="52" y="13"/>
                  <a:pt x="52" y="13"/>
                </a:cubicBezTo>
                <a:cubicBezTo>
                  <a:pt x="51" y="13"/>
                  <a:pt x="51" y="13"/>
                  <a:pt x="51" y="14"/>
                </a:cubicBezTo>
                <a:cubicBezTo>
                  <a:pt x="15" y="6"/>
                  <a:pt x="15" y="6"/>
                  <a:pt x="15" y="6"/>
                </a:cubicBezTo>
                <a:cubicBezTo>
                  <a:pt x="0" y="13"/>
                  <a:pt x="0" y="13"/>
                  <a:pt x="0" y="13"/>
                </a:cubicBezTo>
                <a:cubicBezTo>
                  <a:pt x="8" y="25"/>
                  <a:pt x="8" y="25"/>
                  <a:pt x="8" y="25"/>
                </a:cubicBezTo>
                <a:cubicBezTo>
                  <a:pt x="12" y="22"/>
                  <a:pt x="12" y="22"/>
                  <a:pt x="12" y="22"/>
                </a:cubicBezTo>
                <a:cubicBezTo>
                  <a:pt x="17" y="30"/>
                  <a:pt x="17" y="30"/>
                  <a:pt x="17" y="30"/>
                </a:cubicBezTo>
                <a:cubicBezTo>
                  <a:pt x="25" y="25"/>
                  <a:pt x="25" y="25"/>
                  <a:pt x="25" y="25"/>
                </a:cubicBezTo>
                <a:cubicBezTo>
                  <a:pt x="30" y="33"/>
                  <a:pt x="30" y="33"/>
                  <a:pt x="30" y="33"/>
                </a:cubicBezTo>
                <a:cubicBezTo>
                  <a:pt x="38" y="28"/>
                  <a:pt x="38" y="28"/>
                  <a:pt x="38" y="28"/>
                </a:cubicBezTo>
                <a:cubicBezTo>
                  <a:pt x="43" y="35"/>
                  <a:pt x="43" y="35"/>
                  <a:pt x="43" y="35"/>
                </a:cubicBezTo>
                <a:cubicBezTo>
                  <a:pt x="47" y="33"/>
                  <a:pt x="47" y="33"/>
                  <a:pt x="47" y="33"/>
                </a:cubicBezTo>
                <a:cubicBezTo>
                  <a:pt x="47" y="33"/>
                  <a:pt x="47" y="34"/>
                  <a:pt x="47" y="34"/>
                </a:cubicBezTo>
                <a:cubicBezTo>
                  <a:pt x="48" y="45"/>
                  <a:pt x="48" y="45"/>
                  <a:pt x="48" y="45"/>
                </a:cubicBezTo>
                <a:cubicBezTo>
                  <a:pt x="49" y="48"/>
                  <a:pt x="51" y="50"/>
                  <a:pt x="54" y="50"/>
                </a:cubicBezTo>
                <a:cubicBezTo>
                  <a:pt x="78" y="50"/>
                  <a:pt x="78" y="50"/>
                  <a:pt x="78" y="50"/>
                </a:cubicBezTo>
                <a:cubicBezTo>
                  <a:pt x="80" y="50"/>
                  <a:pt x="83" y="48"/>
                  <a:pt x="83" y="46"/>
                </a:cubicBezTo>
                <a:close/>
                <a:moveTo>
                  <a:pt x="17" y="15"/>
                </a:moveTo>
                <a:cubicBezTo>
                  <a:pt x="18" y="11"/>
                  <a:pt x="18" y="11"/>
                  <a:pt x="18" y="11"/>
                </a:cubicBezTo>
                <a:cubicBezTo>
                  <a:pt x="49" y="17"/>
                  <a:pt x="49" y="17"/>
                  <a:pt x="49" y="17"/>
                </a:cubicBezTo>
                <a:cubicBezTo>
                  <a:pt x="48" y="22"/>
                  <a:pt x="48" y="22"/>
                  <a:pt x="48" y="22"/>
                </a:cubicBezTo>
                <a:lnTo>
                  <a:pt x="17" y="15"/>
                </a:lnTo>
                <a:close/>
                <a:moveTo>
                  <a:pt x="73" y="45"/>
                </a:moveTo>
                <a:cubicBezTo>
                  <a:pt x="69" y="44"/>
                  <a:pt x="69" y="44"/>
                  <a:pt x="69" y="44"/>
                </a:cubicBezTo>
                <a:cubicBezTo>
                  <a:pt x="67" y="44"/>
                  <a:pt x="67" y="42"/>
                  <a:pt x="67" y="41"/>
                </a:cubicBezTo>
                <a:cubicBezTo>
                  <a:pt x="73" y="14"/>
                  <a:pt x="73" y="14"/>
                  <a:pt x="73" y="14"/>
                </a:cubicBezTo>
                <a:cubicBezTo>
                  <a:pt x="73" y="13"/>
                  <a:pt x="74" y="12"/>
                  <a:pt x="75" y="12"/>
                </a:cubicBezTo>
                <a:cubicBezTo>
                  <a:pt x="80" y="13"/>
                  <a:pt x="80" y="13"/>
                  <a:pt x="80" y="13"/>
                </a:cubicBezTo>
                <a:cubicBezTo>
                  <a:pt x="81" y="13"/>
                  <a:pt x="82" y="15"/>
                  <a:pt x="82" y="16"/>
                </a:cubicBezTo>
                <a:cubicBezTo>
                  <a:pt x="76" y="43"/>
                  <a:pt x="76" y="43"/>
                  <a:pt x="76" y="43"/>
                </a:cubicBezTo>
                <a:cubicBezTo>
                  <a:pt x="76" y="44"/>
                  <a:pt x="74" y="45"/>
                  <a:pt x="73" y="45"/>
                </a:cubicBezTo>
                <a:close/>
              </a:path>
            </a:pathLst>
          </a:custGeom>
          <a:solidFill>
            <a:schemeClr val="accent4"/>
          </a:solidFill>
          <a:ln>
            <a:noFill/>
          </a:ln>
          <a:extLst/>
        </p:spPr>
        <p:txBody>
          <a:bodyPr anchor="ctr"/>
          <a:lstStyle/>
          <a:p>
            <a:pPr algn="ctr"/>
            <a:endParaRPr/>
          </a:p>
        </p:txBody>
      </p:sp>
      <p:sp>
        <p:nvSpPr>
          <p:cNvPr id="170" name="文本框 169"/>
          <p:cNvSpPr txBox="1"/>
          <p:nvPr/>
        </p:nvSpPr>
        <p:spPr>
          <a:xfrm>
            <a:off x="5994974" y="1408989"/>
            <a:ext cx="1569660" cy="923330"/>
          </a:xfrm>
          <a:prstGeom prst="rect">
            <a:avLst/>
          </a:prstGeom>
          <a:noFill/>
        </p:spPr>
        <p:txBody>
          <a:bodyPr wrap="none" rtlCol="0">
            <a:spAutoFit/>
          </a:bodyPr>
          <a:lstStyle/>
          <a:p>
            <a:r>
              <a:rPr lang="zh-CN" altLang="en-US" sz="5400" dirty="0" smtClean="0">
                <a:solidFill>
                  <a:schemeClr val="accent2"/>
                </a:solidFill>
                <a:latin typeface="+mj-ea"/>
                <a:ea typeface="+mj-ea"/>
              </a:rPr>
              <a:t>目录</a:t>
            </a:r>
            <a:endParaRPr lang="zh-CN" altLang="en-US" sz="5400" dirty="0">
              <a:solidFill>
                <a:schemeClr val="accent2"/>
              </a:solidFill>
              <a:latin typeface="+mj-ea"/>
              <a:ea typeface="+mj-ea"/>
            </a:endParaRPr>
          </a:p>
        </p:txBody>
      </p:sp>
      <p:sp>
        <p:nvSpPr>
          <p:cNvPr id="172" name="ïš1î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ACD788C-FA58-41BA-B424-F08F172F6708}"/>
              </a:ext>
            </a:extLst>
          </p:cNvPr>
          <p:cNvSpPr/>
          <p:nvPr/>
        </p:nvSpPr>
        <p:spPr bwMode="auto">
          <a:xfrm>
            <a:off x="10210048" y="2610396"/>
            <a:ext cx="83571" cy="152516"/>
          </a:xfrm>
          <a:custGeom>
            <a:avLst/>
            <a:gdLst>
              <a:gd name="T0" fmla="*/ 16 w 24"/>
              <a:gd name="T1" fmla="*/ 44 h 45"/>
              <a:gd name="T2" fmla="*/ 16 w 24"/>
              <a:gd name="T3" fmla="*/ 44 h 45"/>
              <a:gd name="T4" fmla="*/ 23 w 24"/>
              <a:gd name="T5" fmla="*/ 34 h 45"/>
              <a:gd name="T6" fmla="*/ 21 w 24"/>
              <a:gd name="T7" fmla="*/ 23 h 45"/>
              <a:gd name="T8" fmla="*/ 11 w 24"/>
              <a:gd name="T9" fmla="*/ 16 h 45"/>
              <a:gd name="T10" fmla="*/ 11 w 24"/>
              <a:gd name="T11" fmla="*/ 16 h 45"/>
              <a:gd name="T12" fmla="*/ 10 w 24"/>
              <a:gd name="T13" fmla="*/ 17 h 45"/>
              <a:gd name="T14" fmla="*/ 11 w 24"/>
              <a:gd name="T15" fmla="*/ 20 h 45"/>
              <a:gd name="T16" fmla="*/ 12 w 24"/>
              <a:gd name="T17" fmla="*/ 20 h 45"/>
              <a:gd name="T18" fmla="*/ 12 w 24"/>
              <a:gd name="T19" fmla="*/ 20 h 45"/>
              <a:gd name="T20" fmla="*/ 17 w 24"/>
              <a:gd name="T21" fmla="*/ 24 h 45"/>
              <a:gd name="T22" fmla="*/ 19 w 24"/>
              <a:gd name="T23" fmla="*/ 35 h 45"/>
              <a:gd name="T24" fmla="*/ 16 w 24"/>
              <a:gd name="T25" fmla="*/ 40 h 45"/>
              <a:gd name="T26" fmla="*/ 16 w 24"/>
              <a:gd name="T27" fmla="*/ 40 h 45"/>
              <a:gd name="T28" fmla="*/ 10 w 24"/>
              <a:gd name="T29" fmla="*/ 36 h 45"/>
              <a:gd name="T30" fmla="*/ 9 w 24"/>
              <a:gd name="T31" fmla="*/ 31 h 45"/>
              <a:gd name="T32" fmla="*/ 5 w 24"/>
              <a:gd name="T33" fmla="*/ 30 h 45"/>
              <a:gd name="T34" fmla="*/ 6 w 24"/>
              <a:gd name="T35" fmla="*/ 37 h 45"/>
              <a:gd name="T36" fmla="*/ 16 w 24"/>
              <a:gd name="T37" fmla="*/ 44 h 45"/>
              <a:gd name="T38" fmla="*/ 13 w 24"/>
              <a:gd name="T39" fmla="*/ 28 h 45"/>
              <a:gd name="T40" fmla="*/ 15 w 24"/>
              <a:gd name="T41" fmla="*/ 28 h 45"/>
              <a:gd name="T42" fmla="*/ 14 w 24"/>
              <a:gd name="T43" fmla="*/ 24 h 45"/>
              <a:gd name="T44" fmla="*/ 13 w 24"/>
              <a:gd name="T45" fmla="*/ 24 h 45"/>
              <a:gd name="T46" fmla="*/ 12 w 24"/>
              <a:gd name="T47" fmla="*/ 24 h 45"/>
              <a:gd name="T48" fmla="*/ 7 w 24"/>
              <a:gd name="T49" fmla="*/ 21 h 45"/>
              <a:gd name="T50" fmla="*/ 5 w 24"/>
              <a:gd name="T51" fmla="*/ 10 h 45"/>
              <a:gd name="T52" fmla="*/ 9 w 24"/>
              <a:gd name="T53" fmla="*/ 4 h 45"/>
              <a:gd name="T54" fmla="*/ 9 w 24"/>
              <a:gd name="T55" fmla="*/ 4 h 45"/>
              <a:gd name="T56" fmla="*/ 14 w 24"/>
              <a:gd name="T57" fmla="*/ 8 h 45"/>
              <a:gd name="T58" fmla="*/ 15 w 24"/>
              <a:gd name="T59" fmla="*/ 13 h 45"/>
              <a:gd name="T60" fmla="*/ 20 w 24"/>
              <a:gd name="T61" fmla="*/ 15 h 45"/>
              <a:gd name="T62" fmla="*/ 18 w 24"/>
              <a:gd name="T63" fmla="*/ 7 h 45"/>
              <a:gd name="T64" fmla="*/ 8 w 24"/>
              <a:gd name="T65" fmla="*/ 0 h 45"/>
              <a:gd name="T66" fmla="*/ 8 w 24"/>
              <a:gd name="T67" fmla="*/ 1 h 45"/>
              <a:gd name="T68" fmla="*/ 1 w 24"/>
              <a:gd name="T69" fmla="*/ 11 h 45"/>
              <a:gd name="T70" fmla="*/ 3 w 24"/>
              <a:gd name="T71" fmla="*/ 21 h 45"/>
              <a:gd name="T72" fmla="*/ 13 w 24"/>
              <a:gd name="T73" fmla="*/ 2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 h="45">
                <a:moveTo>
                  <a:pt x="16" y="44"/>
                </a:moveTo>
                <a:cubicBezTo>
                  <a:pt x="16" y="44"/>
                  <a:pt x="16" y="44"/>
                  <a:pt x="16" y="44"/>
                </a:cubicBezTo>
                <a:cubicBezTo>
                  <a:pt x="21" y="43"/>
                  <a:pt x="24" y="38"/>
                  <a:pt x="23" y="34"/>
                </a:cubicBezTo>
                <a:cubicBezTo>
                  <a:pt x="21" y="23"/>
                  <a:pt x="21" y="23"/>
                  <a:pt x="21" y="23"/>
                </a:cubicBezTo>
                <a:cubicBezTo>
                  <a:pt x="20" y="18"/>
                  <a:pt x="16" y="15"/>
                  <a:pt x="11" y="16"/>
                </a:cubicBezTo>
                <a:cubicBezTo>
                  <a:pt x="11" y="16"/>
                  <a:pt x="11" y="16"/>
                  <a:pt x="11" y="16"/>
                </a:cubicBezTo>
                <a:cubicBezTo>
                  <a:pt x="11" y="16"/>
                  <a:pt x="10" y="16"/>
                  <a:pt x="10" y="17"/>
                </a:cubicBezTo>
                <a:cubicBezTo>
                  <a:pt x="11" y="20"/>
                  <a:pt x="11" y="20"/>
                  <a:pt x="11" y="20"/>
                </a:cubicBezTo>
                <a:cubicBezTo>
                  <a:pt x="11" y="20"/>
                  <a:pt x="11" y="20"/>
                  <a:pt x="12" y="20"/>
                </a:cubicBezTo>
                <a:cubicBezTo>
                  <a:pt x="12" y="20"/>
                  <a:pt x="12" y="20"/>
                  <a:pt x="12" y="20"/>
                </a:cubicBezTo>
                <a:cubicBezTo>
                  <a:pt x="14" y="20"/>
                  <a:pt x="17" y="21"/>
                  <a:pt x="17" y="24"/>
                </a:cubicBezTo>
                <a:cubicBezTo>
                  <a:pt x="19" y="35"/>
                  <a:pt x="19" y="35"/>
                  <a:pt x="19" y="35"/>
                </a:cubicBezTo>
                <a:cubicBezTo>
                  <a:pt x="20" y="37"/>
                  <a:pt x="18" y="39"/>
                  <a:pt x="16" y="40"/>
                </a:cubicBezTo>
                <a:cubicBezTo>
                  <a:pt x="16" y="40"/>
                  <a:pt x="16" y="40"/>
                  <a:pt x="16" y="40"/>
                </a:cubicBezTo>
                <a:cubicBezTo>
                  <a:pt x="13" y="41"/>
                  <a:pt x="11" y="39"/>
                  <a:pt x="10" y="36"/>
                </a:cubicBezTo>
                <a:cubicBezTo>
                  <a:pt x="9" y="31"/>
                  <a:pt x="9" y="31"/>
                  <a:pt x="9" y="31"/>
                </a:cubicBezTo>
                <a:cubicBezTo>
                  <a:pt x="8" y="31"/>
                  <a:pt x="6" y="30"/>
                  <a:pt x="5" y="30"/>
                </a:cubicBezTo>
                <a:cubicBezTo>
                  <a:pt x="6" y="37"/>
                  <a:pt x="6" y="37"/>
                  <a:pt x="6" y="37"/>
                </a:cubicBezTo>
                <a:cubicBezTo>
                  <a:pt x="7" y="42"/>
                  <a:pt x="12" y="45"/>
                  <a:pt x="16" y="44"/>
                </a:cubicBezTo>
                <a:close/>
                <a:moveTo>
                  <a:pt x="13" y="28"/>
                </a:moveTo>
                <a:cubicBezTo>
                  <a:pt x="14" y="28"/>
                  <a:pt x="14" y="28"/>
                  <a:pt x="15" y="28"/>
                </a:cubicBezTo>
                <a:cubicBezTo>
                  <a:pt x="14" y="24"/>
                  <a:pt x="14" y="24"/>
                  <a:pt x="14" y="24"/>
                </a:cubicBezTo>
                <a:cubicBezTo>
                  <a:pt x="13" y="24"/>
                  <a:pt x="13" y="24"/>
                  <a:pt x="13" y="24"/>
                </a:cubicBezTo>
                <a:cubicBezTo>
                  <a:pt x="12" y="24"/>
                  <a:pt x="12" y="24"/>
                  <a:pt x="12" y="24"/>
                </a:cubicBezTo>
                <a:cubicBezTo>
                  <a:pt x="10" y="25"/>
                  <a:pt x="8" y="23"/>
                  <a:pt x="7" y="21"/>
                </a:cubicBezTo>
                <a:cubicBezTo>
                  <a:pt x="5" y="10"/>
                  <a:pt x="5" y="10"/>
                  <a:pt x="5" y="10"/>
                </a:cubicBezTo>
                <a:cubicBezTo>
                  <a:pt x="4" y="7"/>
                  <a:pt x="6" y="5"/>
                  <a:pt x="9" y="4"/>
                </a:cubicBezTo>
                <a:cubicBezTo>
                  <a:pt x="9" y="4"/>
                  <a:pt x="9" y="4"/>
                  <a:pt x="9" y="4"/>
                </a:cubicBezTo>
                <a:cubicBezTo>
                  <a:pt x="11" y="4"/>
                  <a:pt x="14" y="6"/>
                  <a:pt x="14" y="8"/>
                </a:cubicBezTo>
                <a:cubicBezTo>
                  <a:pt x="15" y="13"/>
                  <a:pt x="15" y="13"/>
                  <a:pt x="15" y="13"/>
                </a:cubicBezTo>
                <a:cubicBezTo>
                  <a:pt x="17" y="13"/>
                  <a:pt x="18" y="14"/>
                  <a:pt x="20" y="15"/>
                </a:cubicBezTo>
                <a:cubicBezTo>
                  <a:pt x="18" y="7"/>
                  <a:pt x="18" y="7"/>
                  <a:pt x="18" y="7"/>
                </a:cubicBezTo>
                <a:cubicBezTo>
                  <a:pt x="17" y="3"/>
                  <a:pt x="13" y="0"/>
                  <a:pt x="8" y="0"/>
                </a:cubicBezTo>
                <a:cubicBezTo>
                  <a:pt x="8" y="1"/>
                  <a:pt x="8" y="1"/>
                  <a:pt x="8" y="1"/>
                </a:cubicBezTo>
                <a:cubicBezTo>
                  <a:pt x="3" y="1"/>
                  <a:pt x="0" y="6"/>
                  <a:pt x="1" y="11"/>
                </a:cubicBezTo>
                <a:cubicBezTo>
                  <a:pt x="3" y="21"/>
                  <a:pt x="3" y="21"/>
                  <a:pt x="3" y="21"/>
                </a:cubicBezTo>
                <a:cubicBezTo>
                  <a:pt x="4" y="26"/>
                  <a:pt x="9" y="29"/>
                  <a:pt x="13" y="28"/>
                </a:cubicBezTo>
                <a:close/>
              </a:path>
            </a:pathLst>
          </a:custGeom>
          <a:solidFill>
            <a:schemeClr val="accent1"/>
          </a:solidFill>
          <a:ln>
            <a:noFill/>
          </a:ln>
          <a:extLst/>
        </p:spPr>
        <p:txBody>
          <a:bodyPr anchor="ctr"/>
          <a:lstStyle/>
          <a:p>
            <a:pPr algn="ctr"/>
            <a:endParaRPr/>
          </a:p>
        </p:txBody>
      </p:sp>
    </p:spTree>
    <p:extLst>
      <p:ext uri="{BB962C8B-B14F-4D97-AF65-F5344CB8AC3E}">
        <p14:creationId xmlns:p14="http://schemas.microsoft.com/office/powerpoint/2010/main" val="21955814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0000">
                                      <p:stCondLst>
                                        <p:cond delay="3000"/>
                                      </p:stCondLst>
                                      <p:childTnLst>
                                        <p:set>
                                          <p:cBhvr>
                                            <p:cTn id="6" dur="1" fill="hold">
                                              <p:stCondLst>
                                                <p:cond delay="0"/>
                                              </p:stCondLst>
                                            </p:cTn>
                                            <p:tgtEl>
                                              <p:spTgt spid="349"/>
                                            </p:tgtEl>
                                            <p:attrNameLst>
                                              <p:attrName>style.visibility</p:attrName>
                                            </p:attrNameLst>
                                          </p:cBhvr>
                                          <p:to>
                                            <p:strVal val="visible"/>
                                          </p:to>
                                        </p:set>
                                        <p:anim calcmode="lin" valueType="num" p14:bounceEnd="60000">
                                          <p:cBhvr additive="base">
                                            <p:cTn id="7" dur="2250" fill="hold"/>
                                            <p:tgtEl>
                                              <p:spTgt spid="349"/>
                                            </p:tgtEl>
                                            <p:attrNameLst>
                                              <p:attrName>ppt_x</p:attrName>
                                            </p:attrNameLst>
                                          </p:cBhvr>
                                          <p:tavLst>
                                            <p:tav tm="0">
                                              <p:val>
                                                <p:strVal val="0-#ppt_w/2"/>
                                              </p:val>
                                            </p:tav>
                                            <p:tav tm="100000">
                                              <p:val>
                                                <p:strVal val="#ppt_x"/>
                                              </p:val>
                                            </p:tav>
                                          </p:tavLst>
                                        </p:anim>
                                        <p:anim calcmode="lin" valueType="num" p14:bounceEnd="60000">
                                          <p:cBhvr additive="base">
                                            <p:cTn id="8" dur="2250" fill="hold"/>
                                            <p:tgtEl>
                                              <p:spTgt spid="34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60000">
                                      <p:stCondLst>
                                        <p:cond delay="2500"/>
                                      </p:stCondLst>
                                      <p:childTnLst>
                                        <p:set>
                                          <p:cBhvr>
                                            <p:cTn id="10" dur="1" fill="hold">
                                              <p:stCondLst>
                                                <p:cond delay="0"/>
                                              </p:stCondLst>
                                            </p:cTn>
                                            <p:tgtEl>
                                              <p:spTgt spid="355"/>
                                            </p:tgtEl>
                                            <p:attrNameLst>
                                              <p:attrName>style.visibility</p:attrName>
                                            </p:attrNameLst>
                                          </p:cBhvr>
                                          <p:to>
                                            <p:strVal val="visible"/>
                                          </p:to>
                                        </p:set>
                                        <p:anim calcmode="lin" valueType="num" p14:bounceEnd="60000">
                                          <p:cBhvr additive="base">
                                            <p:cTn id="11" dur="2500" fill="hold"/>
                                            <p:tgtEl>
                                              <p:spTgt spid="355"/>
                                            </p:tgtEl>
                                            <p:attrNameLst>
                                              <p:attrName>ppt_x</p:attrName>
                                            </p:attrNameLst>
                                          </p:cBhvr>
                                          <p:tavLst>
                                            <p:tav tm="0">
                                              <p:val>
                                                <p:strVal val="0-#ppt_w/2"/>
                                              </p:val>
                                            </p:tav>
                                            <p:tav tm="100000">
                                              <p:val>
                                                <p:strVal val="#ppt_x"/>
                                              </p:val>
                                            </p:tav>
                                          </p:tavLst>
                                        </p:anim>
                                        <p:anim calcmode="lin" valueType="num" p14:bounceEnd="60000">
                                          <p:cBhvr additive="base">
                                            <p:cTn id="12" dur="2500" fill="hold"/>
                                            <p:tgtEl>
                                              <p:spTgt spid="35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60000">
                                      <p:stCondLst>
                                        <p:cond delay="500"/>
                                      </p:stCondLst>
                                      <p:childTnLst>
                                        <p:set>
                                          <p:cBhvr>
                                            <p:cTn id="14" dur="1" fill="hold">
                                              <p:stCondLst>
                                                <p:cond delay="0"/>
                                              </p:stCondLst>
                                            </p:cTn>
                                            <p:tgtEl>
                                              <p:spTgt spid="345"/>
                                            </p:tgtEl>
                                            <p:attrNameLst>
                                              <p:attrName>style.visibility</p:attrName>
                                            </p:attrNameLst>
                                          </p:cBhvr>
                                          <p:to>
                                            <p:strVal val="visible"/>
                                          </p:to>
                                        </p:set>
                                        <p:anim calcmode="lin" valueType="num" p14:bounceEnd="60000">
                                          <p:cBhvr additive="base">
                                            <p:cTn id="15" dur="2250" fill="hold"/>
                                            <p:tgtEl>
                                              <p:spTgt spid="345"/>
                                            </p:tgtEl>
                                            <p:attrNameLst>
                                              <p:attrName>ppt_x</p:attrName>
                                            </p:attrNameLst>
                                          </p:cBhvr>
                                          <p:tavLst>
                                            <p:tav tm="0">
                                              <p:val>
                                                <p:strVal val="0-#ppt_w/2"/>
                                              </p:val>
                                            </p:tav>
                                            <p:tav tm="100000">
                                              <p:val>
                                                <p:strVal val="#ppt_x"/>
                                              </p:val>
                                            </p:tav>
                                          </p:tavLst>
                                        </p:anim>
                                        <p:anim calcmode="lin" valueType="num" p14:bounceEnd="60000">
                                          <p:cBhvr additive="base">
                                            <p:cTn id="16" dur="2250" fill="hold"/>
                                            <p:tgtEl>
                                              <p:spTgt spid="34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60000">
                                      <p:stCondLst>
                                        <p:cond delay="0"/>
                                      </p:stCondLst>
                                      <p:childTnLst>
                                        <p:set>
                                          <p:cBhvr>
                                            <p:cTn id="18" dur="1" fill="hold">
                                              <p:stCondLst>
                                                <p:cond delay="0"/>
                                              </p:stCondLst>
                                            </p:cTn>
                                            <p:tgtEl>
                                              <p:spTgt spid="212"/>
                                            </p:tgtEl>
                                            <p:attrNameLst>
                                              <p:attrName>style.visibility</p:attrName>
                                            </p:attrNameLst>
                                          </p:cBhvr>
                                          <p:to>
                                            <p:strVal val="visible"/>
                                          </p:to>
                                        </p:set>
                                        <p:anim calcmode="lin" valueType="num" p14:bounceEnd="60000">
                                          <p:cBhvr additive="base">
                                            <p:cTn id="19" dur="2250" fill="hold"/>
                                            <p:tgtEl>
                                              <p:spTgt spid="212"/>
                                            </p:tgtEl>
                                            <p:attrNameLst>
                                              <p:attrName>ppt_x</p:attrName>
                                            </p:attrNameLst>
                                          </p:cBhvr>
                                          <p:tavLst>
                                            <p:tav tm="0">
                                              <p:val>
                                                <p:strVal val="0-#ppt_w/2"/>
                                              </p:val>
                                            </p:tav>
                                            <p:tav tm="100000">
                                              <p:val>
                                                <p:strVal val="#ppt_x"/>
                                              </p:val>
                                            </p:tav>
                                          </p:tavLst>
                                        </p:anim>
                                        <p:anim calcmode="lin" valueType="num" p14:bounceEnd="60000">
                                          <p:cBhvr additive="base">
                                            <p:cTn id="20" dur="2250" fill="hold"/>
                                            <p:tgtEl>
                                              <p:spTgt spid="212"/>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14:presetBounceEnd="60000">
                                      <p:stCondLst>
                                        <p:cond delay="1250"/>
                                      </p:stCondLst>
                                      <p:childTnLst>
                                        <p:set>
                                          <p:cBhvr>
                                            <p:cTn id="22" dur="1" fill="hold">
                                              <p:stCondLst>
                                                <p:cond delay="0"/>
                                              </p:stCondLst>
                                            </p:cTn>
                                            <p:tgtEl>
                                              <p:spTgt spid="363"/>
                                            </p:tgtEl>
                                            <p:attrNameLst>
                                              <p:attrName>style.visibility</p:attrName>
                                            </p:attrNameLst>
                                          </p:cBhvr>
                                          <p:to>
                                            <p:strVal val="visible"/>
                                          </p:to>
                                        </p:set>
                                        <p:anim calcmode="lin" valueType="num" p14:bounceEnd="60000">
                                          <p:cBhvr additive="base">
                                            <p:cTn id="23" dur="2250" fill="hold"/>
                                            <p:tgtEl>
                                              <p:spTgt spid="363"/>
                                            </p:tgtEl>
                                            <p:attrNameLst>
                                              <p:attrName>ppt_x</p:attrName>
                                            </p:attrNameLst>
                                          </p:cBhvr>
                                          <p:tavLst>
                                            <p:tav tm="0">
                                              <p:val>
                                                <p:strVal val="0-#ppt_w/2"/>
                                              </p:val>
                                            </p:tav>
                                            <p:tav tm="100000">
                                              <p:val>
                                                <p:strVal val="#ppt_x"/>
                                              </p:val>
                                            </p:tav>
                                          </p:tavLst>
                                        </p:anim>
                                        <p:anim calcmode="lin" valueType="num" p14:bounceEnd="60000">
                                          <p:cBhvr additive="base">
                                            <p:cTn id="24" dur="2250" fill="hold"/>
                                            <p:tgtEl>
                                              <p:spTgt spid="36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14:presetBounceEnd="60000">
                                      <p:stCondLst>
                                        <p:cond delay="500"/>
                                      </p:stCondLst>
                                      <p:childTnLst>
                                        <p:set>
                                          <p:cBhvr>
                                            <p:cTn id="26" dur="1" fill="hold">
                                              <p:stCondLst>
                                                <p:cond delay="0"/>
                                              </p:stCondLst>
                                            </p:cTn>
                                            <p:tgtEl>
                                              <p:spTgt spid="236"/>
                                            </p:tgtEl>
                                            <p:attrNameLst>
                                              <p:attrName>style.visibility</p:attrName>
                                            </p:attrNameLst>
                                          </p:cBhvr>
                                          <p:to>
                                            <p:strVal val="visible"/>
                                          </p:to>
                                        </p:set>
                                        <p:anim calcmode="lin" valueType="num" p14:bounceEnd="60000">
                                          <p:cBhvr additive="base">
                                            <p:cTn id="27" dur="2500" fill="hold"/>
                                            <p:tgtEl>
                                              <p:spTgt spid="236"/>
                                            </p:tgtEl>
                                            <p:attrNameLst>
                                              <p:attrName>ppt_x</p:attrName>
                                            </p:attrNameLst>
                                          </p:cBhvr>
                                          <p:tavLst>
                                            <p:tav tm="0">
                                              <p:val>
                                                <p:strVal val="0-#ppt_w/2"/>
                                              </p:val>
                                            </p:tav>
                                            <p:tav tm="100000">
                                              <p:val>
                                                <p:strVal val="#ppt_x"/>
                                              </p:val>
                                            </p:tav>
                                          </p:tavLst>
                                        </p:anim>
                                        <p:anim calcmode="lin" valueType="num" p14:bounceEnd="60000">
                                          <p:cBhvr additive="base">
                                            <p:cTn id="28" dur="2500" fill="hold"/>
                                            <p:tgtEl>
                                              <p:spTgt spid="236"/>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14:presetBounceEnd="60000">
                                      <p:stCondLst>
                                        <p:cond delay="0"/>
                                      </p:stCondLst>
                                      <p:childTnLst>
                                        <p:set>
                                          <p:cBhvr>
                                            <p:cTn id="30" dur="1" fill="hold">
                                              <p:stCondLst>
                                                <p:cond delay="0"/>
                                              </p:stCondLst>
                                            </p:cTn>
                                            <p:tgtEl>
                                              <p:spTgt spid="237"/>
                                            </p:tgtEl>
                                            <p:attrNameLst>
                                              <p:attrName>style.visibility</p:attrName>
                                            </p:attrNameLst>
                                          </p:cBhvr>
                                          <p:to>
                                            <p:strVal val="visible"/>
                                          </p:to>
                                        </p:set>
                                        <p:anim calcmode="lin" valueType="num" p14:bounceEnd="60000">
                                          <p:cBhvr additive="base">
                                            <p:cTn id="31" dur="2250" fill="hold"/>
                                            <p:tgtEl>
                                              <p:spTgt spid="237"/>
                                            </p:tgtEl>
                                            <p:attrNameLst>
                                              <p:attrName>ppt_x</p:attrName>
                                            </p:attrNameLst>
                                          </p:cBhvr>
                                          <p:tavLst>
                                            <p:tav tm="0">
                                              <p:val>
                                                <p:strVal val="0-#ppt_w/2"/>
                                              </p:val>
                                            </p:tav>
                                            <p:tav tm="100000">
                                              <p:val>
                                                <p:strVal val="#ppt_x"/>
                                              </p:val>
                                            </p:tav>
                                          </p:tavLst>
                                        </p:anim>
                                        <p:anim calcmode="lin" valueType="num" p14:bounceEnd="60000">
                                          <p:cBhvr additive="base">
                                            <p:cTn id="32" dur="2250" fill="hold"/>
                                            <p:tgtEl>
                                              <p:spTgt spid="23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60000">
                                      <p:stCondLst>
                                        <p:cond delay="500"/>
                                      </p:stCondLst>
                                      <p:childTnLst>
                                        <p:set>
                                          <p:cBhvr>
                                            <p:cTn id="34" dur="1" fill="hold">
                                              <p:stCondLst>
                                                <p:cond delay="0"/>
                                              </p:stCondLst>
                                            </p:cTn>
                                            <p:tgtEl>
                                              <p:spTgt spid="245"/>
                                            </p:tgtEl>
                                            <p:attrNameLst>
                                              <p:attrName>style.visibility</p:attrName>
                                            </p:attrNameLst>
                                          </p:cBhvr>
                                          <p:to>
                                            <p:strVal val="visible"/>
                                          </p:to>
                                        </p:set>
                                        <p:anim calcmode="lin" valueType="num" p14:bounceEnd="60000">
                                          <p:cBhvr additive="base">
                                            <p:cTn id="35" dur="2250" fill="hold"/>
                                            <p:tgtEl>
                                              <p:spTgt spid="245"/>
                                            </p:tgtEl>
                                            <p:attrNameLst>
                                              <p:attrName>ppt_x</p:attrName>
                                            </p:attrNameLst>
                                          </p:cBhvr>
                                          <p:tavLst>
                                            <p:tav tm="0">
                                              <p:val>
                                                <p:strVal val="0-#ppt_w/2"/>
                                              </p:val>
                                            </p:tav>
                                            <p:tav tm="100000">
                                              <p:val>
                                                <p:strVal val="#ppt_x"/>
                                              </p:val>
                                            </p:tav>
                                          </p:tavLst>
                                        </p:anim>
                                        <p:anim calcmode="lin" valueType="num" p14:bounceEnd="60000">
                                          <p:cBhvr additive="base">
                                            <p:cTn id="36" dur="2250" fill="hold"/>
                                            <p:tgtEl>
                                              <p:spTgt spid="245"/>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14:presetBounceEnd="60000">
                                      <p:stCondLst>
                                        <p:cond delay="0"/>
                                      </p:stCondLst>
                                      <p:childTnLst>
                                        <p:set>
                                          <p:cBhvr>
                                            <p:cTn id="38" dur="1" fill="hold">
                                              <p:stCondLst>
                                                <p:cond delay="0"/>
                                              </p:stCondLst>
                                            </p:cTn>
                                            <p:tgtEl>
                                              <p:spTgt spid="262"/>
                                            </p:tgtEl>
                                            <p:attrNameLst>
                                              <p:attrName>style.visibility</p:attrName>
                                            </p:attrNameLst>
                                          </p:cBhvr>
                                          <p:to>
                                            <p:strVal val="visible"/>
                                          </p:to>
                                        </p:set>
                                        <p:anim calcmode="lin" valueType="num" p14:bounceEnd="60000">
                                          <p:cBhvr additive="base">
                                            <p:cTn id="39" dur="2250" fill="hold"/>
                                            <p:tgtEl>
                                              <p:spTgt spid="262"/>
                                            </p:tgtEl>
                                            <p:attrNameLst>
                                              <p:attrName>ppt_x</p:attrName>
                                            </p:attrNameLst>
                                          </p:cBhvr>
                                          <p:tavLst>
                                            <p:tav tm="0">
                                              <p:val>
                                                <p:strVal val="0-#ppt_w/2"/>
                                              </p:val>
                                            </p:tav>
                                            <p:tav tm="100000">
                                              <p:val>
                                                <p:strVal val="#ppt_x"/>
                                              </p:val>
                                            </p:tav>
                                          </p:tavLst>
                                        </p:anim>
                                        <p:anim calcmode="lin" valueType="num" p14:bounceEnd="60000">
                                          <p:cBhvr additive="base">
                                            <p:cTn id="40" dur="2250" fill="hold"/>
                                            <p:tgtEl>
                                              <p:spTgt spid="262"/>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14:presetBounceEnd="60000">
                                      <p:stCondLst>
                                        <p:cond delay="500"/>
                                      </p:stCondLst>
                                      <p:childTnLst>
                                        <p:set>
                                          <p:cBhvr>
                                            <p:cTn id="42" dur="1" fill="hold">
                                              <p:stCondLst>
                                                <p:cond delay="0"/>
                                              </p:stCondLst>
                                            </p:cTn>
                                            <p:tgtEl>
                                              <p:spTgt spid="268"/>
                                            </p:tgtEl>
                                            <p:attrNameLst>
                                              <p:attrName>style.visibility</p:attrName>
                                            </p:attrNameLst>
                                          </p:cBhvr>
                                          <p:to>
                                            <p:strVal val="visible"/>
                                          </p:to>
                                        </p:set>
                                        <p:anim calcmode="lin" valueType="num" p14:bounceEnd="60000">
                                          <p:cBhvr additive="base">
                                            <p:cTn id="43" dur="2500" fill="hold"/>
                                            <p:tgtEl>
                                              <p:spTgt spid="268"/>
                                            </p:tgtEl>
                                            <p:attrNameLst>
                                              <p:attrName>ppt_x</p:attrName>
                                            </p:attrNameLst>
                                          </p:cBhvr>
                                          <p:tavLst>
                                            <p:tav tm="0">
                                              <p:val>
                                                <p:strVal val="0-#ppt_w/2"/>
                                              </p:val>
                                            </p:tav>
                                            <p:tav tm="100000">
                                              <p:val>
                                                <p:strVal val="#ppt_x"/>
                                              </p:val>
                                            </p:tav>
                                          </p:tavLst>
                                        </p:anim>
                                        <p:anim calcmode="lin" valueType="num" p14:bounceEnd="60000">
                                          <p:cBhvr additive="base">
                                            <p:cTn id="44" dur="2500" fill="hold"/>
                                            <p:tgtEl>
                                              <p:spTgt spid="268"/>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14:presetBounceEnd="60000">
                                      <p:stCondLst>
                                        <p:cond delay="2250"/>
                                      </p:stCondLst>
                                      <p:childTnLst>
                                        <p:set>
                                          <p:cBhvr>
                                            <p:cTn id="46" dur="1" fill="hold">
                                              <p:stCondLst>
                                                <p:cond delay="0"/>
                                              </p:stCondLst>
                                            </p:cTn>
                                            <p:tgtEl>
                                              <p:spTgt spid="277"/>
                                            </p:tgtEl>
                                            <p:attrNameLst>
                                              <p:attrName>style.visibility</p:attrName>
                                            </p:attrNameLst>
                                          </p:cBhvr>
                                          <p:to>
                                            <p:strVal val="visible"/>
                                          </p:to>
                                        </p:set>
                                        <p:anim calcmode="lin" valueType="num" p14:bounceEnd="60000">
                                          <p:cBhvr additive="base">
                                            <p:cTn id="47" dur="2250" fill="hold"/>
                                            <p:tgtEl>
                                              <p:spTgt spid="277"/>
                                            </p:tgtEl>
                                            <p:attrNameLst>
                                              <p:attrName>ppt_x</p:attrName>
                                            </p:attrNameLst>
                                          </p:cBhvr>
                                          <p:tavLst>
                                            <p:tav tm="0">
                                              <p:val>
                                                <p:strVal val="0-#ppt_w/2"/>
                                              </p:val>
                                            </p:tav>
                                            <p:tav tm="100000">
                                              <p:val>
                                                <p:strVal val="#ppt_x"/>
                                              </p:val>
                                            </p:tav>
                                          </p:tavLst>
                                        </p:anim>
                                        <p:anim calcmode="lin" valueType="num" p14:bounceEnd="60000">
                                          <p:cBhvr additive="base">
                                            <p:cTn id="48" dur="2250" fill="hold"/>
                                            <p:tgtEl>
                                              <p:spTgt spid="277"/>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14:presetBounceEnd="60000">
                                      <p:stCondLst>
                                        <p:cond delay="750"/>
                                      </p:stCondLst>
                                      <p:childTnLst>
                                        <p:set>
                                          <p:cBhvr>
                                            <p:cTn id="50" dur="1" fill="hold">
                                              <p:stCondLst>
                                                <p:cond delay="0"/>
                                              </p:stCondLst>
                                            </p:cTn>
                                            <p:tgtEl>
                                              <p:spTgt spid="279"/>
                                            </p:tgtEl>
                                            <p:attrNameLst>
                                              <p:attrName>style.visibility</p:attrName>
                                            </p:attrNameLst>
                                          </p:cBhvr>
                                          <p:to>
                                            <p:strVal val="visible"/>
                                          </p:to>
                                        </p:set>
                                        <p:anim calcmode="lin" valueType="num" p14:bounceEnd="60000">
                                          <p:cBhvr additive="base">
                                            <p:cTn id="51" dur="2250" fill="hold"/>
                                            <p:tgtEl>
                                              <p:spTgt spid="279"/>
                                            </p:tgtEl>
                                            <p:attrNameLst>
                                              <p:attrName>ppt_x</p:attrName>
                                            </p:attrNameLst>
                                          </p:cBhvr>
                                          <p:tavLst>
                                            <p:tav tm="0">
                                              <p:val>
                                                <p:strVal val="0-#ppt_w/2"/>
                                              </p:val>
                                            </p:tav>
                                            <p:tav tm="100000">
                                              <p:val>
                                                <p:strVal val="#ppt_x"/>
                                              </p:val>
                                            </p:tav>
                                          </p:tavLst>
                                        </p:anim>
                                        <p:anim calcmode="lin" valueType="num" p14:bounceEnd="60000">
                                          <p:cBhvr additive="base">
                                            <p:cTn id="52" dur="2250" fill="hold"/>
                                            <p:tgtEl>
                                              <p:spTgt spid="279"/>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14:presetBounceEnd="60000">
                                      <p:stCondLst>
                                        <p:cond delay="250"/>
                                      </p:stCondLst>
                                      <p:childTnLst>
                                        <p:set>
                                          <p:cBhvr>
                                            <p:cTn id="54" dur="1" fill="hold">
                                              <p:stCondLst>
                                                <p:cond delay="0"/>
                                              </p:stCondLst>
                                            </p:cTn>
                                            <p:tgtEl>
                                              <p:spTgt spid="283"/>
                                            </p:tgtEl>
                                            <p:attrNameLst>
                                              <p:attrName>style.visibility</p:attrName>
                                            </p:attrNameLst>
                                          </p:cBhvr>
                                          <p:to>
                                            <p:strVal val="visible"/>
                                          </p:to>
                                        </p:set>
                                        <p:anim calcmode="lin" valueType="num" p14:bounceEnd="60000">
                                          <p:cBhvr additive="base">
                                            <p:cTn id="55" dur="2250" fill="hold"/>
                                            <p:tgtEl>
                                              <p:spTgt spid="283"/>
                                            </p:tgtEl>
                                            <p:attrNameLst>
                                              <p:attrName>ppt_x</p:attrName>
                                            </p:attrNameLst>
                                          </p:cBhvr>
                                          <p:tavLst>
                                            <p:tav tm="0">
                                              <p:val>
                                                <p:strVal val="0-#ppt_w/2"/>
                                              </p:val>
                                            </p:tav>
                                            <p:tav tm="100000">
                                              <p:val>
                                                <p:strVal val="#ppt_x"/>
                                              </p:val>
                                            </p:tav>
                                          </p:tavLst>
                                        </p:anim>
                                        <p:anim calcmode="lin" valueType="num" p14:bounceEnd="60000">
                                          <p:cBhvr additive="base">
                                            <p:cTn id="56" dur="2250" fill="hold"/>
                                            <p:tgtEl>
                                              <p:spTgt spid="283"/>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14:presetBounceEnd="60000">
                                      <p:stCondLst>
                                        <p:cond delay="750"/>
                                      </p:stCondLst>
                                      <p:childTnLst>
                                        <p:set>
                                          <p:cBhvr>
                                            <p:cTn id="58" dur="1" fill="hold">
                                              <p:stCondLst>
                                                <p:cond delay="0"/>
                                              </p:stCondLst>
                                            </p:cTn>
                                            <p:tgtEl>
                                              <p:spTgt spid="284"/>
                                            </p:tgtEl>
                                            <p:attrNameLst>
                                              <p:attrName>style.visibility</p:attrName>
                                            </p:attrNameLst>
                                          </p:cBhvr>
                                          <p:to>
                                            <p:strVal val="visible"/>
                                          </p:to>
                                        </p:set>
                                        <p:anim calcmode="lin" valueType="num" p14:bounceEnd="60000">
                                          <p:cBhvr additive="base">
                                            <p:cTn id="59" dur="2400" fill="hold"/>
                                            <p:tgtEl>
                                              <p:spTgt spid="284"/>
                                            </p:tgtEl>
                                            <p:attrNameLst>
                                              <p:attrName>ppt_x</p:attrName>
                                            </p:attrNameLst>
                                          </p:cBhvr>
                                          <p:tavLst>
                                            <p:tav tm="0">
                                              <p:val>
                                                <p:strVal val="0-#ppt_w/2"/>
                                              </p:val>
                                            </p:tav>
                                            <p:tav tm="100000">
                                              <p:val>
                                                <p:strVal val="#ppt_x"/>
                                              </p:val>
                                            </p:tav>
                                          </p:tavLst>
                                        </p:anim>
                                        <p:anim calcmode="lin" valueType="num" p14:bounceEnd="60000">
                                          <p:cBhvr additive="base">
                                            <p:cTn id="60" dur="2400" fill="hold"/>
                                            <p:tgtEl>
                                              <p:spTgt spid="284"/>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14:presetBounceEnd="60000">
                                      <p:stCondLst>
                                        <p:cond delay="0"/>
                                      </p:stCondLst>
                                      <p:childTnLst>
                                        <p:set>
                                          <p:cBhvr>
                                            <p:cTn id="62" dur="1" fill="hold">
                                              <p:stCondLst>
                                                <p:cond delay="0"/>
                                              </p:stCondLst>
                                            </p:cTn>
                                            <p:tgtEl>
                                              <p:spTgt spid="294"/>
                                            </p:tgtEl>
                                            <p:attrNameLst>
                                              <p:attrName>style.visibility</p:attrName>
                                            </p:attrNameLst>
                                          </p:cBhvr>
                                          <p:to>
                                            <p:strVal val="visible"/>
                                          </p:to>
                                        </p:set>
                                        <p:anim calcmode="lin" valueType="num" p14:bounceEnd="60000">
                                          <p:cBhvr additive="base">
                                            <p:cTn id="63" dur="2500" fill="hold"/>
                                            <p:tgtEl>
                                              <p:spTgt spid="294"/>
                                            </p:tgtEl>
                                            <p:attrNameLst>
                                              <p:attrName>ppt_x</p:attrName>
                                            </p:attrNameLst>
                                          </p:cBhvr>
                                          <p:tavLst>
                                            <p:tav tm="0">
                                              <p:val>
                                                <p:strVal val="0-#ppt_w/2"/>
                                              </p:val>
                                            </p:tav>
                                            <p:tav tm="100000">
                                              <p:val>
                                                <p:strVal val="#ppt_x"/>
                                              </p:val>
                                            </p:tav>
                                          </p:tavLst>
                                        </p:anim>
                                        <p:anim calcmode="lin" valueType="num" p14:bounceEnd="60000">
                                          <p:cBhvr additive="base">
                                            <p:cTn id="64" dur="2500" fill="hold"/>
                                            <p:tgtEl>
                                              <p:spTgt spid="294"/>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14:presetBounceEnd="60000">
                                      <p:stCondLst>
                                        <p:cond delay="250"/>
                                      </p:stCondLst>
                                      <p:childTnLst>
                                        <p:set>
                                          <p:cBhvr>
                                            <p:cTn id="66" dur="1" fill="hold">
                                              <p:stCondLst>
                                                <p:cond delay="0"/>
                                              </p:stCondLst>
                                            </p:cTn>
                                            <p:tgtEl>
                                              <p:spTgt spid="299"/>
                                            </p:tgtEl>
                                            <p:attrNameLst>
                                              <p:attrName>style.visibility</p:attrName>
                                            </p:attrNameLst>
                                          </p:cBhvr>
                                          <p:to>
                                            <p:strVal val="visible"/>
                                          </p:to>
                                        </p:set>
                                        <p:anim calcmode="lin" valueType="num" p14:bounceEnd="60000">
                                          <p:cBhvr additive="base">
                                            <p:cTn id="67" dur="2250" fill="hold"/>
                                            <p:tgtEl>
                                              <p:spTgt spid="299"/>
                                            </p:tgtEl>
                                            <p:attrNameLst>
                                              <p:attrName>ppt_x</p:attrName>
                                            </p:attrNameLst>
                                          </p:cBhvr>
                                          <p:tavLst>
                                            <p:tav tm="0">
                                              <p:val>
                                                <p:strVal val="0-#ppt_w/2"/>
                                              </p:val>
                                            </p:tav>
                                            <p:tav tm="100000">
                                              <p:val>
                                                <p:strVal val="#ppt_x"/>
                                              </p:val>
                                            </p:tav>
                                          </p:tavLst>
                                        </p:anim>
                                        <p:anim calcmode="lin" valueType="num" p14:bounceEnd="60000">
                                          <p:cBhvr additive="base">
                                            <p:cTn id="68" dur="2250" fill="hold"/>
                                            <p:tgtEl>
                                              <p:spTgt spid="299"/>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14:presetBounceEnd="60000">
                                      <p:stCondLst>
                                        <p:cond delay="2500"/>
                                      </p:stCondLst>
                                      <p:childTnLst>
                                        <p:set>
                                          <p:cBhvr>
                                            <p:cTn id="70" dur="1" fill="hold">
                                              <p:stCondLst>
                                                <p:cond delay="0"/>
                                              </p:stCondLst>
                                            </p:cTn>
                                            <p:tgtEl>
                                              <p:spTgt spid="307"/>
                                            </p:tgtEl>
                                            <p:attrNameLst>
                                              <p:attrName>style.visibility</p:attrName>
                                            </p:attrNameLst>
                                          </p:cBhvr>
                                          <p:to>
                                            <p:strVal val="visible"/>
                                          </p:to>
                                        </p:set>
                                        <p:anim calcmode="lin" valueType="num" p14:bounceEnd="60000">
                                          <p:cBhvr additive="base">
                                            <p:cTn id="71" dur="2400" fill="hold"/>
                                            <p:tgtEl>
                                              <p:spTgt spid="307"/>
                                            </p:tgtEl>
                                            <p:attrNameLst>
                                              <p:attrName>ppt_x</p:attrName>
                                            </p:attrNameLst>
                                          </p:cBhvr>
                                          <p:tavLst>
                                            <p:tav tm="0">
                                              <p:val>
                                                <p:strVal val="0-#ppt_w/2"/>
                                              </p:val>
                                            </p:tav>
                                            <p:tav tm="100000">
                                              <p:val>
                                                <p:strVal val="#ppt_x"/>
                                              </p:val>
                                            </p:tav>
                                          </p:tavLst>
                                        </p:anim>
                                        <p:anim calcmode="lin" valueType="num" p14:bounceEnd="60000">
                                          <p:cBhvr additive="base">
                                            <p:cTn id="72" dur="2400" fill="hold"/>
                                            <p:tgtEl>
                                              <p:spTgt spid="307"/>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14:presetBounceEnd="60000">
                                      <p:stCondLst>
                                        <p:cond delay="0"/>
                                      </p:stCondLst>
                                      <p:childTnLst>
                                        <p:set>
                                          <p:cBhvr>
                                            <p:cTn id="74" dur="1" fill="hold">
                                              <p:stCondLst>
                                                <p:cond delay="0"/>
                                              </p:stCondLst>
                                            </p:cTn>
                                            <p:tgtEl>
                                              <p:spTgt spid="311"/>
                                            </p:tgtEl>
                                            <p:attrNameLst>
                                              <p:attrName>style.visibility</p:attrName>
                                            </p:attrNameLst>
                                          </p:cBhvr>
                                          <p:to>
                                            <p:strVal val="visible"/>
                                          </p:to>
                                        </p:set>
                                        <p:anim calcmode="lin" valueType="num" p14:bounceEnd="60000">
                                          <p:cBhvr additive="base">
                                            <p:cTn id="75" dur="2250" fill="hold"/>
                                            <p:tgtEl>
                                              <p:spTgt spid="311"/>
                                            </p:tgtEl>
                                            <p:attrNameLst>
                                              <p:attrName>ppt_x</p:attrName>
                                            </p:attrNameLst>
                                          </p:cBhvr>
                                          <p:tavLst>
                                            <p:tav tm="0">
                                              <p:val>
                                                <p:strVal val="0-#ppt_w/2"/>
                                              </p:val>
                                            </p:tav>
                                            <p:tav tm="100000">
                                              <p:val>
                                                <p:strVal val="#ppt_x"/>
                                              </p:val>
                                            </p:tav>
                                          </p:tavLst>
                                        </p:anim>
                                        <p:anim calcmode="lin" valueType="num" p14:bounceEnd="60000">
                                          <p:cBhvr additive="base">
                                            <p:cTn id="76" dur="2250" fill="hold"/>
                                            <p:tgtEl>
                                              <p:spTgt spid="311"/>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14:presetBounceEnd="60000">
                                      <p:stCondLst>
                                        <p:cond delay="1500"/>
                                      </p:stCondLst>
                                      <p:childTnLst>
                                        <p:set>
                                          <p:cBhvr>
                                            <p:cTn id="78" dur="1" fill="hold">
                                              <p:stCondLst>
                                                <p:cond delay="0"/>
                                              </p:stCondLst>
                                            </p:cTn>
                                            <p:tgtEl>
                                              <p:spTgt spid="319"/>
                                            </p:tgtEl>
                                            <p:attrNameLst>
                                              <p:attrName>style.visibility</p:attrName>
                                            </p:attrNameLst>
                                          </p:cBhvr>
                                          <p:to>
                                            <p:strVal val="visible"/>
                                          </p:to>
                                        </p:set>
                                        <p:anim calcmode="lin" valueType="num" p14:bounceEnd="60000">
                                          <p:cBhvr additive="base">
                                            <p:cTn id="79" dur="2500" fill="hold"/>
                                            <p:tgtEl>
                                              <p:spTgt spid="319"/>
                                            </p:tgtEl>
                                            <p:attrNameLst>
                                              <p:attrName>ppt_x</p:attrName>
                                            </p:attrNameLst>
                                          </p:cBhvr>
                                          <p:tavLst>
                                            <p:tav tm="0">
                                              <p:val>
                                                <p:strVal val="0-#ppt_w/2"/>
                                              </p:val>
                                            </p:tav>
                                            <p:tav tm="100000">
                                              <p:val>
                                                <p:strVal val="#ppt_x"/>
                                              </p:val>
                                            </p:tav>
                                          </p:tavLst>
                                        </p:anim>
                                        <p:anim calcmode="lin" valueType="num" p14:bounceEnd="60000">
                                          <p:cBhvr additive="base">
                                            <p:cTn id="80" dur="2500" fill="hold"/>
                                            <p:tgtEl>
                                              <p:spTgt spid="319"/>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14:presetBounceEnd="60000">
                                      <p:stCondLst>
                                        <p:cond delay="1500"/>
                                      </p:stCondLst>
                                      <p:childTnLst>
                                        <p:set>
                                          <p:cBhvr>
                                            <p:cTn id="82" dur="1" fill="hold">
                                              <p:stCondLst>
                                                <p:cond delay="0"/>
                                              </p:stCondLst>
                                            </p:cTn>
                                            <p:tgtEl>
                                              <p:spTgt spid="326"/>
                                            </p:tgtEl>
                                            <p:attrNameLst>
                                              <p:attrName>style.visibility</p:attrName>
                                            </p:attrNameLst>
                                          </p:cBhvr>
                                          <p:to>
                                            <p:strVal val="visible"/>
                                          </p:to>
                                        </p:set>
                                        <p:anim calcmode="lin" valueType="num" p14:bounceEnd="60000">
                                          <p:cBhvr additive="base">
                                            <p:cTn id="83" dur="2250" fill="hold"/>
                                            <p:tgtEl>
                                              <p:spTgt spid="326"/>
                                            </p:tgtEl>
                                            <p:attrNameLst>
                                              <p:attrName>ppt_x</p:attrName>
                                            </p:attrNameLst>
                                          </p:cBhvr>
                                          <p:tavLst>
                                            <p:tav tm="0">
                                              <p:val>
                                                <p:strVal val="0-#ppt_w/2"/>
                                              </p:val>
                                            </p:tav>
                                            <p:tav tm="100000">
                                              <p:val>
                                                <p:strVal val="#ppt_x"/>
                                              </p:val>
                                            </p:tav>
                                          </p:tavLst>
                                        </p:anim>
                                        <p:anim calcmode="lin" valueType="num" p14:bounceEnd="60000">
                                          <p:cBhvr additive="base">
                                            <p:cTn id="84" dur="2250" fill="hold"/>
                                            <p:tgtEl>
                                              <p:spTgt spid="326"/>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14:presetBounceEnd="60000">
                                      <p:stCondLst>
                                        <p:cond delay="250"/>
                                      </p:stCondLst>
                                      <p:childTnLst>
                                        <p:set>
                                          <p:cBhvr>
                                            <p:cTn id="86" dur="1" fill="hold">
                                              <p:stCondLst>
                                                <p:cond delay="0"/>
                                              </p:stCondLst>
                                            </p:cTn>
                                            <p:tgtEl>
                                              <p:spTgt spid="329"/>
                                            </p:tgtEl>
                                            <p:attrNameLst>
                                              <p:attrName>style.visibility</p:attrName>
                                            </p:attrNameLst>
                                          </p:cBhvr>
                                          <p:to>
                                            <p:strVal val="visible"/>
                                          </p:to>
                                        </p:set>
                                        <p:anim calcmode="lin" valueType="num" p14:bounceEnd="60000">
                                          <p:cBhvr additive="base">
                                            <p:cTn id="87" dur="2000" fill="hold"/>
                                            <p:tgtEl>
                                              <p:spTgt spid="329"/>
                                            </p:tgtEl>
                                            <p:attrNameLst>
                                              <p:attrName>ppt_x</p:attrName>
                                            </p:attrNameLst>
                                          </p:cBhvr>
                                          <p:tavLst>
                                            <p:tav tm="0">
                                              <p:val>
                                                <p:strVal val="0-#ppt_w/2"/>
                                              </p:val>
                                            </p:tav>
                                            <p:tav tm="100000">
                                              <p:val>
                                                <p:strVal val="#ppt_x"/>
                                              </p:val>
                                            </p:tav>
                                          </p:tavLst>
                                        </p:anim>
                                        <p:anim calcmode="lin" valueType="num" p14:bounceEnd="60000">
                                          <p:cBhvr additive="base">
                                            <p:cTn id="88" dur="2000" fill="hold"/>
                                            <p:tgtEl>
                                              <p:spTgt spid="329"/>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14:presetBounceEnd="60000">
                                      <p:stCondLst>
                                        <p:cond delay="1500"/>
                                      </p:stCondLst>
                                      <p:childTnLst>
                                        <p:set>
                                          <p:cBhvr>
                                            <p:cTn id="90" dur="1" fill="hold">
                                              <p:stCondLst>
                                                <p:cond delay="0"/>
                                              </p:stCondLst>
                                            </p:cTn>
                                            <p:tgtEl>
                                              <p:spTgt spid="331"/>
                                            </p:tgtEl>
                                            <p:attrNameLst>
                                              <p:attrName>style.visibility</p:attrName>
                                            </p:attrNameLst>
                                          </p:cBhvr>
                                          <p:to>
                                            <p:strVal val="visible"/>
                                          </p:to>
                                        </p:set>
                                        <p:anim calcmode="lin" valueType="num" p14:bounceEnd="60000">
                                          <p:cBhvr additive="base">
                                            <p:cTn id="91" dur="2250" fill="hold"/>
                                            <p:tgtEl>
                                              <p:spTgt spid="331"/>
                                            </p:tgtEl>
                                            <p:attrNameLst>
                                              <p:attrName>ppt_x</p:attrName>
                                            </p:attrNameLst>
                                          </p:cBhvr>
                                          <p:tavLst>
                                            <p:tav tm="0">
                                              <p:val>
                                                <p:strVal val="0-#ppt_w/2"/>
                                              </p:val>
                                            </p:tav>
                                            <p:tav tm="100000">
                                              <p:val>
                                                <p:strVal val="#ppt_x"/>
                                              </p:val>
                                            </p:tav>
                                          </p:tavLst>
                                        </p:anim>
                                        <p:anim calcmode="lin" valueType="num" p14:bounceEnd="60000">
                                          <p:cBhvr additive="base">
                                            <p:cTn id="92" dur="2250" fill="hold"/>
                                            <p:tgtEl>
                                              <p:spTgt spid="331"/>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14:presetBounceEnd="60000">
                                      <p:stCondLst>
                                        <p:cond delay="0"/>
                                      </p:stCondLst>
                                      <p:childTnLst>
                                        <p:set>
                                          <p:cBhvr>
                                            <p:cTn id="94" dur="1" fill="hold">
                                              <p:stCondLst>
                                                <p:cond delay="0"/>
                                              </p:stCondLst>
                                            </p:cTn>
                                            <p:tgtEl>
                                              <p:spTgt spid="332"/>
                                            </p:tgtEl>
                                            <p:attrNameLst>
                                              <p:attrName>style.visibility</p:attrName>
                                            </p:attrNameLst>
                                          </p:cBhvr>
                                          <p:to>
                                            <p:strVal val="visible"/>
                                          </p:to>
                                        </p:set>
                                        <p:anim calcmode="lin" valueType="num" p14:bounceEnd="60000">
                                          <p:cBhvr additive="base">
                                            <p:cTn id="95" dur="2250" fill="hold"/>
                                            <p:tgtEl>
                                              <p:spTgt spid="332"/>
                                            </p:tgtEl>
                                            <p:attrNameLst>
                                              <p:attrName>ppt_x</p:attrName>
                                            </p:attrNameLst>
                                          </p:cBhvr>
                                          <p:tavLst>
                                            <p:tav tm="0">
                                              <p:val>
                                                <p:strVal val="0-#ppt_w/2"/>
                                              </p:val>
                                            </p:tav>
                                            <p:tav tm="100000">
                                              <p:val>
                                                <p:strVal val="#ppt_x"/>
                                              </p:val>
                                            </p:tav>
                                          </p:tavLst>
                                        </p:anim>
                                        <p:anim calcmode="lin" valueType="num" p14:bounceEnd="60000">
                                          <p:cBhvr additive="base">
                                            <p:cTn id="96" dur="2250" fill="hold"/>
                                            <p:tgtEl>
                                              <p:spTgt spid="332"/>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14:presetBounceEnd="60000">
                                      <p:stCondLst>
                                        <p:cond delay="1000"/>
                                      </p:stCondLst>
                                      <p:childTnLst>
                                        <p:set>
                                          <p:cBhvr>
                                            <p:cTn id="98" dur="1" fill="hold">
                                              <p:stCondLst>
                                                <p:cond delay="0"/>
                                              </p:stCondLst>
                                            </p:cTn>
                                            <p:tgtEl>
                                              <p:spTgt spid="333"/>
                                            </p:tgtEl>
                                            <p:attrNameLst>
                                              <p:attrName>style.visibility</p:attrName>
                                            </p:attrNameLst>
                                          </p:cBhvr>
                                          <p:to>
                                            <p:strVal val="visible"/>
                                          </p:to>
                                        </p:set>
                                        <p:anim calcmode="lin" valueType="num" p14:bounceEnd="60000">
                                          <p:cBhvr additive="base">
                                            <p:cTn id="99" dur="2250" fill="hold"/>
                                            <p:tgtEl>
                                              <p:spTgt spid="333"/>
                                            </p:tgtEl>
                                            <p:attrNameLst>
                                              <p:attrName>ppt_x</p:attrName>
                                            </p:attrNameLst>
                                          </p:cBhvr>
                                          <p:tavLst>
                                            <p:tav tm="0">
                                              <p:val>
                                                <p:strVal val="0-#ppt_w/2"/>
                                              </p:val>
                                            </p:tav>
                                            <p:tav tm="100000">
                                              <p:val>
                                                <p:strVal val="#ppt_x"/>
                                              </p:val>
                                            </p:tav>
                                          </p:tavLst>
                                        </p:anim>
                                        <p:anim calcmode="lin" valueType="num" p14:bounceEnd="60000">
                                          <p:cBhvr additive="base">
                                            <p:cTn id="100" dur="2250" fill="hold"/>
                                            <p:tgtEl>
                                              <p:spTgt spid="333"/>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14:presetBounceEnd="60000">
                                      <p:stCondLst>
                                        <p:cond delay="0"/>
                                      </p:stCondLst>
                                      <p:childTnLst>
                                        <p:set>
                                          <p:cBhvr>
                                            <p:cTn id="102" dur="1" fill="hold">
                                              <p:stCondLst>
                                                <p:cond delay="0"/>
                                              </p:stCondLst>
                                            </p:cTn>
                                            <p:tgtEl>
                                              <p:spTgt spid="334"/>
                                            </p:tgtEl>
                                            <p:attrNameLst>
                                              <p:attrName>style.visibility</p:attrName>
                                            </p:attrNameLst>
                                          </p:cBhvr>
                                          <p:to>
                                            <p:strVal val="visible"/>
                                          </p:to>
                                        </p:set>
                                        <p:anim calcmode="lin" valueType="num" p14:bounceEnd="60000">
                                          <p:cBhvr additive="base">
                                            <p:cTn id="103" dur="2700" fill="hold"/>
                                            <p:tgtEl>
                                              <p:spTgt spid="334"/>
                                            </p:tgtEl>
                                            <p:attrNameLst>
                                              <p:attrName>ppt_x</p:attrName>
                                            </p:attrNameLst>
                                          </p:cBhvr>
                                          <p:tavLst>
                                            <p:tav tm="0">
                                              <p:val>
                                                <p:strVal val="0-#ppt_w/2"/>
                                              </p:val>
                                            </p:tav>
                                            <p:tav tm="100000">
                                              <p:val>
                                                <p:strVal val="#ppt_x"/>
                                              </p:val>
                                            </p:tav>
                                          </p:tavLst>
                                        </p:anim>
                                        <p:anim calcmode="lin" valueType="num" p14:bounceEnd="60000">
                                          <p:cBhvr additive="base">
                                            <p:cTn id="104" dur="2700" fill="hold"/>
                                            <p:tgtEl>
                                              <p:spTgt spid="334"/>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14:presetBounceEnd="60000">
                                      <p:stCondLst>
                                        <p:cond delay="1500"/>
                                      </p:stCondLst>
                                      <p:childTnLst>
                                        <p:set>
                                          <p:cBhvr>
                                            <p:cTn id="106" dur="1" fill="hold">
                                              <p:stCondLst>
                                                <p:cond delay="0"/>
                                              </p:stCondLst>
                                            </p:cTn>
                                            <p:tgtEl>
                                              <p:spTgt spid="335"/>
                                            </p:tgtEl>
                                            <p:attrNameLst>
                                              <p:attrName>style.visibility</p:attrName>
                                            </p:attrNameLst>
                                          </p:cBhvr>
                                          <p:to>
                                            <p:strVal val="visible"/>
                                          </p:to>
                                        </p:set>
                                        <p:anim calcmode="lin" valueType="num" p14:bounceEnd="60000">
                                          <p:cBhvr additive="base">
                                            <p:cTn id="107" dur="2250" fill="hold"/>
                                            <p:tgtEl>
                                              <p:spTgt spid="335"/>
                                            </p:tgtEl>
                                            <p:attrNameLst>
                                              <p:attrName>ppt_x</p:attrName>
                                            </p:attrNameLst>
                                          </p:cBhvr>
                                          <p:tavLst>
                                            <p:tav tm="0">
                                              <p:val>
                                                <p:strVal val="0-#ppt_w/2"/>
                                              </p:val>
                                            </p:tav>
                                            <p:tav tm="100000">
                                              <p:val>
                                                <p:strVal val="#ppt_x"/>
                                              </p:val>
                                            </p:tav>
                                          </p:tavLst>
                                        </p:anim>
                                        <p:anim calcmode="lin" valueType="num" p14:bounceEnd="60000">
                                          <p:cBhvr additive="base">
                                            <p:cTn id="108" dur="2250" fill="hold"/>
                                            <p:tgtEl>
                                              <p:spTgt spid="335"/>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14:presetBounceEnd="60000">
                                      <p:stCondLst>
                                        <p:cond delay="250"/>
                                      </p:stCondLst>
                                      <p:childTnLst>
                                        <p:set>
                                          <p:cBhvr>
                                            <p:cTn id="110" dur="1" fill="hold">
                                              <p:stCondLst>
                                                <p:cond delay="0"/>
                                              </p:stCondLst>
                                            </p:cTn>
                                            <p:tgtEl>
                                              <p:spTgt spid="336"/>
                                            </p:tgtEl>
                                            <p:attrNameLst>
                                              <p:attrName>style.visibility</p:attrName>
                                            </p:attrNameLst>
                                          </p:cBhvr>
                                          <p:to>
                                            <p:strVal val="visible"/>
                                          </p:to>
                                        </p:set>
                                        <p:anim calcmode="lin" valueType="num" p14:bounceEnd="60000">
                                          <p:cBhvr additive="base">
                                            <p:cTn id="111" dur="2750" fill="hold"/>
                                            <p:tgtEl>
                                              <p:spTgt spid="336"/>
                                            </p:tgtEl>
                                            <p:attrNameLst>
                                              <p:attrName>ppt_x</p:attrName>
                                            </p:attrNameLst>
                                          </p:cBhvr>
                                          <p:tavLst>
                                            <p:tav tm="0">
                                              <p:val>
                                                <p:strVal val="0-#ppt_w/2"/>
                                              </p:val>
                                            </p:tav>
                                            <p:tav tm="100000">
                                              <p:val>
                                                <p:strVal val="#ppt_x"/>
                                              </p:val>
                                            </p:tav>
                                          </p:tavLst>
                                        </p:anim>
                                        <p:anim calcmode="lin" valueType="num" p14:bounceEnd="60000">
                                          <p:cBhvr additive="base">
                                            <p:cTn id="112" dur="2750" fill="hold"/>
                                            <p:tgtEl>
                                              <p:spTgt spid="336"/>
                                            </p:tgtEl>
                                            <p:attrNameLst>
                                              <p:attrName>ppt_y</p:attrName>
                                            </p:attrNameLst>
                                          </p:cBhvr>
                                          <p:tavLst>
                                            <p:tav tm="0">
                                              <p:val>
                                                <p:strVal val="#ppt_y"/>
                                              </p:val>
                                            </p:tav>
                                            <p:tav tm="100000">
                                              <p:val>
                                                <p:strVal val="#ppt_y"/>
                                              </p:val>
                                            </p:tav>
                                          </p:tavLst>
                                        </p:anim>
                                      </p:childTnLst>
                                    </p:cTn>
                                  </p:par>
                                  <p:par>
                                    <p:cTn id="113" presetID="2" presetClass="entr" presetSubtype="8" fill="hold" grpId="0" nodeType="withEffect" p14:presetBounceEnd="60000">
                                      <p:stCondLst>
                                        <p:cond delay="0"/>
                                      </p:stCondLst>
                                      <p:childTnLst>
                                        <p:set>
                                          <p:cBhvr>
                                            <p:cTn id="114" dur="1" fill="hold">
                                              <p:stCondLst>
                                                <p:cond delay="0"/>
                                              </p:stCondLst>
                                            </p:cTn>
                                            <p:tgtEl>
                                              <p:spTgt spid="337"/>
                                            </p:tgtEl>
                                            <p:attrNameLst>
                                              <p:attrName>style.visibility</p:attrName>
                                            </p:attrNameLst>
                                          </p:cBhvr>
                                          <p:to>
                                            <p:strVal val="visible"/>
                                          </p:to>
                                        </p:set>
                                        <p:anim calcmode="lin" valueType="num" p14:bounceEnd="60000">
                                          <p:cBhvr additive="base">
                                            <p:cTn id="115" dur="2500" fill="hold"/>
                                            <p:tgtEl>
                                              <p:spTgt spid="337"/>
                                            </p:tgtEl>
                                            <p:attrNameLst>
                                              <p:attrName>ppt_x</p:attrName>
                                            </p:attrNameLst>
                                          </p:cBhvr>
                                          <p:tavLst>
                                            <p:tav tm="0">
                                              <p:val>
                                                <p:strVal val="0-#ppt_w/2"/>
                                              </p:val>
                                            </p:tav>
                                            <p:tav tm="100000">
                                              <p:val>
                                                <p:strVal val="#ppt_x"/>
                                              </p:val>
                                            </p:tav>
                                          </p:tavLst>
                                        </p:anim>
                                        <p:anim calcmode="lin" valueType="num" p14:bounceEnd="60000">
                                          <p:cBhvr additive="base">
                                            <p:cTn id="116" dur="2500" fill="hold"/>
                                            <p:tgtEl>
                                              <p:spTgt spid="337"/>
                                            </p:tgtEl>
                                            <p:attrNameLst>
                                              <p:attrName>ppt_y</p:attrName>
                                            </p:attrNameLst>
                                          </p:cBhvr>
                                          <p:tavLst>
                                            <p:tav tm="0">
                                              <p:val>
                                                <p:strVal val="#ppt_y"/>
                                              </p:val>
                                            </p:tav>
                                            <p:tav tm="100000">
                                              <p:val>
                                                <p:strVal val="#ppt_y"/>
                                              </p:val>
                                            </p:tav>
                                          </p:tavLst>
                                        </p:anim>
                                      </p:childTnLst>
                                    </p:cTn>
                                  </p:par>
                                  <p:par>
                                    <p:cTn id="117" presetID="2" presetClass="entr" presetSubtype="8" fill="hold" grpId="0" nodeType="withEffect" p14:presetBounceEnd="60000">
                                      <p:stCondLst>
                                        <p:cond delay="2000"/>
                                      </p:stCondLst>
                                      <p:childTnLst>
                                        <p:set>
                                          <p:cBhvr>
                                            <p:cTn id="118" dur="1" fill="hold">
                                              <p:stCondLst>
                                                <p:cond delay="0"/>
                                              </p:stCondLst>
                                            </p:cTn>
                                            <p:tgtEl>
                                              <p:spTgt spid="338"/>
                                            </p:tgtEl>
                                            <p:attrNameLst>
                                              <p:attrName>style.visibility</p:attrName>
                                            </p:attrNameLst>
                                          </p:cBhvr>
                                          <p:to>
                                            <p:strVal val="visible"/>
                                          </p:to>
                                        </p:set>
                                        <p:anim calcmode="lin" valueType="num" p14:bounceEnd="60000">
                                          <p:cBhvr additive="base">
                                            <p:cTn id="119" dur="2250" fill="hold"/>
                                            <p:tgtEl>
                                              <p:spTgt spid="338"/>
                                            </p:tgtEl>
                                            <p:attrNameLst>
                                              <p:attrName>ppt_x</p:attrName>
                                            </p:attrNameLst>
                                          </p:cBhvr>
                                          <p:tavLst>
                                            <p:tav tm="0">
                                              <p:val>
                                                <p:strVal val="0-#ppt_w/2"/>
                                              </p:val>
                                            </p:tav>
                                            <p:tav tm="100000">
                                              <p:val>
                                                <p:strVal val="#ppt_x"/>
                                              </p:val>
                                            </p:tav>
                                          </p:tavLst>
                                        </p:anim>
                                        <p:anim calcmode="lin" valueType="num" p14:bounceEnd="60000">
                                          <p:cBhvr additive="base">
                                            <p:cTn id="120" dur="2250" fill="hold"/>
                                            <p:tgtEl>
                                              <p:spTgt spid="338"/>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14:presetBounceEnd="60000">
                                      <p:stCondLst>
                                        <p:cond delay="0"/>
                                      </p:stCondLst>
                                      <p:childTnLst>
                                        <p:set>
                                          <p:cBhvr>
                                            <p:cTn id="122" dur="1" fill="hold">
                                              <p:stCondLst>
                                                <p:cond delay="0"/>
                                              </p:stCondLst>
                                            </p:cTn>
                                            <p:tgtEl>
                                              <p:spTgt spid="339"/>
                                            </p:tgtEl>
                                            <p:attrNameLst>
                                              <p:attrName>style.visibility</p:attrName>
                                            </p:attrNameLst>
                                          </p:cBhvr>
                                          <p:to>
                                            <p:strVal val="visible"/>
                                          </p:to>
                                        </p:set>
                                        <p:anim calcmode="lin" valueType="num" p14:bounceEnd="60000">
                                          <p:cBhvr additive="base">
                                            <p:cTn id="123" dur="2500" fill="hold"/>
                                            <p:tgtEl>
                                              <p:spTgt spid="339"/>
                                            </p:tgtEl>
                                            <p:attrNameLst>
                                              <p:attrName>ppt_x</p:attrName>
                                            </p:attrNameLst>
                                          </p:cBhvr>
                                          <p:tavLst>
                                            <p:tav tm="0">
                                              <p:val>
                                                <p:strVal val="0-#ppt_w/2"/>
                                              </p:val>
                                            </p:tav>
                                            <p:tav tm="100000">
                                              <p:val>
                                                <p:strVal val="#ppt_x"/>
                                              </p:val>
                                            </p:tav>
                                          </p:tavLst>
                                        </p:anim>
                                        <p:anim calcmode="lin" valueType="num" p14:bounceEnd="60000">
                                          <p:cBhvr additive="base">
                                            <p:cTn id="124" dur="2500" fill="hold"/>
                                            <p:tgtEl>
                                              <p:spTgt spid="339"/>
                                            </p:tgtEl>
                                            <p:attrNameLst>
                                              <p:attrName>ppt_y</p:attrName>
                                            </p:attrNameLst>
                                          </p:cBhvr>
                                          <p:tavLst>
                                            <p:tav tm="0">
                                              <p:val>
                                                <p:strVal val="#ppt_y"/>
                                              </p:val>
                                            </p:tav>
                                            <p:tav tm="100000">
                                              <p:val>
                                                <p:strVal val="#ppt_y"/>
                                              </p:val>
                                            </p:tav>
                                          </p:tavLst>
                                        </p:anim>
                                      </p:childTnLst>
                                    </p:cTn>
                                  </p:par>
                                  <p:par>
                                    <p:cTn id="125" presetID="2" presetClass="entr" presetSubtype="8" fill="hold" grpId="0" nodeType="withEffect" p14:presetBounceEnd="60000">
                                      <p:stCondLst>
                                        <p:cond delay="1500"/>
                                      </p:stCondLst>
                                      <p:childTnLst>
                                        <p:set>
                                          <p:cBhvr>
                                            <p:cTn id="126" dur="1" fill="hold">
                                              <p:stCondLst>
                                                <p:cond delay="0"/>
                                              </p:stCondLst>
                                            </p:cTn>
                                            <p:tgtEl>
                                              <p:spTgt spid="340"/>
                                            </p:tgtEl>
                                            <p:attrNameLst>
                                              <p:attrName>style.visibility</p:attrName>
                                            </p:attrNameLst>
                                          </p:cBhvr>
                                          <p:to>
                                            <p:strVal val="visible"/>
                                          </p:to>
                                        </p:set>
                                        <p:anim calcmode="lin" valueType="num" p14:bounceEnd="60000">
                                          <p:cBhvr additive="base">
                                            <p:cTn id="127" dur="2250" fill="hold"/>
                                            <p:tgtEl>
                                              <p:spTgt spid="340"/>
                                            </p:tgtEl>
                                            <p:attrNameLst>
                                              <p:attrName>ppt_x</p:attrName>
                                            </p:attrNameLst>
                                          </p:cBhvr>
                                          <p:tavLst>
                                            <p:tav tm="0">
                                              <p:val>
                                                <p:strVal val="0-#ppt_w/2"/>
                                              </p:val>
                                            </p:tav>
                                            <p:tav tm="100000">
                                              <p:val>
                                                <p:strVal val="#ppt_x"/>
                                              </p:val>
                                            </p:tav>
                                          </p:tavLst>
                                        </p:anim>
                                        <p:anim calcmode="lin" valueType="num" p14:bounceEnd="60000">
                                          <p:cBhvr additive="base">
                                            <p:cTn id="128" dur="2250" fill="hold"/>
                                            <p:tgtEl>
                                              <p:spTgt spid="340"/>
                                            </p:tgtEl>
                                            <p:attrNameLst>
                                              <p:attrName>ppt_y</p:attrName>
                                            </p:attrNameLst>
                                          </p:cBhvr>
                                          <p:tavLst>
                                            <p:tav tm="0">
                                              <p:val>
                                                <p:strVal val="#ppt_y"/>
                                              </p:val>
                                            </p:tav>
                                            <p:tav tm="100000">
                                              <p:val>
                                                <p:strVal val="#ppt_y"/>
                                              </p:val>
                                            </p:tav>
                                          </p:tavLst>
                                        </p:anim>
                                      </p:childTnLst>
                                    </p:cTn>
                                  </p:par>
                                  <p:par>
                                    <p:cTn id="129" presetID="2" presetClass="entr" presetSubtype="8" fill="hold" grpId="0" nodeType="withEffect" p14:presetBounceEnd="60000">
                                      <p:stCondLst>
                                        <p:cond delay="0"/>
                                      </p:stCondLst>
                                      <p:childTnLst>
                                        <p:set>
                                          <p:cBhvr>
                                            <p:cTn id="130" dur="1" fill="hold">
                                              <p:stCondLst>
                                                <p:cond delay="0"/>
                                              </p:stCondLst>
                                            </p:cTn>
                                            <p:tgtEl>
                                              <p:spTgt spid="341"/>
                                            </p:tgtEl>
                                            <p:attrNameLst>
                                              <p:attrName>style.visibility</p:attrName>
                                            </p:attrNameLst>
                                          </p:cBhvr>
                                          <p:to>
                                            <p:strVal val="visible"/>
                                          </p:to>
                                        </p:set>
                                        <p:anim calcmode="lin" valueType="num" p14:bounceEnd="60000">
                                          <p:cBhvr additive="base">
                                            <p:cTn id="131" dur="2700" fill="hold"/>
                                            <p:tgtEl>
                                              <p:spTgt spid="341"/>
                                            </p:tgtEl>
                                            <p:attrNameLst>
                                              <p:attrName>ppt_x</p:attrName>
                                            </p:attrNameLst>
                                          </p:cBhvr>
                                          <p:tavLst>
                                            <p:tav tm="0">
                                              <p:val>
                                                <p:strVal val="0-#ppt_w/2"/>
                                              </p:val>
                                            </p:tav>
                                            <p:tav tm="100000">
                                              <p:val>
                                                <p:strVal val="#ppt_x"/>
                                              </p:val>
                                            </p:tav>
                                          </p:tavLst>
                                        </p:anim>
                                        <p:anim calcmode="lin" valueType="num" p14:bounceEnd="60000">
                                          <p:cBhvr additive="base">
                                            <p:cTn id="132" dur="2700" fill="hold"/>
                                            <p:tgtEl>
                                              <p:spTgt spid="341"/>
                                            </p:tgtEl>
                                            <p:attrNameLst>
                                              <p:attrName>ppt_y</p:attrName>
                                            </p:attrNameLst>
                                          </p:cBhvr>
                                          <p:tavLst>
                                            <p:tav tm="0">
                                              <p:val>
                                                <p:strVal val="#ppt_y"/>
                                              </p:val>
                                            </p:tav>
                                            <p:tav tm="100000">
                                              <p:val>
                                                <p:strVal val="#ppt_y"/>
                                              </p:val>
                                            </p:tav>
                                          </p:tavLst>
                                        </p:anim>
                                      </p:childTnLst>
                                    </p:cTn>
                                  </p:par>
                                  <p:par>
                                    <p:cTn id="133" presetID="2" presetClass="entr" presetSubtype="8" fill="hold" grpId="0" nodeType="withEffect" p14:presetBounceEnd="60000">
                                      <p:stCondLst>
                                        <p:cond delay="1500"/>
                                      </p:stCondLst>
                                      <p:childTnLst>
                                        <p:set>
                                          <p:cBhvr>
                                            <p:cTn id="134" dur="1" fill="hold">
                                              <p:stCondLst>
                                                <p:cond delay="0"/>
                                              </p:stCondLst>
                                            </p:cTn>
                                            <p:tgtEl>
                                              <p:spTgt spid="342"/>
                                            </p:tgtEl>
                                            <p:attrNameLst>
                                              <p:attrName>style.visibility</p:attrName>
                                            </p:attrNameLst>
                                          </p:cBhvr>
                                          <p:to>
                                            <p:strVal val="visible"/>
                                          </p:to>
                                        </p:set>
                                        <p:anim calcmode="lin" valueType="num" p14:bounceEnd="60000">
                                          <p:cBhvr additive="base">
                                            <p:cTn id="135" dur="2250" fill="hold"/>
                                            <p:tgtEl>
                                              <p:spTgt spid="342"/>
                                            </p:tgtEl>
                                            <p:attrNameLst>
                                              <p:attrName>ppt_x</p:attrName>
                                            </p:attrNameLst>
                                          </p:cBhvr>
                                          <p:tavLst>
                                            <p:tav tm="0">
                                              <p:val>
                                                <p:strVal val="0-#ppt_w/2"/>
                                              </p:val>
                                            </p:tav>
                                            <p:tav tm="100000">
                                              <p:val>
                                                <p:strVal val="#ppt_x"/>
                                              </p:val>
                                            </p:tav>
                                          </p:tavLst>
                                        </p:anim>
                                        <p:anim calcmode="lin" valueType="num" p14:bounceEnd="60000">
                                          <p:cBhvr additive="base">
                                            <p:cTn id="136" dur="2250" fill="hold"/>
                                            <p:tgtEl>
                                              <p:spTgt spid="342"/>
                                            </p:tgtEl>
                                            <p:attrNameLst>
                                              <p:attrName>ppt_y</p:attrName>
                                            </p:attrNameLst>
                                          </p:cBhvr>
                                          <p:tavLst>
                                            <p:tav tm="0">
                                              <p:val>
                                                <p:strVal val="#ppt_y"/>
                                              </p:val>
                                            </p:tav>
                                            <p:tav tm="100000">
                                              <p:val>
                                                <p:strVal val="#ppt_y"/>
                                              </p:val>
                                            </p:tav>
                                          </p:tavLst>
                                        </p:anim>
                                      </p:childTnLst>
                                    </p:cTn>
                                  </p:par>
                                  <p:par>
                                    <p:cTn id="137" presetID="2" presetClass="entr" presetSubtype="8" fill="hold" grpId="0" nodeType="withEffect" p14:presetBounceEnd="60000">
                                      <p:stCondLst>
                                        <p:cond delay="0"/>
                                      </p:stCondLst>
                                      <p:childTnLst>
                                        <p:set>
                                          <p:cBhvr>
                                            <p:cTn id="138" dur="1" fill="hold">
                                              <p:stCondLst>
                                                <p:cond delay="0"/>
                                              </p:stCondLst>
                                            </p:cTn>
                                            <p:tgtEl>
                                              <p:spTgt spid="344"/>
                                            </p:tgtEl>
                                            <p:attrNameLst>
                                              <p:attrName>style.visibility</p:attrName>
                                            </p:attrNameLst>
                                          </p:cBhvr>
                                          <p:to>
                                            <p:strVal val="visible"/>
                                          </p:to>
                                        </p:set>
                                        <p:anim calcmode="lin" valueType="num" p14:bounceEnd="60000">
                                          <p:cBhvr additive="base">
                                            <p:cTn id="139" dur="2500" fill="hold"/>
                                            <p:tgtEl>
                                              <p:spTgt spid="344"/>
                                            </p:tgtEl>
                                            <p:attrNameLst>
                                              <p:attrName>ppt_x</p:attrName>
                                            </p:attrNameLst>
                                          </p:cBhvr>
                                          <p:tavLst>
                                            <p:tav tm="0">
                                              <p:val>
                                                <p:strVal val="0-#ppt_w/2"/>
                                              </p:val>
                                            </p:tav>
                                            <p:tav tm="100000">
                                              <p:val>
                                                <p:strVal val="#ppt_x"/>
                                              </p:val>
                                            </p:tav>
                                          </p:tavLst>
                                        </p:anim>
                                        <p:anim calcmode="lin" valueType="num" p14:bounceEnd="60000">
                                          <p:cBhvr additive="base">
                                            <p:cTn id="140" dur="2500" fill="hold"/>
                                            <p:tgtEl>
                                              <p:spTgt spid="344"/>
                                            </p:tgtEl>
                                            <p:attrNameLst>
                                              <p:attrName>ppt_y</p:attrName>
                                            </p:attrNameLst>
                                          </p:cBhvr>
                                          <p:tavLst>
                                            <p:tav tm="0">
                                              <p:val>
                                                <p:strVal val="#ppt_y"/>
                                              </p:val>
                                            </p:tav>
                                            <p:tav tm="100000">
                                              <p:val>
                                                <p:strVal val="#ppt_y"/>
                                              </p:val>
                                            </p:tav>
                                          </p:tavLst>
                                        </p:anim>
                                      </p:childTnLst>
                                    </p:cTn>
                                  </p:par>
                                  <p:par>
                                    <p:cTn id="141" presetID="2" presetClass="entr" presetSubtype="8" fill="hold" grpId="0" nodeType="withEffect" p14:presetBounceEnd="60000">
                                      <p:stCondLst>
                                        <p:cond delay="2500"/>
                                      </p:stCondLst>
                                      <p:childTnLst>
                                        <p:set>
                                          <p:cBhvr>
                                            <p:cTn id="142" dur="1" fill="hold">
                                              <p:stCondLst>
                                                <p:cond delay="0"/>
                                              </p:stCondLst>
                                            </p:cTn>
                                            <p:tgtEl>
                                              <p:spTgt spid="367"/>
                                            </p:tgtEl>
                                            <p:attrNameLst>
                                              <p:attrName>style.visibility</p:attrName>
                                            </p:attrNameLst>
                                          </p:cBhvr>
                                          <p:to>
                                            <p:strVal val="visible"/>
                                          </p:to>
                                        </p:set>
                                        <p:anim calcmode="lin" valueType="num" p14:bounceEnd="60000">
                                          <p:cBhvr additive="base">
                                            <p:cTn id="143" dur="2250" fill="hold"/>
                                            <p:tgtEl>
                                              <p:spTgt spid="367"/>
                                            </p:tgtEl>
                                            <p:attrNameLst>
                                              <p:attrName>ppt_x</p:attrName>
                                            </p:attrNameLst>
                                          </p:cBhvr>
                                          <p:tavLst>
                                            <p:tav tm="0">
                                              <p:val>
                                                <p:strVal val="0-#ppt_w/2"/>
                                              </p:val>
                                            </p:tav>
                                            <p:tav tm="100000">
                                              <p:val>
                                                <p:strVal val="#ppt_x"/>
                                              </p:val>
                                            </p:tav>
                                          </p:tavLst>
                                        </p:anim>
                                        <p:anim calcmode="lin" valueType="num" p14:bounceEnd="60000">
                                          <p:cBhvr additive="base">
                                            <p:cTn id="144" dur="2250" fill="hold"/>
                                            <p:tgtEl>
                                              <p:spTgt spid="367"/>
                                            </p:tgtEl>
                                            <p:attrNameLst>
                                              <p:attrName>ppt_y</p:attrName>
                                            </p:attrNameLst>
                                          </p:cBhvr>
                                          <p:tavLst>
                                            <p:tav tm="0">
                                              <p:val>
                                                <p:strVal val="#ppt_y"/>
                                              </p:val>
                                            </p:tav>
                                            <p:tav tm="100000">
                                              <p:val>
                                                <p:strVal val="#ppt_y"/>
                                              </p:val>
                                            </p:tav>
                                          </p:tavLst>
                                        </p:anim>
                                      </p:childTnLst>
                                    </p:cTn>
                                  </p:par>
                                  <p:par>
                                    <p:cTn id="145" presetID="2" presetClass="entr" presetSubtype="8" fill="hold" grpId="0" nodeType="withEffect" p14:presetBounceEnd="60000">
                                      <p:stCondLst>
                                        <p:cond delay="1000"/>
                                      </p:stCondLst>
                                      <p:childTnLst>
                                        <p:set>
                                          <p:cBhvr>
                                            <p:cTn id="146" dur="1" fill="hold">
                                              <p:stCondLst>
                                                <p:cond delay="0"/>
                                              </p:stCondLst>
                                            </p:cTn>
                                            <p:tgtEl>
                                              <p:spTgt spid="378"/>
                                            </p:tgtEl>
                                            <p:attrNameLst>
                                              <p:attrName>style.visibility</p:attrName>
                                            </p:attrNameLst>
                                          </p:cBhvr>
                                          <p:to>
                                            <p:strVal val="visible"/>
                                          </p:to>
                                        </p:set>
                                        <p:anim calcmode="lin" valueType="num" p14:bounceEnd="60000">
                                          <p:cBhvr additive="base">
                                            <p:cTn id="147" dur="1800" fill="hold"/>
                                            <p:tgtEl>
                                              <p:spTgt spid="378"/>
                                            </p:tgtEl>
                                            <p:attrNameLst>
                                              <p:attrName>ppt_x</p:attrName>
                                            </p:attrNameLst>
                                          </p:cBhvr>
                                          <p:tavLst>
                                            <p:tav tm="0">
                                              <p:val>
                                                <p:strVal val="0-#ppt_w/2"/>
                                              </p:val>
                                            </p:tav>
                                            <p:tav tm="100000">
                                              <p:val>
                                                <p:strVal val="#ppt_x"/>
                                              </p:val>
                                            </p:tav>
                                          </p:tavLst>
                                        </p:anim>
                                        <p:anim calcmode="lin" valueType="num" p14:bounceEnd="60000">
                                          <p:cBhvr additive="base">
                                            <p:cTn id="148" dur="1800" fill="hold"/>
                                            <p:tgtEl>
                                              <p:spTgt spid="378"/>
                                            </p:tgtEl>
                                            <p:attrNameLst>
                                              <p:attrName>ppt_y</p:attrName>
                                            </p:attrNameLst>
                                          </p:cBhvr>
                                          <p:tavLst>
                                            <p:tav tm="0">
                                              <p:val>
                                                <p:strVal val="#ppt_y"/>
                                              </p:val>
                                            </p:tav>
                                            <p:tav tm="100000">
                                              <p:val>
                                                <p:strVal val="#ppt_y"/>
                                              </p:val>
                                            </p:tav>
                                          </p:tavLst>
                                        </p:anim>
                                      </p:childTnLst>
                                    </p:cTn>
                                  </p:par>
                                  <p:par>
                                    <p:cTn id="149" presetID="2" presetClass="entr" presetSubtype="8" fill="hold" grpId="0" nodeType="withEffect" p14:presetBounceEnd="60000">
                                      <p:stCondLst>
                                        <p:cond delay="0"/>
                                      </p:stCondLst>
                                      <p:childTnLst>
                                        <p:set>
                                          <p:cBhvr>
                                            <p:cTn id="150" dur="1" fill="hold">
                                              <p:stCondLst>
                                                <p:cond delay="0"/>
                                              </p:stCondLst>
                                            </p:cTn>
                                            <p:tgtEl>
                                              <p:spTgt spid="388"/>
                                            </p:tgtEl>
                                            <p:attrNameLst>
                                              <p:attrName>style.visibility</p:attrName>
                                            </p:attrNameLst>
                                          </p:cBhvr>
                                          <p:to>
                                            <p:strVal val="visible"/>
                                          </p:to>
                                        </p:set>
                                        <p:anim calcmode="lin" valueType="num" p14:bounceEnd="60000">
                                          <p:cBhvr additive="base">
                                            <p:cTn id="151" dur="2000" fill="hold"/>
                                            <p:tgtEl>
                                              <p:spTgt spid="388"/>
                                            </p:tgtEl>
                                            <p:attrNameLst>
                                              <p:attrName>ppt_x</p:attrName>
                                            </p:attrNameLst>
                                          </p:cBhvr>
                                          <p:tavLst>
                                            <p:tav tm="0">
                                              <p:val>
                                                <p:strVal val="0-#ppt_w/2"/>
                                              </p:val>
                                            </p:tav>
                                            <p:tav tm="100000">
                                              <p:val>
                                                <p:strVal val="#ppt_x"/>
                                              </p:val>
                                            </p:tav>
                                          </p:tavLst>
                                        </p:anim>
                                        <p:anim calcmode="lin" valueType="num" p14:bounceEnd="60000">
                                          <p:cBhvr additive="base">
                                            <p:cTn id="152" dur="2000" fill="hold"/>
                                            <p:tgtEl>
                                              <p:spTgt spid="388"/>
                                            </p:tgtEl>
                                            <p:attrNameLst>
                                              <p:attrName>ppt_y</p:attrName>
                                            </p:attrNameLst>
                                          </p:cBhvr>
                                          <p:tavLst>
                                            <p:tav tm="0">
                                              <p:val>
                                                <p:strVal val="#ppt_y"/>
                                              </p:val>
                                            </p:tav>
                                            <p:tav tm="100000">
                                              <p:val>
                                                <p:strVal val="#ppt_y"/>
                                              </p:val>
                                            </p:tav>
                                          </p:tavLst>
                                        </p:anim>
                                      </p:childTnLst>
                                    </p:cTn>
                                  </p:par>
                                  <p:par>
                                    <p:cTn id="153" presetID="2" presetClass="entr" presetSubtype="8" fill="hold" grpId="0" nodeType="withEffect" p14:presetBounceEnd="60000">
                                      <p:stCondLst>
                                        <p:cond delay="600"/>
                                      </p:stCondLst>
                                      <p:childTnLst>
                                        <p:set>
                                          <p:cBhvr>
                                            <p:cTn id="154" dur="1" fill="hold">
                                              <p:stCondLst>
                                                <p:cond delay="0"/>
                                              </p:stCondLst>
                                            </p:cTn>
                                            <p:tgtEl>
                                              <p:spTgt spid="391"/>
                                            </p:tgtEl>
                                            <p:attrNameLst>
                                              <p:attrName>style.visibility</p:attrName>
                                            </p:attrNameLst>
                                          </p:cBhvr>
                                          <p:to>
                                            <p:strVal val="visible"/>
                                          </p:to>
                                        </p:set>
                                        <p:anim calcmode="lin" valueType="num" p14:bounceEnd="60000">
                                          <p:cBhvr additive="base">
                                            <p:cTn id="155" dur="2550" fill="hold"/>
                                            <p:tgtEl>
                                              <p:spTgt spid="391"/>
                                            </p:tgtEl>
                                            <p:attrNameLst>
                                              <p:attrName>ppt_x</p:attrName>
                                            </p:attrNameLst>
                                          </p:cBhvr>
                                          <p:tavLst>
                                            <p:tav tm="0">
                                              <p:val>
                                                <p:strVal val="0-#ppt_w/2"/>
                                              </p:val>
                                            </p:tav>
                                            <p:tav tm="100000">
                                              <p:val>
                                                <p:strVal val="#ppt_x"/>
                                              </p:val>
                                            </p:tav>
                                          </p:tavLst>
                                        </p:anim>
                                        <p:anim calcmode="lin" valueType="num" p14:bounceEnd="60000">
                                          <p:cBhvr additive="base">
                                            <p:cTn id="156" dur="2550" fill="hold"/>
                                            <p:tgtEl>
                                              <p:spTgt spid="391"/>
                                            </p:tgtEl>
                                            <p:attrNameLst>
                                              <p:attrName>ppt_y</p:attrName>
                                            </p:attrNameLst>
                                          </p:cBhvr>
                                          <p:tavLst>
                                            <p:tav tm="0">
                                              <p:val>
                                                <p:strVal val="#ppt_y"/>
                                              </p:val>
                                            </p:tav>
                                            <p:tav tm="100000">
                                              <p:val>
                                                <p:strVal val="#ppt_y"/>
                                              </p:val>
                                            </p:tav>
                                          </p:tavLst>
                                        </p:anim>
                                      </p:childTnLst>
                                    </p:cTn>
                                  </p:par>
                                  <p:par>
                                    <p:cTn id="157" presetID="2" presetClass="entr" presetSubtype="8" fill="hold" grpId="0" nodeType="withEffect" p14:presetBounceEnd="60000">
                                      <p:stCondLst>
                                        <p:cond delay="1250"/>
                                      </p:stCondLst>
                                      <p:childTnLst>
                                        <p:set>
                                          <p:cBhvr>
                                            <p:cTn id="158" dur="1" fill="hold">
                                              <p:stCondLst>
                                                <p:cond delay="0"/>
                                              </p:stCondLst>
                                            </p:cTn>
                                            <p:tgtEl>
                                              <p:spTgt spid="392"/>
                                            </p:tgtEl>
                                            <p:attrNameLst>
                                              <p:attrName>style.visibility</p:attrName>
                                            </p:attrNameLst>
                                          </p:cBhvr>
                                          <p:to>
                                            <p:strVal val="visible"/>
                                          </p:to>
                                        </p:set>
                                        <p:anim calcmode="lin" valueType="num" p14:bounceEnd="60000">
                                          <p:cBhvr additive="base">
                                            <p:cTn id="159" dur="2500" fill="hold"/>
                                            <p:tgtEl>
                                              <p:spTgt spid="392"/>
                                            </p:tgtEl>
                                            <p:attrNameLst>
                                              <p:attrName>ppt_x</p:attrName>
                                            </p:attrNameLst>
                                          </p:cBhvr>
                                          <p:tavLst>
                                            <p:tav tm="0">
                                              <p:val>
                                                <p:strVal val="0-#ppt_w/2"/>
                                              </p:val>
                                            </p:tav>
                                            <p:tav tm="100000">
                                              <p:val>
                                                <p:strVal val="#ppt_x"/>
                                              </p:val>
                                            </p:tav>
                                          </p:tavLst>
                                        </p:anim>
                                        <p:anim calcmode="lin" valueType="num" p14:bounceEnd="60000">
                                          <p:cBhvr additive="base">
                                            <p:cTn id="160" dur="2500" fill="hold"/>
                                            <p:tgtEl>
                                              <p:spTgt spid="392"/>
                                            </p:tgtEl>
                                            <p:attrNameLst>
                                              <p:attrName>ppt_y</p:attrName>
                                            </p:attrNameLst>
                                          </p:cBhvr>
                                          <p:tavLst>
                                            <p:tav tm="0">
                                              <p:val>
                                                <p:strVal val="#ppt_y"/>
                                              </p:val>
                                            </p:tav>
                                            <p:tav tm="100000">
                                              <p:val>
                                                <p:strVal val="#ppt_y"/>
                                              </p:val>
                                            </p:tav>
                                          </p:tavLst>
                                        </p:anim>
                                      </p:childTnLst>
                                    </p:cTn>
                                  </p:par>
                                  <p:par>
                                    <p:cTn id="161" presetID="2" presetClass="entr" presetSubtype="8" fill="hold" grpId="0" nodeType="withEffect" p14:presetBounceEnd="60000">
                                      <p:stCondLst>
                                        <p:cond delay="2500"/>
                                      </p:stCondLst>
                                      <p:childTnLst>
                                        <p:set>
                                          <p:cBhvr>
                                            <p:cTn id="162" dur="1" fill="hold">
                                              <p:stCondLst>
                                                <p:cond delay="0"/>
                                              </p:stCondLst>
                                            </p:cTn>
                                            <p:tgtEl>
                                              <p:spTgt spid="396"/>
                                            </p:tgtEl>
                                            <p:attrNameLst>
                                              <p:attrName>style.visibility</p:attrName>
                                            </p:attrNameLst>
                                          </p:cBhvr>
                                          <p:to>
                                            <p:strVal val="visible"/>
                                          </p:to>
                                        </p:set>
                                        <p:anim calcmode="lin" valueType="num" p14:bounceEnd="60000">
                                          <p:cBhvr additive="base">
                                            <p:cTn id="163" dur="2250" fill="hold"/>
                                            <p:tgtEl>
                                              <p:spTgt spid="396"/>
                                            </p:tgtEl>
                                            <p:attrNameLst>
                                              <p:attrName>ppt_x</p:attrName>
                                            </p:attrNameLst>
                                          </p:cBhvr>
                                          <p:tavLst>
                                            <p:tav tm="0">
                                              <p:val>
                                                <p:strVal val="0-#ppt_w/2"/>
                                              </p:val>
                                            </p:tav>
                                            <p:tav tm="100000">
                                              <p:val>
                                                <p:strVal val="#ppt_x"/>
                                              </p:val>
                                            </p:tav>
                                          </p:tavLst>
                                        </p:anim>
                                        <p:anim calcmode="lin" valueType="num" p14:bounceEnd="60000">
                                          <p:cBhvr additive="base">
                                            <p:cTn id="164" dur="2250" fill="hold"/>
                                            <p:tgtEl>
                                              <p:spTgt spid="396"/>
                                            </p:tgtEl>
                                            <p:attrNameLst>
                                              <p:attrName>ppt_y</p:attrName>
                                            </p:attrNameLst>
                                          </p:cBhvr>
                                          <p:tavLst>
                                            <p:tav tm="0">
                                              <p:val>
                                                <p:strVal val="#ppt_y"/>
                                              </p:val>
                                            </p:tav>
                                            <p:tav tm="100000">
                                              <p:val>
                                                <p:strVal val="#ppt_y"/>
                                              </p:val>
                                            </p:tav>
                                          </p:tavLst>
                                        </p:anim>
                                      </p:childTnLst>
                                    </p:cTn>
                                  </p:par>
                                  <p:par>
                                    <p:cTn id="165" presetID="2" presetClass="entr" presetSubtype="8" fill="hold" grpId="0" nodeType="withEffect" p14:presetBounceEnd="60000">
                                      <p:stCondLst>
                                        <p:cond delay="0"/>
                                      </p:stCondLst>
                                      <p:childTnLst>
                                        <p:set>
                                          <p:cBhvr>
                                            <p:cTn id="166" dur="1" fill="hold">
                                              <p:stCondLst>
                                                <p:cond delay="0"/>
                                              </p:stCondLst>
                                            </p:cTn>
                                            <p:tgtEl>
                                              <p:spTgt spid="397"/>
                                            </p:tgtEl>
                                            <p:attrNameLst>
                                              <p:attrName>style.visibility</p:attrName>
                                            </p:attrNameLst>
                                          </p:cBhvr>
                                          <p:to>
                                            <p:strVal val="visible"/>
                                          </p:to>
                                        </p:set>
                                        <p:anim calcmode="lin" valueType="num" p14:bounceEnd="60000">
                                          <p:cBhvr additive="base">
                                            <p:cTn id="167" dur="3350" fill="hold"/>
                                            <p:tgtEl>
                                              <p:spTgt spid="397"/>
                                            </p:tgtEl>
                                            <p:attrNameLst>
                                              <p:attrName>ppt_x</p:attrName>
                                            </p:attrNameLst>
                                          </p:cBhvr>
                                          <p:tavLst>
                                            <p:tav tm="0">
                                              <p:val>
                                                <p:strVal val="0-#ppt_w/2"/>
                                              </p:val>
                                            </p:tav>
                                            <p:tav tm="100000">
                                              <p:val>
                                                <p:strVal val="#ppt_x"/>
                                              </p:val>
                                            </p:tav>
                                          </p:tavLst>
                                        </p:anim>
                                        <p:anim calcmode="lin" valueType="num" p14:bounceEnd="60000">
                                          <p:cBhvr additive="base">
                                            <p:cTn id="168" dur="3350" fill="hold"/>
                                            <p:tgtEl>
                                              <p:spTgt spid="397"/>
                                            </p:tgtEl>
                                            <p:attrNameLst>
                                              <p:attrName>ppt_y</p:attrName>
                                            </p:attrNameLst>
                                          </p:cBhvr>
                                          <p:tavLst>
                                            <p:tav tm="0">
                                              <p:val>
                                                <p:strVal val="#ppt_y"/>
                                              </p:val>
                                            </p:tav>
                                            <p:tav tm="100000">
                                              <p:val>
                                                <p:strVal val="#ppt_y"/>
                                              </p:val>
                                            </p:tav>
                                          </p:tavLst>
                                        </p:anim>
                                      </p:childTnLst>
                                    </p:cTn>
                                  </p:par>
                                  <p:par>
                                    <p:cTn id="169" presetID="2" presetClass="entr" presetSubtype="8" fill="hold" grpId="0" nodeType="withEffect" p14:presetBounceEnd="60000">
                                      <p:stCondLst>
                                        <p:cond delay="500"/>
                                      </p:stCondLst>
                                      <p:childTnLst>
                                        <p:set>
                                          <p:cBhvr>
                                            <p:cTn id="170" dur="1" fill="hold">
                                              <p:stCondLst>
                                                <p:cond delay="0"/>
                                              </p:stCondLst>
                                            </p:cTn>
                                            <p:tgtEl>
                                              <p:spTgt spid="398"/>
                                            </p:tgtEl>
                                            <p:attrNameLst>
                                              <p:attrName>style.visibility</p:attrName>
                                            </p:attrNameLst>
                                          </p:cBhvr>
                                          <p:to>
                                            <p:strVal val="visible"/>
                                          </p:to>
                                        </p:set>
                                        <p:anim calcmode="lin" valueType="num" p14:bounceEnd="60000">
                                          <p:cBhvr additive="base">
                                            <p:cTn id="171" dur="2000" fill="hold"/>
                                            <p:tgtEl>
                                              <p:spTgt spid="398"/>
                                            </p:tgtEl>
                                            <p:attrNameLst>
                                              <p:attrName>ppt_x</p:attrName>
                                            </p:attrNameLst>
                                          </p:cBhvr>
                                          <p:tavLst>
                                            <p:tav tm="0">
                                              <p:val>
                                                <p:strVal val="0-#ppt_w/2"/>
                                              </p:val>
                                            </p:tav>
                                            <p:tav tm="100000">
                                              <p:val>
                                                <p:strVal val="#ppt_x"/>
                                              </p:val>
                                            </p:tav>
                                          </p:tavLst>
                                        </p:anim>
                                        <p:anim calcmode="lin" valueType="num" p14:bounceEnd="60000">
                                          <p:cBhvr additive="base">
                                            <p:cTn id="172" dur="2000" fill="hold"/>
                                            <p:tgtEl>
                                              <p:spTgt spid="398"/>
                                            </p:tgtEl>
                                            <p:attrNameLst>
                                              <p:attrName>ppt_y</p:attrName>
                                            </p:attrNameLst>
                                          </p:cBhvr>
                                          <p:tavLst>
                                            <p:tav tm="0">
                                              <p:val>
                                                <p:strVal val="#ppt_y"/>
                                              </p:val>
                                            </p:tav>
                                            <p:tav tm="100000">
                                              <p:val>
                                                <p:strVal val="#ppt_y"/>
                                              </p:val>
                                            </p:tav>
                                          </p:tavLst>
                                        </p:anim>
                                      </p:childTnLst>
                                    </p:cTn>
                                  </p:par>
                                  <p:par>
                                    <p:cTn id="173" presetID="2" presetClass="entr" presetSubtype="8" fill="hold" grpId="0" nodeType="withEffect" p14:presetBounceEnd="60000">
                                      <p:stCondLst>
                                        <p:cond delay="0"/>
                                      </p:stCondLst>
                                      <p:childTnLst>
                                        <p:set>
                                          <p:cBhvr>
                                            <p:cTn id="174" dur="1" fill="hold">
                                              <p:stCondLst>
                                                <p:cond delay="0"/>
                                              </p:stCondLst>
                                            </p:cTn>
                                            <p:tgtEl>
                                              <p:spTgt spid="399"/>
                                            </p:tgtEl>
                                            <p:attrNameLst>
                                              <p:attrName>style.visibility</p:attrName>
                                            </p:attrNameLst>
                                          </p:cBhvr>
                                          <p:to>
                                            <p:strVal val="visible"/>
                                          </p:to>
                                        </p:set>
                                        <p:anim calcmode="lin" valueType="num" p14:bounceEnd="60000">
                                          <p:cBhvr additive="base">
                                            <p:cTn id="175" dur="2500" fill="hold"/>
                                            <p:tgtEl>
                                              <p:spTgt spid="399"/>
                                            </p:tgtEl>
                                            <p:attrNameLst>
                                              <p:attrName>ppt_x</p:attrName>
                                            </p:attrNameLst>
                                          </p:cBhvr>
                                          <p:tavLst>
                                            <p:tav tm="0">
                                              <p:val>
                                                <p:strVal val="0-#ppt_w/2"/>
                                              </p:val>
                                            </p:tav>
                                            <p:tav tm="100000">
                                              <p:val>
                                                <p:strVal val="#ppt_x"/>
                                              </p:val>
                                            </p:tav>
                                          </p:tavLst>
                                        </p:anim>
                                        <p:anim calcmode="lin" valueType="num" p14:bounceEnd="60000">
                                          <p:cBhvr additive="base">
                                            <p:cTn id="176" dur="2500" fill="hold"/>
                                            <p:tgtEl>
                                              <p:spTgt spid="399"/>
                                            </p:tgtEl>
                                            <p:attrNameLst>
                                              <p:attrName>ppt_y</p:attrName>
                                            </p:attrNameLst>
                                          </p:cBhvr>
                                          <p:tavLst>
                                            <p:tav tm="0">
                                              <p:val>
                                                <p:strVal val="#ppt_y"/>
                                              </p:val>
                                            </p:tav>
                                            <p:tav tm="100000">
                                              <p:val>
                                                <p:strVal val="#ppt_y"/>
                                              </p:val>
                                            </p:tav>
                                          </p:tavLst>
                                        </p:anim>
                                      </p:childTnLst>
                                    </p:cTn>
                                  </p:par>
                                  <p:par>
                                    <p:cTn id="177" presetID="2" presetClass="entr" presetSubtype="8" fill="hold" grpId="0" nodeType="withEffect" p14:presetBounceEnd="60000">
                                      <p:stCondLst>
                                        <p:cond delay="1500"/>
                                      </p:stCondLst>
                                      <p:childTnLst>
                                        <p:set>
                                          <p:cBhvr>
                                            <p:cTn id="178" dur="1" fill="hold">
                                              <p:stCondLst>
                                                <p:cond delay="0"/>
                                              </p:stCondLst>
                                            </p:cTn>
                                            <p:tgtEl>
                                              <p:spTgt spid="402"/>
                                            </p:tgtEl>
                                            <p:attrNameLst>
                                              <p:attrName>style.visibility</p:attrName>
                                            </p:attrNameLst>
                                          </p:cBhvr>
                                          <p:to>
                                            <p:strVal val="visible"/>
                                          </p:to>
                                        </p:set>
                                        <p:anim calcmode="lin" valueType="num" p14:bounceEnd="60000">
                                          <p:cBhvr additive="base">
                                            <p:cTn id="179" dur="2250" fill="hold"/>
                                            <p:tgtEl>
                                              <p:spTgt spid="402"/>
                                            </p:tgtEl>
                                            <p:attrNameLst>
                                              <p:attrName>ppt_x</p:attrName>
                                            </p:attrNameLst>
                                          </p:cBhvr>
                                          <p:tavLst>
                                            <p:tav tm="0">
                                              <p:val>
                                                <p:strVal val="0-#ppt_w/2"/>
                                              </p:val>
                                            </p:tav>
                                            <p:tav tm="100000">
                                              <p:val>
                                                <p:strVal val="#ppt_x"/>
                                              </p:val>
                                            </p:tav>
                                          </p:tavLst>
                                        </p:anim>
                                        <p:anim calcmode="lin" valueType="num" p14:bounceEnd="60000">
                                          <p:cBhvr additive="base">
                                            <p:cTn id="180" dur="2250" fill="hold"/>
                                            <p:tgtEl>
                                              <p:spTgt spid="402"/>
                                            </p:tgtEl>
                                            <p:attrNameLst>
                                              <p:attrName>ppt_y</p:attrName>
                                            </p:attrNameLst>
                                          </p:cBhvr>
                                          <p:tavLst>
                                            <p:tav tm="0">
                                              <p:val>
                                                <p:strVal val="#ppt_y"/>
                                              </p:val>
                                            </p:tav>
                                            <p:tav tm="100000">
                                              <p:val>
                                                <p:strVal val="#ppt_y"/>
                                              </p:val>
                                            </p:tav>
                                          </p:tavLst>
                                        </p:anim>
                                      </p:childTnLst>
                                    </p:cTn>
                                  </p:par>
                                  <p:par>
                                    <p:cTn id="181" presetID="2" presetClass="entr" presetSubtype="8" fill="hold" grpId="0" nodeType="withEffect" p14:presetBounceEnd="60000">
                                      <p:stCondLst>
                                        <p:cond delay="100"/>
                                      </p:stCondLst>
                                      <p:childTnLst>
                                        <p:set>
                                          <p:cBhvr>
                                            <p:cTn id="182" dur="1" fill="hold">
                                              <p:stCondLst>
                                                <p:cond delay="0"/>
                                              </p:stCondLst>
                                            </p:cTn>
                                            <p:tgtEl>
                                              <p:spTgt spid="403"/>
                                            </p:tgtEl>
                                            <p:attrNameLst>
                                              <p:attrName>style.visibility</p:attrName>
                                            </p:attrNameLst>
                                          </p:cBhvr>
                                          <p:to>
                                            <p:strVal val="visible"/>
                                          </p:to>
                                        </p:set>
                                        <p:anim calcmode="lin" valueType="num" p14:bounceEnd="60000">
                                          <p:cBhvr additive="base">
                                            <p:cTn id="183" dur="2950" fill="hold"/>
                                            <p:tgtEl>
                                              <p:spTgt spid="403"/>
                                            </p:tgtEl>
                                            <p:attrNameLst>
                                              <p:attrName>ppt_x</p:attrName>
                                            </p:attrNameLst>
                                          </p:cBhvr>
                                          <p:tavLst>
                                            <p:tav tm="0">
                                              <p:val>
                                                <p:strVal val="0-#ppt_w/2"/>
                                              </p:val>
                                            </p:tav>
                                            <p:tav tm="100000">
                                              <p:val>
                                                <p:strVal val="#ppt_x"/>
                                              </p:val>
                                            </p:tav>
                                          </p:tavLst>
                                        </p:anim>
                                        <p:anim calcmode="lin" valueType="num" p14:bounceEnd="60000">
                                          <p:cBhvr additive="base">
                                            <p:cTn id="184" dur="2950" fill="hold"/>
                                            <p:tgtEl>
                                              <p:spTgt spid="403"/>
                                            </p:tgtEl>
                                            <p:attrNameLst>
                                              <p:attrName>ppt_y</p:attrName>
                                            </p:attrNameLst>
                                          </p:cBhvr>
                                          <p:tavLst>
                                            <p:tav tm="0">
                                              <p:val>
                                                <p:strVal val="#ppt_y"/>
                                              </p:val>
                                            </p:tav>
                                            <p:tav tm="100000">
                                              <p:val>
                                                <p:strVal val="#ppt_y"/>
                                              </p:val>
                                            </p:tav>
                                          </p:tavLst>
                                        </p:anim>
                                      </p:childTnLst>
                                    </p:cTn>
                                  </p:par>
                                  <p:par>
                                    <p:cTn id="185" presetID="2" presetClass="entr" presetSubtype="8" fill="hold" grpId="0" nodeType="withEffect" p14:presetBounceEnd="60000">
                                      <p:stCondLst>
                                        <p:cond delay="750"/>
                                      </p:stCondLst>
                                      <p:childTnLst>
                                        <p:set>
                                          <p:cBhvr>
                                            <p:cTn id="186" dur="1" fill="hold">
                                              <p:stCondLst>
                                                <p:cond delay="0"/>
                                              </p:stCondLst>
                                            </p:cTn>
                                            <p:tgtEl>
                                              <p:spTgt spid="405"/>
                                            </p:tgtEl>
                                            <p:attrNameLst>
                                              <p:attrName>style.visibility</p:attrName>
                                            </p:attrNameLst>
                                          </p:cBhvr>
                                          <p:to>
                                            <p:strVal val="visible"/>
                                          </p:to>
                                        </p:set>
                                        <p:anim calcmode="lin" valueType="num" p14:bounceEnd="60000">
                                          <p:cBhvr additive="base">
                                            <p:cTn id="187" dur="2000" fill="hold"/>
                                            <p:tgtEl>
                                              <p:spTgt spid="405"/>
                                            </p:tgtEl>
                                            <p:attrNameLst>
                                              <p:attrName>ppt_x</p:attrName>
                                            </p:attrNameLst>
                                          </p:cBhvr>
                                          <p:tavLst>
                                            <p:tav tm="0">
                                              <p:val>
                                                <p:strVal val="0-#ppt_w/2"/>
                                              </p:val>
                                            </p:tav>
                                            <p:tav tm="100000">
                                              <p:val>
                                                <p:strVal val="#ppt_x"/>
                                              </p:val>
                                            </p:tav>
                                          </p:tavLst>
                                        </p:anim>
                                        <p:anim calcmode="lin" valueType="num" p14:bounceEnd="60000">
                                          <p:cBhvr additive="base">
                                            <p:cTn id="188" dur="2000" fill="hold"/>
                                            <p:tgtEl>
                                              <p:spTgt spid="405"/>
                                            </p:tgtEl>
                                            <p:attrNameLst>
                                              <p:attrName>ppt_y</p:attrName>
                                            </p:attrNameLst>
                                          </p:cBhvr>
                                          <p:tavLst>
                                            <p:tav tm="0">
                                              <p:val>
                                                <p:strVal val="#ppt_y"/>
                                              </p:val>
                                            </p:tav>
                                            <p:tav tm="100000">
                                              <p:val>
                                                <p:strVal val="#ppt_y"/>
                                              </p:val>
                                            </p:tav>
                                          </p:tavLst>
                                        </p:anim>
                                      </p:childTnLst>
                                    </p:cTn>
                                  </p:par>
                                  <p:par>
                                    <p:cTn id="189" presetID="2" presetClass="entr" presetSubtype="8" fill="hold" grpId="0" nodeType="withEffect" p14:presetBounceEnd="60000">
                                      <p:stCondLst>
                                        <p:cond delay="1250"/>
                                      </p:stCondLst>
                                      <p:childTnLst>
                                        <p:set>
                                          <p:cBhvr>
                                            <p:cTn id="190" dur="1" fill="hold">
                                              <p:stCondLst>
                                                <p:cond delay="0"/>
                                              </p:stCondLst>
                                            </p:cTn>
                                            <p:tgtEl>
                                              <p:spTgt spid="400"/>
                                            </p:tgtEl>
                                            <p:attrNameLst>
                                              <p:attrName>style.visibility</p:attrName>
                                            </p:attrNameLst>
                                          </p:cBhvr>
                                          <p:to>
                                            <p:strVal val="visible"/>
                                          </p:to>
                                        </p:set>
                                        <p:anim calcmode="lin" valueType="num" p14:bounceEnd="60000">
                                          <p:cBhvr additive="base">
                                            <p:cTn id="191" dur="3250" fill="hold"/>
                                            <p:tgtEl>
                                              <p:spTgt spid="400"/>
                                            </p:tgtEl>
                                            <p:attrNameLst>
                                              <p:attrName>ppt_x</p:attrName>
                                            </p:attrNameLst>
                                          </p:cBhvr>
                                          <p:tavLst>
                                            <p:tav tm="0">
                                              <p:val>
                                                <p:strVal val="0-#ppt_w/2"/>
                                              </p:val>
                                            </p:tav>
                                            <p:tav tm="100000">
                                              <p:val>
                                                <p:strVal val="#ppt_x"/>
                                              </p:val>
                                            </p:tav>
                                          </p:tavLst>
                                        </p:anim>
                                        <p:anim calcmode="lin" valueType="num" p14:bounceEnd="60000">
                                          <p:cBhvr additive="base">
                                            <p:cTn id="192" dur="3250" fill="hold"/>
                                            <p:tgtEl>
                                              <p:spTgt spid="400"/>
                                            </p:tgtEl>
                                            <p:attrNameLst>
                                              <p:attrName>ppt_y</p:attrName>
                                            </p:attrNameLst>
                                          </p:cBhvr>
                                          <p:tavLst>
                                            <p:tav tm="0">
                                              <p:val>
                                                <p:strVal val="#ppt_y"/>
                                              </p:val>
                                            </p:tav>
                                            <p:tav tm="100000">
                                              <p:val>
                                                <p:strVal val="#ppt_y"/>
                                              </p:val>
                                            </p:tav>
                                          </p:tavLst>
                                        </p:anim>
                                      </p:childTnLst>
                                    </p:cTn>
                                  </p:par>
                                  <p:par>
                                    <p:cTn id="193" presetID="2" presetClass="entr" presetSubtype="8" fill="hold" grpId="0" nodeType="withEffect" p14:presetBounceEnd="60000">
                                      <p:stCondLst>
                                        <p:cond delay="1750"/>
                                      </p:stCondLst>
                                      <p:childTnLst>
                                        <p:set>
                                          <p:cBhvr>
                                            <p:cTn id="194" dur="1" fill="hold">
                                              <p:stCondLst>
                                                <p:cond delay="0"/>
                                              </p:stCondLst>
                                            </p:cTn>
                                            <p:tgtEl>
                                              <p:spTgt spid="406"/>
                                            </p:tgtEl>
                                            <p:attrNameLst>
                                              <p:attrName>style.visibility</p:attrName>
                                            </p:attrNameLst>
                                          </p:cBhvr>
                                          <p:to>
                                            <p:strVal val="visible"/>
                                          </p:to>
                                        </p:set>
                                        <p:anim calcmode="lin" valueType="num" p14:bounceEnd="60000">
                                          <p:cBhvr additive="base">
                                            <p:cTn id="195" dur="2250" fill="hold"/>
                                            <p:tgtEl>
                                              <p:spTgt spid="406"/>
                                            </p:tgtEl>
                                            <p:attrNameLst>
                                              <p:attrName>ppt_x</p:attrName>
                                            </p:attrNameLst>
                                          </p:cBhvr>
                                          <p:tavLst>
                                            <p:tav tm="0">
                                              <p:val>
                                                <p:strVal val="0-#ppt_w/2"/>
                                              </p:val>
                                            </p:tav>
                                            <p:tav tm="100000">
                                              <p:val>
                                                <p:strVal val="#ppt_x"/>
                                              </p:val>
                                            </p:tav>
                                          </p:tavLst>
                                        </p:anim>
                                        <p:anim calcmode="lin" valueType="num" p14:bounceEnd="60000">
                                          <p:cBhvr additive="base">
                                            <p:cTn id="196" dur="2250" fill="hold"/>
                                            <p:tgtEl>
                                              <p:spTgt spid="406"/>
                                            </p:tgtEl>
                                            <p:attrNameLst>
                                              <p:attrName>ppt_y</p:attrName>
                                            </p:attrNameLst>
                                          </p:cBhvr>
                                          <p:tavLst>
                                            <p:tav tm="0">
                                              <p:val>
                                                <p:strVal val="#ppt_y"/>
                                              </p:val>
                                            </p:tav>
                                            <p:tav tm="100000">
                                              <p:val>
                                                <p:strVal val="#ppt_y"/>
                                              </p:val>
                                            </p:tav>
                                          </p:tavLst>
                                        </p:anim>
                                      </p:childTnLst>
                                    </p:cTn>
                                  </p:par>
                                  <p:par>
                                    <p:cTn id="197" presetID="2" presetClass="entr" presetSubtype="8" fill="hold" grpId="0" nodeType="withEffect" p14:presetBounceEnd="60000">
                                      <p:stCondLst>
                                        <p:cond delay="2000"/>
                                      </p:stCondLst>
                                      <p:childTnLst>
                                        <p:set>
                                          <p:cBhvr>
                                            <p:cTn id="198" dur="1" fill="hold">
                                              <p:stCondLst>
                                                <p:cond delay="0"/>
                                              </p:stCondLst>
                                            </p:cTn>
                                            <p:tgtEl>
                                              <p:spTgt spid="409"/>
                                            </p:tgtEl>
                                            <p:attrNameLst>
                                              <p:attrName>style.visibility</p:attrName>
                                            </p:attrNameLst>
                                          </p:cBhvr>
                                          <p:to>
                                            <p:strVal val="visible"/>
                                          </p:to>
                                        </p:set>
                                        <p:anim calcmode="lin" valueType="num" p14:bounceEnd="60000">
                                          <p:cBhvr additive="base">
                                            <p:cTn id="199" dur="2250" fill="hold"/>
                                            <p:tgtEl>
                                              <p:spTgt spid="409"/>
                                            </p:tgtEl>
                                            <p:attrNameLst>
                                              <p:attrName>ppt_x</p:attrName>
                                            </p:attrNameLst>
                                          </p:cBhvr>
                                          <p:tavLst>
                                            <p:tav tm="0">
                                              <p:val>
                                                <p:strVal val="0-#ppt_w/2"/>
                                              </p:val>
                                            </p:tav>
                                            <p:tav tm="100000">
                                              <p:val>
                                                <p:strVal val="#ppt_x"/>
                                              </p:val>
                                            </p:tav>
                                          </p:tavLst>
                                        </p:anim>
                                        <p:anim calcmode="lin" valueType="num" p14:bounceEnd="60000">
                                          <p:cBhvr additive="base">
                                            <p:cTn id="200" dur="2250" fill="hold"/>
                                            <p:tgtEl>
                                              <p:spTgt spid="409"/>
                                            </p:tgtEl>
                                            <p:attrNameLst>
                                              <p:attrName>ppt_y</p:attrName>
                                            </p:attrNameLst>
                                          </p:cBhvr>
                                          <p:tavLst>
                                            <p:tav tm="0">
                                              <p:val>
                                                <p:strVal val="#ppt_y"/>
                                              </p:val>
                                            </p:tav>
                                            <p:tav tm="100000">
                                              <p:val>
                                                <p:strVal val="#ppt_y"/>
                                              </p:val>
                                            </p:tav>
                                          </p:tavLst>
                                        </p:anim>
                                      </p:childTnLst>
                                    </p:cTn>
                                  </p:par>
                                  <p:par>
                                    <p:cTn id="201" presetID="2" presetClass="entr" presetSubtype="8" fill="hold" grpId="0" nodeType="withEffect" p14:presetBounceEnd="60000">
                                      <p:stCondLst>
                                        <p:cond delay="1500"/>
                                      </p:stCondLst>
                                      <p:childTnLst>
                                        <p:set>
                                          <p:cBhvr>
                                            <p:cTn id="202" dur="1" fill="hold">
                                              <p:stCondLst>
                                                <p:cond delay="0"/>
                                              </p:stCondLst>
                                            </p:cTn>
                                            <p:tgtEl>
                                              <p:spTgt spid="411"/>
                                            </p:tgtEl>
                                            <p:attrNameLst>
                                              <p:attrName>style.visibility</p:attrName>
                                            </p:attrNameLst>
                                          </p:cBhvr>
                                          <p:to>
                                            <p:strVal val="visible"/>
                                          </p:to>
                                        </p:set>
                                        <p:anim calcmode="lin" valueType="num" p14:bounceEnd="60000">
                                          <p:cBhvr additive="base">
                                            <p:cTn id="203" dur="2400" fill="hold"/>
                                            <p:tgtEl>
                                              <p:spTgt spid="411"/>
                                            </p:tgtEl>
                                            <p:attrNameLst>
                                              <p:attrName>ppt_x</p:attrName>
                                            </p:attrNameLst>
                                          </p:cBhvr>
                                          <p:tavLst>
                                            <p:tav tm="0">
                                              <p:val>
                                                <p:strVal val="0-#ppt_w/2"/>
                                              </p:val>
                                            </p:tav>
                                            <p:tav tm="100000">
                                              <p:val>
                                                <p:strVal val="#ppt_x"/>
                                              </p:val>
                                            </p:tav>
                                          </p:tavLst>
                                        </p:anim>
                                        <p:anim calcmode="lin" valueType="num" p14:bounceEnd="60000">
                                          <p:cBhvr additive="base">
                                            <p:cTn id="204" dur="2400" fill="hold"/>
                                            <p:tgtEl>
                                              <p:spTgt spid="411"/>
                                            </p:tgtEl>
                                            <p:attrNameLst>
                                              <p:attrName>ppt_y</p:attrName>
                                            </p:attrNameLst>
                                          </p:cBhvr>
                                          <p:tavLst>
                                            <p:tav tm="0">
                                              <p:val>
                                                <p:strVal val="#ppt_y"/>
                                              </p:val>
                                            </p:tav>
                                            <p:tav tm="100000">
                                              <p:val>
                                                <p:strVal val="#ppt_y"/>
                                              </p:val>
                                            </p:tav>
                                          </p:tavLst>
                                        </p:anim>
                                      </p:childTnLst>
                                    </p:cTn>
                                  </p:par>
                                  <p:par>
                                    <p:cTn id="205" presetID="2" presetClass="entr" presetSubtype="8" fill="hold" grpId="0" nodeType="withEffect" p14:presetBounceEnd="60000">
                                      <p:stCondLst>
                                        <p:cond delay="0"/>
                                      </p:stCondLst>
                                      <p:childTnLst>
                                        <p:set>
                                          <p:cBhvr>
                                            <p:cTn id="206" dur="1" fill="hold">
                                              <p:stCondLst>
                                                <p:cond delay="0"/>
                                              </p:stCondLst>
                                            </p:cTn>
                                            <p:tgtEl>
                                              <p:spTgt spid="413"/>
                                            </p:tgtEl>
                                            <p:attrNameLst>
                                              <p:attrName>style.visibility</p:attrName>
                                            </p:attrNameLst>
                                          </p:cBhvr>
                                          <p:to>
                                            <p:strVal val="visible"/>
                                          </p:to>
                                        </p:set>
                                        <p:anim calcmode="lin" valueType="num" p14:bounceEnd="60000">
                                          <p:cBhvr additive="base">
                                            <p:cTn id="207" dur="2250" fill="hold"/>
                                            <p:tgtEl>
                                              <p:spTgt spid="413"/>
                                            </p:tgtEl>
                                            <p:attrNameLst>
                                              <p:attrName>ppt_x</p:attrName>
                                            </p:attrNameLst>
                                          </p:cBhvr>
                                          <p:tavLst>
                                            <p:tav tm="0">
                                              <p:val>
                                                <p:strVal val="0-#ppt_w/2"/>
                                              </p:val>
                                            </p:tav>
                                            <p:tav tm="100000">
                                              <p:val>
                                                <p:strVal val="#ppt_x"/>
                                              </p:val>
                                            </p:tav>
                                          </p:tavLst>
                                        </p:anim>
                                        <p:anim calcmode="lin" valueType="num" p14:bounceEnd="60000">
                                          <p:cBhvr additive="base">
                                            <p:cTn id="208" dur="2250" fill="hold"/>
                                            <p:tgtEl>
                                              <p:spTgt spid="413"/>
                                            </p:tgtEl>
                                            <p:attrNameLst>
                                              <p:attrName>ppt_y</p:attrName>
                                            </p:attrNameLst>
                                          </p:cBhvr>
                                          <p:tavLst>
                                            <p:tav tm="0">
                                              <p:val>
                                                <p:strVal val="#ppt_y"/>
                                              </p:val>
                                            </p:tav>
                                            <p:tav tm="100000">
                                              <p:val>
                                                <p:strVal val="#ppt_y"/>
                                              </p:val>
                                            </p:tav>
                                          </p:tavLst>
                                        </p:anim>
                                      </p:childTnLst>
                                    </p:cTn>
                                  </p:par>
                                  <p:par>
                                    <p:cTn id="209" presetID="2" presetClass="entr" presetSubtype="8" fill="hold" grpId="0" nodeType="withEffect" p14:presetBounceEnd="60000">
                                      <p:stCondLst>
                                        <p:cond delay="500"/>
                                      </p:stCondLst>
                                      <p:childTnLst>
                                        <p:set>
                                          <p:cBhvr>
                                            <p:cTn id="210" dur="1" fill="hold">
                                              <p:stCondLst>
                                                <p:cond delay="0"/>
                                              </p:stCondLst>
                                            </p:cTn>
                                            <p:tgtEl>
                                              <p:spTgt spid="415"/>
                                            </p:tgtEl>
                                            <p:attrNameLst>
                                              <p:attrName>style.visibility</p:attrName>
                                            </p:attrNameLst>
                                          </p:cBhvr>
                                          <p:to>
                                            <p:strVal val="visible"/>
                                          </p:to>
                                        </p:set>
                                        <p:anim calcmode="lin" valueType="num" p14:bounceEnd="60000">
                                          <p:cBhvr additive="base">
                                            <p:cTn id="211" dur="2250" fill="hold"/>
                                            <p:tgtEl>
                                              <p:spTgt spid="415"/>
                                            </p:tgtEl>
                                            <p:attrNameLst>
                                              <p:attrName>ppt_x</p:attrName>
                                            </p:attrNameLst>
                                          </p:cBhvr>
                                          <p:tavLst>
                                            <p:tav tm="0">
                                              <p:val>
                                                <p:strVal val="0-#ppt_w/2"/>
                                              </p:val>
                                            </p:tav>
                                            <p:tav tm="100000">
                                              <p:val>
                                                <p:strVal val="#ppt_x"/>
                                              </p:val>
                                            </p:tav>
                                          </p:tavLst>
                                        </p:anim>
                                        <p:anim calcmode="lin" valueType="num" p14:bounceEnd="60000">
                                          <p:cBhvr additive="base">
                                            <p:cTn id="212" dur="2250" fill="hold"/>
                                            <p:tgtEl>
                                              <p:spTgt spid="415"/>
                                            </p:tgtEl>
                                            <p:attrNameLst>
                                              <p:attrName>ppt_y</p:attrName>
                                            </p:attrNameLst>
                                          </p:cBhvr>
                                          <p:tavLst>
                                            <p:tav tm="0">
                                              <p:val>
                                                <p:strVal val="#ppt_y"/>
                                              </p:val>
                                            </p:tav>
                                            <p:tav tm="100000">
                                              <p:val>
                                                <p:strVal val="#ppt_y"/>
                                              </p:val>
                                            </p:tav>
                                          </p:tavLst>
                                        </p:anim>
                                      </p:childTnLst>
                                    </p:cTn>
                                  </p:par>
                                  <p:par>
                                    <p:cTn id="213" presetID="2" presetClass="entr" presetSubtype="8" fill="hold" grpId="0" nodeType="withEffect" p14:presetBounceEnd="60000">
                                      <p:stCondLst>
                                        <p:cond delay="250"/>
                                      </p:stCondLst>
                                      <p:childTnLst>
                                        <p:set>
                                          <p:cBhvr>
                                            <p:cTn id="214" dur="1" fill="hold">
                                              <p:stCondLst>
                                                <p:cond delay="0"/>
                                              </p:stCondLst>
                                            </p:cTn>
                                            <p:tgtEl>
                                              <p:spTgt spid="416"/>
                                            </p:tgtEl>
                                            <p:attrNameLst>
                                              <p:attrName>style.visibility</p:attrName>
                                            </p:attrNameLst>
                                          </p:cBhvr>
                                          <p:to>
                                            <p:strVal val="visible"/>
                                          </p:to>
                                        </p:set>
                                        <p:anim calcmode="lin" valueType="num" p14:bounceEnd="60000">
                                          <p:cBhvr additive="base">
                                            <p:cTn id="215" dur="2250" fill="hold"/>
                                            <p:tgtEl>
                                              <p:spTgt spid="416"/>
                                            </p:tgtEl>
                                            <p:attrNameLst>
                                              <p:attrName>ppt_x</p:attrName>
                                            </p:attrNameLst>
                                          </p:cBhvr>
                                          <p:tavLst>
                                            <p:tav tm="0">
                                              <p:val>
                                                <p:strVal val="0-#ppt_w/2"/>
                                              </p:val>
                                            </p:tav>
                                            <p:tav tm="100000">
                                              <p:val>
                                                <p:strVal val="#ppt_x"/>
                                              </p:val>
                                            </p:tav>
                                          </p:tavLst>
                                        </p:anim>
                                        <p:anim calcmode="lin" valueType="num" p14:bounceEnd="60000">
                                          <p:cBhvr additive="base">
                                            <p:cTn id="216" dur="2250" fill="hold"/>
                                            <p:tgtEl>
                                              <p:spTgt spid="416"/>
                                            </p:tgtEl>
                                            <p:attrNameLst>
                                              <p:attrName>ppt_y</p:attrName>
                                            </p:attrNameLst>
                                          </p:cBhvr>
                                          <p:tavLst>
                                            <p:tav tm="0">
                                              <p:val>
                                                <p:strVal val="#ppt_y"/>
                                              </p:val>
                                            </p:tav>
                                            <p:tav tm="100000">
                                              <p:val>
                                                <p:strVal val="#ppt_y"/>
                                              </p:val>
                                            </p:tav>
                                          </p:tavLst>
                                        </p:anim>
                                      </p:childTnLst>
                                    </p:cTn>
                                  </p:par>
                                  <p:par>
                                    <p:cTn id="217" presetID="2" presetClass="entr" presetSubtype="8" fill="hold" grpId="0" nodeType="withEffect" p14:presetBounceEnd="60000">
                                      <p:stCondLst>
                                        <p:cond delay="2500"/>
                                      </p:stCondLst>
                                      <p:childTnLst>
                                        <p:set>
                                          <p:cBhvr>
                                            <p:cTn id="218" dur="1" fill="hold">
                                              <p:stCondLst>
                                                <p:cond delay="0"/>
                                              </p:stCondLst>
                                            </p:cTn>
                                            <p:tgtEl>
                                              <p:spTgt spid="417"/>
                                            </p:tgtEl>
                                            <p:attrNameLst>
                                              <p:attrName>style.visibility</p:attrName>
                                            </p:attrNameLst>
                                          </p:cBhvr>
                                          <p:to>
                                            <p:strVal val="visible"/>
                                          </p:to>
                                        </p:set>
                                        <p:anim calcmode="lin" valueType="num" p14:bounceEnd="60000">
                                          <p:cBhvr additive="base">
                                            <p:cTn id="219" dur="2000" fill="hold"/>
                                            <p:tgtEl>
                                              <p:spTgt spid="417"/>
                                            </p:tgtEl>
                                            <p:attrNameLst>
                                              <p:attrName>ppt_x</p:attrName>
                                            </p:attrNameLst>
                                          </p:cBhvr>
                                          <p:tavLst>
                                            <p:tav tm="0">
                                              <p:val>
                                                <p:strVal val="0-#ppt_w/2"/>
                                              </p:val>
                                            </p:tav>
                                            <p:tav tm="100000">
                                              <p:val>
                                                <p:strVal val="#ppt_x"/>
                                              </p:val>
                                            </p:tav>
                                          </p:tavLst>
                                        </p:anim>
                                        <p:anim calcmode="lin" valueType="num" p14:bounceEnd="60000">
                                          <p:cBhvr additive="base">
                                            <p:cTn id="220" dur="2000" fill="hold"/>
                                            <p:tgtEl>
                                              <p:spTgt spid="417"/>
                                            </p:tgtEl>
                                            <p:attrNameLst>
                                              <p:attrName>ppt_y</p:attrName>
                                            </p:attrNameLst>
                                          </p:cBhvr>
                                          <p:tavLst>
                                            <p:tav tm="0">
                                              <p:val>
                                                <p:strVal val="#ppt_y"/>
                                              </p:val>
                                            </p:tav>
                                            <p:tav tm="100000">
                                              <p:val>
                                                <p:strVal val="#ppt_y"/>
                                              </p:val>
                                            </p:tav>
                                          </p:tavLst>
                                        </p:anim>
                                      </p:childTnLst>
                                    </p:cTn>
                                  </p:par>
                                  <p:par>
                                    <p:cTn id="221" presetID="2" presetClass="entr" presetSubtype="8" fill="hold" grpId="0" nodeType="withEffect" p14:presetBounceEnd="60000">
                                      <p:stCondLst>
                                        <p:cond delay="0"/>
                                      </p:stCondLst>
                                      <p:childTnLst>
                                        <p:set>
                                          <p:cBhvr>
                                            <p:cTn id="222" dur="1" fill="hold">
                                              <p:stCondLst>
                                                <p:cond delay="0"/>
                                              </p:stCondLst>
                                            </p:cTn>
                                            <p:tgtEl>
                                              <p:spTgt spid="419"/>
                                            </p:tgtEl>
                                            <p:attrNameLst>
                                              <p:attrName>style.visibility</p:attrName>
                                            </p:attrNameLst>
                                          </p:cBhvr>
                                          <p:to>
                                            <p:strVal val="visible"/>
                                          </p:to>
                                        </p:set>
                                        <p:anim calcmode="lin" valueType="num" p14:bounceEnd="60000">
                                          <p:cBhvr additive="base">
                                            <p:cTn id="223" dur="2250" fill="hold"/>
                                            <p:tgtEl>
                                              <p:spTgt spid="419"/>
                                            </p:tgtEl>
                                            <p:attrNameLst>
                                              <p:attrName>ppt_x</p:attrName>
                                            </p:attrNameLst>
                                          </p:cBhvr>
                                          <p:tavLst>
                                            <p:tav tm="0">
                                              <p:val>
                                                <p:strVal val="0-#ppt_w/2"/>
                                              </p:val>
                                            </p:tav>
                                            <p:tav tm="100000">
                                              <p:val>
                                                <p:strVal val="#ppt_x"/>
                                              </p:val>
                                            </p:tav>
                                          </p:tavLst>
                                        </p:anim>
                                        <p:anim calcmode="lin" valueType="num" p14:bounceEnd="60000">
                                          <p:cBhvr additive="base">
                                            <p:cTn id="224" dur="2250" fill="hold"/>
                                            <p:tgtEl>
                                              <p:spTgt spid="419"/>
                                            </p:tgtEl>
                                            <p:attrNameLst>
                                              <p:attrName>ppt_y</p:attrName>
                                            </p:attrNameLst>
                                          </p:cBhvr>
                                          <p:tavLst>
                                            <p:tav tm="0">
                                              <p:val>
                                                <p:strVal val="#ppt_y"/>
                                              </p:val>
                                            </p:tav>
                                            <p:tav tm="100000">
                                              <p:val>
                                                <p:strVal val="#ppt_y"/>
                                              </p:val>
                                            </p:tav>
                                          </p:tavLst>
                                        </p:anim>
                                      </p:childTnLst>
                                    </p:cTn>
                                  </p:par>
                                  <p:par>
                                    <p:cTn id="225" presetID="2" presetClass="entr" presetSubtype="8" fill="hold" grpId="0" nodeType="withEffect" p14:presetBounceEnd="60000">
                                      <p:stCondLst>
                                        <p:cond delay="1500"/>
                                      </p:stCondLst>
                                      <p:childTnLst>
                                        <p:set>
                                          <p:cBhvr>
                                            <p:cTn id="226" dur="1" fill="hold">
                                              <p:stCondLst>
                                                <p:cond delay="0"/>
                                              </p:stCondLst>
                                            </p:cTn>
                                            <p:tgtEl>
                                              <p:spTgt spid="420"/>
                                            </p:tgtEl>
                                            <p:attrNameLst>
                                              <p:attrName>style.visibility</p:attrName>
                                            </p:attrNameLst>
                                          </p:cBhvr>
                                          <p:to>
                                            <p:strVal val="visible"/>
                                          </p:to>
                                        </p:set>
                                        <p:anim calcmode="lin" valueType="num" p14:bounceEnd="60000">
                                          <p:cBhvr additive="base">
                                            <p:cTn id="227" dur="2250" fill="hold"/>
                                            <p:tgtEl>
                                              <p:spTgt spid="420"/>
                                            </p:tgtEl>
                                            <p:attrNameLst>
                                              <p:attrName>ppt_x</p:attrName>
                                            </p:attrNameLst>
                                          </p:cBhvr>
                                          <p:tavLst>
                                            <p:tav tm="0">
                                              <p:val>
                                                <p:strVal val="0-#ppt_w/2"/>
                                              </p:val>
                                            </p:tav>
                                            <p:tav tm="100000">
                                              <p:val>
                                                <p:strVal val="#ppt_x"/>
                                              </p:val>
                                            </p:tav>
                                          </p:tavLst>
                                        </p:anim>
                                        <p:anim calcmode="lin" valueType="num" p14:bounceEnd="60000">
                                          <p:cBhvr additive="base">
                                            <p:cTn id="228" dur="2250" fill="hold"/>
                                            <p:tgtEl>
                                              <p:spTgt spid="420"/>
                                            </p:tgtEl>
                                            <p:attrNameLst>
                                              <p:attrName>ppt_y</p:attrName>
                                            </p:attrNameLst>
                                          </p:cBhvr>
                                          <p:tavLst>
                                            <p:tav tm="0">
                                              <p:val>
                                                <p:strVal val="#ppt_y"/>
                                              </p:val>
                                            </p:tav>
                                            <p:tav tm="100000">
                                              <p:val>
                                                <p:strVal val="#ppt_y"/>
                                              </p:val>
                                            </p:tav>
                                          </p:tavLst>
                                        </p:anim>
                                      </p:childTnLst>
                                    </p:cTn>
                                  </p:par>
                                  <p:par>
                                    <p:cTn id="229" presetID="2" presetClass="entr" presetSubtype="8" fill="hold" grpId="0" nodeType="withEffect" p14:presetBounceEnd="60000">
                                      <p:stCondLst>
                                        <p:cond delay="500"/>
                                      </p:stCondLst>
                                      <p:childTnLst>
                                        <p:set>
                                          <p:cBhvr>
                                            <p:cTn id="230" dur="1" fill="hold">
                                              <p:stCondLst>
                                                <p:cond delay="0"/>
                                              </p:stCondLst>
                                            </p:cTn>
                                            <p:tgtEl>
                                              <p:spTgt spid="421"/>
                                            </p:tgtEl>
                                            <p:attrNameLst>
                                              <p:attrName>style.visibility</p:attrName>
                                            </p:attrNameLst>
                                          </p:cBhvr>
                                          <p:to>
                                            <p:strVal val="visible"/>
                                          </p:to>
                                        </p:set>
                                        <p:anim calcmode="lin" valueType="num" p14:bounceEnd="60000">
                                          <p:cBhvr additive="base">
                                            <p:cTn id="231" dur="2250" fill="hold"/>
                                            <p:tgtEl>
                                              <p:spTgt spid="421"/>
                                            </p:tgtEl>
                                            <p:attrNameLst>
                                              <p:attrName>ppt_x</p:attrName>
                                            </p:attrNameLst>
                                          </p:cBhvr>
                                          <p:tavLst>
                                            <p:tav tm="0">
                                              <p:val>
                                                <p:strVal val="0-#ppt_w/2"/>
                                              </p:val>
                                            </p:tav>
                                            <p:tav tm="100000">
                                              <p:val>
                                                <p:strVal val="#ppt_x"/>
                                              </p:val>
                                            </p:tav>
                                          </p:tavLst>
                                        </p:anim>
                                        <p:anim calcmode="lin" valueType="num" p14:bounceEnd="60000">
                                          <p:cBhvr additive="base">
                                            <p:cTn id="232" dur="2250" fill="hold"/>
                                            <p:tgtEl>
                                              <p:spTgt spid="421"/>
                                            </p:tgtEl>
                                            <p:attrNameLst>
                                              <p:attrName>ppt_y</p:attrName>
                                            </p:attrNameLst>
                                          </p:cBhvr>
                                          <p:tavLst>
                                            <p:tav tm="0">
                                              <p:val>
                                                <p:strVal val="#ppt_y"/>
                                              </p:val>
                                            </p:tav>
                                            <p:tav tm="100000">
                                              <p:val>
                                                <p:strVal val="#ppt_y"/>
                                              </p:val>
                                            </p:tav>
                                          </p:tavLst>
                                        </p:anim>
                                      </p:childTnLst>
                                    </p:cTn>
                                  </p:par>
                                  <p:par>
                                    <p:cTn id="233" presetID="2" presetClass="entr" presetSubtype="8" fill="hold" grpId="0" nodeType="withEffect" p14:presetBounceEnd="60000">
                                      <p:stCondLst>
                                        <p:cond delay="0"/>
                                      </p:stCondLst>
                                      <p:childTnLst>
                                        <p:set>
                                          <p:cBhvr>
                                            <p:cTn id="234" dur="1" fill="hold">
                                              <p:stCondLst>
                                                <p:cond delay="0"/>
                                              </p:stCondLst>
                                            </p:cTn>
                                            <p:tgtEl>
                                              <p:spTgt spid="422"/>
                                            </p:tgtEl>
                                            <p:attrNameLst>
                                              <p:attrName>style.visibility</p:attrName>
                                            </p:attrNameLst>
                                          </p:cBhvr>
                                          <p:to>
                                            <p:strVal val="visible"/>
                                          </p:to>
                                        </p:set>
                                        <p:anim calcmode="lin" valueType="num" p14:bounceEnd="60000">
                                          <p:cBhvr additive="base">
                                            <p:cTn id="235" dur="2250" fill="hold"/>
                                            <p:tgtEl>
                                              <p:spTgt spid="422"/>
                                            </p:tgtEl>
                                            <p:attrNameLst>
                                              <p:attrName>ppt_x</p:attrName>
                                            </p:attrNameLst>
                                          </p:cBhvr>
                                          <p:tavLst>
                                            <p:tav tm="0">
                                              <p:val>
                                                <p:strVal val="0-#ppt_w/2"/>
                                              </p:val>
                                            </p:tav>
                                            <p:tav tm="100000">
                                              <p:val>
                                                <p:strVal val="#ppt_x"/>
                                              </p:val>
                                            </p:tav>
                                          </p:tavLst>
                                        </p:anim>
                                        <p:anim calcmode="lin" valueType="num" p14:bounceEnd="60000">
                                          <p:cBhvr additive="base">
                                            <p:cTn id="236" dur="2250" fill="hold"/>
                                            <p:tgtEl>
                                              <p:spTgt spid="422"/>
                                            </p:tgtEl>
                                            <p:attrNameLst>
                                              <p:attrName>ppt_y</p:attrName>
                                            </p:attrNameLst>
                                          </p:cBhvr>
                                          <p:tavLst>
                                            <p:tav tm="0">
                                              <p:val>
                                                <p:strVal val="#ppt_y"/>
                                              </p:val>
                                            </p:tav>
                                            <p:tav tm="100000">
                                              <p:val>
                                                <p:strVal val="#ppt_y"/>
                                              </p:val>
                                            </p:tav>
                                          </p:tavLst>
                                        </p:anim>
                                      </p:childTnLst>
                                    </p:cTn>
                                  </p:par>
                                  <p:par>
                                    <p:cTn id="237" presetID="2" presetClass="entr" presetSubtype="8" fill="hold" grpId="0" nodeType="withEffect" p14:presetBounceEnd="60000">
                                      <p:stCondLst>
                                        <p:cond delay="3000"/>
                                      </p:stCondLst>
                                      <p:childTnLst>
                                        <p:set>
                                          <p:cBhvr>
                                            <p:cTn id="238" dur="1" fill="hold">
                                              <p:stCondLst>
                                                <p:cond delay="0"/>
                                              </p:stCondLst>
                                            </p:cTn>
                                            <p:tgtEl>
                                              <p:spTgt spid="441"/>
                                            </p:tgtEl>
                                            <p:attrNameLst>
                                              <p:attrName>style.visibility</p:attrName>
                                            </p:attrNameLst>
                                          </p:cBhvr>
                                          <p:to>
                                            <p:strVal val="visible"/>
                                          </p:to>
                                        </p:set>
                                        <p:anim calcmode="lin" valueType="num" p14:bounceEnd="60000">
                                          <p:cBhvr additive="base">
                                            <p:cTn id="239" dur="2250" fill="hold"/>
                                            <p:tgtEl>
                                              <p:spTgt spid="441"/>
                                            </p:tgtEl>
                                            <p:attrNameLst>
                                              <p:attrName>ppt_x</p:attrName>
                                            </p:attrNameLst>
                                          </p:cBhvr>
                                          <p:tavLst>
                                            <p:tav tm="0">
                                              <p:val>
                                                <p:strVal val="0-#ppt_w/2"/>
                                              </p:val>
                                            </p:tav>
                                            <p:tav tm="100000">
                                              <p:val>
                                                <p:strVal val="#ppt_x"/>
                                              </p:val>
                                            </p:tav>
                                          </p:tavLst>
                                        </p:anim>
                                        <p:anim calcmode="lin" valueType="num" p14:bounceEnd="60000">
                                          <p:cBhvr additive="base">
                                            <p:cTn id="240" dur="2250" fill="hold"/>
                                            <p:tgtEl>
                                              <p:spTgt spid="441"/>
                                            </p:tgtEl>
                                            <p:attrNameLst>
                                              <p:attrName>ppt_y</p:attrName>
                                            </p:attrNameLst>
                                          </p:cBhvr>
                                          <p:tavLst>
                                            <p:tav tm="0">
                                              <p:val>
                                                <p:strVal val="#ppt_y"/>
                                              </p:val>
                                            </p:tav>
                                            <p:tav tm="100000">
                                              <p:val>
                                                <p:strVal val="#ppt_y"/>
                                              </p:val>
                                            </p:tav>
                                          </p:tavLst>
                                        </p:anim>
                                      </p:childTnLst>
                                    </p:cTn>
                                  </p:par>
                                  <p:par>
                                    <p:cTn id="241" presetID="2" presetClass="entr" presetSubtype="8" fill="hold" grpId="0" nodeType="withEffect" p14:presetBounceEnd="60000">
                                      <p:stCondLst>
                                        <p:cond delay="2000"/>
                                      </p:stCondLst>
                                      <p:childTnLst>
                                        <p:set>
                                          <p:cBhvr>
                                            <p:cTn id="242" dur="1" fill="hold">
                                              <p:stCondLst>
                                                <p:cond delay="0"/>
                                              </p:stCondLst>
                                            </p:cTn>
                                            <p:tgtEl>
                                              <p:spTgt spid="442"/>
                                            </p:tgtEl>
                                            <p:attrNameLst>
                                              <p:attrName>style.visibility</p:attrName>
                                            </p:attrNameLst>
                                          </p:cBhvr>
                                          <p:to>
                                            <p:strVal val="visible"/>
                                          </p:to>
                                        </p:set>
                                        <p:anim calcmode="lin" valueType="num" p14:bounceEnd="60000">
                                          <p:cBhvr additive="base">
                                            <p:cTn id="243" dur="2250" fill="hold"/>
                                            <p:tgtEl>
                                              <p:spTgt spid="442"/>
                                            </p:tgtEl>
                                            <p:attrNameLst>
                                              <p:attrName>ppt_x</p:attrName>
                                            </p:attrNameLst>
                                          </p:cBhvr>
                                          <p:tavLst>
                                            <p:tav tm="0">
                                              <p:val>
                                                <p:strVal val="0-#ppt_w/2"/>
                                              </p:val>
                                            </p:tav>
                                            <p:tav tm="100000">
                                              <p:val>
                                                <p:strVal val="#ppt_x"/>
                                              </p:val>
                                            </p:tav>
                                          </p:tavLst>
                                        </p:anim>
                                        <p:anim calcmode="lin" valueType="num" p14:bounceEnd="60000">
                                          <p:cBhvr additive="base">
                                            <p:cTn id="244" dur="2250" fill="hold"/>
                                            <p:tgtEl>
                                              <p:spTgt spid="442"/>
                                            </p:tgtEl>
                                            <p:attrNameLst>
                                              <p:attrName>ppt_y</p:attrName>
                                            </p:attrNameLst>
                                          </p:cBhvr>
                                          <p:tavLst>
                                            <p:tav tm="0">
                                              <p:val>
                                                <p:strVal val="#ppt_y"/>
                                              </p:val>
                                            </p:tav>
                                            <p:tav tm="100000">
                                              <p:val>
                                                <p:strVal val="#ppt_y"/>
                                              </p:val>
                                            </p:tav>
                                          </p:tavLst>
                                        </p:anim>
                                      </p:childTnLst>
                                    </p:cTn>
                                  </p:par>
                                  <p:par>
                                    <p:cTn id="245" presetID="2" presetClass="entr" presetSubtype="8" fill="hold" grpId="0" nodeType="withEffect" p14:presetBounceEnd="60000">
                                      <p:stCondLst>
                                        <p:cond delay="3000"/>
                                      </p:stCondLst>
                                      <p:childTnLst>
                                        <p:set>
                                          <p:cBhvr>
                                            <p:cTn id="246" dur="1" fill="hold">
                                              <p:stCondLst>
                                                <p:cond delay="0"/>
                                              </p:stCondLst>
                                            </p:cTn>
                                            <p:tgtEl>
                                              <p:spTgt spid="443"/>
                                            </p:tgtEl>
                                            <p:attrNameLst>
                                              <p:attrName>style.visibility</p:attrName>
                                            </p:attrNameLst>
                                          </p:cBhvr>
                                          <p:to>
                                            <p:strVal val="visible"/>
                                          </p:to>
                                        </p:set>
                                        <p:anim calcmode="lin" valueType="num" p14:bounceEnd="60000">
                                          <p:cBhvr additive="base">
                                            <p:cTn id="247" dur="2250" fill="hold"/>
                                            <p:tgtEl>
                                              <p:spTgt spid="443"/>
                                            </p:tgtEl>
                                            <p:attrNameLst>
                                              <p:attrName>ppt_x</p:attrName>
                                            </p:attrNameLst>
                                          </p:cBhvr>
                                          <p:tavLst>
                                            <p:tav tm="0">
                                              <p:val>
                                                <p:strVal val="0-#ppt_w/2"/>
                                              </p:val>
                                            </p:tav>
                                            <p:tav tm="100000">
                                              <p:val>
                                                <p:strVal val="#ppt_x"/>
                                              </p:val>
                                            </p:tav>
                                          </p:tavLst>
                                        </p:anim>
                                        <p:anim calcmode="lin" valueType="num" p14:bounceEnd="60000">
                                          <p:cBhvr additive="base">
                                            <p:cTn id="248" dur="2250" fill="hold"/>
                                            <p:tgtEl>
                                              <p:spTgt spid="443"/>
                                            </p:tgtEl>
                                            <p:attrNameLst>
                                              <p:attrName>ppt_y</p:attrName>
                                            </p:attrNameLst>
                                          </p:cBhvr>
                                          <p:tavLst>
                                            <p:tav tm="0">
                                              <p:val>
                                                <p:strVal val="#ppt_y"/>
                                              </p:val>
                                            </p:tav>
                                            <p:tav tm="100000">
                                              <p:val>
                                                <p:strVal val="#ppt_y"/>
                                              </p:val>
                                            </p:tav>
                                          </p:tavLst>
                                        </p:anim>
                                      </p:childTnLst>
                                    </p:cTn>
                                  </p:par>
                                  <p:par>
                                    <p:cTn id="249" presetID="2" presetClass="entr" presetSubtype="8" fill="hold" grpId="0" nodeType="withEffect" p14:presetBounceEnd="60000">
                                      <p:stCondLst>
                                        <p:cond delay="1500"/>
                                      </p:stCondLst>
                                      <p:childTnLst>
                                        <p:set>
                                          <p:cBhvr>
                                            <p:cTn id="250" dur="1" fill="hold">
                                              <p:stCondLst>
                                                <p:cond delay="0"/>
                                              </p:stCondLst>
                                            </p:cTn>
                                            <p:tgtEl>
                                              <p:spTgt spid="444"/>
                                            </p:tgtEl>
                                            <p:attrNameLst>
                                              <p:attrName>style.visibility</p:attrName>
                                            </p:attrNameLst>
                                          </p:cBhvr>
                                          <p:to>
                                            <p:strVal val="visible"/>
                                          </p:to>
                                        </p:set>
                                        <p:anim calcmode="lin" valueType="num" p14:bounceEnd="60000">
                                          <p:cBhvr additive="base">
                                            <p:cTn id="251" dur="1900" fill="hold"/>
                                            <p:tgtEl>
                                              <p:spTgt spid="444"/>
                                            </p:tgtEl>
                                            <p:attrNameLst>
                                              <p:attrName>ppt_x</p:attrName>
                                            </p:attrNameLst>
                                          </p:cBhvr>
                                          <p:tavLst>
                                            <p:tav tm="0">
                                              <p:val>
                                                <p:strVal val="0-#ppt_w/2"/>
                                              </p:val>
                                            </p:tav>
                                            <p:tav tm="100000">
                                              <p:val>
                                                <p:strVal val="#ppt_x"/>
                                              </p:val>
                                            </p:tav>
                                          </p:tavLst>
                                        </p:anim>
                                        <p:anim calcmode="lin" valueType="num" p14:bounceEnd="60000">
                                          <p:cBhvr additive="base">
                                            <p:cTn id="252" dur="1900" fill="hold"/>
                                            <p:tgtEl>
                                              <p:spTgt spid="444"/>
                                            </p:tgtEl>
                                            <p:attrNameLst>
                                              <p:attrName>ppt_y</p:attrName>
                                            </p:attrNameLst>
                                          </p:cBhvr>
                                          <p:tavLst>
                                            <p:tav tm="0">
                                              <p:val>
                                                <p:strVal val="#ppt_y"/>
                                              </p:val>
                                            </p:tav>
                                            <p:tav tm="100000">
                                              <p:val>
                                                <p:strVal val="#ppt_y"/>
                                              </p:val>
                                            </p:tav>
                                          </p:tavLst>
                                        </p:anim>
                                      </p:childTnLst>
                                    </p:cTn>
                                  </p:par>
                                  <p:par>
                                    <p:cTn id="253" presetID="2" presetClass="entr" presetSubtype="8" fill="hold" grpId="0" nodeType="withEffect" p14:presetBounceEnd="60000">
                                      <p:stCondLst>
                                        <p:cond delay="500"/>
                                      </p:stCondLst>
                                      <p:childTnLst>
                                        <p:set>
                                          <p:cBhvr>
                                            <p:cTn id="254" dur="1" fill="hold">
                                              <p:stCondLst>
                                                <p:cond delay="0"/>
                                              </p:stCondLst>
                                            </p:cTn>
                                            <p:tgtEl>
                                              <p:spTgt spid="445"/>
                                            </p:tgtEl>
                                            <p:attrNameLst>
                                              <p:attrName>style.visibility</p:attrName>
                                            </p:attrNameLst>
                                          </p:cBhvr>
                                          <p:to>
                                            <p:strVal val="visible"/>
                                          </p:to>
                                        </p:set>
                                        <p:anim calcmode="lin" valueType="num" p14:bounceEnd="60000">
                                          <p:cBhvr additive="base">
                                            <p:cTn id="255" dur="2000" fill="hold"/>
                                            <p:tgtEl>
                                              <p:spTgt spid="445"/>
                                            </p:tgtEl>
                                            <p:attrNameLst>
                                              <p:attrName>ppt_x</p:attrName>
                                            </p:attrNameLst>
                                          </p:cBhvr>
                                          <p:tavLst>
                                            <p:tav tm="0">
                                              <p:val>
                                                <p:strVal val="0-#ppt_w/2"/>
                                              </p:val>
                                            </p:tav>
                                            <p:tav tm="100000">
                                              <p:val>
                                                <p:strVal val="#ppt_x"/>
                                              </p:val>
                                            </p:tav>
                                          </p:tavLst>
                                        </p:anim>
                                        <p:anim calcmode="lin" valueType="num" p14:bounceEnd="60000">
                                          <p:cBhvr additive="base">
                                            <p:cTn id="256" dur="2000" fill="hold"/>
                                            <p:tgtEl>
                                              <p:spTgt spid="445"/>
                                            </p:tgtEl>
                                            <p:attrNameLst>
                                              <p:attrName>ppt_y</p:attrName>
                                            </p:attrNameLst>
                                          </p:cBhvr>
                                          <p:tavLst>
                                            <p:tav tm="0">
                                              <p:val>
                                                <p:strVal val="#ppt_y"/>
                                              </p:val>
                                            </p:tav>
                                            <p:tav tm="100000">
                                              <p:val>
                                                <p:strVal val="#ppt_y"/>
                                              </p:val>
                                            </p:tav>
                                          </p:tavLst>
                                        </p:anim>
                                      </p:childTnLst>
                                    </p:cTn>
                                  </p:par>
                                  <p:par>
                                    <p:cTn id="257" presetID="2" presetClass="entr" presetSubtype="8" fill="hold" grpId="0" nodeType="withEffect" p14:presetBounceEnd="60000">
                                      <p:stCondLst>
                                        <p:cond delay="0"/>
                                      </p:stCondLst>
                                      <p:childTnLst>
                                        <p:set>
                                          <p:cBhvr>
                                            <p:cTn id="258" dur="1" fill="hold">
                                              <p:stCondLst>
                                                <p:cond delay="0"/>
                                              </p:stCondLst>
                                            </p:cTn>
                                            <p:tgtEl>
                                              <p:spTgt spid="446"/>
                                            </p:tgtEl>
                                            <p:attrNameLst>
                                              <p:attrName>style.visibility</p:attrName>
                                            </p:attrNameLst>
                                          </p:cBhvr>
                                          <p:to>
                                            <p:strVal val="visible"/>
                                          </p:to>
                                        </p:set>
                                        <p:anim calcmode="lin" valueType="num" p14:bounceEnd="60000">
                                          <p:cBhvr additive="base">
                                            <p:cTn id="259" dur="1900" fill="hold"/>
                                            <p:tgtEl>
                                              <p:spTgt spid="446"/>
                                            </p:tgtEl>
                                            <p:attrNameLst>
                                              <p:attrName>ppt_x</p:attrName>
                                            </p:attrNameLst>
                                          </p:cBhvr>
                                          <p:tavLst>
                                            <p:tav tm="0">
                                              <p:val>
                                                <p:strVal val="0-#ppt_w/2"/>
                                              </p:val>
                                            </p:tav>
                                            <p:tav tm="100000">
                                              <p:val>
                                                <p:strVal val="#ppt_x"/>
                                              </p:val>
                                            </p:tav>
                                          </p:tavLst>
                                        </p:anim>
                                        <p:anim calcmode="lin" valueType="num" p14:bounceEnd="60000">
                                          <p:cBhvr additive="base">
                                            <p:cTn id="260" dur="1900" fill="hold"/>
                                            <p:tgtEl>
                                              <p:spTgt spid="446"/>
                                            </p:tgtEl>
                                            <p:attrNameLst>
                                              <p:attrName>ppt_y</p:attrName>
                                            </p:attrNameLst>
                                          </p:cBhvr>
                                          <p:tavLst>
                                            <p:tav tm="0">
                                              <p:val>
                                                <p:strVal val="#ppt_y"/>
                                              </p:val>
                                            </p:tav>
                                            <p:tav tm="100000">
                                              <p:val>
                                                <p:strVal val="#ppt_y"/>
                                              </p:val>
                                            </p:tav>
                                          </p:tavLst>
                                        </p:anim>
                                      </p:childTnLst>
                                    </p:cTn>
                                  </p:par>
                                  <p:par>
                                    <p:cTn id="261" presetID="2" presetClass="entr" presetSubtype="8" fill="hold" grpId="0" nodeType="withEffect" p14:presetBounceEnd="60000">
                                      <p:stCondLst>
                                        <p:cond delay="500"/>
                                      </p:stCondLst>
                                      <p:childTnLst>
                                        <p:set>
                                          <p:cBhvr>
                                            <p:cTn id="262" dur="1" fill="hold">
                                              <p:stCondLst>
                                                <p:cond delay="0"/>
                                              </p:stCondLst>
                                            </p:cTn>
                                            <p:tgtEl>
                                              <p:spTgt spid="447"/>
                                            </p:tgtEl>
                                            <p:attrNameLst>
                                              <p:attrName>style.visibility</p:attrName>
                                            </p:attrNameLst>
                                          </p:cBhvr>
                                          <p:to>
                                            <p:strVal val="visible"/>
                                          </p:to>
                                        </p:set>
                                        <p:anim calcmode="lin" valueType="num" p14:bounceEnd="60000">
                                          <p:cBhvr additive="base">
                                            <p:cTn id="263" dur="2250" fill="hold"/>
                                            <p:tgtEl>
                                              <p:spTgt spid="447"/>
                                            </p:tgtEl>
                                            <p:attrNameLst>
                                              <p:attrName>ppt_x</p:attrName>
                                            </p:attrNameLst>
                                          </p:cBhvr>
                                          <p:tavLst>
                                            <p:tav tm="0">
                                              <p:val>
                                                <p:strVal val="0-#ppt_w/2"/>
                                              </p:val>
                                            </p:tav>
                                            <p:tav tm="100000">
                                              <p:val>
                                                <p:strVal val="#ppt_x"/>
                                              </p:val>
                                            </p:tav>
                                          </p:tavLst>
                                        </p:anim>
                                        <p:anim calcmode="lin" valueType="num" p14:bounceEnd="60000">
                                          <p:cBhvr additive="base">
                                            <p:cTn id="264" dur="2250" fill="hold"/>
                                            <p:tgtEl>
                                              <p:spTgt spid="447"/>
                                            </p:tgtEl>
                                            <p:attrNameLst>
                                              <p:attrName>ppt_y</p:attrName>
                                            </p:attrNameLst>
                                          </p:cBhvr>
                                          <p:tavLst>
                                            <p:tav tm="0">
                                              <p:val>
                                                <p:strVal val="#ppt_y"/>
                                              </p:val>
                                            </p:tav>
                                            <p:tav tm="100000">
                                              <p:val>
                                                <p:strVal val="#ppt_y"/>
                                              </p:val>
                                            </p:tav>
                                          </p:tavLst>
                                        </p:anim>
                                      </p:childTnLst>
                                    </p:cTn>
                                  </p:par>
                                  <p:par>
                                    <p:cTn id="265" presetID="2" presetClass="entr" presetSubtype="8" fill="hold" grpId="0" nodeType="withEffect" p14:presetBounceEnd="60000">
                                      <p:stCondLst>
                                        <p:cond delay="1000"/>
                                      </p:stCondLst>
                                      <p:childTnLst>
                                        <p:set>
                                          <p:cBhvr>
                                            <p:cTn id="266" dur="1" fill="hold">
                                              <p:stCondLst>
                                                <p:cond delay="0"/>
                                              </p:stCondLst>
                                            </p:cTn>
                                            <p:tgtEl>
                                              <p:spTgt spid="448"/>
                                            </p:tgtEl>
                                            <p:attrNameLst>
                                              <p:attrName>style.visibility</p:attrName>
                                            </p:attrNameLst>
                                          </p:cBhvr>
                                          <p:to>
                                            <p:strVal val="visible"/>
                                          </p:to>
                                        </p:set>
                                        <p:anim calcmode="lin" valueType="num" p14:bounceEnd="60000">
                                          <p:cBhvr additive="base">
                                            <p:cTn id="267" dur="2250" fill="hold"/>
                                            <p:tgtEl>
                                              <p:spTgt spid="448"/>
                                            </p:tgtEl>
                                            <p:attrNameLst>
                                              <p:attrName>ppt_x</p:attrName>
                                            </p:attrNameLst>
                                          </p:cBhvr>
                                          <p:tavLst>
                                            <p:tav tm="0">
                                              <p:val>
                                                <p:strVal val="0-#ppt_w/2"/>
                                              </p:val>
                                            </p:tav>
                                            <p:tav tm="100000">
                                              <p:val>
                                                <p:strVal val="#ppt_x"/>
                                              </p:val>
                                            </p:tav>
                                          </p:tavLst>
                                        </p:anim>
                                        <p:anim calcmode="lin" valueType="num" p14:bounceEnd="60000">
                                          <p:cBhvr additive="base">
                                            <p:cTn id="268" dur="2250" fill="hold"/>
                                            <p:tgtEl>
                                              <p:spTgt spid="448"/>
                                            </p:tgtEl>
                                            <p:attrNameLst>
                                              <p:attrName>ppt_y</p:attrName>
                                            </p:attrNameLst>
                                          </p:cBhvr>
                                          <p:tavLst>
                                            <p:tav tm="0">
                                              <p:val>
                                                <p:strVal val="#ppt_y"/>
                                              </p:val>
                                            </p:tav>
                                            <p:tav tm="100000">
                                              <p:val>
                                                <p:strVal val="#ppt_y"/>
                                              </p:val>
                                            </p:tav>
                                          </p:tavLst>
                                        </p:anim>
                                      </p:childTnLst>
                                    </p:cTn>
                                  </p:par>
                                  <p:par>
                                    <p:cTn id="269" presetID="2" presetClass="entr" presetSubtype="8" fill="hold" grpId="0" nodeType="withEffect" p14:presetBounceEnd="60000">
                                      <p:stCondLst>
                                        <p:cond delay="750"/>
                                      </p:stCondLst>
                                      <p:childTnLst>
                                        <p:set>
                                          <p:cBhvr>
                                            <p:cTn id="270" dur="1" fill="hold">
                                              <p:stCondLst>
                                                <p:cond delay="0"/>
                                              </p:stCondLst>
                                            </p:cTn>
                                            <p:tgtEl>
                                              <p:spTgt spid="449"/>
                                            </p:tgtEl>
                                            <p:attrNameLst>
                                              <p:attrName>style.visibility</p:attrName>
                                            </p:attrNameLst>
                                          </p:cBhvr>
                                          <p:to>
                                            <p:strVal val="visible"/>
                                          </p:to>
                                        </p:set>
                                        <p:anim calcmode="lin" valueType="num" p14:bounceEnd="60000">
                                          <p:cBhvr additive="base">
                                            <p:cTn id="271" dur="2250" fill="hold"/>
                                            <p:tgtEl>
                                              <p:spTgt spid="449"/>
                                            </p:tgtEl>
                                            <p:attrNameLst>
                                              <p:attrName>ppt_x</p:attrName>
                                            </p:attrNameLst>
                                          </p:cBhvr>
                                          <p:tavLst>
                                            <p:tav tm="0">
                                              <p:val>
                                                <p:strVal val="0-#ppt_w/2"/>
                                              </p:val>
                                            </p:tav>
                                            <p:tav tm="100000">
                                              <p:val>
                                                <p:strVal val="#ppt_x"/>
                                              </p:val>
                                            </p:tav>
                                          </p:tavLst>
                                        </p:anim>
                                        <p:anim calcmode="lin" valueType="num" p14:bounceEnd="60000">
                                          <p:cBhvr additive="base">
                                            <p:cTn id="272" dur="2250" fill="hold"/>
                                            <p:tgtEl>
                                              <p:spTgt spid="449"/>
                                            </p:tgtEl>
                                            <p:attrNameLst>
                                              <p:attrName>ppt_y</p:attrName>
                                            </p:attrNameLst>
                                          </p:cBhvr>
                                          <p:tavLst>
                                            <p:tav tm="0">
                                              <p:val>
                                                <p:strVal val="#ppt_y"/>
                                              </p:val>
                                            </p:tav>
                                            <p:tav tm="100000">
                                              <p:val>
                                                <p:strVal val="#ppt_y"/>
                                              </p:val>
                                            </p:tav>
                                          </p:tavLst>
                                        </p:anim>
                                      </p:childTnLst>
                                    </p:cTn>
                                  </p:par>
                                  <p:par>
                                    <p:cTn id="273" presetID="2" presetClass="entr" presetSubtype="8" fill="hold" grpId="0" nodeType="withEffect" p14:presetBounceEnd="60000">
                                      <p:stCondLst>
                                        <p:cond delay="0"/>
                                      </p:stCondLst>
                                      <p:childTnLst>
                                        <p:set>
                                          <p:cBhvr>
                                            <p:cTn id="274" dur="1" fill="hold">
                                              <p:stCondLst>
                                                <p:cond delay="0"/>
                                              </p:stCondLst>
                                            </p:cTn>
                                            <p:tgtEl>
                                              <p:spTgt spid="450"/>
                                            </p:tgtEl>
                                            <p:attrNameLst>
                                              <p:attrName>style.visibility</p:attrName>
                                            </p:attrNameLst>
                                          </p:cBhvr>
                                          <p:to>
                                            <p:strVal val="visible"/>
                                          </p:to>
                                        </p:set>
                                        <p:anim calcmode="lin" valueType="num" p14:bounceEnd="60000">
                                          <p:cBhvr additive="base">
                                            <p:cTn id="275" dur="2250" fill="hold"/>
                                            <p:tgtEl>
                                              <p:spTgt spid="450"/>
                                            </p:tgtEl>
                                            <p:attrNameLst>
                                              <p:attrName>ppt_x</p:attrName>
                                            </p:attrNameLst>
                                          </p:cBhvr>
                                          <p:tavLst>
                                            <p:tav tm="0">
                                              <p:val>
                                                <p:strVal val="0-#ppt_w/2"/>
                                              </p:val>
                                            </p:tav>
                                            <p:tav tm="100000">
                                              <p:val>
                                                <p:strVal val="#ppt_x"/>
                                              </p:val>
                                            </p:tav>
                                          </p:tavLst>
                                        </p:anim>
                                        <p:anim calcmode="lin" valueType="num" p14:bounceEnd="60000">
                                          <p:cBhvr additive="base">
                                            <p:cTn id="276" dur="2250" fill="hold"/>
                                            <p:tgtEl>
                                              <p:spTgt spid="450"/>
                                            </p:tgtEl>
                                            <p:attrNameLst>
                                              <p:attrName>ppt_y</p:attrName>
                                            </p:attrNameLst>
                                          </p:cBhvr>
                                          <p:tavLst>
                                            <p:tav tm="0">
                                              <p:val>
                                                <p:strVal val="#ppt_y"/>
                                              </p:val>
                                            </p:tav>
                                            <p:tav tm="100000">
                                              <p:val>
                                                <p:strVal val="#ppt_y"/>
                                              </p:val>
                                            </p:tav>
                                          </p:tavLst>
                                        </p:anim>
                                      </p:childTnLst>
                                    </p:cTn>
                                  </p:par>
                                  <p:par>
                                    <p:cTn id="277" presetID="2" presetClass="entr" presetSubtype="8" fill="hold" grpId="0" nodeType="withEffect" p14:presetBounceEnd="60000">
                                      <p:stCondLst>
                                        <p:cond delay="1000"/>
                                      </p:stCondLst>
                                      <p:childTnLst>
                                        <p:set>
                                          <p:cBhvr>
                                            <p:cTn id="278" dur="1" fill="hold">
                                              <p:stCondLst>
                                                <p:cond delay="0"/>
                                              </p:stCondLst>
                                            </p:cTn>
                                            <p:tgtEl>
                                              <p:spTgt spid="451"/>
                                            </p:tgtEl>
                                            <p:attrNameLst>
                                              <p:attrName>style.visibility</p:attrName>
                                            </p:attrNameLst>
                                          </p:cBhvr>
                                          <p:to>
                                            <p:strVal val="visible"/>
                                          </p:to>
                                        </p:set>
                                        <p:anim calcmode="lin" valueType="num" p14:bounceEnd="60000">
                                          <p:cBhvr additive="base">
                                            <p:cTn id="279" dur="2250" fill="hold"/>
                                            <p:tgtEl>
                                              <p:spTgt spid="451"/>
                                            </p:tgtEl>
                                            <p:attrNameLst>
                                              <p:attrName>ppt_x</p:attrName>
                                            </p:attrNameLst>
                                          </p:cBhvr>
                                          <p:tavLst>
                                            <p:tav tm="0">
                                              <p:val>
                                                <p:strVal val="0-#ppt_w/2"/>
                                              </p:val>
                                            </p:tav>
                                            <p:tav tm="100000">
                                              <p:val>
                                                <p:strVal val="#ppt_x"/>
                                              </p:val>
                                            </p:tav>
                                          </p:tavLst>
                                        </p:anim>
                                        <p:anim calcmode="lin" valueType="num" p14:bounceEnd="60000">
                                          <p:cBhvr additive="base">
                                            <p:cTn id="280" dur="2250" fill="hold"/>
                                            <p:tgtEl>
                                              <p:spTgt spid="451"/>
                                            </p:tgtEl>
                                            <p:attrNameLst>
                                              <p:attrName>ppt_y</p:attrName>
                                            </p:attrNameLst>
                                          </p:cBhvr>
                                          <p:tavLst>
                                            <p:tav tm="0">
                                              <p:val>
                                                <p:strVal val="#ppt_y"/>
                                              </p:val>
                                            </p:tav>
                                            <p:tav tm="100000">
                                              <p:val>
                                                <p:strVal val="#ppt_y"/>
                                              </p:val>
                                            </p:tav>
                                          </p:tavLst>
                                        </p:anim>
                                      </p:childTnLst>
                                    </p:cTn>
                                  </p:par>
                                  <p:par>
                                    <p:cTn id="281" presetID="2" presetClass="entr" presetSubtype="8" fill="hold" grpId="0" nodeType="withEffect" p14:presetBounceEnd="60000">
                                      <p:stCondLst>
                                        <p:cond delay="250"/>
                                      </p:stCondLst>
                                      <p:childTnLst>
                                        <p:set>
                                          <p:cBhvr>
                                            <p:cTn id="282" dur="1" fill="hold">
                                              <p:stCondLst>
                                                <p:cond delay="0"/>
                                              </p:stCondLst>
                                            </p:cTn>
                                            <p:tgtEl>
                                              <p:spTgt spid="452"/>
                                            </p:tgtEl>
                                            <p:attrNameLst>
                                              <p:attrName>style.visibility</p:attrName>
                                            </p:attrNameLst>
                                          </p:cBhvr>
                                          <p:to>
                                            <p:strVal val="visible"/>
                                          </p:to>
                                        </p:set>
                                        <p:anim calcmode="lin" valueType="num" p14:bounceEnd="60000">
                                          <p:cBhvr additive="base">
                                            <p:cTn id="283" dur="2250" fill="hold"/>
                                            <p:tgtEl>
                                              <p:spTgt spid="452"/>
                                            </p:tgtEl>
                                            <p:attrNameLst>
                                              <p:attrName>ppt_x</p:attrName>
                                            </p:attrNameLst>
                                          </p:cBhvr>
                                          <p:tavLst>
                                            <p:tav tm="0">
                                              <p:val>
                                                <p:strVal val="0-#ppt_w/2"/>
                                              </p:val>
                                            </p:tav>
                                            <p:tav tm="100000">
                                              <p:val>
                                                <p:strVal val="#ppt_x"/>
                                              </p:val>
                                            </p:tav>
                                          </p:tavLst>
                                        </p:anim>
                                        <p:anim calcmode="lin" valueType="num" p14:bounceEnd="60000">
                                          <p:cBhvr additive="base">
                                            <p:cTn id="284" dur="2250" fill="hold"/>
                                            <p:tgtEl>
                                              <p:spTgt spid="452"/>
                                            </p:tgtEl>
                                            <p:attrNameLst>
                                              <p:attrName>ppt_y</p:attrName>
                                            </p:attrNameLst>
                                          </p:cBhvr>
                                          <p:tavLst>
                                            <p:tav tm="0">
                                              <p:val>
                                                <p:strVal val="#ppt_y"/>
                                              </p:val>
                                            </p:tav>
                                            <p:tav tm="100000">
                                              <p:val>
                                                <p:strVal val="#ppt_y"/>
                                              </p:val>
                                            </p:tav>
                                          </p:tavLst>
                                        </p:anim>
                                      </p:childTnLst>
                                    </p:cTn>
                                  </p:par>
                                  <p:par>
                                    <p:cTn id="285" presetID="2" presetClass="entr" presetSubtype="8" fill="hold" grpId="0" nodeType="withEffect" p14:presetBounceEnd="60000">
                                      <p:stCondLst>
                                        <p:cond delay="0"/>
                                      </p:stCondLst>
                                      <p:childTnLst>
                                        <p:set>
                                          <p:cBhvr>
                                            <p:cTn id="286" dur="1" fill="hold">
                                              <p:stCondLst>
                                                <p:cond delay="0"/>
                                              </p:stCondLst>
                                            </p:cTn>
                                            <p:tgtEl>
                                              <p:spTgt spid="453"/>
                                            </p:tgtEl>
                                            <p:attrNameLst>
                                              <p:attrName>style.visibility</p:attrName>
                                            </p:attrNameLst>
                                          </p:cBhvr>
                                          <p:to>
                                            <p:strVal val="visible"/>
                                          </p:to>
                                        </p:set>
                                        <p:anim calcmode="lin" valueType="num" p14:bounceEnd="60000">
                                          <p:cBhvr additive="base">
                                            <p:cTn id="287" dur="2000" fill="hold"/>
                                            <p:tgtEl>
                                              <p:spTgt spid="453"/>
                                            </p:tgtEl>
                                            <p:attrNameLst>
                                              <p:attrName>ppt_x</p:attrName>
                                            </p:attrNameLst>
                                          </p:cBhvr>
                                          <p:tavLst>
                                            <p:tav tm="0">
                                              <p:val>
                                                <p:strVal val="0-#ppt_w/2"/>
                                              </p:val>
                                            </p:tav>
                                            <p:tav tm="100000">
                                              <p:val>
                                                <p:strVal val="#ppt_x"/>
                                              </p:val>
                                            </p:tav>
                                          </p:tavLst>
                                        </p:anim>
                                        <p:anim calcmode="lin" valueType="num" p14:bounceEnd="60000">
                                          <p:cBhvr additive="base">
                                            <p:cTn id="288" dur="2000" fill="hold"/>
                                            <p:tgtEl>
                                              <p:spTgt spid="453"/>
                                            </p:tgtEl>
                                            <p:attrNameLst>
                                              <p:attrName>ppt_y</p:attrName>
                                            </p:attrNameLst>
                                          </p:cBhvr>
                                          <p:tavLst>
                                            <p:tav tm="0">
                                              <p:val>
                                                <p:strVal val="#ppt_y"/>
                                              </p:val>
                                            </p:tav>
                                            <p:tav tm="100000">
                                              <p:val>
                                                <p:strVal val="#ppt_y"/>
                                              </p:val>
                                            </p:tav>
                                          </p:tavLst>
                                        </p:anim>
                                      </p:childTnLst>
                                    </p:cTn>
                                  </p:par>
                                  <p:par>
                                    <p:cTn id="289" presetID="2" presetClass="entr" presetSubtype="8" fill="hold" grpId="0" nodeType="withEffect" p14:presetBounceEnd="60000">
                                      <p:stCondLst>
                                        <p:cond delay="750"/>
                                      </p:stCondLst>
                                      <p:childTnLst>
                                        <p:set>
                                          <p:cBhvr>
                                            <p:cTn id="290" dur="1" fill="hold">
                                              <p:stCondLst>
                                                <p:cond delay="0"/>
                                              </p:stCondLst>
                                            </p:cTn>
                                            <p:tgtEl>
                                              <p:spTgt spid="454"/>
                                            </p:tgtEl>
                                            <p:attrNameLst>
                                              <p:attrName>style.visibility</p:attrName>
                                            </p:attrNameLst>
                                          </p:cBhvr>
                                          <p:to>
                                            <p:strVal val="visible"/>
                                          </p:to>
                                        </p:set>
                                        <p:anim calcmode="lin" valueType="num" p14:bounceEnd="60000">
                                          <p:cBhvr additive="base">
                                            <p:cTn id="291" dur="2000" fill="hold"/>
                                            <p:tgtEl>
                                              <p:spTgt spid="454"/>
                                            </p:tgtEl>
                                            <p:attrNameLst>
                                              <p:attrName>ppt_x</p:attrName>
                                            </p:attrNameLst>
                                          </p:cBhvr>
                                          <p:tavLst>
                                            <p:tav tm="0">
                                              <p:val>
                                                <p:strVal val="0-#ppt_w/2"/>
                                              </p:val>
                                            </p:tav>
                                            <p:tav tm="100000">
                                              <p:val>
                                                <p:strVal val="#ppt_x"/>
                                              </p:val>
                                            </p:tav>
                                          </p:tavLst>
                                        </p:anim>
                                        <p:anim calcmode="lin" valueType="num" p14:bounceEnd="60000">
                                          <p:cBhvr additive="base">
                                            <p:cTn id="292" dur="2000" fill="hold"/>
                                            <p:tgtEl>
                                              <p:spTgt spid="454"/>
                                            </p:tgtEl>
                                            <p:attrNameLst>
                                              <p:attrName>ppt_y</p:attrName>
                                            </p:attrNameLst>
                                          </p:cBhvr>
                                          <p:tavLst>
                                            <p:tav tm="0">
                                              <p:val>
                                                <p:strVal val="#ppt_y"/>
                                              </p:val>
                                            </p:tav>
                                            <p:tav tm="100000">
                                              <p:val>
                                                <p:strVal val="#ppt_y"/>
                                              </p:val>
                                            </p:tav>
                                          </p:tavLst>
                                        </p:anim>
                                      </p:childTnLst>
                                    </p:cTn>
                                  </p:par>
                                  <p:par>
                                    <p:cTn id="293" presetID="2" presetClass="entr" presetSubtype="8" fill="hold" grpId="0" nodeType="withEffect" p14:presetBounceEnd="60000">
                                      <p:stCondLst>
                                        <p:cond delay="1500"/>
                                      </p:stCondLst>
                                      <p:childTnLst>
                                        <p:set>
                                          <p:cBhvr>
                                            <p:cTn id="294" dur="1" fill="hold">
                                              <p:stCondLst>
                                                <p:cond delay="0"/>
                                              </p:stCondLst>
                                            </p:cTn>
                                            <p:tgtEl>
                                              <p:spTgt spid="455"/>
                                            </p:tgtEl>
                                            <p:attrNameLst>
                                              <p:attrName>style.visibility</p:attrName>
                                            </p:attrNameLst>
                                          </p:cBhvr>
                                          <p:to>
                                            <p:strVal val="visible"/>
                                          </p:to>
                                        </p:set>
                                        <p:anim calcmode="lin" valueType="num" p14:bounceEnd="60000">
                                          <p:cBhvr additive="base">
                                            <p:cTn id="295" dur="2250" fill="hold"/>
                                            <p:tgtEl>
                                              <p:spTgt spid="455"/>
                                            </p:tgtEl>
                                            <p:attrNameLst>
                                              <p:attrName>ppt_x</p:attrName>
                                            </p:attrNameLst>
                                          </p:cBhvr>
                                          <p:tavLst>
                                            <p:tav tm="0">
                                              <p:val>
                                                <p:strVal val="0-#ppt_w/2"/>
                                              </p:val>
                                            </p:tav>
                                            <p:tav tm="100000">
                                              <p:val>
                                                <p:strVal val="#ppt_x"/>
                                              </p:val>
                                            </p:tav>
                                          </p:tavLst>
                                        </p:anim>
                                        <p:anim calcmode="lin" valueType="num" p14:bounceEnd="60000">
                                          <p:cBhvr additive="base">
                                            <p:cTn id="296" dur="2250" fill="hold"/>
                                            <p:tgtEl>
                                              <p:spTgt spid="455"/>
                                            </p:tgtEl>
                                            <p:attrNameLst>
                                              <p:attrName>ppt_y</p:attrName>
                                            </p:attrNameLst>
                                          </p:cBhvr>
                                          <p:tavLst>
                                            <p:tav tm="0">
                                              <p:val>
                                                <p:strVal val="#ppt_y"/>
                                              </p:val>
                                            </p:tav>
                                            <p:tav tm="100000">
                                              <p:val>
                                                <p:strVal val="#ppt_y"/>
                                              </p:val>
                                            </p:tav>
                                          </p:tavLst>
                                        </p:anim>
                                      </p:childTnLst>
                                    </p:cTn>
                                  </p:par>
                                  <p:par>
                                    <p:cTn id="297" presetID="2" presetClass="entr" presetSubtype="8" fill="hold" grpId="0" nodeType="withEffect" p14:presetBounceEnd="60000">
                                      <p:stCondLst>
                                        <p:cond delay="2500"/>
                                      </p:stCondLst>
                                      <p:childTnLst>
                                        <p:set>
                                          <p:cBhvr>
                                            <p:cTn id="298" dur="1" fill="hold">
                                              <p:stCondLst>
                                                <p:cond delay="0"/>
                                              </p:stCondLst>
                                            </p:cTn>
                                            <p:tgtEl>
                                              <p:spTgt spid="456"/>
                                            </p:tgtEl>
                                            <p:attrNameLst>
                                              <p:attrName>style.visibility</p:attrName>
                                            </p:attrNameLst>
                                          </p:cBhvr>
                                          <p:to>
                                            <p:strVal val="visible"/>
                                          </p:to>
                                        </p:set>
                                        <p:anim calcmode="lin" valueType="num" p14:bounceEnd="60000">
                                          <p:cBhvr additive="base">
                                            <p:cTn id="299" dur="2250" fill="hold"/>
                                            <p:tgtEl>
                                              <p:spTgt spid="456"/>
                                            </p:tgtEl>
                                            <p:attrNameLst>
                                              <p:attrName>ppt_x</p:attrName>
                                            </p:attrNameLst>
                                          </p:cBhvr>
                                          <p:tavLst>
                                            <p:tav tm="0">
                                              <p:val>
                                                <p:strVal val="0-#ppt_w/2"/>
                                              </p:val>
                                            </p:tav>
                                            <p:tav tm="100000">
                                              <p:val>
                                                <p:strVal val="#ppt_x"/>
                                              </p:val>
                                            </p:tav>
                                          </p:tavLst>
                                        </p:anim>
                                        <p:anim calcmode="lin" valueType="num" p14:bounceEnd="60000">
                                          <p:cBhvr additive="base">
                                            <p:cTn id="300" dur="2250" fill="hold"/>
                                            <p:tgtEl>
                                              <p:spTgt spid="456"/>
                                            </p:tgtEl>
                                            <p:attrNameLst>
                                              <p:attrName>ppt_y</p:attrName>
                                            </p:attrNameLst>
                                          </p:cBhvr>
                                          <p:tavLst>
                                            <p:tav tm="0">
                                              <p:val>
                                                <p:strVal val="#ppt_y"/>
                                              </p:val>
                                            </p:tav>
                                            <p:tav tm="100000">
                                              <p:val>
                                                <p:strVal val="#ppt_y"/>
                                              </p:val>
                                            </p:tav>
                                          </p:tavLst>
                                        </p:anim>
                                      </p:childTnLst>
                                    </p:cTn>
                                  </p:par>
                                  <p:par>
                                    <p:cTn id="301" presetID="2" presetClass="entr" presetSubtype="8" fill="hold" grpId="0" nodeType="withEffect" p14:presetBounceEnd="60000">
                                      <p:stCondLst>
                                        <p:cond delay="0"/>
                                      </p:stCondLst>
                                      <p:childTnLst>
                                        <p:set>
                                          <p:cBhvr>
                                            <p:cTn id="302" dur="1" fill="hold">
                                              <p:stCondLst>
                                                <p:cond delay="0"/>
                                              </p:stCondLst>
                                            </p:cTn>
                                            <p:tgtEl>
                                              <p:spTgt spid="457"/>
                                            </p:tgtEl>
                                            <p:attrNameLst>
                                              <p:attrName>style.visibility</p:attrName>
                                            </p:attrNameLst>
                                          </p:cBhvr>
                                          <p:to>
                                            <p:strVal val="visible"/>
                                          </p:to>
                                        </p:set>
                                        <p:anim calcmode="lin" valueType="num" p14:bounceEnd="60000">
                                          <p:cBhvr additive="base">
                                            <p:cTn id="303" dur="2250" fill="hold"/>
                                            <p:tgtEl>
                                              <p:spTgt spid="457"/>
                                            </p:tgtEl>
                                            <p:attrNameLst>
                                              <p:attrName>ppt_x</p:attrName>
                                            </p:attrNameLst>
                                          </p:cBhvr>
                                          <p:tavLst>
                                            <p:tav tm="0">
                                              <p:val>
                                                <p:strVal val="0-#ppt_w/2"/>
                                              </p:val>
                                            </p:tav>
                                            <p:tav tm="100000">
                                              <p:val>
                                                <p:strVal val="#ppt_x"/>
                                              </p:val>
                                            </p:tav>
                                          </p:tavLst>
                                        </p:anim>
                                        <p:anim calcmode="lin" valueType="num" p14:bounceEnd="60000">
                                          <p:cBhvr additive="base">
                                            <p:cTn id="304" dur="2250" fill="hold"/>
                                            <p:tgtEl>
                                              <p:spTgt spid="457"/>
                                            </p:tgtEl>
                                            <p:attrNameLst>
                                              <p:attrName>ppt_y</p:attrName>
                                            </p:attrNameLst>
                                          </p:cBhvr>
                                          <p:tavLst>
                                            <p:tav tm="0">
                                              <p:val>
                                                <p:strVal val="#ppt_y"/>
                                              </p:val>
                                            </p:tav>
                                            <p:tav tm="100000">
                                              <p:val>
                                                <p:strVal val="#ppt_y"/>
                                              </p:val>
                                            </p:tav>
                                          </p:tavLst>
                                        </p:anim>
                                      </p:childTnLst>
                                    </p:cTn>
                                  </p:par>
                                  <p:par>
                                    <p:cTn id="305" presetID="2" presetClass="entr" presetSubtype="8" fill="hold" grpId="0" nodeType="withEffect" p14:presetBounceEnd="60000">
                                      <p:stCondLst>
                                        <p:cond delay="2000"/>
                                      </p:stCondLst>
                                      <p:childTnLst>
                                        <p:set>
                                          <p:cBhvr>
                                            <p:cTn id="306" dur="1" fill="hold">
                                              <p:stCondLst>
                                                <p:cond delay="0"/>
                                              </p:stCondLst>
                                            </p:cTn>
                                            <p:tgtEl>
                                              <p:spTgt spid="458"/>
                                            </p:tgtEl>
                                            <p:attrNameLst>
                                              <p:attrName>style.visibility</p:attrName>
                                            </p:attrNameLst>
                                          </p:cBhvr>
                                          <p:to>
                                            <p:strVal val="visible"/>
                                          </p:to>
                                        </p:set>
                                        <p:anim calcmode="lin" valueType="num" p14:bounceEnd="60000">
                                          <p:cBhvr additive="base">
                                            <p:cTn id="307" dur="2250" fill="hold"/>
                                            <p:tgtEl>
                                              <p:spTgt spid="458"/>
                                            </p:tgtEl>
                                            <p:attrNameLst>
                                              <p:attrName>ppt_x</p:attrName>
                                            </p:attrNameLst>
                                          </p:cBhvr>
                                          <p:tavLst>
                                            <p:tav tm="0">
                                              <p:val>
                                                <p:strVal val="0-#ppt_w/2"/>
                                              </p:val>
                                            </p:tav>
                                            <p:tav tm="100000">
                                              <p:val>
                                                <p:strVal val="#ppt_x"/>
                                              </p:val>
                                            </p:tav>
                                          </p:tavLst>
                                        </p:anim>
                                        <p:anim calcmode="lin" valueType="num" p14:bounceEnd="60000">
                                          <p:cBhvr additive="base">
                                            <p:cTn id="308" dur="2250" fill="hold"/>
                                            <p:tgtEl>
                                              <p:spTgt spid="458"/>
                                            </p:tgtEl>
                                            <p:attrNameLst>
                                              <p:attrName>ppt_y</p:attrName>
                                            </p:attrNameLst>
                                          </p:cBhvr>
                                          <p:tavLst>
                                            <p:tav tm="0">
                                              <p:val>
                                                <p:strVal val="#ppt_y"/>
                                              </p:val>
                                            </p:tav>
                                            <p:tav tm="100000">
                                              <p:val>
                                                <p:strVal val="#ppt_y"/>
                                              </p:val>
                                            </p:tav>
                                          </p:tavLst>
                                        </p:anim>
                                      </p:childTnLst>
                                    </p:cTn>
                                  </p:par>
                                  <p:par>
                                    <p:cTn id="309" presetID="2" presetClass="entr" presetSubtype="8" fill="hold" grpId="0" nodeType="withEffect" p14:presetBounceEnd="60000">
                                      <p:stCondLst>
                                        <p:cond delay="2500"/>
                                      </p:stCondLst>
                                      <p:childTnLst>
                                        <p:set>
                                          <p:cBhvr>
                                            <p:cTn id="310" dur="1" fill="hold">
                                              <p:stCondLst>
                                                <p:cond delay="0"/>
                                              </p:stCondLst>
                                            </p:cTn>
                                            <p:tgtEl>
                                              <p:spTgt spid="459"/>
                                            </p:tgtEl>
                                            <p:attrNameLst>
                                              <p:attrName>style.visibility</p:attrName>
                                            </p:attrNameLst>
                                          </p:cBhvr>
                                          <p:to>
                                            <p:strVal val="visible"/>
                                          </p:to>
                                        </p:set>
                                        <p:anim calcmode="lin" valueType="num" p14:bounceEnd="60000">
                                          <p:cBhvr additive="base">
                                            <p:cTn id="311" dur="2000" fill="hold"/>
                                            <p:tgtEl>
                                              <p:spTgt spid="459"/>
                                            </p:tgtEl>
                                            <p:attrNameLst>
                                              <p:attrName>ppt_x</p:attrName>
                                            </p:attrNameLst>
                                          </p:cBhvr>
                                          <p:tavLst>
                                            <p:tav tm="0">
                                              <p:val>
                                                <p:strVal val="0-#ppt_w/2"/>
                                              </p:val>
                                            </p:tav>
                                            <p:tav tm="100000">
                                              <p:val>
                                                <p:strVal val="#ppt_x"/>
                                              </p:val>
                                            </p:tav>
                                          </p:tavLst>
                                        </p:anim>
                                        <p:anim calcmode="lin" valueType="num" p14:bounceEnd="60000">
                                          <p:cBhvr additive="base">
                                            <p:cTn id="312" dur="2000" fill="hold"/>
                                            <p:tgtEl>
                                              <p:spTgt spid="459"/>
                                            </p:tgtEl>
                                            <p:attrNameLst>
                                              <p:attrName>ppt_y</p:attrName>
                                            </p:attrNameLst>
                                          </p:cBhvr>
                                          <p:tavLst>
                                            <p:tav tm="0">
                                              <p:val>
                                                <p:strVal val="#ppt_y"/>
                                              </p:val>
                                            </p:tav>
                                            <p:tav tm="100000">
                                              <p:val>
                                                <p:strVal val="#ppt_y"/>
                                              </p:val>
                                            </p:tav>
                                          </p:tavLst>
                                        </p:anim>
                                      </p:childTnLst>
                                    </p:cTn>
                                  </p:par>
                                  <p:par>
                                    <p:cTn id="313" presetID="2" presetClass="entr" presetSubtype="8" fill="hold" grpId="0" nodeType="withEffect" p14:presetBounceEnd="60000">
                                      <p:stCondLst>
                                        <p:cond delay="250"/>
                                      </p:stCondLst>
                                      <p:childTnLst>
                                        <p:set>
                                          <p:cBhvr>
                                            <p:cTn id="314" dur="1" fill="hold">
                                              <p:stCondLst>
                                                <p:cond delay="0"/>
                                              </p:stCondLst>
                                            </p:cTn>
                                            <p:tgtEl>
                                              <p:spTgt spid="460"/>
                                            </p:tgtEl>
                                            <p:attrNameLst>
                                              <p:attrName>style.visibility</p:attrName>
                                            </p:attrNameLst>
                                          </p:cBhvr>
                                          <p:to>
                                            <p:strVal val="visible"/>
                                          </p:to>
                                        </p:set>
                                        <p:anim calcmode="lin" valueType="num" p14:bounceEnd="60000">
                                          <p:cBhvr additive="base">
                                            <p:cTn id="315" dur="2250" fill="hold"/>
                                            <p:tgtEl>
                                              <p:spTgt spid="460"/>
                                            </p:tgtEl>
                                            <p:attrNameLst>
                                              <p:attrName>ppt_x</p:attrName>
                                            </p:attrNameLst>
                                          </p:cBhvr>
                                          <p:tavLst>
                                            <p:tav tm="0">
                                              <p:val>
                                                <p:strVal val="0-#ppt_w/2"/>
                                              </p:val>
                                            </p:tav>
                                            <p:tav tm="100000">
                                              <p:val>
                                                <p:strVal val="#ppt_x"/>
                                              </p:val>
                                            </p:tav>
                                          </p:tavLst>
                                        </p:anim>
                                        <p:anim calcmode="lin" valueType="num" p14:bounceEnd="60000">
                                          <p:cBhvr additive="base">
                                            <p:cTn id="316" dur="2250" fill="hold"/>
                                            <p:tgtEl>
                                              <p:spTgt spid="460"/>
                                            </p:tgtEl>
                                            <p:attrNameLst>
                                              <p:attrName>ppt_y</p:attrName>
                                            </p:attrNameLst>
                                          </p:cBhvr>
                                          <p:tavLst>
                                            <p:tav tm="0">
                                              <p:val>
                                                <p:strVal val="#ppt_y"/>
                                              </p:val>
                                            </p:tav>
                                            <p:tav tm="100000">
                                              <p:val>
                                                <p:strVal val="#ppt_y"/>
                                              </p:val>
                                            </p:tav>
                                          </p:tavLst>
                                        </p:anim>
                                      </p:childTnLst>
                                    </p:cTn>
                                  </p:par>
                                  <p:par>
                                    <p:cTn id="317" presetID="2" presetClass="entr" presetSubtype="8" fill="hold" grpId="0" nodeType="withEffect" p14:presetBounceEnd="60000">
                                      <p:stCondLst>
                                        <p:cond delay="500"/>
                                      </p:stCondLst>
                                      <p:childTnLst>
                                        <p:set>
                                          <p:cBhvr>
                                            <p:cTn id="318" dur="1" fill="hold">
                                              <p:stCondLst>
                                                <p:cond delay="0"/>
                                              </p:stCondLst>
                                            </p:cTn>
                                            <p:tgtEl>
                                              <p:spTgt spid="461"/>
                                            </p:tgtEl>
                                            <p:attrNameLst>
                                              <p:attrName>style.visibility</p:attrName>
                                            </p:attrNameLst>
                                          </p:cBhvr>
                                          <p:to>
                                            <p:strVal val="visible"/>
                                          </p:to>
                                        </p:set>
                                        <p:anim calcmode="lin" valueType="num" p14:bounceEnd="60000">
                                          <p:cBhvr additive="base">
                                            <p:cTn id="319" dur="2250" fill="hold"/>
                                            <p:tgtEl>
                                              <p:spTgt spid="461"/>
                                            </p:tgtEl>
                                            <p:attrNameLst>
                                              <p:attrName>ppt_x</p:attrName>
                                            </p:attrNameLst>
                                          </p:cBhvr>
                                          <p:tavLst>
                                            <p:tav tm="0">
                                              <p:val>
                                                <p:strVal val="0-#ppt_w/2"/>
                                              </p:val>
                                            </p:tav>
                                            <p:tav tm="100000">
                                              <p:val>
                                                <p:strVal val="#ppt_x"/>
                                              </p:val>
                                            </p:tav>
                                          </p:tavLst>
                                        </p:anim>
                                        <p:anim calcmode="lin" valueType="num" p14:bounceEnd="60000">
                                          <p:cBhvr additive="base">
                                            <p:cTn id="320" dur="2250" fill="hold"/>
                                            <p:tgtEl>
                                              <p:spTgt spid="461"/>
                                            </p:tgtEl>
                                            <p:attrNameLst>
                                              <p:attrName>ppt_y</p:attrName>
                                            </p:attrNameLst>
                                          </p:cBhvr>
                                          <p:tavLst>
                                            <p:tav tm="0">
                                              <p:val>
                                                <p:strVal val="#ppt_y"/>
                                              </p:val>
                                            </p:tav>
                                            <p:tav tm="100000">
                                              <p:val>
                                                <p:strVal val="#ppt_y"/>
                                              </p:val>
                                            </p:tav>
                                          </p:tavLst>
                                        </p:anim>
                                      </p:childTnLst>
                                    </p:cTn>
                                  </p:par>
                                  <p:par>
                                    <p:cTn id="321" presetID="2" presetClass="entr" presetSubtype="8" fill="hold" grpId="0" nodeType="withEffect" p14:presetBounceEnd="60000">
                                      <p:stCondLst>
                                        <p:cond delay="0"/>
                                      </p:stCondLst>
                                      <p:childTnLst>
                                        <p:set>
                                          <p:cBhvr>
                                            <p:cTn id="322" dur="1" fill="hold">
                                              <p:stCondLst>
                                                <p:cond delay="0"/>
                                              </p:stCondLst>
                                            </p:cTn>
                                            <p:tgtEl>
                                              <p:spTgt spid="462"/>
                                            </p:tgtEl>
                                            <p:attrNameLst>
                                              <p:attrName>style.visibility</p:attrName>
                                            </p:attrNameLst>
                                          </p:cBhvr>
                                          <p:to>
                                            <p:strVal val="visible"/>
                                          </p:to>
                                        </p:set>
                                        <p:anim calcmode="lin" valueType="num" p14:bounceEnd="60000">
                                          <p:cBhvr additive="base">
                                            <p:cTn id="323" dur="2250" fill="hold"/>
                                            <p:tgtEl>
                                              <p:spTgt spid="462"/>
                                            </p:tgtEl>
                                            <p:attrNameLst>
                                              <p:attrName>ppt_x</p:attrName>
                                            </p:attrNameLst>
                                          </p:cBhvr>
                                          <p:tavLst>
                                            <p:tav tm="0">
                                              <p:val>
                                                <p:strVal val="0-#ppt_w/2"/>
                                              </p:val>
                                            </p:tav>
                                            <p:tav tm="100000">
                                              <p:val>
                                                <p:strVal val="#ppt_x"/>
                                              </p:val>
                                            </p:tav>
                                          </p:tavLst>
                                        </p:anim>
                                        <p:anim calcmode="lin" valueType="num" p14:bounceEnd="60000">
                                          <p:cBhvr additive="base">
                                            <p:cTn id="324" dur="2250" fill="hold"/>
                                            <p:tgtEl>
                                              <p:spTgt spid="462"/>
                                            </p:tgtEl>
                                            <p:attrNameLst>
                                              <p:attrName>ppt_y</p:attrName>
                                            </p:attrNameLst>
                                          </p:cBhvr>
                                          <p:tavLst>
                                            <p:tav tm="0">
                                              <p:val>
                                                <p:strVal val="#ppt_y"/>
                                              </p:val>
                                            </p:tav>
                                            <p:tav tm="100000">
                                              <p:val>
                                                <p:strVal val="#ppt_y"/>
                                              </p:val>
                                            </p:tav>
                                          </p:tavLst>
                                        </p:anim>
                                      </p:childTnLst>
                                    </p:cTn>
                                  </p:par>
                                  <p:par>
                                    <p:cTn id="325" presetID="2" presetClass="entr" presetSubtype="8" fill="hold" grpId="0" nodeType="withEffect" p14:presetBounceEnd="60000">
                                      <p:stCondLst>
                                        <p:cond delay="1750"/>
                                      </p:stCondLst>
                                      <p:childTnLst>
                                        <p:set>
                                          <p:cBhvr>
                                            <p:cTn id="326" dur="1" fill="hold">
                                              <p:stCondLst>
                                                <p:cond delay="0"/>
                                              </p:stCondLst>
                                            </p:cTn>
                                            <p:tgtEl>
                                              <p:spTgt spid="463"/>
                                            </p:tgtEl>
                                            <p:attrNameLst>
                                              <p:attrName>style.visibility</p:attrName>
                                            </p:attrNameLst>
                                          </p:cBhvr>
                                          <p:to>
                                            <p:strVal val="visible"/>
                                          </p:to>
                                        </p:set>
                                        <p:anim calcmode="lin" valueType="num" p14:bounceEnd="60000">
                                          <p:cBhvr additive="base">
                                            <p:cTn id="327" dur="2250" fill="hold"/>
                                            <p:tgtEl>
                                              <p:spTgt spid="463"/>
                                            </p:tgtEl>
                                            <p:attrNameLst>
                                              <p:attrName>ppt_x</p:attrName>
                                            </p:attrNameLst>
                                          </p:cBhvr>
                                          <p:tavLst>
                                            <p:tav tm="0">
                                              <p:val>
                                                <p:strVal val="0-#ppt_w/2"/>
                                              </p:val>
                                            </p:tav>
                                            <p:tav tm="100000">
                                              <p:val>
                                                <p:strVal val="#ppt_x"/>
                                              </p:val>
                                            </p:tav>
                                          </p:tavLst>
                                        </p:anim>
                                        <p:anim calcmode="lin" valueType="num" p14:bounceEnd="60000">
                                          <p:cBhvr additive="base">
                                            <p:cTn id="328" dur="2250" fill="hold"/>
                                            <p:tgtEl>
                                              <p:spTgt spid="463"/>
                                            </p:tgtEl>
                                            <p:attrNameLst>
                                              <p:attrName>ppt_y</p:attrName>
                                            </p:attrNameLst>
                                          </p:cBhvr>
                                          <p:tavLst>
                                            <p:tav tm="0">
                                              <p:val>
                                                <p:strVal val="#ppt_y"/>
                                              </p:val>
                                            </p:tav>
                                            <p:tav tm="100000">
                                              <p:val>
                                                <p:strVal val="#ppt_y"/>
                                              </p:val>
                                            </p:tav>
                                          </p:tavLst>
                                        </p:anim>
                                      </p:childTnLst>
                                    </p:cTn>
                                  </p:par>
                                  <p:par>
                                    <p:cTn id="329" presetID="2" presetClass="entr" presetSubtype="8" fill="hold" grpId="0" nodeType="withEffect" p14:presetBounceEnd="60000">
                                      <p:stCondLst>
                                        <p:cond delay="0"/>
                                      </p:stCondLst>
                                      <p:childTnLst>
                                        <p:set>
                                          <p:cBhvr>
                                            <p:cTn id="330" dur="1" fill="hold">
                                              <p:stCondLst>
                                                <p:cond delay="0"/>
                                              </p:stCondLst>
                                            </p:cTn>
                                            <p:tgtEl>
                                              <p:spTgt spid="464"/>
                                            </p:tgtEl>
                                            <p:attrNameLst>
                                              <p:attrName>style.visibility</p:attrName>
                                            </p:attrNameLst>
                                          </p:cBhvr>
                                          <p:to>
                                            <p:strVal val="visible"/>
                                          </p:to>
                                        </p:set>
                                        <p:anim calcmode="lin" valueType="num" p14:bounceEnd="60000">
                                          <p:cBhvr additive="base">
                                            <p:cTn id="331" dur="2250" fill="hold"/>
                                            <p:tgtEl>
                                              <p:spTgt spid="464"/>
                                            </p:tgtEl>
                                            <p:attrNameLst>
                                              <p:attrName>ppt_x</p:attrName>
                                            </p:attrNameLst>
                                          </p:cBhvr>
                                          <p:tavLst>
                                            <p:tav tm="0">
                                              <p:val>
                                                <p:strVal val="0-#ppt_w/2"/>
                                              </p:val>
                                            </p:tav>
                                            <p:tav tm="100000">
                                              <p:val>
                                                <p:strVal val="#ppt_x"/>
                                              </p:val>
                                            </p:tav>
                                          </p:tavLst>
                                        </p:anim>
                                        <p:anim calcmode="lin" valueType="num" p14:bounceEnd="60000">
                                          <p:cBhvr additive="base">
                                            <p:cTn id="332" dur="2250" fill="hold"/>
                                            <p:tgtEl>
                                              <p:spTgt spid="464"/>
                                            </p:tgtEl>
                                            <p:attrNameLst>
                                              <p:attrName>ppt_y</p:attrName>
                                            </p:attrNameLst>
                                          </p:cBhvr>
                                          <p:tavLst>
                                            <p:tav tm="0">
                                              <p:val>
                                                <p:strVal val="#ppt_y"/>
                                              </p:val>
                                            </p:tav>
                                            <p:tav tm="100000">
                                              <p:val>
                                                <p:strVal val="#ppt_y"/>
                                              </p:val>
                                            </p:tav>
                                          </p:tavLst>
                                        </p:anim>
                                      </p:childTnLst>
                                    </p:cTn>
                                  </p:par>
                                  <p:par>
                                    <p:cTn id="333" presetID="2" presetClass="entr" presetSubtype="8" fill="hold" grpId="0" nodeType="withEffect" p14:presetBounceEnd="60000">
                                      <p:stCondLst>
                                        <p:cond delay="500"/>
                                      </p:stCondLst>
                                      <p:childTnLst>
                                        <p:set>
                                          <p:cBhvr>
                                            <p:cTn id="334" dur="1" fill="hold">
                                              <p:stCondLst>
                                                <p:cond delay="0"/>
                                              </p:stCondLst>
                                            </p:cTn>
                                            <p:tgtEl>
                                              <p:spTgt spid="465"/>
                                            </p:tgtEl>
                                            <p:attrNameLst>
                                              <p:attrName>style.visibility</p:attrName>
                                            </p:attrNameLst>
                                          </p:cBhvr>
                                          <p:to>
                                            <p:strVal val="visible"/>
                                          </p:to>
                                        </p:set>
                                        <p:anim calcmode="lin" valueType="num" p14:bounceEnd="60000">
                                          <p:cBhvr additive="base">
                                            <p:cTn id="335" dur="2250" fill="hold"/>
                                            <p:tgtEl>
                                              <p:spTgt spid="465"/>
                                            </p:tgtEl>
                                            <p:attrNameLst>
                                              <p:attrName>ppt_x</p:attrName>
                                            </p:attrNameLst>
                                          </p:cBhvr>
                                          <p:tavLst>
                                            <p:tav tm="0">
                                              <p:val>
                                                <p:strVal val="0-#ppt_w/2"/>
                                              </p:val>
                                            </p:tav>
                                            <p:tav tm="100000">
                                              <p:val>
                                                <p:strVal val="#ppt_x"/>
                                              </p:val>
                                            </p:tav>
                                          </p:tavLst>
                                        </p:anim>
                                        <p:anim calcmode="lin" valueType="num" p14:bounceEnd="60000">
                                          <p:cBhvr additive="base">
                                            <p:cTn id="336" dur="2250" fill="hold"/>
                                            <p:tgtEl>
                                              <p:spTgt spid="465"/>
                                            </p:tgtEl>
                                            <p:attrNameLst>
                                              <p:attrName>ppt_y</p:attrName>
                                            </p:attrNameLst>
                                          </p:cBhvr>
                                          <p:tavLst>
                                            <p:tav tm="0">
                                              <p:val>
                                                <p:strVal val="#ppt_y"/>
                                              </p:val>
                                            </p:tav>
                                            <p:tav tm="100000">
                                              <p:val>
                                                <p:strVal val="#ppt_y"/>
                                              </p:val>
                                            </p:tav>
                                          </p:tavLst>
                                        </p:anim>
                                      </p:childTnLst>
                                    </p:cTn>
                                  </p:par>
                                  <p:par>
                                    <p:cTn id="337" presetID="2" presetClass="entr" presetSubtype="8" fill="hold" grpId="0" nodeType="withEffect" p14:presetBounceEnd="60000">
                                      <p:stCondLst>
                                        <p:cond delay="1500"/>
                                      </p:stCondLst>
                                      <p:childTnLst>
                                        <p:set>
                                          <p:cBhvr>
                                            <p:cTn id="338" dur="1" fill="hold">
                                              <p:stCondLst>
                                                <p:cond delay="0"/>
                                              </p:stCondLst>
                                            </p:cTn>
                                            <p:tgtEl>
                                              <p:spTgt spid="466"/>
                                            </p:tgtEl>
                                            <p:attrNameLst>
                                              <p:attrName>style.visibility</p:attrName>
                                            </p:attrNameLst>
                                          </p:cBhvr>
                                          <p:to>
                                            <p:strVal val="visible"/>
                                          </p:to>
                                        </p:set>
                                        <p:anim calcmode="lin" valueType="num" p14:bounceEnd="60000">
                                          <p:cBhvr additive="base">
                                            <p:cTn id="339" dur="2250" fill="hold"/>
                                            <p:tgtEl>
                                              <p:spTgt spid="466"/>
                                            </p:tgtEl>
                                            <p:attrNameLst>
                                              <p:attrName>ppt_x</p:attrName>
                                            </p:attrNameLst>
                                          </p:cBhvr>
                                          <p:tavLst>
                                            <p:tav tm="0">
                                              <p:val>
                                                <p:strVal val="0-#ppt_w/2"/>
                                              </p:val>
                                            </p:tav>
                                            <p:tav tm="100000">
                                              <p:val>
                                                <p:strVal val="#ppt_x"/>
                                              </p:val>
                                            </p:tav>
                                          </p:tavLst>
                                        </p:anim>
                                        <p:anim calcmode="lin" valueType="num" p14:bounceEnd="60000">
                                          <p:cBhvr additive="base">
                                            <p:cTn id="340" dur="2250" fill="hold"/>
                                            <p:tgtEl>
                                              <p:spTgt spid="466"/>
                                            </p:tgtEl>
                                            <p:attrNameLst>
                                              <p:attrName>ppt_y</p:attrName>
                                            </p:attrNameLst>
                                          </p:cBhvr>
                                          <p:tavLst>
                                            <p:tav tm="0">
                                              <p:val>
                                                <p:strVal val="#ppt_y"/>
                                              </p:val>
                                            </p:tav>
                                            <p:tav tm="100000">
                                              <p:val>
                                                <p:strVal val="#ppt_y"/>
                                              </p:val>
                                            </p:tav>
                                          </p:tavLst>
                                        </p:anim>
                                      </p:childTnLst>
                                    </p:cTn>
                                  </p:par>
                                  <p:par>
                                    <p:cTn id="341" presetID="2" presetClass="entr" presetSubtype="8" fill="hold" grpId="0" nodeType="withEffect" p14:presetBounceEnd="60000">
                                      <p:stCondLst>
                                        <p:cond delay="1000"/>
                                      </p:stCondLst>
                                      <p:childTnLst>
                                        <p:set>
                                          <p:cBhvr>
                                            <p:cTn id="342" dur="1" fill="hold">
                                              <p:stCondLst>
                                                <p:cond delay="0"/>
                                              </p:stCondLst>
                                            </p:cTn>
                                            <p:tgtEl>
                                              <p:spTgt spid="467"/>
                                            </p:tgtEl>
                                            <p:attrNameLst>
                                              <p:attrName>style.visibility</p:attrName>
                                            </p:attrNameLst>
                                          </p:cBhvr>
                                          <p:to>
                                            <p:strVal val="visible"/>
                                          </p:to>
                                        </p:set>
                                        <p:anim calcmode="lin" valueType="num" p14:bounceEnd="60000">
                                          <p:cBhvr additive="base">
                                            <p:cTn id="343" dur="2000" fill="hold"/>
                                            <p:tgtEl>
                                              <p:spTgt spid="467"/>
                                            </p:tgtEl>
                                            <p:attrNameLst>
                                              <p:attrName>ppt_x</p:attrName>
                                            </p:attrNameLst>
                                          </p:cBhvr>
                                          <p:tavLst>
                                            <p:tav tm="0">
                                              <p:val>
                                                <p:strVal val="0-#ppt_w/2"/>
                                              </p:val>
                                            </p:tav>
                                            <p:tav tm="100000">
                                              <p:val>
                                                <p:strVal val="#ppt_x"/>
                                              </p:val>
                                            </p:tav>
                                          </p:tavLst>
                                        </p:anim>
                                        <p:anim calcmode="lin" valueType="num" p14:bounceEnd="60000">
                                          <p:cBhvr additive="base">
                                            <p:cTn id="344" dur="2000" fill="hold"/>
                                            <p:tgtEl>
                                              <p:spTgt spid="467"/>
                                            </p:tgtEl>
                                            <p:attrNameLst>
                                              <p:attrName>ppt_y</p:attrName>
                                            </p:attrNameLst>
                                          </p:cBhvr>
                                          <p:tavLst>
                                            <p:tav tm="0">
                                              <p:val>
                                                <p:strVal val="#ppt_y"/>
                                              </p:val>
                                            </p:tav>
                                            <p:tav tm="100000">
                                              <p:val>
                                                <p:strVal val="#ppt_y"/>
                                              </p:val>
                                            </p:tav>
                                          </p:tavLst>
                                        </p:anim>
                                      </p:childTnLst>
                                    </p:cTn>
                                  </p:par>
                                  <p:par>
                                    <p:cTn id="345" presetID="2" presetClass="entr" presetSubtype="8" fill="hold" grpId="0" nodeType="withEffect" p14:presetBounceEnd="60000">
                                      <p:stCondLst>
                                        <p:cond delay="500"/>
                                      </p:stCondLst>
                                      <p:childTnLst>
                                        <p:set>
                                          <p:cBhvr>
                                            <p:cTn id="346" dur="1" fill="hold">
                                              <p:stCondLst>
                                                <p:cond delay="0"/>
                                              </p:stCondLst>
                                            </p:cTn>
                                            <p:tgtEl>
                                              <p:spTgt spid="468"/>
                                            </p:tgtEl>
                                            <p:attrNameLst>
                                              <p:attrName>style.visibility</p:attrName>
                                            </p:attrNameLst>
                                          </p:cBhvr>
                                          <p:to>
                                            <p:strVal val="visible"/>
                                          </p:to>
                                        </p:set>
                                        <p:anim calcmode="lin" valueType="num" p14:bounceEnd="60000">
                                          <p:cBhvr additive="base">
                                            <p:cTn id="347" dur="1900" fill="hold"/>
                                            <p:tgtEl>
                                              <p:spTgt spid="468"/>
                                            </p:tgtEl>
                                            <p:attrNameLst>
                                              <p:attrName>ppt_x</p:attrName>
                                            </p:attrNameLst>
                                          </p:cBhvr>
                                          <p:tavLst>
                                            <p:tav tm="0">
                                              <p:val>
                                                <p:strVal val="0-#ppt_w/2"/>
                                              </p:val>
                                            </p:tav>
                                            <p:tav tm="100000">
                                              <p:val>
                                                <p:strVal val="#ppt_x"/>
                                              </p:val>
                                            </p:tav>
                                          </p:tavLst>
                                        </p:anim>
                                        <p:anim calcmode="lin" valueType="num" p14:bounceEnd="60000">
                                          <p:cBhvr additive="base">
                                            <p:cTn id="348" dur="1900" fill="hold"/>
                                            <p:tgtEl>
                                              <p:spTgt spid="468"/>
                                            </p:tgtEl>
                                            <p:attrNameLst>
                                              <p:attrName>ppt_y</p:attrName>
                                            </p:attrNameLst>
                                          </p:cBhvr>
                                          <p:tavLst>
                                            <p:tav tm="0">
                                              <p:val>
                                                <p:strVal val="#ppt_y"/>
                                              </p:val>
                                            </p:tav>
                                            <p:tav tm="100000">
                                              <p:val>
                                                <p:strVal val="#ppt_y"/>
                                              </p:val>
                                            </p:tav>
                                          </p:tavLst>
                                        </p:anim>
                                      </p:childTnLst>
                                    </p:cTn>
                                  </p:par>
                                  <p:par>
                                    <p:cTn id="349" presetID="2" presetClass="entr" presetSubtype="8" fill="hold" grpId="0" nodeType="withEffect" p14:presetBounceEnd="60000">
                                      <p:stCondLst>
                                        <p:cond delay="0"/>
                                      </p:stCondLst>
                                      <p:childTnLst>
                                        <p:set>
                                          <p:cBhvr>
                                            <p:cTn id="350" dur="1" fill="hold">
                                              <p:stCondLst>
                                                <p:cond delay="0"/>
                                              </p:stCondLst>
                                            </p:cTn>
                                            <p:tgtEl>
                                              <p:spTgt spid="469"/>
                                            </p:tgtEl>
                                            <p:attrNameLst>
                                              <p:attrName>style.visibility</p:attrName>
                                            </p:attrNameLst>
                                          </p:cBhvr>
                                          <p:to>
                                            <p:strVal val="visible"/>
                                          </p:to>
                                        </p:set>
                                        <p:anim calcmode="lin" valueType="num" p14:bounceEnd="60000">
                                          <p:cBhvr additive="base">
                                            <p:cTn id="351" dur="2250" fill="hold"/>
                                            <p:tgtEl>
                                              <p:spTgt spid="469"/>
                                            </p:tgtEl>
                                            <p:attrNameLst>
                                              <p:attrName>ppt_x</p:attrName>
                                            </p:attrNameLst>
                                          </p:cBhvr>
                                          <p:tavLst>
                                            <p:tav tm="0">
                                              <p:val>
                                                <p:strVal val="0-#ppt_w/2"/>
                                              </p:val>
                                            </p:tav>
                                            <p:tav tm="100000">
                                              <p:val>
                                                <p:strVal val="#ppt_x"/>
                                              </p:val>
                                            </p:tav>
                                          </p:tavLst>
                                        </p:anim>
                                        <p:anim calcmode="lin" valueType="num" p14:bounceEnd="60000">
                                          <p:cBhvr additive="base">
                                            <p:cTn id="352" dur="2250" fill="hold"/>
                                            <p:tgtEl>
                                              <p:spTgt spid="469"/>
                                            </p:tgtEl>
                                            <p:attrNameLst>
                                              <p:attrName>ppt_y</p:attrName>
                                            </p:attrNameLst>
                                          </p:cBhvr>
                                          <p:tavLst>
                                            <p:tav tm="0">
                                              <p:val>
                                                <p:strVal val="#ppt_y"/>
                                              </p:val>
                                            </p:tav>
                                            <p:tav tm="100000">
                                              <p:val>
                                                <p:strVal val="#ppt_y"/>
                                              </p:val>
                                            </p:tav>
                                          </p:tavLst>
                                        </p:anim>
                                      </p:childTnLst>
                                    </p:cTn>
                                  </p:par>
                                  <p:par>
                                    <p:cTn id="353" presetID="2" presetClass="entr" presetSubtype="8" fill="hold" grpId="0" nodeType="withEffect" p14:presetBounceEnd="60000">
                                      <p:stCondLst>
                                        <p:cond delay="1000"/>
                                      </p:stCondLst>
                                      <p:childTnLst>
                                        <p:set>
                                          <p:cBhvr>
                                            <p:cTn id="354" dur="1" fill="hold">
                                              <p:stCondLst>
                                                <p:cond delay="0"/>
                                              </p:stCondLst>
                                            </p:cTn>
                                            <p:tgtEl>
                                              <p:spTgt spid="470"/>
                                            </p:tgtEl>
                                            <p:attrNameLst>
                                              <p:attrName>style.visibility</p:attrName>
                                            </p:attrNameLst>
                                          </p:cBhvr>
                                          <p:to>
                                            <p:strVal val="visible"/>
                                          </p:to>
                                        </p:set>
                                        <p:anim calcmode="lin" valueType="num" p14:bounceEnd="60000">
                                          <p:cBhvr additive="base">
                                            <p:cTn id="355" dur="2000" fill="hold"/>
                                            <p:tgtEl>
                                              <p:spTgt spid="470"/>
                                            </p:tgtEl>
                                            <p:attrNameLst>
                                              <p:attrName>ppt_x</p:attrName>
                                            </p:attrNameLst>
                                          </p:cBhvr>
                                          <p:tavLst>
                                            <p:tav tm="0">
                                              <p:val>
                                                <p:strVal val="0-#ppt_w/2"/>
                                              </p:val>
                                            </p:tav>
                                            <p:tav tm="100000">
                                              <p:val>
                                                <p:strVal val="#ppt_x"/>
                                              </p:val>
                                            </p:tav>
                                          </p:tavLst>
                                        </p:anim>
                                        <p:anim calcmode="lin" valueType="num" p14:bounceEnd="60000">
                                          <p:cBhvr additive="base">
                                            <p:cTn id="356" dur="2000" fill="hold"/>
                                            <p:tgtEl>
                                              <p:spTgt spid="470"/>
                                            </p:tgtEl>
                                            <p:attrNameLst>
                                              <p:attrName>ppt_y</p:attrName>
                                            </p:attrNameLst>
                                          </p:cBhvr>
                                          <p:tavLst>
                                            <p:tav tm="0">
                                              <p:val>
                                                <p:strVal val="#ppt_y"/>
                                              </p:val>
                                            </p:tav>
                                            <p:tav tm="100000">
                                              <p:val>
                                                <p:strVal val="#ppt_y"/>
                                              </p:val>
                                            </p:tav>
                                          </p:tavLst>
                                        </p:anim>
                                      </p:childTnLst>
                                    </p:cTn>
                                  </p:par>
                                  <p:par>
                                    <p:cTn id="357" presetID="2" presetClass="entr" presetSubtype="8" fill="hold" grpId="0" nodeType="withEffect" p14:presetBounceEnd="60000">
                                      <p:stCondLst>
                                        <p:cond delay="250"/>
                                      </p:stCondLst>
                                      <p:childTnLst>
                                        <p:set>
                                          <p:cBhvr>
                                            <p:cTn id="358" dur="1" fill="hold">
                                              <p:stCondLst>
                                                <p:cond delay="0"/>
                                              </p:stCondLst>
                                            </p:cTn>
                                            <p:tgtEl>
                                              <p:spTgt spid="471"/>
                                            </p:tgtEl>
                                            <p:attrNameLst>
                                              <p:attrName>style.visibility</p:attrName>
                                            </p:attrNameLst>
                                          </p:cBhvr>
                                          <p:to>
                                            <p:strVal val="visible"/>
                                          </p:to>
                                        </p:set>
                                        <p:anim calcmode="lin" valueType="num" p14:bounceEnd="60000">
                                          <p:cBhvr additive="base">
                                            <p:cTn id="359" dur="2400" fill="hold"/>
                                            <p:tgtEl>
                                              <p:spTgt spid="471"/>
                                            </p:tgtEl>
                                            <p:attrNameLst>
                                              <p:attrName>ppt_x</p:attrName>
                                            </p:attrNameLst>
                                          </p:cBhvr>
                                          <p:tavLst>
                                            <p:tav tm="0">
                                              <p:val>
                                                <p:strVal val="0-#ppt_w/2"/>
                                              </p:val>
                                            </p:tav>
                                            <p:tav tm="100000">
                                              <p:val>
                                                <p:strVal val="#ppt_x"/>
                                              </p:val>
                                            </p:tav>
                                          </p:tavLst>
                                        </p:anim>
                                        <p:anim calcmode="lin" valueType="num" p14:bounceEnd="60000">
                                          <p:cBhvr additive="base">
                                            <p:cTn id="360" dur="2400" fill="hold"/>
                                            <p:tgtEl>
                                              <p:spTgt spid="471"/>
                                            </p:tgtEl>
                                            <p:attrNameLst>
                                              <p:attrName>ppt_y</p:attrName>
                                            </p:attrNameLst>
                                          </p:cBhvr>
                                          <p:tavLst>
                                            <p:tav tm="0">
                                              <p:val>
                                                <p:strVal val="#ppt_y"/>
                                              </p:val>
                                            </p:tav>
                                            <p:tav tm="100000">
                                              <p:val>
                                                <p:strVal val="#ppt_y"/>
                                              </p:val>
                                            </p:tav>
                                          </p:tavLst>
                                        </p:anim>
                                      </p:childTnLst>
                                    </p:cTn>
                                  </p:par>
                                  <p:par>
                                    <p:cTn id="361" presetID="2" presetClass="entr" presetSubtype="8" fill="hold" grpId="0" nodeType="withEffect" p14:presetBounceEnd="60000">
                                      <p:stCondLst>
                                        <p:cond delay="0"/>
                                      </p:stCondLst>
                                      <p:childTnLst>
                                        <p:set>
                                          <p:cBhvr>
                                            <p:cTn id="362" dur="1" fill="hold">
                                              <p:stCondLst>
                                                <p:cond delay="0"/>
                                              </p:stCondLst>
                                            </p:cTn>
                                            <p:tgtEl>
                                              <p:spTgt spid="472"/>
                                            </p:tgtEl>
                                            <p:attrNameLst>
                                              <p:attrName>style.visibility</p:attrName>
                                            </p:attrNameLst>
                                          </p:cBhvr>
                                          <p:to>
                                            <p:strVal val="visible"/>
                                          </p:to>
                                        </p:set>
                                        <p:anim calcmode="lin" valueType="num" p14:bounceEnd="60000">
                                          <p:cBhvr additive="base">
                                            <p:cTn id="363" dur="2250" fill="hold"/>
                                            <p:tgtEl>
                                              <p:spTgt spid="472"/>
                                            </p:tgtEl>
                                            <p:attrNameLst>
                                              <p:attrName>ppt_x</p:attrName>
                                            </p:attrNameLst>
                                          </p:cBhvr>
                                          <p:tavLst>
                                            <p:tav tm="0">
                                              <p:val>
                                                <p:strVal val="0-#ppt_w/2"/>
                                              </p:val>
                                            </p:tav>
                                            <p:tav tm="100000">
                                              <p:val>
                                                <p:strVal val="#ppt_x"/>
                                              </p:val>
                                            </p:tav>
                                          </p:tavLst>
                                        </p:anim>
                                        <p:anim calcmode="lin" valueType="num" p14:bounceEnd="60000">
                                          <p:cBhvr additive="base">
                                            <p:cTn id="364" dur="2250" fill="hold"/>
                                            <p:tgtEl>
                                              <p:spTgt spid="472"/>
                                            </p:tgtEl>
                                            <p:attrNameLst>
                                              <p:attrName>ppt_y</p:attrName>
                                            </p:attrNameLst>
                                          </p:cBhvr>
                                          <p:tavLst>
                                            <p:tav tm="0">
                                              <p:val>
                                                <p:strVal val="#ppt_y"/>
                                              </p:val>
                                            </p:tav>
                                            <p:tav tm="100000">
                                              <p:val>
                                                <p:strVal val="#ppt_y"/>
                                              </p:val>
                                            </p:tav>
                                          </p:tavLst>
                                        </p:anim>
                                      </p:childTnLst>
                                    </p:cTn>
                                  </p:par>
                                  <p:par>
                                    <p:cTn id="365" presetID="2" presetClass="entr" presetSubtype="8" fill="hold" grpId="0" nodeType="withEffect" p14:presetBounceEnd="60000">
                                      <p:stCondLst>
                                        <p:cond delay="2000"/>
                                      </p:stCondLst>
                                      <p:childTnLst>
                                        <p:set>
                                          <p:cBhvr>
                                            <p:cTn id="366" dur="1" fill="hold">
                                              <p:stCondLst>
                                                <p:cond delay="0"/>
                                              </p:stCondLst>
                                            </p:cTn>
                                            <p:tgtEl>
                                              <p:spTgt spid="473"/>
                                            </p:tgtEl>
                                            <p:attrNameLst>
                                              <p:attrName>style.visibility</p:attrName>
                                            </p:attrNameLst>
                                          </p:cBhvr>
                                          <p:to>
                                            <p:strVal val="visible"/>
                                          </p:to>
                                        </p:set>
                                        <p:anim calcmode="lin" valueType="num" p14:bounceEnd="60000">
                                          <p:cBhvr additive="base">
                                            <p:cTn id="367" dur="2250" fill="hold"/>
                                            <p:tgtEl>
                                              <p:spTgt spid="473"/>
                                            </p:tgtEl>
                                            <p:attrNameLst>
                                              <p:attrName>ppt_x</p:attrName>
                                            </p:attrNameLst>
                                          </p:cBhvr>
                                          <p:tavLst>
                                            <p:tav tm="0">
                                              <p:val>
                                                <p:strVal val="0-#ppt_w/2"/>
                                              </p:val>
                                            </p:tav>
                                            <p:tav tm="100000">
                                              <p:val>
                                                <p:strVal val="#ppt_x"/>
                                              </p:val>
                                            </p:tav>
                                          </p:tavLst>
                                        </p:anim>
                                        <p:anim calcmode="lin" valueType="num" p14:bounceEnd="60000">
                                          <p:cBhvr additive="base">
                                            <p:cTn id="368" dur="2250" fill="hold"/>
                                            <p:tgtEl>
                                              <p:spTgt spid="473"/>
                                            </p:tgtEl>
                                            <p:attrNameLst>
                                              <p:attrName>ppt_y</p:attrName>
                                            </p:attrNameLst>
                                          </p:cBhvr>
                                          <p:tavLst>
                                            <p:tav tm="0">
                                              <p:val>
                                                <p:strVal val="#ppt_y"/>
                                              </p:val>
                                            </p:tav>
                                            <p:tav tm="100000">
                                              <p:val>
                                                <p:strVal val="#ppt_y"/>
                                              </p:val>
                                            </p:tav>
                                          </p:tavLst>
                                        </p:anim>
                                      </p:childTnLst>
                                    </p:cTn>
                                  </p:par>
                                  <p:par>
                                    <p:cTn id="369" presetID="2" presetClass="entr" presetSubtype="8" fill="hold" grpId="0" nodeType="withEffect" p14:presetBounceEnd="60000">
                                      <p:stCondLst>
                                        <p:cond delay="1000"/>
                                      </p:stCondLst>
                                      <p:childTnLst>
                                        <p:set>
                                          <p:cBhvr>
                                            <p:cTn id="370" dur="1" fill="hold">
                                              <p:stCondLst>
                                                <p:cond delay="0"/>
                                              </p:stCondLst>
                                            </p:cTn>
                                            <p:tgtEl>
                                              <p:spTgt spid="474"/>
                                            </p:tgtEl>
                                            <p:attrNameLst>
                                              <p:attrName>style.visibility</p:attrName>
                                            </p:attrNameLst>
                                          </p:cBhvr>
                                          <p:to>
                                            <p:strVal val="visible"/>
                                          </p:to>
                                        </p:set>
                                        <p:anim calcmode="lin" valueType="num" p14:bounceEnd="60000">
                                          <p:cBhvr additive="base">
                                            <p:cTn id="371" dur="2400" fill="hold"/>
                                            <p:tgtEl>
                                              <p:spTgt spid="474"/>
                                            </p:tgtEl>
                                            <p:attrNameLst>
                                              <p:attrName>ppt_x</p:attrName>
                                            </p:attrNameLst>
                                          </p:cBhvr>
                                          <p:tavLst>
                                            <p:tav tm="0">
                                              <p:val>
                                                <p:strVal val="0-#ppt_w/2"/>
                                              </p:val>
                                            </p:tav>
                                            <p:tav tm="100000">
                                              <p:val>
                                                <p:strVal val="#ppt_x"/>
                                              </p:val>
                                            </p:tav>
                                          </p:tavLst>
                                        </p:anim>
                                        <p:anim calcmode="lin" valueType="num" p14:bounceEnd="60000">
                                          <p:cBhvr additive="base">
                                            <p:cTn id="372" dur="2400" fill="hold"/>
                                            <p:tgtEl>
                                              <p:spTgt spid="474"/>
                                            </p:tgtEl>
                                            <p:attrNameLst>
                                              <p:attrName>ppt_y</p:attrName>
                                            </p:attrNameLst>
                                          </p:cBhvr>
                                          <p:tavLst>
                                            <p:tav tm="0">
                                              <p:val>
                                                <p:strVal val="#ppt_y"/>
                                              </p:val>
                                            </p:tav>
                                            <p:tav tm="100000">
                                              <p:val>
                                                <p:strVal val="#ppt_y"/>
                                              </p:val>
                                            </p:tav>
                                          </p:tavLst>
                                        </p:anim>
                                      </p:childTnLst>
                                    </p:cTn>
                                  </p:par>
                                  <p:par>
                                    <p:cTn id="373" presetID="2" presetClass="entr" presetSubtype="8" fill="hold" grpId="0" nodeType="withEffect" p14:presetBounceEnd="60000">
                                      <p:stCondLst>
                                        <p:cond delay="250"/>
                                      </p:stCondLst>
                                      <p:childTnLst>
                                        <p:set>
                                          <p:cBhvr>
                                            <p:cTn id="374" dur="1" fill="hold">
                                              <p:stCondLst>
                                                <p:cond delay="0"/>
                                              </p:stCondLst>
                                            </p:cTn>
                                            <p:tgtEl>
                                              <p:spTgt spid="475"/>
                                            </p:tgtEl>
                                            <p:attrNameLst>
                                              <p:attrName>style.visibility</p:attrName>
                                            </p:attrNameLst>
                                          </p:cBhvr>
                                          <p:to>
                                            <p:strVal val="visible"/>
                                          </p:to>
                                        </p:set>
                                        <p:anim calcmode="lin" valueType="num" p14:bounceEnd="60000">
                                          <p:cBhvr additive="base">
                                            <p:cTn id="375" dur="2250" fill="hold"/>
                                            <p:tgtEl>
                                              <p:spTgt spid="475"/>
                                            </p:tgtEl>
                                            <p:attrNameLst>
                                              <p:attrName>ppt_x</p:attrName>
                                            </p:attrNameLst>
                                          </p:cBhvr>
                                          <p:tavLst>
                                            <p:tav tm="0">
                                              <p:val>
                                                <p:strVal val="0-#ppt_w/2"/>
                                              </p:val>
                                            </p:tav>
                                            <p:tav tm="100000">
                                              <p:val>
                                                <p:strVal val="#ppt_x"/>
                                              </p:val>
                                            </p:tav>
                                          </p:tavLst>
                                        </p:anim>
                                        <p:anim calcmode="lin" valueType="num" p14:bounceEnd="60000">
                                          <p:cBhvr additive="base">
                                            <p:cTn id="376" dur="2250" fill="hold"/>
                                            <p:tgtEl>
                                              <p:spTgt spid="475"/>
                                            </p:tgtEl>
                                            <p:attrNameLst>
                                              <p:attrName>ppt_y</p:attrName>
                                            </p:attrNameLst>
                                          </p:cBhvr>
                                          <p:tavLst>
                                            <p:tav tm="0">
                                              <p:val>
                                                <p:strVal val="#ppt_y"/>
                                              </p:val>
                                            </p:tav>
                                            <p:tav tm="100000">
                                              <p:val>
                                                <p:strVal val="#ppt_y"/>
                                              </p:val>
                                            </p:tav>
                                          </p:tavLst>
                                        </p:anim>
                                      </p:childTnLst>
                                    </p:cTn>
                                  </p:par>
                                  <p:par>
                                    <p:cTn id="377" presetID="2" presetClass="entr" presetSubtype="8" fill="hold" grpId="0" nodeType="withEffect" p14:presetBounceEnd="60000">
                                      <p:stCondLst>
                                        <p:cond delay="2500"/>
                                      </p:stCondLst>
                                      <p:childTnLst>
                                        <p:set>
                                          <p:cBhvr>
                                            <p:cTn id="378" dur="1" fill="hold">
                                              <p:stCondLst>
                                                <p:cond delay="0"/>
                                              </p:stCondLst>
                                            </p:cTn>
                                            <p:tgtEl>
                                              <p:spTgt spid="476"/>
                                            </p:tgtEl>
                                            <p:attrNameLst>
                                              <p:attrName>style.visibility</p:attrName>
                                            </p:attrNameLst>
                                          </p:cBhvr>
                                          <p:to>
                                            <p:strVal val="visible"/>
                                          </p:to>
                                        </p:set>
                                        <p:anim calcmode="lin" valueType="num" p14:bounceEnd="60000">
                                          <p:cBhvr additive="base">
                                            <p:cTn id="379" dur="2250" fill="hold"/>
                                            <p:tgtEl>
                                              <p:spTgt spid="476"/>
                                            </p:tgtEl>
                                            <p:attrNameLst>
                                              <p:attrName>ppt_x</p:attrName>
                                            </p:attrNameLst>
                                          </p:cBhvr>
                                          <p:tavLst>
                                            <p:tav tm="0">
                                              <p:val>
                                                <p:strVal val="0-#ppt_w/2"/>
                                              </p:val>
                                            </p:tav>
                                            <p:tav tm="100000">
                                              <p:val>
                                                <p:strVal val="#ppt_x"/>
                                              </p:val>
                                            </p:tav>
                                          </p:tavLst>
                                        </p:anim>
                                        <p:anim calcmode="lin" valueType="num" p14:bounceEnd="60000">
                                          <p:cBhvr additive="base">
                                            <p:cTn id="380" dur="2250" fill="hold"/>
                                            <p:tgtEl>
                                              <p:spTgt spid="476"/>
                                            </p:tgtEl>
                                            <p:attrNameLst>
                                              <p:attrName>ppt_y</p:attrName>
                                            </p:attrNameLst>
                                          </p:cBhvr>
                                          <p:tavLst>
                                            <p:tav tm="0">
                                              <p:val>
                                                <p:strVal val="#ppt_y"/>
                                              </p:val>
                                            </p:tav>
                                            <p:tav tm="100000">
                                              <p:val>
                                                <p:strVal val="#ppt_y"/>
                                              </p:val>
                                            </p:tav>
                                          </p:tavLst>
                                        </p:anim>
                                      </p:childTnLst>
                                    </p:cTn>
                                  </p:par>
                                  <p:par>
                                    <p:cTn id="381" presetID="2" presetClass="entr" presetSubtype="8" fill="hold" grpId="0" nodeType="withEffect" p14:presetBounceEnd="60000">
                                      <p:stCondLst>
                                        <p:cond delay="0"/>
                                      </p:stCondLst>
                                      <p:childTnLst>
                                        <p:set>
                                          <p:cBhvr>
                                            <p:cTn id="382" dur="1" fill="hold">
                                              <p:stCondLst>
                                                <p:cond delay="0"/>
                                              </p:stCondLst>
                                            </p:cTn>
                                            <p:tgtEl>
                                              <p:spTgt spid="477"/>
                                            </p:tgtEl>
                                            <p:attrNameLst>
                                              <p:attrName>style.visibility</p:attrName>
                                            </p:attrNameLst>
                                          </p:cBhvr>
                                          <p:to>
                                            <p:strVal val="visible"/>
                                          </p:to>
                                        </p:set>
                                        <p:anim calcmode="lin" valueType="num" p14:bounceEnd="60000">
                                          <p:cBhvr additive="base">
                                            <p:cTn id="383" dur="2250" fill="hold"/>
                                            <p:tgtEl>
                                              <p:spTgt spid="477"/>
                                            </p:tgtEl>
                                            <p:attrNameLst>
                                              <p:attrName>ppt_x</p:attrName>
                                            </p:attrNameLst>
                                          </p:cBhvr>
                                          <p:tavLst>
                                            <p:tav tm="0">
                                              <p:val>
                                                <p:strVal val="0-#ppt_w/2"/>
                                              </p:val>
                                            </p:tav>
                                            <p:tav tm="100000">
                                              <p:val>
                                                <p:strVal val="#ppt_x"/>
                                              </p:val>
                                            </p:tav>
                                          </p:tavLst>
                                        </p:anim>
                                        <p:anim calcmode="lin" valueType="num" p14:bounceEnd="60000">
                                          <p:cBhvr additive="base">
                                            <p:cTn id="384" dur="2250" fill="hold"/>
                                            <p:tgtEl>
                                              <p:spTgt spid="477"/>
                                            </p:tgtEl>
                                            <p:attrNameLst>
                                              <p:attrName>ppt_y</p:attrName>
                                            </p:attrNameLst>
                                          </p:cBhvr>
                                          <p:tavLst>
                                            <p:tav tm="0">
                                              <p:val>
                                                <p:strVal val="#ppt_y"/>
                                              </p:val>
                                            </p:tav>
                                            <p:tav tm="100000">
                                              <p:val>
                                                <p:strVal val="#ppt_y"/>
                                              </p:val>
                                            </p:tav>
                                          </p:tavLst>
                                        </p:anim>
                                      </p:childTnLst>
                                    </p:cTn>
                                  </p:par>
                                  <p:par>
                                    <p:cTn id="385" presetID="2" presetClass="entr" presetSubtype="8" fill="hold" grpId="0" nodeType="withEffect" p14:presetBounceEnd="60000">
                                      <p:stCondLst>
                                        <p:cond delay="250"/>
                                      </p:stCondLst>
                                      <p:childTnLst>
                                        <p:set>
                                          <p:cBhvr>
                                            <p:cTn id="386" dur="1" fill="hold">
                                              <p:stCondLst>
                                                <p:cond delay="0"/>
                                              </p:stCondLst>
                                            </p:cTn>
                                            <p:tgtEl>
                                              <p:spTgt spid="478"/>
                                            </p:tgtEl>
                                            <p:attrNameLst>
                                              <p:attrName>style.visibility</p:attrName>
                                            </p:attrNameLst>
                                          </p:cBhvr>
                                          <p:to>
                                            <p:strVal val="visible"/>
                                          </p:to>
                                        </p:set>
                                        <p:anim calcmode="lin" valueType="num" p14:bounceEnd="60000">
                                          <p:cBhvr additive="base">
                                            <p:cTn id="387" dur="2250" fill="hold"/>
                                            <p:tgtEl>
                                              <p:spTgt spid="478"/>
                                            </p:tgtEl>
                                            <p:attrNameLst>
                                              <p:attrName>ppt_x</p:attrName>
                                            </p:attrNameLst>
                                          </p:cBhvr>
                                          <p:tavLst>
                                            <p:tav tm="0">
                                              <p:val>
                                                <p:strVal val="0-#ppt_w/2"/>
                                              </p:val>
                                            </p:tav>
                                            <p:tav tm="100000">
                                              <p:val>
                                                <p:strVal val="#ppt_x"/>
                                              </p:val>
                                            </p:tav>
                                          </p:tavLst>
                                        </p:anim>
                                        <p:anim calcmode="lin" valueType="num" p14:bounceEnd="60000">
                                          <p:cBhvr additive="base">
                                            <p:cTn id="388" dur="2250" fill="hold"/>
                                            <p:tgtEl>
                                              <p:spTgt spid="478"/>
                                            </p:tgtEl>
                                            <p:attrNameLst>
                                              <p:attrName>ppt_y</p:attrName>
                                            </p:attrNameLst>
                                          </p:cBhvr>
                                          <p:tavLst>
                                            <p:tav tm="0">
                                              <p:val>
                                                <p:strVal val="#ppt_y"/>
                                              </p:val>
                                            </p:tav>
                                            <p:tav tm="100000">
                                              <p:val>
                                                <p:strVal val="#ppt_y"/>
                                              </p:val>
                                            </p:tav>
                                          </p:tavLst>
                                        </p:anim>
                                      </p:childTnLst>
                                    </p:cTn>
                                  </p:par>
                                  <p:par>
                                    <p:cTn id="389" presetID="2" presetClass="entr" presetSubtype="8" fill="hold" grpId="0" nodeType="withEffect" p14:presetBounceEnd="60000">
                                      <p:stCondLst>
                                        <p:cond delay="500"/>
                                      </p:stCondLst>
                                      <p:childTnLst>
                                        <p:set>
                                          <p:cBhvr>
                                            <p:cTn id="390" dur="1" fill="hold">
                                              <p:stCondLst>
                                                <p:cond delay="0"/>
                                              </p:stCondLst>
                                            </p:cTn>
                                            <p:tgtEl>
                                              <p:spTgt spid="479"/>
                                            </p:tgtEl>
                                            <p:attrNameLst>
                                              <p:attrName>style.visibility</p:attrName>
                                            </p:attrNameLst>
                                          </p:cBhvr>
                                          <p:to>
                                            <p:strVal val="visible"/>
                                          </p:to>
                                        </p:set>
                                        <p:anim calcmode="lin" valueType="num" p14:bounceEnd="60000">
                                          <p:cBhvr additive="base">
                                            <p:cTn id="391" dur="2250" fill="hold"/>
                                            <p:tgtEl>
                                              <p:spTgt spid="479"/>
                                            </p:tgtEl>
                                            <p:attrNameLst>
                                              <p:attrName>ppt_x</p:attrName>
                                            </p:attrNameLst>
                                          </p:cBhvr>
                                          <p:tavLst>
                                            <p:tav tm="0">
                                              <p:val>
                                                <p:strVal val="0-#ppt_w/2"/>
                                              </p:val>
                                            </p:tav>
                                            <p:tav tm="100000">
                                              <p:val>
                                                <p:strVal val="#ppt_x"/>
                                              </p:val>
                                            </p:tav>
                                          </p:tavLst>
                                        </p:anim>
                                        <p:anim calcmode="lin" valueType="num" p14:bounceEnd="60000">
                                          <p:cBhvr additive="base">
                                            <p:cTn id="392" dur="2250" fill="hold"/>
                                            <p:tgtEl>
                                              <p:spTgt spid="479"/>
                                            </p:tgtEl>
                                            <p:attrNameLst>
                                              <p:attrName>ppt_y</p:attrName>
                                            </p:attrNameLst>
                                          </p:cBhvr>
                                          <p:tavLst>
                                            <p:tav tm="0">
                                              <p:val>
                                                <p:strVal val="#ppt_y"/>
                                              </p:val>
                                            </p:tav>
                                            <p:tav tm="100000">
                                              <p:val>
                                                <p:strVal val="#ppt_y"/>
                                              </p:val>
                                            </p:tav>
                                          </p:tavLst>
                                        </p:anim>
                                      </p:childTnLst>
                                    </p:cTn>
                                  </p:par>
                                  <p:par>
                                    <p:cTn id="393" presetID="2" presetClass="entr" presetSubtype="8" fill="hold" grpId="0" nodeType="withEffect" p14:presetBounceEnd="60000">
                                      <p:stCondLst>
                                        <p:cond delay="750"/>
                                      </p:stCondLst>
                                      <p:childTnLst>
                                        <p:set>
                                          <p:cBhvr>
                                            <p:cTn id="394" dur="1" fill="hold">
                                              <p:stCondLst>
                                                <p:cond delay="0"/>
                                              </p:stCondLst>
                                            </p:cTn>
                                            <p:tgtEl>
                                              <p:spTgt spid="480"/>
                                            </p:tgtEl>
                                            <p:attrNameLst>
                                              <p:attrName>style.visibility</p:attrName>
                                            </p:attrNameLst>
                                          </p:cBhvr>
                                          <p:to>
                                            <p:strVal val="visible"/>
                                          </p:to>
                                        </p:set>
                                        <p:anim calcmode="lin" valueType="num" p14:bounceEnd="60000">
                                          <p:cBhvr additive="base">
                                            <p:cTn id="395" dur="2000" fill="hold"/>
                                            <p:tgtEl>
                                              <p:spTgt spid="480"/>
                                            </p:tgtEl>
                                            <p:attrNameLst>
                                              <p:attrName>ppt_x</p:attrName>
                                            </p:attrNameLst>
                                          </p:cBhvr>
                                          <p:tavLst>
                                            <p:tav tm="0">
                                              <p:val>
                                                <p:strVal val="0-#ppt_w/2"/>
                                              </p:val>
                                            </p:tav>
                                            <p:tav tm="100000">
                                              <p:val>
                                                <p:strVal val="#ppt_x"/>
                                              </p:val>
                                            </p:tav>
                                          </p:tavLst>
                                        </p:anim>
                                        <p:anim calcmode="lin" valueType="num" p14:bounceEnd="60000">
                                          <p:cBhvr additive="base">
                                            <p:cTn id="396" dur="2000" fill="hold"/>
                                            <p:tgtEl>
                                              <p:spTgt spid="480"/>
                                            </p:tgtEl>
                                            <p:attrNameLst>
                                              <p:attrName>ppt_y</p:attrName>
                                            </p:attrNameLst>
                                          </p:cBhvr>
                                          <p:tavLst>
                                            <p:tav tm="0">
                                              <p:val>
                                                <p:strVal val="#ppt_y"/>
                                              </p:val>
                                            </p:tav>
                                            <p:tav tm="100000">
                                              <p:val>
                                                <p:strVal val="#ppt_y"/>
                                              </p:val>
                                            </p:tav>
                                          </p:tavLst>
                                        </p:anim>
                                      </p:childTnLst>
                                    </p:cTn>
                                  </p:par>
                                  <p:par>
                                    <p:cTn id="397" presetID="2" presetClass="entr" presetSubtype="8" fill="hold" grpId="0" nodeType="withEffect" p14:presetBounceEnd="60000">
                                      <p:stCondLst>
                                        <p:cond delay="1000"/>
                                      </p:stCondLst>
                                      <p:childTnLst>
                                        <p:set>
                                          <p:cBhvr>
                                            <p:cTn id="398" dur="1" fill="hold">
                                              <p:stCondLst>
                                                <p:cond delay="0"/>
                                              </p:stCondLst>
                                            </p:cTn>
                                            <p:tgtEl>
                                              <p:spTgt spid="481"/>
                                            </p:tgtEl>
                                            <p:attrNameLst>
                                              <p:attrName>style.visibility</p:attrName>
                                            </p:attrNameLst>
                                          </p:cBhvr>
                                          <p:to>
                                            <p:strVal val="visible"/>
                                          </p:to>
                                        </p:set>
                                        <p:anim calcmode="lin" valueType="num" p14:bounceEnd="60000">
                                          <p:cBhvr additive="base">
                                            <p:cTn id="399" dur="2000" fill="hold"/>
                                            <p:tgtEl>
                                              <p:spTgt spid="481"/>
                                            </p:tgtEl>
                                            <p:attrNameLst>
                                              <p:attrName>ppt_x</p:attrName>
                                            </p:attrNameLst>
                                          </p:cBhvr>
                                          <p:tavLst>
                                            <p:tav tm="0">
                                              <p:val>
                                                <p:strVal val="0-#ppt_w/2"/>
                                              </p:val>
                                            </p:tav>
                                            <p:tav tm="100000">
                                              <p:val>
                                                <p:strVal val="#ppt_x"/>
                                              </p:val>
                                            </p:tav>
                                          </p:tavLst>
                                        </p:anim>
                                        <p:anim calcmode="lin" valueType="num" p14:bounceEnd="60000">
                                          <p:cBhvr additive="base">
                                            <p:cTn id="400" dur="2000" fill="hold"/>
                                            <p:tgtEl>
                                              <p:spTgt spid="481"/>
                                            </p:tgtEl>
                                            <p:attrNameLst>
                                              <p:attrName>ppt_y</p:attrName>
                                            </p:attrNameLst>
                                          </p:cBhvr>
                                          <p:tavLst>
                                            <p:tav tm="0">
                                              <p:val>
                                                <p:strVal val="#ppt_y"/>
                                              </p:val>
                                            </p:tav>
                                            <p:tav tm="100000">
                                              <p:val>
                                                <p:strVal val="#ppt_y"/>
                                              </p:val>
                                            </p:tav>
                                          </p:tavLst>
                                        </p:anim>
                                      </p:childTnLst>
                                    </p:cTn>
                                  </p:par>
                                  <p:par>
                                    <p:cTn id="401" presetID="2" presetClass="entr" presetSubtype="8" fill="hold" grpId="0" nodeType="withEffect" p14:presetBounceEnd="60000">
                                      <p:stCondLst>
                                        <p:cond delay="1500"/>
                                      </p:stCondLst>
                                      <p:childTnLst>
                                        <p:set>
                                          <p:cBhvr>
                                            <p:cTn id="402" dur="1" fill="hold">
                                              <p:stCondLst>
                                                <p:cond delay="0"/>
                                              </p:stCondLst>
                                            </p:cTn>
                                            <p:tgtEl>
                                              <p:spTgt spid="482"/>
                                            </p:tgtEl>
                                            <p:attrNameLst>
                                              <p:attrName>style.visibility</p:attrName>
                                            </p:attrNameLst>
                                          </p:cBhvr>
                                          <p:to>
                                            <p:strVal val="visible"/>
                                          </p:to>
                                        </p:set>
                                        <p:anim calcmode="lin" valueType="num" p14:bounceEnd="60000">
                                          <p:cBhvr additive="base">
                                            <p:cTn id="403" dur="2000" fill="hold"/>
                                            <p:tgtEl>
                                              <p:spTgt spid="482"/>
                                            </p:tgtEl>
                                            <p:attrNameLst>
                                              <p:attrName>ppt_x</p:attrName>
                                            </p:attrNameLst>
                                          </p:cBhvr>
                                          <p:tavLst>
                                            <p:tav tm="0">
                                              <p:val>
                                                <p:strVal val="0-#ppt_w/2"/>
                                              </p:val>
                                            </p:tav>
                                            <p:tav tm="100000">
                                              <p:val>
                                                <p:strVal val="#ppt_x"/>
                                              </p:val>
                                            </p:tav>
                                          </p:tavLst>
                                        </p:anim>
                                        <p:anim calcmode="lin" valueType="num" p14:bounceEnd="60000">
                                          <p:cBhvr additive="base">
                                            <p:cTn id="404" dur="2000" fill="hold"/>
                                            <p:tgtEl>
                                              <p:spTgt spid="482"/>
                                            </p:tgtEl>
                                            <p:attrNameLst>
                                              <p:attrName>ppt_y</p:attrName>
                                            </p:attrNameLst>
                                          </p:cBhvr>
                                          <p:tavLst>
                                            <p:tav tm="0">
                                              <p:val>
                                                <p:strVal val="#ppt_y"/>
                                              </p:val>
                                            </p:tav>
                                            <p:tav tm="100000">
                                              <p:val>
                                                <p:strVal val="#ppt_y"/>
                                              </p:val>
                                            </p:tav>
                                          </p:tavLst>
                                        </p:anim>
                                      </p:childTnLst>
                                    </p:cTn>
                                  </p:par>
                                  <p:par>
                                    <p:cTn id="405" presetID="2" presetClass="entr" presetSubtype="8" fill="hold" grpId="0" nodeType="withEffect" p14:presetBounceEnd="60000">
                                      <p:stCondLst>
                                        <p:cond delay="1500"/>
                                      </p:stCondLst>
                                      <p:childTnLst>
                                        <p:set>
                                          <p:cBhvr>
                                            <p:cTn id="406" dur="1" fill="hold">
                                              <p:stCondLst>
                                                <p:cond delay="0"/>
                                              </p:stCondLst>
                                            </p:cTn>
                                            <p:tgtEl>
                                              <p:spTgt spid="483"/>
                                            </p:tgtEl>
                                            <p:attrNameLst>
                                              <p:attrName>style.visibility</p:attrName>
                                            </p:attrNameLst>
                                          </p:cBhvr>
                                          <p:to>
                                            <p:strVal val="visible"/>
                                          </p:to>
                                        </p:set>
                                        <p:anim calcmode="lin" valueType="num" p14:bounceEnd="60000">
                                          <p:cBhvr additive="base">
                                            <p:cTn id="407" dur="2250" fill="hold"/>
                                            <p:tgtEl>
                                              <p:spTgt spid="483"/>
                                            </p:tgtEl>
                                            <p:attrNameLst>
                                              <p:attrName>ppt_x</p:attrName>
                                            </p:attrNameLst>
                                          </p:cBhvr>
                                          <p:tavLst>
                                            <p:tav tm="0">
                                              <p:val>
                                                <p:strVal val="0-#ppt_w/2"/>
                                              </p:val>
                                            </p:tav>
                                            <p:tav tm="100000">
                                              <p:val>
                                                <p:strVal val="#ppt_x"/>
                                              </p:val>
                                            </p:tav>
                                          </p:tavLst>
                                        </p:anim>
                                        <p:anim calcmode="lin" valueType="num" p14:bounceEnd="60000">
                                          <p:cBhvr additive="base">
                                            <p:cTn id="408" dur="2250" fill="hold"/>
                                            <p:tgtEl>
                                              <p:spTgt spid="483"/>
                                            </p:tgtEl>
                                            <p:attrNameLst>
                                              <p:attrName>ppt_y</p:attrName>
                                            </p:attrNameLst>
                                          </p:cBhvr>
                                          <p:tavLst>
                                            <p:tav tm="0">
                                              <p:val>
                                                <p:strVal val="#ppt_y"/>
                                              </p:val>
                                            </p:tav>
                                            <p:tav tm="100000">
                                              <p:val>
                                                <p:strVal val="#ppt_y"/>
                                              </p:val>
                                            </p:tav>
                                          </p:tavLst>
                                        </p:anim>
                                      </p:childTnLst>
                                    </p:cTn>
                                  </p:par>
                                  <p:par>
                                    <p:cTn id="409" presetID="2" presetClass="entr" presetSubtype="8" fill="hold" grpId="0" nodeType="withEffect" p14:presetBounceEnd="60000">
                                      <p:stCondLst>
                                        <p:cond delay="0"/>
                                      </p:stCondLst>
                                      <p:childTnLst>
                                        <p:set>
                                          <p:cBhvr>
                                            <p:cTn id="410" dur="1" fill="hold">
                                              <p:stCondLst>
                                                <p:cond delay="0"/>
                                              </p:stCondLst>
                                            </p:cTn>
                                            <p:tgtEl>
                                              <p:spTgt spid="484"/>
                                            </p:tgtEl>
                                            <p:attrNameLst>
                                              <p:attrName>style.visibility</p:attrName>
                                            </p:attrNameLst>
                                          </p:cBhvr>
                                          <p:to>
                                            <p:strVal val="visible"/>
                                          </p:to>
                                        </p:set>
                                        <p:anim calcmode="lin" valueType="num" p14:bounceEnd="60000">
                                          <p:cBhvr additive="base">
                                            <p:cTn id="411" dur="2250" fill="hold"/>
                                            <p:tgtEl>
                                              <p:spTgt spid="484"/>
                                            </p:tgtEl>
                                            <p:attrNameLst>
                                              <p:attrName>ppt_x</p:attrName>
                                            </p:attrNameLst>
                                          </p:cBhvr>
                                          <p:tavLst>
                                            <p:tav tm="0">
                                              <p:val>
                                                <p:strVal val="0-#ppt_w/2"/>
                                              </p:val>
                                            </p:tav>
                                            <p:tav tm="100000">
                                              <p:val>
                                                <p:strVal val="#ppt_x"/>
                                              </p:val>
                                            </p:tav>
                                          </p:tavLst>
                                        </p:anim>
                                        <p:anim calcmode="lin" valueType="num" p14:bounceEnd="60000">
                                          <p:cBhvr additive="base">
                                            <p:cTn id="412" dur="2250" fill="hold"/>
                                            <p:tgtEl>
                                              <p:spTgt spid="484"/>
                                            </p:tgtEl>
                                            <p:attrNameLst>
                                              <p:attrName>ppt_y</p:attrName>
                                            </p:attrNameLst>
                                          </p:cBhvr>
                                          <p:tavLst>
                                            <p:tav tm="0">
                                              <p:val>
                                                <p:strVal val="#ppt_y"/>
                                              </p:val>
                                            </p:tav>
                                            <p:tav tm="100000">
                                              <p:val>
                                                <p:strVal val="#ppt_y"/>
                                              </p:val>
                                            </p:tav>
                                          </p:tavLst>
                                        </p:anim>
                                      </p:childTnLst>
                                    </p:cTn>
                                  </p:par>
                                  <p:par>
                                    <p:cTn id="413" presetID="2" presetClass="entr" presetSubtype="8" fill="hold" grpId="0" nodeType="withEffect" p14:presetBounceEnd="60000">
                                      <p:stCondLst>
                                        <p:cond delay="500"/>
                                      </p:stCondLst>
                                      <p:childTnLst>
                                        <p:set>
                                          <p:cBhvr>
                                            <p:cTn id="414" dur="1" fill="hold">
                                              <p:stCondLst>
                                                <p:cond delay="0"/>
                                              </p:stCondLst>
                                            </p:cTn>
                                            <p:tgtEl>
                                              <p:spTgt spid="485"/>
                                            </p:tgtEl>
                                            <p:attrNameLst>
                                              <p:attrName>style.visibility</p:attrName>
                                            </p:attrNameLst>
                                          </p:cBhvr>
                                          <p:to>
                                            <p:strVal val="visible"/>
                                          </p:to>
                                        </p:set>
                                        <p:anim calcmode="lin" valueType="num" p14:bounceEnd="60000">
                                          <p:cBhvr additive="base">
                                            <p:cTn id="415" dur="2250" fill="hold"/>
                                            <p:tgtEl>
                                              <p:spTgt spid="485"/>
                                            </p:tgtEl>
                                            <p:attrNameLst>
                                              <p:attrName>ppt_x</p:attrName>
                                            </p:attrNameLst>
                                          </p:cBhvr>
                                          <p:tavLst>
                                            <p:tav tm="0">
                                              <p:val>
                                                <p:strVal val="0-#ppt_w/2"/>
                                              </p:val>
                                            </p:tav>
                                            <p:tav tm="100000">
                                              <p:val>
                                                <p:strVal val="#ppt_x"/>
                                              </p:val>
                                            </p:tav>
                                          </p:tavLst>
                                        </p:anim>
                                        <p:anim calcmode="lin" valueType="num" p14:bounceEnd="60000">
                                          <p:cBhvr additive="base">
                                            <p:cTn id="416" dur="2250" fill="hold"/>
                                            <p:tgtEl>
                                              <p:spTgt spid="485"/>
                                            </p:tgtEl>
                                            <p:attrNameLst>
                                              <p:attrName>ppt_y</p:attrName>
                                            </p:attrNameLst>
                                          </p:cBhvr>
                                          <p:tavLst>
                                            <p:tav tm="0">
                                              <p:val>
                                                <p:strVal val="#ppt_y"/>
                                              </p:val>
                                            </p:tav>
                                            <p:tav tm="100000">
                                              <p:val>
                                                <p:strVal val="#ppt_y"/>
                                              </p:val>
                                            </p:tav>
                                          </p:tavLst>
                                        </p:anim>
                                      </p:childTnLst>
                                    </p:cTn>
                                  </p:par>
                                  <p:par>
                                    <p:cTn id="417" presetID="2" presetClass="entr" presetSubtype="8" fill="hold" grpId="0" nodeType="withEffect" p14:presetBounceEnd="60000">
                                      <p:stCondLst>
                                        <p:cond delay="1500"/>
                                      </p:stCondLst>
                                      <p:childTnLst>
                                        <p:set>
                                          <p:cBhvr>
                                            <p:cTn id="418" dur="1" fill="hold">
                                              <p:stCondLst>
                                                <p:cond delay="0"/>
                                              </p:stCondLst>
                                            </p:cTn>
                                            <p:tgtEl>
                                              <p:spTgt spid="486"/>
                                            </p:tgtEl>
                                            <p:attrNameLst>
                                              <p:attrName>style.visibility</p:attrName>
                                            </p:attrNameLst>
                                          </p:cBhvr>
                                          <p:to>
                                            <p:strVal val="visible"/>
                                          </p:to>
                                        </p:set>
                                        <p:anim calcmode="lin" valueType="num" p14:bounceEnd="60000">
                                          <p:cBhvr additive="base">
                                            <p:cTn id="419" dur="2250" fill="hold"/>
                                            <p:tgtEl>
                                              <p:spTgt spid="486"/>
                                            </p:tgtEl>
                                            <p:attrNameLst>
                                              <p:attrName>ppt_x</p:attrName>
                                            </p:attrNameLst>
                                          </p:cBhvr>
                                          <p:tavLst>
                                            <p:tav tm="0">
                                              <p:val>
                                                <p:strVal val="0-#ppt_w/2"/>
                                              </p:val>
                                            </p:tav>
                                            <p:tav tm="100000">
                                              <p:val>
                                                <p:strVal val="#ppt_x"/>
                                              </p:val>
                                            </p:tav>
                                          </p:tavLst>
                                        </p:anim>
                                        <p:anim calcmode="lin" valueType="num" p14:bounceEnd="60000">
                                          <p:cBhvr additive="base">
                                            <p:cTn id="420" dur="2250" fill="hold"/>
                                            <p:tgtEl>
                                              <p:spTgt spid="486"/>
                                            </p:tgtEl>
                                            <p:attrNameLst>
                                              <p:attrName>ppt_y</p:attrName>
                                            </p:attrNameLst>
                                          </p:cBhvr>
                                          <p:tavLst>
                                            <p:tav tm="0">
                                              <p:val>
                                                <p:strVal val="#ppt_y"/>
                                              </p:val>
                                            </p:tav>
                                            <p:tav tm="100000">
                                              <p:val>
                                                <p:strVal val="#ppt_y"/>
                                              </p:val>
                                            </p:tav>
                                          </p:tavLst>
                                        </p:anim>
                                      </p:childTnLst>
                                    </p:cTn>
                                  </p:par>
                                  <p:par>
                                    <p:cTn id="421" presetID="2" presetClass="entr" presetSubtype="8" fill="hold" grpId="0" nodeType="withEffect" p14:presetBounceEnd="60000">
                                      <p:stCondLst>
                                        <p:cond delay="500"/>
                                      </p:stCondLst>
                                      <p:childTnLst>
                                        <p:set>
                                          <p:cBhvr>
                                            <p:cTn id="422" dur="1" fill="hold">
                                              <p:stCondLst>
                                                <p:cond delay="0"/>
                                              </p:stCondLst>
                                            </p:cTn>
                                            <p:tgtEl>
                                              <p:spTgt spid="487"/>
                                            </p:tgtEl>
                                            <p:attrNameLst>
                                              <p:attrName>style.visibility</p:attrName>
                                            </p:attrNameLst>
                                          </p:cBhvr>
                                          <p:to>
                                            <p:strVal val="visible"/>
                                          </p:to>
                                        </p:set>
                                        <p:anim calcmode="lin" valueType="num" p14:bounceEnd="60000">
                                          <p:cBhvr additive="base">
                                            <p:cTn id="423" dur="1800" fill="hold"/>
                                            <p:tgtEl>
                                              <p:spTgt spid="487"/>
                                            </p:tgtEl>
                                            <p:attrNameLst>
                                              <p:attrName>ppt_x</p:attrName>
                                            </p:attrNameLst>
                                          </p:cBhvr>
                                          <p:tavLst>
                                            <p:tav tm="0">
                                              <p:val>
                                                <p:strVal val="0-#ppt_w/2"/>
                                              </p:val>
                                            </p:tav>
                                            <p:tav tm="100000">
                                              <p:val>
                                                <p:strVal val="#ppt_x"/>
                                              </p:val>
                                            </p:tav>
                                          </p:tavLst>
                                        </p:anim>
                                        <p:anim calcmode="lin" valueType="num" p14:bounceEnd="60000">
                                          <p:cBhvr additive="base">
                                            <p:cTn id="424" dur="1800" fill="hold"/>
                                            <p:tgtEl>
                                              <p:spTgt spid="487"/>
                                            </p:tgtEl>
                                            <p:attrNameLst>
                                              <p:attrName>ppt_y</p:attrName>
                                            </p:attrNameLst>
                                          </p:cBhvr>
                                          <p:tavLst>
                                            <p:tav tm="0">
                                              <p:val>
                                                <p:strVal val="#ppt_y"/>
                                              </p:val>
                                            </p:tav>
                                            <p:tav tm="100000">
                                              <p:val>
                                                <p:strVal val="#ppt_y"/>
                                              </p:val>
                                            </p:tav>
                                          </p:tavLst>
                                        </p:anim>
                                      </p:childTnLst>
                                    </p:cTn>
                                  </p:par>
                                  <p:par>
                                    <p:cTn id="425" presetID="2" presetClass="entr" presetSubtype="8" fill="hold" grpId="0" nodeType="withEffect" p14:presetBounceEnd="60000">
                                      <p:stCondLst>
                                        <p:cond delay="1500"/>
                                      </p:stCondLst>
                                      <p:childTnLst>
                                        <p:set>
                                          <p:cBhvr>
                                            <p:cTn id="426" dur="1" fill="hold">
                                              <p:stCondLst>
                                                <p:cond delay="0"/>
                                              </p:stCondLst>
                                            </p:cTn>
                                            <p:tgtEl>
                                              <p:spTgt spid="488"/>
                                            </p:tgtEl>
                                            <p:attrNameLst>
                                              <p:attrName>style.visibility</p:attrName>
                                            </p:attrNameLst>
                                          </p:cBhvr>
                                          <p:to>
                                            <p:strVal val="visible"/>
                                          </p:to>
                                        </p:set>
                                        <p:anim calcmode="lin" valueType="num" p14:bounceEnd="60000">
                                          <p:cBhvr additive="base">
                                            <p:cTn id="427" dur="2250" fill="hold"/>
                                            <p:tgtEl>
                                              <p:spTgt spid="488"/>
                                            </p:tgtEl>
                                            <p:attrNameLst>
                                              <p:attrName>ppt_x</p:attrName>
                                            </p:attrNameLst>
                                          </p:cBhvr>
                                          <p:tavLst>
                                            <p:tav tm="0">
                                              <p:val>
                                                <p:strVal val="0-#ppt_w/2"/>
                                              </p:val>
                                            </p:tav>
                                            <p:tav tm="100000">
                                              <p:val>
                                                <p:strVal val="#ppt_x"/>
                                              </p:val>
                                            </p:tav>
                                          </p:tavLst>
                                        </p:anim>
                                        <p:anim calcmode="lin" valueType="num" p14:bounceEnd="60000">
                                          <p:cBhvr additive="base">
                                            <p:cTn id="428" dur="2250" fill="hold"/>
                                            <p:tgtEl>
                                              <p:spTgt spid="488"/>
                                            </p:tgtEl>
                                            <p:attrNameLst>
                                              <p:attrName>ppt_y</p:attrName>
                                            </p:attrNameLst>
                                          </p:cBhvr>
                                          <p:tavLst>
                                            <p:tav tm="0">
                                              <p:val>
                                                <p:strVal val="#ppt_y"/>
                                              </p:val>
                                            </p:tav>
                                            <p:tav tm="100000">
                                              <p:val>
                                                <p:strVal val="#ppt_y"/>
                                              </p:val>
                                            </p:tav>
                                          </p:tavLst>
                                        </p:anim>
                                      </p:childTnLst>
                                    </p:cTn>
                                  </p:par>
                                  <p:par>
                                    <p:cTn id="429" presetID="2" presetClass="entr" presetSubtype="8" fill="hold" grpId="0" nodeType="withEffect" p14:presetBounceEnd="60000">
                                      <p:stCondLst>
                                        <p:cond delay="1000"/>
                                      </p:stCondLst>
                                      <p:childTnLst>
                                        <p:set>
                                          <p:cBhvr>
                                            <p:cTn id="430" dur="1" fill="hold">
                                              <p:stCondLst>
                                                <p:cond delay="0"/>
                                              </p:stCondLst>
                                            </p:cTn>
                                            <p:tgtEl>
                                              <p:spTgt spid="489"/>
                                            </p:tgtEl>
                                            <p:attrNameLst>
                                              <p:attrName>style.visibility</p:attrName>
                                            </p:attrNameLst>
                                          </p:cBhvr>
                                          <p:to>
                                            <p:strVal val="visible"/>
                                          </p:to>
                                        </p:set>
                                        <p:anim calcmode="lin" valueType="num" p14:bounceEnd="60000">
                                          <p:cBhvr additive="base">
                                            <p:cTn id="431" dur="2250" fill="hold"/>
                                            <p:tgtEl>
                                              <p:spTgt spid="489"/>
                                            </p:tgtEl>
                                            <p:attrNameLst>
                                              <p:attrName>ppt_x</p:attrName>
                                            </p:attrNameLst>
                                          </p:cBhvr>
                                          <p:tavLst>
                                            <p:tav tm="0">
                                              <p:val>
                                                <p:strVal val="0-#ppt_w/2"/>
                                              </p:val>
                                            </p:tav>
                                            <p:tav tm="100000">
                                              <p:val>
                                                <p:strVal val="#ppt_x"/>
                                              </p:val>
                                            </p:tav>
                                          </p:tavLst>
                                        </p:anim>
                                        <p:anim calcmode="lin" valueType="num" p14:bounceEnd="60000">
                                          <p:cBhvr additive="base">
                                            <p:cTn id="432" dur="2250" fill="hold"/>
                                            <p:tgtEl>
                                              <p:spTgt spid="489"/>
                                            </p:tgtEl>
                                            <p:attrNameLst>
                                              <p:attrName>ppt_y</p:attrName>
                                            </p:attrNameLst>
                                          </p:cBhvr>
                                          <p:tavLst>
                                            <p:tav tm="0">
                                              <p:val>
                                                <p:strVal val="#ppt_y"/>
                                              </p:val>
                                            </p:tav>
                                            <p:tav tm="100000">
                                              <p:val>
                                                <p:strVal val="#ppt_y"/>
                                              </p:val>
                                            </p:tav>
                                          </p:tavLst>
                                        </p:anim>
                                      </p:childTnLst>
                                    </p:cTn>
                                  </p:par>
                                  <p:par>
                                    <p:cTn id="433" presetID="2" presetClass="entr" presetSubtype="8" fill="hold" grpId="0" nodeType="withEffect" p14:presetBounceEnd="60000">
                                      <p:stCondLst>
                                        <p:cond delay="0"/>
                                      </p:stCondLst>
                                      <p:childTnLst>
                                        <p:set>
                                          <p:cBhvr>
                                            <p:cTn id="434" dur="1" fill="hold">
                                              <p:stCondLst>
                                                <p:cond delay="0"/>
                                              </p:stCondLst>
                                            </p:cTn>
                                            <p:tgtEl>
                                              <p:spTgt spid="490"/>
                                            </p:tgtEl>
                                            <p:attrNameLst>
                                              <p:attrName>style.visibility</p:attrName>
                                            </p:attrNameLst>
                                          </p:cBhvr>
                                          <p:to>
                                            <p:strVal val="visible"/>
                                          </p:to>
                                        </p:set>
                                        <p:anim calcmode="lin" valueType="num" p14:bounceEnd="60000">
                                          <p:cBhvr additive="base">
                                            <p:cTn id="435" dur="2250" fill="hold"/>
                                            <p:tgtEl>
                                              <p:spTgt spid="490"/>
                                            </p:tgtEl>
                                            <p:attrNameLst>
                                              <p:attrName>ppt_x</p:attrName>
                                            </p:attrNameLst>
                                          </p:cBhvr>
                                          <p:tavLst>
                                            <p:tav tm="0">
                                              <p:val>
                                                <p:strVal val="0-#ppt_w/2"/>
                                              </p:val>
                                            </p:tav>
                                            <p:tav tm="100000">
                                              <p:val>
                                                <p:strVal val="#ppt_x"/>
                                              </p:val>
                                            </p:tav>
                                          </p:tavLst>
                                        </p:anim>
                                        <p:anim calcmode="lin" valueType="num" p14:bounceEnd="60000">
                                          <p:cBhvr additive="base">
                                            <p:cTn id="436" dur="2250" fill="hold"/>
                                            <p:tgtEl>
                                              <p:spTgt spid="490"/>
                                            </p:tgtEl>
                                            <p:attrNameLst>
                                              <p:attrName>ppt_y</p:attrName>
                                            </p:attrNameLst>
                                          </p:cBhvr>
                                          <p:tavLst>
                                            <p:tav tm="0">
                                              <p:val>
                                                <p:strVal val="#ppt_y"/>
                                              </p:val>
                                            </p:tav>
                                            <p:tav tm="100000">
                                              <p:val>
                                                <p:strVal val="#ppt_y"/>
                                              </p:val>
                                            </p:tav>
                                          </p:tavLst>
                                        </p:anim>
                                      </p:childTnLst>
                                    </p:cTn>
                                  </p:par>
                                  <p:par>
                                    <p:cTn id="437" presetID="2" presetClass="entr" presetSubtype="8" fill="hold" grpId="0" nodeType="withEffect" p14:presetBounceEnd="60000">
                                      <p:stCondLst>
                                        <p:cond delay="1500"/>
                                      </p:stCondLst>
                                      <p:childTnLst>
                                        <p:set>
                                          <p:cBhvr>
                                            <p:cTn id="438" dur="1" fill="hold">
                                              <p:stCondLst>
                                                <p:cond delay="0"/>
                                              </p:stCondLst>
                                            </p:cTn>
                                            <p:tgtEl>
                                              <p:spTgt spid="491"/>
                                            </p:tgtEl>
                                            <p:attrNameLst>
                                              <p:attrName>style.visibility</p:attrName>
                                            </p:attrNameLst>
                                          </p:cBhvr>
                                          <p:to>
                                            <p:strVal val="visible"/>
                                          </p:to>
                                        </p:set>
                                        <p:anim calcmode="lin" valueType="num" p14:bounceEnd="60000">
                                          <p:cBhvr additive="base">
                                            <p:cTn id="439" dur="2250" fill="hold"/>
                                            <p:tgtEl>
                                              <p:spTgt spid="491"/>
                                            </p:tgtEl>
                                            <p:attrNameLst>
                                              <p:attrName>ppt_x</p:attrName>
                                            </p:attrNameLst>
                                          </p:cBhvr>
                                          <p:tavLst>
                                            <p:tav tm="0">
                                              <p:val>
                                                <p:strVal val="0-#ppt_w/2"/>
                                              </p:val>
                                            </p:tav>
                                            <p:tav tm="100000">
                                              <p:val>
                                                <p:strVal val="#ppt_x"/>
                                              </p:val>
                                            </p:tav>
                                          </p:tavLst>
                                        </p:anim>
                                        <p:anim calcmode="lin" valueType="num" p14:bounceEnd="60000">
                                          <p:cBhvr additive="base">
                                            <p:cTn id="440" dur="2250" fill="hold"/>
                                            <p:tgtEl>
                                              <p:spTgt spid="491"/>
                                            </p:tgtEl>
                                            <p:attrNameLst>
                                              <p:attrName>ppt_y</p:attrName>
                                            </p:attrNameLst>
                                          </p:cBhvr>
                                          <p:tavLst>
                                            <p:tav tm="0">
                                              <p:val>
                                                <p:strVal val="#ppt_y"/>
                                              </p:val>
                                            </p:tav>
                                            <p:tav tm="100000">
                                              <p:val>
                                                <p:strVal val="#ppt_y"/>
                                              </p:val>
                                            </p:tav>
                                          </p:tavLst>
                                        </p:anim>
                                      </p:childTnLst>
                                    </p:cTn>
                                  </p:par>
                                  <p:par>
                                    <p:cTn id="441" presetID="2" presetClass="entr" presetSubtype="8" fill="hold" grpId="0" nodeType="withEffect" p14:presetBounceEnd="60000">
                                      <p:stCondLst>
                                        <p:cond delay="500"/>
                                      </p:stCondLst>
                                      <p:childTnLst>
                                        <p:set>
                                          <p:cBhvr>
                                            <p:cTn id="442" dur="1" fill="hold">
                                              <p:stCondLst>
                                                <p:cond delay="0"/>
                                              </p:stCondLst>
                                            </p:cTn>
                                            <p:tgtEl>
                                              <p:spTgt spid="492"/>
                                            </p:tgtEl>
                                            <p:attrNameLst>
                                              <p:attrName>style.visibility</p:attrName>
                                            </p:attrNameLst>
                                          </p:cBhvr>
                                          <p:to>
                                            <p:strVal val="visible"/>
                                          </p:to>
                                        </p:set>
                                        <p:anim calcmode="lin" valueType="num" p14:bounceEnd="60000">
                                          <p:cBhvr additive="base">
                                            <p:cTn id="443" dur="2250" fill="hold"/>
                                            <p:tgtEl>
                                              <p:spTgt spid="492"/>
                                            </p:tgtEl>
                                            <p:attrNameLst>
                                              <p:attrName>ppt_x</p:attrName>
                                            </p:attrNameLst>
                                          </p:cBhvr>
                                          <p:tavLst>
                                            <p:tav tm="0">
                                              <p:val>
                                                <p:strVal val="0-#ppt_w/2"/>
                                              </p:val>
                                            </p:tav>
                                            <p:tav tm="100000">
                                              <p:val>
                                                <p:strVal val="#ppt_x"/>
                                              </p:val>
                                            </p:tav>
                                          </p:tavLst>
                                        </p:anim>
                                        <p:anim calcmode="lin" valueType="num" p14:bounceEnd="60000">
                                          <p:cBhvr additive="base">
                                            <p:cTn id="444" dur="2250" fill="hold"/>
                                            <p:tgtEl>
                                              <p:spTgt spid="492"/>
                                            </p:tgtEl>
                                            <p:attrNameLst>
                                              <p:attrName>ppt_y</p:attrName>
                                            </p:attrNameLst>
                                          </p:cBhvr>
                                          <p:tavLst>
                                            <p:tav tm="0">
                                              <p:val>
                                                <p:strVal val="#ppt_y"/>
                                              </p:val>
                                            </p:tav>
                                            <p:tav tm="100000">
                                              <p:val>
                                                <p:strVal val="#ppt_y"/>
                                              </p:val>
                                            </p:tav>
                                          </p:tavLst>
                                        </p:anim>
                                      </p:childTnLst>
                                    </p:cTn>
                                  </p:par>
                                  <p:par>
                                    <p:cTn id="445" presetID="2" presetClass="entr" presetSubtype="8" fill="hold" grpId="0" nodeType="withEffect" p14:presetBounceEnd="60000">
                                      <p:stCondLst>
                                        <p:cond delay="0"/>
                                      </p:stCondLst>
                                      <p:childTnLst>
                                        <p:set>
                                          <p:cBhvr>
                                            <p:cTn id="446" dur="1" fill="hold">
                                              <p:stCondLst>
                                                <p:cond delay="0"/>
                                              </p:stCondLst>
                                            </p:cTn>
                                            <p:tgtEl>
                                              <p:spTgt spid="493"/>
                                            </p:tgtEl>
                                            <p:attrNameLst>
                                              <p:attrName>style.visibility</p:attrName>
                                            </p:attrNameLst>
                                          </p:cBhvr>
                                          <p:to>
                                            <p:strVal val="visible"/>
                                          </p:to>
                                        </p:set>
                                        <p:anim calcmode="lin" valueType="num" p14:bounceEnd="60000">
                                          <p:cBhvr additive="base">
                                            <p:cTn id="447" dur="2250" fill="hold"/>
                                            <p:tgtEl>
                                              <p:spTgt spid="493"/>
                                            </p:tgtEl>
                                            <p:attrNameLst>
                                              <p:attrName>ppt_x</p:attrName>
                                            </p:attrNameLst>
                                          </p:cBhvr>
                                          <p:tavLst>
                                            <p:tav tm="0">
                                              <p:val>
                                                <p:strVal val="0-#ppt_w/2"/>
                                              </p:val>
                                            </p:tav>
                                            <p:tav tm="100000">
                                              <p:val>
                                                <p:strVal val="#ppt_x"/>
                                              </p:val>
                                            </p:tav>
                                          </p:tavLst>
                                        </p:anim>
                                        <p:anim calcmode="lin" valueType="num" p14:bounceEnd="60000">
                                          <p:cBhvr additive="base">
                                            <p:cTn id="448" dur="2250" fill="hold"/>
                                            <p:tgtEl>
                                              <p:spTgt spid="493"/>
                                            </p:tgtEl>
                                            <p:attrNameLst>
                                              <p:attrName>ppt_y</p:attrName>
                                            </p:attrNameLst>
                                          </p:cBhvr>
                                          <p:tavLst>
                                            <p:tav tm="0">
                                              <p:val>
                                                <p:strVal val="#ppt_y"/>
                                              </p:val>
                                            </p:tav>
                                            <p:tav tm="100000">
                                              <p:val>
                                                <p:strVal val="#ppt_y"/>
                                              </p:val>
                                            </p:tav>
                                          </p:tavLst>
                                        </p:anim>
                                      </p:childTnLst>
                                    </p:cTn>
                                  </p:par>
                                  <p:par>
                                    <p:cTn id="449" presetID="2" presetClass="entr" presetSubtype="8" fill="hold" grpId="0" nodeType="withEffect" p14:presetBounceEnd="60000">
                                      <p:stCondLst>
                                        <p:cond delay="1000"/>
                                      </p:stCondLst>
                                      <p:childTnLst>
                                        <p:set>
                                          <p:cBhvr>
                                            <p:cTn id="450" dur="1" fill="hold">
                                              <p:stCondLst>
                                                <p:cond delay="0"/>
                                              </p:stCondLst>
                                            </p:cTn>
                                            <p:tgtEl>
                                              <p:spTgt spid="494"/>
                                            </p:tgtEl>
                                            <p:attrNameLst>
                                              <p:attrName>style.visibility</p:attrName>
                                            </p:attrNameLst>
                                          </p:cBhvr>
                                          <p:to>
                                            <p:strVal val="visible"/>
                                          </p:to>
                                        </p:set>
                                        <p:anim calcmode="lin" valueType="num" p14:bounceEnd="60000">
                                          <p:cBhvr additive="base">
                                            <p:cTn id="451" dur="2250" fill="hold"/>
                                            <p:tgtEl>
                                              <p:spTgt spid="494"/>
                                            </p:tgtEl>
                                            <p:attrNameLst>
                                              <p:attrName>ppt_x</p:attrName>
                                            </p:attrNameLst>
                                          </p:cBhvr>
                                          <p:tavLst>
                                            <p:tav tm="0">
                                              <p:val>
                                                <p:strVal val="0-#ppt_w/2"/>
                                              </p:val>
                                            </p:tav>
                                            <p:tav tm="100000">
                                              <p:val>
                                                <p:strVal val="#ppt_x"/>
                                              </p:val>
                                            </p:tav>
                                          </p:tavLst>
                                        </p:anim>
                                        <p:anim calcmode="lin" valueType="num" p14:bounceEnd="60000">
                                          <p:cBhvr additive="base">
                                            <p:cTn id="452" dur="2250" fill="hold"/>
                                            <p:tgtEl>
                                              <p:spTgt spid="494"/>
                                            </p:tgtEl>
                                            <p:attrNameLst>
                                              <p:attrName>ppt_y</p:attrName>
                                            </p:attrNameLst>
                                          </p:cBhvr>
                                          <p:tavLst>
                                            <p:tav tm="0">
                                              <p:val>
                                                <p:strVal val="#ppt_y"/>
                                              </p:val>
                                            </p:tav>
                                            <p:tav tm="100000">
                                              <p:val>
                                                <p:strVal val="#ppt_y"/>
                                              </p:val>
                                            </p:tav>
                                          </p:tavLst>
                                        </p:anim>
                                      </p:childTnLst>
                                    </p:cTn>
                                  </p:par>
                                  <p:par>
                                    <p:cTn id="453" presetID="2" presetClass="entr" presetSubtype="8" fill="hold" grpId="0" nodeType="withEffect" p14:presetBounceEnd="60000">
                                      <p:stCondLst>
                                        <p:cond delay="0"/>
                                      </p:stCondLst>
                                      <p:childTnLst>
                                        <p:set>
                                          <p:cBhvr>
                                            <p:cTn id="454" dur="1" fill="hold">
                                              <p:stCondLst>
                                                <p:cond delay="0"/>
                                              </p:stCondLst>
                                            </p:cTn>
                                            <p:tgtEl>
                                              <p:spTgt spid="495"/>
                                            </p:tgtEl>
                                            <p:attrNameLst>
                                              <p:attrName>style.visibility</p:attrName>
                                            </p:attrNameLst>
                                          </p:cBhvr>
                                          <p:to>
                                            <p:strVal val="visible"/>
                                          </p:to>
                                        </p:set>
                                        <p:anim calcmode="lin" valueType="num" p14:bounceEnd="60000">
                                          <p:cBhvr additive="base">
                                            <p:cTn id="455" dur="2250" fill="hold"/>
                                            <p:tgtEl>
                                              <p:spTgt spid="495"/>
                                            </p:tgtEl>
                                            <p:attrNameLst>
                                              <p:attrName>ppt_x</p:attrName>
                                            </p:attrNameLst>
                                          </p:cBhvr>
                                          <p:tavLst>
                                            <p:tav tm="0">
                                              <p:val>
                                                <p:strVal val="0-#ppt_w/2"/>
                                              </p:val>
                                            </p:tav>
                                            <p:tav tm="100000">
                                              <p:val>
                                                <p:strVal val="#ppt_x"/>
                                              </p:val>
                                            </p:tav>
                                          </p:tavLst>
                                        </p:anim>
                                        <p:anim calcmode="lin" valueType="num" p14:bounceEnd="60000">
                                          <p:cBhvr additive="base">
                                            <p:cTn id="456" dur="2250" fill="hold"/>
                                            <p:tgtEl>
                                              <p:spTgt spid="495"/>
                                            </p:tgtEl>
                                            <p:attrNameLst>
                                              <p:attrName>ppt_y</p:attrName>
                                            </p:attrNameLst>
                                          </p:cBhvr>
                                          <p:tavLst>
                                            <p:tav tm="0">
                                              <p:val>
                                                <p:strVal val="#ppt_y"/>
                                              </p:val>
                                            </p:tav>
                                            <p:tav tm="100000">
                                              <p:val>
                                                <p:strVal val="#ppt_y"/>
                                              </p:val>
                                            </p:tav>
                                          </p:tavLst>
                                        </p:anim>
                                      </p:childTnLst>
                                    </p:cTn>
                                  </p:par>
                                  <p:par>
                                    <p:cTn id="457" presetID="2" presetClass="entr" presetSubtype="8" fill="hold" grpId="0" nodeType="withEffect" p14:presetBounceEnd="60000">
                                      <p:stCondLst>
                                        <p:cond delay="1000"/>
                                      </p:stCondLst>
                                      <p:childTnLst>
                                        <p:set>
                                          <p:cBhvr>
                                            <p:cTn id="458" dur="1" fill="hold">
                                              <p:stCondLst>
                                                <p:cond delay="0"/>
                                              </p:stCondLst>
                                            </p:cTn>
                                            <p:tgtEl>
                                              <p:spTgt spid="496"/>
                                            </p:tgtEl>
                                            <p:attrNameLst>
                                              <p:attrName>style.visibility</p:attrName>
                                            </p:attrNameLst>
                                          </p:cBhvr>
                                          <p:to>
                                            <p:strVal val="visible"/>
                                          </p:to>
                                        </p:set>
                                        <p:anim calcmode="lin" valueType="num" p14:bounceEnd="60000">
                                          <p:cBhvr additive="base">
                                            <p:cTn id="459" dur="2250" fill="hold"/>
                                            <p:tgtEl>
                                              <p:spTgt spid="496"/>
                                            </p:tgtEl>
                                            <p:attrNameLst>
                                              <p:attrName>ppt_x</p:attrName>
                                            </p:attrNameLst>
                                          </p:cBhvr>
                                          <p:tavLst>
                                            <p:tav tm="0">
                                              <p:val>
                                                <p:strVal val="0-#ppt_w/2"/>
                                              </p:val>
                                            </p:tav>
                                            <p:tav tm="100000">
                                              <p:val>
                                                <p:strVal val="#ppt_x"/>
                                              </p:val>
                                            </p:tav>
                                          </p:tavLst>
                                        </p:anim>
                                        <p:anim calcmode="lin" valueType="num" p14:bounceEnd="60000">
                                          <p:cBhvr additive="base">
                                            <p:cTn id="460" dur="2250" fill="hold"/>
                                            <p:tgtEl>
                                              <p:spTgt spid="496"/>
                                            </p:tgtEl>
                                            <p:attrNameLst>
                                              <p:attrName>ppt_y</p:attrName>
                                            </p:attrNameLst>
                                          </p:cBhvr>
                                          <p:tavLst>
                                            <p:tav tm="0">
                                              <p:val>
                                                <p:strVal val="#ppt_y"/>
                                              </p:val>
                                            </p:tav>
                                            <p:tav tm="100000">
                                              <p:val>
                                                <p:strVal val="#ppt_y"/>
                                              </p:val>
                                            </p:tav>
                                          </p:tavLst>
                                        </p:anim>
                                      </p:childTnLst>
                                    </p:cTn>
                                  </p:par>
                                  <p:par>
                                    <p:cTn id="461" presetID="2" presetClass="entr" presetSubtype="8" fill="hold" grpId="0" nodeType="withEffect" p14:presetBounceEnd="60000">
                                      <p:stCondLst>
                                        <p:cond delay="0"/>
                                      </p:stCondLst>
                                      <p:childTnLst>
                                        <p:set>
                                          <p:cBhvr>
                                            <p:cTn id="462" dur="1" fill="hold">
                                              <p:stCondLst>
                                                <p:cond delay="0"/>
                                              </p:stCondLst>
                                            </p:cTn>
                                            <p:tgtEl>
                                              <p:spTgt spid="497"/>
                                            </p:tgtEl>
                                            <p:attrNameLst>
                                              <p:attrName>style.visibility</p:attrName>
                                            </p:attrNameLst>
                                          </p:cBhvr>
                                          <p:to>
                                            <p:strVal val="visible"/>
                                          </p:to>
                                        </p:set>
                                        <p:anim calcmode="lin" valueType="num" p14:bounceEnd="60000">
                                          <p:cBhvr additive="base">
                                            <p:cTn id="463" dur="2250" fill="hold"/>
                                            <p:tgtEl>
                                              <p:spTgt spid="497"/>
                                            </p:tgtEl>
                                            <p:attrNameLst>
                                              <p:attrName>ppt_x</p:attrName>
                                            </p:attrNameLst>
                                          </p:cBhvr>
                                          <p:tavLst>
                                            <p:tav tm="0">
                                              <p:val>
                                                <p:strVal val="0-#ppt_w/2"/>
                                              </p:val>
                                            </p:tav>
                                            <p:tav tm="100000">
                                              <p:val>
                                                <p:strVal val="#ppt_x"/>
                                              </p:val>
                                            </p:tav>
                                          </p:tavLst>
                                        </p:anim>
                                        <p:anim calcmode="lin" valueType="num" p14:bounceEnd="60000">
                                          <p:cBhvr additive="base">
                                            <p:cTn id="464" dur="2250" fill="hold"/>
                                            <p:tgtEl>
                                              <p:spTgt spid="497"/>
                                            </p:tgtEl>
                                            <p:attrNameLst>
                                              <p:attrName>ppt_y</p:attrName>
                                            </p:attrNameLst>
                                          </p:cBhvr>
                                          <p:tavLst>
                                            <p:tav tm="0">
                                              <p:val>
                                                <p:strVal val="#ppt_y"/>
                                              </p:val>
                                            </p:tav>
                                            <p:tav tm="100000">
                                              <p:val>
                                                <p:strVal val="#ppt_y"/>
                                              </p:val>
                                            </p:tav>
                                          </p:tavLst>
                                        </p:anim>
                                      </p:childTnLst>
                                    </p:cTn>
                                  </p:par>
                                  <p:par>
                                    <p:cTn id="465" presetID="2" presetClass="entr" presetSubtype="8" fill="hold" grpId="0" nodeType="withEffect" p14:presetBounceEnd="60000">
                                      <p:stCondLst>
                                        <p:cond delay="0"/>
                                      </p:stCondLst>
                                      <p:childTnLst>
                                        <p:set>
                                          <p:cBhvr>
                                            <p:cTn id="466" dur="1" fill="hold">
                                              <p:stCondLst>
                                                <p:cond delay="0"/>
                                              </p:stCondLst>
                                            </p:cTn>
                                            <p:tgtEl>
                                              <p:spTgt spid="498"/>
                                            </p:tgtEl>
                                            <p:attrNameLst>
                                              <p:attrName>style.visibility</p:attrName>
                                            </p:attrNameLst>
                                          </p:cBhvr>
                                          <p:to>
                                            <p:strVal val="visible"/>
                                          </p:to>
                                        </p:set>
                                        <p:anim calcmode="lin" valueType="num" p14:bounceEnd="60000">
                                          <p:cBhvr additive="base">
                                            <p:cTn id="467" dur="2250" fill="hold"/>
                                            <p:tgtEl>
                                              <p:spTgt spid="498"/>
                                            </p:tgtEl>
                                            <p:attrNameLst>
                                              <p:attrName>ppt_x</p:attrName>
                                            </p:attrNameLst>
                                          </p:cBhvr>
                                          <p:tavLst>
                                            <p:tav tm="0">
                                              <p:val>
                                                <p:strVal val="0-#ppt_w/2"/>
                                              </p:val>
                                            </p:tav>
                                            <p:tav tm="100000">
                                              <p:val>
                                                <p:strVal val="#ppt_x"/>
                                              </p:val>
                                            </p:tav>
                                          </p:tavLst>
                                        </p:anim>
                                        <p:anim calcmode="lin" valueType="num" p14:bounceEnd="60000">
                                          <p:cBhvr additive="base">
                                            <p:cTn id="468" dur="2250" fill="hold"/>
                                            <p:tgtEl>
                                              <p:spTgt spid="498"/>
                                            </p:tgtEl>
                                            <p:attrNameLst>
                                              <p:attrName>ppt_y</p:attrName>
                                            </p:attrNameLst>
                                          </p:cBhvr>
                                          <p:tavLst>
                                            <p:tav tm="0">
                                              <p:val>
                                                <p:strVal val="#ppt_y"/>
                                              </p:val>
                                            </p:tav>
                                            <p:tav tm="100000">
                                              <p:val>
                                                <p:strVal val="#ppt_y"/>
                                              </p:val>
                                            </p:tav>
                                          </p:tavLst>
                                        </p:anim>
                                      </p:childTnLst>
                                    </p:cTn>
                                  </p:par>
                                  <p:par>
                                    <p:cTn id="469" presetID="2" presetClass="entr" presetSubtype="8" fill="hold" grpId="0" nodeType="withEffect" p14:presetBounceEnd="60000">
                                      <p:stCondLst>
                                        <p:cond delay="1000"/>
                                      </p:stCondLst>
                                      <p:childTnLst>
                                        <p:set>
                                          <p:cBhvr>
                                            <p:cTn id="470" dur="1" fill="hold">
                                              <p:stCondLst>
                                                <p:cond delay="0"/>
                                              </p:stCondLst>
                                            </p:cTn>
                                            <p:tgtEl>
                                              <p:spTgt spid="499"/>
                                            </p:tgtEl>
                                            <p:attrNameLst>
                                              <p:attrName>style.visibility</p:attrName>
                                            </p:attrNameLst>
                                          </p:cBhvr>
                                          <p:to>
                                            <p:strVal val="visible"/>
                                          </p:to>
                                        </p:set>
                                        <p:anim calcmode="lin" valueType="num" p14:bounceEnd="60000">
                                          <p:cBhvr additive="base">
                                            <p:cTn id="471" dur="2400" fill="hold"/>
                                            <p:tgtEl>
                                              <p:spTgt spid="499"/>
                                            </p:tgtEl>
                                            <p:attrNameLst>
                                              <p:attrName>ppt_x</p:attrName>
                                            </p:attrNameLst>
                                          </p:cBhvr>
                                          <p:tavLst>
                                            <p:tav tm="0">
                                              <p:val>
                                                <p:strVal val="0-#ppt_w/2"/>
                                              </p:val>
                                            </p:tav>
                                            <p:tav tm="100000">
                                              <p:val>
                                                <p:strVal val="#ppt_x"/>
                                              </p:val>
                                            </p:tav>
                                          </p:tavLst>
                                        </p:anim>
                                        <p:anim calcmode="lin" valueType="num" p14:bounceEnd="60000">
                                          <p:cBhvr additive="base">
                                            <p:cTn id="472" dur="2400" fill="hold"/>
                                            <p:tgtEl>
                                              <p:spTgt spid="499"/>
                                            </p:tgtEl>
                                            <p:attrNameLst>
                                              <p:attrName>ppt_y</p:attrName>
                                            </p:attrNameLst>
                                          </p:cBhvr>
                                          <p:tavLst>
                                            <p:tav tm="0">
                                              <p:val>
                                                <p:strVal val="#ppt_y"/>
                                              </p:val>
                                            </p:tav>
                                            <p:tav tm="100000">
                                              <p:val>
                                                <p:strVal val="#ppt_y"/>
                                              </p:val>
                                            </p:tav>
                                          </p:tavLst>
                                        </p:anim>
                                      </p:childTnLst>
                                    </p:cTn>
                                  </p:par>
                                  <p:par>
                                    <p:cTn id="473" presetID="2" presetClass="entr" presetSubtype="8" fill="hold" grpId="0" nodeType="withEffect" p14:presetBounceEnd="60000">
                                      <p:stCondLst>
                                        <p:cond delay="0"/>
                                      </p:stCondLst>
                                      <p:childTnLst>
                                        <p:set>
                                          <p:cBhvr>
                                            <p:cTn id="474" dur="1" fill="hold">
                                              <p:stCondLst>
                                                <p:cond delay="0"/>
                                              </p:stCondLst>
                                            </p:cTn>
                                            <p:tgtEl>
                                              <p:spTgt spid="500"/>
                                            </p:tgtEl>
                                            <p:attrNameLst>
                                              <p:attrName>style.visibility</p:attrName>
                                            </p:attrNameLst>
                                          </p:cBhvr>
                                          <p:to>
                                            <p:strVal val="visible"/>
                                          </p:to>
                                        </p:set>
                                        <p:anim calcmode="lin" valueType="num" p14:bounceEnd="60000">
                                          <p:cBhvr additive="base">
                                            <p:cTn id="475" dur="2250" fill="hold"/>
                                            <p:tgtEl>
                                              <p:spTgt spid="500"/>
                                            </p:tgtEl>
                                            <p:attrNameLst>
                                              <p:attrName>ppt_x</p:attrName>
                                            </p:attrNameLst>
                                          </p:cBhvr>
                                          <p:tavLst>
                                            <p:tav tm="0">
                                              <p:val>
                                                <p:strVal val="0-#ppt_w/2"/>
                                              </p:val>
                                            </p:tav>
                                            <p:tav tm="100000">
                                              <p:val>
                                                <p:strVal val="#ppt_x"/>
                                              </p:val>
                                            </p:tav>
                                          </p:tavLst>
                                        </p:anim>
                                        <p:anim calcmode="lin" valueType="num" p14:bounceEnd="60000">
                                          <p:cBhvr additive="base">
                                            <p:cTn id="476" dur="2250" fill="hold"/>
                                            <p:tgtEl>
                                              <p:spTgt spid="500"/>
                                            </p:tgtEl>
                                            <p:attrNameLst>
                                              <p:attrName>ppt_y</p:attrName>
                                            </p:attrNameLst>
                                          </p:cBhvr>
                                          <p:tavLst>
                                            <p:tav tm="0">
                                              <p:val>
                                                <p:strVal val="#ppt_y"/>
                                              </p:val>
                                            </p:tav>
                                            <p:tav tm="100000">
                                              <p:val>
                                                <p:strVal val="#ppt_y"/>
                                              </p:val>
                                            </p:tav>
                                          </p:tavLst>
                                        </p:anim>
                                      </p:childTnLst>
                                    </p:cTn>
                                  </p:par>
                                  <p:par>
                                    <p:cTn id="477" presetID="2" presetClass="entr" presetSubtype="8" fill="hold" grpId="0" nodeType="withEffect" p14:presetBounceEnd="60000">
                                      <p:stCondLst>
                                        <p:cond delay="700"/>
                                      </p:stCondLst>
                                      <p:childTnLst>
                                        <p:set>
                                          <p:cBhvr>
                                            <p:cTn id="478" dur="1" fill="hold">
                                              <p:stCondLst>
                                                <p:cond delay="0"/>
                                              </p:stCondLst>
                                            </p:cTn>
                                            <p:tgtEl>
                                              <p:spTgt spid="501"/>
                                            </p:tgtEl>
                                            <p:attrNameLst>
                                              <p:attrName>style.visibility</p:attrName>
                                            </p:attrNameLst>
                                          </p:cBhvr>
                                          <p:to>
                                            <p:strVal val="visible"/>
                                          </p:to>
                                        </p:set>
                                        <p:anim calcmode="lin" valueType="num" p14:bounceEnd="60000">
                                          <p:cBhvr additive="base">
                                            <p:cTn id="479" dur="2250" fill="hold"/>
                                            <p:tgtEl>
                                              <p:spTgt spid="501"/>
                                            </p:tgtEl>
                                            <p:attrNameLst>
                                              <p:attrName>ppt_x</p:attrName>
                                            </p:attrNameLst>
                                          </p:cBhvr>
                                          <p:tavLst>
                                            <p:tav tm="0">
                                              <p:val>
                                                <p:strVal val="0-#ppt_w/2"/>
                                              </p:val>
                                            </p:tav>
                                            <p:tav tm="100000">
                                              <p:val>
                                                <p:strVal val="#ppt_x"/>
                                              </p:val>
                                            </p:tav>
                                          </p:tavLst>
                                        </p:anim>
                                        <p:anim calcmode="lin" valueType="num" p14:bounceEnd="60000">
                                          <p:cBhvr additive="base">
                                            <p:cTn id="480" dur="2250" fill="hold"/>
                                            <p:tgtEl>
                                              <p:spTgt spid="501"/>
                                            </p:tgtEl>
                                            <p:attrNameLst>
                                              <p:attrName>ppt_y</p:attrName>
                                            </p:attrNameLst>
                                          </p:cBhvr>
                                          <p:tavLst>
                                            <p:tav tm="0">
                                              <p:val>
                                                <p:strVal val="#ppt_y"/>
                                              </p:val>
                                            </p:tav>
                                            <p:tav tm="100000">
                                              <p:val>
                                                <p:strVal val="#ppt_y"/>
                                              </p:val>
                                            </p:tav>
                                          </p:tavLst>
                                        </p:anim>
                                      </p:childTnLst>
                                    </p:cTn>
                                  </p:par>
                                  <p:par>
                                    <p:cTn id="481" presetID="2" presetClass="entr" presetSubtype="8" fill="hold" grpId="0" nodeType="withEffect" p14:presetBounceEnd="60000">
                                      <p:stCondLst>
                                        <p:cond delay="1700"/>
                                      </p:stCondLst>
                                      <p:childTnLst>
                                        <p:set>
                                          <p:cBhvr>
                                            <p:cTn id="482" dur="1" fill="hold">
                                              <p:stCondLst>
                                                <p:cond delay="0"/>
                                              </p:stCondLst>
                                            </p:cTn>
                                            <p:tgtEl>
                                              <p:spTgt spid="502"/>
                                            </p:tgtEl>
                                            <p:attrNameLst>
                                              <p:attrName>style.visibility</p:attrName>
                                            </p:attrNameLst>
                                          </p:cBhvr>
                                          <p:to>
                                            <p:strVal val="visible"/>
                                          </p:to>
                                        </p:set>
                                        <p:anim calcmode="lin" valueType="num" p14:bounceEnd="60000">
                                          <p:cBhvr additive="base">
                                            <p:cTn id="483" dur="2000" fill="hold"/>
                                            <p:tgtEl>
                                              <p:spTgt spid="502"/>
                                            </p:tgtEl>
                                            <p:attrNameLst>
                                              <p:attrName>ppt_x</p:attrName>
                                            </p:attrNameLst>
                                          </p:cBhvr>
                                          <p:tavLst>
                                            <p:tav tm="0">
                                              <p:val>
                                                <p:strVal val="0-#ppt_w/2"/>
                                              </p:val>
                                            </p:tav>
                                            <p:tav tm="100000">
                                              <p:val>
                                                <p:strVal val="#ppt_x"/>
                                              </p:val>
                                            </p:tav>
                                          </p:tavLst>
                                        </p:anim>
                                        <p:anim calcmode="lin" valueType="num" p14:bounceEnd="60000">
                                          <p:cBhvr additive="base">
                                            <p:cTn id="484" dur="2000" fill="hold"/>
                                            <p:tgtEl>
                                              <p:spTgt spid="502"/>
                                            </p:tgtEl>
                                            <p:attrNameLst>
                                              <p:attrName>ppt_y</p:attrName>
                                            </p:attrNameLst>
                                          </p:cBhvr>
                                          <p:tavLst>
                                            <p:tav tm="0">
                                              <p:val>
                                                <p:strVal val="#ppt_y"/>
                                              </p:val>
                                            </p:tav>
                                            <p:tav tm="100000">
                                              <p:val>
                                                <p:strVal val="#ppt_y"/>
                                              </p:val>
                                            </p:tav>
                                          </p:tavLst>
                                        </p:anim>
                                      </p:childTnLst>
                                    </p:cTn>
                                  </p:par>
                                  <p:par>
                                    <p:cTn id="485" presetID="2" presetClass="entr" presetSubtype="8" fill="hold" grpId="0" nodeType="withEffect" p14:presetBounceEnd="60000">
                                      <p:stCondLst>
                                        <p:cond delay="900"/>
                                      </p:stCondLst>
                                      <p:childTnLst>
                                        <p:set>
                                          <p:cBhvr>
                                            <p:cTn id="486" dur="1" fill="hold">
                                              <p:stCondLst>
                                                <p:cond delay="0"/>
                                              </p:stCondLst>
                                            </p:cTn>
                                            <p:tgtEl>
                                              <p:spTgt spid="503"/>
                                            </p:tgtEl>
                                            <p:attrNameLst>
                                              <p:attrName>style.visibility</p:attrName>
                                            </p:attrNameLst>
                                          </p:cBhvr>
                                          <p:to>
                                            <p:strVal val="visible"/>
                                          </p:to>
                                        </p:set>
                                        <p:anim calcmode="lin" valueType="num" p14:bounceEnd="60000">
                                          <p:cBhvr additive="base">
                                            <p:cTn id="487" dur="2400" fill="hold"/>
                                            <p:tgtEl>
                                              <p:spTgt spid="503"/>
                                            </p:tgtEl>
                                            <p:attrNameLst>
                                              <p:attrName>ppt_x</p:attrName>
                                            </p:attrNameLst>
                                          </p:cBhvr>
                                          <p:tavLst>
                                            <p:tav tm="0">
                                              <p:val>
                                                <p:strVal val="0-#ppt_w/2"/>
                                              </p:val>
                                            </p:tav>
                                            <p:tav tm="100000">
                                              <p:val>
                                                <p:strVal val="#ppt_x"/>
                                              </p:val>
                                            </p:tav>
                                          </p:tavLst>
                                        </p:anim>
                                        <p:anim calcmode="lin" valueType="num" p14:bounceEnd="60000">
                                          <p:cBhvr additive="base">
                                            <p:cTn id="488" dur="2400" fill="hold"/>
                                            <p:tgtEl>
                                              <p:spTgt spid="503"/>
                                            </p:tgtEl>
                                            <p:attrNameLst>
                                              <p:attrName>ppt_y</p:attrName>
                                            </p:attrNameLst>
                                          </p:cBhvr>
                                          <p:tavLst>
                                            <p:tav tm="0">
                                              <p:val>
                                                <p:strVal val="#ppt_y"/>
                                              </p:val>
                                            </p:tav>
                                            <p:tav tm="100000">
                                              <p:val>
                                                <p:strVal val="#ppt_y"/>
                                              </p:val>
                                            </p:tav>
                                          </p:tavLst>
                                        </p:anim>
                                      </p:childTnLst>
                                    </p:cTn>
                                  </p:par>
                                  <p:par>
                                    <p:cTn id="489" presetID="2" presetClass="entr" presetSubtype="8" fill="hold" grpId="0" nodeType="withEffect" p14:presetBounceEnd="60000">
                                      <p:stCondLst>
                                        <p:cond delay="0"/>
                                      </p:stCondLst>
                                      <p:childTnLst>
                                        <p:set>
                                          <p:cBhvr>
                                            <p:cTn id="490" dur="1" fill="hold">
                                              <p:stCondLst>
                                                <p:cond delay="0"/>
                                              </p:stCondLst>
                                            </p:cTn>
                                            <p:tgtEl>
                                              <p:spTgt spid="504"/>
                                            </p:tgtEl>
                                            <p:attrNameLst>
                                              <p:attrName>style.visibility</p:attrName>
                                            </p:attrNameLst>
                                          </p:cBhvr>
                                          <p:to>
                                            <p:strVal val="visible"/>
                                          </p:to>
                                        </p:set>
                                        <p:anim calcmode="lin" valueType="num" p14:bounceEnd="60000">
                                          <p:cBhvr additive="base">
                                            <p:cTn id="491" dur="2000" fill="hold"/>
                                            <p:tgtEl>
                                              <p:spTgt spid="504"/>
                                            </p:tgtEl>
                                            <p:attrNameLst>
                                              <p:attrName>ppt_x</p:attrName>
                                            </p:attrNameLst>
                                          </p:cBhvr>
                                          <p:tavLst>
                                            <p:tav tm="0">
                                              <p:val>
                                                <p:strVal val="0-#ppt_w/2"/>
                                              </p:val>
                                            </p:tav>
                                            <p:tav tm="100000">
                                              <p:val>
                                                <p:strVal val="#ppt_x"/>
                                              </p:val>
                                            </p:tav>
                                          </p:tavLst>
                                        </p:anim>
                                        <p:anim calcmode="lin" valueType="num" p14:bounceEnd="60000">
                                          <p:cBhvr additive="base">
                                            <p:cTn id="492" dur="2000" fill="hold"/>
                                            <p:tgtEl>
                                              <p:spTgt spid="504"/>
                                            </p:tgtEl>
                                            <p:attrNameLst>
                                              <p:attrName>ppt_y</p:attrName>
                                            </p:attrNameLst>
                                          </p:cBhvr>
                                          <p:tavLst>
                                            <p:tav tm="0">
                                              <p:val>
                                                <p:strVal val="#ppt_y"/>
                                              </p:val>
                                            </p:tav>
                                            <p:tav tm="100000">
                                              <p:val>
                                                <p:strVal val="#ppt_y"/>
                                              </p:val>
                                            </p:tav>
                                          </p:tavLst>
                                        </p:anim>
                                      </p:childTnLst>
                                    </p:cTn>
                                  </p:par>
                                  <p:par>
                                    <p:cTn id="493" presetID="2" presetClass="entr" presetSubtype="8" fill="hold" grpId="0" nodeType="withEffect" p14:presetBounceEnd="60000">
                                      <p:stCondLst>
                                        <p:cond delay="2500"/>
                                      </p:stCondLst>
                                      <p:childTnLst>
                                        <p:set>
                                          <p:cBhvr>
                                            <p:cTn id="494" dur="1" fill="hold">
                                              <p:stCondLst>
                                                <p:cond delay="0"/>
                                              </p:stCondLst>
                                            </p:cTn>
                                            <p:tgtEl>
                                              <p:spTgt spid="505"/>
                                            </p:tgtEl>
                                            <p:attrNameLst>
                                              <p:attrName>style.visibility</p:attrName>
                                            </p:attrNameLst>
                                          </p:cBhvr>
                                          <p:to>
                                            <p:strVal val="visible"/>
                                          </p:to>
                                        </p:set>
                                        <p:anim calcmode="lin" valueType="num" p14:bounceEnd="60000">
                                          <p:cBhvr additive="base">
                                            <p:cTn id="495" dur="2250" fill="hold"/>
                                            <p:tgtEl>
                                              <p:spTgt spid="505"/>
                                            </p:tgtEl>
                                            <p:attrNameLst>
                                              <p:attrName>ppt_x</p:attrName>
                                            </p:attrNameLst>
                                          </p:cBhvr>
                                          <p:tavLst>
                                            <p:tav tm="0">
                                              <p:val>
                                                <p:strVal val="0-#ppt_w/2"/>
                                              </p:val>
                                            </p:tav>
                                            <p:tav tm="100000">
                                              <p:val>
                                                <p:strVal val="#ppt_x"/>
                                              </p:val>
                                            </p:tav>
                                          </p:tavLst>
                                        </p:anim>
                                        <p:anim calcmode="lin" valueType="num" p14:bounceEnd="60000">
                                          <p:cBhvr additive="base">
                                            <p:cTn id="496" dur="2250" fill="hold"/>
                                            <p:tgtEl>
                                              <p:spTgt spid="505"/>
                                            </p:tgtEl>
                                            <p:attrNameLst>
                                              <p:attrName>ppt_y</p:attrName>
                                            </p:attrNameLst>
                                          </p:cBhvr>
                                          <p:tavLst>
                                            <p:tav tm="0">
                                              <p:val>
                                                <p:strVal val="#ppt_y"/>
                                              </p:val>
                                            </p:tav>
                                            <p:tav tm="100000">
                                              <p:val>
                                                <p:strVal val="#ppt_y"/>
                                              </p:val>
                                            </p:tav>
                                          </p:tavLst>
                                        </p:anim>
                                      </p:childTnLst>
                                    </p:cTn>
                                  </p:par>
                                  <p:par>
                                    <p:cTn id="497" presetID="2" presetClass="entr" presetSubtype="8" fill="hold" grpId="0" nodeType="withEffect" p14:presetBounceEnd="60000">
                                      <p:stCondLst>
                                        <p:cond delay="1000"/>
                                      </p:stCondLst>
                                      <p:childTnLst>
                                        <p:set>
                                          <p:cBhvr>
                                            <p:cTn id="498" dur="1" fill="hold">
                                              <p:stCondLst>
                                                <p:cond delay="0"/>
                                              </p:stCondLst>
                                            </p:cTn>
                                            <p:tgtEl>
                                              <p:spTgt spid="506"/>
                                            </p:tgtEl>
                                            <p:attrNameLst>
                                              <p:attrName>style.visibility</p:attrName>
                                            </p:attrNameLst>
                                          </p:cBhvr>
                                          <p:to>
                                            <p:strVal val="visible"/>
                                          </p:to>
                                        </p:set>
                                        <p:anim calcmode="lin" valueType="num" p14:bounceEnd="60000">
                                          <p:cBhvr additive="base">
                                            <p:cTn id="499" dur="2250" fill="hold"/>
                                            <p:tgtEl>
                                              <p:spTgt spid="506"/>
                                            </p:tgtEl>
                                            <p:attrNameLst>
                                              <p:attrName>ppt_x</p:attrName>
                                            </p:attrNameLst>
                                          </p:cBhvr>
                                          <p:tavLst>
                                            <p:tav tm="0">
                                              <p:val>
                                                <p:strVal val="0-#ppt_w/2"/>
                                              </p:val>
                                            </p:tav>
                                            <p:tav tm="100000">
                                              <p:val>
                                                <p:strVal val="#ppt_x"/>
                                              </p:val>
                                            </p:tav>
                                          </p:tavLst>
                                        </p:anim>
                                        <p:anim calcmode="lin" valueType="num" p14:bounceEnd="60000">
                                          <p:cBhvr additive="base">
                                            <p:cTn id="500" dur="2250" fill="hold"/>
                                            <p:tgtEl>
                                              <p:spTgt spid="506"/>
                                            </p:tgtEl>
                                            <p:attrNameLst>
                                              <p:attrName>ppt_y</p:attrName>
                                            </p:attrNameLst>
                                          </p:cBhvr>
                                          <p:tavLst>
                                            <p:tav tm="0">
                                              <p:val>
                                                <p:strVal val="#ppt_y"/>
                                              </p:val>
                                            </p:tav>
                                            <p:tav tm="100000">
                                              <p:val>
                                                <p:strVal val="#ppt_y"/>
                                              </p:val>
                                            </p:tav>
                                          </p:tavLst>
                                        </p:anim>
                                      </p:childTnLst>
                                    </p:cTn>
                                  </p:par>
                                  <p:par>
                                    <p:cTn id="501" presetID="2" presetClass="entr" presetSubtype="8" fill="hold" grpId="0" nodeType="withEffect" p14:presetBounceEnd="60000">
                                      <p:stCondLst>
                                        <p:cond delay="2500"/>
                                      </p:stCondLst>
                                      <p:childTnLst>
                                        <p:set>
                                          <p:cBhvr>
                                            <p:cTn id="502" dur="1" fill="hold">
                                              <p:stCondLst>
                                                <p:cond delay="0"/>
                                              </p:stCondLst>
                                            </p:cTn>
                                            <p:tgtEl>
                                              <p:spTgt spid="507"/>
                                            </p:tgtEl>
                                            <p:attrNameLst>
                                              <p:attrName>style.visibility</p:attrName>
                                            </p:attrNameLst>
                                          </p:cBhvr>
                                          <p:to>
                                            <p:strVal val="visible"/>
                                          </p:to>
                                        </p:set>
                                        <p:anim calcmode="lin" valueType="num" p14:bounceEnd="60000">
                                          <p:cBhvr additive="base">
                                            <p:cTn id="503" dur="2250" fill="hold"/>
                                            <p:tgtEl>
                                              <p:spTgt spid="507"/>
                                            </p:tgtEl>
                                            <p:attrNameLst>
                                              <p:attrName>ppt_x</p:attrName>
                                            </p:attrNameLst>
                                          </p:cBhvr>
                                          <p:tavLst>
                                            <p:tav tm="0">
                                              <p:val>
                                                <p:strVal val="0-#ppt_w/2"/>
                                              </p:val>
                                            </p:tav>
                                            <p:tav tm="100000">
                                              <p:val>
                                                <p:strVal val="#ppt_x"/>
                                              </p:val>
                                            </p:tav>
                                          </p:tavLst>
                                        </p:anim>
                                        <p:anim calcmode="lin" valueType="num" p14:bounceEnd="60000">
                                          <p:cBhvr additive="base">
                                            <p:cTn id="504" dur="2250" fill="hold"/>
                                            <p:tgtEl>
                                              <p:spTgt spid="507"/>
                                            </p:tgtEl>
                                            <p:attrNameLst>
                                              <p:attrName>ppt_y</p:attrName>
                                            </p:attrNameLst>
                                          </p:cBhvr>
                                          <p:tavLst>
                                            <p:tav tm="0">
                                              <p:val>
                                                <p:strVal val="#ppt_y"/>
                                              </p:val>
                                            </p:tav>
                                            <p:tav tm="100000">
                                              <p:val>
                                                <p:strVal val="#ppt_y"/>
                                              </p:val>
                                            </p:tav>
                                          </p:tavLst>
                                        </p:anim>
                                      </p:childTnLst>
                                    </p:cTn>
                                  </p:par>
                                  <p:par>
                                    <p:cTn id="505" presetID="2" presetClass="entr" presetSubtype="8" fill="hold" grpId="0" nodeType="withEffect" p14:presetBounceEnd="60000">
                                      <p:stCondLst>
                                        <p:cond delay="1000"/>
                                      </p:stCondLst>
                                      <p:childTnLst>
                                        <p:set>
                                          <p:cBhvr>
                                            <p:cTn id="506" dur="1" fill="hold">
                                              <p:stCondLst>
                                                <p:cond delay="0"/>
                                              </p:stCondLst>
                                            </p:cTn>
                                            <p:tgtEl>
                                              <p:spTgt spid="509"/>
                                            </p:tgtEl>
                                            <p:attrNameLst>
                                              <p:attrName>style.visibility</p:attrName>
                                            </p:attrNameLst>
                                          </p:cBhvr>
                                          <p:to>
                                            <p:strVal val="visible"/>
                                          </p:to>
                                        </p:set>
                                        <p:anim calcmode="lin" valueType="num" p14:bounceEnd="60000">
                                          <p:cBhvr additive="base">
                                            <p:cTn id="507" dur="2250" fill="hold"/>
                                            <p:tgtEl>
                                              <p:spTgt spid="509"/>
                                            </p:tgtEl>
                                            <p:attrNameLst>
                                              <p:attrName>ppt_x</p:attrName>
                                            </p:attrNameLst>
                                          </p:cBhvr>
                                          <p:tavLst>
                                            <p:tav tm="0">
                                              <p:val>
                                                <p:strVal val="0-#ppt_w/2"/>
                                              </p:val>
                                            </p:tav>
                                            <p:tav tm="100000">
                                              <p:val>
                                                <p:strVal val="#ppt_x"/>
                                              </p:val>
                                            </p:tav>
                                          </p:tavLst>
                                        </p:anim>
                                        <p:anim calcmode="lin" valueType="num" p14:bounceEnd="60000">
                                          <p:cBhvr additive="base">
                                            <p:cTn id="508" dur="2250" fill="hold"/>
                                            <p:tgtEl>
                                              <p:spTgt spid="509"/>
                                            </p:tgtEl>
                                            <p:attrNameLst>
                                              <p:attrName>ppt_y</p:attrName>
                                            </p:attrNameLst>
                                          </p:cBhvr>
                                          <p:tavLst>
                                            <p:tav tm="0">
                                              <p:val>
                                                <p:strVal val="#ppt_y"/>
                                              </p:val>
                                            </p:tav>
                                            <p:tav tm="100000">
                                              <p:val>
                                                <p:strVal val="#ppt_y"/>
                                              </p:val>
                                            </p:tav>
                                          </p:tavLst>
                                        </p:anim>
                                      </p:childTnLst>
                                    </p:cTn>
                                  </p:par>
                                  <p:par>
                                    <p:cTn id="509" presetID="2" presetClass="entr" presetSubtype="8" fill="hold" grpId="0" nodeType="withEffect" p14:presetBounceEnd="60000">
                                      <p:stCondLst>
                                        <p:cond delay="2500"/>
                                      </p:stCondLst>
                                      <p:childTnLst>
                                        <p:set>
                                          <p:cBhvr>
                                            <p:cTn id="510" dur="1" fill="hold">
                                              <p:stCondLst>
                                                <p:cond delay="0"/>
                                              </p:stCondLst>
                                            </p:cTn>
                                            <p:tgtEl>
                                              <p:spTgt spid="510"/>
                                            </p:tgtEl>
                                            <p:attrNameLst>
                                              <p:attrName>style.visibility</p:attrName>
                                            </p:attrNameLst>
                                          </p:cBhvr>
                                          <p:to>
                                            <p:strVal val="visible"/>
                                          </p:to>
                                        </p:set>
                                        <p:anim calcmode="lin" valueType="num" p14:bounceEnd="60000">
                                          <p:cBhvr additive="base">
                                            <p:cTn id="511" dur="2250" fill="hold"/>
                                            <p:tgtEl>
                                              <p:spTgt spid="510"/>
                                            </p:tgtEl>
                                            <p:attrNameLst>
                                              <p:attrName>ppt_x</p:attrName>
                                            </p:attrNameLst>
                                          </p:cBhvr>
                                          <p:tavLst>
                                            <p:tav tm="0">
                                              <p:val>
                                                <p:strVal val="0-#ppt_w/2"/>
                                              </p:val>
                                            </p:tav>
                                            <p:tav tm="100000">
                                              <p:val>
                                                <p:strVal val="#ppt_x"/>
                                              </p:val>
                                            </p:tav>
                                          </p:tavLst>
                                        </p:anim>
                                        <p:anim calcmode="lin" valueType="num" p14:bounceEnd="60000">
                                          <p:cBhvr additive="base">
                                            <p:cTn id="512" dur="2250" fill="hold"/>
                                            <p:tgtEl>
                                              <p:spTgt spid="510"/>
                                            </p:tgtEl>
                                            <p:attrNameLst>
                                              <p:attrName>ppt_y</p:attrName>
                                            </p:attrNameLst>
                                          </p:cBhvr>
                                          <p:tavLst>
                                            <p:tav tm="0">
                                              <p:val>
                                                <p:strVal val="#ppt_y"/>
                                              </p:val>
                                            </p:tav>
                                            <p:tav tm="100000">
                                              <p:val>
                                                <p:strVal val="#ppt_y"/>
                                              </p:val>
                                            </p:tav>
                                          </p:tavLst>
                                        </p:anim>
                                      </p:childTnLst>
                                    </p:cTn>
                                  </p:par>
                                  <p:par>
                                    <p:cTn id="513" presetID="2" presetClass="entr" presetSubtype="8" fill="hold" grpId="0" nodeType="withEffect" p14:presetBounceEnd="60000">
                                      <p:stCondLst>
                                        <p:cond delay="2500"/>
                                      </p:stCondLst>
                                      <p:childTnLst>
                                        <p:set>
                                          <p:cBhvr>
                                            <p:cTn id="514" dur="1" fill="hold">
                                              <p:stCondLst>
                                                <p:cond delay="0"/>
                                              </p:stCondLst>
                                            </p:cTn>
                                            <p:tgtEl>
                                              <p:spTgt spid="511"/>
                                            </p:tgtEl>
                                            <p:attrNameLst>
                                              <p:attrName>style.visibility</p:attrName>
                                            </p:attrNameLst>
                                          </p:cBhvr>
                                          <p:to>
                                            <p:strVal val="visible"/>
                                          </p:to>
                                        </p:set>
                                        <p:anim calcmode="lin" valueType="num" p14:bounceEnd="60000">
                                          <p:cBhvr additive="base">
                                            <p:cTn id="515" dur="2500" fill="hold"/>
                                            <p:tgtEl>
                                              <p:spTgt spid="511"/>
                                            </p:tgtEl>
                                            <p:attrNameLst>
                                              <p:attrName>ppt_x</p:attrName>
                                            </p:attrNameLst>
                                          </p:cBhvr>
                                          <p:tavLst>
                                            <p:tav tm="0">
                                              <p:val>
                                                <p:strVal val="0-#ppt_w/2"/>
                                              </p:val>
                                            </p:tav>
                                            <p:tav tm="100000">
                                              <p:val>
                                                <p:strVal val="#ppt_x"/>
                                              </p:val>
                                            </p:tav>
                                          </p:tavLst>
                                        </p:anim>
                                        <p:anim calcmode="lin" valueType="num" p14:bounceEnd="60000">
                                          <p:cBhvr additive="base">
                                            <p:cTn id="516" dur="2500" fill="hold"/>
                                            <p:tgtEl>
                                              <p:spTgt spid="511"/>
                                            </p:tgtEl>
                                            <p:attrNameLst>
                                              <p:attrName>ppt_y</p:attrName>
                                            </p:attrNameLst>
                                          </p:cBhvr>
                                          <p:tavLst>
                                            <p:tav tm="0">
                                              <p:val>
                                                <p:strVal val="#ppt_y"/>
                                              </p:val>
                                            </p:tav>
                                            <p:tav tm="100000">
                                              <p:val>
                                                <p:strVal val="#ppt_y"/>
                                              </p:val>
                                            </p:tav>
                                          </p:tavLst>
                                        </p:anim>
                                      </p:childTnLst>
                                    </p:cTn>
                                  </p:par>
                                  <p:par>
                                    <p:cTn id="517" presetID="2" presetClass="entr" presetSubtype="8" fill="hold" grpId="0" nodeType="withEffect" p14:presetBounceEnd="60000">
                                      <p:stCondLst>
                                        <p:cond delay="300"/>
                                      </p:stCondLst>
                                      <p:childTnLst>
                                        <p:set>
                                          <p:cBhvr>
                                            <p:cTn id="518" dur="1" fill="hold">
                                              <p:stCondLst>
                                                <p:cond delay="0"/>
                                              </p:stCondLst>
                                            </p:cTn>
                                            <p:tgtEl>
                                              <p:spTgt spid="512"/>
                                            </p:tgtEl>
                                            <p:attrNameLst>
                                              <p:attrName>style.visibility</p:attrName>
                                            </p:attrNameLst>
                                          </p:cBhvr>
                                          <p:to>
                                            <p:strVal val="visible"/>
                                          </p:to>
                                        </p:set>
                                        <p:anim calcmode="lin" valueType="num" p14:bounceEnd="60000">
                                          <p:cBhvr additive="base">
                                            <p:cTn id="519" dur="2250" fill="hold"/>
                                            <p:tgtEl>
                                              <p:spTgt spid="512"/>
                                            </p:tgtEl>
                                            <p:attrNameLst>
                                              <p:attrName>ppt_x</p:attrName>
                                            </p:attrNameLst>
                                          </p:cBhvr>
                                          <p:tavLst>
                                            <p:tav tm="0">
                                              <p:val>
                                                <p:strVal val="0-#ppt_w/2"/>
                                              </p:val>
                                            </p:tav>
                                            <p:tav tm="100000">
                                              <p:val>
                                                <p:strVal val="#ppt_x"/>
                                              </p:val>
                                            </p:tav>
                                          </p:tavLst>
                                        </p:anim>
                                        <p:anim calcmode="lin" valueType="num" p14:bounceEnd="60000">
                                          <p:cBhvr additive="base">
                                            <p:cTn id="520" dur="2250" fill="hold"/>
                                            <p:tgtEl>
                                              <p:spTgt spid="512"/>
                                            </p:tgtEl>
                                            <p:attrNameLst>
                                              <p:attrName>ppt_y</p:attrName>
                                            </p:attrNameLst>
                                          </p:cBhvr>
                                          <p:tavLst>
                                            <p:tav tm="0">
                                              <p:val>
                                                <p:strVal val="#ppt_y"/>
                                              </p:val>
                                            </p:tav>
                                            <p:tav tm="100000">
                                              <p:val>
                                                <p:strVal val="#ppt_y"/>
                                              </p:val>
                                            </p:tav>
                                          </p:tavLst>
                                        </p:anim>
                                      </p:childTnLst>
                                    </p:cTn>
                                  </p:par>
                                  <p:par>
                                    <p:cTn id="521" presetID="2" presetClass="entr" presetSubtype="8" fill="hold" grpId="0" nodeType="withEffect" p14:presetBounceEnd="60000">
                                      <p:stCondLst>
                                        <p:cond delay="2500"/>
                                      </p:stCondLst>
                                      <p:childTnLst>
                                        <p:set>
                                          <p:cBhvr>
                                            <p:cTn id="522" dur="1" fill="hold">
                                              <p:stCondLst>
                                                <p:cond delay="0"/>
                                              </p:stCondLst>
                                            </p:cTn>
                                            <p:tgtEl>
                                              <p:spTgt spid="513"/>
                                            </p:tgtEl>
                                            <p:attrNameLst>
                                              <p:attrName>style.visibility</p:attrName>
                                            </p:attrNameLst>
                                          </p:cBhvr>
                                          <p:to>
                                            <p:strVal val="visible"/>
                                          </p:to>
                                        </p:set>
                                        <p:anim calcmode="lin" valueType="num" p14:bounceEnd="60000">
                                          <p:cBhvr additive="base">
                                            <p:cTn id="523" dur="2000" fill="hold"/>
                                            <p:tgtEl>
                                              <p:spTgt spid="513"/>
                                            </p:tgtEl>
                                            <p:attrNameLst>
                                              <p:attrName>ppt_x</p:attrName>
                                            </p:attrNameLst>
                                          </p:cBhvr>
                                          <p:tavLst>
                                            <p:tav tm="0">
                                              <p:val>
                                                <p:strVal val="0-#ppt_w/2"/>
                                              </p:val>
                                            </p:tav>
                                            <p:tav tm="100000">
                                              <p:val>
                                                <p:strVal val="#ppt_x"/>
                                              </p:val>
                                            </p:tav>
                                          </p:tavLst>
                                        </p:anim>
                                        <p:anim calcmode="lin" valueType="num" p14:bounceEnd="60000">
                                          <p:cBhvr additive="base">
                                            <p:cTn id="524" dur="2000" fill="hold"/>
                                            <p:tgtEl>
                                              <p:spTgt spid="513"/>
                                            </p:tgtEl>
                                            <p:attrNameLst>
                                              <p:attrName>ppt_y</p:attrName>
                                            </p:attrNameLst>
                                          </p:cBhvr>
                                          <p:tavLst>
                                            <p:tav tm="0">
                                              <p:val>
                                                <p:strVal val="#ppt_y"/>
                                              </p:val>
                                            </p:tav>
                                            <p:tav tm="100000">
                                              <p:val>
                                                <p:strVal val="#ppt_y"/>
                                              </p:val>
                                            </p:tav>
                                          </p:tavLst>
                                        </p:anim>
                                      </p:childTnLst>
                                    </p:cTn>
                                  </p:par>
                                  <p:par>
                                    <p:cTn id="525" presetID="2" presetClass="entr" presetSubtype="8" fill="hold" grpId="0" nodeType="withEffect" p14:presetBounceEnd="60000">
                                      <p:stCondLst>
                                        <p:cond delay="600"/>
                                      </p:stCondLst>
                                      <p:childTnLst>
                                        <p:set>
                                          <p:cBhvr>
                                            <p:cTn id="526" dur="1" fill="hold">
                                              <p:stCondLst>
                                                <p:cond delay="0"/>
                                              </p:stCondLst>
                                            </p:cTn>
                                            <p:tgtEl>
                                              <p:spTgt spid="508"/>
                                            </p:tgtEl>
                                            <p:attrNameLst>
                                              <p:attrName>style.visibility</p:attrName>
                                            </p:attrNameLst>
                                          </p:cBhvr>
                                          <p:to>
                                            <p:strVal val="visible"/>
                                          </p:to>
                                        </p:set>
                                        <p:anim calcmode="lin" valueType="num" p14:bounceEnd="60000">
                                          <p:cBhvr additive="base">
                                            <p:cTn id="527" dur="2250" fill="hold"/>
                                            <p:tgtEl>
                                              <p:spTgt spid="508"/>
                                            </p:tgtEl>
                                            <p:attrNameLst>
                                              <p:attrName>ppt_x</p:attrName>
                                            </p:attrNameLst>
                                          </p:cBhvr>
                                          <p:tavLst>
                                            <p:tav tm="0">
                                              <p:val>
                                                <p:strVal val="0-#ppt_w/2"/>
                                              </p:val>
                                            </p:tav>
                                            <p:tav tm="100000">
                                              <p:val>
                                                <p:strVal val="#ppt_x"/>
                                              </p:val>
                                            </p:tav>
                                          </p:tavLst>
                                        </p:anim>
                                        <p:anim calcmode="lin" valueType="num" p14:bounceEnd="60000">
                                          <p:cBhvr additive="base">
                                            <p:cTn id="528" dur="2250" fill="hold"/>
                                            <p:tgtEl>
                                              <p:spTgt spid="508"/>
                                            </p:tgtEl>
                                            <p:attrNameLst>
                                              <p:attrName>ppt_y</p:attrName>
                                            </p:attrNameLst>
                                          </p:cBhvr>
                                          <p:tavLst>
                                            <p:tav tm="0">
                                              <p:val>
                                                <p:strVal val="#ppt_y"/>
                                              </p:val>
                                            </p:tav>
                                            <p:tav tm="100000">
                                              <p:val>
                                                <p:strVal val="#ppt_y"/>
                                              </p:val>
                                            </p:tav>
                                          </p:tavLst>
                                        </p:anim>
                                      </p:childTnLst>
                                    </p:cTn>
                                  </p:par>
                                  <p:par>
                                    <p:cTn id="529" presetID="2" presetClass="entr" presetSubtype="8" fill="hold" grpId="0" nodeType="withEffect" p14:presetBounceEnd="60000">
                                      <p:stCondLst>
                                        <p:cond delay="1100"/>
                                      </p:stCondLst>
                                      <p:childTnLst>
                                        <p:set>
                                          <p:cBhvr>
                                            <p:cTn id="530" dur="1" fill="hold">
                                              <p:stCondLst>
                                                <p:cond delay="0"/>
                                              </p:stCondLst>
                                            </p:cTn>
                                            <p:tgtEl>
                                              <p:spTgt spid="514"/>
                                            </p:tgtEl>
                                            <p:attrNameLst>
                                              <p:attrName>style.visibility</p:attrName>
                                            </p:attrNameLst>
                                          </p:cBhvr>
                                          <p:to>
                                            <p:strVal val="visible"/>
                                          </p:to>
                                        </p:set>
                                        <p:anim calcmode="lin" valueType="num" p14:bounceEnd="60000">
                                          <p:cBhvr additive="base">
                                            <p:cTn id="531" dur="2250" fill="hold"/>
                                            <p:tgtEl>
                                              <p:spTgt spid="514"/>
                                            </p:tgtEl>
                                            <p:attrNameLst>
                                              <p:attrName>ppt_x</p:attrName>
                                            </p:attrNameLst>
                                          </p:cBhvr>
                                          <p:tavLst>
                                            <p:tav tm="0">
                                              <p:val>
                                                <p:strVal val="0-#ppt_w/2"/>
                                              </p:val>
                                            </p:tav>
                                            <p:tav tm="100000">
                                              <p:val>
                                                <p:strVal val="#ppt_x"/>
                                              </p:val>
                                            </p:tav>
                                          </p:tavLst>
                                        </p:anim>
                                        <p:anim calcmode="lin" valueType="num" p14:bounceEnd="60000">
                                          <p:cBhvr additive="base">
                                            <p:cTn id="532" dur="2250" fill="hold"/>
                                            <p:tgtEl>
                                              <p:spTgt spid="514"/>
                                            </p:tgtEl>
                                            <p:attrNameLst>
                                              <p:attrName>ppt_y</p:attrName>
                                            </p:attrNameLst>
                                          </p:cBhvr>
                                          <p:tavLst>
                                            <p:tav tm="0">
                                              <p:val>
                                                <p:strVal val="#ppt_y"/>
                                              </p:val>
                                            </p:tav>
                                            <p:tav tm="100000">
                                              <p:val>
                                                <p:strVal val="#ppt_y"/>
                                              </p:val>
                                            </p:tav>
                                          </p:tavLst>
                                        </p:anim>
                                      </p:childTnLst>
                                    </p:cTn>
                                  </p:par>
                                  <p:par>
                                    <p:cTn id="533" presetID="2" presetClass="entr" presetSubtype="8" fill="hold" grpId="0" nodeType="withEffect" p14:presetBounceEnd="60000">
                                      <p:stCondLst>
                                        <p:cond delay="1300"/>
                                      </p:stCondLst>
                                      <p:childTnLst>
                                        <p:set>
                                          <p:cBhvr>
                                            <p:cTn id="534" dur="1" fill="hold">
                                              <p:stCondLst>
                                                <p:cond delay="0"/>
                                              </p:stCondLst>
                                            </p:cTn>
                                            <p:tgtEl>
                                              <p:spTgt spid="515"/>
                                            </p:tgtEl>
                                            <p:attrNameLst>
                                              <p:attrName>style.visibility</p:attrName>
                                            </p:attrNameLst>
                                          </p:cBhvr>
                                          <p:to>
                                            <p:strVal val="visible"/>
                                          </p:to>
                                        </p:set>
                                        <p:anim calcmode="lin" valueType="num" p14:bounceEnd="60000">
                                          <p:cBhvr additive="base">
                                            <p:cTn id="535" dur="2250" fill="hold"/>
                                            <p:tgtEl>
                                              <p:spTgt spid="515"/>
                                            </p:tgtEl>
                                            <p:attrNameLst>
                                              <p:attrName>ppt_x</p:attrName>
                                            </p:attrNameLst>
                                          </p:cBhvr>
                                          <p:tavLst>
                                            <p:tav tm="0">
                                              <p:val>
                                                <p:strVal val="0-#ppt_w/2"/>
                                              </p:val>
                                            </p:tav>
                                            <p:tav tm="100000">
                                              <p:val>
                                                <p:strVal val="#ppt_x"/>
                                              </p:val>
                                            </p:tav>
                                          </p:tavLst>
                                        </p:anim>
                                        <p:anim calcmode="lin" valueType="num" p14:bounceEnd="60000">
                                          <p:cBhvr additive="base">
                                            <p:cTn id="536" dur="2250" fill="hold"/>
                                            <p:tgtEl>
                                              <p:spTgt spid="515"/>
                                            </p:tgtEl>
                                            <p:attrNameLst>
                                              <p:attrName>ppt_y</p:attrName>
                                            </p:attrNameLst>
                                          </p:cBhvr>
                                          <p:tavLst>
                                            <p:tav tm="0">
                                              <p:val>
                                                <p:strVal val="#ppt_y"/>
                                              </p:val>
                                            </p:tav>
                                            <p:tav tm="100000">
                                              <p:val>
                                                <p:strVal val="#ppt_y"/>
                                              </p:val>
                                            </p:tav>
                                          </p:tavLst>
                                        </p:anim>
                                      </p:childTnLst>
                                    </p:cTn>
                                  </p:par>
                                  <p:par>
                                    <p:cTn id="537" presetID="2" presetClass="entr" presetSubtype="8" fill="hold" grpId="0" nodeType="withEffect" p14:presetBounceEnd="60000">
                                      <p:stCondLst>
                                        <p:cond delay="600"/>
                                      </p:stCondLst>
                                      <p:childTnLst>
                                        <p:set>
                                          <p:cBhvr>
                                            <p:cTn id="538" dur="1" fill="hold">
                                              <p:stCondLst>
                                                <p:cond delay="0"/>
                                              </p:stCondLst>
                                            </p:cTn>
                                            <p:tgtEl>
                                              <p:spTgt spid="516"/>
                                            </p:tgtEl>
                                            <p:attrNameLst>
                                              <p:attrName>style.visibility</p:attrName>
                                            </p:attrNameLst>
                                          </p:cBhvr>
                                          <p:to>
                                            <p:strVal val="visible"/>
                                          </p:to>
                                        </p:set>
                                        <p:anim calcmode="lin" valueType="num" p14:bounceEnd="60000">
                                          <p:cBhvr additive="base">
                                            <p:cTn id="539" dur="2250" fill="hold"/>
                                            <p:tgtEl>
                                              <p:spTgt spid="516"/>
                                            </p:tgtEl>
                                            <p:attrNameLst>
                                              <p:attrName>ppt_x</p:attrName>
                                            </p:attrNameLst>
                                          </p:cBhvr>
                                          <p:tavLst>
                                            <p:tav tm="0">
                                              <p:val>
                                                <p:strVal val="0-#ppt_w/2"/>
                                              </p:val>
                                            </p:tav>
                                            <p:tav tm="100000">
                                              <p:val>
                                                <p:strVal val="#ppt_x"/>
                                              </p:val>
                                            </p:tav>
                                          </p:tavLst>
                                        </p:anim>
                                        <p:anim calcmode="lin" valueType="num" p14:bounceEnd="60000">
                                          <p:cBhvr additive="base">
                                            <p:cTn id="540" dur="2250" fill="hold"/>
                                            <p:tgtEl>
                                              <p:spTgt spid="516"/>
                                            </p:tgtEl>
                                            <p:attrNameLst>
                                              <p:attrName>ppt_y</p:attrName>
                                            </p:attrNameLst>
                                          </p:cBhvr>
                                          <p:tavLst>
                                            <p:tav tm="0">
                                              <p:val>
                                                <p:strVal val="#ppt_y"/>
                                              </p:val>
                                            </p:tav>
                                            <p:tav tm="100000">
                                              <p:val>
                                                <p:strVal val="#ppt_y"/>
                                              </p:val>
                                            </p:tav>
                                          </p:tavLst>
                                        </p:anim>
                                      </p:childTnLst>
                                    </p:cTn>
                                  </p:par>
                                  <p:par>
                                    <p:cTn id="541" presetID="2" presetClass="entr" presetSubtype="8" fill="hold" grpId="0" nodeType="withEffect" p14:presetBounceEnd="60000">
                                      <p:stCondLst>
                                        <p:cond delay="2000"/>
                                      </p:stCondLst>
                                      <p:childTnLst>
                                        <p:set>
                                          <p:cBhvr>
                                            <p:cTn id="542" dur="1" fill="hold">
                                              <p:stCondLst>
                                                <p:cond delay="0"/>
                                              </p:stCondLst>
                                            </p:cTn>
                                            <p:tgtEl>
                                              <p:spTgt spid="517"/>
                                            </p:tgtEl>
                                            <p:attrNameLst>
                                              <p:attrName>style.visibility</p:attrName>
                                            </p:attrNameLst>
                                          </p:cBhvr>
                                          <p:to>
                                            <p:strVal val="visible"/>
                                          </p:to>
                                        </p:set>
                                        <p:anim calcmode="lin" valueType="num" p14:bounceEnd="60000">
                                          <p:cBhvr additive="base">
                                            <p:cTn id="543" dur="2250" fill="hold"/>
                                            <p:tgtEl>
                                              <p:spTgt spid="517"/>
                                            </p:tgtEl>
                                            <p:attrNameLst>
                                              <p:attrName>ppt_x</p:attrName>
                                            </p:attrNameLst>
                                          </p:cBhvr>
                                          <p:tavLst>
                                            <p:tav tm="0">
                                              <p:val>
                                                <p:strVal val="0-#ppt_w/2"/>
                                              </p:val>
                                            </p:tav>
                                            <p:tav tm="100000">
                                              <p:val>
                                                <p:strVal val="#ppt_x"/>
                                              </p:val>
                                            </p:tav>
                                          </p:tavLst>
                                        </p:anim>
                                        <p:anim calcmode="lin" valueType="num" p14:bounceEnd="60000">
                                          <p:cBhvr additive="base">
                                            <p:cTn id="544" dur="2250" fill="hold"/>
                                            <p:tgtEl>
                                              <p:spTgt spid="517"/>
                                            </p:tgtEl>
                                            <p:attrNameLst>
                                              <p:attrName>ppt_y</p:attrName>
                                            </p:attrNameLst>
                                          </p:cBhvr>
                                          <p:tavLst>
                                            <p:tav tm="0">
                                              <p:val>
                                                <p:strVal val="#ppt_y"/>
                                              </p:val>
                                            </p:tav>
                                            <p:tav tm="100000">
                                              <p:val>
                                                <p:strVal val="#ppt_y"/>
                                              </p:val>
                                            </p:tav>
                                          </p:tavLst>
                                        </p:anim>
                                      </p:childTnLst>
                                    </p:cTn>
                                  </p:par>
                                  <p:par>
                                    <p:cTn id="545" presetID="2" presetClass="entr" presetSubtype="8" fill="hold" grpId="0" nodeType="withEffect" p14:presetBounceEnd="60000">
                                      <p:stCondLst>
                                        <p:cond delay="1000"/>
                                      </p:stCondLst>
                                      <p:childTnLst>
                                        <p:set>
                                          <p:cBhvr>
                                            <p:cTn id="546" dur="1" fill="hold">
                                              <p:stCondLst>
                                                <p:cond delay="0"/>
                                              </p:stCondLst>
                                            </p:cTn>
                                            <p:tgtEl>
                                              <p:spTgt spid="518"/>
                                            </p:tgtEl>
                                            <p:attrNameLst>
                                              <p:attrName>style.visibility</p:attrName>
                                            </p:attrNameLst>
                                          </p:cBhvr>
                                          <p:to>
                                            <p:strVal val="visible"/>
                                          </p:to>
                                        </p:set>
                                        <p:anim calcmode="lin" valueType="num" p14:bounceEnd="60000">
                                          <p:cBhvr additive="base">
                                            <p:cTn id="547" dur="2250" fill="hold"/>
                                            <p:tgtEl>
                                              <p:spTgt spid="518"/>
                                            </p:tgtEl>
                                            <p:attrNameLst>
                                              <p:attrName>ppt_x</p:attrName>
                                            </p:attrNameLst>
                                          </p:cBhvr>
                                          <p:tavLst>
                                            <p:tav tm="0">
                                              <p:val>
                                                <p:strVal val="0-#ppt_w/2"/>
                                              </p:val>
                                            </p:tav>
                                            <p:tav tm="100000">
                                              <p:val>
                                                <p:strVal val="#ppt_x"/>
                                              </p:val>
                                            </p:tav>
                                          </p:tavLst>
                                        </p:anim>
                                        <p:anim calcmode="lin" valueType="num" p14:bounceEnd="60000">
                                          <p:cBhvr additive="base">
                                            <p:cTn id="548" dur="2250" fill="hold"/>
                                            <p:tgtEl>
                                              <p:spTgt spid="518"/>
                                            </p:tgtEl>
                                            <p:attrNameLst>
                                              <p:attrName>ppt_y</p:attrName>
                                            </p:attrNameLst>
                                          </p:cBhvr>
                                          <p:tavLst>
                                            <p:tav tm="0">
                                              <p:val>
                                                <p:strVal val="#ppt_y"/>
                                              </p:val>
                                            </p:tav>
                                            <p:tav tm="100000">
                                              <p:val>
                                                <p:strVal val="#ppt_y"/>
                                              </p:val>
                                            </p:tav>
                                          </p:tavLst>
                                        </p:anim>
                                      </p:childTnLst>
                                    </p:cTn>
                                  </p:par>
                                  <p:par>
                                    <p:cTn id="549" presetID="2" presetClass="entr" presetSubtype="8" fill="hold" grpId="0" nodeType="withEffect" p14:presetBounceEnd="60000">
                                      <p:stCondLst>
                                        <p:cond delay="0"/>
                                      </p:stCondLst>
                                      <p:childTnLst>
                                        <p:set>
                                          <p:cBhvr>
                                            <p:cTn id="550" dur="1" fill="hold">
                                              <p:stCondLst>
                                                <p:cond delay="0"/>
                                              </p:stCondLst>
                                            </p:cTn>
                                            <p:tgtEl>
                                              <p:spTgt spid="519"/>
                                            </p:tgtEl>
                                            <p:attrNameLst>
                                              <p:attrName>style.visibility</p:attrName>
                                            </p:attrNameLst>
                                          </p:cBhvr>
                                          <p:to>
                                            <p:strVal val="visible"/>
                                          </p:to>
                                        </p:set>
                                        <p:anim calcmode="lin" valueType="num" p14:bounceEnd="60000">
                                          <p:cBhvr additive="base">
                                            <p:cTn id="551" dur="2000" fill="hold"/>
                                            <p:tgtEl>
                                              <p:spTgt spid="519"/>
                                            </p:tgtEl>
                                            <p:attrNameLst>
                                              <p:attrName>ppt_x</p:attrName>
                                            </p:attrNameLst>
                                          </p:cBhvr>
                                          <p:tavLst>
                                            <p:tav tm="0">
                                              <p:val>
                                                <p:strVal val="0-#ppt_w/2"/>
                                              </p:val>
                                            </p:tav>
                                            <p:tav tm="100000">
                                              <p:val>
                                                <p:strVal val="#ppt_x"/>
                                              </p:val>
                                            </p:tav>
                                          </p:tavLst>
                                        </p:anim>
                                        <p:anim calcmode="lin" valueType="num" p14:bounceEnd="60000">
                                          <p:cBhvr additive="base">
                                            <p:cTn id="552" dur="2000" fill="hold"/>
                                            <p:tgtEl>
                                              <p:spTgt spid="519"/>
                                            </p:tgtEl>
                                            <p:attrNameLst>
                                              <p:attrName>ppt_y</p:attrName>
                                            </p:attrNameLst>
                                          </p:cBhvr>
                                          <p:tavLst>
                                            <p:tav tm="0">
                                              <p:val>
                                                <p:strVal val="#ppt_y"/>
                                              </p:val>
                                            </p:tav>
                                            <p:tav tm="100000">
                                              <p:val>
                                                <p:strVal val="#ppt_y"/>
                                              </p:val>
                                            </p:tav>
                                          </p:tavLst>
                                        </p:anim>
                                      </p:childTnLst>
                                    </p:cTn>
                                  </p:par>
                                  <p:par>
                                    <p:cTn id="553" presetID="2" presetClass="entr" presetSubtype="8" fill="hold" grpId="0" nodeType="withEffect" p14:presetBounceEnd="60000">
                                      <p:stCondLst>
                                        <p:cond delay="600"/>
                                      </p:stCondLst>
                                      <p:childTnLst>
                                        <p:set>
                                          <p:cBhvr>
                                            <p:cTn id="554" dur="1" fill="hold">
                                              <p:stCondLst>
                                                <p:cond delay="0"/>
                                              </p:stCondLst>
                                            </p:cTn>
                                            <p:tgtEl>
                                              <p:spTgt spid="520"/>
                                            </p:tgtEl>
                                            <p:attrNameLst>
                                              <p:attrName>style.visibility</p:attrName>
                                            </p:attrNameLst>
                                          </p:cBhvr>
                                          <p:to>
                                            <p:strVal val="visible"/>
                                          </p:to>
                                        </p:set>
                                        <p:anim calcmode="lin" valueType="num" p14:bounceEnd="60000">
                                          <p:cBhvr additive="base">
                                            <p:cTn id="555" dur="2250" fill="hold"/>
                                            <p:tgtEl>
                                              <p:spTgt spid="520"/>
                                            </p:tgtEl>
                                            <p:attrNameLst>
                                              <p:attrName>ppt_x</p:attrName>
                                            </p:attrNameLst>
                                          </p:cBhvr>
                                          <p:tavLst>
                                            <p:tav tm="0">
                                              <p:val>
                                                <p:strVal val="0-#ppt_w/2"/>
                                              </p:val>
                                            </p:tav>
                                            <p:tav tm="100000">
                                              <p:val>
                                                <p:strVal val="#ppt_x"/>
                                              </p:val>
                                            </p:tav>
                                          </p:tavLst>
                                        </p:anim>
                                        <p:anim calcmode="lin" valueType="num" p14:bounceEnd="60000">
                                          <p:cBhvr additive="base">
                                            <p:cTn id="556" dur="2250" fill="hold"/>
                                            <p:tgtEl>
                                              <p:spTgt spid="520"/>
                                            </p:tgtEl>
                                            <p:attrNameLst>
                                              <p:attrName>ppt_y</p:attrName>
                                            </p:attrNameLst>
                                          </p:cBhvr>
                                          <p:tavLst>
                                            <p:tav tm="0">
                                              <p:val>
                                                <p:strVal val="#ppt_y"/>
                                              </p:val>
                                            </p:tav>
                                            <p:tav tm="100000">
                                              <p:val>
                                                <p:strVal val="#ppt_y"/>
                                              </p:val>
                                            </p:tav>
                                          </p:tavLst>
                                        </p:anim>
                                      </p:childTnLst>
                                    </p:cTn>
                                  </p:par>
                                  <p:par>
                                    <p:cTn id="557" presetID="2" presetClass="entr" presetSubtype="8" fill="hold" grpId="0" nodeType="withEffect" p14:presetBounceEnd="60000">
                                      <p:stCondLst>
                                        <p:cond delay="1000"/>
                                      </p:stCondLst>
                                      <p:childTnLst>
                                        <p:set>
                                          <p:cBhvr>
                                            <p:cTn id="558" dur="1" fill="hold">
                                              <p:stCondLst>
                                                <p:cond delay="0"/>
                                              </p:stCondLst>
                                            </p:cTn>
                                            <p:tgtEl>
                                              <p:spTgt spid="521"/>
                                            </p:tgtEl>
                                            <p:attrNameLst>
                                              <p:attrName>style.visibility</p:attrName>
                                            </p:attrNameLst>
                                          </p:cBhvr>
                                          <p:to>
                                            <p:strVal val="visible"/>
                                          </p:to>
                                        </p:set>
                                        <p:anim calcmode="lin" valueType="num" p14:bounceEnd="60000">
                                          <p:cBhvr additive="base">
                                            <p:cTn id="559" dur="2250" fill="hold"/>
                                            <p:tgtEl>
                                              <p:spTgt spid="521"/>
                                            </p:tgtEl>
                                            <p:attrNameLst>
                                              <p:attrName>ppt_x</p:attrName>
                                            </p:attrNameLst>
                                          </p:cBhvr>
                                          <p:tavLst>
                                            <p:tav tm="0">
                                              <p:val>
                                                <p:strVal val="0-#ppt_w/2"/>
                                              </p:val>
                                            </p:tav>
                                            <p:tav tm="100000">
                                              <p:val>
                                                <p:strVal val="#ppt_x"/>
                                              </p:val>
                                            </p:tav>
                                          </p:tavLst>
                                        </p:anim>
                                        <p:anim calcmode="lin" valueType="num" p14:bounceEnd="60000">
                                          <p:cBhvr additive="base">
                                            <p:cTn id="560" dur="2250" fill="hold"/>
                                            <p:tgtEl>
                                              <p:spTgt spid="521"/>
                                            </p:tgtEl>
                                            <p:attrNameLst>
                                              <p:attrName>ppt_y</p:attrName>
                                            </p:attrNameLst>
                                          </p:cBhvr>
                                          <p:tavLst>
                                            <p:tav tm="0">
                                              <p:val>
                                                <p:strVal val="#ppt_y"/>
                                              </p:val>
                                            </p:tav>
                                            <p:tav tm="100000">
                                              <p:val>
                                                <p:strVal val="#ppt_y"/>
                                              </p:val>
                                            </p:tav>
                                          </p:tavLst>
                                        </p:anim>
                                      </p:childTnLst>
                                    </p:cTn>
                                  </p:par>
                                  <p:par>
                                    <p:cTn id="561" presetID="2" presetClass="entr" presetSubtype="8" fill="hold" grpId="0" nodeType="withEffect" p14:presetBounceEnd="60000">
                                      <p:stCondLst>
                                        <p:cond delay="0"/>
                                      </p:stCondLst>
                                      <p:childTnLst>
                                        <p:set>
                                          <p:cBhvr>
                                            <p:cTn id="562" dur="1" fill="hold">
                                              <p:stCondLst>
                                                <p:cond delay="0"/>
                                              </p:stCondLst>
                                            </p:cTn>
                                            <p:tgtEl>
                                              <p:spTgt spid="522"/>
                                            </p:tgtEl>
                                            <p:attrNameLst>
                                              <p:attrName>style.visibility</p:attrName>
                                            </p:attrNameLst>
                                          </p:cBhvr>
                                          <p:to>
                                            <p:strVal val="visible"/>
                                          </p:to>
                                        </p:set>
                                        <p:anim calcmode="lin" valueType="num" p14:bounceEnd="60000">
                                          <p:cBhvr additive="base">
                                            <p:cTn id="563" dur="2250" fill="hold"/>
                                            <p:tgtEl>
                                              <p:spTgt spid="522"/>
                                            </p:tgtEl>
                                            <p:attrNameLst>
                                              <p:attrName>ppt_x</p:attrName>
                                            </p:attrNameLst>
                                          </p:cBhvr>
                                          <p:tavLst>
                                            <p:tav tm="0">
                                              <p:val>
                                                <p:strVal val="0-#ppt_w/2"/>
                                              </p:val>
                                            </p:tav>
                                            <p:tav tm="100000">
                                              <p:val>
                                                <p:strVal val="#ppt_x"/>
                                              </p:val>
                                            </p:tav>
                                          </p:tavLst>
                                        </p:anim>
                                        <p:anim calcmode="lin" valueType="num" p14:bounceEnd="60000">
                                          <p:cBhvr additive="base">
                                            <p:cTn id="564" dur="2250" fill="hold"/>
                                            <p:tgtEl>
                                              <p:spTgt spid="522"/>
                                            </p:tgtEl>
                                            <p:attrNameLst>
                                              <p:attrName>ppt_y</p:attrName>
                                            </p:attrNameLst>
                                          </p:cBhvr>
                                          <p:tavLst>
                                            <p:tav tm="0">
                                              <p:val>
                                                <p:strVal val="#ppt_y"/>
                                              </p:val>
                                            </p:tav>
                                            <p:tav tm="100000">
                                              <p:val>
                                                <p:strVal val="#ppt_y"/>
                                              </p:val>
                                            </p:tav>
                                          </p:tavLst>
                                        </p:anim>
                                      </p:childTnLst>
                                    </p:cTn>
                                  </p:par>
                                  <p:par>
                                    <p:cTn id="565" presetID="2" presetClass="entr" presetSubtype="8" fill="hold" grpId="0" nodeType="withEffect" p14:presetBounceEnd="60000">
                                      <p:stCondLst>
                                        <p:cond delay="300"/>
                                      </p:stCondLst>
                                      <p:childTnLst>
                                        <p:set>
                                          <p:cBhvr>
                                            <p:cTn id="566" dur="1" fill="hold">
                                              <p:stCondLst>
                                                <p:cond delay="0"/>
                                              </p:stCondLst>
                                            </p:cTn>
                                            <p:tgtEl>
                                              <p:spTgt spid="523"/>
                                            </p:tgtEl>
                                            <p:attrNameLst>
                                              <p:attrName>style.visibility</p:attrName>
                                            </p:attrNameLst>
                                          </p:cBhvr>
                                          <p:to>
                                            <p:strVal val="visible"/>
                                          </p:to>
                                        </p:set>
                                        <p:anim calcmode="lin" valueType="num" p14:bounceEnd="60000">
                                          <p:cBhvr additive="base">
                                            <p:cTn id="567" dur="2250" fill="hold"/>
                                            <p:tgtEl>
                                              <p:spTgt spid="523"/>
                                            </p:tgtEl>
                                            <p:attrNameLst>
                                              <p:attrName>ppt_x</p:attrName>
                                            </p:attrNameLst>
                                          </p:cBhvr>
                                          <p:tavLst>
                                            <p:tav tm="0">
                                              <p:val>
                                                <p:strVal val="0-#ppt_w/2"/>
                                              </p:val>
                                            </p:tav>
                                            <p:tav tm="100000">
                                              <p:val>
                                                <p:strVal val="#ppt_x"/>
                                              </p:val>
                                            </p:tav>
                                          </p:tavLst>
                                        </p:anim>
                                        <p:anim calcmode="lin" valueType="num" p14:bounceEnd="60000">
                                          <p:cBhvr additive="base">
                                            <p:cTn id="568" dur="2250" fill="hold"/>
                                            <p:tgtEl>
                                              <p:spTgt spid="523"/>
                                            </p:tgtEl>
                                            <p:attrNameLst>
                                              <p:attrName>ppt_y</p:attrName>
                                            </p:attrNameLst>
                                          </p:cBhvr>
                                          <p:tavLst>
                                            <p:tav tm="0">
                                              <p:val>
                                                <p:strVal val="#ppt_y"/>
                                              </p:val>
                                            </p:tav>
                                            <p:tav tm="100000">
                                              <p:val>
                                                <p:strVal val="#ppt_y"/>
                                              </p:val>
                                            </p:tav>
                                          </p:tavLst>
                                        </p:anim>
                                      </p:childTnLst>
                                    </p:cTn>
                                  </p:par>
                                  <p:par>
                                    <p:cTn id="569" presetID="2" presetClass="entr" presetSubtype="8" fill="hold" grpId="0" nodeType="withEffect" p14:presetBounceEnd="60000">
                                      <p:stCondLst>
                                        <p:cond delay="750"/>
                                      </p:stCondLst>
                                      <p:childTnLst>
                                        <p:set>
                                          <p:cBhvr>
                                            <p:cTn id="570" dur="1" fill="hold">
                                              <p:stCondLst>
                                                <p:cond delay="0"/>
                                              </p:stCondLst>
                                            </p:cTn>
                                            <p:tgtEl>
                                              <p:spTgt spid="524"/>
                                            </p:tgtEl>
                                            <p:attrNameLst>
                                              <p:attrName>style.visibility</p:attrName>
                                            </p:attrNameLst>
                                          </p:cBhvr>
                                          <p:to>
                                            <p:strVal val="visible"/>
                                          </p:to>
                                        </p:set>
                                        <p:anim calcmode="lin" valueType="num" p14:bounceEnd="60000">
                                          <p:cBhvr additive="base">
                                            <p:cTn id="571" dur="2250" fill="hold"/>
                                            <p:tgtEl>
                                              <p:spTgt spid="524"/>
                                            </p:tgtEl>
                                            <p:attrNameLst>
                                              <p:attrName>ppt_x</p:attrName>
                                            </p:attrNameLst>
                                          </p:cBhvr>
                                          <p:tavLst>
                                            <p:tav tm="0">
                                              <p:val>
                                                <p:strVal val="0-#ppt_w/2"/>
                                              </p:val>
                                            </p:tav>
                                            <p:tav tm="100000">
                                              <p:val>
                                                <p:strVal val="#ppt_x"/>
                                              </p:val>
                                            </p:tav>
                                          </p:tavLst>
                                        </p:anim>
                                        <p:anim calcmode="lin" valueType="num" p14:bounceEnd="60000">
                                          <p:cBhvr additive="base">
                                            <p:cTn id="572" dur="2250" fill="hold"/>
                                            <p:tgtEl>
                                              <p:spTgt spid="524"/>
                                            </p:tgtEl>
                                            <p:attrNameLst>
                                              <p:attrName>ppt_y</p:attrName>
                                            </p:attrNameLst>
                                          </p:cBhvr>
                                          <p:tavLst>
                                            <p:tav tm="0">
                                              <p:val>
                                                <p:strVal val="#ppt_y"/>
                                              </p:val>
                                            </p:tav>
                                            <p:tav tm="100000">
                                              <p:val>
                                                <p:strVal val="#ppt_y"/>
                                              </p:val>
                                            </p:tav>
                                          </p:tavLst>
                                        </p:anim>
                                      </p:childTnLst>
                                    </p:cTn>
                                  </p:par>
                                  <p:par>
                                    <p:cTn id="573" presetID="2" presetClass="entr" presetSubtype="8" fill="hold" grpId="0" nodeType="withEffect" p14:presetBounceEnd="60000">
                                      <p:stCondLst>
                                        <p:cond delay="1300"/>
                                      </p:stCondLst>
                                      <p:childTnLst>
                                        <p:set>
                                          <p:cBhvr>
                                            <p:cTn id="574" dur="1" fill="hold">
                                              <p:stCondLst>
                                                <p:cond delay="0"/>
                                              </p:stCondLst>
                                            </p:cTn>
                                            <p:tgtEl>
                                              <p:spTgt spid="525"/>
                                            </p:tgtEl>
                                            <p:attrNameLst>
                                              <p:attrName>style.visibility</p:attrName>
                                            </p:attrNameLst>
                                          </p:cBhvr>
                                          <p:to>
                                            <p:strVal val="visible"/>
                                          </p:to>
                                        </p:set>
                                        <p:anim calcmode="lin" valueType="num" p14:bounceEnd="60000">
                                          <p:cBhvr additive="base">
                                            <p:cTn id="575" dur="2400" fill="hold"/>
                                            <p:tgtEl>
                                              <p:spTgt spid="525"/>
                                            </p:tgtEl>
                                            <p:attrNameLst>
                                              <p:attrName>ppt_x</p:attrName>
                                            </p:attrNameLst>
                                          </p:cBhvr>
                                          <p:tavLst>
                                            <p:tav tm="0">
                                              <p:val>
                                                <p:strVal val="0-#ppt_w/2"/>
                                              </p:val>
                                            </p:tav>
                                            <p:tav tm="100000">
                                              <p:val>
                                                <p:strVal val="#ppt_x"/>
                                              </p:val>
                                            </p:tav>
                                          </p:tavLst>
                                        </p:anim>
                                        <p:anim calcmode="lin" valueType="num" p14:bounceEnd="60000">
                                          <p:cBhvr additive="base">
                                            <p:cTn id="576" dur="2400" fill="hold"/>
                                            <p:tgtEl>
                                              <p:spTgt spid="525"/>
                                            </p:tgtEl>
                                            <p:attrNameLst>
                                              <p:attrName>ppt_y</p:attrName>
                                            </p:attrNameLst>
                                          </p:cBhvr>
                                          <p:tavLst>
                                            <p:tav tm="0">
                                              <p:val>
                                                <p:strVal val="#ppt_y"/>
                                              </p:val>
                                            </p:tav>
                                            <p:tav tm="100000">
                                              <p:val>
                                                <p:strVal val="#ppt_y"/>
                                              </p:val>
                                            </p:tav>
                                          </p:tavLst>
                                        </p:anim>
                                      </p:childTnLst>
                                    </p:cTn>
                                  </p:par>
                                  <p:par>
                                    <p:cTn id="577" presetID="2" presetClass="entr" presetSubtype="8" fill="hold" grpId="0" nodeType="withEffect" p14:presetBounceEnd="60000">
                                      <p:stCondLst>
                                        <p:cond delay="0"/>
                                      </p:stCondLst>
                                      <p:childTnLst>
                                        <p:set>
                                          <p:cBhvr>
                                            <p:cTn id="578" dur="1" fill="hold">
                                              <p:stCondLst>
                                                <p:cond delay="0"/>
                                              </p:stCondLst>
                                            </p:cTn>
                                            <p:tgtEl>
                                              <p:spTgt spid="526"/>
                                            </p:tgtEl>
                                            <p:attrNameLst>
                                              <p:attrName>style.visibility</p:attrName>
                                            </p:attrNameLst>
                                          </p:cBhvr>
                                          <p:to>
                                            <p:strVal val="visible"/>
                                          </p:to>
                                        </p:set>
                                        <p:anim calcmode="lin" valueType="num" p14:bounceEnd="60000">
                                          <p:cBhvr additive="base">
                                            <p:cTn id="579" dur="2250" fill="hold"/>
                                            <p:tgtEl>
                                              <p:spTgt spid="526"/>
                                            </p:tgtEl>
                                            <p:attrNameLst>
                                              <p:attrName>ppt_x</p:attrName>
                                            </p:attrNameLst>
                                          </p:cBhvr>
                                          <p:tavLst>
                                            <p:tav tm="0">
                                              <p:val>
                                                <p:strVal val="0-#ppt_w/2"/>
                                              </p:val>
                                            </p:tav>
                                            <p:tav tm="100000">
                                              <p:val>
                                                <p:strVal val="#ppt_x"/>
                                              </p:val>
                                            </p:tav>
                                          </p:tavLst>
                                        </p:anim>
                                        <p:anim calcmode="lin" valueType="num" p14:bounceEnd="60000">
                                          <p:cBhvr additive="base">
                                            <p:cTn id="580" dur="2250" fill="hold"/>
                                            <p:tgtEl>
                                              <p:spTgt spid="526"/>
                                            </p:tgtEl>
                                            <p:attrNameLst>
                                              <p:attrName>ppt_y</p:attrName>
                                            </p:attrNameLst>
                                          </p:cBhvr>
                                          <p:tavLst>
                                            <p:tav tm="0">
                                              <p:val>
                                                <p:strVal val="#ppt_y"/>
                                              </p:val>
                                            </p:tav>
                                            <p:tav tm="100000">
                                              <p:val>
                                                <p:strVal val="#ppt_y"/>
                                              </p:val>
                                            </p:tav>
                                          </p:tavLst>
                                        </p:anim>
                                      </p:childTnLst>
                                    </p:cTn>
                                  </p:par>
                                  <p:par>
                                    <p:cTn id="581" presetID="2" presetClass="entr" presetSubtype="8" fill="hold" grpId="0" nodeType="withEffect" p14:presetBounceEnd="60000">
                                      <p:stCondLst>
                                        <p:cond delay="1500"/>
                                      </p:stCondLst>
                                      <p:childTnLst>
                                        <p:set>
                                          <p:cBhvr>
                                            <p:cTn id="582" dur="1" fill="hold">
                                              <p:stCondLst>
                                                <p:cond delay="0"/>
                                              </p:stCondLst>
                                            </p:cTn>
                                            <p:tgtEl>
                                              <p:spTgt spid="527"/>
                                            </p:tgtEl>
                                            <p:attrNameLst>
                                              <p:attrName>style.visibility</p:attrName>
                                            </p:attrNameLst>
                                          </p:cBhvr>
                                          <p:to>
                                            <p:strVal val="visible"/>
                                          </p:to>
                                        </p:set>
                                        <p:anim calcmode="lin" valueType="num" p14:bounceEnd="60000">
                                          <p:cBhvr additive="base">
                                            <p:cTn id="583" dur="2250" fill="hold"/>
                                            <p:tgtEl>
                                              <p:spTgt spid="527"/>
                                            </p:tgtEl>
                                            <p:attrNameLst>
                                              <p:attrName>ppt_x</p:attrName>
                                            </p:attrNameLst>
                                          </p:cBhvr>
                                          <p:tavLst>
                                            <p:tav tm="0">
                                              <p:val>
                                                <p:strVal val="0-#ppt_w/2"/>
                                              </p:val>
                                            </p:tav>
                                            <p:tav tm="100000">
                                              <p:val>
                                                <p:strVal val="#ppt_x"/>
                                              </p:val>
                                            </p:tav>
                                          </p:tavLst>
                                        </p:anim>
                                        <p:anim calcmode="lin" valueType="num" p14:bounceEnd="60000">
                                          <p:cBhvr additive="base">
                                            <p:cTn id="584" dur="2250" fill="hold"/>
                                            <p:tgtEl>
                                              <p:spTgt spid="527"/>
                                            </p:tgtEl>
                                            <p:attrNameLst>
                                              <p:attrName>ppt_y</p:attrName>
                                            </p:attrNameLst>
                                          </p:cBhvr>
                                          <p:tavLst>
                                            <p:tav tm="0">
                                              <p:val>
                                                <p:strVal val="#ppt_y"/>
                                              </p:val>
                                            </p:tav>
                                            <p:tav tm="100000">
                                              <p:val>
                                                <p:strVal val="#ppt_y"/>
                                              </p:val>
                                            </p:tav>
                                          </p:tavLst>
                                        </p:anim>
                                      </p:childTnLst>
                                    </p:cTn>
                                  </p:par>
                                  <p:par>
                                    <p:cTn id="585" presetID="2" presetClass="entr" presetSubtype="8" fill="hold" grpId="0" nodeType="withEffect" p14:presetBounceEnd="60000">
                                      <p:stCondLst>
                                        <p:cond delay="1900"/>
                                      </p:stCondLst>
                                      <p:childTnLst>
                                        <p:set>
                                          <p:cBhvr>
                                            <p:cTn id="586" dur="1" fill="hold">
                                              <p:stCondLst>
                                                <p:cond delay="0"/>
                                              </p:stCondLst>
                                            </p:cTn>
                                            <p:tgtEl>
                                              <p:spTgt spid="528"/>
                                            </p:tgtEl>
                                            <p:attrNameLst>
                                              <p:attrName>style.visibility</p:attrName>
                                            </p:attrNameLst>
                                          </p:cBhvr>
                                          <p:to>
                                            <p:strVal val="visible"/>
                                          </p:to>
                                        </p:set>
                                        <p:anim calcmode="lin" valueType="num" p14:bounceEnd="60000">
                                          <p:cBhvr additive="base">
                                            <p:cTn id="587" dur="2250" fill="hold"/>
                                            <p:tgtEl>
                                              <p:spTgt spid="528"/>
                                            </p:tgtEl>
                                            <p:attrNameLst>
                                              <p:attrName>ppt_x</p:attrName>
                                            </p:attrNameLst>
                                          </p:cBhvr>
                                          <p:tavLst>
                                            <p:tav tm="0">
                                              <p:val>
                                                <p:strVal val="0-#ppt_w/2"/>
                                              </p:val>
                                            </p:tav>
                                            <p:tav tm="100000">
                                              <p:val>
                                                <p:strVal val="#ppt_x"/>
                                              </p:val>
                                            </p:tav>
                                          </p:tavLst>
                                        </p:anim>
                                        <p:anim calcmode="lin" valueType="num" p14:bounceEnd="60000">
                                          <p:cBhvr additive="base">
                                            <p:cTn id="588" dur="2250" fill="hold"/>
                                            <p:tgtEl>
                                              <p:spTgt spid="528"/>
                                            </p:tgtEl>
                                            <p:attrNameLst>
                                              <p:attrName>ppt_y</p:attrName>
                                            </p:attrNameLst>
                                          </p:cBhvr>
                                          <p:tavLst>
                                            <p:tav tm="0">
                                              <p:val>
                                                <p:strVal val="#ppt_y"/>
                                              </p:val>
                                            </p:tav>
                                            <p:tav tm="100000">
                                              <p:val>
                                                <p:strVal val="#ppt_y"/>
                                              </p:val>
                                            </p:tav>
                                          </p:tavLst>
                                        </p:anim>
                                      </p:childTnLst>
                                    </p:cTn>
                                  </p:par>
                                  <p:par>
                                    <p:cTn id="589" presetID="2" presetClass="entr" presetSubtype="8" fill="hold" grpId="0" nodeType="withEffect" p14:presetBounceEnd="60000">
                                      <p:stCondLst>
                                        <p:cond delay="750"/>
                                      </p:stCondLst>
                                      <p:childTnLst>
                                        <p:set>
                                          <p:cBhvr>
                                            <p:cTn id="590" dur="1" fill="hold">
                                              <p:stCondLst>
                                                <p:cond delay="0"/>
                                              </p:stCondLst>
                                            </p:cTn>
                                            <p:tgtEl>
                                              <p:spTgt spid="529"/>
                                            </p:tgtEl>
                                            <p:attrNameLst>
                                              <p:attrName>style.visibility</p:attrName>
                                            </p:attrNameLst>
                                          </p:cBhvr>
                                          <p:to>
                                            <p:strVal val="visible"/>
                                          </p:to>
                                        </p:set>
                                        <p:anim calcmode="lin" valueType="num" p14:bounceEnd="60000">
                                          <p:cBhvr additive="base">
                                            <p:cTn id="591" dur="2000" fill="hold"/>
                                            <p:tgtEl>
                                              <p:spTgt spid="529"/>
                                            </p:tgtEl>
                                            <p:attrNameLst>
                                              <p:attrName>ppt_x</p:attrName>
                                            </p:attrNameLst>
                                          </p:cBhvr>
                                          <p:tavLst>
                                            <p:tav tm="0">
                                              <p:val>
                                                <p:strVal val="0-#ppt_w/2"/>
                                              </p:val>
                                            </p:tav>
                                            <p:tav tm="100000">
                                              <p:val>
                                                <p:strVal val="#ppt_x"/>
                                              </p:val>
                                            </p:tav>
                                          </p:tavLst>
                                        </p:anim>
                                        <p:anim calcmode="lin" valueType="num" p14:bounceEnd="60000">
                                          <p:cBhvr additive="base">
                                            <p:cTn id="592" dur="2000" fill="hold"/>
                                            <p:tgtEl>
                                              <p:spTgt spid="529"/>
                                            </p:tgtEl>
                                            <p:attrNameLst>
                                              <p:attrName>ppt_y</p:attrName>
                                            </p:attrNameLst>
                                          </p:cBhvr>
                                          <p:tavLst>
                                            <p:tav tm="0">
                                              <p:val>
                                                <p:strVal val="#ppt_y"/>
                                              </p:val>
                                            </p:tav>
                                            <p:tav tm="100000">
                                              <p:val>
                                                <p:strVal val="#ppt_y"/>
                                              </p:val>
                                            </p:tav>
                                          </p:tavLst>
                                        </p:anim>
                                      </p:childTnLst>
                                    </p:cTn>
                                  </p:par>
                                  <p:par>
                                    <p:cTn id="593" presetID="2" presetClass="entr" presetSubtype="8" fill="hold" grpId="0" nodeType="withEffect" p14:presetBounceEnd="60000">
                                      <p:stCondLst>
                                        <p:cond delay="1000"/>
                                      </p:stCondLst>
                                      <p:childTnLst>
                                        <p:set>
                                          <p:cBhvr>
                                            <p:cTn id="594" dur="1" fill="hold">
                                              <p:stCondLst>
                                                <p:cond delay="0"/>
                                              </p:stCondLst>
                                            </p:cTn>
                                            <p:tgtEl>
                                              <p:spTgt spid="530"/>
                                            </p:tgtEl>
                                            <p:attrNameLst>
                                              <p:attrName>style.visibility</p:attrName>
                                            </p:attrNameLst>
                                          </p:cBhvr>
                                          <p:to>
                                            <p:strVal val="visible"/>
                                          </p:to>
                                        </p:set>
                                        <p:anim calcmode="lin" valueType="num" p14:bounceEnd="60000">
                                          <p:cBhvr additive="base">
                                            <p:cTn id="595" dur="2400" fill="hold"/>
                                            <p:tgtEl>
                                              <p:spTgt spid="530"/>
                                            </p:tgtEl>
                                            <p:attrNameLst>
                                              <p:attrName>ppt_x</p:attrName>
                                            </p:attrNameLst>
                                          </p:cBhvr>
                                          <p:tavLst>
                                            <p:tav tm="0">
                                              <p:val>
                                                <p:strVal val="0-#ppt_w/2"/>
                                              </p:val>
                                            </p:tav>
                                            <p:tav tm="100000">
                                              <p:val>
                                                <p:strVal val="#ppt_x"/>
                                              </p:val>
                                            </p:tav>
                                          </p:tavLst>
                                        </p:anim>
                                        <p:anim calcmode="lin" valueType="num" p14:bounceEnd="60000">
                                          <p:cBhvr additive="base">
                                            <p:cTn id="596" dur="2400" fill="hold"/>
                                            <p:tgtEl>
                                              <p:spTgt spid="530"/>
                                            </p:tgtEl>
                                            <p:attrNameLst>
                                              <p:attrName>ppt_y</p:attrName>
                                            </p:attrNameLst>
                                          </p:cBhvr>
                                          <p:tavLst>
                                            <p:tav tm="0">
                                              <p:val>
                                                <p:strVal val="#ppt_y"/>
                                              </p:val>
                                            </p:tav>
                                            <p:tav tm="100000">
                                              <p:val>
                                                <p:strVal val="#ppt_y"/>
                                              </p:val>
                                            </p:tav>
                                          </p:tavLst>
                                        </p:anim>
                                      </p:childTnLst>
                                    </p:cTn>
                                  </p:par>
                                  <p:par>
                                    <p:cTn id="597" presetID="2" presetClass="entr" presetSubtype="8" fill="hold" grpId="0" nodeType="withEffect" p14:presetBounceEnd="60000">
                                      <p:stCondLst>
                                        <p:cond delay="250"/>
                                      </p:stCondLst>
                                      <p:childTnLst>
                                        <p:set>
                                          <p:cBhvr>
                                            <p:cTn id="598" dur="1" fill="hold">
                                              <p:stCondLst>
                                                <p:cond delay="0"/>
                                              </p:stCondLst>
                                            </p:cTn>
                                            <p:tgtEl>
                                              <p:spTgt spid="531"/>
                                            </p:tgtEl>
                                            <p:attrNameLst>
                                              <p:attrName>style.visibility</p:attrName>
                                            </p:attrNameLst>
                                          </p:cBhvr>
                                          <p:to>
                                            <p:strVal val="visible"/>
                                          </p:to>
                                        </p:set>
                                        <p:anim calcmode="lin" valueType="num" p14:bounceEnd="60000">
                                          <p:cBhvr additive="base">
                                            <p:cTn id="599" dur="2250" fill="hold"/>
                                            <p:tgtEl>
                                              <p:spTgt spid="531"/>
                                            </p:tgtEl>
                                            <p:attrNameLst>
                                              <p:attrName>ppt_x</p:attrName>
                                            </p:attrNameLst>
                                          </p:cBhvr>
                                          <p:tavLst>
                                            <p:tav tm="0">
                                              <p:val>
                                                <p:strVal val="0-#ppt_w/2"/>
                                              </p:val>
                                            </p:tav>
                                            <p:tav tm="100000">
                                              <p:val>
                                                <p:strVal val="#ppt_x"/>
                                              </p:val>
                                            </p:tav>
                                          </p:tavLst>
                                        </p:anim>
                                        <p:anim calcmode="lin" valueType="num" p14:bounceEnd="60000">
                                          <p:cBhvr additive="base">
                                            <p:cTn id="600" dur="2250" fill="hold"/>
                                            <p:tgtEl>
                                              <p:spTgt spid="531"/>
                                            </p:tgtEl>
                                            <p:attrNameLst>
                                              <p:attrName>ppt_y</p:attrName>
                                            </p:attrNameLst>
                                          </p:cBhvr>
                                          <p:tavLst>
                                            <p:tav tm="0">
                                              <p:val>
                                                <p:strVal val="#ppt_y"/>
                                              </p:val>
                                            </p:tav>
                                            <p:tav tm="100000">
                                              <p:val>
                                                <p:strVal val="#ppt_y"/>
                                              </p:val>
                                            </p:tav>
                                          </p:tavLst>
                                        </p:anim>
                                      </p:childTnLst>
                                    </p:cTn>
                                  </p:par>
                                  <p:par>
                                    <p:cTn id="601" presetID="2" presetClass="entr" presetSubtype="8" fill="hold" grpId="0" nodeType="withEffect" p14:presetBounceEnd="60000">
                                      <p:stCondLst>
                                        <p:cond delay="1800"/>
                                      </p:stCondLst>
                                      <p:childTnLst>
                                        <p:set>
                                          <p:cBhvr>
                                            <p:cTn id="602" dur="1" fill="hold">
                                              <p:stCondLst>
                                                <p:cond delay="0"/>
                                              </p:stCondLst>
                                            </p:cTn>
                                            <p:tgtEl>
                                              <p:spTgt spid="532"/>
                                            </p:tgtEl>
                                            <p:attrNameLst>
                                              <p:attrName>style.visibility</p:attrName>
                                            </p:attrNameLst>
                                          </p:cBhvr>
                                          <p:to>
                                            <p:strVal val="visible"/>
                                          </p:to>
                                        </p:set>
                                        <p:anim calcmode="lin" valueType="num" p14:bounceEnd="60000">
                                          <p:cBhvr additive="base">
                                            <p:cTn id="603" dur="2250" fill="hold"/>
                                            <p:tgtEl>
                                              <p:spTgt spid="532"/>
                                            </p:tgtEl>
                                            <p:attrNameLst>
                                              <p:attrName>ppt_x</p:attrName>
                                            </p:attrNameLst>
                                          </p:cBhvr>
                                          <p:tavLst>
                                            <p:tav tm="0">
                                              <p:val>
                                                <p:strVal val="0-#ppt_w/2"/>
                                              </p:val>
                                            </p:tav>
                                            <p:tav tm="100000">
                                              <p:val>
                                                <p:strVal val="#ppt_x"/>
                                              </p:val>
                                            </p:tav>
                                          </p:tavLst>
                                        </p:anim>
                                        <p:anim calcmode="lin" valueType="num" p14:bounceEnd="60000">
                                          <p:cBhvr additive="base">
                                            <p:cTn id="604" dur="2250" fill="hold"/>
                                            <p:tgtEl>
                                              <p:spTgt spid="532"/>
                                            </p:tgtEl>
                                            <p:attrNameLst>
                                              <p:attrName>ppt_y</p:attrName>
                                            </p:attrNameLst>
                                          </p:cBhvr>
                                          <p:tavLst>
                                            <p:tav tm="0">
                                              <p:val>
                                                <p:strVal val="#ppt_y"/>
                                              </p:val>
                                            </p:tav>
                                            <p:tav tm="100000">
                                              <p:val>
                                                <p:strVal val="#ppt_y"/>
                                              </p:val>
                                            </p:tav>
                                          </p:tavLst>
                                        </p:anim>
                                      </p:childTnLst>
                                    </p:cTn>
                                  </p:par>
                                  <p:par>
                                    <p:cTn id="605" presetID="2" presetClass="entr" presetSubtype="8" fill="hold" grpId="0" nodeType="withEffect" p14:presetBounceEnd="60000">
                                      <p:stCondLst>
                                        <p:cond delay="0"/>
                                      </p:stCondLst>
                                      <p:childTnLst>
                                        <p:set>
                                          <p:cBhvr>
                                            <p:cTn id="606" dur="1" fill="hold">
                                              <p:stCondLst>
                                                <p:cond delay="0"/>
                                              </p:stCondLst>
                                            </p:cTn>
                                            <p:tgtEl>
                                              <p:spTgt spid="533"/>
                                            </p:tgtEl>
                                            <p:attrNameLst>
                                              <p:attrName>style.visibility</p:attrName>
                                            </p:attrNameLst>
                                          </p:cBhvr>
                                          <p:to>
                                            <p:strVal val="visible"/>
                                          </p:to>
                                        </p:set>
                                        <p:anim calcmode="lin" valueType="num" p14:bounceEnd="60000">
                                          <p:cBhvr additive="base">
                                            <p:cTn id="607" dur="2000" fill="hold"/>
                                            <p:tgtEl>
                                              <p:spTgt spid="533"/>
                                            </p:tgtEl>
                                            <p:attrNameLst>
                                              <p:attrName>ppt_x</p:attrName>
                                            </p:attrNameLst>
                                          </p:cBhvr>
                                          <p:tavLst>
                                            <p:tav tm="0">
                                              <p:val>
                                                <p:strVal val="0-#ppt_w/2"/>
                                              </p:val>
                                            </p:tav>
                                            <p:tav tm="100000">
                                              <p:val>
                                                <p:strVal val="#ppt_x"/>
                                              </p:val>
                                            </p:tav>
                                          </p:tavLst>
                                        </p:anim>
                                        <p:anim calcmode="lin" valueType="num" p14:bounceEnd="60000">
                                          <p:cBhvr additive="base">
                                            <p:cTn id="608" dur="2000" fill="hold"/>
                                            <p:tgtEl>
                                              <p:spTgt spid="533"/>
                                            </p:tgtEl>
                                            <p:attrNameLst>
                                              <p:attrName>ppt_y</p:attrName>
                                            </p:attrNameLst>
                                          </p:cBhvr>
                                          <p:tavLst>
                                            <p:tav tm="0">
                                              <p:val>
                                                <p:strVal val="#ppt_y"/>
                                              </p:val>
                                            </p:tav>
                                            <p:tav tm="100000">
                                              <p:val>
                                                <p:strVal val="#ppt_y"/>
                                              </p:val>
                                            </p:tav>
                                          </p:tavLst>
                                        </p:anim>
                                      </p:childTnLst>
                                    </p:cTn>
                                  </p:par>
                                  <p:par>
                                    <p:cTn id="609" presetID="2" presetClass="entr" presetSubtype="8" fill="hold" grpId="0" nodeType="withEffect" p14:presetBounceEnd="60000">
                                      <p:stCondLst>
                                        <p:cond delay="1400"/>
                                      </p:stCondLst>
                                      <p:childTnLst>
                                        <p:set>
                                          <p:cBhvr>
                                            <p:cTn id="610" dur="1" fill="hold">
                                              <p:stCondLst>
                                                <p:cond delay="0"/>
                                              </p:stCondLst>
                                            </p:cTn>
                                            <p:tgtEl>
                                              <p:spTgt spid="534"/>
                                            </p:tgtEl>
                                            <p:attrNameLst>
                                              <p:attrName>style.visibility</p:attrName>
                                            </p:attrNameLst>
                                          </p:cBhvr>
                                          <p:to>
                                            <p:strVal val="visible"/>
                                          </p:to>
                                        </p:set>
                                        <p:anim calcmode="lin" valueType="num" p14:bounceEnd="60000">
                                          <p:cBhvr additive="base">
                                            <p:cTn id="611" dur="1800" fill="hold"/>
                                            <p:tgtEl>
                                              <p:spTgt spid="534"/>
                                            </p:tgtEl>
                                            <p:attrNameLst>
                                              <p:attrName>ppt_x</p:attrName>
                                            </p:attrNameLst>
                                          </p:cBhvr>
                                          <p:tavLst>
                                            <p:tav tm="0">
                                              <p:val>
                                                <p:strVal val="0-#ppt_w/2"/>
                                              </p:val>
                                            </p:tav>
                                            <p:tav tm="100000">
                                              <p:val>
                                                <p:strVal val="#ppt_x"/>
                                              </p:val>
                                            </p:tav>
                                          </p:tavLst>
                                        </p:anim>
                                        <p:anim calcmode="lin" valueType="num" p14:bounceEnd="60000">
                                          <p:cBhvr additive="base">
                                            <p:cTn id="612" dur="1800" fill="hold"/>
                                            <p:tgtEl>
                                              <p:spTgt spid="534"/>
                                            </p:tgtEl>
                                            <p:attrNameLst>
                                              <p:attrName>ppt_y</p:attrName>
                                            </p:attrNameLst>
                                          </p:cBhvr>
                                          <p:tavLst>
                                            <p:tav tm="0">
                                              <p:val>
                                                <p:strVal val="#ppt_y"/>
                                              </p:val>
                                            </p:tav>
                                            <p:tav tm="100000">
                                              <p:val>
                                                <p:strVal val="#ppt_y"/>
                                              </p:val>
                                            </p:tav>
                                          </p:tavLst>
                                        </p:anim>
                                      </p:childTnLst>
                                    </p:cTn>
                                  </p:par>
                                  <p:par>
                                    <p:cTn id="613" presetID="2" presetClass="entr" presetSubtype="8" fill="hold" grpId="0" nodeType="withEffect" p14:presetBounceEnd="60000">
                                      <p:stCondLst>
                                        <p:cond delay="0"/>
                                      </p:stCondLst>
                                      <p:childTnLst>
                                        <p:set>
                                          <p:cBhvr>
                                            <p:cTn id="614" dur="1" fill="hold">
                                              <p:stCondLst>
                                                <p:cond delay="0"/>
                                              </p:stCondLst>
                                            </p:cTn>
                                            <p:tgtEl>
                                              <p:spTgt spid="535"/>
                                            </p:tgtEl>
                                            <p:attrNameLst>
                                              <p:attrName>style.visibility</p:attrName>
                                            </p:attrNameLst>
                                          </p:cBhvr>
                                          <p:to>
                                            <p:strVal val="visible"/>
                                          </p:to>
                                        </p:set>
                                        <p:anim calcmode="lin" valueType="num" p14:bounceEnd="60000">
                                          <p:cBhvr additive="base">
                                            <p:cTn id="615" dur="2250" fill="hold"/>
                                            <p:tgtEl>
                                              <p:spTgt spid="535"/>
                                            </p:tgtEl>
                                            <p:attrNameLst>
                                              <p:attrName>ppt_x</p:attrName>
                                            </p:attrNameLst>
                                          </p:cBhvr>
                                          <p:tavLst>
                                            <p:tav tm="0">
                                              <p:val>
                                                <p:strVal val="0-#ppt_w/2"/>
                                              </p:val>
                                            </p:tav>
                                            <p:tav tm="100000">
                                              <p:val>
                                                <p:strVal val="#ppt_x"/>
                                              </p:val>
                                            </p:tav>
                                          </p:tavLst>
                                        </p:anim>
                                        <p:anim calcmode="lin" valueType="num" p14:bounceEnd="60000">
                                          <p:cBhvr additive="base">
                                            <p:cTn id="616" dur="2250" fill="hold"/>
                                            <p:tgtEl>
                                              <p:spTgt spid="535"/>
                                            </p:tgtEl>
                                            <p:attrNameLst>
                                              <p:attrName>ppt_y</p:attrName>
                                            </p:attrNameLst>
                                          </p:cBhvr>
                                          <p:tavLst>
                                            <p:tav tm="0">
                                              <p:val>
                                                <p:strVal val="#ppt_y"/>
                                              </p:val>
                                            </p:tav>
                                            <p:tav tm="100000">
                                              <p:val>
                                                <p:strVal val="#ppt_y"/>
                                              </p:val>
                                            </p:tav>
                                          </p:tavLst>
                                        </p:anim>
                                      </p:childTnLst>
                                    </p:cTn>
                                  </p:par>
                                  <p:par>
                                    <p:cTn id="617" presetID="2" presetClass="entr" presetSubtype="8" fill="hold" grpId="0" nodeType="withEffect" p14:presetBounceEnd="60000">
                                      <p:stCondLst>
                                        <p:cond delay="2300"/>
                                      </p:stCondLst>
                                      <p:childTnLst>
                                        <p:set>
                                          <p:cBhvr>
                                            <p:cTn id="618" dur="1" fill="hold">
                                              <p:stCondLst>
                                                <p:cond delay="0"/>
                                              </p:stCondLst>
                                            </p:cTn>
                                            <p:tgtEl>
                                              <p:spTgt spid="536"/>
                                            </p:tgtEl>
                                            <p:attrNameLst>
                                              <p:attrName>style.visibility</p:attrName>
                                            </p:attrNameLst>
                                          </p:cBhvr>
                                          <p:to>
                                            <p:strVal val="visible"/>
                                          </p:to>
                                        </p:set>
                                        <p:anim calcmode="lin" valueType="num" p14:bounceEnd="60000">
                                          <p:cBhvr additive="base">
                                            <p:cTn id="619" dur="2250" fill="hold"/>
                                            <p:tgtEl>
                                              <p:spTgt spid="536"/>
                                            </p:tgtEl>
                                            <p:attrNameLst>
                                              <p:attrName>ppt_x</p:attrName>
                                            </p:attrNameLst>
                                          </p:cBhvr>
                                          <p:tavLst>
                                            <p:tav tm="0">
                                              <p:val>
                                                <p:strVal val="0-#ppt_w/2"/>
                                              </p:val>
                                            </p:tav>
                                            <p:tav tm="100000">
                                              <p:val>
                                                <p:strVal val="#ppt_x"/>
                                              </p:val>
                                            </p:tav>
                                          </p:tavLst>
                                        </p:anim>
                                        <p:anim calcmode="lin" valueType="num" p14:bounceEnd="60000">
                                          <p:cBhvr additive="base">
                                            <p:cTn id="620" dur="2250" fill="hold"/>
                                            <p:tgtEl>
                                              <p:spTgt spid="536"/>
                                            </p:tgtEl>
                                            <p:attrNameLst>
                                              <p:attrName>ppt_y</p:attrName>
                                            </p:attrNameLst>
                                          </p:cBhvr>
                                          <p:tavLst>
                                            <p:tav tm="0">
                                              <p:val>
                                                <p:strVal val="#ppt_y"/>
                                              </p:val>
                                            </p:tav>
                                            <p:tav tm="100000">
                                              <p:val>
                                                <p:strVal val="#ppt_y"/>
                                              </p:val>
                                            </p:tav>
                                          </p:tavLst>
                                        </p:anim>
                                      </p:childTnLst>
                                    </p:cTn>
                                  </p:par>
                                  <p:par>
                                    <p:cTn id="621" presetID="2" presetClass="entr" presetSubtype="8" fill="hold" grpId="0" nodeType="withEffect" p14:presetBounceEnd="60000">
                                      <p:stCondLst>
                                        <p:cond delay="1000"/>
                                      </p:stCondLst>
                                      <p:childTnLst>
                                        <p:set>
                                          <p:cBhvr>
                                            <p:cTn id="622" dur="1" fill="hold">
                                              <p:stCondLst>
                                                <p:cond delay="0"/>
                                              </p:stCondLst>
                                            </p:cTn>
                                            <p:tgtEl>
                                              <p:spTgt spid="537"/>
                                            </p:tgtEl>
                                            <p:attrNameLst>
                                              <p:attrName>style.visibility</p:attrName>
                                            </p:attrNameLst>
                                          </p:cBhvr>
                                          <p:to>
                                            <p:strVal val="visible"/>
                                          </p:to>
                                        </p:set>
                                        <p:anim calcmode="lin" valueType="num" p14:bounceEnd="60000">
                                          <p:cBhvr additive="base">
                                            <p:cTn id="623" dur="2250" fill="hold"/>
                                            <p:tgtEl>
                                              <p:spTgt spid="537"/>
                                            </p:tgtEl>
                                            <p:attrNameLst>
                                              <p:attrName>ppt_x</p:attrName>
                                            </p:attrNameLst>
                                          </p:cBhvr>
                                          <p:tavLst>
                                            <p:tav tm="0">
                                              <p:val>
                                                <p:strVal val="0-#ppt_w/2"/>
                                              </p:val>
                                            </p:tav>
                                            <p:tav tm="100000">
                                              <p:val>
                                                <p:strVal val="#ppt_x"/>
                                              </p:val>
                                            </p:tav>
                                          </p:tavLst>
                                        </p:anim>
                                        <p:anim calcmode="lin" valueType="num" p14:bounceEnd="60000">
                                          <p:cBhvr additive="base">
                                            <p:cTn id="624" dur="2250" fill="hold"/>
                                            <p:tgtEl>
                                              <p:spTgt spid="537"/>
                                            </p:tgtEl>
                                            <p:attrNameLst>
                                              <p:attrName>ppt_y</p:attrName>
                                            </p:attrNameLst>
                                          </p:cBhvr>
                                          <p:tavLst>
                                            <p:tav tm="0">
                                              <p:val>
                                                <p:strVal val="#ppt_y"/>
                                              </p:val>
                                            </p:tav>
                                            <p:tav tm="100000">
                                              <p:val>
                                                <p:strVal val="#ppt_y"/>
                                              </p:val>
                                            </p:tav>
                                          </p:tavLst>
                                        </p:anim>
                                      </p:childTnLst>
                                    </p:cTn>
                                  </p:par>
                                  <p:par>
                                    <p:cTn id="625" presetID="2" presetClass="entr" presetSubtype="8" fill="hold" grpId="0" nodeType="withEffect" p14:presetBounceEnd="60000">
                                      <p:stCondLst>
                                        <p:cond delay="0"/>
                                      </p:stCondLst>
                                      <p:childTnLst>
                                        <p:set>
                                          <p:cBhvr>
                                            <p:cTn id="626" dur="1" fill="hold">
                                              <p:stCondLst>
                                                <p:cond delay="0"/>
                                              </p:stCondLst>
                                            </p:cTn>
                                            <p:tgtEl>
                                              <p:spTgt spid="538"/>
                                            </p:tgtEl>
                                            <p:attrNameLst>
                                              <p:attrName>style.visibility</p:attrName>
                                            </p:attrNameLst>
                                          </p:cBhvr>
                                          <p:to>
                                            <p:strVal val="visible"/>
                                          </p:to>
                                        </p:set>
                                        <p:anim calcmode="lin" valueType="num" p14:bounceEnd="60000">
                                          <p:cBhvr additive="base">
                                            <p:cTn id="627" dur="2250" fill="hold"/>
                                            <p:tgtEl>
                                              <p:spTgt spid="538"/>
                                            </p:tgtEl>
                                            <p:attrNameLst>
                                              <p:attrName>ppt_x</p:attrName>
                                            </p:attrNameLst>
                                          </p:cBhvr>
                                          <p:tavLst>
                                            <p:tav tm="0">
                                              <p:val>
                                                <p:strVal val="0-#ppt_w/2"/>
                                              </p:val>
                                            </p:tav>
                                            <p:tav tm="100000">
                                              <p:val>
                                                <p:strVal val="#ppt_x"/>
                                              </p:val>
                                            </p:tav>
                                          </p:tavLst>
                                        </p:anim>
                                        <p:anim calcmode="lin" valueType="num" p14:bounceEnd="60000">
                                          <p:cBhvr additive="base">
                                            <p:cTn id="628" dur="2250" fill="hold"/>
                                            <p:tgtEl>
                                              <p:spTgt spid="538"/>
                                            </p:tgtEl>
                                            <p:attrNameLst>
                                              <p:attrName>ppt_y</p:attrName>
                                            </p:attrNameLst>
                                          </p:cBhvr>
                                          <p:tavLst>
                                            <p:tav tm="0">
                                              <p:val>
                                                <p:strVal val="#ppt_y"/>
                                              </p:val>
                                            </p:tav>
                                            <p:tav tm="100000">
                                              <p:val>
                                                <p:strVal val="#ppt_y"/>
                                              </p:val>
                                            </p:tav>
                                          </p:tavLst>
                                        </p:anim>
                                      </p:childTnLst>
                                    </p:cTn>
                                  </p:par>
                                  <p:par>
                                    <p:cTn id="629" presetID="2" presetClass="entr" presetSubtype="8" fill="hold" grpId="0" nodeType="withEffect" p14:presetBounceEnd="60000">
                                      <p:stCondLst>
                                        <p:cond delay="1500"/>
                                      </p:stCondLst>
                                      <p:childTnLst>
                                        <p:set>
                                          <p:cBhvr>
                                            <p:cTn id="630" dur="1" fill="hold">
                                              <p:stCondLst>
                                                <p:cond delay="0"/>
                                              </p:stCondLst>
                                            </p:cTn>
                                            <p:tgtEl>
                                              <p:spTgt spid="539"/>
                                            </p:tgtEl>
                                            <p:attrNameLst>
                                              <p:attrName>style.visibility</p:attrName>
                                            </p:attrNameLst>
                                          </p:cBhvr>
                                          <p:to>
                                            <p:strVal val="visible"/>
                                          </p:to>
                                        </p:set>
                                        <p:anim calcmode="lin" valueType="num" p14:bounceEnd="60000">
                                          <p:cBhvr additive="base">
                                            <p:cTn id="631" dur="2250" fill="hold"/>
                                            <p:tgtEl>
                                              <p:spTgt spid="539"/>
                                            </p:tgtEl>
                                            <p:attrNameLst>
                                              <p:attrName>ppt_x</p:attrName>
                                            </p:attrNameLst>
                                          </p:cBhvr>
                                          <p:tavLst>
                                            <p:tav tm="0">
                                              <p:val>
                                                <p:strVal val="0-#ppt_w/2"/>
                                              </p:val>
                                            </p:tav>
                                            <p:tav tm="100000">
                                              <p:val>
                                                <p:strVal val="#ppt_x"/>
                                              </p:val>
                                            </p:tav>
                                          </p:tavLst>
                                        </p:anim>
                                        <p:anim calcmode="lin" valueType="num" p14:bounceEnd="60000">
                                          <p:cBhvr additive="base">
                                            <p:cTn id="632" dur="2250" fill="hold"/>
                                            <p:tgtEl>
                                              <p:spTgt spid="539"/>
                                            </p:tgtEl>
                                            <p:attrNameLst>
                                              <p:attrName>ppt_y</p:attrName>
                                            </p:attrNameLst>
                                          </p:cBhvr>
                                          <p:tavLst>
                                            <p:tav tm="0">
                                              <p:val>
                                                <p:strVal val="#ppt_y"/>
                                              </p:val>
                                            </p:tav>
                                            <p:tav tm="100000">
                                              <p:val>
                                                <p:strVal val="#ppt_y"/>
                                              </p:val>
                                            </p:tav>
                                          </p:tavLst>
                                        </p:anim>
                                      </p:childTnLst>
                                    </p:cTn>
                                  </p:par>
                                  <p:par>
                                    <p:cTn id="633" presetID="2" presetClass="entr" presetSubtype="8" fill="hold" grpId="0" nodeType="withEffect" p14:presetBounceEnd="60000">
                                      <p:stCondLst>
                                        <p:cond delay="0"/>
                                      </p:stCondLst>
                                      <p:childTnLst>
                                        <p:set>
                                          <p:cBhvr>
                                            <p:cTn id="634" dur="1" fill="hold">
                                              <p:stCondLst>
                                                <p:cond delay="0"/>
                                              </p:stCondLst>
                                            </p:cTn>
                                            <p:tgtEl>
                                              <p:spTgt spid="540"/>
                                            </p:tgtEl>
                                            <p:attrNameLst>
                                              <p:attrName>style.visibility</p:attrName>
                                            </p:attrNameLst>
                                          </p:cBhvr>
                                          <p:to>
                                            <p:strVal val="visible"/>
                                          </p:to>
                                        </p:set>
                                        <p:anim calcmode="lin" valueType="num" p14:bounceEnd="60000">
                                          <p:cBhvr additive="base">
                                            <p:cTn id="635" dur="2000" fill="hold"/>
                                            <p:tgtEl>
                                              <p:spTgt spid="540"/>
                                            </p:tgtEl>
                                            <p:attrNameLst>
                                              <p:attrName>ppt_x</p:attrName>
                                            </p:attrNameLst>
                                          </p:cBhvr>
                                          <p:tavLst>
                                            <p:tav tm="0">
                                              <p:val>
                                                <p:strVal val="0-#ppt_w/2"/>
                                              </p:val>
                                            </p:tav>
                                            <p:tav tm="100000">
                                              <p:val>
                                                <p:strVal val="#ppt_x"/>
                                              </p:val>
                                            </p:tav>
                                          </p:tavLst>
                                        </p:anim>
                                        <p:anim calcmode="lin" valueType="num" p14:bounceEnd="60000">
                                          <p:cBhvr additive="base">
                                            <p:cTn id="636" dur="2000" fill="hold"/>
                                            <p:tgtEl>
                                              <p:spTgt spid="540"/>
                                            </p:tgtEl>
                                            <p:attrNameLst>
                                              <p:attrName>ppt_y</p:attrName>
                                            </p:attrNameLst>
                                          </p:cBhvr>
                                          <p:tavLst>
                                            <p:tav tm="0">
                                              <p:val>
                                                <p:strVal val="#ppt_y"/>
                                              </p:val>
                                            </p:tav>
                                            <p:tav tm="100000">
                                              <p:val>
                                                <p:strVal val="#ppt_y"/>
                                              </p:val>
                                            </p:tav>
                                          </p:tavLst>
                                        </p:anim>
                                      </p:childTnLst>
                                    </p:cTn>
                                  </p:par>
                                  <p:par>
                                    <p:cTn id="637" presetID="2" presetClass="entr" presetSubtype="8" fill="hold" grpId="0" nodeType="withEffect" p14:presetBounceEnd="60000">
                                      <p:stCondLst>
                                        <p:cond delay="2500"/>
                                      </p:stCondLst>
                                      <p:childTnLst>
                                        <p:set>
                                          <p:cBhvr>
                                            <p:cTn id="638" dur="1" fill="hold">
                                              <p:stCondLst>
                                                <p:cond delay="0"/>
                                              </p:stCondLst>
                                            </p:cTn>
                                            <p:tgtEl>
                                              <p:spTgt spid="541"/>
                                            </p:tgtEl>
                                            <p:attrNameLst>
                                              <p:attrName>style.visibility</p:attrName>
                                            </p:attrNameLst>
                                          </p:cBhvr>
                                          <p:to>
                                            <p:strVal val="visible"/>
                                          </p:to>
                                        </p:set>
                                        <p:anim calcmode="lin" valueType="num" p14:bounceEnd="60000">
                                          <p:cBhvr additive="base">
                                            <p:cTn id="639" dur="2400" fill="hold"/>
                                            <p:tgtEl>
                                              <p:spTgt spid="541"/>
                                            </p:tgtEl>
                                            <p:attrNameLst>
                                              <p:attrName>ppt_x</p:attrName>
                                            </p:attrNameLst>
                                          </p:cBhvr>
                                          <p:tavLst>
                                            <p:tav tm="0">
                                              <p:val>
                                                <p:strVal val="0-#ppt_w/2"/>
                                              </p:val>
                                            </p:tav>
                                            <p:tav tm="100000">
                                              <p:val>
                                                <p:strVal val="#ppt_x"/>
                                              </p:val>
                                            </p:tav>
                                          </p:tavLst>
                                        </p:anim>
                                        <p:anim calcmode="lin" valueType="num" p14:bounceEnd="60000">
                                          <p:cBhvr additive="base">
                                            <p:cTn id="640" dur="2400" fill="hold"/>
                                            <p:tgtEl>
                                              <p:spTgt spid="541"/>
                                            </p:tgtEl>
                                            <p:attrNameLst>
                                              <p:attrName>ppt_y</p:attrName>
                                            </p:attrNameLst>
                                          </p:cBhvr>
                                          <p:tavLst>
                                            <p:tav tm="0">
                                              <p:val>
                                                <p:strVal val="#ppt_y"/>
                                              </p:val>
                                            </p:tav>
                                            <p:tav tm="100000">
                                              <p:val>
                                                <p:strVal val="#ppt_y"/>
                                              </p:val>
                                            </p:tav>
                                          </p:tavLst>
                                        </p:anim>
                                      </p:childTnLst>
                                    </p:cTn>
                                  </p:par>
                                  <p:par>
                                    <p:cTn id="641" presetID="2" presetClass="entr" presetSubtype="8" fill="hold" grpId="0" nodeType="withEffect" p14:presetBounceEnd="60000">
                                      <p:stCondLst>
                                        <p:cond delay="0"/>
                                      </p:stCondLst>
                                      <p:childTnLst>
                                        <p:set>
                                          <p:cBhvr>
                                            <p:cTn id="642" dur="1" fill="hold">
                                              <p:stCondLst>
                                                <p:cond delay="0"/>
                                              </p:stCondLst>
                                            </p:cTn>
                                            <p:tgtEl>
                                              <p:spTgt spid="542"/>
                                            </p:tgtEl>
                                            <p:attrNameLst>
                                              <p:attrName>style.visibility</p:attrName>
                                            </p:attrNameLst>
                                          </p:cBhvr>
                                          <p:to>
                                            <p:strVal val="visible"/>
                                          </p:to>
                                        </p:set>
                                        <p:anim calcmode="lin" valueType="num" p14:bounceEnd="60000">
                                          <p:cBhvr additive="base">
                                            <p:cTn id="643" dur="2250" fill="hold"/>
                                            <p:tgtEl>
                                              <p:spTgt spid="542"/>
                                            </p:tgtEl>
                                            <p:attrNameLst>
                                              <p:attrName>ppt_x</p:attrName>
                                            </p:attrNameLst>
                                          </p:cBhvr>
                                          <p:tavLst>
                                            <p:tav tm="0">
                                              <p:val>
                                                <p:strVal val="0-#ppt_w/2"/>
                                              </p:val>
                                            </p:tav>
                                            <p:tav tm="100000">
                                              <p:val>
                                                <p:strVal val="#ppt_x"/>
                                              </p:val>
                                            </p:tav>
                                          </p:tavLst>
                                        </p:anim>
                                        <p:anim calcmode="lin" valueType="num" p14:bounceEnd="60000">
                                          <p:cBhvr additive="base">
                                            <p:cTn id="644" dur="2250" fill="hold"/>
                                            <p:tgtEl>
                                              <p:spTgt spid="542"/>
                                            </p:tgtEl>
                                            <p:attrNameLst>
                                              <p:attrName>ppt_y</p:attrName>
                                            </p:attrNameLst>
                                          </p:cBhvr>
                                          <p:tavLst>
                                            <p:tav tm="0">
                                              <p:val>
                                                <p:strVal val="#ppt_y"/>
                                              </p:val>
                                            </p:tav>
                                            <p:tav tm="100000">
                                              <p:val>
                                                <p:strVal val="#ppt_y"/>
                                              </p:val>
                                            </p:tav>
                                          </p:tavLst>
                                        </p:anim>
                                      </p:childTnLst>
                                    </p:cTn>
                                  </p:par>
                                  <p:par>
                                    <p:cTn id="645" presetID="2" presetClass="entr" presetSubtype="8" fill="hold" grpId="0" nodeType="withEffect" p14:presetBounceEnd="60000">
                                      <p:stCondLst>
                                        <p:cond delay="2300"/>
                                      </p:stCondLst>
                                      <p:childTnLst>
                                        <p:set>
                                          <p:cBhvr>
                                            <p:cTn id="646" dur="1" fill="hold">
                                              <p:stCondLst>
                                                <p:cond delay="0"/>
                                              </p:stCondLst>
                                            </p:cTn>
                                            <p:tgtEl>
                                              <p:spTgt spid="172"/>
                                            </p:tgtEl>
                                            <p:attrNameLst>
                                              <p:attrName>style.visibility</p:attrName>
                                            </p:attrNameLst>
                                          </p:cBhvr>
                                          <p:to>
                                            <p:strVal val="visible"/>
                                          </p:to>
                                        </p:set>
                                        <p:anim calcmode="lin" valueType="num" p14:bounceEnd="60000">
                                          <p:cBhvr additive="base">
                                            <p:cTn id="647" dur="2250" fill="hold"/>
                                            <p:tgtEl>
                                              <p:spTgt spid="172"/>
                                            </p:tgtEl>
                                            <p:attrNameLst>
                                              <p:attrName>ppt_x</p:attrName>
                                            </p:attrNameLst>
                                          </p:cBhvr>
                                          <p:tavLst>
                                            <p:tav tm="0">
                                              <p:val>
                                                <p:strVal val="0-#ppt_w/2"/>
                                              </p:val>
                                            </p:tav>
                                            <p:tav tm="100000">
                                              <p:val>
                                                <p:strVal val="#ppt_x"/>
                                              </p:val>
                                            </p:tav>
                                          </p:tavLst>
                                        </p:anim>
                                        <p:anim calcmode="lin" valueType="num" p14:bounceEnd="60000">
                                          <p:cBhvr additive="base">
                                            <p:cTn id="648" dur="2250" fill="hold"/>
                                            <p:tgtEl>
                                              <p:spTgt spid="172"/>
                                            </p:tgtEl>
                                            <p:attrNameLst>
                                              <p:attrName>ppt_y</p:attrName>
                                            </p:attrNameLst>
                                          </p:cBhvr>
                                          <p:tavLst>
                                            <p:tav tm="0">
                                              <p:val>
                                                <p:strVal val="#ppt_y"/>
                                              </p:val>
                                            </p:tav>
                                            <p:tav tm="100000">
                                              <p:val>
                                                <p:strVal val="#ppt_y"/>
                                              </p:val>
                                            </p:tav>
                                          </p:tavLst>
                                        </p:anim>
                                      </p:childTnLst>
                                    </p:cTn>
                                  </p:par>
                                  <p:par>
                                    <p:cTn id="649" presetID="2" presetClass="entr" presetSubtype="8" fill="hold" grpId="0" nodeType="withEffect" p14:presetBounceEnd="60000">
                                      <p:stCondLst>
                                        <p:cond delay="2700"/>
                                      </p:stCondLst>
                                      <p:iterate type="lt">
                                        <p:tmPct val="10000"/>
                                      </p:iterate>
                                      <p:childTnLst>
                                        <p:set>
                                          <p:cBhvr>
                                            <p:cTn id="650" dur="1" fill="hold">
                                              <p:stCondLst>
                                                <p:cond delay="0"/>
                                              </p:stCondLst>
                                            </p:cTn>
                                            <p:tgtEl>
                                              <p:spTgt spid="170"/>
                                            </p:tgtEl>
                                            <p:attrNameLst>
                                              <p:attrName>style.visibility</p:attrName>
                                            </p:attrNameLst>
                                          </p:cBhvr>
                                          <p:to>
                                            <p:strVal val="visible"/>
                                          </p:to>
                                        </p:set>
                                        <p:anim calcmode="lin" valueType="num" p14:bounceEnd="60000">
                                          <p:cBhvr additive="base">
                                            <p:cTn id="651" dur="2250" fill="hold"/>
                                            <p:tgtEl>
                                              <p:spTgt spid="170"/>
                                            </p:tgtEl>
                                            <p:attrNameLst>
                                              <p:attrName>ppt_x</p:attrName>
                                            </p:attrNameLst>
                                          </p:cBhvr>
                                          <p:tavLst>
                                            <p:tav tm="0">
                                              <p:val>
                                                <p:strVal val="0-#ppt_w/2"/>
                                              </p:val>
                                            </p:tav>
                                            <p:tav tm="100000">
                                              <p:val>
                                                <p:strVal val="#ppt_x"/>
                                              </p:val>
                                            </p:tav>
                                          </p:tavLst>
                                        </p:anim>
                                        <p:anim calcmode="lin" valueType="num" p14:bounceEnd="60000">
                                          <p:cBhvr additive="base">
                                            <p:cTn id="652" dur="2250" fill="hold"/>
                                            <p:tgtEl>
                                              <p:spTgt spid="170"/>
                                            </p:tgtEl>
                                            <p:attrNameLst>
                                              <p:attrName>ppt_y</p:attrName>
                                            </p:attrNameLst>
                                          </p:cBhvr>
                                          <p:tavLst>
                                            <p:tav tm="0">
                                              <p:val>
                                                <p:strVal val="#ppt_y"/>
                                              </p:val>
                                            </p:tav>
                                            <p:tav tm="100000">
                                              <p:val>
                                                <p:strVal val="#ppt_y"/>
                                              </p:val>
                                            </p:tav>
                                          </p:tavLst>
                                        </p:anim>
                                      </p:childTnLst>
                                    </p:cTn>
                                  </p:par>
                                  <p:par>
                                    <p:cTn id="653" presetID="2" presetClass="entr" presetSubtype="4" fill="hold" grpId="0" nodeType="withEffect" p14:presetBounceEnd="60000">
                                      <p:stCondLst>
                                        <p:cond delay="4250"/>
                                      </p:stCondLst>
                                      <p:childTnLst>
                                        <p:set>
                                          <p:cBhvr>
                                            <p:cTn id="654" dur="1" fill="hold">
                                              <p:stCondLst>
                                                <p:cond delay="0"/>
                                              </p:stCondLst>
                                            </p:cTn>
                                            <p:tgtEl>
                                              <p:spTgt spid="194"/>
                                            </p:tgtEl>
                                            <p:attrNameLst>
                                              <p:attrName>style.visibility</p:attrName>
                                            </p:attrNameLst>
                                          </p:cBhvr>
                                          <p:to>
                                            <p:strVal val="visible"/>
                                          </p:to>
                                        </p:set>
                                        <p:anim calcmode="lin" valueType="num" p14:bounceEnd="60000">
                                          <p:cBhvr additive="base">
                                            <p:cTn id="655" dur="1250" fill="hold"/>
                                            <p:tgtEl>
                                              <p:spTgt spid="194"/>
                                            </p:tgtEl>
                                            <p:attrNameLst>
                                              <p:attrName>ppt_x</p:attrName>
                                            </p:attrNameLst>
                                          </p:cBhvr>
                                          <p:tavLst>
                                            <p:tav tm="0">
                                              <p:val>
                                                <p:strVal val="#ppt_x"/>
                                              </p:val>
                                            </p:tav>
                                            <p:tav tm="100000">
                                              <p:val>
                                                <p:strVal val="#ppt_x"/>
                                              </p:val>
                                            </p:tav>
                                          </p:tavLst>
                                        </p:anim>
                                        <p:anim calcmode="lin" valueType="num" p14:bounceEnd="60000">
                                          <p:cBhvr additive="base">
                                            <p:cTn id="656" dur="1250" fill="hold"/>
                                            <p:tgtEl>
                                              <p:spTgt spid="194"/>
                                            </p:tgtEl>
                                            <p:attrNameLst>
                                              <p:attrName>ppt_y</p:attrName>
                                            </p:attrNameLst>
                                          </p:cBhvr>
                                          <p:tavLst>
                                            <p:tav tm="0">
                                              <p:val>
                                                <p:strVal val="1+#ppt_h/2"/>
                                              </p:val>
                                            </p:tav>
                                            <p:tav tm="100000">
                                              <p:val>
                                                <p:strVal val="#ppt_y"/>
                                              </p:val>
                                            </p:tav>
                                          </p:tavLst>
                                        </p:anim>
                                      </p:childTnLst>
                                    </p:cTn>
                                  </p:par>
                                  <p:par>
                                    <p:cTn id="657" presetID="2" presetClass="entr" presetSubtype="4" fill="hold" grpId="0" nodeType="withEffect" p14:presetBounceEnd="60000">
                                      <p:stCondLst>
                                        <p:cond delay="4500"/>
                                      </p:stCondLst>
                                      <p:childTnLst>
                                        <p:set>
                                          <p:cBhvr>
                                            <p:cTn id="658" dur="1" fill="hold">
                                              <p:stCondLst>
                                                <p:cond delay="0"/>
                                              </p:stCondLst>
                                            </p:cTn>
                                            <p:tgtEl>
                                              <p:spTgt spid="196"/>
                                            </p:tgtEl>
                                            <p:attrNameLst>
                                              <p:attrName>style.visibility</p:attrName>
                                            </p:attrNameLst>
                                          </p:cBhvr>
                                          <p:to>
                                            <p:strVal val="visible"/>
                                          </p:to>
                                        </p:set>
                                        <p:anim calcmode="lin" valueType="num" p14:bounceEnd="60000">
                                          <p:cBhvr additive="base">
                                            <p:cTn id="659" dur="1250" fill="hold"/>
                                            <p:tgtEl>
                                              <p:spTgt spid="196"/>
                                            </p:tgtEl>
                                            <p:attrNameLst>
                                              <p:attrName>ppt_x</p:attrName>
                                            </p:attrNameLst>
                                          </p:cBhvr>
                                          <p:tavLst>
                                            <p:tav tm="0">
                                              <p:val>
                                                <p:strVal val="#ppt_x"/>
                                              </p:val>
                                            </p:tav>
                                            <p:tav tm="100000">
                                              <p:val>
                                                <p:strVal val="#ppt_x"/>
                                              </p:val>
                                            </p:tav>
                                          </p:tavLst>
                                        </p:anim>
                                        <p:anim calcmode="lin" valueType="num" p14:bounceEnd="60000">
                                          <p:cBhvr additive="base">
                                            <p:cTn id="660" dur="1250" fill="hold"/>
                                            <p:tgtEl>
                                              <p:spTgt spid="196"/>
                                            </p:tgtEl>
                                            <p:attrNameLst>
                                              <p:attrName>ppt_y</p:attrName>
                                            </p:attrNameLst>
                                          </p:cBhvr>
                                          <p:tavLst>
                                            <p:tav tm="0">
                                              <p:val>
                                                <p:strVal val="1+#ppt_h/2"/>
                                              </p:val>
                                            </p:tav>
                                            <p:tav tm="100000">
                                              <p:val>
                                                <p:strVal val="#ppt_y"/>
                                              </p:val>
                                            </p:tav>
                                          </p:tavLst>
                                        </p:anim>
                                      </p:childTnLst>
                                    </p:cTn>
                                  </p:par>
                                  <p:par>
                                    <p:cTn id="661" presetID="2" presetClass="entr" presetSubtype="4" fill="hold" grpId="0" nodeType="withEffect" p14:presetBounceEnd="60000">
                                      <p:stCondLst>
                                        <p:cond delay="4750"/>
                                      </p:stCondLst>
                                      <p:childTnLst>
                                        <p:set>
                                          <p:cBhvr>
                                            <p:cTn id="662" dur="1" fill="hold">
                                              <p:stCondLst>
                                                <p:cond delay="0"/>
                                              </p:stCondLst>
                                            </p:cTn>
                                            <p:tgtEl>
                                              <p:spTgt spid="197"/>
                                            </p:tgtEl>
                                            <p:attrNameLst>
                                              <p:attrName>style.visibility</p:attrName>
                                            </p:attrNameLst>
                                          </p:cBhvr>
                                          <p:to>
                                            <p:strVal val="visible"/>
                                          </p:to>
                                        </p:set>
                                        <p:anim calcmode="lin" valueType="num" p14:bounceEnd="60000">
                                          <p:cBhvr additive="base">
                                            <p:cTn id="663" dur="1250" fill="hold"/>
                                            <p:tgtEl>
                                              <p:spTgt spid="197"/>
                                            </p:tgtEl>
                                            <p:attrNameLst>
                                              <p:attrName>ppt_x</p:attrName>
                                            </p:attrNameLst>
                                          </p:cBhvr>
                                          <p:tavLst>
                                            <p:tav tm="0">
                                              <p:val>
                                                <p:strVal val="#ppt_x"/>
                                              </p:val>
                                            </p:tav>
                                            <p:tav tm="100000">
                                              <p:val>
                                                <p:strVal val="#ppt_x"/>
                                              </p:val>
                                            </p:tav>
                                          </p:tavLst>
                                        </p:anim>
                                        <p:anim calcmode="lin" valueType="num" p14:bounceEnd="60000">
                                          <p:cBhvr additive="base">
                                            <p:cTn id="664" dur="1250" fill="hold"/>
                                            <p:tgtEl>
                                              <p:spTgt spid="197"/>
                                            </p:tgtEl>
                                            <p:attrNameLst>
                                              <p:attrName>ppt_y</p:attrName>
                                            </p:attrNameLst>
                                          </p:cBhvr>
                                          <p:tavLst>
                                            <p:tav tm="0">
                                              <p:val>
                                                <p:strVal val="1+#ppt_h/2"/>
                                              </p:val>
                                            </p:tav>
                                            <p:tav tm="100000">
                                              <p:val>
                                                <p:strVal val="#ppt_y"/>
                                              </p:val>
                                            </p:tav>
                                          </p:tavLst>
                                        </p:anim>
                                      </p:childTnLst>
                                    </p:cTn>
                                  </p:par>
                                  <p:par>
                                    <p:cTn id="665" presetID="2" presetClass="entr" presetSubtype="4" fill="hold" grpId="0" nodeType="withEffect" p14:presetBounceEnd="60000">
                                      <p:stCondLst>
                                        <p:cond delay="5000"/>
                                      </p:stCondLst>
                                      <p:childTnLst>
                                        <p:set>
                                          <p:cBhvr>
                                            <p:cTn id="666" dur="1" fill="hold">
                                              <p:stCondLst>
                                                <p:cond delay="0"/>
                                              </p:stCondLst>
                                            </p:cTn>
                                            <p:tgtEl>
                                              <p:spTgt spid="198"/>
                                            </p:tgtEl>
                                            <p:attrNameLst>
                                              <p:attrName>style.visibility</p:attrName>
                                            </p:attrNameLst>
                                          </p:cBhvr>
                                          <p:to>
                                            <p:strVal val="visible"/>
                                          </p:to>
                                        </p:set>
                                        <p:anim calcmode="lin" valueType="num" p14:bounceEnd="60000">
                                          <p:cBhvr additive="base">
                                            <p:cTn id="667" dur="1250" fill="hold"/>
                                            <p:tgtEl>
                                              <p:spTgt spid="198"/>
                                            </p:tgtEl>
                                            <p:attrNameLst>
                                              <p:attrName>ppt_x</p:attrName>
                                            </p:attrNameLst>
                                          </p:cBhvr>
                                          <p:tavLst>
                                            <p:tav tm="0">
                                              <p:val>
                                                <p:strVal val="#ppt_x"/>
                                              </p:val>
                                            </p:tav>
                                            <p:tav tm="100000">
                                              <p:val>
                                                <p:strVal val="#ppt_x"/>
                                              </p:val>
                                            </p:tav>
                                          </p:tavLst>
                                        </p:anim>
                                        <p:anim calcmode="lin" valueType="num" p14:bounceEnd="60000">
                                          <p:cBhvr additive="base">
                                            <p:cTn id="668" dur="1250" fill="hold"/>
                                            <p:tgtEl>
                                              <p:spTgt spid="198"/>
                                            </p:tgtEl>
                                            <p:attrNameLst>
                                              <p:attrName>ppt_y</p:attrName>
                                            </p:attrNameLst>
                                          </p:cBhvr>
                                          <p:tavLst>
                                            <p:tav tm="0">
                                              <p:val>
                                                <p:strVal val="1+#ppt_h/2"/>
                                              </p:val>
                                            </p:tav>
                                            <p:tav tm="100000">
                                              <p:val>
                                                <p:strVal val="#ppt_y"/>
                                              </p:val>
                                            </p:tav>
                                          </p:tavLst>
                                        </p:anim>
                                      </p:childTnLst>
                                    </p:cTn>
                                  </p:par>
                                  <p:par>
                                    <p:cTn id="669" presetID="2" presetClass="entr" presetSubtype="4" fill="hold" grpId="0" nodeType="withEffect" p14:presetBounceEnd="60000">
                                      <p:stCondLst>
                                        <p:cond delay="5250"/>
                                      </p:stCondLst>
                                      <p:childTnLst>
                                        <p:set>
                                          <p:cBhvr>
                                            <p:cTn id="670" dur="1" fill="hold">
                                              <p:stCondLst>
                                                <p:cond delay="0"/>
                                              </p:stCondLst>
                                            </p:cTn>
                                            <p:tgtEl>
                                              <p:spTgt spid="199"/>
                                            </p:tgtEl>
                                            <p:attrNameLst>
                                              <p:attrName>style.visibility</p:attrName>
                                            </p:attrNameLst>
                                          </p:cBhvr>
                                          <p:to>
                                            <p:strVal val="visible"/>
                                          </p:to>
                                        </p:set>
                                        <p:anim calcmode="lin" valueType="num" p14:bounceEnd="60000">
                                          <p:cBhvr additive="base">
                                            <p:cTn id="671" dur="1250" fill="hold"/>
                                            <p:tgtEl>
                                              <p:spTgt spid="199"/>
                                            </p:tgtEl>
                                            <p:attrNameLst>
                                              <p:attrName>ppt_x</p:attrName>
                                            </p:attrNameLst>
                                          </p:cBhvr>
                                          <p:tavLst>
                                            <p:tav tm="0">
                                              <p:val>
                                                <p:strVal val="#ppt_x"/>
                                              </p:val>
                                            </p:tav>
                                            <p:tav tm="100000">
                                              <p:val>
                                                <p:strVal val="#ppt_x"/>
                                              </p:val>
                                            </p:tav>
                                          </p:tavLst>
                                        </p:anim>
                                        <p:anim calcmode="lin" valueType="num" p14:bounceEnd="60000">
                                          <p:cBhvr additive="base">
                                            <p:cTn id="672" dur="1250" fill="hold"/>
                                            <p:tgtEl>
                                              <p:spTgt spid="199"/>
                                            </p:tgtEl>
                                            <p:attrNameLst>
                                              <p:attrName>ppt_y</p:attrName>
                                            </p:attrNameLst>
                                          </p:cBhvr>
                                          <p:tavLst>
                                            <p:tav tm="0">
                                              <p:val>
                                                <p:strVal val="1+#ppt_h/2"/>
                                              </p:val>
                                            </p:tav>
                                            <p:tav tm="100000">
                                              <p:val>
                                                <p:strVal val="#ppt_y"/>
                                              </p:val>
                                            </p:tav>
                                          </p:tavLst>
                                        </p:anim>
                                      </p:childTnLst>
                                    </p:cTn>
                                  </p:par>
                                  <p:par>
                                    <p:cTn id="673" presetID="2" presetClass="entr" presetSubtype="4" fill="hold" grpId="0" nodeType="withEffect" p14:presetBounceEnd="60000">
                                      <p:stCondLst>
                                        <p:cond delay="5500"/>
                                      </p:stCondLst>
                                      <p:childTnLst>
                                        <p:set>
                                          <p:cBhvr>
                                            <p:cTn id="674" dur="1" fill="hold">
                                              <p:stCondLst>
                                                <p:cond delay="0"/>
                                              </p:stCondLst>
                                            </p:cTn>
                                            <p:tgtEl>
                                              <p:spTgt spid="200"/>
                                            </p:tgtEl>
                                            <p:attrNameLst>
                                              <p:attrName>style.visibility</p:attrName>
                                            </p:attrNameLst>
                                          </p:cBhvr>
                                          <p:to>
                                            <p:strVal val="visible"/>
                                          </p:to>
                                        </p:set>
                                        <p:anim calcmode="lin" valueType="num" p14:bounceEnd="60000">
                                          <p:cBhvr additive="base">
                                            <p:cTn id="675" dur="1250" fill="hold"/>
                                            <p:tgtEl>
                                              <p:spTgt spid="200"/>
                                            </p:tgtEl>
                                            <p:attrNameLst>
                                              <p:attrName>ppt_x</p:attrName>
                                            </p:attrNameLst>
                                          </p:cBhvr>
                                          <p:tavLst>
                                            <p:tav tm="0">
                                              <p:val>
                                                <p:strVal val="#ppt_x"/>
                                              </p:val>
                                            </p:tav>
                                            <p:tav tm="100000">
                                              <p:val>
                                                <p:strVal val="#ppt_x"/>
                                              </p:val>
                                            </p:tav>
                                          </p:tavLst>
                                        </p:anim>
                                        <p:anim calcmode="lin" valueType="num" p14:bounceEnd="60000">
                                          <p:cBhvr additive="base">
                                            <p:cTn id="676" dur="1250" fill="hold"/>
                                            <p:tgtEl>
                                              <p:spTgt spid="200"/>
                                            </p:tgtEl>
                                            <p:attrNameLst>
                                              <p:attrName>ppt_y</p:attrName>
                                            </p:attrNameLst>
                                          </p:cBhvr>
                                          <p:tavLst>
                                            <p:tav tm="0">
                                              <p:val>
                                                <p:strVal val="1+#ppt_h/2"/>
                                              </p:val>
                                            </p:tav>
                                            <p:tav tm="100000">
                                              <p:val>
                                                <p:strVal val="#ppt_y"/>
                                              </p:val>
                                            </p:tav>
                                          </p:tavLst>
                                        </p:anim>
                                      </p:childTnLst>
                                    </p:cTn>
                                  </p:par>
                                  <p:par>
                                    <p:cTn id="677" presetID="2" presetClass="entr" presetSubtype="4" fill="hold" grpId="0" nodeType="withEffect" p14:presetBounceEnd="60000">
                                      <p:stCondLst>
                                        <p:cond delay="5750"/>
                                      </p:stCondLst>
                                      <p:childTnLst>
                                        <p:set>
                                          <p:cBhvr>
                                            <p:cTn id="678" dur="1" fill="hold">
                                              <p:stCondLst>
                                                <p:cond delay="0"/>
                                              </p:stCondLst>
                                            </p:cTn>
                                            <p:tgtEl>
                                              <p:spTgt spid="201"/>
                                            </p:tgtEl>
                                            <p:attrNameLst>
                                              <p:attrName>style.visibility</p:attrName>
                                            </p:attrNameLst>
                                          </p:cBhvr>
                                          <p:to>
                                            <p:strVal val="visible"/>
                                          </p:to>
                                        </p:set>
                                        <p:anim calcmode="lin" valueType="num" p14:bounceEnd="60000">
                                          <p:cBhvr additive="base">
                                            <p:cTn id="679" dur="1250" fill="hold"/>
                                            <p:tgtEl>
                                              <p:spTgt spid="201"/>
                                            </p:tgtEl>
                                            <p:attrNameLst>
                                              <p:attrName>ppt_x</p:attrName>
                                            </p:attrNameLst>
                                          </p:cBhvr>
                                          <p:tavLst>
                                            <p:tav tm="0">
                                              <p:val>
                                                <p:strVal val="#ppt_x"/>
                                              </p:val>
                                            </p:tav>
                                            <p:tav tm="100000">
                                              <p:val>
                                                <p:strVal val="#ppt_x"/>
                                              </p:val>
                                            </p:tav>
                                          </p:tavLst>
                                        </p:anim>
                                        <p:anim calcmode="lin" valueType="num" p14:bounceEnd="60000">
                                          <p:cBhvr additive="base">
                                            <p:cTn id="680" dur="1250" fill="hold"/>
                                            <p:tgtEl>
                                              <p:spTgt spid="20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 grpId="0"/>
          <p:bldP spid="196" grpId="0"/>
          <p:bldP spid="197" grpId="0"/>
          <p:bldP spid="198" grpId="0"/>
          <p:bldP spid="199" grpId="0"/>
          <p:bldP spid="200" grpId="0"/>
          <p:bldP spid="201" grpId="0"/>
          <p:bldP spid="345" grpId="0" animBg="1"/>
          <p:bldP spid="349" grpId="0" animBg="1"/>
          <p:bldP spid="355" grpId="0" animBg="1"/>
          <p:bldP spid="363" grpId="0" animBg="1"/>
          <p:bldP spid="212" grpId="0" animBg="1"/>
          <p:bldP spid="236" grpId="0" animBg="1"/>
          <p:bldP spid="237" grpId="0" animBg="1"/>
          <p:bldP spid="245" grpId="0" animBg="1"/>
          <p:bldP spid="262" grpId="0" animBg="1"/>
          <p:bldP spid="268" grpId="0" animBg="1"/>
          <p:bldP spid="277" grpId="0" animBg="1"/>
          <p:bldP spid="279" grpId="0" animBg="1"/>
          <p:bldP spid="283" grpId="0" animBg="1"/>
          <p:bldP spid="284" grpId="0" animBg="1"/>
          <p:bldP spid="294" grpId="0" animBg="1"/>
          <p:bldP spid="299" grpId="0" animBg="1"/>
          <p:bldP spid="307" grpId="0" animBg="1"/>
          <p:bldP spid="311" grpId="0" animBg="1"/>
          <p:bldP spid="319" grpId="0" animBg="1"/>
          <p:bldP spid="326" grpId="0" animBg="1"/>
          <p:bldP spid="329" grpId="0" animBg="1"/>
          <p:bldP spid="331" grpId="0" animBg="1"/>
          <p:bldP spid="332" grpId="0" animBg="1"/>
          <p:bldP spid="333" grpId="0" animBg="1"/>
          <p:bldP spid="334" grpId="0" animBg="1"/>
          <p:bldP spid="335" grpId="0" animBg="1"/>
          <p:bldP spid="336" grpId="0" animBg="1"/>
          <p:bldP spid="337" grpId="0" animBg="1"/>
          <p:bldP spid="338" grpId="0" animBg="1"/>
          <p:bldP spid="339" grpId="0" animBg="1"/>
          <p:bldP spid="340" grpId="0" animBg="1"/>
          <p:bldP spid="341" grpId="0" animBg="1"/>
          <p:bldP spid="342" grpId="0" animBg="1"/>
          <p:bldP spid="344" grpId="0" animBg="1"/>
          <p:bldP spid="367" grpId="0" animBg="1"/>
          <p:bldP spid="378" grpId="0" animBg="1"/>
          <p:bldP spid="388" grpId="0" animBg="1"/>
          <p:bldP spid="391" grpId="0" animBg="1"/>
          <p:bldP spid="392" grpId="0" animBg="1"/>
          <p:bldP spid="396" grpId="0" animBg="1"/>
          <p:bldP spid="397" grpId="0" animBg="1"/>
          <p:bldP spid="398" grpId="0" animBg="1"/>
          <p:bldP spid="399" grpId="0" animBg="1"/>
          <p:bldP spid="400" grpId="0" animBg="1"/>
          <p:bldP spid="402" grpId="0" animBg="1"/>
          <p:bldP spid="403" grpId="0" animBg="1"/>
          <p:bldP spid="405" grpId="0" animBg="1"/>
          <p:bldP spid="406" grpId="0" animBg="1"/>
          <p:bldP spid="409" grpId="0" animBg="1"/>
          <p:bldP spid="411" grpId="0" animBg="1"/>
          <p:bldP spid="413" grpId="0" animBg="1"/>
          <p:bldP spid="415" grpId="0" animBg="1"/>
          <p:bldP spid="416" grpId="0" animBg="1"/>
          <p:bldP spid="417" grpId="0" animBg="1"/>
          <p:bldP spid="419" grpId="0" animBg="1"/>
          <p:bldP spid="420" grpId="0" animBg="1"/>
          <p:bldP spid="421" grpId="0" animBg="1"/>
          <p:bldP spid="422" grpId="0" animBg="1"/>
          <p:bldP spid="441" grpId="0" animBg="1"/>
          <p:bldP spid="442" grpId="0" animBg="1"/>
          <p:bldP spid="443" grpId="0" animBg="1"/>
          <p:bldP spid="444" grpId="0" animBg="1"/>
          <p:bldP spid="445" grpId="0" animBg="1"/>
          <p:bldP spid="446" grpId="0" animBg="1"/>
          <p:bldP spid="447" grpId="0" animBg="1"/>
          <p:bldP spid="448" grpId="0" animBg="1"/>
          <p:bldP spid="449" grpId="0" animBg="1"/>
          <p:bldP spid="450" grpId="0" animBg="1"/>
          <p:bldP spid="451" grpId="0" animBg="1"/>
          <p:bldP spid="452" grpId="0" animBg="1"/>
          <p:bldP spid="453" grpId="0" animBg="1"/>
          <p:bldP spid="454" grpId="0" animBg="1"/>
          <p:bldP spid="455" grpId="0" animBg="1"/>
          <p:bldP spid="456" grpId="0" animBg="1"/>
          <p:bldP spid="457" grpId="0" animBg="1"/>
          <p:bldP spid="458" grpId="0" animBg="1"/>
          <p:bldP spid="459" grpId="0" animBg="1"/>
          <p:bldP spid="460" grpId="0" animBg="1"/>
          <p:bldP spid="461" grpId="0" animBg="1"/>
          <p:bldP spid="462" grpId="0" animBg="1"/>
          <p:bldP spid="463" grpId="0" animBg="1"/>
          <p:bldP spid="464" grpId="0" animBg="1"/>
          <p:bldP spid="465" grpId="0" animBg="1"/>
          <p:bldP spid="466" grpId="0" animBg="1"/>
          <p:bldP spid="467" grpId="0" animBg="1"/>
          <p:bldP spid="468" grpId="0" animBg="1"/>
          <p:bldP spid="469" grpId="0" animBg="1"/>
          <p:bldP spid="470" grpId="0" animBg="1"/>
          <p:bldP spid="471" grpId="0" animBg="1"/>
          <p:bldP spid="472" grpId="0" animBg="1"/>
          <p:bldP spid="473" grpId="0" animBg="1"/>
          <p:bldP spid="474" grpId="0" animBg="1"/>
          <p:bldP spid="475" grpId="0" animBg="1"/>
          <p:bldP spid="476" grpId="0" animBg="1"/>
          <p:bldP spid="477" grpId="0" animBg="1"/>
          <p:bldP spid="478" grpId="0" animBg="1"/>
          <p:bldP spid="479" grpId="0" animBg="1"/>
          <p:bldP spid="480" grpId="0" animBg="1"/>
          <p:bldP spid="481" grpId="0" animBg="1"/>
          <p:bldP spid="482" grpId="0" animBg="1"/>
          <p:bldP spid="483" grpId="0" animBg="1"/>
          <p:bldP spid="484" grpId="0" animBg="1"/>
          <p:bldP spid="485" grpId="0" animBg="1"/>
          <p:bldP spid="486" grpId="0" animBg="1"/>
          <p:bldP spid="487" grpId="0" animBg="1"/>
          <p:bldP spid="488" grpId="0" animBg="1"/>
          <p:bldP spid="489" grpId="0" animBg="1"/>
          <p:bldP spid="490" grpId="0" animBg="1"/>
          <p:bldP spid="491" grpId="0" animBg="1"/>
          <p:bldP spid="492" grpId="0" animBg="1"/>
          <p:bldP spid="493" grpId="0" animBg="1"/>
          <p:bldP spid="494" grpId="0" animBg="1"/>
          <p:bldP spid="495" grpId="0" animBg="1"/>
          <p:bldP spid="496" grpId="0" animBg="1"/>
          <p:bldP spid="497" grpId="0" animBg="1"/>
          <p:bldP spid="498" grpId="0" animBg="1"/>
          <p:bldP spid="499" grpId="0" animBg="1"/>
          <p:bldP spid="500" grpId="0" animBg="1"/>
          <p:bldP spid="501" grpId="0" animBg="1"/>
          <p:bldP spid="502" grpId="0" animBg="1"/>
          <p:bldP spid="503" grpId="0" animBg="1"/>
          <p:bldP spid="504" grpId="0" animBg="1"/>
          <p:bldP spid="505" grpId="0" animBg="1"/>
          <p:bldP spid="506" grpId="0" animBg="1"/>
          <p:bldP spid="507" grpId="0" animBg="1"/>
          <p:bldP spid="508" grpId="0" animBg="1"/>
          <p:bldP spid="509" grpId="0" animBg="1"/>
          <p:bldP spid="510" grpId="0" animBg="1"/>
          <p:bldP spid="511" grpId="0" animBg="1"/>
          <p:bldP spid="512" grpId="0" animBg="1"/>
          <p:bldP spid="513" grpId="0" animBg="1"/>
          <p:bldP spid="514" grpId="0" animBg="1"/>
          <p:bldP spid="515" grpId="0" animBg="1"/>
          <p:bldP spid="516" grpId="0" animBg="1"/>
          <p:bldP spid="517" grpId="0" animBg="1"/>
          <p:bldP spid="518" grpId="0" animBg="1"/>
          <p:bldP spid="519" grpId="0" animBg="1"/>
          <p:bldP spid="520" grpId="0" animBg="1"/>
          <p:bldP spid="521" grpId="0" animBg="1"/>
          <p:bldP spid="522" grpId="0" animBg="1"/>
          <p:bldP spid="523" grpId="0" animBg="1"/>
          <p:bldP spid="524" grpId="0" animBg="1"/>
          <p:bldP spid="525" grpId="0" animBg="1"/>
          <p:bldP spid="526" grpId="0" animBg="1"/>
          <p:bldP spid="527" grpId="0" animBg="1"/>
          <p:bldP spid="528" grpId="0" animBg="1"/>
          <p:bldP spid="529" grpId="0" animBg="1"/>
          <p:bldP spid="530" grpId="0" animBg="1"/>
          <p:bldP spid="531" grpId="0" animBg="1"/>
          <p:bldP spid="532" grpId="0" animBg="1"/>
          <p:bldP spid="533" grpId="0" animBg="1"/>
          <p:bldP spid="534" grpId="0" animBg="1"/>
          <p:bldP spid="535" grpId="0" animBg="1"/>
          <p:bldP spid="536" grpId="0" animBg="1"/>
          <p:bldP spid="537" grpId="0" animBg="1"/>
          <p:bldP spid="538" grpId="0" animBg="1"/>
          <p:bldP spid="539" grpId="0" animBg="1"/>
          <p:bldP spid="540" grpId="0" animBg="1"/>
          <p:bldP spid="541" grpId="0" animBg="1"/>
          <p:bldP spid="542" grpId="0" animBg="1"/>
          <p:bldP spid="170" grpId="0"/>
          <p:bldP spid="17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3000"/>
                                      </p:stCondLst>
                                      <p:childTnLst>
                                        <p:set>
                                          <p:cBhvr>
                                            <p:cTn id="6" dur="1" fill="hold">
                                              <p:stCondLst>
                                                <p:cond delay="0"/>
                                              </p:stCondLst>
                                            </p:cTn>
                                            <p:tgtEl>
                                              <p:spTgt spid="349"/>
                                            </p:tgtEl>
                                            <p:attrNameLst>
                                              <p:attrName>style.visibility</p:attrName>
                                            </p:attrNameLst>
                                          </p:cBhvr>
                                          <p:to>
                                            <p:strVal val="visible"/>
                                          </p:to>
                                        </p:set>
                                        <p:anim calcmode="lin" valueType="num">
                                          <p:cBhvr additive="base">
                                            <p:cTn id="7" dur="2250" fill="hold"/>
                                            <p:tgtEl>
                                              <p:spTgt spid="349"/>
                                            </p:tgtEl>
                                            <p:attrNameLst>
                                              <p:attrName>ppt_x</p:attrName>
                                            </p:attrNameLst>
                                          </p:cBhvr>
                                          <p:tavLst>
                                            <p:tav tm="0">
                                              <p:val>
                                                <p:strVal val="0-#ppt_w/2"/>
                                              </p:val>
                                            </p:tav>
                                            <p:tav tm="100000">
                                              <p:val>
                                                <p:strVal val="#ppt_x"/>
                                              </p:val>
                                            </p:tav>
                                          </p:tavLst>
                                        </p:anim>
                                        <p:anim calcmode="lin" valueType="num">
                                          <p:cBhvr additive="base">
                                            <p:cTn id="8" dur="2250" fill="hold"/>
                                            <p:tgtEl>
                                              <p:spTgt spid="34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0"/>
                                      </p:stCondLst>
                                      <p:childTnLst>
                                        <p:set>
                                          <p:cBhvr>
                                            <p:cTn id="10" dur="1" fill="hold">
                                              <p:stCondLst>
                                                <p:cond delay="0"/>
                                              </p:stCondLst>
                                            </p:cTn>
                                            <p:tgtEl>
                                              <p:spTgt spid="355"/>
                                            </p:tgtEl>
                                            <p:attrNameLst>
                                              <p:attrName>style.visibility</p:attrName>
                                            </p:attrNameLst>
                                          </p:cBhvr>
                                          <p:to>
                                            <p:strVal val="visible"/>
                                          </p:to>
                                        </p:set>
                                        <p:anim calcmode="lin" valueType="num">
                                          <p:cBhvr additive="base">
                                            <p:cTn id="11" dur="2500" fill="hold"/>
                                            <p:tgtEl>
                                              <p:spTgt spid="355"/>
                                            </p:tgtEl>
                                            <p:attrNameLst>
                                              <p:attrName>ppt_x</p:attrName>
                                            </p:attrNameLst>
                                          </p:cBhvr>
                                          <p:tavLst>
                                            <p:tav tm="0">
                                              <p:val>
                                                <p:strVal val="0-#ppt_w/2"/>
                                              </p:val>
                                            </p:tav>
                                            <p:tav tm="100000">
                                              <p:val>
                                                <p:strVal val="#ppt_x"/>
                                              </p:val>
                                            </p:tav>
                                          </p:tavLst>
                                        </p:anim>
                                        <p:anim calcmode="lin" valueType="num">
                                          <p:cBhvr additive="base">
                                            <p:cTn id="12" dur="2500" fill="hold"/>
                                            <p:tgtEl>
                                              <p:spTgt spid="35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345"/>
                                            </p:tgtEl>
                                            <p:attrNameLst>
                                              <p:attrName>style.visibility</p:attrName>
                                            </p:attrNameLst>
                                          </p:cBhvr>
                                          <p:to>
                                            <p:strVal val="visible"/>
                                          </p:to>
                                        </p:set>
                                        <p:anim calcmode="lin" valueType="num">
                                          <p:cBhvr additive="base">
                                            <p:cTn id="15" dur="2250" fill="hold"/>
                                            <p:tgtEl>
                                              <p:spTgt spid="345"/>
                                            </p:tgtEl>
                                            <p:attrNameLst>
                                              <p:attrName>ppt_x</p:attrName>
                                            </p:attrNameLst>
                                          </p:cBhvr>
                                          <p:tavLst>
                                            <p:tav tm="0">
                                              <p:val>
                                                <p:strVal val="0-#ppt_w/2"/>
                                              </p:val>
                                            </p:tav>
                                            <p:tav tm="100000">
                                              <p:val>
                                                <p:strVal val="#ppt_x"/>
                                              </p:val>
                                            </p:tav>
                                          </p:tavLst>
                                        </p:anim>
                                        <p:anim calcmode="lin" valueType="num">
                                          <p:cBhvr additive="base">
                                            <p:cTn id="16" dur="2250" fill="hold"/>
                                            <p:tgtEl>
                                              <p:spTgt spid="34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12"/>
                                            </p:tgtEl>
                                            <p:attrNameLst>
                                              <p:attrName>style.visibility</p:attrName>
                                            </p:attrNameLst>
                                          </p:cBhvr>
                                          <p:to>
                                            <p:strVal val="visible"/>
                                          </p:to>
                                        </p:set>
                                        <p:anim calcmode="lin" valueType="num">
                                          <p:cBhvr additive="base">
                                            <p:cTn id="19" dur="2250" fill="hold"/>
                                            <p:tgtEl>
                                              <p:spTgt spid="212"/>
                                            </p:tgtEl>
                                            <p:attrNameLst>
                                              <p:attrName>ppt_x</p:attrName>
                                            </p:attrNameLst>
                                          </p:cBhvr>
                                          <p:tavLst>
                                            <p:tav tm="0">
                                              <p:val>
                                                <p:strVal val="0-#ppt_w/2"/>
                                              </p:val>
                                            </p:tav>
                                            <p:tav tm="100000">
                                              <p:val>
                                                <p:strVal val="#ppt_x"/>
                                              </p:val>
                                            </p:tav>
                                          </p:tavLst>
                                        </p:anim>
                                        <p:anim calcmode="lin" valueType="num">
                                          <p:cBhvr additive="base">
                                            <p:cTn id="20" dur="2250" fill="hold"/>
                                            <p:tgtEl>
                                              <p:spTgt spid="212"/>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1250"/>
                                      </p:stCondLst>
                                      <p:childTnLst>
                                        <p:set>
                                          <p:cBhvr>
                                            <p:cTn id="22" dur="1" fill="hold">
                                              <p:stCondLst>
                                                <p:cond delay="0"/>
                                              </p:stCondLst>
                                            </p:cTn>
                                            <p:tgtEl>
                                              <p:spTgt spid="363"/>
                                            </p:tgtEl>
                                            <p:attrNameLst>
                                              <p:attrName>style.visibility</p:attrName>
                                            </p:attrNameLst>
                                          </p:cBhvr>
                                          <p:to>
                                            <p:strVal val="visible"/>
                                          </p:to>
                                        </p:set>
                                        <p:anim calcmode="lin" valueType="num">
                                          <p:cBhvr additive="base">
                                            <p:cTn id="23" dur="2250" fill="hold"/>
                                            <p:tgtEl>
                                              <p:spTgt spid="363"/>
                                            </p:tgtEl>
                                            <p:attrNameLst>
                                              <p:attrName>ppt_x</p:attrName>
                                            </p:attrNameLst>
                                          </p:cBhvr>
                                          <p:tavLst>
                                            <p:tav tm="0">
                                              <p:val>
                                                <p:strVal val="0-#ppt_w/2"/>
                                              </p:val>
                                            </p:tav>
                                            <p:tav tm="100000">
                                              <p:val>
                                                <p:strVal val="#ppt_x"/>
                                              </p:val>
                                            </p:tav>
                                          </p:tavLst>
                                        </p:anim>
                                        <p:anim calcmode="lin" valueType="num">
                                          <p:cBhvr additive="base">
                                            <p:cTn id="24" dur="2250" fill="hold"/>
                                            <p:tgtEl>
                                              <p:spTgt spid="36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500"/>
                                      </p:stCondLst>
                                      <p:childTnLst>
                                        <p:set>
                                          <p:cBhvr>
                                            <p:cTn id="26" dur="1" fill="hold">
                                              <p:stCondLst>
                                                <p:cond delay="0"/>
                                              </p:stCondLst>
                                            </p:cTn>
                                            <p:tgtEl>
                                              <p:spTgt spid="236"/>
                                            </p:tgtEl>
                                            <p:attrNameLst>
                                              <p:attrName>style.visibility</p:attrName>
                                            </p:attrNameLst>
                                          </p:cBhvr>
                                          <p:to>
                                            <p:strVal val="visible"/>
                                          </p:to>
                                        </p:set>
                                        <p:anim calcmode="lin" valueType="num">
                                          <p:cBhvr additive="base">
                                            <p:cTn id="27" dur="2500" fill="hold"/>
                                            <p:tgtEl>
                                              <p:spTgt spid="236"/>
                                            </p:tgtEl>
                                            <p:attrNameLst>
                                              <p:attrName>ppt_x</p:attrName>
                                            </p:attrNameLst>
                                          </p:cBhvr>
                                          <p:tavLst>
                                            <p:tav tm="0">
                                              <p:val>
                                                <p:strVal val="0-#ppt_w/2"/>
                                              </p:val>
                                            </p:tav>
                                            <p:tav tm="100000">
                                              <p:val>
                                                <p:strVal val="#ppt_x"/>
                                              </p:val>
                                            </p:tav>
                                          </p:tavLst>
                                        </p:anim>
                                        <p:anim calcmode="lin" valueType="num">
                                          <p:cBhvr additive="base">
                                            <p:cTn id="28" dur="2500" fill="hold"/>
                                            <p:tgtEl>
                                              <p:spTgt spid="236"/>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37"/>
                                            </p:tgtEl>
                                            <p:attrNameLst>
                                              <p:attrName>style.visibility</p:attrName>
                                            </p:attrNameLst>
                                          </p:cBhvr>
                                          <p:to>
                                            <p:strVal val="visible"/>
                                          </p:to>
                                        </p:set>
                                        <p:anim calcmode="lin" valueType="num">
                                          <p:cBhvr additive="base">
                                            <p:cTn id="31" dur="2250" fill="hold"/>
                                            <p:tgtEl>
                                              <p:spTgt spid="237"/>
                                            </p:tgtEl>
                                            <p:attrNameLst>
                                              <p:attrName>ppt_x</p:attrName>
                                            </p:attrNameLst>
                                          </p:cBhvr>
                                          <p:tavLst>
                                            <p:tav tm="0">
                                              <p:val>
                                                <p:strVal val="0-#ppt_w/2"/>
                                              </p:val>
                                            </p:tav>
                                            <p:tav tm="100000">
                                              <p:val>
                                                <p:strVal val="#ppt_x"/>
                                              </p:val>
                                            </p:tav>
                                          </p:tavLst>
                                        </p:anim>
                                        <p:anim calcmode="lin" valueType="num">
                                          <p:cBhvr additive="base">
                                            <p:cTn id="32" dur="2250" fill="hold"/>
                                            <p:tgtEl>
                                              <p:spTgt spid="23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500"/>
                                      </p:stCondLst>
                                      <p:childTnLst>
                                        <p:set>
                                          <p:cBhvr>
                                            <p:cTn id="34" dur="1" fill="hold">
                                              <p:stCondLst>
                                                <p:cond delay="0"/>
                                              </p:stCondLst>
                                            </p:cTn>
                                            <p:tgtEl>
                                              <p:spTgt spid="245"/>
                                            </p:tgtEl>
                                            <p:attrNameLst>
                                              <p:attrName>style.visibility</p:attrName>
                                            </p:attrNameLst>
                                          </p:cBhvr>
                                          <p:to>
                                            <p:strVal val="visible"/>
                                          </p:to>
                                        </p:set>
                                        <p:anim calcmode="lin" valueType="num">
                                          <p:cBhvr additive="base">
                                            <p:cTn id="35" dur="2250" fill="hold"/>
                                            <p:tgtEl>
                                              <p:spTgt spid="245"/>
                                            </p:tgtEl>
                                            <p:attrNameLst>
                                              <p:attrName>ppt_x</p:attrName>
                                            </p:attrNameLst>
                                          </p:cBhvr>
                                          <p:tavLst>
                                            <p:tav tm="0">
                                              <p:val>
                                                <p:strVal val="0-#ppt_w/2"/>
                                              </p:val>
                                            </p:tav>
                                            <p:tav tm="100000">
                                              <p:val>
                                                <p:strVal val="#ppt_x"/>
                                              </p:val>
                                            </p:tav>
                                          </p:tavLst>
                                        </p:anim>
                                        <p:anim calcmode="lin" valueType="num">
                                          <p:cBhvr additive="base">
                                            <p:cTn id="36" dur="2250" fill="hold"/>
                                            <p:tgtEl>
                                              <p:spTgt spid="245"/>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262"/>
                                            </p:tgtEl>
                                            <p:attrNameLst>
                                              <p:attrName>style.visibility</p:attrName>
                                            </p:attrNameLst>
                                          </p:cBhvr>
                                          <p:to>
                                            <p:strVal val="visible"/>
                                          </p:to>
                                        </p:set>
                                        <p:anim calcmode="lin" valueType="num">
                                          <p:cBhvr additive="base">
                                            <p:cTn id="39" dur="2250" fill="hold"/>
                                            <p:tgtEl>
                                              <p:spTgt spid="262"/>
                                            </p:tgtEl>
                                            <p:attrNameLst>
                                              <p:attrName>ppt_x</p:attrName>
                                            </p:attrNameLst>
                                          </p:cBhvr>
                                          <p:tavLst>
                                            <p:tav tm="0">
                                              <p:val>
                                                <p:strVal val="0-#ppt_w/2"/>
                                              </p:val>
                                            </p:tav>
                                            <p:tav tm="100000">
                                              <p:val>
                                                <p:strVal val="#ppt_x"/>
                                              </p:val>
                                            </p:tav>
                                          </p:tavLst>
                                        </p:anim>
                                        <p:anim calcmode="lin" valueType="num">
                                          <p:cBhvr additive="base">
                                            <p:cTn id="40" dur="2250" fill="hold"/>
                                            <p:tgtEl>
                                              <p:spTgt spid="262"/>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500"/>
                                      </p:stCondLst>
                                      <p:childTnLst>
                                        <p:set>
                                          <p:cBhvr>
                                            <p:cTn id="42" dur="1" fill="hold">
                                              <p:stCondLst>
                                                <p:cond delay="0"/>
                                              </p:stCondLst>
                                            </p:cTn>
                                            <p:tgtEl>
                                              <p:spTgt spid="268"/>
                                            </p:tgtEl>
                                            <p:attrNameLst>
                                              <p:attrName>style.visibility</p:attrName>
                                            </p:attrNameLst>
                                          </p:cBhvr>
                                          <p:to>
                                            <p:strVal val="visible"/>
                                          </p:to>
                                        </p:set>
                                        <p:anim calcmode="lin" valueType="num">
                                          <p:cBhvr additive="base">
                                            <p:cTn id="43" dur="2500" fill="hold"/>
                                            <p:tgtEl>
                                              <p:spTgt spid="268"/>
                                            </p:tgtEl>
                                            <p:attrNameLst>
                                              <p:attrName>ppt_x</p:attrName>
                                            </p:attrNameLst>
                                          </p:cBhvr>
                                          <p:tavLst>
                                            <p:tav tm="0">
                                              <p:val>
                                                <p:strVal val="0-#ppt_w/2"/>
                                              </p:val>
                                            </p:tav>
                                            <p:tav tm="100000">
                                              <p:val>
                                                <p:strVal val="#ppt_x"/>
                                              </p:val>
                                            </p:tav>
                                          </p:tavLst>
                                        </p:anim>
                                        <p:anim calcmode="lin" valueType="num">
                                          <p:cBhvr additive="base">
                                            <p:cTn id="44" dur="2500" fill="hold"/>
                                            <p:tgtEl>
                                              <p:spTgt spid="268"/>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2250"/>
                                      </p:stCondLst>
                                      <p:childTnLst>
                                        <p:set>
                                          <p:cBhvr>
                                            <p:cTn id="46" dur="1" fill="hold">
                                              <p:stCondLst>
                                                <p:cond delay="0"/>
                                              </p:stCondLst>
                                            </p:cTn>
                                            <p:tgtEl>
                                              <p:spTgt spid="277"/>
                                            </p:tgtEl>
                                            <p:attrNameLst>
                                              <p:attrName>style.visibility</p:attrName>
                                            </p:attrNameLst>
                                          </p:cBhvr>
                                          <p:to>
                                            <p:strVal val="visible"/>
                                          </p:to>
                                        </p:set>
                                        <p:anim calcmode="lin" valueType="num">
                                          <p:cBhvr additive="base">
                                            <p:cTn id="47" dur="2250" fill="hold"/>
                                            <p:tgtEl>
                                              <p:spTgt spid="277"/>
                                            </p:tgtEl>
                                            <p:attrNameLst>
                                              <p:attrName>ppt_x</p:attrName>
                                            </p:attrNameLst>
                                          </p:cBhvr>
                                          <p:tavLst>
                                            <p:tav tm="0">
                                              <p:val>
                                                <p:strVal val="0-#ppt_w/2"/>
                                              </p:val>
                                            </p:tav>
                                            <p:tav tm="100000">
                                              <p:val>
                                                <p:strVal val="#ppt_x"/>
                                              </p:val>
                                            </p:tav>
                                          </p:tavLst>
                                        </p:anim>
                                        <p:anim calcmode="lin" valueType="num">
                                          <p:cBhvr additive="base">
                                            <p:cTn id="48" dur="2250" fill="hold"/>
                                            <p:tgtEl>
                                              <p:spTgt spid="277"/>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750"/>
                                      </p:stCondLst>
                                      <p:childTnLst>
                                        <p:set>
                                          <p:cBhvr>
                                            <p:cTn id="50" dur="1" fill="hold">
                                              <p:stCondLst>
                                                <p:cond delay="0"/>
                                              </p:stCondLst>
                                            </p:cTn>
                                            <p:tgtEl>
                                              <p:spTgt spid="279"/>
                                            </p:tgtEl>
                                            <p:attrNameLst>
                                              <p:attrName>style.visibility</p:attrName>
                                            </p:attrNameLst>
                                          </p:cBhvr>
                                          <p:to>
                                            <p:strVal val="visible"/>
                                          </p:to>
                                        </p:set>
                                        <p:anim calcmode="lin" valueType="num">
                                          <p:cBhvr additive="base">
                                            <p:cTn id="51" dur="2250" fill="hold"/>
                                            <p:tgtEl>
                                              <p:spTgt spid="279"/>
                                            </p:tgtEl>
                                            <p:attrNameLst>
                                              <p:attrName>ppt_x</p:attrName>
                                            </p:attrNameLst>
                                          </p:cBhvr>
                                          <p:tavLst>
                                            <p:tav tm="0">
                                              <p:val>
                                                <p:strVal val="0-#ppt_w/2"/>
                                              </p:val>
                                            </p:tav>
                                            <p:tav tm="100000">
                                              <p:val>
                                                <p:strVal val="#ppt_x"/>
                                              </p:val>
                                            </p:tav>
                                          </p:tavLst>
                                        </p:anim>
                                        <p:anim calcmode="lin" valueType="num">
                                          <p:cBhvr additive="base">
                                            <p:cTn id="52" dur="2250" fill="hold"/>
                                            <p:tgtEl>
                                              <p:spTgt spid="279"/>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250"/>
                                      </p:stCondLst>
                                      <p:childTnLst>
                                        <p:set>
                                          <p:cBhvr>
                                            <p:cTn id="54" dur="1" fill="hold">
                                              <p:stCondLst>
                                                <p:cond delay="0"/>
                                              </p:stCondLst>
                                            </p:cTn>
                                            <p:tgtEl>
                                              <p:spTgt spid="283"/>
                                            </p:tgtEl>
                                            <p:attrNameLst>
                                              <p:attrName>style.visibility</p:attrName>
                                            </p:attrNameLst>
                                          </p:cBhvr>
                                          <p:to>
                                            <p:strVal val="visible"/>
                                          </p:to>
                                        </p:set>
                                        <p:anim calcmode="lin" valueType="num">
                                          <p:cBhvr additive="base">
                                            <p:cTn id="55" dur="2250" fill="hold"/>
                                            <p:tgtEl>
                                              <p:spTgt spid="283"/>
                                            </p:tgtEl>
                                            <p:attrNameLst>
                                              <p:attrName>ppt_x</p:attrName>
                                            </p:attrNameLst>
                                          </p:cBhvr>
                                          <p:tavLst>
                                            <p:tav tm="0">
                                              <p:val>
                                                <p:strVal val="0-#ppt_w/2"/>
                                              </p:val>
                                            </p:tav>
                                            <p:tav tm="100000">
                                              <p:val>
                                                <p:strVal val="#ppt_x"/>
                                              </p:val>
                                            </p:tav>
                                          </p:tavLst>
                                        </p:anim>
                                        <p:anim calcmode="lin" valueType="num">
                                          <p:cBhvr additive="base">
                                            <p:cTn id="56" dur="2250" fill="hold"/>
                                            <p:tgtEl>
                                              <p:spTgt spid="283"/>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750"/>
                                      </p:stCondLst>
                                      <p:childTnLst>
                                        <p:set>
                                          <p:cBhvr>
                                            <p:cTn id="58" dur="1" fill="hold">
                                              <p:stCondLst>
                                                <p:cond delay="0"/>
                                              </p:stCondLst>
                                            </p:cTn>
                                            <p:tgtEl>
                                              <p:spTgt spid="284"/>
                                            </p:tgtEl>
                                            <p:attrNameLst>
                                              <p:attrName>style.visibility</p:attrName>
                                            </p:attrNameLst>
                                          </p:cBhvr>
                                          <p:to>
                                            <p:strVal val="visible"/>
                                          </p:to>
                                        </p:set>
                                        <p:anim calcmode="lin" valueType="num">
                                          <p:cBhvr additive="base">
                                            <p:cTn id="59" dur="2400" fill="hold"/>
                                            <p:tgtEl>
                                              <p:spTgt spid="284"/>
                                            </p:tgtEl>
                                            <p:attrNameLst>
                                              <p:attrName>ppt_x</p:attrName>
                                            </p:attrNameLst>
                                          </p:cBhvr>
                                          <p:tavLst>
                                            <p:tav tm="0">
                                              <p:val>
                                                <p:strVal val="0-#ppt_w/2"/>
                                              </p:val>
                                            </p:tav>
                                            <p:tav tm="100000">
                                              <p:val>
                                                <p:strVal val="#ppt_x"/>
                                              </p:val>
                                            </p:tav>
                                          </p:tavLst>
                                        </p:anim>
                                        <p:anim calcmode="lin" valueType="num">
                                          <p:cBhvr additive="base">
                                            <p:cTn id="60" dur="2400" fill="hold"/>
                                            <p:tgtEl>
                                              <p:spTgt spid="284"/>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294"/>
                                            </p:tgtEl>
                                            <p:attrNameLst>
                                              <p:attrName>style.visibility</p:attrName>
                                            </p:attrNameLst>
                                          </p:cBhvr>
                                          <p:to>
                                            <p:strVal val="visible"/>
                                          </p:to>
                                        </p:set>
                                        <p:anim calcmode="lin" valueType="num">
                                          <p:cBhvr additive="base">
                                            <p:cTn id="63" dur="2500" fill="hold"/>
                                            <p:tgtEl>
                                              <p:spTgt spid="294"/>
                                            </p:tgtEl>
                                            <p:attrNameLst>
                                              <p:attrName>ppt_x</p:attrName>
                                            </p:attrNameLst>
                                          </p:cBhvr>
                                          <p:tavLst>
                                            <p:tav tm="0">
                                              <p:val>
                                                <p:strVal val="0-#ppt_w/2"/>
                                              </p:val>
                                            </p:tav>
                                            <p:tav tm="100000">
                                              <p:val>
                                                <p:strVal val="#ppt_x"/>
                                              </p:val>
                                            </p:tav>
                                          </p:tavLst>
                                        </p:anim>
                                        <p:anim calcmode="lin" valueType="num">
                                          <p:cBhvr additive="base">
                                            <p:cTn id="64" dur="2500" fill="hold"/>
                                            <p:tgtEl>
                                              <p:spTgt spid="294"/>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250"/>
                                      </p:stCondLst>
                                      <p:childTnLst>
                                        <p:set>
                                          <p:cBhvr>
                                            <p:cTn id="66" dur="1" fill="hold">
                                              <p:stCondLst>
                                                <p:cond delay="0"/>
                                              </p:stCondLst>
                                            </p:cTn>
                                            <p:tgtEl>
                                              <p:spTgt spid="299"/>
                                            </p:tgtEl>
                                            <p:attrNameLst>
                                              <p:attrName>style.visibility</p:attrName>
                                            </p:attrNameLst>
                                          </p:cBhvr>
                                          <p:to>
                                            <p:strVal val="visible"/>
                                          </p:to>
                                        </p:set>
                                        <p:anim calcmode="lin" valueType="num">
                                          <p:cBhvr additive="base">
                                            <p:cTn id="67" dur="2250" fill="hold"/>
                                            <p:tgtEl>
                                              <p:spTgt spid="299"/>
                                            </p:tgtEl>
                                            <p:attrNameLst>
                                              <p:attrName>ppt_x</p:attrName>
                                            </p:attrNameLst>
                                          </p:cBhvr>
                                          <p:tavLst>
                                            <p:tav tm="0">
                                              <p:val>
                                                <p:strVal val="0-#ppt_w/2"/>
                                              </p:val>
                                            </p:tav>
                                            <p:tav tm="100000">
                                              <p:val>
                                                <p:strVal val="#ppt_x"/>
                                              </p:val>
                                            </p:tav>
                                          </p:tavLst>
                                        </p:anim>
                                        <p:anim calcmode="lin" valueType="num">
                                          <p:cBhvr additive="base">
                                            <p:cTn id="68" dur="2250" fill="hold"/>
                                            <p:tgtEl>
                                              <p:spTgt spid="299"/>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2500"/>
                                      </p:stCondLst>
                                      <p:childTnLst>
                                        <p:set>
                                          <p:cBhvr>
                                            <p:cTn id="70" dur="1" fill="hold">
                                              <p:stCondLst>
                                                <p:cond delay="0"/>
                                              </p:stCondLst>
                                            </p:cTn>
                                            <p:tgtEl>
                                              <p:spTgt spid="307"/>
                                            </p:tgtEl>
                                            <p:attrNameLst>
                                              <p:attrName>style.visibility</p:attrName>
                                            </p:attrNameLst>
                                          </p:cBhvr>
                                          <p:to>
                                            <p:strVal val="visible"/>
                                          </p:to>
                                        </p:set>
                                        <p:anim calcmode="lin" valueType="num">
                                          <p:cBhvr additive="base">
                                            <p:cTn id="71" dur="2400" fill="hold"/>
                                            <p:tgtEl>
                                              <p:spTgt spid="307"/>
                                            </p:tgtEl>
                                            <p:attrNameLst>
                                              <p:attrName>ppt_x</p:attrName>
                                            </p:attrNameLst>
                                          </p:cBhvr>
                                          <p:tavLst>
                                            <p:tav tm="0">
                                              <p:val>
                                                <p:strVal val="0-#ppt_w/2"/>
                                              </p:val>
                                            </p:tav>
                                            <p:tav tm="100000">
                                              <p:val>
                                                <p:strVal val="#ppt_x"/>
                                              </p:val>
                                            </p:tav>
                                          </p:tavLst>
                                        </p:anim>
                                        <p:anim calcmode="lin" valueType="num">
                                          <p:cBhvr additive="base">
                                            <p:cTn id="72" dur="2400" fill="hold"/>
                                            <p:tgtEl>
                                              <p:spTgt spid="307"/>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311"/>
                                            </p:tgtEl>
                                            <p:attrNameLst>
                                              <p:attrName>style.visibility</p:attrName>
                                            </p:attrNameLst>
                                          </p:cBhvr>
                                          <p:to>
                                            <p:strVal val="visible"/>
                                          </p:to>
                                        </p:set>
                                        <p:anim calcmode="lin" valueType="num">
                                          <p:cBhvr additive="base">
                                            <p:cTn id="75" dur="2250" fill="hold"/>
                                            <p:tgtEl>
                                              <p:spTgt spid="311"/>
                                            </p:tgtEl>
                                            <p:attrNameLst>
                                              <p:attrName>ppt_x</p:attrName>
                                            </p:attrNameLst>
                                          </p:cBhvr>
                                          <p:tavLst>
                                            <p:tav tm="0">
                                              <p:val>
                                                <p:strVal val="0-#ppt_w/2"/>
                                              </p:val>
                                            </p:tav>
                                            <p:tav tm="100000">
                                              <p:val>
                                                <p:strVal val="#ppt_x"/>
                                              </p:val>
                                            </p:tav>
                                          </p:tavLst>
                                        </p:anim>
                                        <p:anim calcmode="lin" valueType="num">
                                          <p:cBhvr additive="base">
                                            <p:cTn id="76" dur="2250" fill="hold"/>
                                            <p:tgtEl>
                                              <p:spTgt spid="311"/>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1500"/>
                                      </p:stCondLst>
                                      <p:childTnLst>
                                        <p:set>
                                          <p:cBhvr>
                                            <p:cTn id="78" dur="1" fill="hold">
                                              <p:stCondLst>
                                                <p:cond delay="0"/>
                                              </p:stCondLst>
                                            </p:cTn>
                                            <p:tgtEl>
                                              <p:spTgt spid="319"/>
                                            </p:tgtEl>
                                            <p:attrNameLst>
                                              <p:attrName>style.visibility</p:attrName>
                                            </p:attrNameLst>
                                          </p:cBhvr>
                                          <p:to>
                                            <p:strVal val="visible"/>
                                          </p:to>
                                        </p:set>
                                        <p:anim calcmode="lin" valueType="num">
                                          <p:cBhvr additive="base">
                                            <p:cTn id="79" dur="2500" fill="hold"/>
                                            <p:tgtEl>
                                              <p:spTgt spid="319"/>
                                            </p:tgtEl>
                                            <p:attrNameLst>
                                              <p:attrName>ppt_x</p:attrName>
                                            </p:attrNameLst>
                                          </p:cBhvr>
                                          <p:tavLst>
                                            <p:tav tm="0">
                                              <p:val>
                                                <p:strVal val="0-#ppt_w/2"/>
                                              </p:val>
                                            </p:tav>
                                            <p:tav tm="100000">
                                              <p:val>
                                                <p:strVal val="#ppt_x"/>
                                              </p:val>
                                            </p:tav>
                                          </p:tavLst>
                                        </p:anim>
                                        <p:anim calcmode="lin" valueType="num">
                                          <p:cBhvr additive="base">
                                            <p:cTn id="80" dur="2500" fill="hold"/>
                                            <p:tgtEl>
                                              <p:spTgt spid="319"/>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1500"/>
                                      </p:stCondLst>
                                      <p:childTnLst>
                                        <p:set>
                                          <p:cBhvr>
                                            <p:cTn id="82" dur="1" fill="hold">
                                              <p:stCondLst>
                                                <p:cond delay="0"/>
                                              </p:stCondLst>
                                            </p:cTn>
                                            <p:tgtEl>
                                              <p:spTgt spid="326"/>
                                            </p:tgtEl>
                                            <p:attrNameLst>
                                              <p:attrName>style.visibility</p:attrName>
                                            </p:attrNameLst>
                                          </p:cBhvr>
                                          <p:to>
                                            <p:strVal val="visible"/>
                                          </p:to>
                                        </p:set>
                                        <p:anim calcmode="lin" valueType="num">
                                          <p:cBhvr additive="base">
                                            <p:cTn id="83" dur="2250" fill="hold"/>
                                            <p:tgtEl>
                                              <p:spTgt spid="326"/>
                                            </p:tgtEl>
                                            <p:attrNameLst>
                                              <p:attrName>ppt_x</p:attrName>
                                            </p:attrNameLst>
                                          </p:cBhvr>
                                          <p:tavLst>
                                            <p:tav tm="0">
                                              <p:val>
                                                <p:strVal val="0-#ppt_w/2"/>
                                              </p:val>
                                            </p:tav>
                                            <p:tav tm="100000">
                                              <p:val>
                                                <p:strVal val="#ppt_x"/>
                                              </p:val>
                                            </p:tav>
                                          </p:tavLst>
                                        </p:anim>
                                        <p:anim calcmode="lin" valueType="num">
                                          <p:cBhvr additive="base">
                                            <p:cTn id="84" dur="2250" fill="hold"/>
                                            <p:tgtEl>
                                              <p:spTgt spid="326"/>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250"/>
                                      </p:stCondLst>
                                      <p:childTnLst>
                                        <p:set>
                                          <p:cBhvr>
                                            <p:cTn id="86" dur="1" fill="hold">
                                              <p:stCondLst>
                                                <p:cond delay="0"/>
                                              </p:stCondLst>
                                            </p:cTn>
                                            <p:tgtEl>
                                              <p:spTgt spid="329"/>
                                            </p:tgtEl>
                                            <p:attrNameLst>
                                              <p:attrName>style.visibility</p:attrName>
                                            </p:attrNameLst>
                                          </p:cBhvr>
                                          <p:to>
                                            <p:strVal val="visible"/>
                                          </p:to>
                                        </p:set>
                                        <p:anim calcmode="lin" valueType="num">
                                          <p:cBhvr additive="base">
                                            <p:cTn id="87" dur="2000" fill="hold"/>
                                            <p:tgtEl>
                                              <p:spTgt spid="329"/>
                                            </p:tgtEl>
                                            <p:attrNameLst>
                                              <p:attrName>ppt_x</p:attrName>
                                            </p:attrNameLst>
                                          </p:cBhvr>
                                          <p:tavLst>
                                            <p:tav tm="0">
                                              <p:val>
                                                <p:strVal val="0-#ppt_w/2"/>
                                              </p:val>
                                            </p:tav>
                                            <p:tav tm="100000">
                                              <p:val>
                                                <p:strVal val="#ppt_x"/>
                                              </p:val>
                                            </p:tav>
                                          </p:tavLst>
                                        </p:anim>
                                        <p:anim calcmode="lin" valueType="num">
                                          <p:cBhvr additive="base">
                                            <p:cTn id="88" dur="2000" fill="hold"/>
                                            <p:tgtEl>
                                              <p:spTgt spid="329"/>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1500"/>
                                      </p:stCondLst>
                                      <p:childTnLst>
                                        <p:set>
                                          <p:cBhvr>
                                            <p:cTn id="90" dur="1" fill="hold">
                                              <p:stCondLst>
                                                <p:cond delay="0"/>
                                              </p:stCondLst>
                                            </p:cTn>
                                            <p:tgtEl>
                                              <p:spTgt spid="331"/>
                                            </p:tgtEl>
                                            <p:attrNameLst>
                                              <p:attrName>style.visibility</p:attrName>
                                            </p:attrNameLst>
                                          </p:cBhvr>
                                          <p:to>
                                            <p:strVal val="visible"/>
                                          </p:to>
                                        </p:set>
                                        <p:anim calcmode="lin" valueType="num">
                                          <p:cBhvr additive="base">
                                            <p:cTn id="91" dur="2250" fill="hold"/>
                                            <p:tgtEl>
                                              <p:spTgt spid="331"/>
                                            </p:tgtEl>
                                            <p:attrNameLst>
                                              <p:attrName>ppt_x</p:attrName>
                                            </p:attrNameLst>
                                          </p:cBhvr>
                                          <p:tavLst>
                                            <p:tav tm="0">
                                              <p:val>
                                                <p:strVal val="0-#ppt_w/2"/>
                                              </p:val>
                                            </p:tav>
                                            <p:tav tm="100000">
                                              <p:val>
                                                <p:strVal val="#ppt_x"/>
                                              </p:val>
                                            </p:tav>
                                          </p:tavLst>
                                        </p:anim>
                                        <p:anim calcmode="lin" valueType="num">
                                          <p:cBhvr additive="base">
                                            <p:cTn id="92" dur="2250" fill="hold"/>
                                            <p:tgtEl>
                                              <p:spTgt spid="331"/>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332"/>
                                            </p:tgtEl>
                                            <p:attrNameLst>
                                              <p:attrName>style.visibility</p:attrName>
                                            </p:attrNameLst>
                                          </p:cBhvr>
                                          <p:to>
                                            <p:strVal val="visible"/>
                                          </p:to>
                                        </p:set>
                                        <p:anim calcmode="lin" valueType="num">
                                          <p:cBhvr additive="base">
                                            <p:cTn id="95" dur="2250" fill="hold"/>
                                            <p:tgtEl>
                                              <p:spTgt spid="332"/>
                                            </p:tgtEl>
                                            <p:attrNameLst>
                                              <p:attrName>ppt_x</p:attrName>
                                            </p:attrNameLst>
                                          </p:cBhvr>
                                          <p:tavLst>
                                            <p:tav tm="0">
                                              <p:val>
                                                <p:strVal val="0-#ppt_w/2"/>
                                              </p:val>
                                            </p:tav>
                                            <p:tav tm="100000">
                                              <p:val>
                                                <p:strVal val="#ppt_x"/>
                                              </p:val>
                                            </p:tav>
                                          </p:tavLst>
                                        </p:anim>
                                        <p:anim calcmode="lin" valueType="num">
                                          <p:cBhvr additive="base">
                                            <p:cTn id="96" dur="2250" fill="hold"/>
                                            <p:tgtEl>
                                              <p:spTgt spid="332"/>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1000"/>
                                      </p:stCondLst>
                                      <p:childTnLst>
                                        <p:set>
                                          <p:cBhvr>
                                            <p:cTn id="98" dur="1" fill="hold">
                                              <p:stCondLst>
                                                <p:cond delay="0"/>
                                              </p:stCondLst>
                                            </p:cTn>
                                            <p:tgtEl>
                                              <p:spTgt spid="333"/>
                                            </p:tgtEl>
                                            <p:attrNameLst>
                                              <p:attrName>style.visibility</p:attrName>
                                            </p:attrNameLst>
                                          </p:cBhvr>
                                          <p:to>
                                            <p:strVal val="visible"/>
                                          </p:to>
                                        </p:set>
                                        <p:anim calcmode="lin" valueType="num">
                                          <p:cBhvr additive="base">
                                            <p:cTn id="99" dur="2250" fill="hold"/>
                                            <p:tgtEl>
                                              <p:spTgt spid="333"/>
                                            </p:tgtEl>
                                            <p:attrNameLst>
                                              <p:attrName>ppt_x</p:attrName>
                                            </p:attrNameLst>
                                          </p:cBhvr>
                                          <p:tavLst>
                                            <p:tav tm="0">
                                              <p:val>
                                                <p:strVal val="0-#ppt_w/2"/>
                                              </p:val>
                                            </p:tav>
                                            <p:tav tm="100000">
                                              <p:val>
                                                <p:strVal val="#ppt_x"/>
                                              </p:val>
                                            </p:tav>
                                          </p:tavLst>
                                        </p:anim>
                                        <p:anim calcmode="lin" valueType="num">
                                          <p:cBhvr additive="base">
                                            <p:cTn id="100" dur="2250" fill="hold"/>
                                            <p:tgtEl>
                                              <p:spTgt spid="333"/>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334"/>
                                            </p:tgtEl>
                                            <p:attrNameLst>
                                              <p:attrName>style.visibility</p:attrName>
                                            </p:attrNameLst>
                                          </p:cBhvr>
                                          <p:to>
                                            <p:strVal val="visible"/>
                                          </p:to>
                                        </p:set>
                                        <p:anim calcmode="lin" valueType="num">
                                          <p:cBhvr additive="base">
                                            <p:cTn id="103" dur="2700" fill="hold"/>
                                            <p:tgtEl>
                                              <p:spTgt spid="334"/>
                                            </p:tgtEl>
                                            <p:attrNameLst>
                                              <p:attrName>ppt_x</p:attrName>
                                            </p:attrNameLst>
                                          </p:cBhvr>
                                          <p:tavLst>
                                            <p:tav tm="0">
                                              <p:val>
                                                <p:strVal val="0-#ppt_w/2"/>
                                              </p:val>
                                            </p:tav>
                                            <p:tav tm="100000">
                                              <p:val>
                                                <p:strVal val="#ppt_x"/>
                                              </p:val>
                                            </p:tav>
                                          </p:tavLst>
                                        </p:anim>
                                        <p:anim calcmode="lin" valueType="num">
                                          <p:cBhvr additive="base">
                                            <p:cTn id="104" dur="2700" fill="hold"/>
                                            <p:tgtEl>
                                              <p:spTgt spid="334"/>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1500"/>
                                      </p:stCondLst>
                                      <p:childTnLst>
                                        <p:set>
                                          <p:cBhvr>
                                            <p:cTn id="106" dur="1" fill="hold">
                                              <p:stCondLst>
                                                <p:cond delay="0"/>
                                              </p:stCondLst>
                                            </p:cTn>
                                            <p:tgtEl>
                                              <p:spTgt spid="335"/>
                                            </p:tgtEl>
                                            <p:attrNameLst>
                                              <p:attrName>style.visibility</p:attrName>
                                            </p:attrNameLst>
                                          </p:cBhvr>
                                          <p:to>
                                            <p:strVal val="visible"/>
                                          </p:to>
                                        </p:set>
                                        <p:anim calcmode="lin" valueType="num">
                                          <p:cBhvr additive="base">
                                            <p:cTn id="107" dur="2250" fill="hold"/>
                                            <p:tgtEl>
                                              <p:spTgt spid="335"/>
                                            </p:tgtEl>
                                            <p:attrNameLst>
                                              <p:attrName>ppt_x</p:attrName>
                                            </p:attrNameLst>
                                          </p:cBhvr>
                                          <p:tavLst>
                                            <p:tav tm="0">
                                              <p:val>
                                                <p:strVal val="0-#ppt_w/2"/>
                                              </p:val>
                                            </p:tav>
                                            <p:tav tm="100000">
                                              <p:val>
                                                <p:strVal val="#ppt_x"/>
                                              </p:val>
                                            </p:tav>
                                          </p:tavLst>
                                        </p:anim>
                                        <p:anim calcmode="lin" valueType="num">
                                          <p:cBhvr additive="base">
                                            <p:cTn id="108" dur="2250" fill="hold"/>
                                            <p:tgtEl>
                                              <p:spTgt spid="335"/>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250"/>
                                      </p:stCondLst>
                                      <p:childTnLst>
                                        <p:set>
                                          <p:cBhvr>
                                            <p:cTn id="110" dur="1" fill="hold">
                                              <p:stCondLst>
                                                <p:cond delay="0"/>
                                              </p:stCondLst>
                                            </p:cTn>
                                            <p:tgtEl>
                                              <p:spTgt spid="336"/>
                                            </p:tgtEl>
                                            <p:attrNameLst>
                                              <p:attrName>style.visibility</p:attrName>
                                            </p:attrNameLst>
                                          </p:cBhvr>
                                          <p:to>
                                            <p:strVal val="visible"/>
                                          </p:to>
                                        </p:set>
                                        <p:anim calcmode="lin" valueType="num">
                                          <p:cBhvr additive="base">
                                            <p:cTn id="111" dur="2750" fill="hold"/>
                                            <p:tgtEl>
                                              <p:spTgt spid="336"/>
                                            </p:tgtEl>
                                            <p:attrNameLst>
                                              <p:attrName>ppt_x</p:attrName>
                                            </p:attrNameLst>
                                          </p:cBhvr>
                                          <p:tavLst>
                                            <p:tav tm="0">
                                              <p:val>
                                                <p:strVal val="0-#ppt_w/2"/>
                                              </p:val>
                                            </p:tav>
                                            <p:tav tm="100000">
                                              <p:val>
                                                <p:strVal val="#ppt_x"/>
                                              </p:val>
                                            </p:tav>
                                          </p:tavLst>
                                        </p:anim>
                                        <p:anim calcmode="lin" valueType="num">
                                          <p:cBhvr additive="base">
                                            <p:cTn id="112" dur="2750" fill="hold"/>
                                            <p:tgtEl>
                                              <p:spTgt spid="336"/>
                                            </p:tgtEl>
                                            <p:attrNameLst>
                                              <p:attrName>ppt_y</p:attrName>
                                            </p:attrNameLst>
                                          </p:cBhvr>
                                          <p:tavLst>
                                            <p:tav tm="0">
                                              <p:val>
                                                <p:strVal val="#ppt_y"/>
                                              </p:val>
                                            </p:tav>
                                            <p:tav tm="100000">
                                              <p:val>
                                                <p:strVal val="#ppt_y"/>
                                              </p:val>
                                            </p:tav>
                                          </p:tavLst>
                                        </p:anim>
                                      </p:childTnLst>
                                    </p:cTn>
                                  </p:par>
                                  <p:par>
                                    <p:cTn id="113" presetID="2" presetClass="entr" presetSubtype="8" fill="hold" grpId="0" nodeType="withEffect">
                                      <p:stCondLst>
                                        <p:cond delay="0"/>
                                      </p:stCondLst>
                                      <p:childTnLst>
                                        <p:set>
                                          <p:cBhvr>
                                            <p:cTn id="114" dur="1" fill="hold">
                                              <p:stCondLst>
                                                <p:cond delay="0"/>
                                              </p:stCondLst>
                                            </p:cTn>
                                            <p:tgtEl>
                                              <p:spTgt spid="337"/>
                                            </p:tgtEl>
                                            <p:attrNameLst>
                                              <p:attrName>style.visibility</p:attrName>
                                            </p:attrNameLst>
                                          </p:cBhvr>
                                          <p:to>
                                            <p:strVal val="visible"/>
                                          </p:to>
                                        </p:set>
                                        <p:anim calcmode="lin" valueType="num">
                                          <p:cBhvr additive="base">
                                            <p:cTn id="115" dur="2500" fill="hold"/>
                                            <p:tgtEl>
                                              <p:spTgt spid="337"/>
                                            </p:tgtEl>
                                            <p:attrNameLst>
                                              <p:attrName>ppt_x</p:attrName>
                                            </p:attrNameLst>
                                          </p:cBhvr>
                                          <p:tavLst>
                                            <p:tav tm="0">
                                              <p:val>
                                                <p:strVal val="0-#ppt_w/2"/>
                                              </p:val>
                                            </p:tav>
                                            <p:tav tm="100000">
                                              <p:val>
                                                <p:strVal val="#ppt_x"/>
                                              </p:val>
                                            </p:tav>
                                          </p:tavLst>
                                        </p:anim>
                                        <p:anim calcmode="lin" valueType="num">
                                          <p:cBhvr additive="base">
                                            <p:cTn id="116" dur="2500" fill="hold"/>
                                            <p:tgtEl>
                                              <p:spTgt spid="337"/>
                                            </p:tgtEl>
                                            <p:attrNameLst>
                                              <p:attrName>ppt_y</p:attrName>
                                            </p:attrNameLst>
                                          </p:cBhvr>
                                          <p:tavLst>
                                            <p:tav tm="0">
                                              <p:val>
                                                <p:strVal val="#ppt_y"/>
                                              </p:val>
                                            </p:tav>
                                            <p:tav tm="100000">
                                              <p:val>
                                                <p:strVal val="#ppt_y"/>
                                              </p:val>
                                            </p:tav>
                                          </p:tavLst>
                                        </p:anim>
                                      </p:childTnLst>
                                    </p:cTn>
                                  </p:par>
                                  <p:par>
                                    <p:cTn id="117" presetID="2" presetClass="entr" presetSubtype="8" fill="hold" grpId="0" nodeType="withEffect">
                                      <p:stCondLst>
                                        <p:cond delay="2000"/>
                                      </p:stCondLst>
                                      <p:childTnLst>
                                        <p:set>
                                          <p:cBhvr>
                                            <p:cTn id="118" dur="1" fill="hold">
                                              <p:stCondLst>
                                                <p:cond delay="0"/>
                                              </p:stCondLst>
                                            </p:cTn>
                                            <p:tgtEl>
                                              <p:spTgt spid="338"/>
                                            </p:tgtEl>
                                            <p:attrNameLst>
                                              <p:attrName>style.visibility</p:attrName>
                                            </p:attrNameLst>
                                          </p:cBhvr>
                                          <p:to>
                                            <p:strVal val="visible"/>
                                          </p:to>
                                        </p:set>
                                        <p:anim calcmode="lin" valueType="num">
                                          <p:cBhvr additive="base">
                                            <p:cTn id="119" dur="2250" fill="hold"/>
                                            <p:tgtEl>
                                              <p:spTgt spid="338"/>
                                            </p:tgtEl>
                                            <p:attrNameLst>
                                              <p:attrName>ppt_x</p:attrName>
                                            </p:attrNameLst>
                                          </p:cBhvr>
                                          <p:tavLst>
                                            <p:tav tm="0">
                                              <p:val>
                                                <p:strVal val="0-#ppt_w/2"/>
                                              </p:val>
                                            </p:tav>
                                            <p:tav tm="100000">
                                              <p:val>
                                                <p:strVal val="#ppt_x"/>
                                              </p:val>
                                            </p:tav>
                                          </p:tavLst>
                                        </p:anim>
                                        <p:anim calcmode="lin" valueType="num">
                                          <p:cBhvr additive="base">
                                            <p:cTn id="120" dur="2250" fill="hold"/>
                                            <p:tgtEl>
                                              <p:spTgt spid="338"/>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stCondLst>
                                        <p:cond delay="0"/>
                                      </p:stCondLst>
                                      <p:childTnLst>
                                        <p:set>
                                          <p:cBhvr>
                                            <p:cTn id="122" dur="1" fill="hold">
                                              <p:stCondLst>
                                                <p:cond delay="0"/>
                                              </p:stCondLst>
                                            </p:cTn>
                                            <p:tgtEl>
                                              <p:spTgt spid="339"/>
                                            </p:tgtEl>
                                            <p:attrNameLst>
                                              <p:attrName>style.visibility</p:attrName>
                                            </p:attrNameLst>
                                          </p:cBhvr>
                                          <p:to>
                                            <p:strVal val="visible"/>
                                          </p:to>
                                        </p:set>
                                        <p:anim calcmode="lin" valueType="num">
                                          <p:cBhvr additive="base">
                                            <p:cTn id="123" dur="2500" fill="hold"/>
                                            <p:tgtEl>
                                              <p:spTgt spid="339"/>
                                            </p:tgtEl>
                                            <p:attrNameLst>
                                              <p:attrName>ppt_x</p:attrName>
                                            </p:attrNameLst>
                                          </p:cBhvr>
                                          <p:tavLst>
                                            <p:tav tm="0">
                                              <p:val>
                                                <p:strVal val="0-#ppt_w/2"/>
                                              </p:val>
                                            </p:tav>
                                            <p:tav tm="100000">
                                              <p:val>
                                                <p:strVal val="#ppt_x"/>
                                              </p:val>
                                            </p:tav>
                                          </p:tavLst>
                                        </p:anim>
                                        <p:anim calcmode="lin" valueType="num">
                                          <p:cBhvr additive="base">
                                            <p:cTn id="124" dur="2500" fill="hold"/>
                                            <p:tgtEl>
                                              <p:spTgt spid="339"/>
                                            </p:tgtEl>
                                            <p:attrNameLst>
                                              <p:attrName>ppt_y</p:attrName>
                                            </p:attrNameLst>
                                          </p:cBhvr>
                                          <p:tavLst>
                                            <p:tav tm="0">
                                              <p:val>
                                                <p:strVal val="#ppt_y"/>
                                              </p:val>
                                            </p:tav>
                                            <p:tav tm="100000">
                                              <p:val>
                                                <p:strVal val="#ppt_y"/>
                                              </p:val>
                                            </p:tav>
                                          </p:tavLst>
                                        </p:anim>
                                      </p:childTnLst>
                                    </p:cTn>
                                  </p:par>
                                  <p:par>
                                    <p:cTn id="125" presetID="2" presetClass="entr" presetSubtype="8" fill="hold" grpId="0" nodeType="withEffect">
                                      <p:stCondLst>
                                        <p:cond delay="1500"/>
                                      </p:stCondLst>
                                      <p:childTnLst>
                                        <p:set>
                                          <p:cBhvr>
                                            <p:cTn id="126" dur="1" fill="hold">
                                              <p:stCondLst>
                                                <p:cond delay="0"/>
                                              </p:stCondLst>
                                            </p:cTn>
                                            <p:tgtEl>
                                              <p:spTgt spid="340"/>
                                            </p:tgtEl>
                                            <p:attrNameLst>
                                              <p:attrName>style.visibility</p:attrName>
                                            </p:attrNameLst>
                                          </p:cBhvr>
                                          <p:to>
                                            <p:strVal val="visible"/>
                                          </p:to>
                                        </p:set>
                                        <p:anim calcmode="lin" valueType="num">
                                          <p:cBhvr additive="base">
                                            <p:cTn id="127" dur="2250" fill="hold"/>
                                            <p:tgtEl>
                                              <p:spTgt spid="340"/>
                                            </p:tgtEl>
                                            <p:attrNameLst>
                                              <p:attrName>ppt_x</p:attrName>
                                            </p:attrNameLst>
                                          </p:cBhvr>
                                          <p:tavLst>
                                            <p:tav tm="0">
                                              <p:val>
                                                <p:strVal val="0-#ppt_w/2"/>
                                              </p:val>
                                            </p:tav>
                                            <p:tav tm="100000">
                                              <p:val>
                                                <p:strVal val="#ppt_x"/>
                                              </p:val>
                                            </p:tav>
                                          </p:tavLst>
                                        </p:anim>
                                        <p:anim calcmode="lin" valueType="num">
                                          <p:cBhvr additive="base">
                                            <p:cTn id="128" dur="2250" fill="hold"/>
                                            <p:tgtEl>
                                              <p:spTgt spid="340"/>
                                            </p:tgtEl>
                                            <p:attrNameLst>
                                              <p:attrName>ppt_y</p:attrName>
                                            </p:attrNameLst>
                                          </p:cBhvr>
                                          <p:tavLst>
                                            <p:tav tm="0">
                                              <p:val>
                                                <p:strVal val="#ppt_y"/>
                                              </p:val>
                                            </p:tav>
                                            <p:tav tm="100000">
                                              <p:val>
                                                <p:strVal val="#ppt_y"/>
                                              </p:val>
                                            </p:tav>
                                          </p:tavLst>
                                        </p:anim>
                                      </p:childTnLst>
                                    </p:cTn>
                                  </p:par>
                                  <p:par>
                                    <p:cTn id="129" presetID="2" presetClass="entr" presetSubtype="8" fill="hold" grpId="0" nodeType="withEffect">
                                      <p:stCondLst>
                                        <p:cond delay="0"/>
                                      </p:stCondLst>
                                      <p:childTnLst>
                                        <p:set>
                                          <p:cBhvr>
                                            <p:cTn id="130" dur="1" fill="hold">
                                              <p:stCondLst>
                                                <p:cond delay="0"/>
                                              </p:stCondLst>
                                            </p:cTn>
                                            <p:tgtEl>
                                              <p:spTgt spid="341"/>
                                            </p:tgtEl>
                                            <p:attrNameLst>
                                              <p:attrName>style.visibility</p:attrName>
                                            </p:attrNameLst>
                                          </p:cBhvr>
                                          <p:to>
                                            <p:strVal val="visible"/>
                                          </p:to>
                                        </p:set>
                                        <p:anim calcmode="lin" valueType="num">
                                          <p:cBhvr additive="base">
                                            <p:cTn id="131" dur="2700" fill="hold"/>
                                            <p:tgtEl>
                                              <p:spTgt spid="341"/>
                                            </p:tgtEl>
                                            <p:attrNameLst>
                                              <p:attrName>ppt_x</p:attrName>
                                            </p:attrNameLst>
                                          </p:cBhvr>
                                          <p:tavLst>
                                            <p:tav tm="0">
                                              <p:val>
                                                <p:strVal val="0-#ppt_w/2"/>
                                              </p:val>
                                            </p:tav>
                                            <p:tav tm="100000">
                                              <p:val>
                                                <p:strVal val="#ppt_x"/>
                                              </p:val>
                                            </p:tav>
                                          </p:tavLst>
                                        </p:anim>
                                        <p:anim calcmode="lin" valueType="num">
                                          <p:cBhvr additive="base">
                                            <p:cTn id="132" dur="2700" fill="hold"/>
                                            <p:tgtEl>
                                              <p:spTgt spid="341"/>
                                            </p:tgtEl>
                                            <p:attrNameLst>
                                              <p:attrName>ppt_y</p:attrName>
                                            </p:attrNameLst>
                                          </p:cBhvr>
                                          <p:tavLst>
                                            <p:tav tm="0">
                                              <p:val>
                                                <p:strVal val="#ppt_y"/>
                                              </p:val>
                                            </p:tav>
                                            <p:tav tm="100000">
                                              <p:val>
                                                <p:strVal val="#ppt_y"/>
                                              </p:val>
                                            </p:tav>
                                          </p:tavLst>
                                        </p:anim>
                                      </p:childTnLst>
                                    </p:cTn>
                                  </p:par>
                                  <p:par>
                                    <p:cTn id="133" presetID="2" presetClass="entr" presetSubtype="8" fill="hold" grpId="0" nodeType="withEffect">
                                      <p:stCondLst>
                                        <p:cond delay="1500"/>
                                      </p:stCondLst>
                                      <p:childTnLst>
                                        <p:set>
                                          <p:cBhvr>
                                            <p:cTn id="134" dur="1" fill="hold">
                                              <p:stCondLst>
                                                <p:cond delay="0"/>
                                              </p:stCondLst>
                                            </p:cTn>
                                            <p:tgtEl>
                                              <p:spTgt spid="342"/>
                                            </p:tgtEl>
                                            <p:attrNameLst>
                                              <p:attrName>style.visibility</p:attrName>
                                            </p:attrNameLst>
                                          </p:cBhvr>
                                          <p:to>
                                            <p:strVal val="visible"/>
                                          </p:to>
                                        </p:set>
                                        <p:anim calcmode="lin" valueType="num">
                                          <p:cBhvr additive="base">
                                            <p:cTn id="135" dur="2250" fill="hold"/>
                                            <p:tgtEl>
                                              <p:spTgt spid="342"/>
                                            </p:tgtEl>
                                            <p:attrNameLst>
                                              <p:attrName>ppt_x</p:attrName>
                                            </p:attrNameLst>
                                          </p:cBhvr>
                                          <p:tavLst>
                                            <p:tav tm="0">
                                              <p:val>
                                                <p:strVal val="0-#ppt_w/2"/>
                                              </p:val>
                                            </p:tav>
                                            <p:tav tm="100000">
                                              <p:val>
                                                <p:strVal val="#ppt_x"/>
                                              </p:val>
                                            </p:tav>
                                          </p:tavLst>
                                        </p:anim>
                                        <p:anim calcmode="lin" valueType="num">
                                          <p:cBhvr additive="base">
                                            <p:cTn id="136" dur="2250" fill="hold"/>
                                            <p:tgtEl>
                                              <p:spTgt spid="342"/>
                                            </p:tgtEl>
                                            <p:attrNameLst>
                                              <p:attrName>ppt_y</p:attrName>
                                            </p:attrNameLst>
                                          </p:cBhvr>
                                          <p:tavLst>
                                            <p:tav tm="0">
                                              <p:val>
                                                <p:strVal val="#ppt_y"/>
                                              </p:val>
                                            </p:tav>
                                            <p:tav tm="100000">
                                              <p:val>
                                                <p:strVal val="#ppt_y"/>
                                              </p:val>
                                            </p:tav>
                                          </p:tavLst>
                                        </p:anim>
                                      </p:childTnLst>
                                    </p:cTn>
                                  </p:par>
                                  <p:par>
                                    <p:cTn id="137" presetID="2" presetClass="entr" presetSubtype="8" fill="hold" grpId="0" nodeType="withEffect">
                                      <p:stCondLst>
                                        <p:cond delay="0"/>
                                      </p:stCondLst>
                                      <p:childTnLst>
                                        <p:set>
                                          <p:cBhvr>
                                            <p:cTn id="138" dur="1" fill="hold">
                                              <p:stCondLst>
                                                <p:cond delay="0"/>
                                              </p:stCondLst>
                                            </p:cTn>
                                            <p:tgtEl>
                                              <p:spTgt spid="344"/>
                                            </p:tgtEl>
                                            <p:attrNameLst>
                                              <p:attrName>style.visibility</p:attrName>
                                            </p:attrNameLst>
                                          </p:cBhvr>
                                          <p:to>
                                            <p:strVal val="visible"/>
                                          </p:to>
                                        </p:set>
                                        <p:anim calcmode="lin" valueType="num">
                                          <p:cBhvr additive="base">
                                            <p:cTn id="139" dur="2500" fill="hold"/>
                                            <p:tgtEl>
                                              <p:spTgt spid="344"/>
                                            </p:tgtEl>
                                            <p:attrNameLst>
                                              <p:attrName>ppt_x</p:attrName>
                                            </p:attrNameLst>
                                          </p:cBhvr>
                                          <p:tavLst>
                                            <p:tav tm="0">
                                              <p:val>
                                                <p:strVal val="0-#ppt_w/2"/>
                                              </p:val>
                                            </p:tav>
                                            <p:tav tm="100000">
                                              <p:val>
                                                <p:strVal val="#ppt_x"/>
                                              </p:val>
                                            </p:tav>
                                          </p:tavLst>
                                        </p:anim>
                                        <p:anim calcmode="lin" valueType="num">
                                          <p:cBhvr additive="base">
                                            <p:cTn id="140" dur="2500" fill="hold"/>
                                            <p:tgtEl>
                                              <p:spTgt spid="344"/>
                                            </p:tgtEl>
                                            <p:attrNameLst>
                                              <p:attrName>ppt_y</p:attrName>
                                            </p:attrNameLst>
                                          </p:cBhvr>
                                          <p:tavLst>
                                            <p:tav tm="0">
                                              <p:val>
                                                <p:strVal val="#ppt_y"/>
                                              </p:val>
                                            </p:tav>
                                            <p:tav tm="100000">
                                              <p:val>
                                                <p:strVal val="#ppt_y"/>
                                              </p:val>
                                            </p:tav>
                                          </p:tavLst>
                                        </p:anim>
                                      </p:childTnLst>
                                    </p:cTn>
                                  </p:par>
                                  <p:par>
                                    <p:cTn id="141" presetID="2" presetClass="entr" presetSubtype="8" fill="hold" grpId="0" nodeType="withEffect">
                                      <p:stCondLst>
                                        <p:cond delay="2500"/>
                                      </p:stCondLst>
                                      <p:childTnLst>
                                        <p:set>
                                          <p:cBhvr>
                                            <p:cTn id="142" dur="1" fill="hold">
                                              <p:stCondLst>
                                                <p:cond delay="0"/>
                                              </p:stCondLst>
                                            </p:cTn>
                                            <p:tgtEl>
                                              <p:spTgt spid="367"/>
                                            </p:tgtEl>
                                            <p:attrNameLst>
                                              <p:attrName>style.visibility</p:attrName>
                                            </p:attrNameLst>
                                          </p:cBhvr>
                                          <p:to>
                                            <p:strVal val="visible"/>
                                          </p:to>
                                        </p:set>
                                        <p:anim calcmode="lin" valueType="num">
                                          <p:cBhvr additive="base">
                                            <p:cTn id="143" dur="2250" fill="hold"/>
                                            <p:tgtEl>
                                              <p:spTgt spid="367"/>
                                            </p:tgtEl>
                                            <p:attrNameLst>
                                              <p:attrName>ppt_x</p:attrName>
                                            </p:attrNameLst>
                                          </p:cBhvr>
                                          <p:tavLst>
                                            <p:tav tm="0">
                                              <p:val>
                                                <p:strVal val="0-#ppt_w/2"/>
                                              </p:val>
                                            </p:tav>
                                            <p:tav tm="100000">
                                              <p:val>
                                                <p:strVal val="#ppt_x"/>
                                              </p:val>
                                            </p:tav>
                                          </p:tavLst>
                                        </p:anim>
                                        <p:anim calcmode="lin" valueType="num">
                                          <p:cBhvr additive="base">
                                            <p:cTn id="144" dur="2250" fill="hold"/>
                                            <p:tgtEl>
                                              <p:spTgt spid="367"/>
                                            </p:tgtEl>
                                            <p:attrNameLst>
                                              <p:attrName>ppt_y</p:attrName>
                                            </p:attrNameLst>
                                          </p:cBhvr>
                                          <p:tavLst>
                                            <p:tav tm="0">
                                              <p:val>
                                                <p:strVal val="#ppt_y"/>
                                              </p:val>
                                            </p:tav>
                                            <p:tav tm="100000">
                                              <p:val>
                                                <p:strVal val="#ppt_y"/>
                                              </p:val>
                                            </p:tav>
                                          </p:tavLst>
                                        </p:anim>
                                      </p:childTnLst>
                                    </p:cTn>
                                  </p:par>
                                  <p:par>
                                    <p:cTn id="145" presetID="2" presetClass="entr" presetSubtype="8" fill="hold" grpId="0" nodeType="withEffect">
                                      <p:stCondLst>
                                        <p:cond delay="1000"/>
                                      </p:stCondLst>
                                      <p:childTnLst>
                                        <p:set>
                                          <p:cBhvr>
                                            <p:cTn id="146" dur="1" fill="hold">
                                              <p:stCondLst>
                                                <p:cond delay="0"/>
                                              </p:stCondLst>
                                            </p:cTn>
                                            <p:tgtEl>
                                              <p:spTgt spid="378"/>
                                            </p:tgtEl>
                                            <p:attrNameLst>
                                              <p:attrName>style.visibility</p:attrName>
                                            </p:attrNameLst>
                                          </p:cBhvr>
                                          <p:to>
                                            <p:strVal val="visible"/>
                                          </p:to>
                                        </p:set>
                                        <p:anim calcmode="lin" valueType="num">
                                          <p:cBhvr additive="base">
                                            <p:cTn id="147" dur="1800" fill="hold"/>
                                            <p:tgtEl>
                                              <p:spTgt spid="378"/>
                                            </p:tgtEl>
                                            <p:attrNameLst>
                                              <p:attrName>ppt_x</p:attrName>
                                            </p:attrNameLst>
                                          </p:cBhvr>
                                          <p:tavLst>
                                            <p:tav tm="0">
                                              <p:val>
                                                <p:strVal val="0-#ppt_w/2"/>
                                              </p:val>
                                            </p:tav>
                                            <p:tav tm="100000">
                                              <p:val>
                                                <p:strVal val="#ppt_x"/>
                                              </p:val>
                                            </p:tav>
                                          </p:tavLst>
                                        </p:anim>
                                        <p:anim calcmode="lin" valueType="num">
                                          <p:cBhvr additive="base">
                                            <p:cTn id="148" dur="1800" fill="hold"/>
                                            <p:tgtEl>
                                              <p:spTgt spid="378"/>
                                            </p:tgtEl>
                                            <p:attrNameLst>
                                              <p:attrName>ppt_y</p:attrName>
                                            </p:attrNameLst>
                                          </p:cBhvr>
                                          <p:tavLst>
                                            <p:tav tm="0">
                                              <p:val>
                                                <p:strVal val="#ppt_y"/>
                                              </p:val>
                                            </p:tav>
                                            <p:tav tm="100000">
                                              <p:val>
                                                <p:strVal val="#ppt_y"/>
                                              </p:val>
                                            </p:tav>
                                          </p:tavLst>
                                        </p:anim>
                                      </p:childTnLst>
                                    </p:cTn>
                                  </p:par>
                                  <p:par>
                                    <p:cTn id="149" presetID="2" presetClass="entr" presetSubtype="8" fill="hold" grpId="0" nodeType="withEffect">
                                      <p:stCondLst>
                                        <p:cond delay="0"/>
                                      </p:stCondLst>
                                      <p:childTnLst>
                                        <p:set>
                                          <p:cBhvr>
                                            <p:cTn id="150" dur="1" fill="hold">
                                              <p:stCondLst>
                                                <p:cond delay="0"/>
                                              </p:stCondLst>
                                            </p:cTn>
                                            <p:tgtEl>
                                              <p:spTgt spid="388"/>
                                            </p:tgtEl>
                                            <p:attrNameLst>
                                              <p:attrName>style.visibility</p:attrName>
                                            </p:attrNameLst>
                                          </p:cBhvr>
                                          <p:to>
                                            <p:strVal val="visible"/>
                                          </p:to>
                                        </p:set>
                                        <p:anim calcmode="lin" valueType="num">
                                          <p:cBhvr additive="base">
                                            <p:cTn id="151" dur="2000" fill="hold"/>
                                            <p:tgtEl>
                                              <p:spTgt spid="388"/>
                                            </p:tgtEl>
                                            <p:attrNameLst>
                                              <p:attrName>ppt_x</p:attrName>
                                            </p:attrNameLst>
                                          </p:cBhvr>
                                          <p:tavLst>
                                            <p:tav tm="0">
                                              <p:val>
                                                <p:strVal val="0-#ppt_w/2"/>
                                              </p:val>
                                            </p:tav>
                                            <p:tav tm="100000">
                                              <p:val>
                                                <p:strVal val="#ppt_x"/>
                                              </p:val>
                                            </p:tav>
                                          </p:tavLst>
                                        </p:anim>
                                        <p:anim calcmode="lin" valueType="num">
                                          <p:cBhvr additive="base">
                                            <p:cTn id="152" dur="2000" fill="hold"/>
                                            <p:tgtEl>
                                              <p:spTgt spid="388"/>
                                            </p:tgtEl>
                                            <p:attrNameLst>
                                              <p:attrName>ppt_y</p:attrName>
                                            </p:attrNameLst>
                                          </p:cBhvr>
                                          <p:tavLst>
                                            <p:tav tm="0">
                                              <p:val>
                                                <p:strVal val="#ppt_y"/>
                                              </p:val>
                                            </p:tav>
                                            <p:tav tm="100000">
                                              <p:val>
                                                <p:strVal val="#ppt_y"/>
                                              </p:val>
                                            </p:tav>
                                          </p:tavLst>
                                        </p:anim>
                                      </p:childTnLst>
                                    </p:cTn>
                                  </p:par>
                                  <p:par>
                                    <p:cTn id="153" presetID="2" presetClass="entr" presetSubtype="8" fill="hold" grpId="0" nodeType="withEffect">
                                      <p:stCondLst>
                                        <p:cond delay="600"/>
                                      </p:stCondLst>
                                      <p:childTnLst>
                                        <p:set>
                                          <p:cBhvr>
                                            <p:cTn id="154" dur="1" fill="hold">
                                              <p:stCondLst>
                                                <p:cond delay="0"/>
                                              </p:stCondLst>
                                            </p:cTn>
                                            <p:tgtEl>
                                              <p:spTgt spid="391"/>
                                            </p:tgtEl>
                                            <p:attrNameLst>
                                              <p:attrName>style.visibility</p:attrName>
                                            </p:attrNameLst>
                                          </p:cBhvr>
                                          <p:to>
                                            <p:strVal val="visible"/>
                                          </p:to>
                                        </p:set>
                                        <p:anim calcmode="lin" valueType="num">
                                          <p:cBhvr additive="base">
                                            <p:cTn id="155" dur="2550" fill="hold"/>
                                            <p:tgtEl>
                                              <p:spTgt spid="391"/>
                                            </p:tgtEl>
                                            <p:attrNameLst>
                                              <p:attrName>ppt_x</p:attrName>
                                            </p:attrNameLst>
                                          </p:cBhvr>
                                          <p:tavLst>
                                            <p:tav tm="0">
                                              <p:val>
                                                <p:strVal val="0-#ppt_w/2"/>
                                              </p:val>
                                            </p:tav>
                                            <p:tav tm="100000">
                                              <p:val>
                                                <p:strVal val="#ppt_x"/>
                                              </p:val>
                                            </p:tav>
                                          </p:tavLst>
                                        </p:anim>
                                        <p:anim calcmode="lin" valueType="num">
                                          <p:cBhvr additive="base">
                                            <p:cTn id="156" dur="2550" fill="hold"/>
                                            <p:tgtEl>
                                              <p:spTgt spid="391"/>
                                            </p:tgtEl>
                                            <p:attrNameLst>
                                              <p:attrName>ppt_y</p:attrName>
                                            </p:attrNameLst>
                                          </p:cBhvr>
                                          <p:tavLst>
                                            <p:tav tm="0">
                                              <p:val>
                                                <p:strVal val="#ppt_y"/>
                                              </p:val>
                                            </p:tav>
                                            <p:tav tm="100000">
                                              <p:val>
                                                <p:strVal val="#ppt_y"/>
                                              </p:val>
                                            </p:tav>
                                          </p:tavLst>
                                        </p:anim>
                                      </p:childTnLst>
                                    </p:cTn>
                                  </p:par>
                                  <p:par>
                                    <p:cTn id="157" presetID="2" presetClass="entr" presetSubtype="8" fill="hold" grpId="0" nodeType="withEffect">
                                      <p:stCondLst>
                                        <p:cond delay="1250"/>
                                      </p:stCondLst>
                                      <p:childTnLst>
                                        <p:set>
                                          <p:cBhvr>
                                            <p:cTn id="158" dur="1" fill="hold">
                                              <p:stCondLst>
                                                <p:cond delay="0"/>
                                              </p:stCondLst>
                                            </p:cTn>
                                            <p:tgtEl>
                                              <p:spTgt spid="392"/>
                                            </p:tgtEl>
                                            <p:attrNameLst>
                                              <p:attrName>style.visibility</p:attrName>
                                            </p:attrNameLst>
                                          </p:cBhvr>
                                          <p:to>
                                            <p:strVal val="visible"/>
                                          </p:to>
                                        </p:set>
                                        <p:anim calcmode="lin" valueType="num">
                                          <p:cBhvr additive="base">
                                            <p:cTn id="159" dur="2500" fill="hold"/>
                                            <p:tgtEl>
                                              <p:spTgt spid="392"/>
                                            </p:tgtEl>
                                            <p:attrNameLst>
                                              <p:attrName>ppt_x</p:attrName>
                                            </p:attrNameLst>
                                          </p:cBhvr>
                                          <p:tavLst>
                                            <p:tav tm="0">
                                              <p:val>
                                                <p:strVal val="0-#ppt_w/2"/>
                                              </p:val>
                                            </p:tav>
                                            <p:tav tm="100000">
                                              <p:val>
                                                <p:strVal val="#ppt_x"/>
                                              </p:val>
                                            </p:tav>
                                          </p:tavLst>
                                        </p:anim>
                                        <p:anim calcmode="lin" valueType="num">
                                          <p:cBhvr additive="base">
                                            <p:cTn id="160" dur="2500" fill="hold"/>
                                            <p:tgtEl>
                                              <p:spTgt spid="392"/>
                                            </p:tgtEl>
                                            <p:attrNameLst>
                                              <p:attrName>ppt_y</p:attrName>
                                            </p:attrNameLst>
                                          </p:cBhvr>
                                          <p:tavLst>
                                            <p:tav tm="0">
                                              <p:val>
                                                <p:strVal val="#ppt_y"/>
                                              </p:val>
                                            </p:tav>
                                            <p:tav tm="100000">
                                              <p:val>
                                                <p:strVal val="#ppt_y"/>
                                              </p:val>
                                            </p:tav>
                                          </p:tavLst>
                                        </p:anim>
                                      </p:childTnLst>
                                    </p:cTn>
                                  </p:par>
                                  <p:par>
                                    <p:cTn id="161" presetID="2" presetClass="entr" presetSubtype="8" fill="hold" grpId="0" nodeType="withEffect">
                                      <p:stCondLst>
                                        <p:cond delay="2500"/>
                                      </p:stCondLst>
                                      <p:childTnLst>
                                        <p:set>
                                          <p:cBhvr>
                                            <p:cTn id="162" dur="1" fill="hold">
                                              <p:stCondLst>
                                                <p:cond delay="0"/>
                                              </p:stCondLst>
                                            </p:cTn>
                                            <p:tgtEl>
                                              <p:spTgt spid="396"/>
                                            </p:tgtEl>
                                            <p:attrNameLst>
                                              <p:attrName>style.visibility</p:attrName>
                                            </p:attrNameLst>
                                          </p:cBhvr>
                                          <p:to>
                                            <p:strVal val="visible"/>
                                          </p:to>
                                        </p:set>
                                        <p:anim calcmode="lin" valueType="num">
                                          <p:cBhvr additive="base">
                                            <p:cTn id="163" dur="2250" fill="hold"/>
                                            <p:tgtEl>
                                              <p:spTgt spid="396"/>
                                            </p:tgtEl>
                                            <p:attrNameLst>
                                              <p:attrName>ppt_x</p:attrName>
                                            </p:attrNameLst>
                                          </p:cBhvr>
                                          <p:tavLst>
                                            <p:tav tm="0">
                                              <p:val>
                                                <p:strVal val="0-#ppt_w/2"/>
                                              </p:val>
                                            </p:tav>
                                            <p:tav tm="100000">
                                              <p:val>
                                                <p:strVal val="#ppt_x"/>
                                              </p:val>
                                            </p:tav>
                                          </p:tavLst>
                                        </p:anim>
                                        <p:anim calcmode="lin" valueType="num">
                                          <p:cBhvr additive="base">
                                            <p:cTn id="164" dur="2250" fill="hold"/>
                                            <p:tgtEl>
                                              <p:spTgt spid="396"/>
                                            </p:tgtEl>
                                            <p:attrNameLst>
                                              <p:attrName>ppt_y</p:attrName>
                                            </p:attrNameLst>
                                          </p:cBhvr>
                                          <p:tavLst>
                                            <p:tav tm="0">
                                              <p:val>
                                                <p:strVal val="#ppt_y"/>
                                              </p:val>
                                            </p:tav>
                                            <p:tav tm="100000">
                                              <p:val>
                                                <p:strVal val="#ppt_y"/>
                                              </p:val>
                                            </p:tav>
                                          </p:tavLst>
                                        </p:anim>
                                      </p:childTnLst>
                                    </p:cTn>
                                  </p:par>
                                  <p:par>
                                    <p:cTn id="165" presetID="2" presetClass="entr" presetSubtype="8" fill="hold" grpId="0" nodeType="withEffect">
                                      <p:stCondLst>
                                        <p:cond delay="0"/>
                                      </p:stCondLst>
                                      <p:childTnLst>
                                        <p:set>
                                          <p:cBhvr>
                                            <p:cTn id="166" dur="1" fill="hold">
                                              <p:stCondLst>
                                                <p:cond delay="0"/>
                                              </p:stCondLst>
                                            </p:cTn>
                                            <p:tgtEl>
                                              <p:spTgt spid="397"/>
                                            </p:tgtEl>
                                            <p:attrNameLst>
                                              <p:attrName>style.visibility</p:attrName>
                                            </p:attrNameLst>
                                          </p:cBhvr>
                                          <p:to>
                                            <p:strVal val="visible"/>
                                          </p:to>
                                        </p:set>
                                        <p:anim calcmode="lin" valueType="num">
                                          <p:cBhvr additive="base">
                                            <p:cTn id="167" dur="3350" fill="hold"/>
                                            <p:tgtEl>
                                              <p:spTgt spid="397"/>
                                            </p:tgtEl>
                                            <p:attrNameLst>
                                              <p:attrName>ppt_x</p:attrName>
                                            </p:attrNameLst>
                                          </p:cBhvr>
                                          <p:tavLst>
                                            <p:tav tm="0">
                                              <p:val>
                                                <p:strVal val="0-#ppt_w/2"/>
                                              </p:val>
                                            </p:tav>
                                            <p:tav tm="100000">
                                              <p:val>
                                                <p:strVal val="#ppt_x"/>
                                              </p:val>
                                            </p:tav>
                                          </p:tavLst>
                                        </p:anim>
                                        <p:anim calcmode="lin" valueType="num">
                                          <p:cBhvr additive="base">
                                            <p:cTn id="168" dur="3350" fill="hold"/>
                                            <p:tgtEl>
                                              <p:spTgt spid="397"/>
                                            </p:tgtEl>
                                            <p:attrNameLst>
                                              <p:attrName>ppt_y</p:attrName>
                                            </p:attrNameLst>
                                          </p:cBhvr>
                                          <p:tavLst>
                                            <p:tav tm="0">
                                              <p:val>
                                                <p:strVal val="#ppt_y"/>
                                              </p:val>
                                            </p:tav>
                                            <p:tav tm="100000">
                                              <p:val>
                                                <p:strVal val="#ppt_y"/>
                                              </p:val>
                                            </p:tav>
                                          </p:tavLst>
                                        </p:anim>
                                      </p:childTnLst>
                                    </p:cTn>
                                  </p:par>
                                  <p:par>
                                    <p:cTn id="169" presetID="2" presetClass="entr" presetSubtype="8" fill="hold" grpId="0" nodeType="withEffect">
                                      <p:stCondLst>
                                        <p:cond delay="500"/>
                                      </p:stCondLst>
                                      <p:childTnLst>
                                        <p:set>
                                          <p:cBhvr>
                                            <p:cTn id="170" dur="1" fill="hold">
                                              <p:stCondLst>
                                                <p:cond delay="0"/>
                                              </p:stCondLst>
                                            </p:cTn>
                                            <p:tgtEl>
                                              <p:spTgt spid="398"/>
                                            </p:tgtEl>
                                            <p:attrNameLst>
                                              <p:attrName>style.visibility</p:attrName>
                                            </p:attrNameLst>
                                          </p:cBhvr>
                                          <p:to>
                                            <p:strVal val="visible"/>
                                          </p:to>
                                        </p:set>
                                        <p:anim calcmode="lin" valueType="num">
                                          <p:cBhvr additive="base">
                                            <p:cTn id="171" dur="2000" fill="hold"/>
                                            <p:tgtEl>
                                              <p:spTgt spid="398"/>
                                            </p:tgtEl>
                                            <p:attrNameLst>
                                              <p:attrName>ppt_x</p:attrName>
                                            </p:attrNameLst>
                                          </p:cBhvr>
                                          <p:tavLst>
                                            <p:tav tm="0">
                                              <p:val>
                                                <p:strVal val="0-#ppt_w/2"/>
                                              </p:val>
                                            </p:tav>
                                            <p:tav tm="100000">
                                              <p:val>
                                                <p:strVal val="#ppt_x"/>
                                              </p:val>
                                            </p:tav>
                                          </p:tavLst>
                                        </p:anim>
                                        <p:anim calcmode="lin" valueType="num">
                                          <p:cBhvr additive="base">
                                            <p:cTn id="172" dur="2000" fill="hold"/>
                                            <p:tgtEl>
                                              <p:spTgt spid="398"/>
                                            </p:tgtEl>
                                            <p:attrNameLst>
                                              <p:attrName>ppt_y</p:attrName>
                                            </p:attrNameLst>
                                          </p:cBhvr>
                                          <p:tavLst>
                                            <p:tav tm="0">
                                              <p:val>
                                                <p:strVal val="#ppt_y"/>
                                              </p:val>
                                            </p:tav>
                                            <p:tav tm="100000">
                                              <p:val>
                                                <p:strVal val="#ppt_y"/>
                                              </p:val>
                                            </p:tav>
                                          </p:tavLst>
                                        </p:anim>
                                      </p:childTnLst>
                                    </p:cTn>
                                  </p:par>
                                  <p:par>
                                    <p:cTn id="173" presetID="2" presetClass="entr" presetSubtype="8" fill="hold" grpId="0" nodeType="withEffect">
                                      <p:stCondLst>
                                        <p:cond delay="0"/>
                                      </p:stCondLst>
                                      <p:childTnLst>
                                        <p:set>
                                          <p:cBhvr>
                                            <p:cTn id="174" dur="1" fill="hold">
                                              <p:stCondLst>
                                                <p:cond delay="0"/>
                                              </p:stCondLst>
                                            </p:cTn>
                                            <p:tgtEl>
                                              <p:spTgt spid="399"/>
                                            </p:tgtEl>
                                            <p:attrNameLst>
                                              <p:attrName>style.visibility</p:attrName>
                                            </p:attrNameLst>
                                          </p:cBhvr>
                                          <p:to>
                                            <p:strVal val="visible"/>
                                          </p:to>
                                        </p:set>
                                        <p:anim calcmode="lin" valueType="num">
                                          <p:cBhvr additive="base">
                                            <p:cTn id="175" dur="2500" fill="hold"/>
                                            <p:tgtEl>
                                              <p:spTgt spid="399"/>
                                            </p:tgtEl>
                                            <p:attrNameLst>
                                              <p:attrName>ppt_x</p:attrName>
                                            </p:attrNameLst>
                                          </p:cBhvr>
                                          <p:tavLst>
                                            <p:tav tm="0">
                                              <p:val>
                                                <p:strVal val="0-#ppt_w/2"/>
                                              </p:val>
                                            </p:tav>
                                            <p:tav tm="100000">
                                              <p:val>
                                                <p:strVal val="#ppt_x"/>
                                              </p:val>
                                            </p:tav>
                                          </p:tavLst>
                                        </p:anim>
                                        <p:anim calcmode="lin" valueType="num">
                                          <p:cBhvr additive="base">
                                            <p:cTn id="176" dur="2500" fill="hold"/>
                                            <p:tgtEl>
                                              <p:spTgt spid="399"/>
                                            </p:tgtEl>
                                            <p:attrNameLst>
                                              <p:attrName>ppt_y</p:attrName>
                                            </p:attrNameLst>
                                          </p:cBhvr>
                                          <p:tavLst>
                                            <p:tav tm="0">
                                              <p:val>
                                                <p:strVal val="#ppt_y"/>
                                              </p:val>
                                            </p:tav>
                                            <p:tav tm="100000">
                                              <p:val>
                                                <p:strVal val="#ppt_y"/>
                                              </p:val>
                                            </p:tav>
                                          </p:tavLst>
                                        </p:anim>
                                      </p:childTnLst>
                                    </p:cTn>
                                  </p:par>
                                  <p:par>
                                    <p:cTn id="177" presetID="2" presetClass="entr" presetSubtype="8" fill="hold" grpId="0" nodeType="withEffect">
                                      <p:stCondLst>
                                        <p:cond delay="1500"/>
                                      </p:stCondLst>
                                      <p:childTnLst>
                                        <p:set>
                                          <p:cBhvr>
                                            <p:cTn id="178" dur="1" fill="hold">
                                              <p:stCondLst>
                                                <p:cond delay="0"/>
                                              </p:stCondLst>
                                            </p:cTn>
                                            <p:tgtEl>
                                              <p:spTgt spid="402"/>
                                            </p:tgtEl>
                                            <p:attrNameLst>
                                              <p:attrName>style.visibility</p:attrName>
                                            </p:attrNameLst>
                                          </p:cBhvr>
                                          <p:to>
                                            <p:strVal val="visible"/>
                                          </p:to>
                                        </p:set>
                                        <p:anim calcmode="lin" valueType="num">
                                          <p:cBhvr additive="base">
                                            <p:cTn id="179" dur="2250" fill="hold"/>
                                            <p:tgtEl>
                                              <p:spTgt spid="402"/>
                                            </p:tgtEl>
                                            <p:attrNameLst>
                                              <p:attrName>ppt_x</p:attrName>
                                            </p:attrNameLst>
                                          </p:cBhvr>
                                          <p:tavLst>
                                            <p:tav tm="0">
                                              <p:val>
                                                <p:strVal val="0-#ppt_w/2"/>
                                              </p:val>
                                            </p:tav>
                                            <p:tav tm="100000">
                                              <p:val>
                                                <p:strVal val="#ppt_x"/>
                                              </p:val>
                                            </p:tav>
                                          </p:tavLst>
                                        </p:anim>
                                        <p:anim calcmode="lin" valueType="num">
                                          <p:cBhvr additive="base">
                                            <p:cTn id="180" dur="2250" fill="hold"/>
                                            <p:tgtEl>
                                              <p:spTgt spid="402"/>
                                            </p:tgtEl>
                                            <p:attrNameLst>
                                              <p:attrName>ppt_y</p:attrName>
                                            </p:attrNameLst>
                                          </p:cBhvr>
                                          <p:tavLst>
                                            <p:tav tm="0">
                                              <p:val>
                                                <p:strVal val="#ppt_y"/>
                                              </p:val>
                                            </p:tav>
                                            <p:tav tm="100000">
                                              <p:val>
                                                <p:strVal val="#ppt_y"/>
                                              </p:val>
                                            </p:tav>
                                          </p:tavLst>
                                        </p:anim>
                                      </p:childTnLst>
                                    </p:cTn>
                                  </p:par>
                                  <p:par>
                                    <p:cTn id="181" presetID="2" presetClass="entr" presetSubtype="8" fill="hold" grpId="0" nodeType="withEffect">
                                      <p:stCondLst>
                                        <p:cond delay="100"/>
                                      </p:stCondLst>
                                      <p:childTnLst>
                                        <p:set>
                                          <p:cBhvr>
                                            <p:cTn id="182" dur="1" fill="hold">
                                              <p:stCondLst>
                                                <p:cond delay="0"/>
                                              </p:stCondLst>
                                            </p:cTn>
                                            <p:tgtEl>
                                              <p:spTgt spid="403"/>
                                            </p:tgtEl>
                                            <p:attrNameLst>
                                              <p:attrName>style.visibility</p:attrName>
                                            </p:attrNameLst>
                                          </p:cBhvr>
                                          <p:to>
                                            <p:strVal val="visible"/>
                                          </p:to>
                                        </p:set>
                                        <p:anim calcmode="lin" valueType="num">
                                          <p:cBhvr additive="base">
                                            <p:cTn id="183" dur="2950" fill="hold"/>
                                            <p:tgtEl>
                                              <p:spTgt spid="403"/>
                                            </p:tgtEl>
                                            <p:attrNameLst>
                                              <p:attrName>ppt_x</p:attrName>
                                            </p:attrNameLst>
                                          </p:cBhvr>
                                          <p:tavLst>
                                            <p:tav tm="0">
                                              <p:val>
                                                <p:strVal val="0-#ppt_w/2"/>
                                              </p:val>
                                            </p:tav>
                                            <p:tav tm="100000">
                                              <p:val>
                                                <p:strVal val="#ppt_x"/>
                                              </p:val>
                                            </p:tav>
                                          </p:tavLst>
                                        </p:anim>
                                        <p:anim calcmode="lin" valueType="num">
                                          <p:cBhvr additive="base">
                                            <p:cTn id="184" dur="2950" fill="hold"/>
                                            <p:tgtEl>
                                              <p:spTgt spid="403"/>
                                            </p:tgtEl>
                                            <p:attrNameLst>
                                              <p:attrName>ppt_y</p:attrName>
                                            </p:attrNameLst>
                                          </p:cBhvr>
                                          <p:tavLst>
                                            <p:tav tm="0">
                                              <p:val>
                                                <p:strVal val="#ppt_y"/>
                                              </p:val>
                                            </p:tav>
                                            <p:tav tm="100000">
                                              <p:val>
                                                <p:strVal val="#ppt_y"/>
                                              </p:val>
                                            </p:tav>
                                          </p:tavLst>
                                        </p:anim>
                                      </p:childTnLst>
                                    </p:cTn>
                                  </p:par>
                                  <p:par>
                                    <p:cTn id="185" presetID="2" presetClass="entr" presetSubtype="8" fill="hold" grpId="0" nodeType="withEffect">
                                      <p:stCondLst>
                                        <p:cond delay="750"/>
                                      </p:stCondLst>
                                      <p:childTnLst>
                                        <p:set>
                                          <p:cBhvr>
                                            <p:cTn id="186" dur="1" fill="hold">
                                              <p:stCondLst>
                                                <p:cond delay="0"/>
                                              </p:stCondLst>
                                            </p:cTn>
                                            <p:tgtEl>
                                              <p:spTgt spid="405"/>
                                            </p:tgtEl>
                                            <p:attrNameLst>
                                              <p:attrName>style.visibility</p:attrName>
                                            </p:attrNameLst>
                                          </p:cBhvr>
                                          <p:to>
                                            <p:strVal val="visible"/>
                                          </p:to>
                                        </p:set>
                                        <p:anim calcmode="lin" valueType="num">
                                          <p:cBhvr additive="base">
                                            <p:cTn id="187" dur="2000" fill="hold"/>
                                            <p:tgtEl>
                                              <p:spTgt spid="405"/>
                                            </p:tgtEl>
                                            <p:attrNameLst>
                                              <p:attrName>ppt_x</p:attrName>
                                            </p:attrNameLst>
                                          </p:cBhvr>
                                          <p:tavLst>
                                            <p:tav tm="0">
                                              <p:val>
                                                <p:strVal val="0-#ppt_w/2"/>
                                              </p:val>
                                            </p:tav>
                                            <p:tav tm="100000">
                                              <p:val>
                                                <p:strVal val="#ppt_x"/>
                                              </p:val>
                                            </p:tav>
                                          </p:tavLst>
                                        </p:anim>
                                        <p:anim calcmode="lin" valueType="num">
                                          <p:cBhvr additive="base">
                                            <p:cTn id="188" dur="2000" fill="hold"/>
                                            <p:tgtEl>
                                              <p:spTgt spid="405"/>
                                            </p:tgtEl>
                                            <p:attrNameLst>
                                              <p:attrName>ppt_y</p:attrName>
                                            </p:attrNameLst>
                                          </p:cBhvr>
                                          <p:tavLst>
                                            <p:tav tm="0">
                                              <p:val>
                                                <p:strVal val="#ppt_y"/>
                                              </p:val>
                                            </p:tav>
                                            <p:tav tm="100000">
                                              <p:val>
                                                <p:strVal val="#ppt_y"/>
                                              </p:val>
                                            </p:tav>
                                          </p:tavLst>
                                        </p:anim>
                                      </p:childTnLst>
                                    </p:cTn>
                                  </p:par>
                                  <p:par>
                                    <p:cTn id="189" presetID="2" presetClass="entr" presetSubtype="8" fill="hold" grpId="0" nodeType="withEffect">
                                      <p:stCondLst>
                                        <p:cond delay="1250"/>
                                      </p:stCondLst>
                                      <p:childTnLst>
                                        <p:set>
                                          <p:cBhvr>
                                            <p:cTn id="190" dur="1" fill="hold">
                                              <p:stCondLst>
                                                <p:cond delay="0"/>
                                              </p:stCondLst>
                                            </p:cTn>
                                            <p:tgtEl>
                                              <p:spTgt spid="400"/>
                                            </p:tgtEl>
                                            <p:attrNameLst>
                                              <p:attrName>style.visibility</p:attrName>
                                            </p:attrNameLst>
                                          </p:cBhvr>
                                          <p:to>
                                            <p:strVal val="visible"/>
                                          </p:to>
                                        </p:set>
                                        <p:anim calcmode="lin" valueType="num">
                                          <p:cBhvr additive="base">
                                            <p:cTn id="191" dur="3250" fill="hold"/>
                                            <p:tgtEl>
                                              <p:spTgt spid="400"/>
                                            </p:tgtEl>
                                            <p:attrNameLst>
                                              <p:attrName>ppt_x</p:attrName>
                                            </p:attrNameLst>
                                          </p:cBhvr>
                                          <p:tavLst>
                                            <p:tav tm="0">
                                              <p:val>
                                                <p:strVal val="0-#ppt_w/2"/>
                                              </p:val>
                                            </p:tav>
                                            <p:tav tm="100000">
                                              <p:val>
                                                <p:strVal val="#ppt_x"/>
                                              </p:val>
                                            </p:tav>
                                          </p:tavLst>
                                        </p:anim>
                                        <p:anim calcmode="lin" valueType="num">
                                          <p:cBhvr additive="base">
                                            <p:cTn id="192" dur="3250" fill="hold"/>
                                            <p:tgtEl>
                                              <p:spTgt spid="400"/>
                                            </p:tgtEl>
                                            <p:attrNameLst>
                                              <p:attrName>ppt_y</p:attrName>
                                            </p:attrNameLst>
                                          </p:cBhvr>
                                          <p:tavLst>
                                            <p:tav tm="0">
                                              <p:val>
                                                <p:strVal val="#ppt_y"/>
                                              </p:val>
                                            </p:tav>
                                            <p:tav tm="100000">
                                              <p:val>
                                                <p:strVal val="#ppt_y"/>
                                              </p:val>
                                            </p:tav>
                                          </p:tavLst>
                                        </p:anim>
                                      </p:childTnLst>
                                    </p:cTn>
                                  </p:par>
                                  <p:par>
                                    <p:cTn id="193" presetID="2" presetClass="entr" presetSubtype="8" fill="hold" grpId="0" nodeType="withEffect">
                                      <p:stCondLst>
                                        <p:cond delay="1750"/>
                                      </p:stCondLst>
                                      <p:childTnLst>
                                        <p:set>
                                          <p:cBhvr>
                                            <p:cTn id="194" dur="1" fill="hold">
                                              <p:stCondLst>
                                                <p:cond delay="0"/>
                                              </p:stCondLst>
                                            </p:cTn>
                                            <p:tgtEl>
                                              <p:spTgt spid="406"/>
                                            </p:tgtEl>
                                            <p:attrNameLst>
                                              <p:attrName>style.visibility</p:attrName>
                                            </p:attrNameLst>
                                          </p:cBhvr>
                                          <p:to>
                                            <p:strVal val="visible"/>
                                          </p:to>
                                        </p:set>
                                        <p:anim calcmode="lin" valueType="num">
                                          <p:cBhvr additive="base">
                                            <p:cTn id="195" dur="2250" fill="hold"/>
                                            <p:tgtEl>
                                              <p:spTgt spid="406"/>
                                            </p:tgtEl>
                                            <p:attrNameLst>
                                              <p:attrName>ppt_x</p:attrName>
                                            </p:attrNameLst>
                                          </p:cBhvr>
                                          <p:tavLst>
                                            <p:tav tm="0">
                                              <p:val>
                                                <p:strVal val="0-#ppt_w/2"/>
                                              </p:val>
                                            </p:tav>
                                            <p:tav tm="100000">
                                              <p:val>
                                                <p:strVal val="#ppt_x"/>
                                              </p:val>
                                            </p:tav>
                                          </p:tavLst>
                                        </p:anim>
                                        <p:anim calcmode="lin" valueType="num">
                                          <p:cBhvr additive="base">
                                            <p:cTn id="196" dur="2250" fill="hold"/>
                                            <p:tgtEl>
                                              <p:spTgt spid="406"/>
                                            </p:tgtEl>
                                            <p:attrNameLst>
                                              <p:attrName>ppt_y</p:attrName>
                                            </p:attrNameLst>
                                          </p:cBhvr>
                                          <p:tavLst>
                                            <p:tav tm="0">
                                              <p:val>
                                                <p:strVal val="#ppt_y"/>
                                              </p:val>
                                            </p:tav>
                                            <p:tav tm="100000">
                                              <p:val>
                                                <p:strVal val="#ppt_y"/>
                                              </p:val>
                                            </p:tav>
                                          </p:tavLst>
                                        </p:anim>
                                      </p:childTnLst>
                                    </p:cTn>
                                  </p:par>
                                  <p:par>
                                    <p:cTn id="197" presetID="2" presetClass="entr" presetSubtype="8" fill="hold" grpId="0" nodeType="withEffect">
                                      <p:stCondLst>
                                        <p:cond delay="2000"/>
                                      </p:stCondLst>
                                      <p:childTnLst>
                                        <p:set>
                                          <p:cBhvr>
                                            <p:cTn id="198" dur="1" fill="hold">
                                              <p:stCondLst>
                                                <p:cond delay="0"/>
                                              </p:stCondLst>
                                            </p:cTn>
                                            <p:tgtEl>
                                              <p:spTgt spid="409"/>
                                            </p:tgtEl>
                                            <p:attrNameLst>
                                              <p:attrName>style.visibility</p:attrName>
                                            </p:attrNameLst>
                                          </p:cBhvr>
                                          <p:to>
                                            <p:strVal val="visible"/>
                                          </p:to>
                                        </p:set>
                                        <p:anim calcmode="lin" valueType="num">
                                          <p:cBhvr additive="base">
                                            <p:cTn id="199" dur="2250" fill="hold"/>
                                            <p:tgtEl>
                                              <p:spTgt spid="409"/>
                                            </p:tgtEl>
                                            <p:attrNameLst>
                                              <p:attrName>ppt_x</p:attrName>
                                            </p:attrNameLst>
                                          </p:cBhvr>
                                          <p:tavLst>
                                            <p:tav tm="0">
                                              <p:val>
                                                <p:strVal val="0-#ppt_w/2"/>
                                              </p:val>
                                            </p:tav>
                                            <p:tav tm="100000">
                                              <p:val>
                                                <p:strVal val="#ppt_x"/>
                                              </p:val>
                                            </p:tav>
                                          </p:tavLst>
                                        </p:anim>
                                        <p:anim calcmode="lin" valueType="num">
                                          <p:cBhvr additive="base">
                                            <p:cTn id="200" dur="2250" fill="hold"/>
                                            <p:tgtEl>
                                              <p:spTgt spid="409"/>
                                            </p:tgtEl>
                                            <p:attrNameLst>
                                              <p:attrName>ppt_y</p:attrName>
                                            </p:attrNameLst>
                                          </p:cBhvr>
                                          <p:tavLst>
                                            <p:tav tm="0">
                                              <p:val>
                                                <p:strVal val="#ppt_y"/>
                                              </p:val>
                                            </p:tav>
                                            <p:tav tm="100000">
                                              <p:val>
                                                <p:strVal val="#ppt_y"/>
                                              </p:val>
                                            </p:tav>
                                          </p:tavLst>
                                        </p:anim>
                                      </p:childTnLst>
                                    </p:cTn>
                                  </p:par>
                                  <p:par>
                                    <p:cTn id="201" presetID="2" presetClass="entr" presetSubtype="8" fill="hold" grpId="0" nodeType="withEffect">
                                      <p:stCondLst>
                                        <p:cond delay="1500"/>
                                      </p:stCondLst>
                                      <p:childTnLst>
                                        <p:set>
                                          <p:cBhvr>
                                            <p:cTn id="202" dur="1" fill="hold">
                                              <p:stCondLst>
                                                <p:cond delay="0"/>
                                              </p:stCondLst>
                                            </p:cTn>
                                            <p:tgtEl>
                                              <p:spTgt spid="411"/>
                                            </p:tgtEl>
                                            <p:attrNameLst>
                                              <p:attrName>style.visibility</p:attrName>
                                            </p:attrNameLst>
                                          </p:cBhvr>
                                          <p:to>
                                            <p:strVal val="visible"/>
                                          </p:to>
                                        </p:set>
                                        <p:anim calcmode="lin" valueType="num">
                                          <p:cBhvr additive="base">
                                            <p:cTn id="203" dur="2400" fill="hold"/>
                                            <p:tgtEl>
                                              <p:spTgt spid="411"/>
                                            </p:tgtEl>
                                            <p:attrNameLst>
                                              <p:attrName>ppt_x</p:attrName>
                                            </p:attrNameLst>
                                          </p:cBhvr>
                                          <p:tavLst>
                                            <p:tav tm="0">
                                              <p:val>
                                                <p:strVal val="0-#ppt_w/2"/>
                                              </p:val>
                                            </p:tav>
                                            <p:tav tm="100000">
                                              <p:val>
                                                <p:strVal val="#ppt_x"/>
                                              </p:val>
                                            </p:tav>
                                          </p:tavLst>
                                        </p:anim>
                                        <p:anim calcmode="lin" valueType="num">
                                          <p:cBhvr additive="base">
                                            <p:cTn id="204" dur="2400" fill="hold"/>
                                            <p:tgtEl>
                                              <p:spTgt spid="411"/>
                                            </p:tgtEl>
                                            <p:attrNameLst>
                                              <p:attrName>ppt_y</p:attrName>
                                            </p:attrNameLst>
                                          </p:cBhvr>
                                          <p:tavLst>
                                            <p:tav tm="0">
                                              <p:val>
                                                <p:strVal val="#ppt_y"/>
                                              </p:val>
                                            </p:tav>
                                            <p:tav tm="100000">
                                              <p:val>
                                                <p:strVal val="#ppt_y"/>
                                              </p:val>
                                            </p:tav>
                                          </p:tavLst>
                                        </p:anim>
                                      </p:childTnLst>
                                    </p:cTn>
                                  </p:par>
                                  <p:par>
                                    <p:cTn id="205" presetID="2" presetClass="entr" presetSubtype="8" fill="hold" grpId="0" nodeType="withEffect">
                                      <p:stCondLst>
                                        <p:cond delay="0"/>
                                      </p:stCondLst>
                                      <p:childTnLst>
                                        <p:set>
                                          <p:cBhvr>
                                            <p:cTn id="206" dur="1" fill="hold">
                                              <p:stCondLst>
                                                <p:cond delay="0"/>
                                              </p:stCondLst>
                                            </p:cTn>
                                            <p:tgtEl>
                                              <p:spTgt spid="413"/>
                                            </p:tgtEl>
                                            <p:attrNameLst>
                                              <p:attrName>style.visibility</p:attrName>
                                            </p:attrNameLst>
                                          </p:cBhvr>
                                          <p:to>
                                            <p:strVal val="visible"/>
                                          </p:to>
                                        </p:set>
                                        <p:anim calcmode="lin" valueType="num">
                                          <p:cBhvr additive="base">
                                            <p:cTn id="207" dur="2250" fill="hold"/>
                                            <p:tgtEl>
                                              <p:spTgt spid="413"/>
                                            </p:tgtEl>
                                            <p:attrNameLst>
                                              <p:attrName>ppt_x</p:attrName>
                                            </p:attrNameLst>
                                          </p:cBhvr>
                                          <p:tavLst>
                                            <p:tav tm="0">
                                              <p:val>
                                                <p:strVal val="0-#ppt_w/2"/>
                                              </p:val>
                                            </p:tav>
                                            <p:tav tm="100000">
                                              <p:val>
                                                <p:strVal val="#ppt_x"/>
                                              </p:val>
                                            </p:tav>
                                          </p:tavLst>
                                        </p:anim>
                                        <p:anim calcmode="lin" valueType="num">
                                          <p:cBhvr additive="base">
                                            <p:cTn id="208" dur="2250" fill="hold"/>
                                            <p:tgtEl>
                                              <p:spTgt spid="413"/>
                                            </p:tgtEl>
                                            <p:attrNameLst>
                                              <p:attrName>ppt_y</p:attrName>
                                            </p:attrNameLst>
                                          </p:cBhvr>
                                          <p:tavLst>
                                            <p:tav tm="0">
                                              <p:val>
                                                <p:strVal val="#ppt_y"/>
                                              </p:val>
                                            </p:tav>
                                            <p:tav tm="100000">
                                              <p:val>
                                                <p:strVal val="#ppt_y"/>
                                              </p:val>
                                            </p:tav>
                                          </p:tavLst>
                                        </p:anim>
                                      </p:childTnLst>
                                    </p:cTn>
                                  </p:par>
                                  <p:par>
                                    <p:cTn id="209" presetID="2" presetClass="entr" presetSubtype="8" fill="hold" grpId="0" nodeType="withEffect">
                                      <p:stCondLst>
                                        <p:cond delay="500"/>
                                      </p:stCondLst>
                                      <p:childTnLst>
                                        <p:set>
                                          <p:cBhvr>
                                            <p:cTn id="210" dur="1" fill="hold">
                                              <p:stCondLst>
                                                <p:cond delay="0"/>
                                              </p:stCondLst>
                                            </p:cTn>
                                            <p:tgtEl>
                                              <p:spTgt spid="415"/>
                                            </p:tgtEl>
                                            <p:attrNameLst>
                                              <p:attrName>style.visibility</p:attrName>
                                            </p:attrNameLst>
                                          </p:cBhvr>
                                          <p:to>
                                            <p:strVal val="visible"/>
                                          </p:to>
                                        </p:set>
                                        <p:anim calcmode="lin" valueType="num">
                                          <p:cBhvr additive="base">
                                            <p:cTn id="211" dur="2250" fill="hold"/>
                                            <p:tgtEl>
                                              <p:spTgt spid="415"/>
                                            </p:tgtEl>
                                            <p:attrNameLst>
                                              <p:attrName>ppt_x</p:attrName>
                                            </p:attrNameLst>
                                          </p:cBhvr>
                                          <p:tavLst>
                                            <p:tav tm="0">
                                              <p:val>
                                                <p:strVal val="0-#ppt_w/2"/>
                                              </p:val>
                                            </p:tav>
                                            <p:tav tm="100000">
                                              <p:val>
                                                <p:strVal val="#ppt_x"/>
                                              </p:val>
                                            </p:tav>
                                          </p:tavLst>
                                        </p:anim>
                                        <p:anim calcmode="lin" valueType="num">
                                          <p:cBhvr additive="base">
                                            <p:cTn id="212" dur="2250" fill="hold"/>
                                            <p:tgtEl>
                                              <p:spTgt spid="415"/>
                                            </p:tgtEl>
                                            <p:attrNameLst>
                                              <p:attrName>ppt_y</p:attrName>
                                            </p:attrNameLst>
                                          </p:cBhvr>
                                          <p:tavLst>
                                            <p:tav tm="0">
                                              <p:val>
                                                <p:strVal val="#ppt_y"/>
                                              </p:val>
                                            </p:tav>
                                            <p:tav tm="100000">
                                              <p:val>
                                                <p:strVal val="#ppt_y"/>
                                              </p:val>
                                            </p:tav>
                                          </p:tavLst>
                                        </p:anim>
                                      </p:childTnLst>
                                    </p:cTn>
                                  </p:par>
                                  <p:par>
                                    <p:cTn id="213" presetID="2" presetClass="entr" presetSubtype="8" fill="hold" grpId="0" nodeType="withEffect">
                                      <p:stCondLst>
                                        <p:cond delay="250"/>
                                      </p:stCondLst>
                                      <p:childTnLst>
                                        <p:set>
                                          <p:cBhvr>
                                            <p:cTn id="214" dur="1" fill="hold">
                                              <p:stCondLst>
                                                <p:cond delay="0"/>
                                              </p:stCondLst>
                                            </p:cTn>
                                            <p:tgtEl>
                                              <p:spTgt spid="416"/>
                                            </p:tgtEl>
                                            <p:attrNameLst>
                                              <p:attrName>style.visibility</p:attrName>
                                            </p:attrNameLst>
                                          </p:cBhvr>
                                          <p:to>
                                            <p:strVal val="visible"/>
                                          </p:to>
                                        </p:set>
                                        <p:anim calcmode="lin" valueType="num">
                                          <p:cBhvr additive="base">
                                            <p:cTn id="215" dur="2250" fill="hold"/>
                                            <p:tgtEl>
                                              <p:spTgt spid="416"/>
                                            </p:tgtEl>
                                            <p:attrNameLst>
                                              <p:attrName>ppt_x</p:attrName>
                                            </p:attrNameLst>
                                          </p:cBhvr>
                                          <p:tavLst>
                                            <p:tav tm="0">
                                              <p:val>
                                                <p:strVal val="0-#ppt_w/2"/>
                                              </p:val>
                                            </p:tav>
                                            <p:tav tm="100000">
                                              <p:val>
                                                <p:strVal val="#ppt_x"/>
                                              </p:val>
                                            </p:tav>
                                          </p:tavLst>
                                        </p:anim>
                                        <p:anim calcmode="lin" valueType="num">
                                          <p:cBhvr additive="base">
                                            <p:cTn id="216" dur="2250" fill="hold"/>
                                            <p:tgtEl>
                                              <p:spTgt spid="416"/>
                                            </p:tgtEl>
                                            <p:attrNameLst>
                                              <p:attrName>ppt_y</p:attrName>
                                            </p:attrNameLst>
                                          </p:cBhvr>
                                          <p:tavLst>
                                            <p:tav tm="0">
                                              <p:val>
                                                <p:strVal val="#ppt_y"/>
                                              </p:val>
                                            </p:tav>
                                            <p:tav tm="100000">
                                              <p:val>
                                                <p:strVal val="#ppt_y"/>
                                              </p:val>
                                            </p:tav>
                                          </p:tavLst>
                                        </p:anim>
                                      </p:childTnLst>
                                    </p:cTn>
                                  </p:par>
                                  <p:par>
                                    <p:cTn id="217" presetID="2" presetClass="entr" presetSubtype="8" fill="hold" grpId="0" nodeType="withEffect">
                                      <p:stCondLst>
                                        <p:cond delay="2500"/>
                                      </p:stCondLst>
                                      <p:childTnLst>
                                        <p:set>
                                          <p:cBhvr>
                                            <p:cTn id="218" dur="1" fill="hold">
                                              <p:stCondLst>
                                                <p:cond delay="0"/>
                                              </p:stCondLst>
                                            </p:cTn>
                                            <p:tgtEl>
                                              <p:spTgt spid="417"/>
                                            </p:tgtEl>
                                            <p:attrNameLst>
                                              <p:attrName>style.visibility</p:attrName>
                                            </p:attrNameLst>
                                          </p:cBhvr>
                                          <p:to>
                                            <p:strVal val="visible"/>
                                          </p:to>
                                        </p:set>
                                        <p:anim calcmode="lin" valueType="num">
                                          <p:cBhvr additive="base">
                                            <p:cTn id="219" dur="2000" fill="hold"/>
                                            <p:tgtEl>
                                              <p:spTgt spid="417"/>
                                            </p:tgtEl>
                                            <p:attrNameLst>
                                              <p:attrName>ppt_x</p:attrName>
                                            </p:attrNameLst>
                                          </p:cBhvr>
                                          <p:tavLst>
                                            <p:tav tm="0">
                                              <p:val>
                                                <p:strVal val="0-#ppt_w/2"/>
                                              </p:val>
                                            </p:tav>
                                            <p:tav tm="100000">
                                              <p:val>
                                                <p:strVal val="#ppt_x"/>
                                              </p:val>
                                            </p:tav>
                                          </p:tavLst>
                                        </p:anim>
                                        <p:anim calcmode="lin" valueType="num">
                                          <p:cBhvr additive="base">
                                            <p:cTn id="220" dur="2000" fill="hold"/>
                                            <p:tgtEl>
                                              <p:spTgt spid="417"/>
                                            </p:tgtEl>
                                            <p:attrNameLst>
                                              <p:attrName>ppt_y</p:attrName>
                                            </p:attrNameLst>
                                          </p:cBhvr>
                                          <p:tavLst>
                                            <p:tav tm="0">
                                              <p:val>
                                                <p:strVal val="#ppt_y"/>
                                              </p:val>
                                            </p:tav>
                                            <p:tav tm="100000">
                                              <p:val>
                                                <p:strVal val="#ppt_y"/>
                                              </p:val>
                                            </p:tav>
                                          </p:tavLst>
                                        </p:anim>
                                      </p:childTnLst>
                                    </p:cTn>
                                  </p:par>
                                  <p:par>
                                    <p:cTn id="221" presetID="2" presetClass="entr" presetSubtype="8" fill="hold" grpId="0" nodeType="withEffect">
                                      <p:stCondLst>
                                        <p:cond delay="0"/>
                                      </p:stCondLst>
                                      <p:childTnLst>
                                        <p:set>
                                          <p:cBhvr>
                                            <p:cTn id="222" dur="1" fill="hold">
                                              <p:stCondLst>
                                                <p:cond delay="0"/>
                                              </p:stCondLst>
                                            </p:cTn>
                                            <p:tgtEl>
                                              <p:spTgt spid="419"/>
                                            </p:tgtEl>
                                            <p:attrNameLst>
                                              <p:attrName>style.visibility</p:attrName>
                                            </p:attrNameLst>
                                          </p:cBhvr>
                                          <p:to>
                                            <p:strVal val="visible"/>
                                          </p:to>
                                        </p:set>
                                        <p:anim calcmode="lin" valueType="num">
                                          <p:cBhvr additive="base">
                                            <p:cTn id="223" dur="2250" fill="hold"/>
                                            <p:tgtEl>
                                              <p:spTgt spid="419"/>
                                            </p:tgtEl>
                                            <p:attrNameLst>
                                              <p:attrName>ppt_x</p:attrName>
                                            </p:attrNameLst>
                                          </p:cBhvr>
                                          <p:tavLst>
                                            <p:tav tm="0">
                                              <p:val>
                                                <p:strVal val="0-#ppt_w/2"/>
                                              </p:val>
                                            </p:tav>
                                            <p:tav tm="100000">
                                              <p:val>
                                                <p:strVal val="#ppt_x"/>
                                              </p:val>
                                            </p:tav>
                                          </p:tavLst>
                                        </p:anim>
                                        <p:anim calcmode="lin" valueType="num">
                                          <p:cBhvr additive="base">
                                            <p:cTn id="224" dur="2250" fill="hold"/>
                                            <p:tgtEl>
                                              <p:spTgt spid="419"/>
                                            </p:tgtEl>
                                            <p:attrNameLst>
                                              <p:attrName>ppt_y</p:attrName>
                                            </p:attrNameLst>
                                          </p:cBhvr>
                                          <p:tavLst>
                                            <p:tav tm="0">
                                              <p:val>
                                                <p:strVal val="#ppt_y"/>
                                              </p:val>
                                            </p:tav>
                                            <p:tav tm="100000">
                                              <p:val>
                                                <p:strVal val="#ppt_y"/>
                                              </p:val>
                                            </p:tav>
                                          </p:tavLst>
                                        </p:anim>
                                      </p:childTnLst>
                                    </p:cTn>
                                  </p:par>
                                  <p:par>
                                    <p:cTn id="225" presetID="2" presetClass="entr" presetSubtype="8" fill="hold" grpId="0" nodeType="withEffect">
                                      <p:stCondLst>
                                        <p:cond delay="1500"/>
                                      </p:stCondLst>
                                      <p:childTnLst>
                                        <p:set>
                                          <p:cBhvr>
                                            <p:cTn id="226" dur="1" fill="hold">
                                              <p:stCondLst>
                                                <p:cond delay="0"/>
                                              </p:stCondLst>
                                            </p:cTn>
                                            <p:tgtEl>
                                              <p:spTgt spid="420"/>
                                            </p:tgtEl>
                                            <p:attrNameLst>
                                              <p:attrName>style.visibility</p:attrName>
                                            </p:attrNameLst>
                                          </p:cBhvr>
                                          <p:to>
                                            <p:strVal val="visible"/>
                                          </p:to>
                                        </p:set>
                                        <p:anim calcmode="lin" valueType="num">
                                          <p:cBhvr additive="base">
                                            <p:cTn id="227" dur="2250" fill="hold"/>
                                            <p:tgtEl>
                                              <p:spTgt spid="420"/>
                                            </p:tgtEl>
                                            <p:attrNameLst>
                                              <p:attrName>ppt_x</p:attrName>
                                            </p:attrNameLst>
                                          </p:cBhvr>
                                          <p:tavLst>
                                            <p:tav tm="0">
                                              <p:val>
                                                <p:strVal val="0-#ppt_w/2"/>
                                              </p:val>
                                            </p:tav>
                                            <p:tav tm="100000">
                                              <p:val>
                                                <p:strVal val="#ppt_x"/>
                                              </p:val>
                                            </p:tav>
                                          </p:tavLst>
                                        </p:anim>
                                        <p:anim calcmode="lin" valueType="num">
                                          <p:cBhvr additive="base">
                                            <p:cTn id="228" dur="2250" fill="hold"/>
                                            <p:tgtEl>
                                              <p:spTgt spid="420"/>
                                            </p:tgtEl>
                                            <p:attrNameLst>
                                              <p:attrName>ppt_y</p:attrName>
                                            </p:attrNameLst>
                                          </p:cBhvr>
                                          <p:tavLst>
                                            <p:tav tm="0">
                                              <p:val>
                                                <p:strVal val="#ppt_y"/>
                                              </p:val>
                                            </p:tav>
                                            <p:tav tm="100000">
                                              <p:val>
                                                <p:strVal val="#ppt_y"/>
                                              </p:val>
                                            </p:tav>
                                          </p:tavLst>
                                        </p:anim>
                                      </p:childTnLst>
                                    </p:cTn>
                                  </p:par>
                                  <p:par>
                                    <p:cTn id="229" presetID="2" presetClass="entr" presetSubtype="8" fill="hold" grpId="0" nodeType="withEffect">
                                      <p:stCondLst>
                                        <p:cond delay="500"/>
                                      </p:stCondLst>
                                      <p:childTnLst>
                                        <p:set>
                                          <p:cBhvr>
                                            <p:cTn id="230" dur="1" fill="hold">
                                              <p:stCondLst>
                                                <p:cond delay="0"/>
                                              </p:stCondLst>
                                            </p:cTn>
                                            <p:tgtEl>
                                              <p:spTgt spid="421"/>
                                            </p:tgtEl>
                                            <p:attrNameLst>
                                              <p:attrName>style.visibility</p:attrName>
                                            </p:attrNameLst>
                                          </p:cBhvr>
                                          <p:to>
                                            <p:strVal val="visible"/>
                                          </p:to>
                                        </p:set>
                                        <p:anim calcmode="lin" valueType="num">
                                          <p:cBhvr additive="base">
                                            <p:cTn id="231" dur="2250" fill="hold"/>
                                            <p:tgtEl>
                                              <p:spTgt spid="421"/>
                                            </p:tgtEl>
                                            <p:attrNameLst>
                                              <p:attrName>ppt_x</p:attrName>
                                            </p:attrNameLst>
                                          </p:cBhvr>
                                          <p:tavLst>
                                            <p:tav tm="0">
                                              <p:val>
                                                <p:strVal val="0-#ppt_w/2"/>
                                              </p:val>
                                            </p:tav>
                                            <p:tav tm="100000">
                                              <p:val>
                                                <p:strVal val="#ppt_x"/>
                                              </p:val>
                                            </p:tav>
                                          </p:tavLst>
                                        </p:anim>
                                        <p:anim calcmode="lin" valueType="num">
                                          <p:cBhvr additive="base">
                                            <p:cTn id="232" dur="2250" fill="hold"/>
                                            <p:tgtEl>
                                              <p:spTgt spid="421"/>
                                            </p:tgtEl>
                                            <p:attrNameLst>
                                              <p:attrName>ppt_y</p:attrName>
                                            </p:attrNameLst>
                                          </p:cBhvr>
                                          <p:tavLst>
                                            <p:tav tm="0">
                                              <p:val>
                                                <p:strVal val="#ppt_y"/>
                                              </p:val>
                                            </p:tav>
                                            <p:tav tm="100000">
                                              <p:val>
                                                <p:strVal val="#ppt_y"/>
                                              </p:val>
                                            </p:tav>
                                          </p:tavLst>
                                        </p:anim>
                                      </p:childTnLst>
                                    </p:cTn>
                                  </p:par>
                                  <p:par>
                                    <p:cTn id="233" presetID="2" presetClass="entr" presetSubtype="8" fill="hold" grpId="0" nodeType="withEffect">
                                      <p:stCondLst>
                                        <p:cond delay="0"/>
                                      </p:stCondLst>
                                      <p:childTnLst>
                                        <p:set>
                                          <p:cBhvr>
                                            <p:cTn id="234" dur="1" fill="hold">
                                              <p:stCondLst>
                                                <p:cond delay="0"/>
                                              </p:stCondLst>
                                            </p:cTn>
                                            <p:tgtEl>
                                              <p:spTgt spid="422"/>
                                            </p:tgtEl>
                                            <p:attrNameLst>
                                              <p:attrName>style.visibility</p:attrName>
                                            </p:attrNameLst>
                                          </p:cBhvr>
                                          <p:to>
                                            <p:strVal val="visible"/>
                                          </p:to>
                                        </p:set>
                                        <p:anim calcmode="lin" valueType="num">
                                          <p:cBhvr additive="base">
                                            <p:cTn id="235" dur="2250" fill="hold"/>
                                            <p:tgtEl>
                                              <p:spTgt spid="422"/>
                                            </p:tgtEl>
                                            <p:attrNameLst>
                                              <p:attrName>ppt_x</p:attrName>
                                            </p:attrNameLst>
                                          </p:cBhvr>
                                          <p:tavLst>
                                            <p:tav tm="0">
                                              <p:val>
                                                <p:strVal val="0-#ppt_w/2"/>
                                              </p:val>
                                            </p:tav>
                                            <p:tav tm="100000">
                                              <p:val>
                                                <p:strVal val="#ppt_x"/>
                                              </p:val>
                                            </p:tav>
                                          </p:tavLst>
                                        </p:anim>
                                        <p:anim calcmode="lin" valueType="num">
                                          <p:cBhvr additive="base">
                                            <p:cTn id="236" dur="2250" fill="hold"/>
                                            <p:tgtEl>
                                              <p:spTgt spid="422"/>
                                            </p:tgtEl>
                                            <p:attrNameLst>
                                              <p:attrName>ppt_y</p:attrName>
                                            </p:attrNameLst>
                                          </p:cBhvr>
                                          <p:tavLst>
                                            <p:tav tm="0">
                                              <p:val>
                                                <p:strVal val="#ppt_y"/>
                                              </p:val>
                                            </p:tav>
                                            <p:tav tm="100000">
                                              <p:val>
                                                <p:strVal val="#ppt_y"/>
                                              </p:val>
                                            </p:tav>
                                          </p:tavLst>
                                        </p:anim>
                                      </p:childTnLst>
                                    </p:cTn>
                                  </p:par>
                                  <p:par>
                                    <p:cTn id="237" presetID="2" presetClass="entr" presetSubtype="8" fill="hold" grpId="0" nodeType="withEffect">
                                      <p:stCondLst>
                                        <p:cond delay="3000"/>
                                      </p:stCondLst>
                                      <p:childTnLst>
                                        <p:set>
                                          <p:cBhvr>
                                            <p:cTn id="238" dur="1" fill="hold">
                                              <p:stCondLst>
                                                <p:cond delay="0"/>
                                              </p:stCondLst>
                                            </p:cTn>
                                            <p:tgtEl>
                                              <p:spTgt spid="441"/>
                                            </p:tgtEl>
                                            <p:attrNameLst>
                                              <p:attrName>style.visibility</p:attrName>
                                            </p:attrNameLst>
                                          </p:cBhvr>
                                          <p:to>
                                            <p:strVal val="visible"/>
                                          </p:to>
                                        </p:set>
                                        <p:anim calcmode="lin" valueType="num">
                                          <p:cBhvr additive="base">
                                            <p:cTn id="239" dur="2250" fill="hold"/>
                                            <p:tgtEl>
                                              <p:spTgt spid="441"/>
                                            </p:tgtEl>
                                            <p:attrNameLst>
                                              <p:attrName>ppt_x</p:attrName>
                                            </p:attrNameLst>
                                          </p:cBhvr>
                                          <p:tavLst>
                                            <p:tav tm="0">
                                              <p:val>
                                                <p:strVal val="0-#ppt_w/2"/>
                                              </p:val>
                                            </p:tav>
                                            <p:tav tm="100000">
                                              <p:val>
                                                <p:strVal val="#ppt_x"/>
                                              </p:val>
                                            </p:tav>
                                          </p:tavLst>
                                        </p:anim>
                                        <p:anim calcmode="lin" valueType="num">
                                          <p:cBhvr additive="base">
                                            <p:cTn id="240" dur="2250" fill="hold"/>
                                            <p:tgtEl>
                                              <p:spTgt spid="441"/>
                                            </p:tgtEl>
                                            <p:attrNameLst>
                                              <p:attrName>ppt_y</p:attrName>
                                            </p:attrNameLst>
                                          </p:cBhvr>
                                          <p:tavLst>
                                            <p:tav tm="0">
                                              <p:val>
                                                <p:strVal val="#ppt_y"/>
                                              </p:val>
                                            </p:tav>
                                            <p:tav tm="100000">
                                              <p:val>
                                                <p:strVal val="#ppt_y"/>
                                              </p:val>
                                            </p:tav>
                                          </p:tavLst>
                                        </p:anim>
                                      </p:childTnLst>
                                    </p:cTn>
                                  </p:par>
                                  <p:par>
                                    <p:cTn id="241" presetID="2" presetClass="entr" presetSubtype="8" fill="hold" grpId="0" nodeType="withEffect">
                                      <p:stCondLst>
                                        <p:cond delay="2000"/>
                                      </p:stCondLst>
                                      <p:childTnLst>
                                        <p:set>
                                          <p:cBhvr>
                                            <p:cTn id="242" dur="1" fill="hold">
                                              <p:stCondLst>
                                                <p:cond delay="0"/>
                                              </p:stCondLst>
                                            </p:cTn>
                                            <p:tgtEl>
                                              <p:spTgt spid="442"/>
                                            </p:tgtEl>
                                            <p:attrNameLst>
                                              <p:attrName>style.visibility</p:attrName>
                                            </p:attrNameLst>
                                          </p:cBhvr>
                                          <p:to>
                                            <p:strVal val="visible"/>
                                          </p:to>
                                        </p:set>
                                        <p:anim calcmode="lin" valueType="num">
                                          <p:cBhvr additive="base">
                                            <p:cTn id="243" dur="2250" fill="hold"/>
                                            <p:tgtEl>
                                              <p:spTgt spid="442"/>
                                            </p:tgtEl>
                                            <p:attrNameLst>
                                              <p:attrName>ppt_x</p:attrName>
                                            </p:attrNameLst>
                                          </p:cBhvr>
                                          <p:tavLst>
                                            <p:tav tm="0">
                                              <p:val>
                                                <p:strVal val="0-#ppt_w/2"/>
                                              </p:val>
                                            </p:tav>
                                            <p:tav tm="100000">
                                              <p:val>
                                                <p:strVal val="#ppt_x"/>
                                              </p:val>
                                            </p:tav>
                                          </p:tavLst>
                                        </p:anim>
                                        <p:anim calcmode="lin" valueType="num">
                                          <p:cBhvr additive="base">
                                            <p:cTn id="244" dur="2250" fill="hold"/>
                                            <p:tgtEl>
                                              <p:spTgt spid="442"/>
                                            </p:tgtEl>
                                            <p:attrNameLst>
                                              <p:attrName>ppt_y</p:attrName>
                                            </p:attrNameLst>
                                          </p:cBhvr>
                                          <p:tavLst>
                                            <p:tav tm="0">
                                              <p:val>
                                                <p:strVal val="#ppt_y"/>
                                              </p:val>
                                            </p:tav>
                                            <p:tav tm="100000">
                                              <p:val>
                                                <p:strVal val="#ppt_y"/>
                                              </p:val>
                                            </p:tav>
                                          </p:tavLst>
                                        </p:anim>
                                      </p:childTnLst>
                                    </p:cTn>
                                  </p:par>
                                  <p:par>
                                    <p:cTn id="245" presetID="2" presetClass="entr" presetSubtype="8" fill="hold" grpId="0" nodeType="withEffect">
                                      <p:stCondLst>
                                        <p:cond delay="3000"/>
                                      </p:stCondLst>
                                      <p:childTnLst>
                                        <p:set>
                                          <p:cBhvr>
                                            <p:cTn id="246" dur="1" fill="hold">
                                              <p:stCondLst>
                                                <p:cond delay="0"/>
                                              </p:stCondLst>
                                            </p:cTn>
                                            <p:tgtEl>
                                              <p:spTgt spid="443"/>
                                            </p:tgtEl>
                                            <p:attrNameLst>
                                              <p:attrName>style.visibility</p:attrName>
                                            </p:attrNameLst>
                                          </p:cBhvr>
                                          <p:to>
                                            <p:strVal val="visible"/>
                                          </p:to>
                                        </p:set>
                                        <p:anim calcmode="lin" valueType="num">
                                          <p:cBhvr additive="base">
                                            <p:cTn id="247" dur="2250" fill="hold"/>
                                            <p:tgtEl>
                                              <p:spTgt spid="443"/>
                                            </p:tgtEl>
                                            <p:attrNameLst>
                                              <p:attrName>ppt_x</p:attrName>
                                            </p:attrNameLst>
                                          </p:cBhvr>
                                          <p:tavLst>
                                            <p:tav tm="0">
                                              <p:val>
                                                <p:strVal val="0-#ppt_w/2"/>
                                              </p:val>
                                            </p:tav>
                                            <p:tav tm="100000">
                                              <p:val>
                                                <p:strVal val="#ppt_x"/>
                                              </p:val>
                                            </p:tav>
                                          </p:tavLst>
                                        </p:anim>
                                        <p:anim calcmode="lin" valueType="num">
                                          <p:cBhvr additive="base">
                                            <p:cTn id="248" dur="2250" fill="hold"/>
                                            <p:tgtEl>
                                              <p:spTgt spid="443"/>
                                            </p:tgtEl>
                                            <p:attrNameLst>
                                              <p:attrName>ppt_y</p:attrName>
                                            </p:attrNameLst>
                                          </p:cBhvr>
                                          <p:tavLst>
                                            <p:tav tm="0">
                                              <p:val>
                                                <p:strVal val="#ppt_y"/>
                                              </p:val>
                                            </p:tav>
                                            <p:tav tm="100000">
                                              <p:val>
                                                <p:strVal val="#ppt_y"/>
                                              </p:val>
                                            </p:tav>
                                          </p:tavLst>
                                        </p:anim>
                                      </p:childTnLst>
                                    </p:cTn>
                                  </p:par>
                                  <p:par>
                                    <p:cTn id="249" presetID="2" presetClass="entr" presetSubtype="8" fill="hold" grpId="0" nodeType="withEffect">
                                      <p:stCondLst>
                                        <p:cond delay="1500"/>
                                      </p:stCondLst>
                                      <p:childTnLst>
                                        <p:set>
                                          <p:cBhvr>
                                            <p:cTn id="250" dur="1" fill="hold">
                                              <p:stCondLst>
                                                <p:cond delay="0"/>
                                              </p:stCondLst>
                                            </p:cTn>
                                            <p:tgtEl>
                                              <p:spTgt spid="444"/>
                                            </p:tgtEl>
                                            <p:attrNameLst>
                                              <p:attrName>style.visibility</p:attrName>
                                            </p:attrNameLst>
                                          </p:cBhvr>
                                          <p:to>
                                            <p:strVal val="visible"/>
                                          </p:to>
                                        </p:set>
                                        <p:anim calcmode="lin" valueType="num">
                                          <p:cBhvr additive="base">
                                            <p:cTn id="251" dur="1900" fill="hold"/>
                                            <p:tgtEl>
                                              <p:spTgt spid="444"/>
                                            </p:tgtEl>
                                            <p:attrNameLst>
                                              <p:attrName>ppt_x</p:attrName>
                                            </p:attrNameLst>
                                          </p:cBhvr>
                                          <p:tavLst>
                                            <p:tav tm="0">
                                              <p:val>
                                                <p:strVal val="0-#ppt_w/2"/>
                                              </p:val>
                                            </p:tav>
                                            <p:tav tm="100000">
                                              <p:val>
                                                <p:strVal val="#ppt_x"/>
                                              </p:val>
                                            </p:tav>
                                          </p:tavLst>
                                        </p:anim>
                                        <p:anim calcmode="lin" valueType="num">
                                          <p:cBhvr additive="base">
                                            <p:cTn id="252" dur="1900" fill="hold"/>
                                            <p:tgtEl>
                                              <p:spTgt spid="444"/>
                                            </p:tgtEl>
                                            <p:attrNameLst>
                                              <p:attrName>ppt_y</p:attrName>
                                            </p:attrNameLst>
                                          </p:cBhvr>
                                          <p:tavLst>
                                            <p:tav tm="0">
                                              <p:val>
                                                <p:strVal val="#ppt_y"/>
                                              </p:val>
                                            </p:tav>
                                            <p:tav tm="100000">
                                              <p:val>
                                                <p:strVal val="#ppt_y"/>
                                              </p:val>
                                            </p:tav>
                                          </p:tavLst>
                                        </p:anim>
                                      </p:childTnLst>
                                    </p:cTn>
                                  </p:par>
                                  <p:par>
                                    <p:cTn id="253" presetID="2" presetClass="entr" presetSubtype="8" fill="hold" grpId="0" nodeType="withEffect">
                                      <p:stCondLst>
                                        <p:cond delay="500"/>
                                      </p:stCondLst>
                                      <p:childTnLst>
                                        <p:set>
                                          <p:cBhvr>
                                            <p:cTn id="254" dur="1" fill="hold">
                                              <p:stCondLst>
                                                <p:cond delay="0"/>
                                              </p:stCondLst>
                                            </p:cTn>
                                            <p:tgtEl>
                                              <p:spTgt spid="445"/>
                                            </p:tgtEl>
                                            <p:attrNameLst>
                                              <p:attrName>style.visibility</p:attrName>
                                            </p:attrNameLst>
                                          </p:cBhvr>
                                          <p:to>
                                            <p:strVal val="visible"/>
                                          </p:to>
                                        </p:set>
                                        <p:anim calcmode="lin" valueType="num">
                                          <p:cBhvr additive="base">
                                            <p:cTn id="255" dur="2000" fill="hold"/>
                                            <p:tgtEl>
                                              <p:spTgt spid="445"/>
                                            </p:tgtEl>
                                            <p:attrNameLst>
                                              <p:attrName>ppt_x</p:attrName>
                                            </p:attrNameLst>
                                          </p:cBhvr>
                                          <p:tavLst>
                                            <p:tav tm="0">
                                              <p:val>
                                                <p:strVal val="0-#ppt_w/2"/>
                                              </p:val>
                                            </p:tav>
                                            <p:tav tm="100000">
                                              <p:val>
                                                <p:strVal val="#ppt_x"/>
                                              </p:val>
                                            </p:tav>
                                          </p:tavLst>
                                        </p:anim>
                                        <p:anim calcmode="lin" valueType="num">
                                          <p:cBhvr additive="base">
                                            <p:cTn id="256" dur="2000" fill="hold"/>
                                            <p:tgtEl>
                                              <p:spTgt spid="445"/>
                                            </p:tgtEl>
                                            <p:attrNameLst>
                                              <p:attrName>ppt_y</p:attrName>
                                            </p:attrNameLst>
                                          </p:cBhvr>
                                          <p:tavLst>
                                            <p:tav tm="0">
                                              <p:val>
                                                <p:strVal val="#ppt_y"/>
                                              </p:val>
                                            </p:tav>
                                            <p:tav tm="100000">
                                              <p:val>
                                                <p:strVal val="#ppt_y"/>
                                              </p:val>
                                            </p:tav>
                                          </p:tavLst>
                                        </p:anim>
                                      </p:childTnLst>
                                    </p:cTn>
                                  </p:par>
                                  <p:par>
                                    <p:cTn id="257" presetID="2" presetClass="entr" presetSubtype="8" fill="hold" grpId="0" nodeType="withEffect">
                                      <p:stCondLst>
                                        <p:cond delay="0"/>
                                      </p:stCondLst>
                                      <p:childTnLst>
                                        <p:set>
                                          <p:cBhvr>
                                            <p:cTn id="258" dur="1" fill="hold">
                                              <p:stCondLst>
                                                <p:cond delay="0"/>
                                              </p:stCondLst>
                                            </p:cTn>
                                            <p:tgtEl>
                                              <p:spTgt spid="446"/>
                                            </p:tgtEl>
                                            <p:attrNameLst>
                                              <p:attrName>style.visibility</p:attrName>
                                            </p:attrNameLst>
                                          </p:cBhvr>
                                          <p:to>
                                            <p:strVal val="visible"/>
                                          </p:to>
                                        </p:set>
                                        <p:anim calcmode="lin" valueType="num">
                                          <p:cBhvr additive="base">
                                            <p:cTn id="259" dur="1900" fill="hold"/>
                                            <p:tgtEl>
                                              <p:spTgt spid="446"/>
                                            </p:tgtEl>
                                            <p:attrNameLst>
                                              <p:attrName>ppt_x</p:attrName>
                                            </p:attrNameLst>
                                          </p:cBhvr>
                                          <p:tavLst>
                                            <p:tav tm="0">
                                              <p:val>
                                                <p:strVal val="0-#ppt_w/2"/>
                                              </p:val>
                                            </p:tav>
                                            <p:tav tm="100000">
                                              <p:val>
                                                <p:strVal val="#ppt_x"/>
                                              </p:val>
                                            </p:tav>
                                          </p:tavLst>
                                        </p:anim>
                                        <p:anim calcmode="lin" valueType="num">
                                          <p:cBhvr additive="base">
                                            <p:cTn id="260" dur="1900" fill="hold"/>
                                            <p:tgtEl>
                                              <p:spTgt spid="446"/>
                                            </p:tgtEl>
                                            <p:attrNameLst>
                                              <p:attrName>ppt_y</p:attrName>
                                            </p:attrNameLst>
                                          </p:cBhvr>
                                          <p:tavLst>
                                            <p:tav tm="0">
                                              <p:val>
                                                <p:strVal val="#ppt_y"/>
                                              </p:val>
                                            </p:tav>
                                            <p:tav tm="100000">
                                              <p:val>
                                                <p:strVal val="#ppt_y"/>
                                              </p:val>
                                            </p:tav>
                                          </p:tavLst>
                                        </p:anim>
                                      </p:childTnLst>
                                    </p:cTn>
                                  </p:par>
                                  <p:par>
                                    <p:cTn id="261" presetID="2" presetClass="entr" presetSubtype="8" fill="hold" grpId="0" nodeType="withEffect">
                                      <p:stCondLst>
                                        <p:cond delay="500"/>
                                      </p:stCondLst>
                                      <p:childTnLst>
                                        <p:set>
                                          <p:cBhvr>
                                            <p:cTn id="262" dur="1" fill="hold">
                                              <p:stCondLst>
                                                <p:cond delay="0"/>
                                              </p:stCondLst>
                                            </p:cTn>
                                            <p:tgtEl>
                                              <p:spTgt spid="447"/>
                                            </p:tgtEl>
                                            <p:attrNameLst>
                                              <p:attrName>style.visibility</p:attrName>
                                            </p:attrNameLst>
                                          </p:cBhvr>
                                          <p:to>
                                            <p:strVal val="visible"/>
                                          </p:to>
                                        </p:set>
                                        <p:anim calcmode="lin" valueType="num">
                                          <p:cBhvr additive="base">
                                            <p:cTn id="263" dur="2250" fill="hold"/>
                                            <p:tgtEl>
                                              <p:spTgt spid="447"/>
                                            </p:tgtEl>
                                            <p:attrNameLst>
                                              <p:attrName>ppt_x</p:attrName>
                                            </p:attrNameLst>
                                          </p:cBhvr>
                                          <p:tavLst>
                                            <p:tav tm="0">
                                              <p:val>
                                                <p:strVal val="0-#ppt_w/2"/>
                                              </p:val>
                                            </p:tav>
                                            <p:tav tm="100000">
                                              <p:val>
                                                <p:strVal val="#ppt_x"/>
                                              </p:val>
                                            </p:tav>
                                          </p:tavLst>
                                        </p:anim>
                                        <p:anim calcmode="lin" valueType="num">
                                          <p:cBhvr additive="base">
                                            <p:cTn id="264" dur="2250" fill="hold"/>
                                            <p:tgtEl>
                                              <p:spTgt spid="447"/>
                                            </p:tgtEl>
                                            <p:attrNameLst>
                                              <p:attrName>ppt_y</p:attrName>
                                            </p:attrNameLst>
                                          </p:cBhvr>
                                          <p:tavLst>
                                            <p:tav tm="0">
                                              <p:val>
                                                <p:strVal val="#ppt_y"/>
                                              </p:val>
                                            </p:tav>
                                            <p:tav tm="100000">
                                              <p:val>
                                                <p:strVal val="#ppt_y"/>
                                              </p:val>
                                            </p:tav>
                                          </p:tavLst>
                                        </p:anim>
                                      </p:childTnLst>
                                    </p:cTn>
                                  </p:par>
                                  <p:par>
                                    <p:cTn id="265" presetID="2" presetClass="entr" presetSubtype="8" fill="hold" grpId="0" nodeType="withEffect">
                                      <p:stCondLst>
                                        <p:cond delay="1000"/>
                                      </p:stCondLst>
                                      <p:childTnLst>
                                        <p:set>
                                          <p:cBhvr>
                                            <p:cTn id="266" dur="1" fill="hold">
                                              <p:stCondLst>
                                                <p:cond delay="0"/>
                                              </p:stCondLst>
                                            </p:cTn>
                                            <p:tgtEl>
                                              <p:spTgt spid="448"/>
                                            </p:tgtEl>
                                            <p:attrNameLst>
                                              <p:attrName>style.visibility</p:attrName>
                                            </p:attrNameLst>
                                          </p:cBhvr>
                                          <p:to>
                                            <p:strVal val="visible"/>
                                          </p:to>
                                        </p:set>
                                        <p:anim calcmode="lin" valueType="num">
                                          <p:cBhvr additive="base">
                                            <p:cTn id="267" dur="2250" fill="hold"/>
                                            <p:tgtEl>
                                              <p:spTgt spid="448"/>
                                            </p:tgtEl>
                                            <p:attrNameLst>
                                              <p:attrName>ppt_x</p:attrName>
                                            </p:attrNameLst>
                                          </p:cBhvr>
                                          <p:tavLst>
                                            <p:tav tm="0">
                                              <p:val>
                                                <p:strVal val="0-#ppt_w/2"/>
                                              </p:val>
                                            </p:tav>
                                            <p:tav tm="100000">
                                              <p:val>
                                                <p:strVal val="#ppt_x"/>
                                              </p:val>
                                            </p:tav>
                                          </p:tavLst>
                                        </p:anim>
                                        <p:anim calcmode="lin" valueType="num">
                                          <p:cBhvr additive="base">
                                            <p:cTn id="268" dur="2250" fill="hold"/>
                                            <p:tgtEl>
                                              <p:spTgt spid="448"/>
                                            </p:tgtEl>
                                            <p:attrNameLst>
                                              <p:attrName>ppt_y</p:attrName>
                                            </p:attrNameLst>
                                          </p:cBhvr>
                                          <p:tavLst>
                                            <p:tav tm="0">
                                              <p:val>
                                                <p:strVal val="#ppt_y"/>
                                              </p:val>
                                            </p:tav>
                                            <p:tav tm="100000">
                                              <p:val>
                                                <p:strVal val="#ppt_y"/>
                                              </p:val>
                                            </p:tav>
                                          </p:tavLst>
                                        </p:anim>
                                      </p:childTnLst>
                                    </p:cTn>
                                  </p:par>
                                  <p:par>
                                    <p:cTn id="269" presetID="2" presetClass="entr" presetSubtype="8" fill="hold" grpId="0" nodeType="withEffect">
                                      <p:stCondLst>
                                        <p:cond delay="750"/>
                                      </p:stCondLst>
                                      <p:childTnLst>
                                        <p:set>
                                          <p:cBhvr>
                                            <p:cTn id="270" dur="1" fill="hold">
                                              <p:stCondLst>
                                                <p:cond delay="0"/>
                                              </p:stCondLst>
                                            </p:cTn>
                                            <p:tgtEl>
                                              <p:spTgt spid="449"/>
                                            </p:tgtEl>
                                            <p:attrNameLst>
                                              <p:attrName>style.visibility</p:attrName>
                                            </p:attrNameLst>
                                          </p:cBhvr>
                                          <p:to>
                                            <p:strVal val="visible"/>
                                          </p:to>
                                        </p:set>
                                        <p:anim calcmode="lin" valueType="num">
                                          <p:cBhvr additive="base">
                                            <p:cTn id="271" dur="2250" fill="hold"/>
                                            <p:tgtEl>
                                              <p:spTgt spid="449"/>
                                            </p:tgtEl>
                                            <p:attrNameLst>
                                              <p:attrName>ppt_x</p:attrName>
                                            </p:attrNameLst>
                                          </p:cBhvr>
                                          <p:tavLst>
                                            <p:tav tm="0">
                                              <p:val>
                                                <p:strVal val="0-#ppt_w/2"/>
                                              </p:val>
                                            </p:tav>
                                            <p:tav tm="100000">
                                              <p:val>
                                                <p:strVal val="#ppt_x"/>
                                              </p:val>
                                            </p:tav>
                                          </p:tavLst>
                                        </p:anim>
                                        <p:anim calcmode="lin" valueType="num">
                                          <p:cBhvr additive="base">
                                            <p:cTn id="272" dur="2250" fill="hold"/>
                                            <p:tgtEl>
                                              <p:spTgt spid="449"/>
                                            </p:tgtEl>
                                            <p:attrNameLst>
                                              <p:attrName>ppt_y</p:attrName>
                                            </p:attrNameLst>
                                          </p:cBhvr>
                                          <p:tavLst>
                                            <p:tav tm="0">
                                              <p:val>
                                                <p:strVal val="#ppt_y"/>
                                              </p:val>
                                            </p:tav>
                                            <p:tav tm="100000">
                                              <p:val>
                                                <p:strVal val="#ppt_y"/>
                                              </p:val>
                                            </p:tav>
                                          </p:tavLst>
                                        </p:anim>
                                      </p:childTnLst>
                                    </p:cTn>
                                  </p:par>
                                  <p:par>
                                    <p:cTn id="273" presetID="2" presetClass="entr" presetSubtype="8" fill="hold" grpId="0" nodeType="withEffect">
                                      <p:stCondLst>
                                        <p:cond delay="0"/>
                                      </p:stCondLst>
                                      <p:childTnLst>
                                        <p:set>
                                          <p:cBhvr>
                                            <p:cTn id="274" dur="1" fill="hold">
                                              <p:stCondLst>
                                                <p:cond delay="0"/>
                                              </p:stCondLst>
                                            </p:cTn>
                                            <p:tgtEl>
                                              <p:spTgt spid="450"/>
                                            </p:tgtEl>
                                            <p:attrNameLst>
                                              <p:attrName>style.visibility</p:attrName>
                                            </p:attrNameLst>
                                          </p:cBhvr>
                                          <p:to>
                                            <p:strVal val="visible"/>
                                          </p:to>
                                        </p:set>
                                        <p:anim calcmode="lin" valueType="num">
                                          <p:cBhvr additive="base">
                                            <p:cTn id="275" dur="2250" fill="hold"/>
                                            <p:tgtEl>
                                              <p:spTgt spid="450"/>
                                            </p:tgtEl>
                                            <p:attrNameLst>
                                              <p:attrName>ppt_x</p:attrName>
                                            </p:attrNameLst>
                                          </p:cBhvr>
                                          <p:tavLst>
                                            <p:tav tm="0">
                                              <p:val>
                                                <p:strVal val="0-#ppt_w/2"/>
                                              </p:val>
                                            </p:tav>
                                            <p:tav tm="100000">
                                              <p:val>
                                                <p:strVal val="#ppt_x"/>
                                              </p:val>
                                            </p:tav>
                                          </p:tavLst>
                                        </p:anim>
                                        <p:anim calcmode="lin" valueType="num">
                                          <p:cBhvr additive="base">
                                            <p:cTn id="276" dur="2250" fill="hold"/>
                                            <p:tgtEl>
                                              <p:spTgt spid="450"/>
                                            </p:tgtEl>
                                            <p:attrNameLst>
                                              <p:attrName>ppt_y</p:attrName>
                                            </p:attrNameLst>
                                          </p:cBhvr>
                                          <p:tavLst>
                                            <p:tav tm="0">
                                              <p:val>
                                                <p:strVal val="#ppt_y"/>
                                              </p:val>
                                            </p:tav>
                                            <p:tav tm="100000">
                                              <p:val>
                                                <p:strVal val="#ppt_y"/>
                                              </p:val>
                                            </p:tav>
                                          </p:tavLst>
                                        </p:anim>
                                      </p:childTnLst>
                                    </p:cTn>
                                  </p:par>
                                  <p:par>
                                    <p:cTn id="277" presetID="2" presetClass="entr" presetSubtype="8" fill="hold" grpId="0" nodeType="withEffect">
                                      <p:stCondLst>
                                        <p:cond delay="1000"/>
                                      </p:stCondLst>
                                      <p:childTnLst>
                                        <p:set>
                                          <p:cBhvr>
                                            <p:cTn id="278" dur="1" fill="hold">
                                              <p:stCondLst>
                                                <p:cond delay="0"/>
                                              </p:stCondLst>
                                            </p:cTn>
                                            <p:tgtEl>
                                              <p:spTgt spid="451"/>
                                            </p:tgtEl>
                                            <p:attrNameLst>
                                              <p:attrName>style.visibility</p:attrName>
                                            </p:attrNameLst>
                                          </p:cBhvr>
                                          <p:to>
                                            <p:strVal val="visible"/>
                                          </p:to>
                                        </p:set>
                                        <p:anim calcmode="lin" valueType="num">
                                          <p:cBhvr additive="base">
                                            <p:cTn id="279" dur="2250" fill="hold"/>
                                            <p:tgtEl>
                                              <p:spTgt spid="451"/>
                                            </p:tgtEl>
                                            <p:attrNameLst>
                                              <p:attrName>ppt_x</p:attrName>
                                            </p:attrNameLst>
                                          </p:cBhvr>
                                          <p:tavLst>
                                            <p:tav tm="0">
                                              <p:val>
                                                <p:strVal val="0-#ppt_w/2"/>
                                              </p:val>
                                            </p:tav>
                                            <p:tav tm="100000">
                                              <p:val>
                                                <p:strVal val="#ppt_x"/>
                                              </p:val>
                                            </p:tav>
                                          </p:tavLst>
                                        </p:anim>
                                        <p:anim calcmode="lin" valueType="num">
                                          <p:cBhvr additive="base">
                                            <p:cTn id="280" dur="2250" fill="hold"/>
                                            <p:tgtEl>
                                              <p:spTgt spid="451"/>
                                            </p:tgtEl>
                                            <p:attrNameLst>
                                              <p:attrName>ppt_y</p:attrName>
                                            </p:attrNameLst>
                                          </p:cBhvr>
                                          <p:tavLst>
                                            <p:tav tm="0">
                                              <p:val>
                                                <p:strVal val="#ppt_y"/>
                                              </p:val>
                                            </p:tav>
                                            <p:tav tm="100000">
                                              <p:val>
                                                <p:strVal val="#ppt_y"/>
                                              </p:val>
                                            </p:tav>
                                          </p:tavLst>
                                        </p:anim>
                                      </p:childTnLst>
                                    </p:cTn>
                                  </p:par>
                                  <p:par>
                                    <p:cTn id="281" presetID="2" presetClass="entr" presetSubtype="8" fill="hold" grpId="0" nodeType="withEffect">
                                      <p:stCondLst>
                                        <p:cond delay="250"/>
                                      </p:stCondLst>
                                      <p:childTnLst>
                                        <p:set>
                                          <p:cBhvr>
                                            <p:cTn id="282" dur="1" fill="hold">
                                              <p:stCondLst>
                                                <p:cond delay="0"/>
                                              </p:stCondLst>
                                            </p:cTn>
                                            <p:tgtEl>
                                              <p:spTgt spid="452"/>
                                            </p:tgtEl>
                                            <p:attrNameLst>
                                              <p:attrName>style.visibility</p:attrName>
                                            </p:attrNameLst>
                                          </p:cBhvr>
                                          <p:to>
                                            <p:strVal val="visible"/>
                                          </p:to>
                                        </p:set>
                                        <p:anim calcmode="lin" valueType="num">
                                          <p:cBhvr additive="base">
                                            <p:cTn id="283" dur="2250" fill="hold"/>
                                            <p:tgtEl>
                                              <p:spTgt spid="452"/>
                                            </p:tgtEl>
                                            <p:attrNameLst>
                                              <p:attrName>ppt_x</p:attrName>
                                            </p:attrNameLst>
                                          </p:cBhvr>
                                          <p:tavLst>
                                            <p:tav tm="0">
                                              <p:val>
                                                <p:strVal val="0-#ppt_w/2"/>
                                              </p:val>
                                            </p:tav>
                                            <p:tav tm="100000">
                                              <p:val>
                                                <p:strVal val="#ppt_x"/>
                                              </p:val>
                                            </p:tav>
                                          </p:tavLst>
                                        </p:anim>
                                        <p:anim calcmode="lin" valueType="num">
                                          <p:cBhvr additive="base">
                                            <p:cTn id="284" dur="2250" fill="hold"/>
                                            <p:tgtEl>
                                              <p:spTgt spid="452"/>
                                            </p:tgtEl>
                                            <p:attrNameLst>
                                              <p:attrName>ppt_y</p:attrName>
                                            </p:attrNameLst>
                                          </p:cBhvr>
                                          <p:tavLst>
                                            <p:tav tm="0">
                                              <p:val>
                                                <p:strVal val="#ppt_y"/>
                                              </p:val>
                                            </p:tav>
                                            <p:tav tm="100000">
                                              <p:val>
                                                <p:strVal val="#ppt_y"/>
                                              </p:val>
                                            </p:tav>
                                          </p:tavLst>
                                        </p:anim>
                                      </p:childTnLst>
                                    </p:cTn>
                                  </p:par>
                                  <p:par>
                                    <p:cTn id="285" presetID="2" presetClass="entr" presetSubtype="8" fill="hold" grpId="0" nodeType="withEffect">
                                      <p:stCondLst>
                                        <p:cond delay="0"/>
                                      </p:stCondLst>
                                      <p:childTnLst>
                                        <p:set>
                                          <p:cBhvr>
                                            <p:cTn id="286" dur="1" fill="hold">
                                              <p:stCondLst>
                                                <p:cond delay="0"/>
                                              </p:stCondLst>
                                            </p:cTn>
                                            <p:tgtEl>
                                              <p:spTgt spid="453"/>
                                            </p:tgtEl>
                                            <p:attrNameLst>
                                              <p:attrName>style.visibility</p:attrName>
                                            </p:attrNameLst>
                                          </p:cBhvr>
                                          <p:to>
                                            <p:strVal val="visible"/>
                                          </p:to>
                                        </p:set>
                                        <p:anim calcmode="lin" valueType="num">
                                          <p:cBhvr additive="base">
                                            <p:cTn id="287" dur="2000" fill="hold"/>
                                            <p:tgtEl>
                                              <p:spTgt spid="453"/>
                                            </p:tgtEl>
                                            <p:attrNameLst>
                                              <p:attrName>ppt_x</p:attrName>
                                            </p:attrNameLst>
                                          </p:cBhvr>
                                          <p:tavLst>
                                            <p:tav tm="0">
                                              <p:val>
                                                <p:strVal val="0-#ppt_w/2"/>
                                              </p:val>
                                            </p:tav>
                                            <p:tav tm="100000">
                                              <p:val>
                                                <p:strVal val="#ppt_x"/>
                                              </p:val>
                                            </p:tav>
                                          </p:tavLst>
                                        </p:anim>
                                        <p:anim calcmode="lin" valueType="num">
                                          <p:cBhvr additive="base">
                                            <p:cTn id="288" dur="2000" fill="hold"/>
                                            <p:tgtEl>
                                              <p:spTgt spid="453"/>
                                            </p:tgtEl>
                                            <p:attrNameLst>
                                              <p:attrName>ppt_y</p:attrName>
                                            </p:attrNameLst>
                                          </p:cBhvr>
                                          <p:tavLst>
                                            <p:tav tm="0">
                                              <p:val>
                                                <p:strVal val="#ppt_y"/>
                                              </p:val>
                                            </p:tav>
                                            <p:tav tm="100000">
                                              <p:val>
                                                <p:strVal val="#ppt_y"/>
                                              </p:val>
                                            </p:tav>
                                          </p:tavLst>
                                        </p:anim>
                                      </p:childTnLst>
                                    </p:cTn>
                                  </p:par>
                                  <p:par>
                                    <p:cTn id="289" presetID="2" presetClass="entr" presetSubtype="8" fill="hold" grpId="0" nodeType="withEffect">
                                      <p:stCondLst>
                                        <p:cond delay="750"/>
                                      </p:stCondLst>
                                      <p:childTnLst>
                                        <p:set>
                                          <p:cBhvr>
                                            <p:cTn id="290" dur="1" fill="hold">
                                              <p:stCondLst>
                                                <p:cond delay="0"/>
                                              </p:stCondLst>
                                            </p:cTn>
                                            <p:tgtEl>
                                              <p:spTgt spid="454"/>
                                            </p:tgtEl>
                                            <p:attrNameLst>
                                              <p:attrName>style.visibility</p:attrName>
                                            </p:attrNameLst>
                                          </p:cBhvr>
                                          <p:to>
                                            <p:strVal val="visible"/>
                                          </p:to>
                                        </p:set>
                                        <p:anim calcmode="lin" valueType="num">
                                          <p:cBhvr additive="base">
                                            <p:cTn id="291" dur="2000" fill="hold"/>
                                            <p:tgtEl>
                                              <p:spTgt spid="454"/>
                                            </p:tgtEl>
                                            <p:attrNameLst>
                                              <p:attrName>ppt_x</p:attrName>
                                            </p:attrNameLst>
                                          </p:cBhvr>
                                          <p:tavLst>
                                            <p:tav tm="0">
                                              <p:val>
                                                <p:strVal val="0-#ppt_w/2"/>
                                              </p:val>
                                            </p:tav>
                                            <p:tav tm="100000">
                                              <p:val>
                                                <p:strVal val="#ppt_x"/>
                                              </p:val>
                                            </p:tav>
                                          </p:tavLst>
                                        </p:anim>
                                        <p:anim calcmode="lin" valueType="num">
                                          <p:cBhvr additive="base">
                                            <p:cTn id="292" dur="2000" fill="hold"/>
                                            <p:tgtEl>
                                              <p:spTgt spid="454"/>
                                            </p:tgtEl>
                                            <p:attrNameLst>
                                              <p:attrName>ppt_y</p:attrName>
                                            </p:attrNameLst>
                                          </p:cBhvr>
                                          <p:tavLst>
                                            <p:tav tm="0">
                                              <p:val>
                                                <p:strVal val="#ppt_y"/>
                                              </p:val>
                                            </p:tav>
                                            <p:tav tm="100000">
                                              <p:val>
                                                <p:strVal val="#ppt_y"/>
                                              </p:val>
                                            </p:tav>
                                          </p:tavLst>
                                        </p:anim>
                                      </p:childTnLst>
                                    </p:cTn>
                                  </p:par>
                                  <p:par>
                                    <p:cTn id="293" presetID="2" presetClass="entr" presetSubtype="8" fill="hold" grpId="0" nodeType="withEffect">
                                      <p:stCondLst>
                                        <p:cond delay="1500"/>
                                      </p:stCondLst>
                                      <p:childTnLst>
                                        <p:set>
                                          <p:cBhvr>
                                            <p:cTn id="294" dur="1" fill="hold">
                                              <p:stCondLst>
                                                <p:cond delay="0"/>
                                              </p:stCondLst>
                                            </p:cTn>
                                            <p:tgtEl>
                                              <p:spTgt spid="455"/>
                                            </p:tgtEl>
                                            <p:attrNameLst>
                                              <p:attrName>style.visibility</p:attrName>
                                            </p:attrNameLst>
                                          </p:cBhvr>
                                          <p:to>
                                            <p:strVal val="visible"/>
                                          </p:to>
                                        </p:set>
                                        <p:anim calcmode="lin" valueType="num">
                                          <p:cBhvr additive="base">
                                            <p:cTn id="295" dur="2250" fill="hold"/>
                                            <p:tgtEl>
                                              <p:spTgt spid="455"/>
                                            </p:tgtEl>
                                            <p:attrNameLst>
                                              <p:attrName>ppt_x</p:attrName>
                                            </p:attrNameLst>
                                          </p:cBhvr>
                                          <p:tavLst>
                                            <p:tav tm="0">
                                              <p:val>
                                                <p:strVal val="0-#ppt_w/2"/>
                                              </p:val>
                                            </p:tav>
                                            <p:tav tm="100000">
                                              <p:val>
                                                <p:strVal val="#ppt_x"/>
                                              </p:val>
                                            </p:tav>
                                          </p:tavLst>
                                        </p:anim>
                                        <p:anim calcmode="lin" valueType="num">
                                          <p:cBhvr additive="base">
                                            <p:cTn id="296" dur="2250" fill="hold"/>
                                            <p:tgtEl>
                                              <p:spTgt spid="455"/>
                                            </p:tgtEl>
                                            <p:attrNameLst>
                                              <p:attrName>ppt_y</p:attrName>
                                            </p:attrNameLst>
                                          </p:cBhvr>
                                          <p:tavLst>
                                            <p:tav tm="0">
                                              <p:val>
                                                <p:strVal val="#ppt_y"/>
                                              </p:val>
                                            </p:tav>
                                            <p:tav tm="100000">
                                              <p:val>
                                                <p:strVal val="#ppt_y"/>
                                              </p:val>
                                            </p:tav>
                                          </p:tavLst>
                                        </p:anim>
                                      </p:childTnLst>
                                    </p:cTn>
                                  </p:par>
                                  <p:par>
                                    <p:cTn id="297" presetID="2" presetClass="entr" presetSubtype="8" fill="hold" grpId="0" nodeType="withEffect">
                                      <p:stCondLst>
                                        <p:cond delay="2500"/>
                                      </p:stCondLst>
                                      <p:childTnLst>
                                        <p:set>
                                          <p:cBhvr>
                                            <p:cTn id="298" dur="1" fill="hold">
                                              <p:stCondLst>
                                                <p:cond delay="0"/>
                                              </p:stCondLst>
                                            </p:cTn>
                                            <p:tgtEl>
                                              <p:spTgt spid="456"/>
                                            </p:tgtEl>
                                            <p:attrNameLst>
                                              <p:attrName>style.visibility</p:attrName>
                                            </p:attrNameLst>
                                          </p:cBhvr>
                                          <p:to>
                                            <p:strVal val="visible"/>
                                          </p:to>
                                        </p:set>
                                        <p:anim calcmode="lin" valueType="num">
                                          <p:cBhvr additive="base">
                                            <p:cTn id="299" dur="2250" fill="hold"/>
                                            <p:tgtEl>
                                              <p:spTgt spid="456"/>
                                            </p:tgtEl>
                                            <p:attrNameLst>
                                              <p:attrName>ppt_x</p:attrName>
                                            </p:attrNameLst>
                                          </p:cBhvr>
                                          <p:tavLst>
                                            <p:tav tm="0">
                                              <p:val>
                                                <p:strVal val="0-#ppt_w/2"/>
                                              </p:val>
                                            </p:tav>
                                            <p:tav tm="100000">
                                              <p:val>
                                                <p:strVal val="#ppt_x"/>
                                              </p:val>
                                            </p:tav>
                                          </p:tavLst>
                                        </p:anim>
                                        <p:anim calcmode="lin" valueType="num">
                                          <p:cBhvr additive="base">
                                            <p:cTn id="300" dur="2250" fill="hold"/>
                                            <p:tgtEl>
                                              <p:spTgt spid="456"/>
                                            </p:tgtEl>
                                            <p:attrNameLst>
                                              <p:attrName>ppt_y</p:attrName>
                                            </p:attrNameLst>
                                          </p:cBhvr>
                                          <p:tavLst>
                                            <p:tav tm="0">
                                              <p:val>
                                                <p:strVal val="#ppt_y"/>
                                              </p:val>
                                            </p:tav>
                                            <p:tav tm="100000">
                                              <p:val>
                                                <p:strVal val="#ppt_y"/>
                                              </p:val>
                                            </p:tav>
                                          </p:tavLst>
                                        </p:anim>
                                      </p:childTnLst>
                                    </p:cTn>
                                  </p:par>
                                  <p:par>
                                    <p:cTn id="301" presetID="2" presetClass="entr" presetSubtype="8" fill="hold" grpId="0" nodeType="withEffect">
                                      <p:stCondLst>
                                        <p:cond delay="0"/>
                                      </p:stCondLst>
                                      <p:childTnLst>
                                        <p:set>
                                          <p:cBhvr>
                                            <p:cTn id="302" dur="1" fill="hold">
                                              <p:stCondLst>
                                                <p:cond delay="0"/>
                                              </p:stCondLst>
                                            </p:cTn>
                                            <p:tgtEl>
                                              <p:spTgt spid="457"/>
                                            </p:tgtEl>
                                            <p:attrNameLst>
                                              <p:attrName>style.visibility</p:attrName>
                                            </p:attrNameLst>
                                          </p:cBhvr>
                                          <p:to>
                                            <p:strVal val="visible"/>
                                          </p:to>
                                        </p:set>
                                        <p:anim calcmode="lin" valueType="num">
                                          <p:cBhvr additive="base">
                                            <p:cTn id="303" dur="2250" fill="hold"/>
                                            <p:tgtEl>
                                              <p:spTgt spid="457"/>
                                            </p:tgtEl>
                                            <p:attrNameLst>
                                              <p:attrName>ppt_x</p:attrName>
                                            </p:attrNameLst>
                                          </p:cBhvr>
                                          <p:tavLst>
                                            <p:tav tm="0">
                                              <p:val>
                                                <p:strVal val="0-#ppt_w/2"/>
                                              </p:val>
                                            </p:tav>
                                            <p:tav tm="100000">
                                              <p:val>
                                                <p:strVal val="#ppt_x"/>
                                              </p:val>
                                            </p:tav>
                                          </p:tavLst>
                                        </p:anim>
                                        <p:anim calcmode="lin" valueType="num">
                                          <p:cBhvr additive="base">
                                            <p:cTn id="304" dur="2250" fill="hold"/>
                                            <p:tgtEl>
                                              <p:spTgt spid="457"/>
                                            </p:tgtEl>
                                            <p:attrNameLst>
                                              <p:attrName>ppt_y</p:attrName>
                                            </p:attrNameLst>
                                          </p:cBhvr>
                                          <p:tavLst>
                                            <p:tav tm="0">
                                              <p:val>
                                                <p:strVal val="#ppt_y"/>
                                              </p:val>
                                            </p:tav>
                                            <p:tav tm="100000">
                                              <p:val>
                                                <p:strVal val="#ppt_y"/>
                                              </p:val>
                                            </p:tav>
                                          </p:tavLst>
                                        </p:anim>
                                      </p:childTnLst>
                                    </p:cTn>
                                  </p:par>
                                  <p:par>
                                    <p:cTn id="305" presetID="2" presetClass="entr" presetSubtype="8" fill="hold" grpId="0" nodeType="withEffect">
                                      <p:stCondLst>
                                        <p:cond delay="2000"/>
                                      </p:stCondLst>
                                      <p:childTnLst>
                                        <p:set>
                                          <p:cBhvr>
                                            <p:cTn id="306" dur="1" fill="hold">
                                              <p:stCondLst>
                                                <p:cond delay="0"/>
                                              </p:stCondLst>
                                            </p:cTn>
                                            <p:tgtEl>
                                              <p:spTgt spid="458"/>
                                            </p:tgtEl>
                                            <p:attrNameLst>
                                              <p:attrName>style.visibility</p:attrName>
                                            </p:attrNameLst>
                                          </p:cBhvr>
                                          <p:to>
                                            <p:strVal val="visible"/>
                                          </p:to>
                                        </p:set>
                                        <p:anim calcmode="lin" valueType="num">
                                          <p:cBhvr additive="base">
                                            <p:cTn id="307" dur="2250" fill="hold"/>
                                            <p:tgtEl>
                                              <p:spTgt spid="458"/>
                                            </p:tgtEl>
                                            <p:attrNameLst>
                                              <p:attrName>ppt_x</p:attrName>
                                            </p:attrNameLst>
                                          </p:cBhvr>
                                          <p:tavLst>
                                            <p:tav tm="0">
                                              <p:val>
                                                <p:strVal val="0-#ppt_w/2"/>
                                              </p:val>
                                            </p:tav>
                                            <p:tav tm="100000">
                                              <p:val>
                                                <p:strVal val="#ppt_x"/>
                                              </p:val>
                                            </p:tav>
                                          </p:tavLst>
                                        </p:anim>
                                        <p:anim calcmode="lin" valueType="num">
                                          <p:cBhvr additive="base">
                                            <p:cTn id="308" dur="2250" fill="hold"/>
                                            <p:tgtEl>
                                              <p:spTgt spid="458"/>
                                            </p:tgtEl>
                                            <p:attrNameLst>
                                              <p:attrName>ppt_y</p:attrName>
                                            </p:attrNameLst>
                                          </p:cBhvr>
                                          <p:tavLst>
                                            <p:tav tm="0">
                                              <p:val>
                                                <p:strVal val="#ppt_y"/>
                                              </p:val>
                                            </p:tav>
                                            <p:tav tm="100000">
                                              <p:val>
                                                <p:strVal val="#ppt_y"/>
                                              </p:val>
                                            </p:tav>
                                          </p:tavLst>
                                        </p:anim>
                                      </p:childTnLst>
                                    </p:cTn>
                                  </p:par>
                                  <p:par>
                                    <p:cTn id="309" presetID="2" presetClass="entr" presetSubtype="8" fill="hold" grpId="0" nodeType="withEffect">
                                      <p:stCondLst>
                                        <p:cond delay="2500"/>
                                      </p:stCondLst>
                                      <p:childTnLst>
                                        <p:set>
                                          <p:cBhvr>
                                            <p:cTn id="310" dur="1" fill="hold">
                                              <p:stCondLst>
                                                <p:cond delay="0"/>
                                              </p:stCondLst>
                                            </p:cTn>
                                            <p:tgtEl>
                                              <p:spTgt spid="459"/>
                                            </p:tgtEl>
                                            <p:attrNameLst>
                                              <p:attrName>style.visibility</p:attrName>
                                            </p:attrNameLst>
                                          </p:cBhvr>
                                          <p:to>
                                            <p:strVal val="visible"/>
                                          </p:to>
                                        </p:set>
                                        <p:anim calcmode="lin" valueType="num">
                                          <p:cBhvr additive="base">
                                            <p:cTn id="311" dur="2000" fill="hold"/>
                                            <p:tgtEl>
                                              <p:spTgt spid="459"/>
                                            </p:tgtEl>
                                            <p:attrNameLst>
                                              <p:attrName>ppt_x</p:attrName>
                                            </p:attrNameLst>
                                          </p:cBhvr>
                                          <p:tavLst>
                                            <p:tav tm="0">
                                              <p:val>
                                                <p:strVal val="0-#ppt_w/2"/>
                                              </p:val>
                                            </p:tav>
                                            <p:tav tm="100000">
                                              <p:val>
                                                <p:strVal val="#ppt_x"/>
                                              </p:val>
                                            </p:tav>
                                          </p:tavLst>
                                        </p:anim>
                                        <p:anim calcmode="lin" valueType="num">
                                          <p:cBhvr additive="base">
                                            <p:cTn id="312" dur="2000" fill="hold"/>
                                            <p:tgtEl>
                                              <p:spTgt spid="459"/>
                                            </p:tgtEl>
                                            <p:attrNameLst>
                                              <p:attrName>ppt_y</p:attrName>
                                            </p:attrNameLst>
                                          </p:cBhvr>
                                          <p:tavLst>
                                            <p:tav tm="0">
                                              <p:val>
                                                <p:strVal val="#ppt_y"/>
                                              </p:val>
                                            </p:tav>
                                            <p:tav tm="100000">
                                              <p:val>
                                                <p:strVal val="#ppt_y"/>
                                              </p:val>
                                            </p:tav>
                                          </p:tavLst>
                                        </p:anim>
                                      </p:childTnLst>
                                    </p:cTn>
                                  </p:par>
                                  <p:par>
                                    <p:cTn id="313" presetID="2" presetClass="entr" presetSubtype="8" fill="hold" grpId="0" nodeType="withEffect">
                                      <p:stCondLst>
                                        <p:cond delay="250"/>
                                      </p:stCondLst>
                                      <p:childTnLst>
                                        <p:set>
                                          <p:cBhvr>
                                            <p:cTn id="314" dur="1" fill="hold">
                                              <p:stCondLst>
                                                <p:cond delay="0"/>
                                              </p:stCondLst>
                                            </p:cTn>
                                            <p:tgtEl>
                                              <p:spTgt spid="460"/>
                                            </p:tgtEl>
                                            <p:attrNameLst>
                                              <p:attrName>style.visibility</p:attrName>
                                            </p:attrNameLst>
                                          </p:cBhvr>
                                          <p:to>
                                            <p:strVal val="visible"/>
                                          </p:to>
                                        </p:set>
                                        <p:anim calcmode="lin" valueType="num">
                                          <p:cBhvr additive="base">
                                            <p:cTn id="315" dur="2250" fill="hold"/>
                                            <p:tgtEl>
                                              <p:spTgt spid="460"/>
                                            </p:tgtEl>
                                            <p:attrNameLst>
                                              <p:attrName>ppt_x</p:attrName>
                                            </p:attrNameLst>
                                          </p:cBhvr>
                                          <p:tavLst>
                                            <p:tav tm="0">
                                              <p:val>
                                                <p:strVal val="0-#ppt_w/2"/>
                                              </p:val>
                                            </p:tav>
                                            <p:tav tm="100000">
                                              <p:val>
                                                <p:strVal val="#ppt_x"/>
                                              </p:val>
                                            </p:tav>
                                          </p:tavLst>
                                        </p:anim>
                                        <p:anim calcmode="lin" valueType="num">
                                          <p:cBhvr additive="base">
                                            <p:cTn id="316" dur="2250" fill="hold"/>
                                            <p:tgtEl>
                                              <p:spTgt spid="460"/>
                                            </p:tgtEl>
                                            <p:attrNameLst>
                                              <p:attrName>ppt_y</p:attrName>
                                            </p:attrNameLst>
                                          </p:cBhvr>
                                          <p:tavLst>
                                            <p:tav tm="0">
                                              <p:val>
                                                <p:strVal val="#ppt_y"/>
                                              </p:val>
                                            </p:tav>
                                            <p:tav tm="100000">
                                              <p:val>
                                                <p:strVal val="#ppt_y"/>
                                              </p:val>
                                            </p:tav>
                                          </p:tavLst>
                                        </p:anim>
                                      </p:childTnLst>
                                    </p:cTn>
                                  </p:par>
                                  <p:par>
                                    <p:cTn id="317" presetID="2" presetClass="entr" presetSubtype="8" fill="hold" grpId="0" nodeType="withEffect">
                                      <p:stCondLst>
                                        <p:cond delay="500"/>
                                      </p:stCondLst>
                                      <p:childTnLst>
                                        <p:set>
                                          <p:cBhvr>
                                            <p:cTn id="318" dur="1" fill="hold">
                                              <p:stCondLst>
                                                <p:cond delay="0"/>
                                              </p:stCondLst>
                                            </p:cTn>
                                            <p:tgtEl>
                                              <p:spTgt spid="461"/>
                                            </p:tgtEl>
                                            <p:attrNameLst>
                                              <p:attrName>style.visibility</p:attrName>
                                            </p:attrNameLst>
                                          </p:cBhvr>
                                          <p:to>
                                            <p:strVal val="visible"/>
                                          </p:to>
                                        </p:set>
                                        <p:anim calcmode="lin" valueType="num">
                                          <p:cBhvr additive="base">
                                            <p:cTn id="319" dur="2250" fill="hold"/>
                                            <p:tgtEl>
                                              <p:spTgt spid="461"/>
                                            </p:tgtEl>
                                            <p:attrNameLst>
                                              <p:attrName>ppt_x</p:attrName>
                                            </p:attrNameLst>
                                          </p:cBhvr>
                                          <p:tavLst>
                                            <p:tav tm="0">
                                              <p:val>
                                                <p:strVal val="0-#ppt_w/2"/>
                                              </p:val>
                                            </p:tav>
                                            <p:tav tm="100000">
                                              <p:val>
                                                <p:strVal val="#ppt_x"/>
                                              </p:val>
                                            </p:tav>
                                          </p:tavLst>
                                        </p:anim>
                                        <p:anim calcmode="lin" valueType="num">
                                          <p:cBhvr additive="base">
                                            <p:cTn id="320" dur="2250" fill="hold"/>
                                            <p:tgtEl>
                                              <p:spTgt spid="461"/>
                                            </p:tgtEl>
                                            <p:attrNameLst>
                                              <p:attrName>ppt_y</p:attrName>
                                            </p:attrNameLst>
                                          </p:cBhvr>
                                          <p:tavLst>
                                            <p:tav tm="0">
                                              <p:val>
                                                <p:strVal val="#ppt_y"/>
                                              </p:val>
                                            </p:tav>
                                            <p:tav tm="100000">
                                              <p:val>
                                                <p:strVal val="#ppt_y"/>
                                              </p:val>
                                            </p:tav>
                                          </p:tavLst>
                                        </p:anim>
                                      </p:childTnLst>
                                    </p:cTn>
                                  </p:par>
                                  <p:par>
                                    <p:cTn id="321" presetID="2" presetClass="entr" presetSubtype="8" fill="hold" grpId="0" nodeType="withEffect">
                                      <p:stCondLst>
                                        <p:cond delay="0"/>
                                      </p:stCondLst>
                                      <p:childTnLst>
                                        <p:set>
                                          <p:cBhvr>
                                            <p:cTn id="322" dur="1" fill="hold">
                                              <p:stCondLst>
                                                <p:cond delay="0"/>
                                              </p:stCondLst>
                                            </p:cTn>
                                            <p:tgtEl>
                                              <p:spTgt spid="462"/>
                                            </p:tgtEl>
                                            <p:attrNameLst>
                                              <p:attrName>style.visibility</p:attrName>
                                            </p:attrNameLst>
                                          </p:cBhvr>
                                          <p:to>
                                            <p:strVal val="visible"/>
                                          </p:to>
                                        </p:set>
                                        <p:anim calcmode="lin" valueType="num">
                                          <p:cBhvr additive="base">
                                            <p:cTn id="323" dur="2250" fill="hold"/>
                                            <p:tgtEl>
                                              <p:spTgt spid="462"/>
                                            </p:tgtEl>
                                            <p:attrNameLst>
                                              <p:attrName>ppt_x</p:attrName>
                                            </p:attrNameLst>
                                          </p:cBhvr>
                                          <p:tavLst>
                                            <p:tav tm="0">
                                              <p:val>
                                                <p:strVal val="0-#ppt_w/2"/>
                                              </p:val>
                                            </p:tav>
                                            <p:tav tm="100000">
                                              <p:val>
                                                <p:strVal val="#ppt_x"/>
                                              </p:val>
                                            </p:tav>
                                          </p:tavLst>
                                        </p:anim>
                                        <p:anim calcmode="lin" valueType="num">
                                          <p:cBhvr additive="base">
                                            <p:cTn id="324" dur="2250" fill="hold"/>
                                            <p:tgtEl>
                                              <p:spTgt spid="462"/>
                                            </p:tgtEl>
                                            <p:attrNameLst>
                                              <p:attrName>ppt_y</p:attrName>
                                            </p:attrNameLst>
                                          </p:cBhvr>
                                          <p:tavLst>
                                            <p:tav tm="0">
                                              <p:val>
                                                <p:strVal val="#ppt_y"/>
                                              </p:val>
                                            </p:tav>
                                            <p:tav tm="100000">
                                              <p:val>
                                                <p:strVal val="#ppt_y"/>
                                              </p:val>
                                            </p:tav>
                                          </p:tavLst>
                                        </p:anim>
                                      </p:childTnLst>
                                    </p:cTn>
                                  </p:par>
                                  <p:par>
                                    <p:cTn id="325" presetID="2" presetClass="entr" presetSubtype="8" fill="hold" grpId="0" nodeType="withEffect">
                                      <p:stCondLst>
                                        <p:cond delay="1750"/>
                                      </p:stCondLst>
                                      <p:childTnLst>
                                        <p:set>
                                          <p:cBhvr>
                                            <p:cTn id="326" dur="1" fill="hold">
                                              <p:stCondLst>
                                                <p:cond delay="0"/>
                                              </p:stCondLst>
                                            </p:cTn>
                                            <p:tgtEl>
                                              <p:spTgt spid="463"/>
                                            </p:tgtEl>
                                            <p:attrNameLst>
                                              <p:attrName>style.visibility</p:attrName>
                                            </p:attrNameLst>
                                          </p:cBhvr>
                                          <p:to>
                                            <p:strVal val="visible"/>
                                          </p:to>
                                        </p:set>
                                        <p:anim calcmode="lin" valueType="num">
                                          <p:cBhvr additive="base">
                                            <p:cTn id="327" dur="2250" fill="hold"/>
                                            <p:tgtEl>
                                              <p:spTgt spid="463"/>
                                            </p:tgtEl>
                                            <p:attrNameLst>
                                              <p:attrName>ppt_x</p:attrName>
                                            </p:attrNameLst>
                                          </p:cBhvr>
                                          <p:tavLst>
                                            <p:tav tm="0">
                                              <p:val>
                                                <p:strVal val="0-#ppt_w/2"/>
                                              </p:val>
                                            </p:tav>
                                            <p:tav tm="100000">
                                              <p:val>
                                                <p:strVal val="#ppt_x"/>
                                              </p:val>
                                            </p:tav>
                                          </p:tavLst>
                                        </p:anim>
                                        <p:anim calcmode="lin" valueType="num">
                                          <p:cBhvr additive="base">
                                            <p:cTn id="328" dur="2250" fill="hold"/>
                                            <p:tgtEl>
                                              <p:spTgt spid="463"/>
                                            </p:tgtEl>
                                            <p:attrNameLst>
                                              <p:attrName>ppt_y</p:attrName>
                                            </p:attrNameLst>
                                          </p:cBhvr>
                                          <p:tavLst>
                                            <p:tav tm="0">
                                              <p:val>
                                                <p:strVal val="#ppt_y"/>
                                              </p:val>
                                            </p:tav>
                                            <p:tav tm="100000">
                                              <p:val>
                                                <p:strVal val="#ppt_y"/>
                                              </p:val>
                                            </p:tav>
                                          </p:tavLst>
                                        </p:anim>
                                      </p:childTnLst>
                                    </p:cTn>
                                  </p:par>
                                  <p:par>
                                    <p:cTn id="329" presetID="2" presetClass="entr" presetSubtype="8" fill="hold" grpId="0" nodeType="withEffect">
                                      <p:stCondLst>
                                        <p:cond delay="0"/>
                                      </p:stCondLst>
                                      <p:childTnLst>
                                        <p:set>
                                          <p:cBhvr>
                                            <p:cTn id="330" dur="1" fill="hold">
                                              <p:stCondLst>
                                                <p:cond delay="0"/>
                                              </p:stCondLst>
                                            </p:cTn>
                                            <p:tgtEl>
                                              <p:spTgt spid="464"/>
                                            </p:tgtEl>
                                            <p:attrNameLst>
                                              <p:attrName>style.visibility</p:attrName>
                                            </p:attrNameLst>
                                          </p:cBhvr>
                                          <p:to>
                                            <p:strVal val="visible"/>
                                          </p:to>
                                        </p:set>
                                        <p:anim calcmode="lin" valueType="num">
                                          <p:cBhvr additive="base">
                                            <p:cTn id="331" dur="2250" fill="hold"/>
                                            <p:tgtEl>
                                              <p:spTgt spid="464"/>
                                            </p:tgtEl>
                                            <p:attrNameLst>
                                              <p:attrName>ppt_x</p:attrName>
                                            </p:attrNameLst>
                                          </p:cBhvr>
                                          <p:tavLst>
                                            <p:tav tm="0">
                                              <p:val>
                                                <p:strVal val="0-#ppt_w/2"/>
                                              </p:val>
                                            </p:tav>
                                            <p:tav tm="100000">
                                              <p:val>
                                                <p:strVal val="#ppt_x"/>
                                              </p:val>
                                            </p:tav>
                                          </p:tavLst>
                                        </p:anim>
                                        <p:anim calcmode="lin" valueType="num">
                                          <p:cBhvr additive="base">
                                            <p:cTn id="332" dur="2250" fill="hold"/>
                                            <p:tgtEl>
                                              <p:spTgt spid="464"/>
                                            </p:tgtEl>
                                            <p:attrNameLst>
                                              <p:attrName>ppt_y</p:attrName>
                                            </p:attrNameLst>
                                          </p:cBhvr>
                                          <p:tavLst>
                                            <p:tav tm="0">
                                              <p:val>
                                                <p:strVal val="#ppt_y"/>
                                              </p:val>
                                            </p:tav>
                                            <p:tav tm="100000">
                                              <p:val>
                                                <p:strVal val="#ppt_y"/>
                                              </p:val>
                                            </p:tav>
                                          </p:tavLst>
                                        </p:anim>
                                      </p:childTnLst>
                                    </p:cTn>
                                  </p:par>
                                  <p:par>
                                    <p:cTn id="333" presetID="2" presetClass="entr" presetSubtype="8" fill="hold" grpId="0" nodeType="withEffect">
                                      <p:stCondLst>
                                        <p:cond delay="500"/>
                                      </p:stCondLst>
                                      <p:childTnLst>
                                        <p:set>
                                          <p:cBhvr>
                                            <p:cTn id="334" dur="1" fill="hold">
                                              <p:stCondLst>
                                                <p:cond delay="0"/>
                                              </p:stCondLst>
                                            </p:cTn>
                                            <p:tgtEl>
                                              <p:spTgt spid="465"/>
                                            </p:tgtEl>
                                            <p:attrNameLst>
                                              <p:attrName>style.visibility</p:attrName>
                                            </p:attrNameLst>
                                          </p:cBhvr>
                                          <p:to>
                                            <p:strVal val="visible"/>
                                          </p:to>
                                        </p:set>
                                        <p:anim calcmode="lin" valueType="num">
                                          <p:cBhvr additive="base">
                                            <p:cTn id="335" dur="2250" fill="hold"/>
                                            <p:tgtEl>
                                              <p:spTgt spid="465"/>
                                            </p:tgtEl>
                                            <p:attrNameLst>
                                              <p:attrName>ppt_x</p:attrName>
                                            </p:attrNameLst>
                                          </p:cBhvr>
                                          <p:tavLst>
                                            <p:tav tm="0">
                                              <p:val>
                                                <p:strVal val="0-#ppt_w/2"/>
                                              </p:val>
                                            </p:tav>
                                            <p:tav tm="100000">
                                              <p:val>
                                                <p:strVal val="#ppt_x"/>
                                              </p:val>
                                            </p:tav>
                                          </p:tavLst>
                                        </p:anim>
                                        <p:anim calcmode="lin" valueType="num">
                                          <p:cBhvr additive="base">
                                            <p:cTn id="336" dur="2250" fill="hold"/>
                                            <p:tgtEl>
                                              <p:spTgt spid="465"/>
                                            </p:tgtEl>
                                            <p:attrNameLst>
                                              <p:attrName>ppt_y</p:attrName>
                                            </p:attrNameLst>
                                          </p:cBhvr>
                                          <p:tavLst>
                                            <p:tav tm="0">
                                              <p:val>
                                                <p:strVal val="#ppt_y"/>
                                              </p:val>
                                            </p:tav>
                                            <p:tav tm="100000">
                                              <p:val>
                                                <p:strVal val="#ppt_y"/>
                                              </p:val>
                                            </p:tav>
                                          </p:tavLst>
                                        </p:anim>
                                      </p:childTnLst>
                                    </p:cTn>
                                  </p:par>
                                  <p:par>
                                    <p:cTn id="337" presetID="2" presetClass="entr" presetSubtype="8" fill="hold" grpId="0" nodeType="withEffect">
                                      <p:stCondLst>
                                        <p:cond delay="1500"/>
                                      </p:stCondLst>
                                      <p:childTnLst>
                                        <p:set>
                                          <p:cBhvr>
                                            <p:cTn id="338" dur="1" fill="hold">
                                              <p:stCondLst>
                                                <p:cond delay="0"/>
                                              </p:stCondLst>
                                            </p:cTn>
                                            <p:tgtEl>
                                              <p:spTgt spid="466"/>
                                            </p:tgtEl>
                                            <p:attrNameLst>
                                              <p:attrName>style.visibility</p:attrName>
                                            </p:attrNameLst>
                                          </p:cBhvr>
                                          <p:to>
                                            <p:strVal val="visible"/>
                                          </p:to>
                                        </p:set>
                                        <p:anim calcmode="lin" valueType="num">
                                          <p:cBhvr additive="base">
                                            <p:cTn id="339" dur="2250" fill="hold"/>
                                            <p:tgtEl>
                                              <p:spTgt spid="466"/>
                                            </p:tgtEl>
                                            <p:attrNameLst>
                                              <p:attrName>ppt_x</p:attrName>
                                            </p:attrNameLst>
                                          </p:cBhvr>
                                          <p:tavLst>
                                            <p:tav tm="0">
                                              <p:val>
                                                <p:strVal val="0-#ppt_w/2"/>
                                              </p:val>
                                            </p:tav>
                                            <p:tav tm="100000">
                                              <p:val>
                                                <p:strVal val="#ppt_x"/>
                                              </p:val>
                                            </p:tav>
                                          </p:tavLst>
                                        </p:anim>
                                        <p:anim calcmode="lin" valueType="num">
                                          <p:cBhvr additive="base">
                                            <p:cTn id="340" dur="2250" fill="hold"/>
                                            <p:tgtEl>
                                              <p:spTgt spid="466"/>
                                            </p:tgtEl>
                                            <p:attrNameLst>
                                              <p:attrName>ppt_y</p:attrName>
                                            </p:attrNameLst>
                                          </p:cBhvr>
                                          <p:tavLst>
                                            <p:tav tm="0">
                                              <p:val>
                                                <p:strVal val="#ppt_y"/>
                                              </p:val>
                                            </p:tav>
                                            <p:tav tm="100000">
                                              <p:val>
                                                <p:strVal val="#ppt_y"/>
                                              </p:val>
                                            </p:tav>
                                          </p:tavLst>
                                        </p:anim>
                                      </p:childTnLst>
                                    </p:cTn>
                                  </p:par>
                                  <p:par>
                                    <p:cTn id="341" presetID="2" presetClass="entr" presetSubtype="8" fill="hold" grpId="0" nodeType="withEffect">
                                      <p:stCondLst>
                                        <p:cond delay="1000"/>
                                      </p:stCondLst>
                                      <p:childTnLst>
                                        <p:set>
                                          <p:cBhvr>
                                            <p:cTn id="342" dur="1" fill="hold">
                                              <p:stCondLst>
                                                <p:cond delay="0"/>
                                              </p:stCondLst>
                                            </p:cTn>
                                            <p:tgtEl>
                                              <p:spTgt spid="467"/>
                                            </p:tgtEl>
                                            <p:attrNameLst>
                                              <p:attrName>style.visibility</p:attrName>
                                            </p:attrNameLst>
                                          </p:cBhvr>
                                          <p:to>
                                            <p:strVal val="visible"/>
                                          </p:to>
                                        </p:set>
                                        <p:anim calcmode="lin" valueType="num">
                                          <p:cBhvr additive="base">
                                            <p:cTn id="343" dur="2000" fill="hold"/>
                                            <p:tgtEl>
                                              <p:spTgt spid="467"/>
                                            </p:tgtEl>
                                            <p:attrNameLst>
                                              <p:attrName>ppt_x</p:attrName>
                                            </p:attrNameLst>
                                          </p:cBhvr>
                                          <p:tavLst>
                                            <p:tav tm="0">
                                              <p:val>
                                                <p:strVal val="0-#ppt_w/2"/>
                                              </p:val>
                                            </p:tav>
                                            <p:tav tm="100000">
                                              <p:val>
                                                <p:strVal val="#ppt_x"/>
                                              </p:val>
                                            </p:tav>
                                          </p:tavLst>
                                        </p:anim>
                                        <p:anim calcmode="lin" valueType="num">
                                          <p:cBhvr additive="base">
                                            <p:cTn id="344" dur="2000" fill="hold"/>
                                            <p:tgtEl>
                                              <p:spTgt spid="467"/>
                                            </p:tgtEl>
                                            <p:attrNameLst>
                                              <p:attrName>ppt_y</p:attrName>
                                            </p:attrNameLst>
                                          </p:cBhvr>
                                          <p:tavLst>
                                            <p:tav tm="0">
                                              <p:val>
                                                <p:strVal val="#ppt_y"/>
                                              </p:val>
                                            </p:tav>
                                            <p:tav tm="100000">
                                              <p:val>
                                                <p:strVal val="#ppt_y"/>
                                              </p:val>
                                            </p:tav>
                                          </p:tavLst>
                                        </p:anim>
                                      </p:childTnLst>
                                    </p:cTn>
                                  </p:par>
                                  <p:par>
                                    <p:cTn id="345" presetID="2" presetClass="entr" presetSubtype="8" fill="hold" grpId="0" nodeType="withEffect">
                                      <p:stCondLst>
                                        <p:cond delay="500"/>
                                      </p:stCondLst>
                                      <p:childTnLst>
                                        <p:set>
                                          <p:cBhvr>
                                            <p:cTn id="346" dur="1" fill="hold">
                                              <p:stCondLst>
                                                <p:cond delay="0"/>
                                              </p:stCondLst>
                                            </p:cTn>
                                            <p:tgtEl>
                                              <p:spTgt spid="468"/>
                                            </p:tgtEl>
                                            <p:attrNameLst>
                                              <p:attrName>style.visibility</p:attrName>
                                            </p:attrNameLst>
                                          </p:cBhvr>
                                          <p:to>
                                            <p:strVal val="visible"/>
                                          </p:to>
                                        </p:set>
                                        <p:anim calcmode="lin" valueType="num">
                                          <p:cBhvr additive="base">
                                            <p:cTn id="347" dur="1900" fill="hold"/>
                                            <p:tgtEl>
                                              <p:spTgt spid="468"/>
                                            </p:tgtEl>
                                            <p:attrNameLst>
                                              <p:attrName>ppt_x</p:attrName>
                                            </p:attrNameLst>
                                          </p:cBhvr>
                                          <p:tavLst>
                                            <p:tav tm="0">
                                              <p:val>
                                                <p:strVal val="0-#ppt_w/2"/>
                                              </p:val>
                                            </p:tav>
                                            <p:tav tm="100000">
                                              <p:val>
                                                <p:strVal val="#ppt_x"/>
                                              </p:val>
                                            </p:tav>
                                          </p:tavLst>
                                        </p:anim>
                                        <p:anim calcmode="lin" valueType="num">
                                          <p:cBhvr additive="base">
                                            <p:cTn id="348" dur="1900" fill="hold"/>
                                            <p:tgtEl>
                                              <p:spTgt spid="468"/>
                                            </p:tgtEl>
                                            <p:attrNameLst>
                                              <p:attrName>ppt_y</p:attrName>
                                            </p:attrNameLst>
                                          </p:cBhvr>
                                          <p:tavLst>
                                            <p:tav tm="0">
                                              <p:val>
                                                <p:strVal val="#ppt_y"/>
                                              </p:val>
                                            </p:tav>
                                            <p:tav tm="100000">
                                              <p:val>
                                                <p:strVal val="#ppt_y"/>
                                              </p:val>
                                            </p:tav>
                                          </p:tavLst>
                                        </p:anim>
                                      </p:childTnLst>
                                    </p:cTn>
                                  </p:par>
                                  <p:par>
                                    <p:cTn id="349" presetID="2" presetClass="entr" presetSubtype="8" fill="hold" grpId="0" nodeType="withEffect">
                                      <p:stCondLst>
                                        <p:cond delay="0"/>
                                      </p:stCondLst>
                                      <p:childTnLst>
                                        <p:set>
                                          <p:cBhvr>
                                            <p:cTn id="350" dur="1" fill="hold">
                                              <p:stCondLst>
                                                <p:cond delay="0"/>
                                              </p:stCondLst>
                                            </p:cTn>
                                            <p:tgtEl>
                                              <p:spTgt spid="469"/>
                                            </p:tgtEl>
                                            <p:attrNameLst>
                                              <p:attrName>style.visibility</p:attrName>
                                            </p:attrNameLst>
                                          </p:cBhvr>
                                          <p:to>
                                            <p:strVal val="visible"/>
                                          </p:to>
                                        </p:set>
                                        <p:anim calcmode="lin" valueType="num">
                                          <p:cBhvr additive="base">
                                            <p:cTn id="351" dur="2250" fill="hold"/>
                                            <p:tgtEl>
                                              <p:spTgt spid="469"/>
                                            </p:tgtEl>
                                            <p:attrNameLst>
                                              <p:attrName>ppt_x</p:attrName>
                                            </p:attrNameLst>
                                          </p:cBhvr>
                                          <p:tavLst>
                                            <p:tav tm="0">
                                              <p:val>
                                                <p:strVal val="0-#ppt_w/2"/>
                                              </p:val>
                                            </p:tav>
                                            <p:tav tm="100000">
                                              <p:val>
                                                <p:strVal val="#ppt_x"/>
                                              </p:val>
                                            </p:tav>
                                          </p:tavLst>
                                        </p:anim>
                                        <p:anim calcmode="lin" valueType="num">
                                          <p:cBhvr additive="base">
                                            <p:cTn id="352" dur="2250" fill="hold"/>
                                            <p:tgtEl>
                                              <p:spTgt spid="469"/>
                                            </p:tgtEl>
                                            <p:attrNameLst>
                                              <p:attrName>ppt_y</p:attrName>
                                            </p:attrNameLst>
                                          </p:cBhvr>
                                          <p:tavLst>
                                            <p:tav tm="0">
                                              <p:val>
                                                <p:strVal val="#ppt_y"/>
                                              </p:val>
                                            </p:tav>
                                            <p:tav tm="100000">
                                              <p:val>
                                                <p:strVal val="#ppt_y"/>
                                              </p:val>
                                            </p:tav>
                                          </p:tavLst>
                                        </p:anim>
                                      </p:childTnLst>
                                    </p:cTn>
                                  </p:par>
                                  <p:par>
                                    <p:cTn id="353" presetID="2" presetClass="entr" presetSubtype="8" fill="hold" grpId="0" nodeType="withEffect">
                                      <p:stCondLst>
                                        <p:cond delay="1000"/>
                                      </p:stCondLst>
                                      <p:childTnLst>
                                        <p:set>
                                          <p:cBhvr>
                                            <p:cTn id="354" dur="1" fill="hold">
                                              <p:stCondLst>
                                                <p:cond delay="0"/>
                                              </p:stCondLst>
                                            </p:cTn>
                                            <p:tgtEl>
                                              <p:spTgt spid="470"/>
                                            </p:tgtEl>
                                            <p:attrNameLst>
                                              <p:attrName>style.visibility</p:attrName>
                                            </p:attrNameLst>
                                          </p:cBhvr>
                                          <p:to>
                                            <p:strVal val="visible"/>
                                          </p:to>
                                        </p:set>
                                        <p:anim calcmode="lin" valueType="num">
                                          <p:cBhvr additive="base">
                                            <p:cTn id="355" dur="2000" fill="hold"/>
                                            <p:tgtEl>
                                              <p:spTgt spid="470"/>
                                            </p:tgtEl>
                                            <p:attrNameLst>
                                              <p:attrName>ppt_x</p:attrName>
                                            </p:attrNameLst>
                                          </p:cBhvr>
                                          <p:tavLst>
                                            <p:tav tm="0">
                                              <p:val>
                                                <p:strVal val="0-#ppt_w/2"/>
                                              </p:val>
                                            </p:tav>
                                            <p:tav tm="100000">
                                              <p:val>
                                                <p:strVal val="#ppt_x"/>
                                              </p:val>
                                            </p:tav>
                                          </p:tavLst>
                                        </p:anim>
                                        <p:anim calcmode="lin" valueType="num">
                                          <p:cBhvr additive="base">
                                            <p:cTn id="356" dur="2000" fill="hold"/>
                                            <p:tgtEl>
                                              <p:spTgt spid="470"/>
                                            </p:tgtEl>
                                            <p:attrNameLst>
                                              <p:attrName>ppt_y</p:attrName>
                                            </p:attrNameLst>
                                          </p:cBhvr>
                                          <p:tavLst>
                                            <p:tav tm="0">
                                              <p:val>
                                                <p:strVal val="#ppt_y"/>
                                              </p:val>
                                            </p:tav>
                                            <p:tav tm="100000">
                                              <p:val>
                                                <p:strVal val="#ppt_y"/>
                                              </p:val>
                                            </p:tav>
                                          </p:tavLst>
                                        </p:anim>
                                      </p:childTnLst>
                                    </p:cTn>
                                  </p:par>
                                  <p:par>
                                    <p:cTn id="357" presetID="2" presetClass="entr" presetSubtype="8" fill="hold" grpId="0" nodeType="withEffect">
                                      <p:stCondLst>
                                        <p:cond delay="250"/>
                                      </p:stCondLst>
                                      <p:childTnLst>
                                        <p:set>
                                          <p:cBhvr>
                                            <p:cTn id="358" dur="1" fill="hold">
                                              <p:stCondLst>
                                                <p:cond delay="0"/>
                                              </p:stCondLst>
                                            </p:cTn>
                                            <p:tgtEl>
                                              <p:spTgt spid="471"/>
                                            </p:tgtEl>
                                            <p:attrNameLst>
                                              <p:attrName>style.visibility</p:attrName>
                                            </p:attrNameLst>
                                          </p:cBhvr>
                                          <p:to>
                                            <p:strVal val="visible"/>
                                          </p:to>
                                        </p:set>
                                        <p:anim calcmode="lin" valueType="num">
                                          <p:cBhvr additive="base">
                                            <p:cTn id="359" dur="2400" fill="hold"/>
                                            <p:tgtEl>
                                              <p:spTgt spid="471"/>
                                            </p:tgtEl>
                                            <p:attrNameLst>
                                              <p:attrName>ppt_x</p:attrName>
                                            </p:attrNameLst>
                                          </p:cBhvr>
                                          <p:tavLst>
                                            <p:tav tm="0">
                                              <p:val>
                                                <p:strVal val="0-#ppt_w/2"/>
                                              </p:val>
                                            </p:tav>
                                            <p:tav tm="100000">
                                              <p:val>
                                                <p:strVal val="#ppt_x"/>
                                              </p:val>
                                            </p:tav>
                                          </p:tavLst>
                                        </p:anim>
                                        <p:anim calcmode="lin" valueType="num">
                                          <p:cBhvr additive="base">
                                            <p:cTn id="360" dur="2400" fill="hold"/>
                                            <p:tgtEl>
                                              <p:spTgt spid="471"/>
                                            </p:tgtEl>
                                            <p:attrNameLst>
                                              <p:attrName>ppt_y</p:attrName>
                                            </p:attrNameLst>
                                          </p:cBhvr>
                                          <p:tavLst>
                                            <p:tav tm="0">
                                              <p:val>
                                                <p:strVal val="#ppt_y"/>
                                              </p:val>
                                            </p:tav>
                                            <p:tav tm="100000">
                                              <p:val>
                                                <p:strVal val="#ppt_y"/>
                                              </p:val>
                                            </p:tav>
                                          </p:tavLst>
                                        </p:anim>
                                      </p:childTnLst>
                                    </p:cTn>
                                  </p:par>
                                  <p:par>
                                    <p:cTn id="361" presetID="2" presetClass="entr" presetSubtype="8" fill="hold" grpId="0" nodeType="withEffect">
                                      <p:stCondLst>
                                        <p:cond delay="0"/>
                                      </p:stCondLst>
                                      <p:childTnLst>
                                        <p:set>
                                          <p:cBhvr>
                                            <p:cTn id="362" dur="1" fill="hold">
                                              <p:stCondLst>
                                                <p:cond delay="0"/>
                                              </p:stCondLst>
                                            </p:cTn>
                                            <p:tgtEl>
                                              <p:spTgt spid="472"/>
                                            </p:tgtEl>
                                            <p:attrNameLst>
                                              <p:attrName>style.visibility</p:attrName>
                                            </p:attrNameLst>
                                          </p:cBhvr>
                                          <p:to>
                                            <p:strVal val="visible"/>
                                          </p:to>
                                        </p:set>
                                        <p:anim calcmode="lin" valueType="num">
                                          <p:cBhvr additive="base">
                                            <p:cTn id="363" dur="2250" fill="hold"/>
                                            <p:tgtEl>
                                              <p:spTgt spid="472"/>
                                            </p:tgtEl>
                                            <p:attrNameLst>
                                              <p:attrName>ppt_x</p:attrName>
                                            </p:attrNameLst>
                                          </p:cBhvr>
                                          <p:tavLst>
                                            <p:tav tm="0">
                                              <p:val>
                                                <p:strVal val="0-#ppt_w/2"/>
                                              </p:val>
                                            </p:tav>
                                            <p:tav tm="100000">
                                              <p:val>
                                                <p:strVal val="#ppt_x"/>
                                              </p:val>
                                            </p:tav>
                                          </p:tavLst>
                                        </p:anim>
                                        <p:anim calcmode="lin" valueType="num">
                                          <p:cBhvr additive="base">
                                            <p:cTn id="364" dur="2250" fill="hold"/>
                                            <p:tgtEl>
                                              <p:spTgt spid="472"/>
                                            </p:tgtEl>
                                            <p:attrNameLst>
                                              <p:attrName>ppt_y</p:attrName>
                                            </p:attrNameLst>
                                          </p:cBhvr>
                                          <p:tavLst>
                                            <p:tav tm="0">
                                              <p:val>
                                                <p:strVal val="#ppt_y"/>
                                              </p:val>
                                            </p:tav>
                                            <p:tav tm="100000">
                                              <p:val>
                                                <p:strVal val="#ppt_y"/>
                                              </p:val>
                                            </p:tav>
                                          </p:tavLst>
                                        </p:anim>
                                      </p:childTnLst>
                                    </p:cTn>
                                  </p:par>
                                  <p:par>
                                    <p:cTn id="365" presetID="2" presetClass="entr" presetSubtype="8" fill="hold" grpId="0" nodeType="withEffect">
                                      <p:stCondLst>
                                        <p:cond delay="2000"/>
                                      </p:stCondLst>
                                      <p:childTnLst>
                                        <p:set>
                                          <p:cBhvr>
                                            <p:cTn id="366" dur="1" fill="hold">
                                              <p:stCondLst>
                                                <p:cond delay="0"/>
                                              </p:stCondLst>
                                            </p:cTn>
                                            <p:tgtEl>
                                              <p:spTgt spid="473"/>
                                            </p:tgtEl>
                                            <p:attrNameLst>
                                              <p:attrName>style.visibility</p:attrName>
                                            </p:attrNameLst>
                                          </p:cBhvr>
                                          <p:to>
                                            <p:strVal val="visible"/>
                                          </p:to>
                                        </p:set>
                                        <p:anim calcmode="lin" valueType="num">
                                          <p:cBhvr additive="base">
                                            <p:cTn id="367" dur="2250" fill="hold"/>
                                            <p:tgtEl>
                                              <p:spTgt spid="473"/>
                                            </p:tgtEl>
                                            <p:attrNameLst>
                                              <p:attrName>ppt_x</p:attrName>
                                            </p:attrNameLst>
                                          </p:cBhvr>
                                          <p:tavLst>
                                            <p:tav tm="0">
                                              <p:val>
                                                <p:strVal val="0-#ppt_w/2"/>
                                              </p:val>
                                            </p:tav>
                                            <p:tav tm="100000">
                                              <p:val>
                                                <p:strVal val="#ppt_x"/>
                                              </p:val>
                                            </p:tav>
                                          </p:tavLst>
                                        </p:anim>
                                        <p:anim calcmode="lin" valueType="num">
                                          <p:cBhvr additive="base">
                                            <p:cTn id="368" dur="2250" fill="hold"/>
                                            <p:tgtEl>
                                              <p:spTgt spid="473"/>
                                            </p:tgtEl>
                                            <p:attrNameLst>
                                              <p:attrName>ppt_y</p:attrName>
                                            </p:attrNameLst>
                                          </p:cBhvr>
                                          <p:tavLst>
                                            <p:tav tm="0">
                                              <p:val>
                                                <p:strVal val="#ppt_y"/>
                                              </p:val>
                                            </p:tav>
                                            <p:tav tm="100000">
                                              <p:val>
                                                <p:strVal val="#ppt_y"/>
                                              </p:val>
                                            </p:tav>
                                          </p:tavLst>
                                        </p:anim>
                                      </p:childTnLst>
                                    </p:cTn>
                                  </p:par>
                                  <p:par>
                                    <p:cTn id="369" presetID="2" presetClass="entr" presetSubtype="8" fill="hold" grpId="0" nodeType="withEffect">
                                      <p:stCondLst>
                                        <p:cond delay="1000"/>
                                      </p:stCondLst>
                                      <p:childTnLst>
                                        <p:set>
                                          <p:cBhvr>
                                            <p:cTn id="370" dur="1" fill="hold">
                                              <p:stCondLst>
                                                <p:cond delay="0"/>
                                              </p:stCondLst>
                                            </p:cTn>
                                            <p:tgtEl>
                                              <p:spTgt spid="474"/>
                                            </p:tgtEl>
                                            <p:attrNameLst>
                                              <p:attrName>style.visibility</p:attrName>
                                            </p:attrNameLst>
                                          </p:cBhvr>
                                          <p:to>
                                            <p:strVal val="visible"/>
                                          </p:to>
                                        </p:set>
                                        <p:anim calcmode="lin" valueType="num">
                                          <p:cBhvr additive="base">
                                            <p:cTn id="371" dur="2400" fill="hold"/>
                                            <p:tgtEl>
                                              <p:spTgt spid="474"/>
                                            </p:tgtEl>
                                            <p:attrNameLst>
                                              <p:attrName>ppt_x</p:attrName>
                                            </p:attrNameLst>
                                          </p:cBhvr>
                                          <p:tavLst>
                                            <p:tav tm="0">
                                              <p:val>
                                                <p:strVal val="0-#ppt_w/2"/>
                                              </p:val>
                                            </p:tav>
                                            <p:tav tm="100000">
                                              <p:val>
                                                <p:strVal val="#ppt_x"/>
                                              </p:val>
                                            </p:tav>
                                          </p:tavLst>
                                        </p:anim>
                                        <p:anim calcmode="lin" valueType="num">
                                          <p:cBhvr additive="base">
                                            <p:cTn id="372" dur="2400" fill="hold"/>
                                            <p:tgtEl>
                                              <p:spTgt spid="474"/>
                                            </p:tgtEl>
                                            <p:attrNameLst>
                                              <p:attrName>ppt_y</p:attrName>
                                            </p:attrNameLst>
                                          </p:cBhvr>
                                          <p:tavLst>
                                            <p:tav tm="0">
                                              <p:val>
                                                <p:strVal val="#ppt_y"/>
                                              </p:val>
                                            </p:tav>
                                            <p:tav tm="100000">
                                              <p:val>
                                                <p:strVal val="#ppt_y"/>
                                              </p:val>
                                            </p:tav>
                                          </p:tavLst>
                                        </p:anim>
                                      </p:childTnLst>
                                    </p:cTn>
                                  </p:par>
                                  <p:par>
                                    <p:cTn id="373" presetID="2" presetClass="entr" presetSubtype="8" fill="hold" grpId="0" nodeType="withEffect">
                                      <p:stCondLst>
                                        <p:cond delay="250"/>
                                      </p:stCondLst>
                                      <p:childTnLst>
                                        <p:set>
                                          <p:cBhvr>
                                            <p:cTn id="374" dur="1" fill="hold">
                                              <p:stCondLst>
                                                <p:cond delay="0"/>
                                              </p:stCondLst>
                                            </p:cTn>
                                            <p:tgtEl>
                                              <p:spTgt spid="475"/>
                                            </p:tgtEl>
                                            <p:attrNameLst>
                                              <p:attrName>style.visibility</p:attrName>
                                            </p:attrNameLst>
                                          </p:cBhvr>
                                          <p:to>
                                            <p:strVal val="visible"/>
                                          </p:to>
                                        </p:set>
                                        <p:anim calcmode="lin" valueType="num">
                                          <p:cBhvr additive="base">
                                            <p:cTn id="375" dur="2250" fill="hold"/>
                                            <p:tgtEl>
                                              <p:spTgt spid="475"/>
                                            </p:tgtEl>
                                            <p:attrNameLst>
                                              <p:attrName>ppt_x</p:attrName>
                                            </p:attrNameLst>
                                          </p:cBhvr>
                                          <p:tavLst>
                                            <p:tav tm="0">
                                              <p:val>
                                                <p:strVal val="0-#ppt_w/2"/>
                                              </p:val>
                                            </p:tav>
                                            <p:tav tm="100000">
                                              <p:val>
                                                <p:strVal val="#ppt_x"/>
                                              </p:val>
                                            </p:tav>
                                          </p:tavLst>
                                        </p:anim>
                                        <p:anim calcmode="lin" valueType="num">
                                          <p:cBhvr additive="base">
                                            <p:cTn id="376" dur="2250" fill="hold"/>
                                            <p:tgtEl>
                                              <p:spTgt spid="475"/>
                                            </p:tgtEl>
                                            <p:attrNameLst>
                                              <p:attrName>ppt_y</p:attrName>
                                            </p:attrNameLst>
                                          </p:cBhvr>
                                          <p:tavLst>
                                            <p:tav tm="0">
                                              <p:val>
                                                <p:strVal val="#ppt_y"/>
                                              </p:val>
                                            </p:tav>
                                            <p:tav tm="100000">
                                              <p:val>
                                                <p:strVal val="#ppt_y"/>
                                              </p:val>
                                            </p:tav>
                                          </p:tavLst>
                                        </p:anim>
                                      </p:childTnLst>
                                    </p:cTn>
                                  </p:par>
                                  <p:par>
                                    <p:cTn id="377" presetID="2" presetClass="entr" presetSubtype="8" fill="hold" grpId="0" nodeType="withEffect">
                                      <p:stCondLst>
                                        <p:cond delay="2500"/>
                                      </p:stCondLst>
                                      <p:childTnLst>
                                        <p:set>
                                          <p:cBhvr>
                                            <p:cTn id="378" dur="1" fill="hold">
                                              <p:stCondLst>
                                                <p:cond delay="0"/>
                                              </p:stCondLst>
                                            </p:cTn>
                                            <p:tgtEl>
                                              <p:spTgt spid="476"/>
                                            </p:tgtEl>
                                            <p:attrNameLst>
                                              <p:attrName>style.visibility</p:attrName>
                                            </p:attrNameLst>
                                          </p:cBhvr>
                                          <p:to>
                                            <p:strVal val="visible"/>
                                          </p:to>
                                        </p:set>
                                        <p:anim calcmode="lin" valueType="num">
                                          <p:cBhvr additive="base">
                                            <p:cTn id="379" dur="2250" fill="hold"/>
                                            <p:tgtEl>
                                              <p:spTgt spid="476"/>
                                            </p:tgtEl>
                                            <p:attrNameLst>
                                              <p:attrName>ppt_x</p:attrName>
                                            </p:attrNameLst>
                                          </p:cBhvr>
                                          <p:tavLst>
                                            <p:tav tm="0">
                                              <p:val>
                                                <p:strVal val="0-#ppt_w/2"/>
                                              </p:val>
                                            </p:tav>
                                            <p:tav tm="100000">
                                              <p:val>
                                                <p:strVal val="#ppt_x"/>
                                              </p:val>
                                            </p:tav>
                                          </p:tavLst>
                                        </p:anim>
                                        <p:anim calcmode="lin" valueType="num">
                                          <p:cBhvr additive="base">
                                            <p:cTn id="380" dur="2250" fill="hold"/>
                                            <p:tgtEl>
                                              <p:spTgt spid="476"/>
                                            </p:tgtEl>
                                            <p:attrNameLst>
                                              <p:attrName>ppt_y</p:attrName>
                                            </p:attrNameLst>
                                          </p:cBhvr>
                                          <p:tavLst>
                                            <p:tav tm="0">
                                              <p:val>
                                                <p:strVal val="#ppt_y"/>
                                              </p:val>
                                            </p:tav>
                                            <p:tav tm="100000">
                                              <p:val>
                                                <p:strVal val="#ppt_y"/>
                                              </p:val>
                                            </p:tav>
                                          </p:tavLst>
                                        </p:anim>
                                      </p:childTnLst>
                                    </p:cTn>
                                  </p:par>
                                  <p:par>
                                    <p:cTn id="381" presetID="2" presetClass="entr" presetSubtype="8" fill="hold" grpId="0" nodeType="withEffect">
                                      <p:stCondLst>
                                        <p:cond delay="0"/>
                                      </p:stCondLst>
                                      <p:childTnLst>
                                        <p:set>
                                          <p:cBhvr>
                                            <p:cTn id="382" dur="1" fill="hold">
                                              <p:stCondLst>
                                                <p:cond delay="0"/>
                                              </p:stCondLst>
                                            </p:cTn>
                                            <p:tgtEl>
                                              <p:spTgt spid="477"/>
                                            </p:tgtEl>
                                            <p:attrNameLst>
                                              <p:attrName>style.visibility</p:attrName>
                                            </p:attrNameLst>
                                          </p:cBhvr>
                                          <p:to>
                                            <p:strVal val="visible"/>
                                          </p:to>
                                        </p:set>
                                        <p:anim calcmode="lin" valueType="num">
                                          <p:cBhvr additive="base">
                                            <p:cTn id="383" dur="2250" fill="hold"/>
                                            <p:tgtEl>
                                              <p:spTgt spid="477"/>
                                            </p:tgtEl>
                                            <p:attrNameLst>
                                              <p:attrName>ppt_x</p:attrName>
                                            </p:attrNameLst>
                                          </p:cBhvr>
                                          <p:tavLst>
                                            <p:tav tm="0">
                                              <p:val>
                                                <p:strVal val="0-#ppt_w/2"/>
                                              </p:val>
                                            </p:tav>
                                            <p:tav tm="100000">
                                              <p:val>
                                                <p:strVal val="#ppt_x"/>
                                              </p:val>
                                            </p:tav>
                                          </p:tavLst>
                                        </p:anim>
                                        <p:anim calcmode="lin" valueType="num">
                                          <p:cBhvr additive="base">
                                            <p:cTn id="384" dur="2250" fill="hold"/>
                                            <p:tgtEl>
                                              <p:spTgt spid="477"/>
                                            </p:tgtEl>
                                            <p:attrNameLst>
                                              <p:attrName>ppt_y</p:attrName>
                                            </p:attrNameLst>
                                          </p:cBhvr>
                                          <p:tavLst>
                                            <p:tav tm="0">
                                              <p:val>
                                                <p:strVal val="#ppt_y"/>
                                              </p:val>
                                            </p:tav>
                                            <p:tav tm="100000">
                                              <p:val>
                                                <p:strVal val="#ppt_y"/>
                                              </p:val>
                                            </p:tav>
                                          </p:tavLst>
                                        </p:anim>
                                      </p:childTnLst>
                                    </p:cTn>
                                  </p:par>
                                  <p:par>
                                    <p:cTn id="385" presetID="2" presetClass="entr" presetSubtype="8" fill="hold" grpId="0" nodeType="withEffect">
                                      <p:stCondLst>
                                        <p:cond delay="250"/>
                                      </p:stCondLst>
                                      <p:childTnLst>
                                        <p:set>
                                          <p:cBhvr>
                                            <p:cTn id="386" dur="1" fill="hold">
                                              <p:stCondLst>
                                                <p:cond delay="0"/>
                                              </p:stCondLst>
                                            </p:cTn>
                                            <p:tgtEl>
                                              <p:spTgt spid="478"/>
                                            </p:tgtEl>
                                            <p:attrNameLst>
                                              <p:attrName>style.visibility</p:attrName>
                                            </p:attrNameLst>
                                          </p:cBhvr>
                                          <p:to>
                                            <p:strVal val="visible"/>
                                          </p:to>
                                        </p:set>
                                        <p:anim calcmode="lin" valueType="num">
                                          <p:cBhvr additive="base">
                                            <p:cTn id="387" dur="2250" fill="hold"/>
                                            <p:tgtEl>
                                              <p:spTgt spid="478"/>
                                            </p:tgtEl>
                                            <p:attrNameLst>
                                              <p:attrName>ppt_x</p:attrName>
                                            </p:attrNameLst>
                                          </p:cBhvr>
                                          <p:tavLst>
                                            <p:tav tm="0">
                                              <p:val>
                                                <p:strVal val="0-#ppt_w/2"/>
                                              </p:val>
                                            </p:tav>
                                            <p:tav tm="100000">
                                              <p:val>
                                                <p:strVal val="#ppt_x"/>
                                              </p:val>
                                            </p:tav>
                                          </p:tavLst>
                                        </p:anim>
                                        <p:anim calcmode="lin" valueType="num">
                                          <p:cBhvr additive="base">
                                            <p:cTn id="388" dur="2250" fill="hold"/>
                                            <p:tgtEl>
                                              <p:spTgt spid="478"/>
                                            </p:tgtEl>
                                            <p:attrNameLst>
                                              <p:attrName>ppt_y</p:attrName>
                                            </p:attrNameLst>
                                          </p:cBhvr>
                                          <p:tavLst>
                                            <p:tav tm="0">
                                              <p:val>
                                                <p:strVal val="#ppt_y"/>
                                              </p:val>
                                            </p:tav>
                                            <p:tav tm="100000">
                                              <p:val>
                                                <p:strVal val="#ppt_y"/>
                                              </p:val>
                                            </p:tav>
                                          </p:tavLst>
                                        </p:anim>
                                      </p:childTnLst>
                                    </p:cTn>
                                  </p:par>
                                  <p:par>
                                    <p:cTn id="389" presetID="2" presetClass="entr" presetSubtype="8" fill="hold" grpId="0" nodeType="withEffect">
                                      <p:stCondLst>
                                        <p:cond delay="500"/>
                                      </p:stCondLst>
                                      <p:childTnLst>
                                        <p:set>
                                          <p:cBhvr>
                                            <p:cTn id="390" dur="1" fill="hold">
                                              <p:stCondLst>
                                                <p:cond delay="0"/>
                                              </p:stCondLst>
                                            </p:cTn>
                                            <p:tgtEl>
                                              <p:spTgt spid="479"/>
                                            </p:tgtEl>
                                            <p:attrNameLst>
                                              <p:attrName>style.visibility</p:attrName>
                                            </p:attrNameLst>
                                          </p:cBhvr>
                                          <p:to>
                                            <p:strVal val="visible"/>
                                          </p:to>
                                        </p:set>
                                        <p:anim calcmode="lin" valueType="num">
                                          <p:cBhvr additive="base">
                                            <p:cTn id="391" dur="2250" fill="hold"/>
                                            <p:tgtEl>
                                              <p:spTgt spid="479"/>
                                            </p:tgtEl>
                                            <p:attrNameLst>
                                              <p:attrName>ppt_x</p:attrName>
                                            </p:attrNameLst>
                                          </p:cBhvr>
                                          <p:tavLst>
                                            <p:tav tm="0">
                                              <p:val>
                                                <p:strVal val="0-#ppt_w/2"/>
                                              </p:val>
                                            </p:tav>
                                            <p:tav tm="100000">
                                              <p:val>
                                                <p:strVal val="#ppt_x"/>
                                              </p:val>
                                            </p:tav>
                                          </p:tavLst>
                                        </p:anim>
                                        <p:anim calcmode="lin" valueType="num">
                                          <p:cBhvr additive="base">
                                            <p:cTn id="392" dur="2250" fill="hold"/>
                                            <p:tgtEl>
                                              <p:spTgt spid="479"/>
                                            </p:tgtEl>
                                            <p:attrNameLst>
                                              <p:attrName>ppt_y</p:attrName>
                                            </p:attrNameLst>
                                          </p:cBhvr>
                                          <p:tavLst>
                                            <p:tav tm="0">
                                              <p:val>
                                                <p:strVal val="#ppt_y"/>
                                              </p:val>
                                            </p:tav>
                                            <p:tav tm="100000">
                                              <p:val>
                                                <p:strVal val="#ppt_y"/>
                                              </p:val>
                                            </p:tav>
                                          </p:tavLst>
                                        </p:anim>
                                      </p:childTnLst>
                                    </p:cTn>
                                  </p:par>
                                  <p:par>
                                    <p:cTn id="393" presetID="2" presetClass="entr" presetSubtype="8" fill="hold" grpId="0" nodeType="withEffect">
                                      <p:stCondLst>
                                        <p:cond delay="750"/>
                                      </p:stCondLst>
                                      <p:childTnLst>
                                        <p:set>
                                          <p:cBhvr>
                                            <p:cTn id="394" dur="1" fill="hold">
                                              <p:stCondLst>
                                                <p:cond delay="0"/>
                                              </p:stCondLst>
                                            </p:cTn>
                                            <p:tgtEl>
                                              <p:spTgt spid="480"/>
                                            </p:tgtEl>
                                            <p:attrNameLst>
                                              <p:attrName>style.visibility</p:attrName>
                                            </p:attrNameLst>
                                          </p:cBhvr>
                                          <p:to>
                                            <p:strVal val="visible"/>
                                          </p:to>
                                        </p:set>
                                        <p:anim calcmode="lin" valueType="num">
                                          <p:cBhvr additive="base">
                                            <p:cTn id="395" dur="2000" fill="hold"/>
                                            <p:tgtEl>
                                              <p:spTgt spid="480"/>
                                            </p:tgtEl>
                                            <p:attrNameLst>
                                              <p:attrName>ppt_x</p:attrName>
                                            </p:attrNameLst>
                                          </p:cBhvr>
                                          <p:tavLst>
                                            <p:tav tm="0">
                                              <p:val>
                                                <p:strVal val="0-#ppt_w/2"/>
                                              </p:val>
                                            </p:tav>
                                            <p:tav tm="100000">
                                              <p:val>
                                                <p:strVal val="#ppt_x"/>
                                              </p:val>
                                            </p:tav>
                                          </p:tavLst>
                                        </p:anim>
                                        <p:anim calcmode="lin" valueType="num">
                                          <p:cBhvr additive="base">
                                            <p:cTn id="396" dur="2000" fill="hold"/>
                                            <p:tgtEl>
                                              <p:spTgt spid="480"/>
                                            </p:tgtEl>
                                            <p:attrNameLst>
                                              <p:attrName>ppt_y</p:attrName>
                                            </p:attrNameLst>
                                          </p:cBhvr>
                                          <p:tavLst>
                                            <p:tav tm="0">
                                              <p:val>
                                                <p:strVal val="#ppt_y"/>
                                              </p:val>
                                            </p:tav>
                                            <p:tav tm="100000">
                                              <p:val>
                                                <p:strVal val="#ppt_y"/>
                                              </p:val>
                                            </p:tav>
                                          </p:tavLst>
                                        </p:anim>
                                      </p:childTnLst>
                                    </p:cTn>
                                  </p:par>
                                  <p:par>
                                    <p:cTn id="397" presetID="2" presetClass="entr" presetSubtype="8" fill="hold" grpId="0" nodeType="withEffect">
                                      <p:stCondLst>
                                        <p:cond delay="1000"/>
                                      </p:stCondLst>
                                      <p:childTnLst>
                                        <p:set>
                                          <p:cBhvr>
                                            <p:cTn id="398" dur="1" fill="hold">
                                              <p:stCondLst>
                                                <p:cond delay="0"/>
                                              </p:stCondLst>
                                            </p:cTn>
                                            <p:tgtEl>
                                              <p:spTgt spid="481"/>
                                            </p:tgtEl>
                                            <p:attrNameLst>
                                              <p:attrName>style.visibility</p:attrName>
                                            </p:attrNameLst>
                                          </p:cBhvr>
                                          <p:to>
                                            <p:strVal val="visible"/>
                                          </p:to>
                                        </p:set>
                                        <p:anim calcmode="lin" valueType="num">
                                          <p:cBhvr additive="base">
                                            <p:cTn id="399" dur="2000" fill="hold"/>
                                            <p:tgtEl>
                                              <p:spTgt spid="481"/>
                                            </p:tgtEl>
                                            <p:attrNameLst>
                                              <p:attrName>ppt_x</p:attrName>
                                            </p:attrNameLst>
                                          </p:cBhvr>
                                          <p:tavLst>
                                            <p:tav tm="0">
                                              <p:val>
                                                <p:strVal val="0-#ppt_w/2"/>
                                              </p:val>
                                            </p:tav>
                                            <p:tav tm="100000">
                                              <p:val>
                                                <p:strVal val="#ppt_x"/>
                                              </p:val>
                                            </p:tav>
                                          </p:tavLst>
                                        </p:anim>
                                        <p:anim calcmode="lin" valueType="num">
                                          <p:cBhvr additive="base">
                                            <p:cTn id="400" dur="2000" fill="hold"/>
                                            <p:tgtEl>
                                              <p:spTgt spid="481"/>
                                            </p:tgtEl>
                                            <p:attrNameLst>
                                              <p:attrName>ppt_y</p:attrName>
                                            </p:attrNameLst>
                                          </p:cBhvr>
                                          <p:tavLst>
                                            <p:tav tm="0">
                                              <p:val>
                                                <p:strVal val="#ppt_y"/>
                                              </p:val>
                                            </p:tav>
                                            <p:tav tm="100000">
                                              <p:val>
                                                <p:strVal val="#ppt_y"/>
                                              </p:val>
                                            </p:tav>
                                          </p:tavLst>
                                        </p:anim>
                                      </p:childTnLst>
                                    </p:cTn>
                                  </p:par>
                                  <p:par>
                                    <p:cTn id="401" presetID="2" presetClass="entr" presetSubtype="8" fill="hold" grpId="0" nodeType="withEffect">
                                      <p:stCondLst>
                                        <p:cond delay="1500"/>
                                      </p:stCondLst>
                                      <p:childTnLst>
                                        <p:set>
                                          <p:cBhvr>
                                            <p:cTn id="402" dur="1" fill="hold">
                                              <p:stCondLst>
                                                <p:cond delay="0"/>
                                              </p:stCondLst>
                                            </p:cTn>
                                            <p:tgtEl>
                                              <p:spTgt spid="482"/>
                                            </p:tgtEl>
                                            <p:attrNameLst>
                                              <p:attrName>style.visibility</p:attrName>
                                            </p:attrNameLst>
                                          </p:cBhvr>
                                          <p:to>
                                            <p:strVal val="visible"/>
                                          </p:to>
                                        </p:set>
                                        <p:anim calcmode="lin" valueType="num">
                                          <p:cBhvr additive="base">
                                            <p:cTn id="403" dur="2000" fill="hold"/>
                                            <p:tgtEl>
                                              <p:spTgt spid="482"/>
                                            </p:tgtEl>
                                            <p:attrNameLst>
                                              <p:attrName>ppt_x</p:attrName>
                                            </p:attrNameLst>
                                          </p:cBhvr>
                                          <p:tavLst>
                                            <p:tav tm="0">
                                              <p:val>
                                                <p:strVal val="0-#ppt_w/2"/>
                                              </p:val>
                                            </p:tav>
                                            <p:tav tm="100000">
                                              <p:val>
                                                <p:strVal val="#ppt_x"/>
                                              </p:val>
                                            </p:tav>
                                          </p:tavLst>
                                        </p:anim>
                                        <p:anim calcmode="lin" valueType="num">
                                          <p:cBhvr additive="base">
                                            <p:cTn id="404" dur="2000" fill="hold"/>
                                            <p:tgtEl>
                                              <p:spTgt spid="482"/>
                                            </p:tgtEl>
                                            <p:attrNameLst>
                                              <p:attrName>ppt_y</p:attrName>
                                            </p:attrNameLst>
                                          </p:cBhvr>
                                          <p:tavLst>
                                            <p:tav tm="0">
                                              <p:val>
                                                <p:strVal val="#ppt_y"/>
                                              </p:val>
                                            </p:tav>
                                            <p:tav tm="100000">
                                              <p:val>
                                                <p:strVal val="#ppt_y"/>
                                              </p:val>
                                            </p:tav>
                                          </p:tavLst>
                                        </p:anim>
                                      </p:childTnLst>
                                    </p:cTn>
                                  </p:par>
                                  <p:par>
                                    <p:cTn id="405" presetID="2" presetClass="entr" presetSubtype="8" fill="hold" grpId="0" nodeType="withEffect">
                                      <p:stCondLst>
                                        <p:cond delay="1500"/>
                                      </p:stCondLst>
                                      <p:childTnLst>
                                        <p:set>
                                          <p:cBhvr>
                                            <p:cTn id="406" dur="1" fill="hold">
                                              <p:stCondLst>
                                                <p:cond delay="0"/>
                                              </p:stCondLst>
                                            </p:cTn>
                                            <p:tgtEl>
                                              <p:spTgt spid="483"/>
                                            </p:tgtEl>
                                            <p:attrNameLst>
                                              <p:attrName>style.visibility</p:attrName>
                                            </p:attrNameLst>
                                          </p:cBhvr>
                                          <p:to>
                                            <p:strVal val="visible"/>
                                          </p:to>
                                        </p:set>
                                        <p:anim calcmode="lin" valueType="num">
                                          <p:cBhvr additive="base">
                                            <p:cTn id="407" dur="2250" fill="hold"/>
                                            <p:tgtEl>
                                              <p:spTgt spid="483"/>
                                            </p:tgtEl>
                                            <p:attrNameLst>
                                              <p:attrName>ppt_x</p:attrName>
                                            </p:attrNameLst>
                                          </p:cBhvr>
                                          <p:tavLst>
                                            <p:tav tm="0">
                                              <p:val>
                                                <p:strVal val="0-#ppt_w/2"/>
                                              </p:val>
                                            </p:tav>
                                            <p:tav tm="100000">
                                              <p:val>
                                                <p:strVal val="#ppt_x"/>
                                              </p:val>
                                            </p:tav>
                                          </p:tavLst>
                                        </p:anim>
                                        <p:anim calcmode="lin" valueType="num">
                                          <p:cBhvr additive="base">
                                            <p:cTn id="408" dur="2250" fill="hold"/>
                                            <p:tgtEl>
                                              <p:spTgt spid="483"/>
                                            </p:tgtEl>
                                            <p:attrNameLst>
                                              <p:attrName>ppt_y</p:attrName>
                                            </p:attrNameLst>
                                          </p:cBhvr>
                                          <p:tavLst>
                                            <p:tav tm="0">
                                              <p:val>
                                                <p:strVal val="#ppt_y"/>
                                              </p:val>
                                            </p:tav>
                                            <p:tav tm="100000">
                                              <p:val>
                                                <p:strVal val="#ppt_y"/>
                                              </p:val>
                                            </p:tav>
                                          </p:tavLst>
                                        </p:anim>
                                      </p:childTnLst>
                                    </p:cTn>
                                  </p:par>
                                  <p:par>
                                    <p:cTn id="409" presetID="2" presetClass="entr" presetSubtype="8" fill="hold" grpId="0" nodeType="withEffect">
                                      <p:stCondLst>
                                        <p:cond delay="0"/>
                                      </p:stCondLst>
                                      <p:childTnLst>
                                        <p:set>
                                          <p:cBhvr>
                                            <p:cTn id="410" dur="1" fill="hold">
                                              <p:stCondLst>
                                                <p:cond delay="0"/>
                                              </p:stCondLst>
                                            </p:cTn>
                                            <p:tgtEl>
                                              <p:spTgt spid="484"/>
                                            </p:tgtEl>
                                            <p:attrNameLst>
                                              <p:attrName>style.visibility</p:attrName>
                                            </p:attrNameLst>
                                          </p:cBhvr>
                                          <p:to>
                                            <p:strVal val="visible"/>
                                          </p:to>
                                        </p:set>
                                        <p:anim calcmode="lin" valueType="num">
                                          <p:cBhvr additive="base">
                                            <p:cTn id="411" dur="2250" fill="hold"/>
                                            <p:tgtEl>
                                              <p:spTgt spid="484"/>
                                            </p:tgtEl>
                                            <p:attrNameLst>
                                              <p:attrName>ppt_x</p:attrName>
                                            </p:attrNameLst>
                                          </p:cBhvr>
                                          <p:tavLst>
                                            <p:tav tm="0">
                                              <p:val>
                                                <p:strVal val="0-#ppt_w/2"/>
                                              </p:val>
                                            </p:tav>
                                            <p:tav tm="100000">
                                              <p:val>
                                                <p:strVal val="#ppt_x"/>
                                              </p:val>
                                            </p:tav>
                                          </p:tavLst>
                                        </p:anim>
                                        <p:anim calcmode="lin" valueType="num">
                                          <p:cBhvr additive="base">
                                            <p:cTn id="412" dur="2250" fill="hold"/>
                                            <p:tgtEl>
                                              <p:spTgt spid="484"/>
                                            </p:tgtEl>
                                            <p:attrNameLst>
                                              <p:attrName>ppt_y</p:attrName>
                                            </p:attrNameLst>
                                          </p:cBhvr>
                                          <p:tavLst>
                                            <p:tav tm="0">
                                              <p:val>
                                                <p:strVal val="#ppt_y"/>
                                              </p:val>
                                            </p:tav>
                                            <p:tav tm="100000">
                                              <p:val>
                                                <p:strVal val="#ppt_y"/>
                                              </p:val>
                                            </p:tav>
                                          </p:tavLst>
                                        </p:anim>
                                      </p:childTnLst>
                                    </p:cTn>
                                  </p:par>
                                  <p:par>
                                    <p:cTn id="413" presetID="2" presetClass="entr" presetSubtype="8" fill="hold" grpId="0" nodeType="withEffect">
                                      <p:stCondLst>
                                        <p:cond delay="500"/>
                                      </p:stCondLst>
                                      <p:childTnLst>
                                        <p:set>
                                          <p:cBhvr>
                                            <p:cTn id="414" dur="1" fill="hold">
                                              <p:stCondLst>
                                                <p:cond delay="0"/>
                                              </p:stCondLst>
                                            </p:cTn>
                                            <p:tgtEl>
                                              <p:spTgt spid="485"/>
                                            </p:tgtEl>
                                            <p:attrNameLst>
                                              <p:attrName>style.visibility</p:attrName>
                                            </p:attrNameLst>
                                          </p:cBhvr>
                                          <p:to>
                                            <p:strVal val="visible"/>
                                          </p:to>
                                        </p:set>
                                        <p:anim calcmode="lin" valueType="num">
                                          <p:cBhvr additive="base">
                                            <p:cTn id="415" dur="2250" fill="hold"/>
                                            <p:tgtEl>
                                              <p:spTgt spid="485"/>
                                            </p:tgtEl>
                                            <p:attrNameLst>
                                              <p:attrName>ppt_x</p:attrName>
                                            </p:attrNameLst>
                                          </p:cBhvr>
                                          <p:tavLst>
                                            <p:tav tm="0">
                                              <p:val>
                                                <p:strVal val="0-#ppt_w/2"/>
                                              </p:val>
                                            </p:tav>
                                            <p:tav tm="100000">
                                              <p:val>
                                                <p:strVal val="#ppt_x"/>
                                              </p:val>
                                            </p:tav>
                                          </p:tavLst>
                                        </p:anim>
                                        <p:anim calcmode="lin" valueType="num">
                                          <p:cBhvr additive="base">
                                            <p:cTn id="416" dur="2250" fill="hold"/>
                                            <p:tgtEl>
                                              <p:spTgt spid="485"/>
                                            </p:tgtEl>
                                            <p:attrNameLst>
                                              <p:attrName>ppt_y</p:attrName>
                                            </p:attrNameLst>
                                          </p:cBhvr>
                                          <p:tavLst>
                                            <p:tav tm="0">
                                              <p:val>
                                                <p:strVal val="#ppt_y"/>
                                              </p:val>
                                            </p:tav>
                                            <p:tav tm="100000">
                                              <p:val>
                                                <p:strVal val="#ppt_y"/>
                                              </p:val>
                                            </p:tav>
                                          </p:tavLst>
                                        </p:anim>
                                      </p:childTnLst>
                                    </p:cTn>
                                  </p:par>
                                  <p:par>
                                    <p:cTn id="417" presetID="2" presetClass="entr" presetSubtype="8" fill="hold" grpId="0" nodeType="withEffect">
                                      <p:stCondLst>
                                        <p:cond delay="1500"/>
                                      </p:stCondLst>
                                      <p:childTnLst>
                                        <p:set>
                                          <p:cBhvr>
                                            <p:cTn id="418" dur="1" fill="hold">
                                              <p:stCondLst>
                                                <p:cond delay="0"/>
                                              </p:stCondLst>
                                            </p:cTn>
                                            <p:tgtEl>
                                              <p:spTgt spid="486"/>
                                            </p:tgtEl>
                                            <p:attrNameLst>
                                              <p:attrName>style.visibility</p:attrName>
                                            </p:attrNameLst>
                                          </p:cBhvr>
                                          <p:to>
                                            <p:strVal val="visible"/>
                                          </p:to>
                                        </p:set>
                                        <p:anim calcmode="lin" valueType="num">
                                          <p:cBhvr additive="base">
                                            <p:cTn id="419" dur="2250" fill="hold"/>
                                            <p:tgtEl>
                                              <p:spTgt spid="486"/>
                                            </p:tgtEl>
                                            <p:attrNameLst>
                                              <p:attrName>ppt_x</p:attrName>
                                            </p:attrNameLst>
                                          </p:cBhvr>
                                          <p:tavLst>
                                            <p:tav tm="0">
                                              <p:val>
                                                <p:strVal val="0-#ppt_w/2"/>
                                              </p:val>
                                            </p:tav>
                                            <p:tav tm="100000">
                                              <p:val>
                                                <p:strVal val="#ppt_x"/>
                                              </p:val>
                                            </p:tav>
                                          </p:tavLst>
                                        </p:anim>
                                        <p:anim calcmode="lin" valueType="num">
                                          <p:cBhvr additive="base">
                                            <p:cTn id="420" dur="2250" fill="hold"/>
                                            <p:tgtEl>
                                              <p:spTgt spid="486"/>
                                            </p:tgtEl>
                                            <p:attrNameLst>
                                              <p:attrName>ppt_y</p:attrName>
                                            </p:attrNameLst>
                                          </p:cBhvr>
                                          <p:tavLst>
                                            <p:tav tm="0">
                                              <p:val>
                                                <p:strVal val="#ppt_y"/>
                                              </p:val>
                                            </p:tav>
                                            <p:tav tm="100000">
                                              <p:val>
                                                <p:strVal val="#ppt_y"/>
                                              </p:val>
                                            </p:tav>
                                          </p:tavLst>
                                        </p:anim>
                                      </p:childTnLst>
                                    </p:cTn>
                                  </p:par>
                                  <p:par>
                                    <p:cTn id="421" presetID="2" presetClass="entr" presetSubtype="8" fill="hold" grpId="0" nodeType="withEffect">
                                      <p:stCondLst>
                                        <p:cond delay="500"/>
                                      </p:stCondLst>
                                      <p:childTnLst>
                                        <p:set>
                                          <p:cBhvr>
                                            <p:cTn id="422" dur="1" fill="hold">
                                              <p:stCondLst>
                                                <p:cond delay="0"/>
                                              </p:stCondLst>
                                            </p:cTn>
                                            <p:tgtEl>
                                              <p:spTgt spid="487"/>
                                            </p:tgtEl>
                                            <p:attrNameLst>
                                              <p:attrName>style.visibility</p:attrName>
                                            </p:attrNameLst>
                                          </p:cBhvr>
                                          <p:to>
                                            <p:strVal val="visible"/>
                                          </p:to>
                                        </p:set>
                                        <p:anim calcmode="lin" valueType="num">
                                          <p:cBhvr additive="base">
                                            <p:cTn id="423" dur="1800" fill="hold"/>
                                            <p:tgtEl>
                                              <p:spTgt spid="487"/>
                                            </p:tgtEl>
                                            <p:attrNameLst>
                                              <p:attrName>ppt_x</p:attrName>
                                            </p:attrNameLst>
                                          </p:cBhvr>
                                          <p:tavLst>
                                            <p:tav tm="0">
                                              <p:val>
                                                <p:strVal val="0-#ppt_w/2"/>
                                              </p:val>
                                            </p:tav>
                                            <p:tav tm="100000">
                                              <p:val>
                                                <p:strVal val="#ppt_x"/>
                                              </p:val>
                                            </p:tav>
                                          </p:tavLst>
                                        </p:anim>
                                        <p:anim calcmode="lin" valueType="num">
                                          <p:cBhvr additive="base">
                                            <p:cTn id="424" dur="1800" fill="hold"/>
                                            <p:tgtEl>
                                              <p:spTgt spid="487"/>
                                            </p:tgtEl>
                                            <p:attrNameLst>
                                              <p:attrName>ppt_y</p:attrName>
                                            </p:attrNameLst>
                                          </p:cBhvr>
                                          <p:tavLst>
                                            <p:tav tm="0">
                                              <p:val>
                                                <p:strVal val="#ppt_y"/>
                                              </p:val>
                                            </p:tav>
                                            <p:tav tm="100000">
                                              <p:val>
                                                <p:strVal val="#ppt_y"/>
                                              </p:val>
                                            </p:tav>
                                          </p:tavLst>
                                        </p:anim>
                                      </p:childTnLst>
                                    </p:cTn>
                                  </p:par>
                                  <p:par>
                                    <p:cTn id="425" presetID="2" presetClass="entr" presetSubtype="8" fill="hold" grpId="0" nodeType="withEffect">
                                      <p:stCondLst>
                                        <p:cond delay="1500"/>
                                      </p:stCondLst>
                                      <p:childTnLst>
                                        <p:set>
                                          <p:cBhvr>
                                            <p:cTn id="426" dur="1" fill="hold">
                                              <p:stCondLst>
                                                <p:cond delay="0"/>
                                              </p:stCondLst>
                                            </p:cTn>
                                            <p:tgtEl>
                                              <p:spTgt spid="488"/>
                                            </p:tgtEl>
                                            <p:attrNameLst>
                                              <p:attrName>style.visibility</p:attrName>
                                            </p:attrNameLst>
                                          </p:cBhvr>
                                          <p:to>
                                            <p:strVal val="visible"/>
                                          </p:to>
                                        </p:set>
                                        <p:anim calcmode="lin" valueType="num">
                                          <p:cBhvr additive="base">
                                            <p:cTn id="427" dur="2250" fill="hold"/>
                                            <p:tgtEl>
                                              <p:spTgt spid="488"/>
                                            </p:tgtEl>
                                            <p:attrNameLst>
                                              <p:attrName>ppt_x</p:attrName>
                                            </p:attrNameLst>
                                          </p:cBhvr>
                                          <p:tavLst>
                                            <p:tav tm="0">
                                              <p:val>
                                                <p:strVal val="0-#ppt_w/2"/>
                                              </p:val>
                                            </p:tav>
                                            <p:tav tm="100000">
                                              <p:val>
                                                <p:strVal val="#ppt_x"/>
                                              </p:val>
                                            </p:tav>
                                          </p:tavLst>
                                        </p:anim>
                                        <p:anim calcmode="lin" valueType="num">
                                          <p:cBhvr additive="base">
                                            <p:cTn id="428" dur="2250" fill="hold"/>
                                            <p:tgtEl>
                                              <p:spTgt spid="488"/>
                                            </p:tgtEl>
                                            <p:attrNameLst>
                                              <p:attrName>ppt_y</p:attrName>
                                            </p:attrNameLst>
                                          </p:cBhvr>
                                          <p:tavLst>
                                            <p:tav tm="0">
                                              <p:val>
                                                <p:strVal val="#ppt_y"/>
                                              </p:val>
                                            </p:tav>
                                            <p:tav tm="100000">
                                              <p:val>
                                                <p:strVal val="#ppt_y"/>
                                              </p:val>
                                            </p:tav>
                                          </p:tavLst>
                                        </p:anim>
                                      </p:childTnLst>
                                    </p:cTn>
                                  </p:par>
                                  <p:par>
                                    <p:cTn id="429" presetID="2" presetClass="entr" presetSubtype="8" fill="hold" grpId="0" nodeType="withEffect">
                                      <p:stCondLst>
                                        <p:cond delay="1000"/>
                                      </p:stCondLst>
                                      <p:childTnLst>
                                        <p:set>
                                          <p:cBhvr>
                                            <p:cTn id="430" dur="1" fill="hold">
                                              <p:stCondLst>
                                                <p:cond delay="0"/>
                                              </p:stCondLst>
                                            </p:cTn>
                                            <p:tgtEl>
                                              <p:spTgt spid="489"/>
                                            </p:tgtEl>
                                            <p:attrNameLst>
                                              <p:attrName>style.visibility</p:attrName>
                                            </p:attrNameLst>
                                          </p:cBhvr>
                                          <p:to>
                                            <p:strVal val="visible"/>
                                          </p:to>
                                        </p:set>
                                        <p:anim calcmode="lin" valueType="num">
                                          <p:cBhvr additive="base">
                                            <p:cTn id="431" dur="2250" fill="hold"/>
                                            <p:tgtEl>
                                              <p:spTgt spid="489"/>
                                            </p:tgtEl>
                                            <p:attrNameLst>
                                              <p:attrName>ppt_x</p:attrName>
                                            </p:attrNameLst>
                                          </p:cBhvr>
                                          <p:tavLst>
                                            <p:tav tm="0">
                                              <p:val>
                                                <p:strVal val="0-#ppt_w/2"/>
                                              </p:val>
                                            </p:tav>
                                            <p:tav tm="100000">
                                              <p:val>
                                                <p:strVal val="#ppt_x"/>
                                              </p:val>
                                            </p:tav>
                                          </p:tavLst>
                                        </p:anim>
                                        <p:anim calcmode="lin" valueType="num">
                                          <p:cBhvr additive="base">
                                            <p:cTn id="432" dur="2250" fill="hold"/>
                                            <p:tgtEl>
                                              <p:spTgt spid="489"/>
                                            </p:tgtEl>
                                            <p:attrNameLst>
                                              <p:attrName>ppt_y</p:attrName>
                                            </p:attrNameLst>
                                          </p:cBhvr>
                                          <p:tavLst>
                                            <p:tav tm="0">
                                              <p:val>
                                                <p:strVal val="#ppt_y"/>
                                              </p:val>
                                            </p:tav>
                                            <p:tav tm="100000">
                                              <p:val>
                                                <p:strVal val="#ppt_y"/>
                                              </p:val>
                                            </p:tav>
                                          </p:tavLst>
                                        </p:anim>
                                      </p:childTnLst>
                                    </p:cTn>
                                  </p:par>
                                  <p:par>
                                    <p:cTn id="433" presetID="2" presetClass="entr" presetSubtype="8" fill="hold" grpId="0" nodeType="withEffect">
                                      <p:stCondLst>
                                        <p:cond delay="0"/>
                                      </p:stCondLst>
                                      <p:childTnLst>
                                        <p:set>
                                          <p:cBhvr>
                                            <p:cTn id="434" dur="1" fill="hold">
                                              <p:stCondLst>
                                                <p:cond delay="0"/>
                                              </p:stCondLst>
                                            </p:cTn>
                                            <p:tgtEl>
                                              <p:spTgt spid="490"/>
                                            </p:tgtEl>
                                            <p:attrNameLst>
                                              <p:attrName>style.visibility</p:attrName>
                                            </p:attrNameLst>
                                          </p:cBhvr>
                                          <p:to>
                                            <p:strVal val="visible"/>
                                          </p:to>
                                        </p:set>
                                        <p:anim calcmode="lin" valueType="num">
                                          <p:cBhvr additive="base">
                                            <p:cTn id="435" dur="2250" fill="hold"/>
                                            <p:tgtEl>
                                              <p:spTgt spid="490"/>
                                            </p:tgtEl>
                                            <p:attrNameLst>
                                              <p:attrName>ppt_x</p:attrName>
                                            </p:attrNameLst>
                                          </p:cBhvr>
                                          <p:tavLst>
                                            <p:tav tm="0">
                                              <p:val>
                                                <p:strVal val="0-#ppt_w/2"/>
                                              </p:val>
                                            </p:tav>
                                            <p:tav tm="100000">
                                              <p:val>
                                                <p:strVal val="#ppt_x"/>
                                              </p:val>
                                            </p:tav>
                                          </p:tavLst>
                                        </p:anim>
                                        <p:anim calcmode="lin" valueType="num">
                                          <p:cBhvr additive="base">
                                            <p:cTn id="436" dur="2250" fill="hold"/>
                                            <p:tgtEl>
                                              <p:spTgt spid="490"/>
                                            </p:tgtEl>
                                            <p:attrNameLst>
                                              <p:attrName>ppt_y</p:attrName>
                                            </p:attrNameLst>
                                          </p:cBhvr>
                                          <p:tavLst>
                                            <p:tav tm="0">
                                              <p:val>
                                                <p:strVal val="#ppt_y"/>
                                              </p:val>
                                            </p:tav>
                                            <p:tav tm="100000">
                                              <p:val>
                                                <p:strVal val="#ppt_y"/>
                                              </p:val>
                                            </p:tav>
                                          </p:tavLst>
                                        </p:anim>
                                      </p:childTnLst>
                                    </p:cTn>
                                  </p:par>
                                  <p:par>
                                    <p:cTn id="437" presetID="2" presetClass="entr" presetSubtype="8" fill="hold" grpId="0" nodeType="withEffect">
                                      <p:stCondLst>
                                        <p:cond delay="1500"/>
                                      </p:stCondLst>
                                      <p:childTnLst>
                                        <p:set>
                                          <p:cBhvr>
                                            <p:cTn id="438" dur="1" fill="hold">
                                              <p:stCondLst>
                                                <p:cond delay="0"/>
                                              </p:stCondLst>
                                            </p:cTn>
                                            <p:tgtEl>
                                              <p:spTgt spid="491"/>
                                            </p:tgtEl>
                                            <p:attrNameLst>
                                              <p:attrName>style.visibility</p:attrName>
                                            </p:attrNameLst>
                                          </p:cBhvr>
                                          <p:to>
                                            <p:strVal val="visible"/>
                                          </p:to>
                                        </p:set>
                                        <p:anim calcmode="lin" valueType="num">
                                          <p:cBhvr additive="base">
                                            <p:cTn id="439" dur="2250" fill="hold"/>
                                            <p:tgtEl>
                                              <p:spTgt spid="491"/>
                                            </p:tgtEl>
                                            <p:attrNameLst>
                                              <p:attrName>ppt_x</p:attrName>
                                            </p:attrNameLst>
                                          </p:cBhvr>
                                          <p:tavLst>
                                            <p:tav tm="0">
                                              <p:val>
                                                <p:strVal val="0-#ppt_w/2"/>
                                              </p:val>
                                            </p:tav>
                                            <p:tav tm="100000">
                                              <p:val>
                                                <p:strVal val="#ppt_x"/>
                                              </p:val>
                                            </p:tav>
                                          </p:tavLst>
                                        </p:anim>
                                        <p:anim calcmode="lin" valueType="num">
                                          <p:cBhvr additive="base">
                                            <p:cTn id="440" dur="2250" fill="hold"/>
                                            <p:tgtEl>
                                              <p:spTgt spid="491"/>
                                            </p:tgtEl>
                                            <p:attrNameLst>
                                              <p:attrName>ppt_y</p:attrName>
                                            </p:attrNameLst>
                                          </p:cBhvr>
                                          <p:tavLst>
                                            <p:tav tm="0">
                                              <p:val>
                                                <p:strVal val="#ppt_y"/>
                                              </p:val>
                                            </p:tav>
                                            <p:tav tm="100000">
                                              <p:val>
                                                <p:strVal val="#ppt_y"/>
                                              </p:val>
                                            </p:tav>
                                          </p:tavLst>
                                        </p:anim>
                                      </p:childTnLst>
                                    </p:cTn>
                                  </p:par>
                                  <p:par>
                                    <p:cTn id="441" presetID="2" presetClass="entr" presetSubtype="8" fill="hold" grpId="0" nodeType="withEffect">
                                      <p:stCondLst>
                                        <p:cond delay="500"/>
                                      </p:stCondLst>
                                      <p:childTnLst>
                                        <p:set>
                                          <p:cBhvr>
                                            <p:cTn id="442" dur="1" fill="hold">
                                              <p:stCondLst>
                                                <p:cond delay="0"/>
                                              </p:stCondLst>
                                            </p:cTn>
                                            <p:tgtEl>
                                              <p:spTgt spid="492"/>
                                            </p:tgtEl>
                                            <p:attrNameLst>
                                              <p:attrName>style.visibility</p:attrName>
                                            </p:attrNameLst>
                                          </p:cBhvr>
                                          <p:to>
                                            <p:strVal val="visible"/>
                                          </p:to>
                                        </p:set>
                                        <p:anim calcmode="lin" valueType="num">
                                          <p:cBhvr additive="base">
                                            <p:cTn id="443" dur="2250" fill="hold"/>
                                            <p:tgtEl>
                                              <p:spTgt spid="492"/>
                                            </p:tgtEl>
                                            <p:attrNameLst>
                                              <p:attrName>ppt_x</p:attrName>
                                            </p:attrNameLst>
                                          </p:cBhvr>
                                          <p:tavLst>
                                            <p:tav tm="0">
                                              <p:val>
                                                <p:strVal val="0-#ppt_w/2"/>
                                              </p:val>
                                            </p:tav>
                                            <p:tav tm="100000">
                                              <p:val>
                                                <p:strVal val="#ppt_x"/>
                                              </p:val>
                                            </p:tav>
                                          </p:tavLst>
                                        </p:anim>
                                        <p:anim calcmode="lin" valueType="num">
                                          <p:cBhvr additive="base">
                                            <p:cTn id="444" dur="2250" fill="hold"/>
                                            <p:tgtEl>
                                              <p:spTgt spid="492"/>
                                            </p:tgtEl>
                                            <p:attrNameLst>
                                              <p:attrName>ppt_y</p:attrName>
                                            </p:attrNameLst>
                                          </p:cBhvr>
                                          <p:tavLst>
                                            <p:tav tm="0">
                                              <p:val>
                                                <p:strVal val="#ppt_y"/>
                                              </p:val>
                                            </p:tav>
                                            <p:tav tm="100000">
                                              <p:val>
                                                <p:strVal val="#ppt_y"/>
                                              </p:val>
                                            </p:tav>
                                          </p:tavLst>
                                        </p:anim>
                                      </p:childTnLst>
                                    </p:cTn>
                                  </p:par>
                                  <p:par>
                                    <p:cTn id="445" presetID="2" presetClass="entr" presetSubtype="8" fill="hold" grpId="0" nodeType="withEffect">
                                      <p:stCondLst>
                                        <p:cond delay="0"/>
                                      </p:stCondLst>
                                      <p:childTnLst>
                                        <p:set>
                                          <p:cBhvr>
                                            <p:cTn id="446" dur="1" fill="hold">
                                              <p:stCondLst>
                                                <p:cond delay="0"/>
                                              </p:stCondLst>
                                            </p:cTn>
                                            <p:tgtEl>
                                              <p:spTgt spid="493"/>
                                            </p:tgtEl>
                                            <p:attrNameLst>
                                              <p:attrName>style.visibility</p:attrName>
                                            </p:attrNameLst>
                                          </p:cBhvr>
                                          <p:to>
                                            <p:strVal val="visible"/>
                                          </p:to>
                                        </p:set>
                                        <p:anim calcmode="lin" valueType="num">
                                          <p:cBhvr additive="base">
                                            <p:cTn id="447" dur="2250" fill="hold"/>
                                            <p:tgtEl>
                                              <p:spTgt spid="493"/>
                                            </p:tgtEl>
                                            <p:attrNameLst>
                                              <p:attrName>ppt_x</p:attrName>
                                            </p:attrNameLst>
                                          </p:cBhvr>
                                          <p:tavLst>
                                            <p:tav tm="0">
                                              <p:val>
                                                <p:strVal val="0-#ppt_w/2"/>
                                              </p:val>
                                            </p:tav>
                                            <p:tav tm="100000">
                                              <p:val>
                                                <p:strVal val="#ppt_x"/>
                                              </p:val>
                                            </p:tav>
                                          </p:tavLst>
                                        </p:anim>
                                        <p:anim calcmode="lin" valueType="num">
                                          <p:cBhvr additive="base">
                                            <p:cTn id="448" dur="2250" fill="hold"/>
                                            <p:tgtEl>
                                              <p:spTgt spid="493"/>
                                            </p:tgtEl>
                                            <p:attrNameLst>
                                              <p:attrName>ppt_y</p:attrName>
                                            </p:attrNameLst>
                                          </p:cBhvr>
                                          <p:tavLst>
                                            <p:tav tm="0">
                                              <p:val>
                                                <p:strVal val="#ppt_y"/>
                                              </p:val>
                                            </p:tav>
                                            <p:tav tm="100000">
                                              <p:val>
                                                <p:strVal val="#ppt_y"/>
                                              </p:val>
                                            </p:tav>
                                          </p:tavLst>
                                        </p:anim>
                                      </p:childTnLst>
                                    </p:cTn>
                                  </p:par>
                                  <p:par>
                                    <p:cTn id="449" presetID="2" presetClass="entr" presetSubtype="8" fill="hold" grpId="0" nodeType="withEffect">
                                      <p:stCondLst>
                                        <p:cond delay="1000"/>
                                      </p:stCondLst>
                                      <p:childTnLst>
                                        <p:set>
                                          <p:cBhvr>
                                            <p:cTn id="450" dur="1" fill="hold">
                                              <p:stCondLst>
                                                <p:cond delay="0"/>
                                              </p:stCondLst>
                                            </p:cTn>
                                            <p:tgtEl>
                                              <p:spTgt spid="494"/>
                                            </p:tgtEl>
                                            <p:attrNameLst>
                                              <p:attrName>style.visibility</p:attrName>
                                            </p:attrNameLst>
                                          </p:cBhvr>
                                          <p:to>
                                            <p:strVal val="visible"/>
                                          </p:to>
                                        </p:set>
                                        <p:anim calcmode="lin" valueType="num">
                                          <p:cBhvr additive="base">
                                            <p:cTn id="451" dur="2250" fill="hold"/>
                                            <p:tgtEl>
                                              <p:spTgt spid="494"/>
                                            </p:tgtEl>
                                            <p:attrNameLst>
                                              <p:attrName>ppt_x</p:attrName>
                                            </p:attrNameLst>
                                          </p:cBhvr>
                                          <p:tavLst>
                                            <p:tav tm="0">
                                              <p:val>
                                                <p:strVal val="0-#ppt_w/2"/>
                                              </p:val>
                                            </p:tav>
                                            <p:tav tm="100000">
                                              <p:val>
                                                <p:strVal val="#ppt_x"/>
                                              </p:val>
                                            </p:tav>
                                          </p:tavLst>
                                        </p:anim>
                                        <p:anim calcmode="lin" valueType="num">
                                          <p:cBhvr additive="base">
                                            <p:cTn id="452" dur="2250" fill="hold"/>
                                            <p:tgtEl>
                                              <p:spTgt spid="494"/>
                                            </p:tgtEl>
                                            <p:attrNameLst>
                                              <p:attrName>ppt_y</p:attrName>
                                            </p:attrNameLst>
                                          </p:cBhvr>
                                          <p:tavLst>
                                            <p:tav tm="0">
                                              <p:val>
                                                <p:strVal val="#ppt_y"/>
                                              </p:val>
                                            </p:tav>
                                            <p:tav tm="100000">
                                              <p:val>
                                                <p:strVal val="#ppt_y"/>
                                              </p:val>
                                            </p:tav>
                                          </p:tavLst>
                                        </p:anim>
                                      </p:childTnLst>
                                    </p:cTn>
                                  </p:par>
                                  <p:par>
                                    <p:cTn id="453" presetID="2" presetClass="entr" presetSubtype="8" fill="hold" grpId="0" nodeType="withEffect">
                                      <p:stCondLst>
                                        <p:cond delay="0"/>
                                      </p:stCondLst>
                                      <p:childTnLst>
                                        <p:set>
                                          <p:cBhvr>
                                            <p:cTn id="454" dur="1" fill="hold">
                                              <p:stCondLst>
                                                <p:cond delay="0"/>
                                              </p:stCondLst>
                                            </p:cTn>
                                            <p:tgtEl>
                                              <p:spTgt spid="495"/>
                                            </p:tgtEl>
                                            <p:attrNameLst>
                                              <p:attrName>style.visibility</p:attrName>
                                            </p:attrNameLst>
                                          </p:cBhvr>
                                          <p:to>
                                            <p:strVal val="visible"/>
                                          </p:to>
                                        </p:set>
                                        <p:anim calcmode="lin" valueType="num">
                                          <p:cBhvr additive="base">
                                            <p:cTn id="455" dur="2250" fill="hold"/>
                                            <p:tgtEl>
                                              <p:spTgt spid="495"/>
                                            </p:tgtEl>
                                            <p:attrNameLst>
                                              <p:attrName>ppt_x</p:attrName>
                                            </p:attrNameLst>
                                          </p:cBhvr>
                                          <p:tavLst>
                                            <p:tav tm="0">
                                              <p:val>
                                                <p:strVal val="0-#ppt_w/2"/>
                                              </p:val>
                                            </p:tav>
                                            <p:tav tm="100000">
                                              <p:val>
                                                <p:strVal val="#ppt_x"/>
                                              </p:val>
                                            </p:tav>
                                          </p:tavLst>
                                        </p:anim>
                                        <p:anim calcmode="lin" valueType="num">
                                          <p:cBhvr additive="base">
                                            <p:cTn id="456" dur="2250" fill="hold"/>
                                            <p:tgtEl>
                                              <p:spTgt spid="495"/>
                                            </p:tgtEl>
                                            <p:attrNameLst>
                                              <p:attrName>ppt_y</p:attrName>
                                            </p:attrNameLst>
                                          </p:cBhvr>
                                          <p:tavLst>
                                            <p:tav tm="0">
                                              <p:val>
                                                <p:strVal val="#ppt_y"/>
                                              </p:val>
                                            </p:tav>
                                            <p:tav tm="100000">
                                              <p:val>
                                                <p:strVal val="#ppt_y"/>
                                              </p:val>
                                            </p:tav>
                                          </p:tavLst>
                                        </p:anim>
                                      </p:childTnLst>
                                    </p:cTn>
                                  </p:par>
                                  <p:par>
                                    <p:cTn id="457" presetID="2" presetClass="entr" presetSubtype="8" fill="hold" grpId="0" nodeType="withEffect">
                                      <p:stCondLst>
                                        <p:cond delay="1000"/>
                                      </p:stCondLst>
                                      <p:childTnLst>
                                        <p:set>
                                          <p:cBhvr>
                                            <p:cTn id="458" dur="1" fill="hold">
                                              <p:stCondLst>
                                                <p:cond delay="0"/>
                                              </p:stCondLst>
                                            </p:cTn>
                                            <p:tgtEl>
                                              <p:spTgt spid="496"/>
                                            </p:tgtEl>
                                            <p:attrNameLst>
                                              <p:attrName>style.visibility</p:attrName>
                                            </p:attrNameLst>
                                          </p:cBhvr>
                                          <p:to>
                                            <p:strVal val="visible"/>
                                          </p:to>
                                        </p:set>
                                        <p:anim calcmode="lin" valueType="num">
                                          <p:cBhvr additive="base">
                                            <p:cTn id="459" dur="2250" fill="hold"/>
                                            <p:tgtEl>
                                              <p:spTgt spid="496"/>
                                            </p:tgtEl>
                                            <p:attrNameLst>
                                              <p:attrName>ppt_x</p:attrName>
                                            </p:attrNameLst>
                                          </p:cBhvr>
                                          <p:tavLst>
                                            <p:tav tm="0">
                                              <p:val>
                                                <p:strVal val="0-#ppt_w/2"/>
                                              </p:val>
                                            </p:tav>
                                            <p:tav tm="100000">
                                              <p:val>
                                                <p:strVal val="#ppt_x"/>
                                              </p:val>
                                            </p:tav>
                                          </p:tavLst>
                                        </p:anim>
                                        <p:anim calcmode="lin" valueType="num">
                                          <p:cBhvr additive="base">
                                            <p:cTn id="460" dur="2250" fill="hold"/>
                                            <p:tgtEl>
                                              <p:spTgt spid="496"/>
                                            </p:tgtEl>
                                            <p:attrNameLst>
                                              <p:attrName>ppt_y</p:attrName>
                                            </p:attrNameLst>
                                          </p:cBhvr>
                                          <p:tavLst>
                                            <p:tav tm="0">
                                              <p:val>
                                                <p:strVal val="#ppt_y"/>
                                              </p:val>
                                            </p:tav>
                                            <p:tav tm="100000">
                                              <p:val>
                                                <p:strVal val="#ppt_y"/>
                                              </p:val>
                                            </p:tav>
                                          </p:tavLst>
                                        </p:anim>
                                      </p:childTnLst>
                                    </p:cTn>
                                  </p:par>
                                  <p:par>
                                    <p:cTn id="461" presetID="2" presetClass="entr" presetSubtype="8" fill="hold" grpId="0" nodeType="withEffect">
                                      <p:stCondLst>
                                        <p:cond delay="0"/>
                                      </p:stCondLst>
                                      <p:childTnLst>
                                        <p:set>
                                          <p:cBhvr>
                                            <p:cTn id="462" dur="1" fill="hold">
                                              <p:stCondLst>
                                                <p:cond delay="0"/>
                                              </p:stCondLst>
                                            </p:cTn>
                                            <p:tgtEl>
                                              <p:spTgt spid="497"/>
                                            </p:tgtEl>
                                            <p:attrNameLst>
                                              <p:attrName>style.visibility</p:attrName>
                                            </p:attrNameLst>
                                          </p:cBhvr>
                                          <p:to>
                                            <p:strVal val="visible"/>
                                          </p:to>
                                        </p:set>
                                        <p:anim calcmode="lin" valueType="num">
                                          <p:cBhvr additive="base">
                                            <p:cTn id="463" dur="2250" fill="hold"/>
                                            <p:tgtEl>
                                              <p:spTgt spid="497"/>
                                            </p:tgtEl>
                                            <p:attrNameLst>
                                              <p:attrName>ppt_x</p:attrName>
                                            </p:attrNameLst>
                                          </p:cBhvr>
                                          <p:tavLst>
                                            <p:tav tm="0">
                                              <p:val>
                                                <p:strVal val="0-#ppt_w/2"/>
                                              </p:val>
                                            </p:tav>
                                            <p:tav tm="100000">
                                              <p:val>
                                                <p:strVal val="#ppt_x"/>
                                              </p:val>
                                            </p:tav>
                                          </p:tavLst>
                                        </p:anim>
                                        <p:anim calcmode="lin" valueType="num">
                                          <p:cBhvr additive="base">
                                            <p:cTn id="464" dur="2250" fill="hold"/>
                                            <p:tgtEl>
                                              <p:spTgt spid="497"/>
                                            </p:tgtEl>
                                            <p:attrNameLst>
                                              <p:attrName>ppt_y</p:attrName>
                                            </p:attrNameLst>
                                          </p:cBhvr>
                                          <p:tavLst>
                                            <p:tav tm="0">
                                              <p:val>
                                                <p:strVal val="#ppt_y"/>
                                              </p:val>
                                            </p:tav>
                                            <p:tav tm="100000">
                                              <p:val>
                                                <p:strVal val="#ppt_y"/>
                                              </p:val>
                                            </p:tav>
                                          </p:tavLst>
                                        </p:anim>
                                      </p:childTnLst>
                                    </p:cTn>
                                  </p:par>
                                  <p:par>
                                    <p:cTn id="465" presetID="2" presetClass="entr" presetSubtype="8" fill="hold" grpId="0" nodeType="withEffect">
                                      <p:stCondLst>
                                        <p:cond delay="0"/>
                                      </p:stCondLst>
                                      <p:childTnLst>
                                        <p:set>
                                          <p:cBhvr>
                                            <p:cTn id="466" dur="1" fill="hold">
                                              <p:stCondLst>
                                                <p:cond delay="0"/>
                                              </p:stCondLst>
                                            </p:cTn>
                                            <p:tgtEl>
                                              <p:spTgt spid="498"/>
                                            </p:tgtEl>
                                            <p:attrNameLst>
                                              <p:attrName>style.visibility</p:attrName>
                                            </p:attrNameLst>
                                          </p:cBhvr>
                                          <p:to>
                                            <p:strVal val="visible"/>
                                          </p:to>
                                        </p:set>
                                        <p:anim calcmode="lin" valueType="num">
                                          <p:cBhvr additive="base">
                                            <p:cTn id="467" dur="2250" fill="hold"/>
                                            <p:tgtEl>
                                              <p:spTgt spid="498"/>
                                            </p:tgtEl>
                                            <p:attrNameLst>
                                              <p:attrName>ppt_x</p:attrName>
                                            </p:attrNameLst>
                                          </p:cBhvr>
                                          <p:tavLst>
                                            <p:tav tm="0">
                                              <p:val>
                                                <p:strVal val="0-#ppt_w/2"/>
                                              </p:val>
                                            </p:tav>
                                            <p:tav tm="100000">
                                              <p:val>
                                                <p:strVal val="#ppt_x"/>
                                              </p:val>
                                            </p:tav>
                                          </p:tavLst>
                                        </p:anim>
                                        <p:anim calcmode="lin" valueType="num">
                                          <p:cBhvr additive="base">
                                            <p:cTn id="468" dur="2250" fill="hold"/>
                                            <p:tgtEl>
                                              <p:spTgt spid="498"/>
                                            </p:tgtEl>
                                            <p:attrNameLst>
                                              <p:attrName>ppt_y</p:attrName>
                                            </p:attrNameLst>
                                          </p:cBhvr>
                                          <p:tavLst>
                                            <p:tav tm="0">
                                              <p:val>
                                                <p:strVal val="#ppt_y"/>
                                              </p:val>
                                            </p:tav>
                                            <p:tav tm="100000">
                                              <p:val>
                                                <p:strVal val="#ppt_y"/>
                                              </p:val>
                                            </p:tav>
                                          </p:tavLst>
                                        </p:anim>
                                      </p:childTnLst>
                                    </p:cTn>
                                  </p:par>
                                  <p:par>
                                    <p:cTn id="469" presetID="2" presetClass="entr" presetSubtype="8" fill="hold" grpId="0" nodeType="withEffect">
                                      <p:stCondLst>
                                        <p:cond delay="1000"/>
                                      </p:stCondLst>
                                      <p:childTnLst>
                                        <p:set>
                                          <p:cBhvr>
                                            <p:cTn id="470" dur="1" fill="hold">
                                              <p:stCondLst>
                                                <p:cond delay="0"/>
                                              </p:stCondLst>
                                            </p:cTn>
                                            <p:tgtEl>
                                              <p:spTgt spid="499"/>
                                            </p:tgtEl>
                                            <p:attrNameLst>
                                              <p:attrName>style.visibility</p:attrName>
                                            </p:attrNameLst>
                                          </p:cBhvr>
                                          <p:to>
                                            <p:strVal val="visible"/>
                                          </p:to>
                                        </p:set>
                                        <p:anim calcmode="lin" valueType="num">
                                          <p:cBhvr additive="base">
                                            <p:cTn id="471" dur="2400" fill="hold"/>
                                            <p:tgtEl>
                                              <p:spTgt spid="499"/>
                                            </p:tgtEl>
                                            <p:attrNameLst>
                                              <p:attrName>ppt_x</p:attrName>
                                            </p:attrNameLst>
                                          </p:cBhvr>
                                          <p:tavLst>
                                            <p:tav tm="0">
                                              <p:val>
                                                <p:strVal val="0-#ppt_w/2"/>
                                              </p:val>
                                            </p:tav>
                                            <p:tav tm="100000">
                                              <p:val>
                                                <p:strVal val="#ppt_x"/>
                                              </p:val>
                                            </p:tav>
                                          </p:tavLst>
                                        </p:anim>
                                        <p:anim calcmode="lin" valueType="num">
                                          <p:cBhvr additive="base">
                                            <p:cTn id="472" dur="2400" fill="hold"/>
                                            <p:tgtEl>
                                              <p:spTgt spid="499"/>
                                            </p:tgtEl>
                                            <p:attrNameLst>
                                              <p:attrName>ppt_y</p:attrName>
                                            </p:attrNameLst>
                                          </p:cBhvr>
                                          <p:tavLst>
                                            <p:tav tm="0">
                                              <p:val>
                                                <p:strVal val="#ppt_y"/>
                                              </p:val>
                                            </p:tav>
                                            <p:tav tm="100000">
                                              <p:val>
                                                <p:strVal val="#ppt_y"/>
                                              </p:val>
                                            </p:tav>
                                          </p:tavLst>
                                        </p:anim>
                                      </p:childTnLst>
                                    </p:cTn>
                                  </p:par>
                                  <p:par>
                                    <p:cTn id="473" presetID="2" presetClass="entr" presetSubtype="8" fill="hold" grpId="0" nodeType="withEffect">
                                      <p:stCondLst>
                                        <p:cond delay="0"/>
                                      </p:stCondLst>
                                      <p:childTnLst>
                                        <p:set>
                                          <p:cBhvr>
                                            <p:cTn id="474" dur="1" fill="hold">
                                              <p:stCondLst>
                                                <p:cond delay="0"/>
                                              </p:stCondLst>
                                            </p:cTn>
                                            <p:tgtEl>
                                              <p:spTgt spid="500"/>
                                            </p:tgtEl>
                                            <p:attrNameLst>
                                              <p:attrName>style.visibility</p:attrName>
                                            </p:attrNameLst>
                                          </p:cBhvr>
                                          <p:to>
                                            <p:strVal val="visible"/>
                                          </p:to>
                                        </p:set>
                                        <p:anim calcmode="lin" valueType="num">
                                          <p:cBhvr additive="base">
                                            <p:cTn id="475" dur="2250" fill="hold"/>
                                            <p:tgtEl>
                                              <p:spTgt spid="500"/>
                                            </p:tgtEl>
                                            <p:attrNameLst>
                                              <p:attrName>ppt_x</p:attrName>
                                            </p:attrNameLst>
                                          </p:cBhvr>
                                          <p:tavLst>
                                            <p:tav tm="0">
                                              <p:val>
                                                <p:strVal val="0-#ppt_w/2"/>
                                              </p:val>
                                            </p:tav>
                                            <p:tav tm="100000">
                                              <p:val>
                                                <p:strVal val="#ppt_x"/>
                                              </p:val>
                                            </p:tav>
                                          </p:tavLst>
                                        </p:anim>
                                        <p:anim calcmode="lin" valueType="num">
                                          <p:cBhvr additive="base">
                                            <p:cTn id="476" dur="2250" fill="hold"/>
                                            <p:tgtEl>
                                              <p:spTgt spid="500"/>
                                            </p:tgtEl>
                                            <p:attrNameLst>
                                              <p:attrName>ppt_y</p:attrName>
                                            </p:attrNameLst>
                                          </p:cBhvr>
                                          <p:tavLst>
                                            <p:tav tm="0">
                                              <p:val>
                                                <p:strVal val="#ppt_y"/>
                                              </p:val>
                                            </p:tav>
                                            <p:tav tm="100000">
                                              <p:val>
                                                <p:strVal val="#ppt_y"/>
                                              </p:val>
                                            </p:tav>
                                          </p:tavLst>
                                        </p:anim>
                                      </p:childTnLst>
                                    </p:cTn>
                                  </p:par>
                                  <p:par>
                                    <p:cTn id="477" presetID="2" presetClass="entr" presetSubtype="8" fill="hold" grpId="0" nodeType="withEffect">
                                      <p:stCondLst>
                                        <p:cond delay="700"/>
                                      </p:stCondLst>
                                      <p:childTnLst>
                                        <p:set>
                                          <p:cBhvr>
                                            <p:cTn id="478" dur="1" fill="hold">
                                              <p:stCondLst>
                                                <p:cond delay="0"/>
                                              </p:stCondLst>
                                            </p:cTn>
                                            <p:tgtEl>
                                              <p:spTgt spid="501"/>
                                            </p:tgtEl>
                                            <p:attrNameLst>
                                              <p:attrName>style.visibility</p:attrName>
                                            </p:attrNameLst>
                                          </p:cBhvr>
                                          <p:to>
                                            <p:strVal val="visible"/>
                                          </p:to>
                                        </p:set>
                                        <p:anim calcmode="lin" valueType="num">
                                          <p:cBhvr additive="base">
                                            <p:cTn id="479" dur="2250" fill="hold"/>
                                            <p:tgtEl>
                                              <p:spTgt spid="501"/>
                                            </p:tgtEl>
                                            <p:attrNameLst>
                                              <p:attrName>ppt_x</p:attrName>
                                            </p:attrNameLst>
                                          </p:cBhvr>
                                          <p:tavLst>
                                            <p:tav tm="0">
                                              <p:val>
                                                <p:strVal val="0-#ppt_w/2"/>
                                              </p:val>
                                            </p:tav>
                                            <p:tav tm="100000">
                                              <p:val>
                                                <p:strVal val="#ppt_x"/>
                                              </p:val>
                                            </p:tav>
                                          </p:tavLst>
                                        </p:anim>
                                        <p:anim calcmode="lin" valueType="num">
                                          <p:cBhvr additive="base">
                                            <p:cTn id="480" dur="2250" fill="hold"/>
                                            <p:tgtEl>
                                              <p:spTgt spid="501"/>
                                            </p:tgtEl>
                                            <p:attrNameLst>
                                              <p:attrName>ppt_y</p:attrName>
                                            </p:attrNameLst>
                                          </p:cBhvr>
                                          <p:tavLst>
                                            <p:tav tm="0">
                                              <p:val>
                                                <p:strVal val="#ppt_y"/>
                                              </p:val>
                                            </p:tav>
                                            <p:tav tm="100000">
                                              <p:val>
                                                <p:strVal val="#ppt_y"/>
                                              </p:val>
                                            </p:tav>
                                          </p:tavLst>
                                        </p:anim>
                                      </p:childTnLst>
                                    </p:cTn>
                                  </p:par>
                                  <p:par>
                                    <p:cTn id="481" presetID="2" presetClass="entr" presetSubtype="8" fill="hold" grpId="0" nodeType="withEffect">
                                      <p:stCondLst>
                                        <p:cond delay="1700"/>
                                      </p:stCondLst>
                                      <p:childTnLst>
                                        <p:set>
                                          <p:cBhvr>
                                            <p:cTn id="482" dur="1" fill="hold">
                                              <p:stCondLst>
                                                <p:cond delay="0"/>
                                              </p:stCondLst>
                                            </p:cTn>
                                            <p:tgtEl>
                                              <p:spTgt spid="502"/>
                                            </p:tgtEl>
                                            <p:attrNameLst>
                                              <p:attrName>style.visibility</p:attrName>
                                            </p:attrNameLst>
                                          </p:cBhvr>
                                          <p:to>
                                            <p:strVal val="visible"/>
                                          </p:to>
                                        </p:set>
                                        <p:anim calcmode="lin" valueType="num">
                                          <p:cBhvr additive="base">
                                            <p:cTn id="483" dur="2000" fill="hold"/>
                                            <p:tgtEl>
                                              <p:spTgt spid="502"/>
                                            </p:tgtEl>
                                            <p:attrNameLst>
                                              <p:attrName>ppt_x</p:attrName>
                                            </p:attrNameLst>
                                          </p:cBhvr>
                                          <p:tavLst>
                                            <p:tav tm="0">
                                              <p:val>
                                                <p:strVal val="0-#ppt_w/2"/>
                                              </p:val>
                                            </p:tav>
                                            <p:tav tm="100000">
                                              <p:val>
                                                <p:strVal val="#ppt_x"/>
                                              </p:val>
                                            </p:tav>
                                          </p:tavLst>
                                        </p:anim>
                                        <p:anim calcmode="lin" valueType="num">
                                          <p:cBhvr additive="base">
                                            <p:cTn id="484" dur="2000" fill="hold"/>
                                            <p:tgtEl>
                                              <p:spTgt spid="502"/>
                                            </p:tgtEl>
                                            <p:attrNameLst>
                                              <p:attrName>ppt_y</p:attrName>
                                            </p:attrNameLst>
                                          </p:cBhvr>
                                          <p:tavLst>
                                            <p:tav tm="0">
                                              <p:val>
                                                <p:strVal val="#ppt_y"/>
                                              </p:val>
                                            </p:tav>
                                            <p:tav tm="100000">
                                              <p:val>
                                                <p:strVal val="#ppt_y"/>
                                              </p:val>
                                            </p:tav>
                                          </p:tavLst>
                                        </p:anim>
                                      </p:childTnLst>
                                    </p:cTn>
                                  </p:par>
                                  <p:par>
                                    <p:cTn id="485" presetID="2" presetClass="entr" presetSubtype="8" fill="hold" grpId="0" nodeType="withEffect">
                                      <p:stCondLst>
                                        <p:cond delay="900"/>
                                      </p:stCondLst>
                                      <p:childTnLst>
                                        <p:set>
                                          <p:cBhvr>
                                            <p:cTn id="486" dur="1" fill="hold">
                                              <p:stCondLst>
                                                <p:cond delay="0"/>
                                              </p:stCondLst>
                                            </p:cTn>
                                            <p:tgtEl>
                                              <p:spTgt spid="503"/>
                                            </p:tgtEl>
                                            <p:attrNameLst>
                                              <p:attrName>style.visibility</p:attrName>
                                            </p:attrNameLst>
                                          </p:cBhvr>
                                          <p:to>
                                            <p:strVal val="visible"/>
                                          </p:to>
                                        </p:set>
                                        <p:anim calcmode="lin" valueType="num">
                                          <p:cBhvr additive="base">
                                            <p:cTn id="487" dur="2400" fill="hold"/>
                                            <p:tgtEl>
                                              <p:spTgt spid="503"/>
                                            </p:tgtEl>
                                            <p:attrNameLst>
                                              <p:attrName>ppt_x</p:attrName>
                                            </p:attrNameLst>
                                          </p:cBhvr>
                                          <p:tavLst>
                                            <p:tav tm="0">
                                              <p:val>
                                                <p:strVal val="0-#ppt_w/2"/>
                                              </p:val>
                                            </p:tav>
                                            <p:tav tm="100000">
                                              <p:val>
                                                <p:strVal val="#ppt_x"/>
                                              </p:val>
                                            </p:tav>
                                          </p:tavLst>
                                        </p:anim>
                                        <p:anim calcmode="lin" valueType="num">
                                          <p:cBhvr additive="base">
                                            <p:cTn id="488" dur="2400" fill="hold"/>
                                            <p:tgtEl>
                                              <p:spTgt spid="503"/>
                                            </p:tgtEl>
                                            <p:attrNameLst>
                                              <p:attrName>ppt_y</p:attrName>
                                            </p:attrNameLst>
                                          </p:cBhvr>
                                          <p:tavLst>
                                            <p:tav tm="0">
                                              <p:val>
                                                <p:strVal val="#ppt_y"/>
                                              </p:val>
                                            </p:tav>
                                            <p:tav tm="100000">
                                              <p:val>
                                                <p:strVal val="#ppt_y"/>
                                              </p:val>
                                            </p:tav>
                                          </p:tavLst>
                                        </p:anim>
                                      </p:childTnLst>
                                    </p:cTn>
                                  </p:par>
                                  <p:par>
                                    <p:cTn id="489" presetID="2" presetClass="entr" presetSubtype="8" fill="hold" grpId="0" nodeType="withEffect">
                                      <p:stCondLst>
                                        <p:cond delay="0"/>
                                      </p:stCondLst>
                                      <p:childTnLst>
                                        <p:set>
                                          <p:cBhvr>
                                            <p:cTn id="490" dur="1" fill="hold">
                                              <p:stCondLst>
                                                <p:cond delay="0"/>
                                              </p:stCondLst>
                                            </p:cTn>
                                            <p:tgtEl>
                                              <p:spTgt spid="504"/>
                                            </p:tgtEl>
                                            <p:attrNameLst>
                                              <p:attrName>style.visibility</p:attrName>
                                            </p:attrNameLst>
                                          </p:cBhvr>
                                          <p:to>
                                            <p:strVal val="visible"/>
                                          </p:to>
                                        </p:set>
                                        <p:anim calcmode="lin" valueType="num">
                                          <p:cBhvr additive="base">
                                            <p:cTn id="491" dur="2000" fill="hold"/>
                                            <p:tgtEl>
                                              <p:spTgt spid="504"/>
                                            </p:tgtEl>
                                            <p:attrNameLst>
                                              <p:attrName>ppt_x</p:attrName>
                                            </p:attrNameLst>
                                          </p:cBhvr>
                                          <p:tavLst>
                                            <p:tav tm="0">
                                              <p:val>
                                                <p:strVal val="0-#ppt_w/2"/>
                                              </p:val>
                                            </p:tav>
                                            <p:tav tm="100000">
                                              <p:val>
                                                <p:strVal val="#ppt_x"/>
                                              </p:val>
                                            </p:tav>
                                          </p:tavLst>
                                        </p:anim>
                                        <p:anim calcmode="lin" valueType="num">
                                          <p:cBhvr additive="base">
                                            <p:cTn id="492" dur="2000" fill="hold"/>
                                            <p:tgtEl>
                                              <p:spTgt spid="504"/>
                                            </p:tgtEl>
                                            <p:attrNameLst>
                                              <p:attrName>ppt_y</p:attrName>
                                            </p:attrNameLst>
                                          </p:cBhvr>
                                          <p:tavLst>
                                            <p:tav tm="0">
                                              <p:val>
                                                <p:strVal val="#ppt_y"/>
                                              </p:val>
                                            </p:tav>
                                            <p:tav tm="100000">
                                              <p:val>
                                                <p:strVal val="#ppt_y"/>
                                              </p:val>
                                            </p:tav>
                                          </p:tavLst>
                                        </p:anim>
                                      </p:childTnLst>
                                    </p:cTn>
                                  </p:par>
                                  <p:par>
                                    <p:cTn id="493" presetID="2" presetClass="entr" presetSubtype="8" fill="hold" grpId="0" nodeType="withEffect">
                                      <p:stCondLst>
                                        <p:cond delay="2500"/>
                                      </p:stCondLst>
                                      <p:childTnLst>
                                        <p:set>
                                          <p:cBhvr>
                                            <p:cTn id="494" dur="1" fill="hold">
                                              <p:stCondLst>
                                                <p:cond delay="0"/>
                                              </p:stCondLst>
                                            </p:cTn>
                                            <p:tgtEl>
                                              <p:spTgt spid="505"/>
                                            </p:tgtEl>
                                            <p:attrNameLst>
                                              <p:attrName>style.visibility</p:attrName>
                                            </p:attrNameLst>
                                          </p:cBhvr>
                                          <p:to>
                                            <p:strVal val="visible"/>
                                          </p:to>
                                        </p:set>
                                        <p:anim calcmode="lin" valueType="num">
                                          <p:cBhvr additive="base">
                                            <p:cTn id="495" dur="2250" fill="hold"/>
                                            <p:tgtEl>
                                              <p:spTgt spid="505"/>
                                            </p:tgtEl>
                                            <p:attrNameLst>
                                              <p:attrName>ppt_x</p:attrName>
                                            </p:attrNameLst>
                                          </p:cBhvr>
                                          <p:tavLst>
                                            <p:tav tm="0">
                                              <p:val>
                                                <p:strVal val="0-#ppt_w/2"/>
                                              </p:val>
                                            </p:tav>
                                            <p:tav tm="100000">
                                              <p:val>
                                                <p:strVal val="#ppt_x"/>
                                              </p:val>
                                            </p:tav>
                                          </p:tavLst>
                                        </p:anim>
                                        <p:anim calcmode="lin" valueType="num">
                                          <p:cBhvr additive="base">
                                            <p:cTn id="496" dur="2250" fill="hold"/>
                                            <p:tgtEl>
                                              <p:spTgt spid="505"/>
                                            </p:tgtEl>
                                            <p:attrNameLst>
                                              <p:attrName>ppt_y</p:attrName>
                                            </p:attrNameLst>
                                          </p:cBhvr>
                                          <p:tavLst>
                                            <p:tav tm="0">
                                              <p:val>
                                                <p:strVal val="#ppt_y"/>
                                              </p:val>
                                            </p:tav>
                                            <p:tav tm="100000">
                                              <p:val>
                                                <p:strVal val="#ppt_y"/>
                                              </p:val>
                                            </p:tav>
                                          </p:tavLst>
                                        </p:anim>
                                      </p:childTnLst>
                                    </p:cTn>
                                  </p:par>
                                  <p:par>
                                    <p:cTn id="497" presetID="2" presetClass="entr" presetSubtype="8" fill="hold" grpId="0" nodeType="withEffect">
                                      <p:stCondLst>
                                        <p:cond delay="1000"/>
                                      </p:stCondLst>
                                      <p:childTnLst>
                                        <p:set>
                                          <p:cBhvr>
                                            <p:cTn id="498" dur="1" fill="hold">
                                              <p:stCondLst>
                                                <p:cond delay="0"/>
                                              </p:stCondLst>
                                            </p:cTn>
                                            <p:tgtEl>
                                              <p:spTgt spid="506"/>
                                            </p:tgtEl>
                                            <p:attrNameLst>
                                              <p:attrName>style.visibility</p:attrName>
                                            </p:attrNameLst>
                                          </p:cBhvr>
                                          <p:to>
                                            <p:strVal val="visible"/>
                                          </p:to>
                                        </p:set>
                                        <p:anim calcmode="lin" valueType="num">
                                          <p:cBhvr additive="base">
                                            <p:cTn id="499" dur="2250" fill="hold"/>
                                            <p:tgtEl>
                                              <p:spTgt spid="506"/>
                                            </p:tgtEl>
                                            <p:attrNameLst>
                                              <p:attrName>ppt_x</p:attrName>
                                            </p:attrNameLst>
                                          </p:cBhvr>
                                          <p:tavLst>
                                            <p:tav tm="0">
                                              <p:val>
                                                <p:strVal val="0-#ppt_w/2"/>
                                              </p:val>
                                            </p:tav>
                                            <p:tav tm="100000">
                                              <p:val>
                                                <p:strVal val="#ppt_x"/>
                                              </p:val>
                                            </p:tav>
                                          </p:tavLst>
                                        </p:anim>
                                        <p:anim calcmode="lin" valueType="num">
                                          <p:cBhvr additive="base">
                                            <p:cTn id="500" dur="2250" fill="hold"/>
                                            <p:tgtEl>
                                              <p:spTgt spid="506"/>
                                            </p:tgtEl>
                                            <p:attrNameLst>
                                              <p:attrName>ppt_y</p:attrName>
                                            </p:attrNameLst>
                                          </p:cBhvr>
                                          <p:tavLst>
                                            <p:tav tm="0">
                                              <p:val>
                                                <p:strVal val="#ppt_y"/>
                                              </p:val>
                                            </p:tav>
                                            <p:tav tm="100000">
                                              <p:val>
                                                <p:strVal val="#ppt_y"/>
                                              </p:val>
                                            </p:tav>
                                          </p:tavLst>
                                        </p:anim>
                                      </p:childTnLst>
                                    </p:cTn>
                                  </p:par>
                                  <p:par>
                                    <p:cTn id="501" presetID="2" presetClass="entr" presetSubtype="8" fill="hold" grpId="0" nodeType="withEffect">
                                      <p:stCondLst>
                                        <p:cond delay="2500"/>
                                      </p:stCondLst>
                                      <p:childTnLst>
                                        <p:set>
                                          <p:cBhvr>
                                            <p:cTn id="502" dur="1" fill="hold">
                                              <p:stCondLst>
                                                <p:cond delay="0"/>
                                              </p:stCondLst>
                                            </p:cTn>
                                            <p:tgtEl>
                                              <p:spTgt spid="507"/>
                                            </p:tgtEl>
                                            <p:attrNameLst>
                                              <p:attrName>style.visibility</p:attrName>
                                            </p:attrNameLst>
                                          </p:cBhvr>
                                          <p:to>
                                            <p:strVal val="visible"/>
                                          </p:to>
                                        </p:set>
                                        <p:anim calcmode="lin" valueType="num">
                                          <p:cBhvr additive="base">
                                            <p:cTn id="503" dur="2250" fill="hold"/>
                                            <p:tgtEl>
                                              <p:spTgt spid="507"/>
                                            </p:tgtEl>
                                            <p:attrNameLst>
                                              <p:attrName>ppt_x</p:attrName>
                                            </p:attrNameLst>
                                          </p:cBhvr>
                                          <p:tavLst>
                                            <p:tav tm="0">
                                              <p:val>
                                                <p:strVal val="0-#ppt_w/2"/>
                                              </p:val>
                                            </p:tav>
                                            <p:tav tm="100000">
                                              <p:val>
                                                <p:strVal val="#ppt_x"/>
                                              </p:val>
                                            </p:tav>
                                          </p:tavLst>
                                        </p:anim>
                                        <p:anim calcmode="lin" valueType="num">
                                          <p:cBhvr additive="base">
                                            <p:cTn id="504" dur="2250" fill="hold"/>
                                            <p:tgtEl>
                                              <p:spTgt spid="507"/>
                                            </p:tgtEl>
                                            <p:attrNameLst>
                                              <p:attrName>ppt_y</p:attrName>
                                            </p:attrNameLst>
                                          </p:cBhvr>
                                          <p:tavLst>
                                            <p:tav tm="0">
                                              <p:val>
                                                <p:strVal val="#ppt_y"/>
                                              </p:val>
                                            </p:tav>
                                            <p:tav tm="100000">
                                              <p:val>
                                                <p:strVal val="#ppt_y"/>
                                              </p:val>
                                            </p:tav>
                                          </p:tavLst>
                                        </p:anim>
                                      </p:childTnLst>
                                    </p:cTn>
                                  </p:par>
                                  <p:par>
                                    <p:cTn id="505" presetID="2" presetClass="entr" presetSubtype="8" fill="hold" grpId="0" nodeType="withEffect">
                                      <p:stCondLst>
                                        <p:cond delay="1000"/>
                                      </p:stCondLst>
                                      <p:childTnLst>
                                        <p:set>
                                          <p:cBhvr>
                                            <p:cTn id="506" dur="1" fill="hold">
                                              <p:stCondLst>
                                                <p:cond delay="0"/>
                                              </p:stCondLst>
                                            </p:cTn>
                                            <p:tgtEl>
                                              <p:spTgt spid="509"/>
                                            </p:tgtEl>
                                            <p:attrNameLst>
                                              <p:attrName>style.visibility</p:attrName>
                                            </p:attrNameLst>
                                          </p:cBhvr>
                                          <p:to>
                                            <p:strVal val="visible"/>
                                          </p:to>
                                        </p:set>
                                        <p:anim calcmode="lin" valueType="num">
                                          <p:cBhvr additive="base">
                                            <p:cTn id="507" dur="2250" fill="hold"/>
                                            <p:tgtEl>
                                              <p:spTgt spid="509"/>
                                            </p:tgtEl>
                                            <p:attrNameLst>
                                              <p:attrName>ppt_x</p:attrName>
                                            </p:attrNameLst>
                                          </p:cBhvr>
                                          <p:tavLst>
                                            <p:tav tm="0">
                                              <p:val>
                                                <p:strVal val="0-#ppt_w/2"/>
                                              </p:val>
                                            </p:tav>
                                            <p:tav tm="100000">
                                              <p:val>
                                                <p:strVal val="#ppt_x"/>
                                              </p:val>
                                            </p:tav>
                                          </p:tavLst>
                                        </p:anim>
                                        <p:anim calcmode="lin" valueType="num">
                                          <p:cBhvr additive="base">
                                            <p:cTn id="508" dur="2250" fill="hold"/>
                                            <p:tgtEl>
                                              <p:spTgt spid="509"/>
                                            </p:tgtEl>
                                            <p:attrNameLst>
                                              <p:attrName>ppt_y</p:attrName>
                                            </p:attrNameLst>
                                          </p:cBhvr>
                                          <p:tavLst>
                                            <p:tav tm="0">
                                              <p:val>
                                                <p:strVal val="#ppt_y"/>
                                              </p:val>
                                            </p:tav>
                                            <p:tav tm="100000">
                                              <p:val>
                                                <p:strVal val="#ppt_y"/>
                                              </p:val>
                                            </p:tav>
                                          </p:tavLst>
                                        </p:anim>
                                      </p:childTnLst>
                                    </p:cTn>
                                  </p:par>
                                  <p:par>
                                    <p:cTn id="509" presetID="2" presetClass="entr" presetSubtype="8" fill="hold" grpId="0" nodeType="withEffect">
                                      <p:stCondLst>
                                        <p:cond delay="2500"/>
                                      </p:stCondLst>
                                      <p:childTnLst>
                                        <p:set>
                                          <p:cBhvr>
                                            <p:cTn id="510" dur="1" fill="hold">
                                              <p:stCondLst>
                                                <p:cond delay="0"/>
                                              </p:stCondLst>
                                            </p:cTn>
                                            <p:tgtEl>
                                              <p:spTgt spid="510"/>
                                            </p:tgtEl>
                                            <p:attrNameLst>
                                              <p:attrName>style.visibility</p:attrName>
                                            </p:attrNameLst>
                                          </p:cBhvr>
                                          <p:to>
                                            <p:strVal val="visible"/>
                                          </p:to>
                                        </p:set>
                                        <p:anim calcmode="lin" valueType="num">
                                          <p:cBhvr additive="base">
                                            <p:cTn id="511" dur="2250" fill="hold"/>
                                            <p:tgtEl>
                                              <p:spTgt spid="510"/>
                                            </p:tgtEl>
                                            <p:attrNameLst>
                                              <p:attrName>ppt_x</p:attrName>
                                            </p:attrNameLst>
                                          </p:cBhvr>
                                          <p:tavLst>
                                            <p:tav tm="0">
                                              <p:val>
                                                <p:strVal val="0-#ppt_w/2"/>
                                              </p:val>
                                            </p:tav>
                                            <p:tav tm="100000">
                                              <p:val>
                                                <p:strVal val="#ppt_x"/>
                                              </p:val>
                                            </p:tav>
                                          </p:tavLst>
                                        </p:anim>
                                        <p:anim calcmode="lin" valueType="num">
                                          <p:cBhvr additive="base">
                                            <p:cTn id="512" dur="2250" fill="hold"/>
                                            <p:tgtEl>
                                              <p:spTgt spid="510"/>
                                            </p:tgtEl>
                                            <p:attrNameLst>
                                              <p:attrName>ppt_y</p:attrName>
                                            </p:attrNameLst>
                                          </p:cBhvr>
                                          <p:tavLst>
                                            <p:tav tm="0">
                                              <p:val>
                                                <p:strVal val="#ppt_y"/>
                                              </p:val>
                                            </p:tav>
                                            <p:tav tm="100000">
                                              <p:val>
                                                <p:strVal val="#ppt_y"/>
                                              </p:val>
                                            </p:tav>
                                          </p:tavLst>
                                        </p:anim>
                                      </p:childTnLst>
                                    </p:cTn>
                                  </p:par>
                                  <p:par>
                                    <p:cTn id="513" presetID="2" presetClass="entr" presetSubtype="8" fill="hold" grpId="0" nodeType="withEffect">
                                      <p:stCondLst>
                                        <p:cond delay="2500"/>
                                      </p:stCondLst>
                                      <p:childTnLst>
                                        <p:set>
                                          <p:cBhvr>
                                            <p:cTn id="514" dur="1" fill="hold">
                                              <p:stCondLst>
                                                <p:cond delay="0"/>
                                              </p:stCondLst>
                                            </p:cTn>
                                            <p:tgtEl>
                                              <p:spTgt spid="511"/>
                                            </p:tgtEl>
                                            <p:attrNameLst>
                                              <p:attrName>style.visibility</p:attrName>
                                            </p:attrNameLst>
                                          </p:cBhvr>
                                          <p:to>
                                            <p:strVal val="visible"/>
                                          </p:to>
                                        </p:set>
                                        <p:anim calcmode="lin" valueType="num">
                                          <p:cBhvr additive="base">
                                            <p:cTn id="515" dur="2500" fill="hold"/>
                                            <p:tgtEl>
                                              <p:spTgt spid="511"/>
                                            </p:tgtEl>
                                            <p:attrNameLst>
                                              <p:attrName>ppt_x</p:attrName>
                                            </p:attrNameLst>
                                          </p:cBhvr>
                                          <p:tavLst>
                                            <p:tav tm="0">
                                              <p:val>
                                                <p:strVal val="0-#ppt_w/2"/>
                                              </p:val>
                                            </p:tav>
                                            <p:tav tm="100000">
                                              <p:val>
                                                <p:strVal val="#ppt_x"/>
                                              </p:val>
                                            </p:tav>
                                          </p:tavLst>
                                        </p:anim>
                                        <p:anim calcmode="lin" valueType="num">
                                          <p:cBhvr additive="base">
                                            <p:cTn id="516" dur="2500" fill="hold"/>
                                            <p:tgtEl>
                                              <p:spTgt spid="511"/>
                                            </p:tgtEl>
                                            <p:attrNameLst>
                                              <p:attrName>ppt_y</p:attrName>
                                            </p:attrNameLst>
                                          </p:cBhvr>
                                          <p:tavLst>
                                            <p:tav tm="0">
                                              <p:val>
                                                <p:strVal val="#ppt_y"/>
                                              </p:val>
                                            </p:tav>
                                            <p:tav tm="100000">
                                              <p:val>
                                                <p:strVal val="#ppt_y"/>
                                              </p:val>
                                            </p:tav>
                                          </p:tavLst>
                                        </p:anim>
                                      </p:childTnLst>
                                    </p:cTn>
                                  </p:par>
                                  <p:par>
                                    <p:cTn id="517" presetID="2" presetClass="entr" presetSubtype="8" fill="hold" grpId="0" nodeType="withEffect">
                                      <p:stCondLst>
                                        <p:cond delay="300"/>
                                      </p:stCondLst>
                                      <p:childTnLst>
                                        <p:set>
                                          <p:cBhvr>
                                            <p:cTn id="518" dur="1" fill="hold">
                                              <p:stCondLst>
                                                <p:cond delay="0"/>
                                              </p:stCondLst>
                                            </p:cTn>
                                            <p:tgtEl>
                                              <p:spTgt spid="512"/>
                                            </p:tgtEl>
                                            <p:attrNameLst>
                                              <p:attrName>style.visibility</p:attrName>
                                            </p:attrNameLst>
                                          </p:cBhvr>
                                          <p:to>
                                            <p:strVal val="visible"/>
                                          </p:to>
                                        </p:set>
                                        <p:anim calcmode="lin" valueType="num">
                                          <p:cBhvr additive="base">
                                            <p:cTn id="519" dur="2250" fill="hold"/>
                                            <p:tgtEl>
                                              <p:spTgt spid="512"/>
                                            </p:tgtEl>
                                            <p:attrNameLst>
                                              <p:attrName>ppt_x</p:attrName>
                                            </p:attrNameLst>
                                          </p:cBhvr>
                                          <p:tavLst>
                                            <p:tav tm="0">
                                              <p:val>
                                                <p:strVal val="0-#ppt_w/2"/>
                                              </p:val>
                                            </p:tav>
                                            <p:tav tm="100000">
                                              <p:val>
                                                <p:strVal val="#ppt_x"/>
                                              </p:val>
                                            </p:tav>
                                          </p:tavLst>
                                        </p:anim>
                                        <p:anim calcmode="lin" valueType="num">
                                          <p:cBhvr additive="base">
                                            <p:cTn id="520" dur="2250" fill="hold"/>
                                            <p:tgtEl>
                                              <p:spTgt spid="512"/>
                                            </p:tgtEl>
                                            <p:attrNameLst>
                                              <p:attrName>ppt_y</p:attrName>
                                            </p:attrNameLst>
                                          </p:cBhvr>
                                          <p:tavLst>
                                            <p:tav tm="0">
                                              <p:val>
                                                <p:strVal val="#ppt_y"/>
                                              </p:val>
                                            </p:tav>
                                            <p:tav tm="100000">
                                              <p:val>
                                                <p:strVal val="#ppt_y"/>
                                              </p:val>
                                            </p:tav>
                                          </p:tavLst>
                                        </p:anim>
                                      </p:childTnLst>
                                    </p:cTn>
                                  </p:par>
                                  <p:par>
                                    <p:cTn id="521" presetID="2" presetClass="entr" presetSubtype="8" fill="hold" grpId="0" nodeType="withEffect">
                                      <p:stCondLst>
                                        <p:cond delay="2500"/>
                                      </p:stCondLst>
                                      <p:childTnLst>
                                        <p:set>
                                          <p:cBhvr>
                                            <p:cTn id="522" dur="1" fill="hold">
                                              <p:stCondLst>
                                                <p:cond delay="0"/>
                                              </p:stCondLst>
                                            </p:cTn>
                                            <p:tgtEl>
                                              <p:spTgt spid="513"/>
                                            </p:tgtEl>
                                            <p:attrNameLst>
                                              <p:attrName>style.visibility</p:attrName>
                                            </p:attrNameLst>
                                          </p:cBhvr>
                                          <p:to>
                                            <p:strVal val="visible"/>
                                          </p:to>
                                        </p:set>
                                        <p:anim calcmode="lin" valueType="num">
                                          <p:cBhvr additive="base">
                                            <p:cTn id="523" dur="2000" fill="hold"/>
                                            <p:tgtEl>
                                              <p:spTgt spid="513"/>
                                            </p:tgtEl>
                                            <p:attrNameLst>
                                              <p:attrName>ppt_x</p:attrName>
                                            </p:attrNameLst>
                                          </p:cBhvr>
                                          <p:tavLst>
                                            <p:tav tm="0">
                                              <p:val>
                                                <p:strVal val="0-#ppt_w/2"/>
                                              </p:val>
                                            </p:tav>
                                            <p:tav tm="100000">
                                              <p:val>
                                                <p:strVal val="#ppt_x"/>
                                              </p:val>
                                            </p:tav>
                                          </p:tavLst>
                                        </p:anim>
                                        <p:anim calcmode="lin" valueType="num">
                                          <p:cBhvr additive="base">
                                            <p:cTn id="524" dur="2000" fill="hold"/>
                                            <p:tgtEl>
                                              <p:spTgt spid="513"/>
                                            </p:tgtEl>
                                            <p:attrNameLst>
                                              <p:attrName>ppt_y</p:attrName>
                                            </p:attrNameLst>
                                          </p:cBhvr>
                                          <p:tavLst>
                                            <p:tav tm="0">
                                              <p:val>
                                                <p:strVal val="#ppt_y"/>
                                              </p:val>
                                            </p:tav>
                                            <p:tav tm="100000">
                                              <p:val>
                                                <p:strVal val="#ppt_y"/>
                                              </p:val>
                                            </p:tav>
                                          </p:tavLst>
                                        </p:anim>
                                      </p:childTnLst>
                                    </p:cTn>
                                  </p:par>
                                  <p:par>
                                    <p:cTn id="525" presetID="2" presetClass="entr" presetSubtype="8" fill="hold" grpId="0" nodeType="withEffect">
                                      <p:stCondLst>
                                        <p:cond delay="600"/>
                                      </p:stCondLst>
                                      <p:childTnLst>
                                        <p:set>
                                          <p:cBhvr>
                                            <p:cTn id="526" dur="1" fill="hold">
                                              <p:stCondLst>
                                                <p:cond delay="0"/>
                                              </p:stCondLst>
                                            </p:cTn>
                                            <p:tgtEl>
                                              <p:spTgt spid="508"/>
                                            </p:tgtEl>
                                            <p:attrNameLst>
                                              <p:attrName>style.visibility</p:attrName>
                                            </p:attrNameLst>
                                          </p:cBhvr>
                                          <p:to>
                                            <p:strVal val="visible"/>
                                          </p:to>
                                        </p:set>
                                        <p:anim calcmode="lin" valueType="num">
                                          <p:cBhvr additive="base">
                                            <p:cTn id="527" dur="2250" fill="hold"/>
                                            <p:tgtEl>
                                              <p:spTgt spid="508"/>
                                            </p:tgtEl>
                                            <p:attrNameLst>
                                              <p:attrName>ppt_x</p:attrName>
                                            </p:attrNameLst>
                                          </p:cBhvr>
                                          <p:tavLst>
                                            <p:tav tm="0">
                                              <p:val>
                                                <p:strVal val="0-#ppt_w/2"/>
                                              </p:val>
                                            </p:tav>
                                            <p:tav tm="100000">
                                              <p:val>
                                                <p:strVal val="#ppt_x"/>
                                              </p:val>
                                            </p:tav>
                                          </p:tavLst>
                                        </p:anim>
                                        <p:anim calcmode="lin" valueType="num">
                                          <p:cBhvr additive="base">
                                            <p:cTn id="528" dur="2250" fill="hold"/>
                                            <p:tgtEl>
                                              <p:spTgt spid="508"/>
                                            </p:tgtEl>
                                            <p:attrNameLst>
                                              <p:attrName>ppt_y</p:attrName>
                                            </p:attrNameLst>
                                          </p:cBhvr>
                                          <p:tavLst>
                                            <p:tav tm="0">
                                              <p:val>
                                                <p:strVal val="#ppt_y"/>
                                              </p:val>
                                            </p:tav>
                                            <p:tav tm="100000">
                                              <p:val>
                                                <p:strVal val="#ppt_y"/>
                                              </p:val>
                                            </p:tav>
                                          </p:tavLst>
                                        </p:anim>
                                      </p:childTnLst>
                                    </p:cTn>
                                  </p:par>
                                  <p:par>
                                    <p:cTn id="529" presetID="2" presetClass="entr" presetSubtype="8" fill="hold" grpId="0" nodeType="withEffect">
                                      <p:stCondLst>
                                        <p:cond delay="1100"/>
                                      </p:stCondLst>
                                      <p:childTnLst>
                                        <p:set>
                                          <p:cBhvr>
                                            <p:cTn id="530" dur="1" fill="hold">
                                              <p:stCondLst>
                                                <p:cond delay="0"/>
                                              </p:stCondLst>
                                            </p:cTn>
                                            <p:tgtEl>
                                              <p:spTgt spid="514"/>
                                            </p:tgtEl>
                                            <p:attrNameLst>
                                              <p:attrName>style.visibility</p:attrName>
                                            </p:attrNameLst>
                                          </p:cBhvr>
                                          <p:to>
                                            <p:strVal val="visible"/>
                                          </p:to>
                                        </p:set>
                                        <p:anim calcmode="lin" valueType="num">
                                          <p:cBhvr additive="base">
                                            <p:cTn id="531" dur="2250" fill="hold"/>
                                            <p:tgtEl>
                                              <p:spTgt spid="514"/>
                                            </p:tgtEl>
                                            <p:attrNameLst>
                                              <p:attrName>ppt_x</p:attrName>
                                            </p:attrNameLst>
                                          </p:cBhvr>
                                          <p:tavLst>
                                            <p:tav tm="0">
                                              <p:val>
                                                <p:strVal val="0-#ppt_w/2"/>
                                              </p:val>
                                            </p:tav>
                                            <p:tav tm="100000">
                                              <p:val>
                                                <p:strVal val="#ppt_x"/>
                                              </p:val>
                                            </p:tav>
                                          </p:tavLst>
                                        </p:anim>
                                        <p:anim calcmode="lin" valueType="num">
                                          <p:cBhvr additive="base">
                                            <p:cTn id="532" dur="2250" fill="hold"/>
                                            <p:tgtEl>
                                              <p:spTgt spid="514"/>
                                            </p:tgtEl>
                                            <p:attrNameLst>
                                              <p:attrName>ppt_y</p:attrName>
                                            </p:attrNameLst>
                                          </p:cBhvr>
                                          <p:tavLst>
                                            <p:tav tm="0">
                                              <p:val>
                                                <p:strVal val="#ppt_y"/>
                                              </p:val>
                                            </p:tav>
                                            <p:tav tm="100000">
                                              <p:val>
                                                <p:strVal val="#ppt_y"/>
                                              </p:val>
                                            </p:tav>
                                          </p:tavLst>
                                        </p:anim>
                                      </p:childTnLst>
                                    </p:cTn>
                                  </p:par>
                                  <p:par>
                                    <p:cTn id="533" presetID="2" presetClass="entr" presetSubtype="8" fill="hold" grpId="0" nodeType="withEffect">
                                      <p:stCondLst>
                                        <p:cond delay="1300"/>
                                      </p:stCondLst>
                                      <p:childTnLst>
                                        <p:set>
                                          <p:cBhvr>
                                            <p:cTn id="534" dur="1" fill="hold">
                                              <p:stCondLst>
                                                <p:cond delay="0"/>
                                              </p:stCondLst>
                                            </p:cTn>
                                            <p:tgtEl>
                                              <p:spTgt spid="515"/>
                                            </p:tgtEl>
                                            <p:attrNameLst>
                                              <p:attrName>style.visibility</p:attrName>
                                            </p:attrNameLst>
                                          </p:cBhvr>
                                          <p:to>
                                            <p:strVal val="visible"/>
                                          </p:to>
                                        </p:set>
                                        <p:anim calcmode="lin" valueType="num">
                                          <p:cBhvr additive="base">
                                            <p:cTn id="535" dur="2250" fill="hold"/>
                                            <p:tgtEl>
                                              <p:spTgt spid="515"/>
                                            </p:tgtEl>
                                            <p:attrNameLst>
                                              <p:attrName>ppt_x</p:attrName>
                                            </p:attrNameLst>
                                          </p:cBhvr>
                                          <p:tavLst>
                                            <p:tav tm="0">
                                              <p:val>
                                                <p:strVal val="0-#ppt_w/2"/>
                                              </p:val>
                                            </p:tav>
                                            <p:tav tm="100000">
                                              <p:val>
                                                <p:strVal val="#ppt_x"/>
                                              </p:val>
                                            </p:tav>
                                          </p:tavLst>
                                        </p:anim>
                                        <p:anim calcmode="lin" valueType="num">
                                          <p:cBhvr additive="base">
                                            <p:cTn id="536" dur="2250" fill="hold"/>
                                            <p:tgtEl>
                                              <p:spTgt spid="515"/>
                                            </p:tgtEl>
                                            <p:attrNameLst>
                                              <p:attrName>ppt_y</p:attrName>
                                            </p:attrNameLst>
                                          </p:cBhvr>
                                          <p:tavLst>
                                            <p:tav tm="0">
                                              <p:val>
                                                <p:strVal val="#ppt_y"/>
                                              </p:val>
                                            </p:tav>
                                            <p:tav tm="100000">
                                              <p:val>
                                                <p:strVal val="#ppt_y"/>
                                              </p:val>
                                            </p:tav>
                                          </p:tavLst>
                                        </p:anim>
                                      </p:childTnLst>
                                    </p:cTn>
                                  </p:par>
                                  <p:par>
                                    <p:cTn id="537" presetID="2" presetClass="entr" presetSubtype="8" fill="hold" grpId="0" nodeType="withEffect">
                                      <p:stCondLst>
                                        <p:cond delay="600"/>
                                      </p:stCondLst>
                                      <p:childTnLst>
                                        <p:set>
                                          <p:cBhvr>
                                            <p:cTn id="538" dur="1" fill="hold">
                                              <p:stCondLst>
                                                <p:cond delay="0"/>
                                              </p:stCondLst>
                                            </p:cTn>
                                            <p:tgtEl>
                                              <p:spTgt spid="516"/>
                                            </p:tgtEl>
                                            <p:attrNameLst>
                                              <p:attrName>style.visibility</p:attrName>
                                            </p:attrNameLst>
                                          </p:cBhvr>
                                          <p:to>
                                            <p:strVal val="visible"/>
                                          </p:to>
                                        </p:set>
                                        <p:anim calcmode="lin" valueType="num">
                                          <p:cBhvr additive="base">
                                            <p:cTn id="539" dur="2250" fill="hold"/>
                                            <p:tgtEl>
                                              <p:spTgt spid="516"/>
                                            </p:tgtEl>
                                            <p:attrNameLst>
                                              <p:attrName>ppt_x</p:attrName>
                                            </p:attrNameLst>
                                          </p:cBhvr>
                                          <p:tavLst>
                                            <p:tav tm="0">
                                              <p:val>
                                                <p:strVal val="0-#ppt_w/2"/>
                                              </p:val>
                                            </p:tav>
                                            <p:tav tm="100000">
                                              <p:val>
                                                <p:strVal val="#ppt_x"/>
                                              </p:val>
                                            </p:tav>
                                          </p:tavLst>
                                        </p:anim>
                                        <p:anim calcmode="lin" valueType="num">
                                          <p:cBhvr additive="base">
                                            <p:cTn id="540" dur="2250" fill="hold"/>
                                            <p:tgtEl>
                                              <p:spTgt spid="516"/>
                                            </p:tgtEl>
                                            <p:attrNameLst>
                                              <p:attrName>ppt_y</p:attrName>
                                            </p:attrNameLst>
                                          </p:cBhvr>
                                          <p:tavLst>
                                            <p:tav tm="0">
                                              <p:val>
                                                <p:strVal val="#ppt_y"/>
                                              </p:val>
                                            </p:tav>
                                            <p:tav tm="100000">
                                              <p:val>
                                                <p:strVal val="#ppt_y"/>
                                              </p:val>
                                            </p:tav>
                                          </p:tavLst>
                                        </p:anim>
                                      </p:childTnLst>
                                    </p:cTn>
                                  </p:par>
                                  <p:par>
                                    <p:cTn id="541" presetID="2" presetClass="entr" presetSubtype="8" fill="hold" grpId="0" nodeType="withEffect">
                                      <p:stCondLst>
                                        <p:cond delay="2000"/>
                                      </p:stCondLst>
                                      <p:childTnLst>
                                        <p:set>
                                          <p:cBhvr>
                                            <p:cTn id="542" dur="1" fill="hold">
                                              <p:stCondLst>
                                                <p:cond delay="0"/>
                                              </p:stCondLst>
                                            </p:cTn>
                                            <p:tgtEl>
                                              <p:spTgt spid="517"/>
                                            </p:tgtEl>
                                            <p:attrNameLst>
                                              <p:attrName>style.visibility</p:attrName>
                                            </p:attrNameLst>
                                          </p:cBhvr>
                                          <p:to>
                                            <p:strVal val="visible"/>
                                          </p:to>
                                        </p:set>
                                        <p:anim calcmode="lin" valueType="num">
                                          <p:cBhvr additive="base">
                                            <p:cTn id="543" dur="2250" fill="hold"/>
                                            <p:tgtEl>
                                              <p:spTgt spid="517"/>
                                            </p:tgtEl>
                                            <p:attrNameLst>
                                              <p:attrName>ppt_x</p:attrName>
                                            </p:attrNameLst>
                                          </p:cBhvr>
                                          <p:tavLst>
                                            <p:tav tm="0">
                                              <p:val>
                                                <p:strVal val="0-#ppt_w/2"/>
                                              </p:val>
                                            </p:tav>
                                            <p:tav tm="100000">
                                              <p:val>
                                                <p:strVal val="#ppt_x"/>
                                              </p:val>
                                            </p:tav>
                                          </p:tavLst>
                                        </p:anim>
                                        <p:anim calcmode="lin" valueType="num">
                                          <p:cBhvr additive="base">
                                            <p:cTn id="544" dur="2250" fill="hold"/>
                                            <p:tgtEl>
                                              <p:spTgt spid="517"/>
                                            </p:tgtEl>
                                            <p:attrNameLst>
                                              <p:attrName>ppt_y</p:attrName>
                                            </p:attrNameLst>
                                          </p:cBhvr>
                                          <p:tavLst>
                                            <p:tav tm="0">
                                              <p:val>
                                                <p:strVal val="#ppt_y"/>
                                              </p:val>
                                            </p:tav>
                                            <p:tav tm="100000">
                                              <p:val>
                                                <p:strVal val="#ppt_y"/>
                                              </p:val>
                                            </p:tav>
                                          </p:tavLst>
                                        </p:anim>
                                      </p:childTnLst>
                                    </p:cTn>
                                  </p:par>
                                  <p:par>
                                    <p:cTn id="545" presetID="2" presetClass="entr" presetSubtype="8" fill="hold" grpId="0" nodeType="withEffect">
                                      <p:stCondLst>
                                        <p:cond delay="1000"/>
                                      </p:stCondLst>
                                      <p:childTnLst>
                                        <p:set>
                                          <p:cBhvr>
                                            <p:cTn id="546" dur="1" fill="hold">
                                              <p:stCondLst>
                                                <p:cond delay="0"/>
                                              </p:stCondLst>
                                            </p:cTn>
                                            <p:tgtEl>
                                              <p:spTgt spid="518"/>
                                            </p:tgtEl>
                                            <p:attrNameLst>
                                              <p:attrName>style.visibility</p:attrName>
                                            </p:attrNameLst>
                                          </p:cBhvr>
                                          <p:to>
                                            <p:strVal val="visible"/>
                                          </p:to>
                                        </p:set>
                                        <p:anim calcmode="lin" valueType="num">
                                          <p:cBhvr additive="base">
                                            <p:cTn id="547" dur="2250" fill="hold"/>
                                            <p:tgtEl>
                                              <p:spTgt spid="518"/>
                                            </p:tgtEl>
                                            <p:attrNameLst>
                                              <p:attrName>ppt_x</p:attrName>
                                            </p:attrNameLst>
                                          </p:cBhvr>
                                          <p:tavLst>
                                            <p:tav tm="0">
                                              <p:val>
                                                <p:strVal val="0-#ppt_w/2"/>
                                              </p:val>
                                            </p:tav>
                                            <p:tav tm="100000">
                                              <p:val>
                                                <p:strVal val="#ppt_x"/>
                                              </p:val>
                                            </p:tav>
                                          </p:tavLst>
                                        </p:anim>
                                        <p:anim calcmode="lin" valueType="num">
                                          <p:cBhvr additive="base">
                                            <p:cTn id="548" dur="2250" fill="hold"/>
                                            <p:tgtEl>
                                              <p:spTgt spid="518"/>
                                            </p:tgtEl>
                                            <p:attrNameLst>
                                              <p:attrName>ppt_y</p:attrName>
                                            </p:attrNameLst>
                                          </p:cBhvr>
                                          <p:tavLst>
                                            <p:tav tm="0">
                                              <p:val>
                                                <p:strVal val="#ppt_y"/>
                                              </p:val>
                                            </p:tav>
                                            <p:tav tm="100000">
                                              <p:val>
                                                <p:strVal val="#ppt_y"/>
                                              </p:val>
                                            </p:tav>
                                          </p:tavLst>
                                        </p:anim>
                                      </p:childTnLst>
                                    </p:cTn>
                                  </p:par>
                                  <p:par>
                                    <p:cTn id="549" presetID="2" presetClass="entr" presetSubtype="8" fill="hold" grpId="0" nodeType="withEffect">
                                      <p:stCondLst>
                                        <p:cond delay="0"/>
                                      </p:stCondLst>
                                      <p:childTnLst>
                                        <p:set>
                                          <p:cBhvr>
                                            <p:cTn id="550" dur="1" fill="hold">
                                              <p:stCondLst>
                                                <p:cond delay="0"/>
                                              </p:stCondLst>
                                            </p:cTn>
                                            <p:tgtEl>
                                              <p:spTgt spid="519"/>
                                            </p:tgtEl>
                                            <p:attrNameLst>
                                              <p:attrName>style.visibility</p:attrName>
                                            </p:attrNameLst>
                                          </p:cBhvr>
                                          <p:to>
                                            <p:strVal val="visible"/>
                                          </p:to>
                                        </p:set>
                                        <p:anim calcmode="lin" valueType="num">
                                          <p:cBhvr additive="base">
                                            <p:cTn id="551" dur="2000" fill="hold"/>
                                            <p:tgtEl>
                                              <p:spTgt spid="519"/>
                                            </p:tgtEl>
                                            <p:attrNameLst>
                                              <p:attrName>ppt_x</p:attrName>
                                            </p:attrNameLst>
                                          </p:cBhvr>
                                          <p:tavLst>
                                            <p:tav tm="0">
                                              <p:val>
                                                <p:strVal val="0-#ppt_w/2"/>
                                              </p:val>
                                            </p:tav>
                                            <p:tav tm="100000">
                                              <p:val>
                                                <p:strVal val="#ppt_x"/>
                                              </p:val>
                                            </p:tav>
                                          </p:tavLst>
                                        </p:anim>
                                        <p:anim calcmode="lin" valueType="num">
                                          <p:cBhvr additive="base">
                                            <p:cTn id="552" dur="2000" fill="hold"/>
                                            <p:tgtEl>
                                              <p:spTgt spid="519"/>
                                            </p:tgtEl>
                                            <p:attrNameLst>
                                              <p:attrName>ppt_y</p:attrName>
                                            </p:attrNameLst>
                                          </p:cBhvr>
                                          <p:tavLst>
                                            <p:tav tm="0">
                                              <p:val>
                                                <p:strVal val="#ppt_y"/>
                                              </p:val>
                                            </p:tav>
                                            <p:tav tm="100000">
                                              <p:val>
                                                <p:strVal val="#ppt_y"/>
                                              </p:val>
                                            </p:tav>
                                          </p:tavLst>
                                        </p:anim>
                                      </p:childTnLst>
                                    </p:cTn>
                                  </p:par>
                                  <p:par>
                                    <p:cTn id="553" presetID="2" presetClass="entr" presetSubtype="8" fill="hold" grpId="0" nodeType="withEffect">
                                      <p:stCondLst>
                                        <p:cond delay="600"/>
                                      </p:stCondLst>
                                      <p:childTnLst>
                                        <p:set>
                                          <p:cBhvr>
                                            <p:cTn id="554" dur="1" fill="hold">
                                              <p:stCondLst>
                                                <p:cond delay="0"/>
                                              </p:stCondLst>
                                            </p:cTn>
                                            <p:tgtEl>
                                              <p:spTgt spid="520"/>
                                            </p:tgtEl>
                                            <p:attrNameLst>
                                              <p:attrName>style.visibility</p:attrName>
                                            </p:attrNameLst>
                                          </p:cBhvr>
                                          <p:to>
                                            <p:strVal val="visible"/>
                                          </p:to>
                                        </p:set>
                                        <p:anim calcmode="lin" valueType="num">
                                          <p:cBhvr additive="base">
                                            <p:cTn id="555" dur="2250" fill="hold"/>
                                            <p:tgtEl>
                                              <p:spTgt spid="520"/>
                                            </p:tgtEl>
                                            <p:attrNameLst>
                                              <p:attrName>ppt_x</p:attrName>
                                            </p:attrNameLst>
                                          </p:cBhvr>
                                          <p:tavLst>
                                            <p:tav tm="0">
                                              <p:val>
                                                <p:strVal val="0-#ppt_w/2"/>
                                              </p:val>
                                            </p:tav>
                                            <p:tav tm="100000">
                                              <p:val>
                                                <p:strVal val="#ppt_x"/>
                                              </p:val>
                                            </p:tav>
                                          </p:tavLst>
                                        </p:anim>
                                        <p:anim calcmode="lin" valueType="num">
                                          <p:cBhvr additive="base">
                                            <p:cTn id="556" dur="2250" fill="hold"/>
                                            <p:tgtEl>
                                              <p:spTgt spid="520"/>
                                            </p:tgtEl>
                                            <p:attrNameLst>
                                              <p:attrName>ppt_y</p:attrName>
                                            </p:attrNameLst>
                                          </p:cBhvr>
                                          <p:tavLst>
                                            <p:tav tm="0">
                                              <p:val>
                                                <p:strVal val="#ppt_y"/>
                                              </p:val>
                                            </p:tav>
                                            <p:tav tm="100000">
                                              <p:val>
                                                <p:strVal val="#ppt_y"/>
                                              </p:val>
                                            </p:tav>
                                          </p:tavLst>
                                        </p:anim>
                                      </p:childTnLst>
                                    </p:cTn>
                                  </p:par>
                                  <p:par>
                                    <p:cTn id="557" presetID="2" presetClass="entr" presetSubtype="8" fill="hold" grpId="0" nodeType="withEffect">
                                      <p:stCondLst>
                                        <p:cond delay="1000"/>
                                      </p:stCondLst>
                                      <p:childTnLst>
                                        <p:set>
                                          <p:cBhvr>
                                            <p:cTn id="558" dur="1" fill="hold">
                                              <p:stCondLst>
                                                <p:cond delay="0"/>
                                              </p:stCondLst>
                                            </p:cTn>
                                            <p:tgtEl>
                                              <p:spTgt spid="521"/>
                                            </p:tgtEl>
                                            <p:attrNameLst>
                                              <p:attrName>style.visibility</p:attrName>
                                            </p:attrNameLst>
                                          </p:cBhvr>
                                          <p:to>
                                            <p:strVal val="visible"/>
                                          </p:to>
                                        </p:set>
                                        <p:anim calcmode="lin" valueType="num">
                                          <p:cBhvr additive="base">
                                            <p:cTn id="559" dur="2250" fill="hold"/>
                                            <p:tgtEl>
                                              <p:spTgt spid="521"/>
                                            </p:tgtEl>
                                            <p:attrNameLst>
                                              <p:attrName>ppt_x</p:attrName>
                                            </p:attrNameLst>
                                          </p:cBhvr>
                                          <p:tavLst>
                                            <p:tav tm="0">
                                              <p:val>
                                                <p:strVal val="0-#ppt_w/2"/>
                                              </p:val>
                                            </p:tav>
                                            <p:tav tm="100000">
                                              <p:val>
                                                <p:strVal val="#ppt_x"/>
                                              </p:val>
                                            </p:tav>
                                          </p:tavLst>
                                        </p:anim>
                                        <p:anim calcmode="lin" valueType="num">
                                          <p:cBhvr additive="base">
                                            <p:cTn id="560" dur="2250" fill="hold"/>
                                            <p:tgtEl>
                                              <p:spTgt spid="521"/>
                                            </p:tgtEl>
                                            <p:attrNameLst>
                                              <p:attrName>ppt_y</p:attrName>
                                            </p:attrNameLst>
                                          </p:cBhvr>
                                          <p:tavLst>
                                            <p:tav tm="0">
                                              <p:val>
                                                <p:strVal val="#ppt_y"/>
                                              </p:val>
                                            </p:tav>
                                            <p:tav tm="100000">
                                              <p:val>
                                                <p:strVal val="#ppt_y"/>
                                              </p:val>
                                            </p:tav>
                                          </p:tavLst>
                                        </p:anim>
                                      </p:childTnLst>
                                    </p:cTn>
                                  </p:par>
                                  <p:par>
                                    <p:cTn id="561" presetID="2" presetClass="entr" presetSubtype="8" fill="hold" grpId="0" nodeType="withEffect">
                                      <p:stCondLst>
                                        <p:cond delay="0"/>
                                      </p:stCondLst>
                                      <p:childTnLst>
                                        <p:set>
                                          <p:cBhvr>
                                            <p:cTn id="562" dur="1" fill="hold">
                                              <p:stCondLst>
                                                <p:cond delay="0"/>
                                              </p:stCondLst>
                                            </p:cTn>
                                            <p:tgtEl>
                                              <p:spTgt spid="522"/>
                                            </p:tgtEl>
                                            <p:attrNameLst>
                                              <p:attrName>style.visibility</p:attrName>
                                            </p:attrNameLst>
                                          </p:cBhvr>
                                          <p:to>
                                            <p:strVal val="visible"/>
                                          </p:to>
                                        </p:set>
                                        <p:anim calcmode="lin" valueType="num">
                                          <p:cBhvr additive="base">
                                            <p:cTn id="563" dur="2250" fill="hold"/>
                                            <p:tgtEl>
                                              <p:spTgt spid="522"/>
                                            </p:tgtEl>
                                            <p:attrNameLst>
                                              <p:attrName>ppt_x</p:attrName>
                                            </p:attrNameLst>
                                          </p:cBhvr>
                                          <p:tavLst>
                                            <p:tav tm="0">
                                              <p:val>
                                                <p:strVal val="0-#ppt_w/2"/>
                                              </p:val>
                                            </p:tav>
                                            <p:tav tm="100000">
                                              <p:val>
                                                <p:strVal val="#ppt_x"/>
                                              </p:val>
                                            </p:tav>
                                          </p:tavLst>
                                        </p:anim>
                                        <p:anim calcmode="lin" valueType="num">
                                          <p:cBhvr additive="base">
                                            <p:cTn id="564" dur="2250" fill="hold"/>
                                            <p:tgtEl>
                                              <p:spTgt spid="522"/>
                                            </p:tgtEl>
                                            <p:attrNameLst>
                                              <p:attrName>ppt_y</p:attrName>
                                            </p:attrNameLst>
                                          </p:cBhvr>
                                          <p:tavLst>
                                            <p:tav tm="0">
                                              <p:val>
                                                <p:strVal val="#ppt_y"/>
                                              </p:val>
                                            </p:tav>
                                            <p:tav tm="100000">
                                              <p:val>
                                                <p:strVal val="#ppt_y"/>
                                              </p:val>
                                            </p:tav>
                                          </p:tavLst>
                                        </p:anim>
                                      </p:childTnLst>
                                    </p:cTn>
                                  </p:par>
                                  <p:par>
                                    <p:cTn id="565" presetID="2" presetClass="entr" presetSubtype="8" fill="hold" grpId="0" nodeType="withEffect">
                                      <p:stCondLst>
                                        <p:cond delay="300"/>
                                      </p:stCondLst>
                                      <p:childTnLst>
                                        <p:set>
                                          <p:cBhvr>
                                            <p:cTn id="566" dur="1" fill="hold">
                                              <p:stCondLst>
                                                <p:cond delay="0"/>
                                              </p:stCondLst>
                                            </p:cTn>
                                            <p:tgtEl>
                                              <p:spTgt spid="523"/>
                                            </p:tgtEl>
                                            <p:attrNameLst>
                                              <p:attrName>style.visibility</p:attrName>
                                            </p:attrNameLst>
                                          </p:cBhvr>
                                          <p:to>
                                            <p:strVal val="visible"/>
                                          </p:to>
                                        </p:set>
                                        <p:anim calcmode="lin" valueType="num">
                                          <p:cBhvr additive="base">
                                            <p:cTn id="567" dur="2250" fill="hold"/>
                                            <p:tgtEl>
                                              <p:spTgt spid="523"/>
                                            </p:tgtEl>
                                            <p:attrNameLst>
                                              <p:attrName>ppt_x</p:attrName>
                                            </p:attrNameLst>
                                          </p:cBhvr>
                                          <p:tavLst>
                                            <p:tav tm="0">
                                              <p:val>
                                                <p:strVal val="0-#ppt_w/2"/>
                                              </p:val>
                                            </p:tav>
                                            <p:tav tm="100000">
                                              <p:val>
                                                <p:strVal val="#ppt_x"/>
                                              </p:val>
                                            </p:tav>
                                          </p:tavLst>
                                        </p:anim>
                                        <p:anim calcmode="lin" valueType="num">
                                          <p:cBhvr additive="base">
                                            <p:cTn id="568" dur="2250" fill="hold"/>
                                            <p:tgtEl>
                                              <p:spTgt spid="523"/>
                                            </p:tgtEl>
                                            <p:attrNameLst>
                                              <p:attrName>ppt_y</p:attrName>
                                            </p:attrNameLst>
                                          </p:cBhvr>
                                          <p:tavLst>
                                            <p:tav tm="0">
                                              <p:val>
                                                <p:strVal val="#ppt_y"/>
                                              </p:val>
                                            </p:tav>
                                            <p:tav tm="100000">
                                              <p:val>
                                                <p:strVal val="#ppt_y"/>
                                              </p:val>
                                            </p:tav>
                                          </p:tavLst>
                                        </p:anim>
                                      </p:childTnLst>
                                    </p:cTn>
                                  </p:par>
                                  <p:par>
                                    <p:cTn id="569" presetID="2" presetClass="entr" presetSubtype="8" fill="hold" grpId="0" nodeType="withEffect">
                                      <p:stCondLst>
                                        <p:cond delay="750"/>
                                      </p:stCondLst>
                                      <p:childTnLst>
                                        <p:set>
                                          <p:cBhvr>
                                            <p:cTn id="570" dur="1" fill="hold">
                                              <p:stCondLst>
                                                <p:cond delay="0"/>
                                              </p:stCondLst>
                                            </p:cTn>
                                            <p:tgtEl>
                                              <p:spTgt spid="524"/>
                                            </p:tgtEl>
                                            <p:attrNameLst>
                                              <p:attrName>style.visibility</p:attrName>
                                            </p:attrNameLst>
                                          </p:cBhvr>
                                          <p:to>
                                            <p:strVal val="visible"/>
                                          </p:to>
                                        </p:set>
                                        <p:anim calcmode="lin" valueType="num">
                                          <p:cBhvr additive="base">
                                            <p:cTn id="571" dur="2250" fill="hold"/>
                                            <p:tgtEl>
                                              <p:spTgt spid="524"/>
                                            </p:tgtEl>
                                            <p:attrNameLst>
                                              <p:attrName>ppt_x</p:attrName>
                                            </p:attrNameLst>
                                          </p:cBhvr>
                                          <p:tavLst>
                                            <p:tav tm="0">
                                              <p:val>
                                                <p:strVal val="0-#ppt_w/2"/>
                                              </p:val>
                                            </p:tav>
                                            <p:tav tm="100000">
                                              <p:val>
                                                <p:strVal val="#ppt_x"/>
                                              </p:val>
                                            </p:tav>
                                          </p:tavLst>
                                        </p:anim>
                                        <p:anim calcmode="lin" valueType="num">
                                          <p:cBhvr additive="base">
                                            <p:cTn id="572" dur="2250" fill="hold"/>
                                            <p:tgtEl>
                                              <p:spTgt spid="524"/>
                                            </p:tgtEl>
                                            <p:attrNameLst>
                                              <p:attrName>ppt_y</p:attrName>
                                            </p:attrNameLst>
                                          </p:cBhvr>
                                          <p:tavLst>
                                            <p:tav tm="0">
                                              <p:val>
                                                <p:strVal val="#ppt_y"/>
                                              </p:val>
                                            </p:tav>
                                            <p:tav tm="100000">
                                              <p:val>
                                                <p:strVal val="#ppt_y"/>
                                              </p:val>
                                            </p:tav>
                                          </p:tavLst>
                                        </p:anim>
                                      </p:childTnLst>
                                    </p:cTn>
                                  </p:par>
                                  <p:par>
                                    <p:cTn id="573" presetID="2" presetClass="entr" presetSubtype="8" fill="hold" grpId="0" nodeType="withEffect">
                                      <p:stCondLst>
                                        <p:cond delay="1300"/>
                                      </p:stCondLst>
                                      <p:childTnLst>
                                        <p:set>
                                          <p:cBhvr>
                                            <p:cTn id="574" dur="1" fill="hold">
                                              <p:stCondLst>
                                                <p:cond delay="0"/>
                                              </p:stCondLst>
                                            </p:cTn>
                                            <p:tgtEl>
                                              <p:spTgt spid="525"/>
                                            </p:tgtEl>
                                            <p:attrNameLst>
                                              <p:attrName>style.visibility</p:attrName>
                                            </p:attrNameLst>
                                          </p:cBhvr>
                                          <p:to>
                                            <p:strVal val="visible"/>
                                          </p:to>
                                        </p:set>
                                        <p:anim calcmode="lin" valueType="num">
                                          <p:cBhvr additive="base">
                                            <p:cTn id="575" dur="2400" fill="hold"/>
                                            <p:tgtEl>
                                              <p:spTgt spid="525"/>
                                            </p:tgtEl>
                                            <p:attrNameLst>
                                              <p:attrName>ppt_x</p:attrName>
                                            </p:attrNameLst>
                                          </p:cBhvr>
                                          <p:tavLst>
                                            <p:tav tm="0">
                                              <p:val>
                                                <p:strVal val="0-#ppt_w/2"/>
                                              </p:val>
                                            </p:tav>
                                            <p:tav tm="100000">
                                              <p:val>
                                                <p:strVal val="#ppt_x"/>
                                              </p:val>
                                            </p:tav>
                                          </p:tavLst>
                                        </p:anim>
                                        <p:anim calcmode="lin" valueType="num">
                                          <p:cBhvr additive="base">
                                            <p:cTn id="576" dur="2400" fill="hold"/>
                                            <p:tgtEl>
                                              <p:spTgt spid="525"/>
                                            </p:tgtEl>
                                            <p:attrNameLst>
                                              <p:attrName>ppt_y</p:attrName>
                                            </p:attrNameLst>
                                          </p:cBhvr>
                                          <p:tavLst>
                                            <p:tav tm="0">
                                              <p:val>
                                                <p:strVal val="#ppt_y"/>
                                              </p:val>
                                            </p:tav>
                                            <p:tav tm="100000">
                                              <p:val>
                                                <p:strVal val="#ppt_y"/>
                                              </p:val>
                                            </p:tav>
                                          </p:tavLst>
                                        </p:anim>
                                      </p:childTnLst>
                                    </p:cTn>
                                  </p:par>
                                  <p:par>
                                    <p:cTn id="577" presetID="2" presetClass="entr" presetSubtype="8" fill="hold" grpId="0" nodeType="withEffect">
                                      <p:stCondLst>
                                        <p:cond delay="0"/>
                                      </p:stCondLst>
                                      <p:childTnLst>
                                        <p:set>
                                          <p:cBhvr>
                                            <p:cTn id="578" dur="1" fill="hold">
                                              <p:stCondLst>
                                                <p:cond delay="0"/>
                                              </p:stCondLst>
                                            </p:cTn>
                                            <p:tgtEl>
                                              <p:spTgt spid="526"/>
                                            </p:tgtEl>
                                            <p:attrNameLst>
                                              <p:attrName>style.visibility</p:attrName>
                                            </p:attrNameLst>
                                          </p:cBhvr>
                                          <p:to>
                                            <p:strVal val="visible"/>
                                          </p:to>
                                        </p:set>
                                        <p:anim calcmode="lin" valueType="num">
                                          <p:cBhvr additive="base">
                                            <p:cTn id="579" dur="2250" fill="hold"/>
                                            <p:tgtEl>
                                              <p:spTgt spid="526"/>
                                            </p:tgtEl>
                                            <p:attrNameLst>
                                              <p:attrName>ppt_x</p:attrName>
                                            </p:attrNameLst>
                                          </p:cBhvr>
                                          <p:tavLst>
                                            <p:tav tm="0">
                                              <p:val>
                                                <p:strVal val="0-#ppt_w/2"/>
                                              </p:val>
                                            </p:tav>
                                            <p:tav tm="100000">
                                              <p:val>
                                                <p:strVal val="#ppt_x"/>
                                              </p:val>
                                            </p:tav>
                                          </p:tavLst>
                                        </p:anim>
                                        <p:anim calcmode="lin" valueType="num">
                                          <p:cBhvr additive="base">
                                            <p:cTn id="580" dur="2250" fill="hold"/>
                                            <p:tgtEl>
                                              <p:spTgt spid="526"/>
                                            </p:tgtEl>
                                            <p:attrNameLst>
                                              <p:attrName>ppt_y</p:attrName>
                                            </p:attrNameLst>
                                          </p:cBhvr>
                                          <p:tavLst>
                                            <p:tav tm="0">
                                              <p:val>
                                                <p:strVal val="#ppt_y"/>
                                              </p:val>
                                            </p:tav>
                                            <p:tav tm="100000">
                                              <p:val>
                                                <p:strVal val="#ppt_y"/>
                                              </p:val>
                                            </p:tav>
                                          </p:tavLst>
                                        </p:anim>
                                      </p:childTnLst>
                                    </p:cTn>
                                  </p:par>
                                  <p:par>
                                    <p:cTn id="581" presetID="2" presetClass="entr" presetSubtype="8" fill="hold" grpId="0" nodeType="withEffect">
                                      <p:stCondLst>
                                        <p:cond delay="1500"/>
                                      </p:stCondLst>
                                      <p:childTnLst>
                                        <p:set>
                                          <p:cBhvr>
                                            <p:cTn id="582" dur="1" fill="hold">
                                              <p:stCondLst>
                                                <p:cond delay="0"/>
                                              </p:stCondLst>
                                            </p:cTn>
                                            <p:tgtEl>
                                              <p:spTgt spid="527"/>
                                            </p:tgtEl>
                                            <p:attrNameLst>
                                              <p:attrName>style.visibility</p:attrName>
                                            </p:attrNameLst>
                                          </p:cBhvr>
                                          <p:to>
                                            <p:strVal val="visible"/>
                                          </p:to>
                                        </p:set>
                                        <p:anim calcmode="lin" valueType="num">
                                          <p:cBhvr additive="base">
                                            <p:cTn id="583" dur="2250" fill="hold"/>
                                            <p:tgtEl>
                                              <p:spTgt spid="527"/>
                                            </p:tgtEl>
                                            <p:attrNameLst>
                                              <p:attrName>ppt_x</p:attrName>
                                            </p:attrNameLst>
                                          </p:cBhvr>
                                          <p:tavLst>
                                            <p:tav tm="0">
                                              <p:val>
                                                <p:strVal val="0-#ppt_w/2"/>
                                              </p:val>
                                            </p:tav>
                                            <p:tav tm="100000">
                                              <p:val>
                                                <p:strVal val="#ppt_x"/>
                                              </p:val>
                                            </p:tav>
                                          </p:tavLst>
                                        </p:anim>
                                        <p:anim calcmode="lin" valueType="num">
                                          <p:cBhvr additive="base">
                                            <p:cTn id="584" dur="2250" fill="hold"/>
                                            <p:tgtEl>
                                              <p:spTgt spid="527"/>
                                            </p:tgtEl>
                                            <p:attrNameLst>
                                              <p:attrName>ppt_y</p:attrName>
                                            </p:attrNameLst>
                                          </p:cBhvr>
                                          <p:tavLst>
                                            <p:tav tm="0">
                                              <p:val>
                                                <p:strVal val="#ppt_y"/>
                                              </p:val>
                                            </p:tav>
                                            <p:tav tm="100000">
                                              <p:val>
                                                <p:strVal val="#ppt_y"/>
                                              </p:val>
                                            </p:tav>
                                          </p:tavLst>
                                        </p:anim>
                                      </p:childTnLst>
                                    </p:cTn>
                                  </p:par>
                                  <p:par>
                                    <p:cTn id="585" presetID="2" presetClass="entr" presetSubtype="8" fill="hold" grpId="0" nodeType="withEffect">
                                      <p:stCondLst>
                                        <p:cond delay="1900"/>
                                      </p:stCondLst>
                                      <p:childTnLst>
                                        <p:set>
                                          <p:cBhvr>
                                            <p:cTn id="586" dur="1" fill="hold">
                                              <p:stCondLst>
                                                <p:cond delay="0"/>
                                              </p:stCondLst>
                                            </p:cTn>
                                            <p:tgtEl>
                                              <p:spTgt spid="528"/>
                                            </p:tgtEl>
                                            <p:attrNameLst>
                                              <p:attrName>style.visibility</p:attrName>
                                            </p:attrNameLst>
                                          </p:cBhvr>
                                          <p:to>
                                            <p:strVal val="visible"/>
                                          </p:to>
                                        </p:set>
                                        <p:anim calcmode="lin" valueType="num">
                                          <p:cBhvr additive="base">
                                            <p:cTn id="587" dur="2250" fill="hold"/>
                                            <p:tgtEl>
                                              <p:spTgt spid="528"/>
                                            </p:tgtEl>
                                            <p:attrNameLst>
                                              <p:attrName>ppt_x</p:attrName>
                                            </p:attrNameLst>
                                          </p:cBhvr>
                                          <p:tavLst>
                                            <p:tav tm="0">
                                              <p:val>
                                                <p:strVal val="0-#ppt_w/2"/>
                                              </p:val>
                                            </p:tav>
                                            <p:tav tm="100000">
                                              <p:val>
                                                <p:strVal val="#ppt_x"/>
                                              </p:val>
                                            </p:tav>
                                          </p:tavLst>
                                        </p:anim>
                                        <p:anim calcmode="lin" valueType="num">
                                          <p:cBhvr additive="base">
                                            <p:cTn id="588" dur="2250" fill="hold"/>
                                            <p:tgtEl>
                                              <p:spTgt spid="528"/>
                                            </p:tgtEl>
                                            <p:attrNameLst>
                                              <p:attrName>ppt_y</p:attrName>
                                            </p:attrNameLst>
                                          </p:cBhvr>
                                          <p:tavLst>
                                            <p:tav tm="0">
                                              <p:val>
                                                <p:strVal val="#ppt_y"/>
                                              </p:val>
                                            </p:tav>
                                            <p:tav tm="100000">
                                              <p:val>
                                                <p:strVal val="#ppt_y"/>
                                              </p:val>
                                            </p:tav>
                                          </p:tavLst>
                                        </p:anim>
                                      </p:childTnLst>
                                    </p:cTn>
                                  </p:par>
                                  <p:par>
                                    <p:cTn id="589" presetID="2" presetClass="entr" presetSubtype="8" fill="hold" grpId="0" nodeType="withEffect">
                                      <p:stCondLst>
                                        <p:cond delay="750"/>
                                      </p:stCondLst>
                                      <p:childTnLst>
                                        <p:set>
                                          <p:cBhvr>
                                            <p:cTn id="590" dur="1" fill="hold">
                                              <p:stCondLst>
                                                <p:cond delay="0"/>
                                              </p:stCondLst>
                                            </p:cTn>
                                            <p:tgtEl>
                                              <p:spTgt spid="529"/>
                                            </p:tgtEl>
                                            <p:attrNameLst>
                                              <p:attrName>style.visibility</p:attrName>
                                            </p:attrNameLst>
                                          </p:cBhvr>
                                          <p:to>
                                            <p:strVal val="visible"/>
                                          </p:to>
                                        </p:set>
                                        <p:anim calcmode="lin" valueType="num">
                                          <p:cBhvr additive="base">
                                            <p:cTn id="591" dur="2000" fill="hold"/>
                                            <p:tgtEl>
                                              <p:spTgt spid="529"/>
                                            </p:tgtEl>
                                            <p:attrNameLst>
                                              <p:attrName>ppt_x</p:attrName>
                                            </p:attrNameLst>
                                          </p:cBhvr>
                                          <p:tavLst>
                                            <p:tav tm="0">
                                              <p:val>
                                                <p:strVal val="0-#ppt_w/2"/>
                                              </p:val>
                                            </p:tav>
                                            <p:tav tm="100000">
                                              <p:val>
                                                <p:strVal val="#ppt_x"/>
                                              </p:val>
                                            </p:tav>
                                          </p:tavLst>
                                        </p:anim>
                                        <p:anim calcmode="lin" valueType="num">
                                          <p:cBhvr additive="base">
                                            <p:cTn id="592" dur="2000" fill="hold"/>
                                            <p:tgtEl>
                                              <p:spTgt spid="529"/>
                                            </p:tgtEl>
                                            <p:attrNameLst>
                                              <p:attrName>ppt_y</p:attrName>
                                            </p:attrNameLst>
                                          </p:cBhvr>
                                          <p:tavLst>
                                            <p:tav tm="0">
                                              <p:val>
                                                <p:strVal val="#ppt_y"/>
                                              </p:val>
                                            </p:tav>
                                            <p:tav tm="100000">
                                              <p:val>
                                                <p:strVal val="#ppt_y"/>
                                              </p:val>
                                            </p:tav>
                                          </p:tavLst>
                                        </p:anim>
                                      </p:childTnLst>
                                    </p:cTn>
                                  </p:par>
                                  <p:par>
                                    <p:cTn id="593" presetID="2" presetClass="entr" presetSubtype="8" fill="hold" grpId="0" nodeType="withEffect">
                                      <p:stCondLst>
                                        <p:cond delay="1000"/>
                                      </p:stCondLst>
                                      <p:childTnLst>
                                        <p:set>
                                          <p:cBhvr>
                                            <p:cTn id="594" dur="1" fill="hold">
                                              <p:stCondLst>
                                                <p:cond delay="0"/>
                                              </p:stCondLst>
                                            </p:cTn>
                                            <p:tgtEl>
                                              <p:spTgt spid="530"/>
                                            </p:tgtEl>
                                            <p:attrNameLst>
                                              <p:attrName>style.visibility</p:attrName>
                                            </p:attrNameLst>
                                          </p:cBhvr>
                                          <p:to>
                                            <p:strVal val="visible"/>
                                          </p:to>
                                        </p:set>
                                        <p:anim calcmode="lin" valueType="num">
                                          <p:cBhvr additive="base">
                                            <p:cTn id="595" dur="2400" fill="hold"/>
                                            <p:tgtEl>
                                              <p:spTgt spid="530"/>
                                            </p:tgtEl>
                                            <p:attrNameLst>
                                              <p:attrName>ppt_x</p:attrName>
                                            </p:attrNameLst>
                                          </p:cBhvr>
                                          <p:tavLst>
                                            <p:tav tm="0">
                                              <p:val>
                                                <p:strVal val="0-#ppt_w/2"/>
                                              </p:val>
                                            </p:tav>
                                            <p:tav tm="100000">
                                              <p:val>
                                                <p:strVal val="#ppt_x"/>
                                              </p:val>
                                            </p:tav>
                                          </p:tavLst>
                                        </p:anim>
                                        <p:anim calcmode="lin" valueType="num">
                                          <p:cBhvr additive="base">
                                            <p:cTn id="596" dur="2400" fill="hold"/>
                                            <p:tgtEl>
                                              <p:spTgt spid="530"/>
                                            </p:tgtEl>
                                            <p:attrNameLst>
                                              <p:attrName>ppt_y</p:attrName>
                                            </p:attrNameLst>
                                          </p:cBhvr>
                                          <p:tavLst>
                                            <p:tav tm="0">
                                              <p:val>
                                                <p:strVal val="#ppt_y"/>
                                              </p:val>
                                            </p:tav>
                                            <p:tav tm="100000">
                                              <p:val>
                                                <p:strVal val="#ppt_y"/>
                                              </p:val>
                                            </p:tav>
                                          </p:tavLst>
                                        </p:anim>
                                      </p:childTnLst>
                                    </p:cTn>
                                  </p:par>
                                  <p:par>
                                    <p:cTn id="597" presetID="2" presetClass="entr" presetSubtype="8" fill="hold" grpId="0" nodeType="withEffect">
                                      <p:stCondLst>
                                        <p:cond delay="250"/>
                                      </p:stCondLst>
                                      <p:childTnLst>
                                        <p:set>
                                          <p:cBhvr>
                                            <p:cTn id="598" dur="1" fill="hold">
                                              <p:stCondLst>
                                                <p:cond delay="0"/>
                                              </p:stCondLst>
                                            </p:cTn>
                                            <p:tgtEl>
                                              <p:spTgt spid="531"/>
                                            </p:tgtEl>
                                            <p:attrNameLst>
                                              <p:attrName>style.visibility</p:attrName>
                                            </p:attrNameLst>
                                          </p:cBhvr>
                                          <p:to>
                                            <p:strVal val="visible"/>
                                          </p:to>
                                        </p:set>
                                        <p:anim calcmode="lin" valueType="num">
                                          <p:cBhvr additive="base">
                                            <p:cTn id="599" dur="2250" fill="hold"/>
                                            <p:tgtEl>
                                              <p:spTgt spid="531"/>
                                            </p:tgtEl>
                                            <p:attrNameLst>
                                              <p:attrName>ppt_x</p:attrName>
                                            </p:attrNameLst>
                                          </p:cBhvr>
                                          <p:tavLst>
                                            <p:tav tm="0">
                                              <p:val>
                                                <p:strVal val="0-#ppt_w/2"/>
                                              </p:val>
                                            </p:tav>
                                            <p:tav tm="100000">
                                              <p:val>
                                                <p:strVal val="#ppt_x"/>
                                              </p:val>
                                            </p:tav>
                                          </p:tavLst>
                                        </p:anim>
                                        <p:anim calcmode="lin" valueType="num">
                                          <p:cBhvr additive="base">
                                            <p:cTn id="600" dur="2250" fill="hold"/>
                                            <p:tgtEl>
                                              <p:spTgt spid="531"/>
                                            </p:tgtEl>
                                            <p:attrNameLst>
                                              <p:attrName>ppt_y</p:attrName>
                                            </p:attrNameLst>
                                          </p:cBhvr>
                                          <p:tavLst>
                                            <p:tav tm="0">
                                              <p:val>
                                                <p:strVal val="#ppt_y"/>
                                              </p:val>
                                            </p:tav>
                                            <p:tav tm="100000">
                                              <p:val>
                                                <p:strVal val="#ppt_y"/>
                                              </p:val>
                                            </p:tav>
                                          </p:tavLst>
                                        </p:anim>
                                      </p:childTnLst>
                                    </p:cTn>
                                  </p:par>
                                  <p:par>
                                    <p:cTn id="601" presetID="2" presetClass="entr" presetSubtype="8" fill="hold" grpId="0" nodeType="withEffect">
                                      <p:stCondLst>
                                        <p:cond delay="1800"/>
                                      </p:stCondLst>
                                      <p:childTnLst>
                                        <p:set>
                                          <p:cBhvr>
                                            <p:cTn id="602" dur="1" fill="hold">
                                              <p:stCondLst>
                                                <p:cond delay="0"/>
                                              </p:stCondLst>
                                            </p:cTn>
                                            <p:tgtEl>
                                              <p:spTgt spid="532"/>
                                            </p:tgtEl>
                                            <p:attrNameLst>
                                              <p:attrName>style.visibility</p:attrName>
                                            </p:attrNameLst>
                                          </p:cBhvr>
                                          <p:to>
                                            <p:strVal val="visible"/>
                                          </p:to>
                                        </p:set>
                                        <p:anim calcmode="lin" valueType="num">
                                          <p:cBhvr additive="base">
                                            <p:cTn id="603" dur="2250" fill="hold"/>
                                            <p:tgtEl>
                                              <p:spTgt spid="532"/>
                                            </p:tgtEl>
                                            <p:attrNameLst>
                                              <p:attrName>ppt_x</p:attrName>
                                            </p:attrNameLst>
                                          </p:cBhvr>
                                          <p:tavLst>
                                            <p:tav tm="0">
                                              <p:val>
                                                <p:strVal val="0-#ppt_w/2"/>
                                              </p:val>
                                            </p:tav>
                                            <p:tav tm="100000">
                                              <p:val>
                                                <p:strVal val="#ppt_x"/>
                                              </p:val>
                                            </p:tav>
                                          </p:tavLst>
                                        </p:anim>
                                        <p:anim calcmode="lin" valueType="num">
                                          <p:cBhvr additive="base">
                                            <p:cTn id="604" dur="2250" fill="hold"/>
                                            <p:tgtEl>
                                              <p:spTgt spid="532"/>
                                            </p:tgtEl>
                                            <p:attrNameLst>
                                              <p:attrName>ppt_y</p:attrName>
                                            </p:attrNameLst>
                                          </p:cBhvr>
                                          <p:tavLst>
                                            <p:tav tm="0">
                                              <p:val>
                                                <p:strVal val="#ppt_y"/>
                                              </p:val>
                                            </p:tav>
                                            <p:tav tm="100000">
                                              <p:val>
                                                <p:strVal val="#ppt_y"/>
                                              </p:val>
                                            </p:tav>
                                          </p:tavLst>
                                        </p:anim>
                                      </p:childTnLst>
                                    </p:cTn>
                                  </p:par>
                                  <p:par>
                                    <p:cTn id="605" presetID="2" presetClass="entr" presetSubtype="8" fill="hold" grpId="0" nodeType="withEffect">
                                      <p:stCondLst>
                                        <p:cond delay="0"/>
                                      </p:stCondLst>
                                      <p:childTnLst>
                                        <p:set>
                                          <p:cBhvr>
                                            <p:cTn id="606" dur="1" fill="hold">
                                              <p:stCondLst>
                                                <p:cond delay="0"/>
                                              </p:stCondLst>
                                            </p:cTn>
                                            <p:tgtEl>
                                              <p:spTgt spid="533"/>
                                            </p:tgtEl>
                                            <p:attrNameLst>
                                              <p:attrName>style.visibility</p:attrName>
                                            </p:attrNameLst>
                                          </p:cBhvr>
                                          <p:to>
                                            <p:strVal val="visible"/>
                                          </p:to>
                                        </p:set>
                                        <p:anim calcmode="lin" valueType="num">
                                          <p:cBhvr additive="base">
                                            <p:cTn id="607" dur="2000" fill="hold"/>
                                            <p:tgtEl>
                                              <p:spTgt spid="533"/>
                                            </p:tgtEl>
                                            <p:attrNameLst>
                                              <p:attrName>ppt_x</p:attrName>
                                            </p:attrNameLst>
                                          </p:cBhvr>
                                          <p:tavLst>
                                            <p:tav tm="0">
                                              <p:val>
                                                <p:strVal val="0-#ppt_w/2"/>
                                              </p:val>
                                            </p:tav>
                                            <p:tav tm="100000">
                                              <p:val>
                                                <p:strVal val="#ppt_x"/>
                                              </p:val>
                                            </p:tav>
                                          </p:tavLst>
                                        </p:anim>
                                        <p:anim calcmode="lin" valueType="num">
                                          <p:cBhvr additive="base">
                                            <p:cTn id="608" dur="2000" fill="hold"/>
                                            <p:tgtEl>
                                              <p:spTgt spid="533"/>
                                            </p:tgtEl>
                                            <p:attrNameLst>
                                              <p:attrName>ppt_y</p:attrName>
                                            </p:attrNameLst>
                                          </p:cBhvr>
                                          <p:tavLst>
                                            <p:tav tm="0">
                                              <p:val>
                                                <p:strVal val="#ppt_y"/>
                                              </p:val>
                                            </p:tav>
                                            <p:tav tm="100000">
                                              <p:val>
                                                <p:strVal val="#ppt_y"/>
                                              </p:val>
                                            </p:tav>
                                          </p:tavLst>
                                        </p:anim>
                                      </p:childTnLst>
                                    </p:cTn>
                                  </p:par>
                                  <p:par>
                                    <p:cTn id="609" presetID="2" presetClass="entr" presetSubtype="8" fill="hold" grpId="0" nodeType="withEffect">
                                      <p:stCondLst>
                                        <p:cond delay="1400"/>
                                      </p:stCondLst>
                                      <p:childTnLst>
                                        <p:set>
                                          <p:cBhvr>
                                            <p:cTn id="610" dur="1" fill="hold">
                                              <p:stCondLst>
                                                <p:cond delay="0"/>
                                              </p:stCondLst>
                                            </p:cTn>
                                            <p:tgtEl>
                                              <p:spTgt spid="534"/>
                                            </p:tgtEl>
                                            <p:attrNameLst>
                                              <p:attrName>style.visibility</p:attrName>
                                            </p:attrNameLst>
                                          </p:cBhvr>
                                          <p:to>
                                            <p:strVal val="visible"/>
                                          </p:to>
                                        </p:set>
                                        <p:anim calcmode="lin" valueType="num">
                                          <p:cBhvr additive="base">
                                            <p:cTn id="611" dur="1800" fill="hold"/>
                                            <p:tgtEl>
                                              <p:spTgt spid="534"/>
                                            </p:tgtEl>
                                            <p:attrNameLst>
                                              <p:attrName>ppt_x</p:attrName>
                                            </p:attrNameLst>
                                          </p:cBhvr>
                                          <p:tavLst>
                                            <p:tav tm="0">
                                              <p:val>
                                                <p:strVal val="0-#ppt_w/2"/>
                                              </p:val>
                                            </p:tav>
                                            <p:tav tm="100000">
                                              <p:val>
                                                <p:strVal val="#ppt_x"/>
                                              </p:val>
                                            </p:tav>
                                          </p:tavLst>
                                        </p:anim>
                                        <p:anim calcmode="lin" valueType="num">
                                          <p:cBhvr additive="base">
                                            <p:cTn id="612" dur="1800" fill="hold"/>
                                            <p:tgtEl>
                                              <p:spTgt spid="534"/>
                                            </p:tgtEl>
                                            <p:attrNameLst>
                                              <p:attrName>ppt_y</p:attrName>
                                            </p:attrNameLst>
                                          </p:cBhvr>
                                          <p:tavLst>
                                            <p:tav tm="0">
                                              <p:val>
                                                <p:strVal val="#ppt_y"/>
                                              </p:val>
                                            </p:tav>
                                            <p:tav tm="100000">
                                              <p:val>
                                                <p:strVal val="#ppt_y"/>
                                              </p:val>
                                            </p:tav>
                                          </p:tavLst>
                                        </p:anim>
                                      </p:childTnLst>
                                    </p:cTn>
                                  </p:par>
                                  <p:par>
                                    <p:cTn id="613" presetID="2" presetClass="entr" presetSubtype="8" fill="hold" grpId="0" nodeType="withEffect">
                                      <p:stCondLst>
                                        <p:cond delay="0"/>
                                      </p:stCondLst>
                                      <p:childTnLst>
                                        <p:set>
                                          <p:cBhvr>
                                            <p:cTn id="614" dur="1" fill="hold">
                                              <p:stCondLst>
                                                <p:cond delay="0"/>
                                              </p:stCondLst>
                                            </p:cTn>
                                            <p:tgtEl>
                                              <p:spTgt spid="535"/>
                                            </p:tgtEl>
                                            <p:attrNameLst>
                                              <p:attrName>style.visibility</p:attrName>
                                            </p:attrNameLst>
                                          </p:cBhvr>
                                          <p:to>
                                            <p:strVal val="visible"/>
                                          </p:to>
                                        </p:set>
                                        <p:anim calcmode="lin" valueType="num">
                                          <p:cBhvr additive="base">
                                            <p:cTn id="615" dur="2250" fill="hold"/>
                                            <p:tgtEl>
                                              <p:spTgt spid="535"/>
                                            </p:tgtEl>
                                            <p:attrNameLst>
                                              <p:attrName>ppt_x</p:attrName>
                                            </p:attrNameLst>
                                          </p:cBhvr>
                                          <p:tavLst>
                                            <p:tav tm="0">
                                              <p:val>
                                                <p:strVal val="0-#ppt_w/2"/>
                                              </p:val>
                                            </p:tav>
                                            <p:tav tm="100000">
                                              <p:val>
                                                <p:strVal val="#ppt_x"/>
                                              </p:val>
                                            </p:tav>
                                          </p:tavLst>
                                        </p:anim>
                                        <p:anim calcmode="lin" valueType="num">
                                          <p:cBhvr additive="base">
                                            <p:cTn id="616" dur="2250" fill="hold"/>
                                            <p:tgtEl>
                                              <p:spTgt spid="535"/>
                                            </p:tgtEl>
                                            <p:attrNameLst>
                                              <p:attrName>ppt_y</p:attrName>
                                            </p:attrNameLst>
                                          </p:cBhvr>
                                          <p:tavLst>
                                            <p:tav tm="0">
                                              <p:val>
                                                <p:strVal val="#ppt_y"/>
                                              </p:val>
                                            </p:tav>
                                            <p:tav tm="100000">
                                              <p:val>
                                                <p:strVal val="#ppt_y"/>
                                              </p:val>
                                            </p:tav>
                                          </p:tavLst>
                                        </p:anim>
                                      </p:childTnLst>
                                    </p:cTn>
                                  </p:par>
                                  <p:par>
                                    <p:cTn id="617" presetID="2" presetClass="entr" presetSubtype="8" fill="hold" grpId="0" nodeType="withEffect">
                                      <p:stCondLst>
                                        <p:cond delay="2300"/>
                                      </p:stCondLst>
                                      <p:childTnLst>
                                        <p:set>
                                          <p:cBhvr>
                                            <p:cTn id="618" dur="1" fill="hold">
                                              <p:stCondLst>
                                                <p:cond delay="0"/>
                                              </p:stCondLst>
                                            </p:cTn>
                                            <p:tgtEl>
                                              <p:spTgt spid="536"/>
                                            </p:tgtEl>
                                            <p:attrNameLst>
                                              <p:attrName>style.visibility</p:attrName>
                                            </p:attrNameLst>
                                          </p:cBhvr>
                                          <p:to>
                                            <p:strVal val="visible"/>
                                          </p:to>
                                        </p:set>
                                        <p:anim calcmode="lin" valueType="num">
                                          <p:cBhvr additive="base">
                                            <p:cTn id="619" dur="2250" fill="hold"/>
                                            <p:tgtEl>
                                              <p:spTgt spid="536"/>
                                            </p:tgtEl>
                                            <p:attrNameLst>
                                              <p:attrName>ppt_x</p:attrName>
                                            </p:attrNameLst>
                                          </p:cBhvr>
                                          <p:tavLst>
                                            <p:tav tm="0">
                                              <p:val>
                                                <p:strVal val="0-#ppt_w/2"/>
                                              </p:val>
                                            </p:tav>
                                            <p:tav tm="100000">
                                              <p:val>
                                                <p:strVal val="#ppt_x"/>
                                              </p:val>
                                            </p:tav>
                                          </p:tavLst>
                                        </p:anim>
                                        <p:anim calcmode="lin" valueType="num">
                                          <p:cBhvr additive="base">
                                            <p:cTn id="620" dur="2250" fill="hold"/>
                                            <p:tgtEl>
                                              <p:spTgt spid="536"/>
                                            </p:tgtEl>
                                            <p:attrNameLst>
                                              <p:attrName>ppt_y</p:attrName>
                                            </p:attrNameLst>
                                          </p:cBhvr>
                                          <p:tavLst>
                                            <p:tav tm="0">
                                              <p:val>
                                                <p:strVal val="#ppt_y"/>
                                              </p:val>
                                            </p:tav>
                                            <p:tav tm="100000">
                                              <p:val>
                                                <p:strVal val="#ppt_y"/>
                                              </p:val>
                                            </p:tav>
                                          </p:tavLst>
                                        </p:anim>
                                      </p:childTnLst>
                                    </p:cTn>
                                  </p:par>
                                  <p:par>
                                    <p:cTn id="621" presetID="2" presetClass="entr" presetSubtype="8" fill="hold" grpId="0" nodeType="withEffect">
                                      <p:stCondLst>
                                        <p:cond delay="1000"/>
                                      </p:stCondLst>
                                      <p:childTnLst>
                                        <p:set>
                                          <p:cBhvr>
                                            <p:cTn id="622" dur="1" fill="hold">
                                              <p:stCondLst>
                                                <p:cond delay="0"/>
                                              </p:stCondLst>
                                            </p:cTn>
                                            <p:tgtEl>
                                              <p:spTgt spid="537"/>
                                            </p:tgtEl>
                                            <p:attrNameLst>
                                              <p:attrName>style.visibility</p:attrName>
                                            </p:attrNameLst>
                                          </p:cBhvr>
                                          <p:to>
                                            <p:strVal val="visible"/>
                                          </p:to>
                                        </p:set>
                                        <p:anim calcmode="lin" valueType="num">
                                          <p:cBhvr additive="base">
                                            <p:cTn id="623" dur="2250" fill="hold"/>
                                            <p:tgtEl>
                                              <p:spTgt spid="537"/>
                                            </p:tgtEl>
                                            <p:attrNameLst>
                                              <p:attrName>ppt_x</p:attrName>
                                            </p:attrNameLst>
                                          </p:cBhvr>
                                          <p:tavLst>
                                            <p:tav tm="0">
                                              <p:val>
                                                <p:strVal val="0-#ppt_w/2"/>
                                              </p:val>
                                            </p:tav>
                                            <p:tav tm="100000">
                                              <p:val>
                                                <p:strVal val="#ppt_x"/>
                                              </p:val>
                                            </p:tav>
                                          </p:tavLst>
                                        </p:anim>
                                        <p:anim calcmode="lin" valueType="num">
                                          <p:cBhvr additive="base">
                                            <p:cTn id="624" dur="2250" fill="hold"/>
                                            <p:tgtEl>
                                              <p:spTgt spid="537"/>
                                            </p:tgtEl>
                                            <p:attrNameLst>
                                              <p:attrName>ppt_y</p:attrName>
                                            </p:attrNameLst>
                                          </p:cBhvr>
                                          <p:tavLst>
                                            <p:tav tm="0">
                                              <p:val>
                                                <p:strVal val="#ppt_y"/>
                                              </p:val>
                                            </p:tav>
                                            <p:tav tm="100000">
                                              <p:val>
                                                <p:strVal val="#ppt_y"/>
                                              </p:val>
                                            </p:tav>
                                          </p:tavLst>
                                        </p:anim>
                                      </p:childTnLst>
                                    </p:cTn>
                                  </p:par>
                                  <p:par>
                                    <p:cTn id="625" presetID="2" presetClass="entr" presetSubtype="8" fill="hold" grpId="0" nodeType="withEffect">
                                      <p:stCondLst>
                                        <p:cond delay="0"/>
                                      </p:stCondLst>
                                      <p:childTnLst>
                                        <p:set>
                                          <p:cBhvr>
                                            <p:cTn id="626" dur="1" fill="hold">
                                              <p:stCondLst>
                                                <p:cond delay="0"/>
                                              </p:stCondLst>
                                            </p:cTn>
                                            <p:tgtEl>
                                              <p:spTgt spid="538"/>
                                            </p:tgtEl>
                                            <p:attrNameLst>
                                              <p:attrName>style.visibility</p:attrName>
                                            </p:attrNameLst>
                                          </p:cBhvr>
                                          <p:to>
                                            <p:strVal val="visible"/>
                                          </p:to>
                                        </p:set>
                                        <p:anim calcmode="lin" valueType="num">
                                          <p:cBhvr additive="base">
                                            <p:cTn id="627" dur="2250" fill="hold"/>
                                            <p:tgtEl>
                                              <p:spTgt spid="538"/>
                                            </p:tgtEl>
                                            <p:attrNameLst>
                                              <p:attrName>ppt_x</p:attrName>
                                            </p:attrNameLst>
                                          </p:cBhvr>
                                          <p:tavLst>
                                            <p:tav tm="0">
                                              <p:val>
                                                <p:strVal val="0-#ppt_w/2"/>
                                              </p:val>
                                            </p:tav>
                                            <p:tav tm="100000">
                                              <p:val>
                                                <p:strVal val="#ppt_x"/>
                                              </p:val>
                                            </p:tav>
                                          </p:tavLst>
                                        </p:anim>
                                        <p:anim calcmode="lin" valueType="num">
                                          <p:cBhvr additive="base">
                                            <p:cTn id="628" dur="2250" fill="hold"/>
                                            <p:tgtEl>
                                              <p:spTgt spid="538"/>
                                            </p:tgtEl>
                                            <p:attrNameLst>
                                              <p:attrName>ppt_y</p:attrName>
                                            </p:attrNameLst>
                                          </p:cBhvr>
                                          <p:tavLst>
                                            <p:tav tm="0">
                                              <p:val>
                                                <p:strVal val="#ppt_y"/>
                                              </p:val>
                                            </p:tav>
                                            <p:tav tm="100000">
                                              <p:val>
                                                <p:strVal val="#ppt_y"/>
                                              </p:val>
                                            </p:tav>
                                          </p:tavLst>
                                        </p:anim>
                                      </p:childTnLst>
                                    </p:cTn>
                                  </p:par>
                                  <p:par>
                                    <p:cTn id="629" presetID="2" presetClass="entr" presetSubtype="8" fill="hold" grpId="0" nodeType="withEffect">
                                      <p:stCondLst>
                                        <p:cond delay="1500"/>
                                      </p:stCondLst>
                                      <p:childTnLst>
                                        <p:set>
                                          <p:cBhvr>
                                            <p:cTn id="630" dur="1" fill="hold">
                                              <p:stCondLst>
                                                <p:cond delay="0"/>
                                              </p:stCondLst>
                                            </p:cTn>
                                            <p:tgtEl>
                                              <p:spTgt spid="539"/>
                                            </p:tgtEl>
                                            <p:attrNameLst>
                                              <p:attrName>style.visibility</p:attrName>
                                            </p:attrNameLst>
                                          </p:cBhvr>
                                          <p:to>
                                            <p:strVal val="visible"/>
                                          </p:to>
                                        </p:set>
                                        <p:anim calcmode="lin" valueType="num">
                                          <p:cBhvr additive="base">
                                            <p:cTn id="631" dur="2250" fill="hold"/>
                                            <p:tgtEl>
                                              <p:spTgt spid="539"/>
                                            </p:tgtEl>
                                            <p:attrNameLst>
                                              <p:attrName>ppt_x</p:attrName>
                                            </p:attrNameLst>
                                          </p:cBhvr>
                                          <p:tavLst>
                                            <p:tav tm="0">
                                              <p:val>
                                                <p:strVal val="0-#ppt_w/2"/>
                                              </p:val>
                                            </p:tav>
                                            <p:tav tm="100000">
                                              <p:val>
                                                <p:strVal val="#ppt_x"/>
                                              </p:val>
                                            </p:tav>
                                          </p:tavLst>
                                        </p:anim>
                                        <p:anim calcmode="lin" valueType="num">
                                          <p:cBhvr additive="base">
                                            <p:cTn id="632" dur="2250" fill="hold"/>
                                            <p:tgtEl>
                                              <p:spTgt spid="539"/>
                                            </p:tgtEl>
                                            <p:attrNameLst>
                                              <p:attrName>ppt_y</p:attrName>
                                            </p:attrNameLst>
                                          </p:cBhvr>
                                          <p:tavLst>
                                            <p:tav tm="0">
                                              <p:val>
                                                <p:strVal val="#ppt_y"/>
                                              </p:val>
                                            </p:tav>
                                            <p:tav tm="100000">
                                              <p:val>
                                                <p:strVal val="#ppt_y"/>
                                              </p:val>
                                            </p:tav>
                                          </p:tavLst>
                                        </p:anim>
                                      </p:childTnLst>
                                    </p:cTn>
                                  </p:par>
                                  <p:par>
                                    <p:cTn id="633" presetID="2" presetClass="entr" presetSubtype="8" fill="hold" grpId="0" nodeType="withEffect">
                                      <p:stCondLst>
                                        <p:cond delay="0"/>
                                      </p:stCondLst>
                                      <p:childTnLst>
                                        <p:set>
                                          <p:cBhvr>
                                            <p:cTn id="634" dur="1" fill="hold">
                                              <p:stCondLst>
                                                <p:cond delay="0"/>
                                              </p:stCondLst>
                                            </p:cTn>
                                            <p:tgtEl>
                                              <p:spTgt spid="540"/>
                                            </p:tgtEl>
                                            <p:attrNameLst>
                                              <p:attrName>style.visibility</p:attrName>
                                            </p:attrNameLst>
                                          </p:cBhvr>
                                          <p:to>
                                            <p:strVal val="visible"/>
                                          </p:to>
                                        </p:set>
                                        <p:anim calcmode="lin" valueType="num">
                                          <p:cBhvr additive="base">
                                            <p:cTn id="635" dur="2000" fill="hold"/>
                                            <p:tgtEl>
                                              <p:spTgt spid="540"/>
                                            </p:tgtEl>
                                            <p:attrNameLst>
                                              <p:attrName>ppt_x</p:attrName>
                                            </p:attrNameLst>
                                          </p:cBhvr>
                                          <p:tavLst>
                                            <p:tav tm="0">
                                              <p:val>
                                                <p:strVal val="0-#ppt_w/2"/>
                                              </p:val>
                                            </p:tav>
                                            <p:tav tm="100000">
                                              <p:val>
                                                <p:strVal val="#ppt_x"/>
                                              </p:val>
                                            </p:tav>
                                          </p:tavLst>
                                        </p:anim>
                                        <p:anim calcmode="lin" valueType="num">
                                          <p:cBhvr additive="base">
                                            <p:cTn id="636" dur="2000" fill="hold"/>
                                            <p:tgtEl>
                                              <p:spTgt spid="540"/>
                                            </p:tgtEl>
                                            <p:attrNameLst>
                                              <p:attrName>ppt_y</p:attrName>
                                            </p:attrNameLst>
                                          </p:cBhvr>
                                          <p:tavLst>
                                            <p:tav tm="0">
                                              <p:val>
                                                <p:strVal val="#ppt_y"/>
                                              </p:val>
                                            </p:tav>
                                            <p:tav tm="100000">
                                              <p:val>
                                                <p:strVal val="#ppt_y"/>
                                              </p:val>
                                            </p:tav>
                                          </p:tavLst>
                                        </p:anim>
                                      </p:childTnLst>
                                    </p:cTn>
                                  </p:par>
                                  <p:par>
                                    <p:cTn id="637" presetID="2" presetClass="entr" presetSubtype="8" fill="hold" grpId="0" nodeType="withEffect">
                                      <p:stCondLst>
                                        <p:cond delay="2500"/>
                                      </p:stCondLst>
                                      <p:childTnLst>
                                        <p:set>
                                          <p:cBhvr>
                                            <p:cTn id="638" dur="1" fill="hold">
                                              <p:stCondLst>
                                                <p:cond delay="0"/>
                                              </p:stCondLst>
                                            </p:cTn>
                                            <p:tgtEl>
                                              <p:spTgt spid="541"/>
                                            </p:tgtEl>
                                            <p:attrNameLst>
                                              <p:attrName>style.visibility</p:attrName>
                                            </p:attrNameLst>
                                          </p:cBhvr>
                                          <p:to>
                                            <p:strVal val="visible"/>
                                          </p:to>
                                        </p:set>
                                        <p:anim calcmode="lin" valueType="num">
                                          <p:cBhvr additive="base">
                                            <p:cTn id="639" dur="2400" fill="hold"/>
                                            <p:tgtEl>
                                              <p:spTgt spid="541"/>
                                            </p:tgtEl>
                                            <p:attrNameLst>
                                              <p:attrName>ppt_x</p:attrName>
                                            </p:attrNameLst>
                                          </p:cBhvr>
                                          <p:tavLst>
                                            <p:tav tm="0">
                                              <p:val>
                                                <p:strVal val="0-#ppt_w/2"/>
                                              </p:val>
                                            </p:tav>
                                            <p:tav tm="100000">
                                              <p:val>
                                                <p:strVal val="#ppt_x"/>
                                              </p:val>
                                            </p:tav>
                                          </p:tavLst>
                                        </p:anim>
                                        <p:anim calcmode="lin" valueType="num">
                                          <p:cBhvr additive="base">
                                            <p:cTn id="640" dur="2400" fill="hold"/>
                                            <p:tgtEl>
                                              <p:spTgt spid="541"/>
                                            </p:tgtEl>
                                            <p:attrNameLst>
                                              <p:attrName>ppt_y</p:attrName>
                                            </p:attrNameLst>
                                          </p:cBhvr>
                                          <p:tavLst>
                                            <p:tav tm="0">
                                              <p:val>
                                                <p:strVal val="#ppt_y"/>
                                              </p:val>
                                            </p:tav>
                                            <p:tav tm="100000">
                                              <p:val>
                                                <p:strVal val="#ppt_y"/>
                                              </p:val>
                                            </p:tav>
                                          </p:tavLst>
                                        </p:anim>
                                      </p:childTnLst>
                                    </p:cTn>
                                  </p:par>
                                  <p:par>
                                    <p:cTn id="641" presetID="2" presetClass="entr" presetSubtype="8" fill="hold" grpId="0" nodeType="withEffect">
                                      <p:stCondLst>
                                        <p:cond delay="0"/>
                                      </p:stCondLst>
                                      <p:childTnLst>
                                        <p:set>
                                          <p:cBhvr>
                                            <p:cTn id="642" dur="1" fill="hold">
                                              <p:stCondLst>
                                                <p:cond delay="0"/>
                                              </p:stCondLst>
                                            </p:cTn>
                                            <p:tgtEl>
                                              <p:spTgt spid="542"/>
                                            </p:tgtEl>
                                            <p:attrNameLst>
                                              <p:attrName>style.visibility</p:attrName>
                                            </p:attrNameLst>
                                          </p:cBhvr>
                                          <p:to>
                                            <p:strVal val="visible"/>
                                          </p:to>
                                        </p:set>
                                        <p:anim calcmode="lin" valueType="num">
                                          <p:cBhvr additive="base">
                                            <p:cTn id="643" dur="2250" fill="hold"/>
                                            <p:tgtEl>
                                              <p:spTgt spid="542"/>
                                            </p:tgtEl>
                                            <p:attrNameLst>
                                              <p:attrName>ppt_x</p:attrName>
                                            </p:attrNameLst>
                                          </p:cBhvr>
                                          <p:tavLst>
                                            <p:tav tm="0">
                                              <p:val>
                                                <p:strVal val="0-#ppt_w/2"/>
                                              </p:val>
                                            </p:tav>
                                            <p:tav tm="100000">
                                              <p:val>
                                                <p:strVal val="#ppt_x"/>
                                              </p:val>
                                            </p:tav>
                                          </p:tavLst>
                                        </p:anim>
                                        <p:anim calcmode="lin" valueType="num">
                                          <p:cBhvr additive="base">
                                            <p:cTn id="644" dur="2250" fill="hold"/>
                                            <p:tgtEl>
                                              <p:spTgt spid="542"/>
                                            </p:tgtEl>
                                            <p:attrNameLst>
                                              <p:attrName>ppt_y</p:attrName>
                                            </p:attrNameLst>
                                          </p:cBhvr>
                                          <p:tavLst>
                                            <p:tav tm="0">
                                              <p:val>
                                                <p:strVal val="#ppt_y"/>
                                              </p:val>
                                            </p:tav>
                                            <p:tav tm="100000">
                                              <p:val>
                                                <p:strVal val="#ppt_y"/>
                                              </p:val>
                                            </p:tav>
                                          </p:tavLst>
                                        </p:anim>
                                      </p:childTnLst>
                                    </p:cTn>
                                  </p:par>
                                  <p:par>
                                    <p:cTn id="645" presetID="2" presetClass="entr" presetSubtype="8" fill="hold" grpId="0" nodeType="withEffect">
                                      <p:stCondLst>
                                        <p:cond delay="2300"/>
                                      </p:stCondLst>
                                      <p:childTnLst>
                                        <p:set>
                                          <p:cBhvr>
                                            <p:cTn id="646" dur="1" fill="hold">
                                              <p:stCondLst>
                                                <p:cond delay="0"/>
                                              </p:stCondLst>
                                            </p:cTn>
                                            <p:tgtEl>
                                              <p:spTgt spid="172"/>
                                            </p:tgtEl>
                                            <p:attrNameLst>
                                              <p:attrName>style.visibility</p:attrName>
                                            </p:attrNameLst>
                                          </p:cBhvr>
                                          <p:to>
                                            <p:strVal val="visible"/>
                                          </p:to>
                                        </p:set>
                                        <p:anim calcmode="lin" valueType="num">
                                          <p:cBhvr additive="base">
                                            <p:cTn id="647" dur="2250" fill="hold"/>
                                            <p:tgtEl>
                                              <p:spTgt spid="172"/>
                                            </p:tgtEl>
                                            <p:attrNameLst>
                                              <p:attrName>ppt_x</p:attrName>
                                            </p:attrNameLst>
                                          </p:cBhvr>
                                          <p:tavLst>
                                            <p:tav tm="0">
                                              <p:val>
                                                <p:strVal val="0-#ppt_w/2"/>
                                              </p:val>
                                            </p:tav>
                                            <p:tav tm="100000">
                                              <p:val>
                                                <p:strVal val="#ppt_x"/>
                                              </p:val>
                                            </p:tav>
                                          </p:tavLst>
                                        </p:anim>
                                        <p:anim calcmode="lin" valueType="num">
                                          <p:cBhvr additive="base">
                                            <p:cTn id="648" dur="2250" fill="hold"/>
                                            <p:tgtEl>
                                              <p:spTgt spid="172"/>
                                            </p:tgtEl>
                                            <p:attrNameLst>
                                              <p:attrName>ppt_y</p:attrName>
                                            </p:attrNameLst>
                                          </p:cBhvr>
                                          <p:tavLst>
                                            <p:tav tm="0">
                                              <p:val>
                                                <p:strVal val="#ppt_y"/>
                                              </p:val>
                                            </p:tav>
                                            <p:tav tm="100000">
                                              <p:val>
                                                <p:strVal val="#ppt_y"/>
                                              </p:val>
                                            </p:tav>
                                          </p:tavLst>
                                        </p:anim>
                                      </p:childTnLst>
                                    </p:cTn>
                                  </p:par>
                                  <p:par>
                                    <p:cTn id="649" presetID="2" presetClass="entr" presetSubtype="8" fill="hold" grpId="0" nodeType="withEffect">
                                      <p:stCondLst>
                                        <p:cond delay="2700"/>
                                      </p:stCondLst>
                                      <p:iterate type="lt">
                                        <p:tmPct val="10000"/>
                                      </p:iterate>
                                      <p:childTnLst>
                                        <p:set>
                                          <p:cBhvr>
                                            <p:cTn id="650" dur="1" fill="hold">
                                              <p:stCondLst>
                                                <p:cond delay="0"/>
                                              </p:stCondLst>
                                            </p:cTn>
                                            <p:tgtEl>
                                              <p:spTgt spid="170"/>
                                            </p:tgtEl>
                                            <p:attrNameLst>
                                              <p:attrName>style.visibility</p:attrName>
                                            </p:attrNameLst>
                                          </p:cBhvr>
                                          <p:to>
                                            <p:strVal val="visible"/>
                                          </p:to>
                                        </p:set>
                                        <p:anim calcmode="lin" valueType="num">
                                          <p:cBhvr additive="base">
                                            <p:cTn id="651" dur="2250" fill="hold"/>
                                            <p:tgtEl>
                                              <p:spTgt spid="170"/>
                                            </p:tgtEl>
                                            <p:attrNameLst>
                                              <p:attrName>ppt_x</p:attrName>
                                            </p:attrNameLst>
                                          </p:cBhvr>
                                          <p:tavLst>
                                            <p:tav tm="0">
                                              <p:val>
                                                <p:strVal val="0-#ppt_w/2"/>
                                              </p:val>
                                            </p:tav>
                                            <p:tav tm="100000">
                                              <p:val>
                                                <p:strVal val="#ppt_x"/>
                                              </p:val>
                                            </p:tav>
                                          </p:tavLst>
                                        </p:anim>
                                        <p:anim calcmode="lin" valueType="num">
                                          <p:cBhvr additive="base">
                                            <p:cTn id="652" dur="2250" fill="hold"/>
                                            <p:tgtEl>
                                              <p:spTgt spid="170"/>
                                            </p:tgtEl>
                                            <p:attrNameLst>
                                              <p:attrName>ppt_y</p:attrName>
                                            </p:attrNameLst>
                                          </p:cBhvr>
                                          <p:tavLst>
                                            <p:tav tm="0">
                                              <p:val>
                                                <p:strVal val="#ppt_y"/>
                                              </p:val>
                                            </p:tav>
                                            <p:tav tm="100000">
                                              <p:val>
                                                <p:strVal val="#ppt_y"/>
                                              </p:val>
                                            </p:tav>
                                          </p:tavLst>
                                        </p:anim>
                                      </p:childTnLst>
                                    </p:cTn>
                                  </p:par>
                                  <p:par>
                                    <p:cTn id="653" presetID="2" presetClass="entr" presetSubtype="4" fill="hold" grpId="0" nodeType="withEffect">
                                      <p:stCondLst>
                                        <p:cond delay="4250"/>
                                      </p:stCondLst>
                                      <p:childTnLst>
                                        <p:set>
                                          <p:cBhvr>
                                            <p:cTn id="654" dur="1" fill="hold">
                                              <p:stCondLst>
                                                <p:cond delay="0"/>
                                              </p:stCondLst>
                                            </p:cTn>
                                            <p:tgtEl>
                                              <p:spTgt spid="194"/>
                                            </p:tgtEl>
                                            <p:attrNameLst>
                                              <p:attrName>style.visibility</p:attrName>
                                            </p:attrNameLst>
                                          </p:cBhvr>
                                          <p:to>
                                            <p:strVal val="visible"/>
                                          </p:to>
                                        </p:set>
                                        <p:anim calcmode="lin" valueType="num">
                                          <p:cBhvr additive="base">
                                            <p:cTn id="655" dur="1250" fill="hold"/>
                                            <p:tgtEl>
                                              <p:spTgt spid="194"/>
                                            </p:tgtEl>
                                            <p:attrNameLst>
                                              <p:attrName>ppt_x</p:attrName>
                                            </p:attrNameLst>
                                          </p:cBhvr>
                                          <p:tavLst>
                                            <p:tav tm="0">
                                              <p:val>
                                                <p:strVal val="#ppt_x"/>
                                              </p:val>
                                            </p:tav>
                                            <p:tav tm="100000">
                                              <p:val>
                                                <p:strVal val="#ppt_x"/>
                                              </p:val>
                                            </p:tav>
                                          </p:tavLst>
                                        </p:anim>
                                        <p:anim calcmode="lin" valueType="num">
                                          <p:cBhvr additive="base">
                                            <p:cTn id="656" dur="1250" fill="hold"/>
                                            <p:tgtEl>
                                              <p:spTgt spid="194"/>
                                            </p:tgtEl>
                                            <p:attrNameLst>
                                              <p:attrName>ppt_y</p:attrName>
                                            </p:attrNameLst>
                                          </p:cBhvr>
                                          <p:tavLst>
                                            <p:tav tm="0">
                                              <p:val>
                                                <p:strVal val="1+#ppt_h/2"/>
                                              </p:val>
                                            </p:tav>
                                            <p:tav tm="100000">
                                              <p:val>
                                                <p:strVal val="#ppt_y"/>
                                              </p:val>
                                            </p:tav>
                                          </p:tavLst>
                                        </p:anim>
                                      </p:childTnLst>
                                    </p:cTn>
                                  </p:par>
                                  <p:par>
                                    <p:cTn id="657" presetID="2" presetClass="entr" presetSubtype="4" fill="hold" grpId="0" nodeType="withEffect">
                                      <p:stCondLst>
                                        <p:cond delay="4500"/>
                                      </p:stCondLst>
                                      <p:childTnLst>
                                        <p:set>
                                          <p:cBhvr>
                                            <p:cTn id="658" dur="1" fill="hold">
                                              <p:stCondLst>
                                                <p:cond delay="0"/>
                                              </p:stCondLst>
                                            </p:cTn>
                                            <p:tgtEl>
                                              <p:spTgt spid="196"/>
                                            </p:tgtEl>
                                            <p:attrNameLst>
                                              <p:attrName>style.visibility</p:attrName>
                                            </p:attrNameLst>
                                          </p:cBhvr>
                                          <p:to>
                                            <p:strVal val="visible"/>
                                          </p:to>
                                        </p:set>
                                        <p:anim calcmode="lin" valueType="num">
                                          <p:cBhvr additive="base">
                                            <p:cTn id="659" dur="1250" fill="hold"/>
                                            <p:tgtEl>
                                              <p:spTgt spid="196"/>
                                            </p:tgtEl>
                                            <p:attrNameLst>
                                              <p:attrName>ppt_x</p:attrName>
                                            </p:attrNameLst>
                                          </p:cBhvr>
                                          <p:tavLst>
                                            <p:tav tm="0">
                                              <p:val>
                                                <p:strVal val="#ppt_x"/>
                                              </p:val>
                                            </p:tav>
                                            <p:tav tm="100000">
                                              <p:val>
                                                <p:strVal val="#ppt_x"/>
                                              </p:val>
                                            </p:tav>
                                          </p:tavLst>
                                        </p:anim>
                                        <p:anim calcmode="lin" valueType="num">
                                          <p:cBhvr additive="base">
                                            <p:cTn id="660" dur="1250" fill="hold"/>
                                            <p:tgtEl>
                                              <p:spTgt spid="196"/>
                                            </p:tgtEl>
                                            <p:attrNameLst>
                                              <p:attrName>ppt_y</p:attrName>
                                            </p:attrNameLst>
                                          </p:cBhvr>
                                          <p:tavLst>
                                            <p:tav tm="0">
                                              <p:val>
                                                <p:strVal val="1+#ppt_h/2"/>
                                              </p:val>
                                            </p:tav>
                                            <p:tav tm="100000">
                                              <p:val>
                                                <p:strVal val="#ppt_y"/>
                                              </p:val>
                                            </p:tav>
                                          </p:tavLst>
                                        </p:anim>
                                      </p:childTnLst>
                                    </p:cTn>
                                  </p:par>
                                  <p:par>
                                    <p:cTn id="661" presetID="2" presetClass="entr" presetSubtype="4" fill="hold" grpId="0" nodeType="withEffect">
                                      <p:stCondLst>
                                        <p:cond delay="4750"/>
                                      </p:stCondLst>
                                      <p:childTnLst>
                                        <p:set>
                                          <p:cBhvr>
                                            <p:cTn id="662" dur="1" fill="hold">
                                              <p:stCondLst>
                                                <p:cond delay="0"/>
                                              </p:stCondLst>
                                            </p:cTn>
                                            <p:tgtEl>
                                              <p:spTgt spid="197"/>
                                            </p:tgtEl>
                                            <p:attrNameLst>
                                              <p:attrName>style.visibility</p:attrName>
                                            </p:attrNameLst>
                                          </p:cBhvr>
                                          <p:to>
                                            <p:strVal val="visible"/>
                                          </p:to>
                                        </p:set>
                                        <p:anim calcmode="lin" valueType="num">
                                          <p:cBhvr additive="base">
                                            <p:cTn id="663" dur="1250" fill="hold"/>
                                            <p:tgtEl>
                                              <p:spTgt spid="197"/>
                                            </p:tgtEl>
                                            <p:attrNameLst>
                                              <p:attrName>ppt_x</p:attrName>
                                            </p:attrNameLst>
                                          </p:cBhvr>
                                          <p:tavLst>
                                            <p:tav tm="0">
                                              <p:val>
                                                <p:strVal val="#ppt_x"/>
                                              </p:val>
                                            </p:tav>
                                            <p:tav tm="100000">
                                              <p:val>
                                                <p:strVal val="#ppt_x"/>
                                              </p:val>
                                            </p:tav>
                                          </p:tavLst>
                                        </p:anim>
                                        <p:anim calcmode="lin" valueType="num">
                                          <p:cBhvr additive="base">
                                            <p:cTn id="664" dur="1250" fill="hold"/>
                                            <p:tgtEl>
                                              <p:spTgt spid="197"/>
                                            </p:tgtEl>
                                            <p:attrNameLst>
                                              <p:attrName>ppt_y</p:attrName>
                                            </p:attrNameLst>
                                          </p:cBhvr>
                                          <p:tavLst>
                                            <p:tav tm="0">
                                              <p:val>
                                                <p:strVal val="1+#ppt_h/2"/>
                                              </p:val>
                                            </p:tav>
                                            <p:tav tm="100000">
                                              <p:val>
                                                <p:strVal val="#ppt_y"/>
                                              </p:val>
                                            </p:tav>
                                          </p:tavLst>
                                        </p:anim>
                                      </p:childTnLst>
                                    </p:cTn>
                                  </p:par>
                                  <p:par>
                                    <p:cTn id="665" presetID="2" presetClass="entr" presetSubtype="4" fill="hold" grpId="0" nodeType="withEffect">
                                      <p:stCondLst>
                                        <p:cond delay="5000"/>
                                      </p:stCondLst>
                                      <p:childTnLst>
                                        <p:set>
                                          <p:cBhvr>
                                            <p:cTn id="666" dur="1" fill="hold">
                                              <p:stCondLst>
                                                <p:cond delay="0"/>
                                              </p:stCondLst>
                                            </p:cTn>
                                            <p:tgtEl>
                                              <p:spTgt spid="198"/>
                                            </p:tgtEl>
                                            <p:attrNameLst>
                                              <p:attrName>style.visibility</p:attrName>
                                            </p:attrNameLst>
                                          </p:cBhvr>
                                          <p:to>
                                            <p:strVal val="visible"/>
                                          </p:to>
                                        </p:set>
                                        <p:anim calcmode="lin" valueType="num">
                                          <p:cBhvr additive="base">
                                            <p:cTn id="667" dur="1250" fill="hold"/>
                                            <p:tgtEl>
                                              <p:spTgt spid="198"/>
                                            </p:tgtEl>
                                            <p:attrNameLst>
                                              <p:attrName>ppt_x</p:attrName>
                                            </p:attrNameLst>
                                          </p:cBhvr>
                                          <p:tavLst>
                                            <p:tav tm="0">
                                              <p:val>
                                                <p:strVal val="#ppt_x"/>
                                              </p:val>
                                            </p:tav>
                                            <p:tav tm="100000">
                                              <p:val>
                                                <p:strVal val="#ppt_x"/>
                                              </p:val>
                                            </p:tav>
                                          </p:tavLst>
                                        </p:anim>
                                        <p:anim calcmode="lin" valueType="num">
                                          <p:cBhvr additive="base">
                                            <p:cTn id="668" dur="1250" fill="hold"/>
                                            <p:tgtEl>
                                              <p:spTgt spid="198"/>
                                            </p:tgtEl>
                                            <p:attrNameLst>
                                              <p:attrName>ppt_y</p:attrName>
                                            </p:attrNameLst>
                                          </p:cBhvr>
                                          <p:tavLst>
                                            <p:tav tm="0">
                                              <p:val>
                                                <p:strVal val="1+#ppt_h/2"/>
                                              </p:val>
                                            </p:tav>
                                            <p:tav tm="100000">
                                              <p:val>
                                                <p:strVal val="#ppt_y"/>
                                              </p:val>
                                            </p:tav>
                                          </p:tavLst>
                                        </p:anim>
                                      </p:childTnLst>
                                    </p:cTn>
                                  </p:par>
                                  <p:par>
                                    <p:cTn id="669" presetID="2" presetClass="entr" presetSubtype="4" fill="hold" grpId="0" nodeType="withEffect">
                                      <p:stCondLst>
                                        <p:cond delay="5250"/>
                                      </p:stCondLst>
                                      <p:childTnLst>
                                        <p:set>
                                          <p:cBhvr>
                                            <p:cTn id="670" dur="1" fill="hold">
                                              <p:stCondLst>
                                                <p:cond delay="0"/>
                                              </p:stCondLst>
                                            </p:cTn>
                                            <p:tgtEl>
                                              <p:spTgt spid="199"/>
                                            </p:tgtEl>
                                            <p:attrNameLst>
                                              <p:attrName>style.visibility</p:attrName>
                                            </p:attrNameLst>
                                          </p:cBhvr>
                                          <p:to>
                                            <p:strVal val="visible"/>
                                          </p:to>
                                        </p:set>
                                        <p:anim calcmode="lin" valueType="num">
                                          <p:cBhvr additive="base">
                                            <p:cTn id="671" dur="1250" fill="hold"/>
                                            <p:tgtEl>
                                              <p:spTgt spid="199"/>
                                            </p:tgtEl>
                                            <p:attrNameLst>
                                              <p:attrName>ppt_x</p:attrName>
                                            </p:attrNameLst>
                                          </p:cBhvr>
                                          <p:tavLst>
                                            <p:tav tm="0">
                                              <p:val>
                                                <p:strVal val="#ppt_x"/>
                                              </p:val>
                                            </p:tav>
                                            <p:tav tm="100000">
                                              <p:val>
                                                <p:strVal val="#ppt_x"/>
                                              </p:val>
                                            </p:tav>
                                          </p:tavLst>
                                        </p:anim>
                                        <p:anim calcmode="lin" valueType="num">
                                          <p:cBhvr additive="base">
                                            <p:cTn id="672" dur="1250" fill="hold"/>
                                            <p:tgtEl>
                                              <p:spTgt spid="199"/>
                                            </p:tgtEl>
                                            <p:attrNameLst>
                                              <p:attrName>ppt_y</p:attrName>
                                            </p:attrNameLst>
                                          </p:cBhvr>
                                          <p:tavLst>
                                            <p:tav tm="0">
                                              <p:val>
                                                <p:strVal val="1+#ppt_h/2"/>
                                              </p:val>
                                            </p:tav>
                                            <p:tav tm="100000">
                                              <p:val>
                                                <p:strVal val="#ppt_y"/>
                                              </p:val>
                                            </p:tav>
                                          </p:tavLst>
                                        </p:anim>
                                      </p:childTnLst>
                                    </p:cTn>
                                  </p:par>
                                  <p:par>
                                    <p:cTn id="673" presetID="2" presetClass="entr" presetSubtype="4" fill="hold" grpId="0" nodeType="withEffect">
                                      <p:stCondLst>
                                        <p:cond delay="5500"/>
                                      </p:stCondLst>
                                      <p:childTnLst>
                                        <p:set>
                                          <p:cBhvr>
                                            <p:cTn id="674" dur="1" fill="hold">
                                              <p:stCondLst>
                                                <p:cond delay="0"/>
                                              </p:stCondLst>
                                            </p:cTn>
                                            <p:tgtEl>
                                              <p:spTgt spid="200"/>
                                            </p:tgtEl>
                                            <p:attrNameLst>
                                              <p:attrName>style.visibility</p:attrName>
                                            </p:attrNameLst>
                                          </p:cBhvr>
                                          <p:to>
                                            <p:strVal val="visible"/>
                                          </p:to>
                                        </p:set>
                                        <p:anim calcmode="lin" valueType="num">
                                          <p:cBhvr additive="base">
                                            <p:cTn id="675" dur="1250" fill="hold"/>
                                            <p:tgtEl>
                                              <p:spTgt spid="200"/>
                                            </p:tgtEl>
                                            <p:attrNameLst>
                                              <p:attrName>ppt_x</p:attrName>
                                            </p:attrNameLst>
                                          </p:cBhvr>
                                          <p:tavLst>
                                            <p:tav tm="0">
                                              <p:val>
                                                <p:strVal val="#ppt_x"/>
                                              </p:val>
                                            </p:tav>
                                            <p:tav tm="100000">
                                              <p:val>
                                                <p:strVal val="#ppt_x"/>
                                              </p:val>
                                            </p:tav>
                                          </p:tavLst>
                                        </p:anim>
                                        <p:anim calcmode="lin" valueType="num">
                                          <p:cBhvr additive="base">
                                            <p:cTn id="676" dur="1250" fill="hold"/>
                                            <p:tgtEl>
                                              <p:spTgt spid="200"/>
                                            </p:tgtEl>
                                            <p:attrNameLst>
                                              <p:attrName>ppt_y</p:attrName>
                                            </p:attrNameLst>
                                          </p:cBhvr>
                                          <p:tavLst>
                                            <p:tav tm="0">
                                              <p:val>
                                                <p:strVal val="1+#ppt_h/2"/>
                                              </p:val>
                                            </p:tav>
                                            <p:tav tm="100000">
                                              <p:val>
                                                <p:strVal val="#ppt_y"/>
                                              </p:val>
                                            </p:tav>
                                          </p:tavLst>
                                        </p:anim>
                                      </p:childTnLst>
                                    </p:cTn>
                                  </p:par>
                                  <p:par>
                                    <p:cTn id="677" presetID="2" presetClass="entr" presetSubtype="4" fill="hold" grpId="0" nodeType="withEffect">
                                      <p:stCondLst>
                                        <p:cond delay="5750"/>
                                      </p:stCondLst>
                                      <p:childTnLst>
                                        <p:set>
                                          <p:cBhvr>
                                            <p:cTn id="678" dur="1" fill="hold">
                                              <p:stCondLst>
                                                <p:cond delay="0"/>
                                              </p:stCondLst>
                                            </p:cTn>
                                            <p:tgtEl>
                                              <p:spTgt spid="201"/>
                                            </p:tgtEl>
                                            <p:attrNameLst>
                                              <p:attrName>style.visibility</p:attrName>
                                            </p:attrNameLst>
                                          </p:cBhvr>
                                          <p:to>
                                            <p:strVal val="visible"/>
                                          </p:to>
                                        </p:set>
                                        <p:anim calcmode="lin" valueType="num">
                                          <p:cBhvr additive="base">
                                            <p:cTn id="679" dur="1250" fill="hold"/>
                                            <p:tgtEl>
                                              <p:spTgt spid="201"/>
                                            </p:tgtEl>
                                            <p:attrNameLst>
                                              <p:attrName>ppt_x</p:attrName>
                                            </p:attrNameLst>
                                          </p:cBhvr>
                                          <p:tavLst>
                                            <p:tav tm="0">
                                              <p:val>
                                                <p:strVal val="#ppt_x"/>
                                              </p:val>
                                            </p:tav>
                                            <p:tav tm="100000">
                                              <p:val>
                                                <p:strVal val="#ppt_x"/>
                                              </p:val>
                                            </p:tav>
                                          </p:tavLst>
                                        </p:anim>
                                        <p:anim calcmode="lin" valueType="num">
                                          <p:cBhvr additive="base">
                                            <p:cTn id="680" dur="1250" fill="hold"/>
                                            <p:tgtEl>
                                              <p:spTgt spid="20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 grpId="0"/>
          <p:bldP spid="196" grpId="0"/>
          <p:bldP spid="197" grpId="0"/>
          <p:bldP spid="198" grpId="0"/>
          <p:bldP spid="199" grpId="0"/>
          <p:bldP spid="200" grpId="0"/>
          <p:bldP spid="201" grpId="0"/>
          <p:bldP spid="345" grpId="0" animBg="1"/>
          <p:bldP spid="349" grpId="0" animBg="1"/>
          <p:bldP spid="355" grpId="0" animBg="1"/>
          <p:bldP spid="363" grpId="0" animBg="1"/>
          <p:bldP spid="212" grpId="0" animBg="1"/>
          <p:bldP spid="236" grpId="0" animBg="1"/>
          <p:bldP spid="237" grpId="0" animBg="1"/>
          <p:bldP spid="245" grpId="0" animBg="1"/>
          <p:bldP spid="262" grpId="0" animBg="1"/>
          <p:bldP spid="268" grpId="0" animBg="1"/>
          <p:bldP spid="277" grpId="0" animBg="1"/>
          <p:bldP spid="279" grpId="0" animBg="1"/>
          <p:bldP spid="283" grpId="0" animBg="1"/>
          <p:bldP spid="284" grpId="0" animBg="1"/>
          <p:bldP spid="294" grpId="0" animBg="1"/>
          <p:bldP spid="299" grpId="0" animBg="1"/>
          <p:bldP spid="307" grpId="0" animBg="1"/>
          <p:bldP spid="311" grpId="0" animBg="1"/>
          <p:bldP spid="319" grpId="0" animBg="1"/>
          <p:bldP spid="326" grpId="0" animBg="1"/>
          <p:bldP spid="329" grpId="0" animBg="1"/>
          <p:bldP spid="331" grpId="0" animBg="1"/>
          <p:bldP spid="332" grpId="0" animBg="1"/>
          <p:bldP spid="333" grpId="0" animBg="1"/>
          <p:bldP spid="334" grpId="0" animBg="1"/>
          <p:bldP spid="335" grpId="0" animBg="1"/>
          <p:bldP spid="336" grpId="0" animBg="1"/>
          <p:bldP spid="337" grpId="0" animBg="1"/>
          <p:bldP spid="338" grpId="0" animBg="1"/>
          <p:bldP spid="339" grpId="0" animBg="1"/>
          <p:bldP spid="340" grpId="0" animBg="1"/>
          <p:bldP spid="341" grpId="0" animBg="1"/>
          <p:bldP spid="342" grpId="0" animBg="1"/>
          <p:bldP spid="344" grpId="0" animBg="1"/>
          <p:bldP spid="367" grpId="0" animBg="1"/>
          <p:bldP spid="378" grpId="0" animBg="1"/>
          <p:bldP spid="388" grpId="0" animBg="1"/>
          <p:bldP spid="391" grpId="0" animBg="1"/>
          <p:bldP spid="392" grpId="0" animBg="1"/>
          <p:bldP spid="396" grpId="0" animBg="1"/>
          <p:bldP spid="397" grpId="0" animBg="1"/>
          <p:bldP spid="398" grpId="0" animBg="1"/>
          <p:bldP spid="399" grpId="0" animBg="1"/>
          <p:bldP spid="400" grpId="0" animBg="1"/>
          <p:bldP spid="402" grpId="0" animBg="1"/>
          <p:bldP spid="403" grpId="0" animBg="1"/>
          <p:bldP spid="405" grpId="0" animBg="1"/>
          <p:bldP spid="406" grpId="0" animBg="1"/>
          <p:bldP spid="409" grpId="0" animBg="1"/>
          <p:bldP spid="411" grpId="0" animBg="1"/>
          <p:bldP spid="413" grpId="0" animBg="1"/>
          <p:bldP spid="415" grpId="0" animBg="1"/>
          <p:bldP spid="416" grpId="0" animBg="1"/>
          <p:bldP spid="417" grpId="0" animBg="1"/>
          <p:bldP spid="419" grpId="0" animBg="1"/>
          <p:bldP spid="420" grpId="0" animBg="1"/>
          <p:bldP spid="421" grpId="0" animBg="1"/>
          <p:bldP spid="422" grpId="0" animBg="1"/>
          <p:bldP spid="441" grpId="0" animBg="1"/>
          <p:bldP spid="442" grpId="0" animBg="1"/>
          <p:bldP spid="443" grpId="0" animBg="1"/>
          <p:bldP spid="444" grpId="0" animBg="1"/>
          <p:bldP spid="445" grpId="0" animBg="1"/>
          <p:bldP spid="446" grpId="0" animBg="1"/>
          <p:bldP spid="447" grpId="0" animBg="1"/>
          <p:bldP spid="448" grpId="0" animBg="1"/>
          <p:bldP spid="449" grpId="0" animBg="1"/>
          <p:bldP spid="450" grpId="0" animBg="1"/>
          <p:bldP spid="451" grpId="0" animBg="1"/>
          <p:bldP spid="452" grpId="0" animBg="1"/>
          <p:bldP spid="453" grpId="0" animBg="1"/>
          <p:bldP spid="454" grpId="0" animBg="1"/>
          <p:bldP spid="455" grpId="0" animBg="1"/>
          <p:bldP spid="456" grpId="0" animBg="1"/>
          <p:bldP spid="457" grpId="0" animBg="1"/>
          <p:bldP spid="458" grpId="0" animBg="1"/>
          <p:bldP spid="459" grpId="0" animBg="1"/>
          <p:bldP spid="460" grpId="0" animBg="1"/>
          <p:bldP spid="461" grpId="0" animBg="1"/>
          <p:bldP spid="462" grpId="0" animBg="1"/>
          <p:bldP spid="463" grpId="0" animBg="1"/>
          <p:bldP spid="464" grpId="0" animBg="1"/>
          <p:bldP spid="465" grpId="0" animBg="1"/>
          <p:bldP spid="466" grpId="0" animBg="1"/>
          <p:bldP spid="467" grpId="0" animBg="1"/>
          <p:bldP spid="468" grpId="0" animBg="1"/>
          <p:bldP spid="469" grpId="0" animBg="1"/>
          <p:bldP spid="470" grpId="0" animBg="1"/>
          <p:bldP spid="471" grpId="0" animBg="1"/>
          <p:bldP spid="472" grpId="0" animBg="1"/>
          <p:bldP spid="473" grpId="0" animBg="1"/>
          <p:bldP spid="474" grpId="0" animBg="1"/>
          <p:bldP spid="475" grpId="0" animBg="1"/>
          <p:bldP spid="476" grpId="0" animBg="1"/>
          <p:bldP spid="477" grpId="0" animBg="1"/>
          <p:bldP spid="478" grpId="0" animBg="1"/>
          <p:bldP spid="479" grpId="0" animBg="1"/>
          <p:bldP spid="480" grpId="0" animBg="1"/>
          <p:bldP spid="481" grpId="0" animBg="1"/>
          <p:bldP spid="482" grpId="0" animBg="1"/>
          <p:bldP spid="483" grpId="0" animBg="1"/>
          <p:bldP spid="484" grpId="0" animBg="1"/>
          <p:bldP spid="485" grpId="0" animBg="1"/>
          <p:bldP spid="486" grpId="0" animBg="1"/>
          <p:bldP spid="487" grpId="0" animBg="1"/>
          <p:bldP spid="488" grpId="0" animBg="1"/>
          <p:bldP spid="489" grpId="0" animBg="1"/>
          <p:bldP spid="490" grpId="0" animBg="1"/>
          <p:bldP spid="491" grpId="0" animBg="1"/>
          <p:bldP spid="492" grpId="0" animBg="1"/>
          <p:bldP spid="493" grpId="0" animBg="1"/>
          <p:bldP spid="494" grpId="0" animBg="1"/>
          <p:bldP spid="495" grpId="0" animBg="1"/>
          <p:bldP spid="496" grpId="0" animBg="1"/>
          <p:bldP spid="497" grpId="0" animBg="1"/>
          <p:bldP spid="498" grpId="0" animBg="1"/>
          <p:bldP spid="499" grpId="0" animBg="1"/>
          <p:bldP spid="500" grpId="0" animBg="1"/>
          <p:bldP spid="501" grpId="0" animBg="1"/>
          <p:bldP spid="502" grpId="0" animBg="1"/>
          <p:bldP spid="503" grpId="0" animBg="1"/>
          <p:bldP spid="504" grpId="0" animBg="1"/>
          <p:bldP spid="505" grpId="0" animBg="1"/>
          <p:bldP spid="506" grpId="0" animBg="1"/>
          <p:bldP spid="507" grpId="0" animBg="1"/>
          <p:bldP spid="508" grpId="0" animBg="1"/>
          <p:bldP spid="509" grpId="0" animBg="1"/>
          <p:bldP spid="510" grpId="0" animBg="1"/>
          <p:bldP spid="511" grpId="0" animBg="1"/>
          <p:bldP spid="512" grpId="0" animBg="1"/>
          <p:bldP spid="513" grpId="0" animBg="1"/>
          <p:bldP spid="514" grpId="0" animBg="1"/>
          <p:bldP spid="515" grpId="0" animBg="1"/>
          <p:bldP spid="516" grpId="0" animBg="1"/>
          <p:bldP spid="517" grpId="0" animBg="1"/>
          <p:bldP spid="518" grpId="0" animBg="1"/>
          <p:bldP spid="519" grpId="0" animBg="1"/>
          <p:bldP spid="520" grpId="0" animBg="1"/>
          <p:bldP spid="521" grpId="0" animBg="1"/>
          <p:bldP spid="522" grpId="0" animBg="1"/>
          <p:bldP spid="523" grpId="0" animBg="1"/>
          <p:bldP spid="524" grpId="0" animBg="1"/>
          <p:bldP spid="525" grpId="0" animBg="1"/>
          <p:bldP spid="526" grpId="0" animBg="1"/>
          <p:bldP spid="527" grpId="0" animBg="1"/>
          <p:bldP spid="528" grpId="0" animBg="1"/>
          <p:bldP spid="529" grpId="0" animBg="1"/>
          <p:bldP spid="530" grpId="0" animBg="1"/>
          <p:bldP spid="531" grpId="0" animBg="1"/>
          <p:bldP spid="532" grpId="0" animBg="1"/>
          <p:bldP spid="533" grpId="0" animBg="1"/>
          <p:bldP spid="534" grpId="0" animBg="1"/>
          <p:bldP spid="535" grpId="0" animBg="1"/>
          <p:bldP spid="536" grpId="0" animBg="1"/>
          <p:bldP spid="537" grpId="0" animBg="1"/>
          <p:bldP spid="538" grpId="0" animBg="1"/>
          <p:bldP spid="539" grpId="0" animBg="1"/>
          <p:bldP spid="540" grpId="0" animBg="1"/>
          <p:bldP spid="541" grpId="0" animBg="1"/>
          <p:bldP spid="542" grpId="0" animBg="1"/>
          <p:bldP spid="170" grpId="0"/>
          <p:bldP spid="172"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4810894" y="2241370"/>
            <a:ext cx="6187306" cy="1516653"/>
          </a:xfrm>
          <a:prstGeom prst="roundRect">
            <a:avLst>
              <a:gd name="adj" fmla="val 2549"/>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5302339" y="2524828"/>
            <a:ext cx="2954655" cy="923330"/>
          </a:xfrm>
          <a:prstGeom prst="rect">
            <a:avLst/>
          </a:prstGeom>
          <a:noFill/>
        </p:spPr>
        <p:txBody>
          <a:bodyPr wrap="none" rtlCol="0">
            <a:spAutoFit/>
          </a:bodyPr>
          <a:lstStyle/>
          <a:p>
            <a:r>
              <a:rPr lang="zh-CN" altLang="en-US" sz="5400" dirty="0">
                <a:solidFill>
                  <a:schemeClr val="accent4"/>
                </a:solidFill>
                <a:latin typeface="+mj-ea"/>
                <a:ea typeface="+mj-ea"/>
              </a:rPr>
              <a:t>立题依据</a:t>
            </a:r>
          </a:p>
        </p:txBody>
      </p:sp>
      <p:sp>
        <p:nvSpPr>
          <p:cNvPr id="3" name="矩形 2"/>
          <p:cNvSpPr/>
          <p:nvPr/>
        </p:nvSpPr>
        <p:spPr>
          <a:xfrm>
            <a:off x="5253779" y="3886785"/>
            <a:ext cx="2286203" cy="513346"/>
          </a:xfrm>
          <a:prstGeom prst="rect">
            <a:avLst/>
          </a:prstGeom>
        </p:spPr>
        <p:txBody>
          <a:bodyPr wrap="none">
            <a:spAutoFit/>
          </a:bodyPr>
          <a:lstStyle/>
          <a:p>
            <a:pPr>
              <a:lnSpc>
                <a:spcPct val="150000"/>
              </a:lnSpc>
            </a:pPr>
            <a:r>
              <a:rPr lang="en-US" altLang="zh-CN" sz="2000" dirty="0">
                <a:solidFill>
                  <a:schemeClr val="accent1"/>
                </a:solidFill>
                <a:latin typeface="+mn-ea"/>
              </a:rPr>
              <a:t>1. </a:t>
            </a:r>
            <a:r>
              <a:rPr lang="zh-CN" altLang="en-US" sz="2000" dirty="0">
                <a:solidFill>
                  <a:schemeClr val="accent1"/>
                </a:solidFill>
                <a:latin typeface="+mn-ea"/>
              </a:rPr>
              <a:t>选题背景及意义</a:t>
            </a:r>
          </a:p>
        </p:txBody>
      </p:sp>
      <p:sp>
        <p:nvSpPr>
          <p:cNvPr id="11" name="文本框 10"/>
          <p:cNvSpPr txBox="1"/>
          <p:nvPr/>
        </p:nvSpPr>
        <p:spPr>
          <a:xfrm>
            <a:off x="2555423" y="2241370"/>
            <a:ext cx="1635384" cy="2646878"/>
          </a:xfrm>
          <a:prstGeom prst="rect">
            <a:avLst/>
          </a:prstGeom>
          <a:noFill/>
        </p:spPr>
        <p:txBody>
          <a:bodyPr wrap="none" rtlCol="0" anchor="ctr">
            <a:spAutoFit/>
          </a:bodyPr>
          <a:lstStyle/>
          <a:p>
            <a:r>
              <a:rPr lang="en-US" altLang="zh-CN" sz="16600" dirty="0" smtClean="0">
                <a:solidFill>
                  <a:schemeClr val="accent2"/>
                </a:solidFill>
                <a:latin typeface="+mj-ea"/>
                <a:ea typeface="+mj-ea"/>
              </a:rPr>
              <a:t>0</a:t>
            </a:r>
            <a:endParaRPr lang="zh-CN" altLang="en-US" sz="16600" dirty="0">
              <a:solidFill>
                <a:schemeClr val="accent2"/>
              </a:solidFill>
              <a:latin typeface="+mj-ea"/>
              <a:ea typeface="+mj-ea"/>
            </a:endParaRPr>
          </a:p>
        </p:txBody>
      </p:sp>
      <p:sp>
        <p:nvSpPr>
          <p:cNvPr id="14" name="文本框 13"/>
          <p:cNvSpPr txBox="1"/>
          <p:nvPr/>
        </p:nvSpPr>
        <p:spPr>
          <a:xfrm>
            <a:off x="2690185" y="3712489"/>
            <a:ext cx="1319442" cy="497510"/>
          </a:xfrm>
          <a:prstGeom prst="rect">
            <a:avLst/>
          </a:prstGeom>
          <a:solidFill>
            <a:schemeClr val="bg1"/>
          </a:solidFill>
        </p:spPr>
        <p:txBody>
          <a:bodyPr wrap="square" lIns="0" tIns="0" rIns="0" bIns="0" rtlCol="0" anchor="t">
            <a:noAutofit/>
          </a:bodyPr>
          <a:lstStyle/>
          <a:p>
            <a:pPr algn="ctr"/>
            <a:r>
              <a:rPr lang="en-US" altLang="zh-CN" sz="2800" dirty="0" smtClean="0">
                <a:solidFill>
                  <a:schemeClr val="accent2"/>
                </a:solidFill>
                <a:latin typeface="+mj-ea"/>
                <a:ea typeface="+mj-ea"/>
              </a:rPr>
              <a:t>PART</a:t>
            </a:r>
            <a:endParaRPr lang="zh-CN" altLang="en-US" sz="2800" dirty="0">
              <a:solidFill>
                <a:schemeClr val="accent2"/>
              </a:solidFill>
              <a:latin typeface="+mj-ea"/>
              <a:ea typeface="+mj-ea"/>
            </a:endParaRPr>
          </a:p>
        </p:txBody>
      </p:sp>
      <p:sp>
        <p:nvSpPr>
          <p:cNvPr id="9" name="矩形 8"/>
          <p:cNvSpPr/>
          <p:nvPr/>
        </p:nvSpPr>
        <p:spPr>
          <a:xfrm>
            <a:off x="5253779" y="4325412"/>
            <a:ext cx="1540806" cy="513346"/>
          </a:xfrm>
          <a:prstGeom prst="rect">
            <a:avLst/>
          </a:prstGeom>
        </p:spPr>
        <p:txBody>
          <a:bodyPr wrap="none">
            <a:spAutoFit/>
          </a:bodyPr>
          <a:lstStyle/>
          <a:p>
            <a:pPr>
              <a:lnSpc>
                <a:spcPct val="150000"/>
              </a:lnSpc>
            </a:pPr>
            <a:r>
              <a:rPr lang="en-US" altLang="zh-CN" sz="2000" dirty="0">
                <a:solidFill>
                  <a:schemeClr val="accent1"/>
                </a:solidFill>
                <a:latin typeface="+mn-ea"/>
              </a:rPr>
              <a:t>2. </a:t>
            </a:r>
            <a:r>
              <a:rPr lang="zh-CN" altLang="en-US" sz="2000" dirty="0">
                <a:solidFill>
                  <a:schemeClr val="accent1"/>
                </a:solidFill>
                <a:latin typeface="+mn-ea"/>
              </a:rPr>
              <a:t>研究现状</a:t>
            </a:r>
          </a:p>
        </p:txBody>
      </p:sp>
      <p:sp>
        <p:nvSpPr>
          <p:cNvPr id="10" name="矩形 9"/>
          <p:cNvSpPr/>
          <p:nvPr/>
        </p:nvSpPr>
        <p:spPr>
          <a:xfrm>
            <a:off x="5253779" y="4751791"/>
            <a:ext cx="1540806" cy="513346"/>
          </a:xfrm>
          <a:prstGeom prst="rect">
            <a:avLst/>
          </a:prstGeom>
        </p:spPr>
        <p:txBody>
          <a:bodyPr wrap="none">
            <a:spAutoFit/>
          </a:bodyPr>
          <a:lstStyle/>
          <a:p>
            <a:pPr>
              <a:lnSpc>
                <a:spcPct val="150000"/>
              </a:lnSpc>
            </a:pPr>
            <a:r>
              <a:rPr lang="en-US" altLang="zh-CN" sz="2000" dirty="0">
                <a:solidFill>
                  <a:schemeClr val="accent1"/>
                </a:solidFill>
                <a:latin typeface="+mn-ea"/>
              </a:rPr>
              <a:t>3. </a:t>
            </a:r>
            <a:r>
              <a:rPr lang="zh-CN" altLang="en-US" sz="2000" dirty="0">
                <a:solidFill>
                  <a:schemeClr val="accent1"/>
                </a:solidFill>
                <a:latin typeface="+mn-ea"/>
              </a:rPr>
              <a:t>研究目的</a:t>
            </a:r>
          </a:p>
        </p:txBody>
      </p:sp>
      <p:sp>
        <p:nvSpPr>
          <p:cNvPr id="73" name="文本框 72"/>
          <p:cNvSpPr txBox="1"/>
          <p:nvPr/>
        </p:nvSpPr>
        <p:spPr>
          <a:xfrm>
            <a:off x="3933582" y="2241370"/>
            <a:ext cx="952505" cy="2646878"/>
          </a:xfrm>
          <a:prstGeom prst="rect">
            <a:avLst/>
          </a:prstGeom>
          <a:noFill/>
        </p:spPr>
        <p:txBody>
          <a:bodyPr wrap="none" rtlCol="0" anchor="ctr">
            <a:spAutoFit/>
          </a:bodyPr>
          <a:lstStyle/>
          <a:p>
            <a:r>
              <a:rPr lang="en-US" altLang="zh-CN" sz="16600" dirty="0" smtClean="0">
                <a:solidFill>
                  <a:schemeClr val="accent1"/>
                </a:solidFill>
                <a:latin typeface="+mj-ea"/>
                <a:ea typeface="+mj-ea"/>
              </a:rPr>
              <a:t>1</a:t>
            </a:r>
            <a:endParaRPr lang="zh-CN" altLang="en-US" sz="16600" dirty="0">
              <a:solidFill>
                <a:schemeClr val="accent1"/>
              </a:solidFill>
              <a:latin typeface="+mj-ea"/>
              <a:ea typeface="+mj-ea"/>
            </a:endParaRPr>
          </a:p>
        </p:txBody>
      </p:sp>
      <p:sp>
        <p:nvSpPr>
          <p:cNvPr id="22" name="Freeform 18"/>
          <p:cNvSpPr>
            <a:spLocks noEditPoints="1"/>
          </p:cNvSpPr>
          <p:nvPr/>
        </p:nvSpPr>
        <p:spPr bwMode="auto">
          <a:xfrm>
            <a:off x="2369797" y="2357677"/>
            <a:ext cx="1604161" cy="911513"/>
          </a:xfrm>
          <a:custGeom>
            <a:avLst/>
            <a:gdLst>
              <a:gd name="T0" fmla="*/ 245 w 589"/>
              <a:gd name="T1" fmla="*/ 311 h 334"/>
              <a:gd name="T2" fmla="*/ 243 w 589"/>
              <a:gd name="T3" fmla="*/ 244 h 334"/>
              <a:gd name="T4" fmla="*/ 236 w 589"/>
              <a:gd name="T5" fmla="*/ 238 h 334"/>
              <a:gd name="T6" fmla="*/ 223 w 589"/>
              <a:gd name="T7" fmla="*/ 240 h 334"/>
              <a:gd name="T8" fmla="*/ 218 w 589"/>
              <a:gd name="T9" fmla="*/ 239 h 334"/>
              <a:gd name="T10" fmla="*/ 156 w 589"/>
              <a:gd name="T11" fmla="*/ 211 h 334"/>
              <a:gd name="T12" fmla="*/ 148 w 589"/>
              <a:gd name="T13" fmla="*/ 216 h 334"/>
              <a:gd name="T14" fmla="*/ 151 w 589"/>
              <a:gd name="T15" fmla="*/ 252 h 334"/>
              <a:gd name="T16" fmla="*/ 153 w 589"/>
              <a:gd name="T17" fmla="*/ 254 h 334"/>
              <a:gd name="T18" fmla="*/ 199 w 589"/>
              <a:gd name="T19" fmla="*/ 296 h 334"/>
              <a:gd name="T20" fmla="*/ 237 w 589"/>
              <a:gd name="T21" fmla="*/ 317 h 334"/>
              <a:gd name="T22" fmla="*/ 245 w 589"/>
              <a:gd name="T23" fmla="*/ 311 h 334"/>
              <a:gd name="T24" fmla="*/ 521 w 589"/>
              <a:gd name="T25" fmla="*/ 220 h 334"/>
              <a:gd name="T26" fmla="*/ 524 w 589"/>
              <a:gd name="T27" fmla="*/ 223 h 334"/>
              <a:gd name="T28" fmla="*/ 534 w 589"/>
              <a:gd name="T29" fmla="*/ 235 h 334"/>
              <a:gd name="T30" fmla="*/ 536 w 589"/>
              <a:gd name="T31" fmla="*/ 238 h 334"/>
              <a:gd name="T32" fmla="*/ 552 w 589"/>
              <a:gd name="T33" fmla="*/ 262 h 334"/>
              <a:gd name="T34" fmla="*/ 527 w 589"/>
              <a:gd name="T35" fmla="*/ 320 h 334"/>
              <a:gd name="T36" fmla="*/ 520 w 589"/>
              <a:gd name="T37" fmla="*/ 313 h 334"/>
              <a:gd name="T38" fmla="*/ 501 w 589"/>
              <a:gd name="T39" fmla="*/ 268 h 334"/>
              <a:gd name="T40" fmla="*/ 506 w 589"/>
              <a:gd name="T41" fmla="*/ 244 h 334"/>
              <a:gd name="T42" fmla="*/ 506 w 589"/>
              <a:gd name="T43" fmla="*/ 241 h 334"/>
              <a:gd name="T44" fmla="*/ 505 w 589"/>
              <a:gd name="T45" fmla="*/ 235 h 334"/>
              <a:gd name="T46" fmla="*/ 510 w 589"/>
              <a:gd name="T47" fmla="*/ 226 h 334"/>
              <a:gd name="T48" fmla="*/ 511 w 589"/>
              <a:gd name="T49" fmla="*/ 222 h 334"/>
              <a:gd name="T50" fmla="*/ 495 w 589"/>
              <a:gd name="T51" fmla="*/ 174 h 334"/>
              <a:gd name="T52" fmla="*/ 491 w 589"/>
              <a:gd name="T53" fmla="*/ 173 h 334"/>
              <a:gd name="T54" fmla="*/ 224 w 589"/>
              <a:gd name="T55" fmla="*/ 227 h 334"/>
              <a:gd name="T56" fmla="*/ 221 w 589"/>
              <a:gd name="T57" fmla="*/ 227 h 334"/>
              <a:gd name="T58" fmla="*/ 95 w 589"/>
              <a:gd name="T59" fmla="*/ 162 h 334"/>
              <a:gd name="T60" fmla="*/ 5 w 589"/>
              <a:gd name="T61" fmla="*/ 81 h 334"/>
              <a:gd name="T62" fmla="*/ 9 w 589"/>
              <a:gd name="T63" fmla="*/ 72 h 334"/>
              <a:gd name="T64" fmla="*/ 194 w 589"/>
              <a:gd name="T65" fmla="*/ 51 h 334"/>
              <a:gd name="T66" fmla="*/ 372 w 589"/>
              <a:gd name="T67" fmla="*/ 0 h 334"/>
              <a:gd name="T68" fmla="*/ 378 w 589"/>
              <a:gd name="T69" fmla="*/ 2 h 334"/>
              <a:gd name="T70" fmla="*/ 484 w 589"/>
              <a:gd name="T71" fmla="*/ 84 h 334"/>
              <a:gd name="T72" fmla="*/ 581 w 589"/>
              <a:gd name="T73" fmla="*/ 132 h 334"/>
              <a:gd name="T74" fmla="*/ 581 w 589"/>
              <a:gd name="T75" fmla="*/ 143 h 334"/>
              <a:gd name="T76" fmla="*/ 507 w 589"/>
              <a:gd name="T77" fmla="*/ 167 h 334"/>
              <a:gd name="T78" fmla="*/ 505 w 589"/>
              <a:gd name="T79" fmla="*/ 172 h 334"/>
              <a:gd name="T80" fmla="*/ 521 w 589"/>
              <a:gd name="T81" fmla="*/ 220 h 334"/>
              <a:gd name="T82" fmla="*/ 452 w 589"/>
              <a:gd name="T83" fmla="*/ 197 h 334"/>
              <a:gd name="T84" fmla="*/ 458 w 589"/>
              <a:gd name="T85" fmla="*/ 209 h 334"/>
              <a:gd name="T86" fmla="*/ 456 w 589"/>
              <a:gd name="T87" fmla="*/ 234 h 334"/>
              <a:gd name="T88" fmla="*/ 451 w 589"/>
              <a:gd name="T89" fmla="*/ 258 h 334"/>
              <a:gd name="T90" fmla="*/ 448 w 589"/>
              <a:gd name="T91" fmla="*/ 262 h 334"/>
              <a:gd name="T92" fmla="*/ 355 w 589"/>
              <a:gd name="T93" fmla="*/ 298 h 334"/>
              <a:gd name="T94" fmla="*/ 264 w 589"/>
              <a:gd name="T95" fmla="*/ 321 h 334"/>
              <a:gd name="T96" fmla="*/ 258 w 589"/>
              <a:gd name="T97" fmla="*/ 316 h 334"/>
              <a:gd name="T98" fmla="*/ 255 w 589"/>
              <a:gd name="T99" fmla="*/ 241 h 334"/>
              <a:gd name="T100" fmla="*/ 260 w 589"/>
              <a:gd name="T101" fmla="*/ 235 h 334"/>
              <a:gd name="T102" fmla="*/ 452 w 589"/>
              <a:gd name="T103" fmla="*/ 19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89" h="334">
                <a:moveTo>
                  <a:pt x="245" y="311"/>
                </a:moveTo>
                <a:cubicBezTo>
                  <a:pt x="244" y="289"/>
                  <a:pt x="243" y="266"/>
                  <a:pt x="243" y="244"/>
                </a:cubicBezTo>
                <a:cubicBezTo>
                  <a:pt x="242" y="241"/>
                  <a:pt x="239" y="238"/>
                  <a:pt x="236" y="238"/>
                </a:cubicBezTo>
                <a:cubicBezTo>
                  <a:pt x="232" y="239"/>
                  <a:pt x="228" y="239"/>
                  <a:pt x="223" y="240"/>
                </a:cubicBezTo>
                <a:cubicBezTo>
                  <a:pt x="221" y="240"/>
                  <a:pt x="220" y="240"/>
                  <a:pt x="218" y="239"/>
                </a:cubicBezTo>
                <a:cubicBezTo>
                  <a:pt x="194" y="229"/>
                  <a:pt x="173" y="219"/>
                  <a:pt x="156" y="211"/>
                </a:cubicBezTo>
                <a:cubicBezTo>
                  <a:pt x="152" y="209"/>
                  <a:pt x="147" y="212"/>
                  <a:pt x="148" y="216"/>
                </a:cubicBezTo>
                <a:cubicBezTo>
                  <a:pt x="148" y="228"/>
                  <a:pt x="149" y="241"/>
                  <a:pt x="151" y="252"/>
                </a:cubicBezTo>
                <a:cubicBezTo>
                  <a:pt x="152" y="253"/>
                  <a:pt x="152" y="254"/>
                  <a:pt x="153" y="254"/>
                </a:cubicBezTo>
                <a:cubicBezTo>
                  <a:pt x="167" y="270"/>
                  <a:pt x="183" y="284"/>
                  <a:pt x="199" y="296"/>
                </a:cubicBezTo>
                <a:cubicBezTo>
                  <a:pt x="211" y="304"/>
                  <a:pt x="224" y="311"/>
                  <a:pt x="237" y="317"/>
                </a:cubicBezTo>
                <a:cubicBezTo>
                  <a:pt x="241" y="318"/>
                  <a:pt x="245" y="316"/>
                  <a:pt x="245" y="311"/>
                </a:cubicBezTo>
                <a:close/>
                <a:moveTo>
                  <a:pt x="521" y="220"/>
                </a:moveTo>
                <a:cubicBezTo>
                  <a:pt x="522" y="222"/>
                  <a:pt x="522" y="222"/>
                  <a:pt x="524" y="223"/>
                </a:cubicBezTo>
                <a:cubicBezTo>
                  <a:pt x="530" y="224"/>
                  <a:pt x="534" y="229"/>
                  <a:pt x="534" y="235"/>
                </a:cubicBezTo>
                <a:cubicBezTo>
                  <a:pt x="534" y="237"/>
                  <a:pt x="534" y="237"/>
                  <a:pt x="536" y="238"/>
                </a:cubicBezTo>
                <a:cubicBezTo>
                  <a:pt x="545" y="241"/>
                  <a:pt x="551" y="249"/>
                  <a:pt x="552" y="262"/>
                </a:cubicBezTo>
                <a:cubicBezTo>
                  <a:pt x="553" y="279"/>
                  <a:pt x="539" y="308"/>
                  <a:pt x="527" y="320"/>
                </a:cubicBezTo>
                <a:cubicBezTo>
                  <a:pt x="512" y="334"/>
                  <a:pt x="515" y="327"/>
                  <a:pt x="520" y="313"/>
                </a:cubicBezTo>
                <a:cubicBezTo>
                  <a:pt x="524" y="300"/>
                  <a:pt x="504" y="290"/>
                  <a:pt x="501" y="268"/>
                </a:cubicBezTo>
                <a:cubicBezTo>
                  <a:pt x="500" y="257"/>
                  <a:pt x="501" y="249"/>
                  <a:pt x="506" y="244"/>
                </a:cubicBezTo>
                <a:cubicBezTo>
                  <a:pt x="507" y="243"/>
                  <a:pt x="507" y="242"/>
                  <a:pt x="506" y="241"/>
                </a:cubicBezTo>
                <a:cubicBezTo>
                  <a:pt x="506" y="239"/>
                  <a:pt x="505" y="237"/>
                  <a:pt x="505" y="235"/>
                </a:cubicBezTo>
                <a:cubicBezTo>
                  <a:pt x="505" y="232"/>
                  <a:pt x="507" y="228"/>
                  <a:pt x="510" y="226"/>
                </a:cubicBezTo>
                <a:cubicBezTo>
                  <a:pt x="511" y="224"/>
                  <a:pt x="511" y="224"/>
                  <a:pt x="511" y="222"/>
                </a:cubicBezTo>
                <a:cubicBezTo>
                  <a:pt x="505" y="202"/>
                  <a:pt x="500" y="187"/>
                  <a:pt x="495" y="174"/>
                </a:cubicBezTo>
                <a:cubicBezTo>
                  <a:pt x="495" y="173"/>
                  <a:pt x="493" y="172"/>
                  <a:pt x="491" y="173"/>
                </a:cubicBezTo>
                <a:cubicBezTo>
                  <a:pt x="405" y="199"/>
                  <a:pt x="327" y="215"/>
                  <a:pt x="224" y="227"/>
                </a:cubicBezTo>
                <a:cubicBezTo>
                  <a:pt x="223" y="227"/>
                  <a:pt x="222" y="227"/>
                  <a:pt x="221" y="227"/>
                </a:cubicBezTo>
                <a:cubicBezTo>
                  <a:pt x="162" y="201"/>
                  <a:pt x="127" y="184"/>
                  <a:pt x="95" y="162"/>
                </a:cubicBezTo>
                <a:cubicBezTo>
                  <a:pt x="67" y="142"/>
                  <a:pt x="42" y="118"/>
                  <a:pt x="5" y="81"/>
                </a:cubicBezTo>
                <a:cubicBezTo>
                  <a:pt x="2" y="78"/>
                  <a:pt x="0" y="72"/>
                  <a:pt x="9" y="72"/>
                </a:cubicBezTo>
                <a:cubicBezTo>
                  <a:pt x="86" y="67"/>
                  <a:pt x="142" y="61"/>
                  <a:pt x="194" y="51"/>
                </a:cubicBezTo>
                <a:cubicBezTo>
                  <a:pt x="250" y="40"/>
                  <a:pt x="302" y="25"/>
                  <a:pt x="372" y="0"/>
                </a:cubicBezTo>
                <a:cubicBezTo>
                  <a:pt x="374" y="0"/>
                  <a:pt x="376" y="0"/>
                  <a:pt x="378" y="2"/>
                </a:cubicBezTo>
                <a:cubicBezTo>
                  <a:pt x="416" y="37"/>
                  <a:pt x="449" y="63"/>
                  <a:pt x="484" y="84"/>
                </a:cubicBezTo>
                <a:cubicBezTo>
                  <a:pt x="514" y="102"/>
                  <a:pt x="545" y="117"/>
                  <a:pt x="581" y="132"/>
                </a:cubicBezTo>
                <a:cubicBezTo>
                  <a:pt x="589" y="135"/>
                  <a:pt x="589" y="140"/>
                  <a:pt x="581" y="143"/>
                </a:cubicBezTo>
                <a:cubicBezTo>
                  <a:pt x="555" y="152"/>
                  <a:pt x="531" y="160"/>
                  <a:pt x="507" y="167"/>
                </a:cubicBezTo>
                <a:cubicBezTo>
                  <a:pt x="505" y="168"/>
                  <a:pt x="504" y="170"/>
                  <a:pt x="505" y="172"/>
                </a:cubicBezTo>
                <a:cubicBezTo>
                  <a:pt x="509" y="184"/>
                  <a:pt x="514" y="199"/>
                  <a:pt x="521" y="220"/>
                </a:cubicBezTo>
                <a:close/>
                <a:moveTo>
                  <a:pt x="452" y="197"/>
                </a:moveTo>
                <a:cubicBezTo>
                  <a:pt x="460" y="195"/>
                  <a:pt x="459" y="205"/>
                  <a:pt x="458" y="209"/>
                </a:cubicBezTo>
                <a:cubicBezTo>
                  <a:pt x="457" y="218"/>
                  <a:pt x="457" y="226"/>
                  <a:pt x="456" y="234"/>
                </a:cubicBezTo>
                <a:cubicBezTo>
                  <a:pt x="454" y="242"/>
                  <a:pt x="453" y="250"/>
                  <a:pt x="451" y="258"/>
                </a:cubicBezTo>
                <a:cubicBezTo>
                  <a:pt x="451" y="260"/>
                  <a:pt x="450" y="261"/>
                  <a:pt x="448" y="262"/>
                </a:cubicBezTo>
                <a:cubicBezTo>
                  <a:pt x="418" y="276"/>
                  <a:pt x="387" y="288"/>
                  <a:pt x="355" y="298"/>
                </a:cubicBezTo>
                <a:cubicBezTo>
                  <a:pt x="326" y="307"/>
                  <a:pt x="295" y="315"/>
                  <a:pt x="264" y="321"/>
                </a:cubicBezTo>
                <a:cubicBezTo>
                  <a:pt x="261" y="321"/>
                  <a:pt x="258" y="319"/>
                  <a:pt x="258" y="316"/>
                </a:cubicBezTo>
                <a:cubicBezTo>
                  <a:pt x="257" y="291"/>
                  <a:pt x="256" y="266"/>
                  <a:pt x="255" y="241"/>
                </a:cubicBezTo>
                <a:cubicBezTo>
                  <a:pt x="255" y="238"/>
                  <a:pt x="257" y="236"/>
                  <a:pt x="260" y="235"/>
                </a:cubicBezTo>
                <a:cubicBezTo>
                  <a:pt x="325" y="227"/>
                  <a:pt x="389" y="214"/>
                  <a:pt x="452" y="197"/>
                </a:cubicBezTo>
                <a:close/>
              </a:path>
            </a:pathLst>
          </a:custGeom>
          <a:solidFill>
            <a:schemeClr val="accent1"/>
          </a:solidFill>
          <a:ln>
            <a:noFill/>
          </a:ln>
          <a:scene3d>
            <a:camera prst="orthographicFront"/>
            <a:lightRig rig="threePt" dir="t">
              <a:rot lat="0" lon="0" rev="20400000"/>
            </a:lightRig>
          </a:scene3d>
          <a:sp3d/>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iś1i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EEE113B-0770-4DDE-80FE-DB45BA33DDFF}"/>
              </a:ext>
            </a:extLst>
          </p:cNvPr>
          <p:cNvSpPr/>
          <p:nvPr/>
        </p:nvSpPr>
        <p:spPr bwMode="auto">
          <a:xfrm rot="17100000">
            <a:off x="9217721" y="948861"/>
            <a:ext cx="221326" cy="194195"/>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7 h 83"/>
              <a:gd name="T16" fmla="*/ 83 w 95"/>
              <a:gd name="T17" fmla="*/ 67 h 83"/>
              <a:gd name="T18" fmla="*/ 83 w 95"/>
              <a:gd name="T19" fmla="*/ 67 h 83"/>
              <a:gd name="T20" fmla="*/ 95 w 95"/>
              <a:gd name="T21" fmla="*/ 34 h 83"/>
              <a:gd name="T22" fmla="*/ 80 w 95"/>
              <a:gd name="T23" fmla="*/ 62 h 83"/>
              <a:gd name="T24" fmla="*/ 78 w 95"/>
              <a:gd name="T25" fmla="*/ 61 h 83"/>
              <a:gd name="T26" fmla="*/ 75 w 95"/>
              <a:gd name="T27" fmla="*/ 55 h 83"/>
              <a:gd name="T28" fmla="*/ 71 w 95"/>
              <a:gd name="T29" fmla="*/ 34 h 83"/>
              <a:gd name="T30" fmla="*/ 75 w 95"/>
              <a:gd name="T31" fmla="*/ 12 h 83"/>
              <a:gd name="T32" fmla="*/ 78 w 95"/>
              <a:gd name="T33" fmla="*/ 7 h 83"/>
              <a:gd name="T34" fmla="*/ 80 w 95"/>
              <a:gd name="T35" fmla="*/ 5 h 83"/>
              <a:gd name="T36" fmla="*/ 82 w 95"/>
              <a:gd name="T37" fmla="*/ 7 h 83"/>
              <a:gd name="T38" fmla="*/ 86 w 95"/>
              <a:gd name="T39" fmla="*/ 12 h 83"/>
              <a:gd name="T40" fmla="*/ 89 w 95"/>
              <a:gd name="T41" fmla="*/ 34 h 83"/>
              <a:gd name="T42" fmla="*/ 86 w 95"/>
              <a:gd name="T43" fmla="*/ 55 h 83"/>
              <a:gd name="T44" fmla="*/ 82 w 95"/>
              <a:gd name="T45" fmla="*/ 61 h 83"/>
              <a:gd name="T46" fmla="*/ 80 w 95"/>
              <a:gd name="T47" fmla="*/ 62 h 83"/>
              <a:gd name="T48" fmla="*/ 23 w 95"/>
              <a:gd name="T49" fmla="*/ 34 h 83"/>
              <a:gd name="T50" fmla="*/ 24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4 w 95"/>
              <a:gd name="T65" fmla="*/ 47 h 83"/>
              <a:gd name="T66" fmla="*/ 23 w 95"/>
              <a:gd name="T67" fmla="*/ 34 h 83"/>
              <a:gd name="T68" fmla="*/ 34 w 95"/>
              <a:gd name="T69" fmla="*/ 53 h 83"/>
              <a:gd name="T70" fmla="*/ 22 w 95"/>
              <a:gd name="T71" fmla="*/ 51 h 83"/>
              <a:gd name="T72" fmla="*/ 30 w 95"/>
              <a:gd name="T73" fmla="*/ 81 h 83"/>
              <a:gd name="T74" fmla="*/ 33 w 95"/>
              <a:gd name="T75" fmla="*/ 83 h 83"/>
              <a:gd name="T76" fmla="*/ 44 w 95"/>
              <a:gd name="T77" fmla="*/ 78 h 83"/>
              <a:gd name="T78" fmla="*/ 46 w 95"/>
              <a:gd name="T79" fmla="*/ 75 h 83"/>
              <a:gd name="T80" fmla="*/ 34 w 95"/>
              <a:gd name="T81" fmla="*/ 53 h 83"/>
              <a:gd name="T82" fmla="*/ 80 w 95"/>
              <a:gd name="T83" fmla="*/ 45 h 83"/>
              <a:gd name="T84" fmla="*/ 79 w 95"/>
              <a:gd name="T85" fmla="*/ 44 h 83"/>
              <a:gd name="T86" fmla="*/ 78 w 95"/>
              <a:gd name="T87" fmla="*/ 42 h 83"/>
              <a:gd name="T88" fmla="*/ 77 w 95"/>
              <a:gd name="T89" fmla="*/ 34 h 83"/>
              <a:gd name="T90" fmla="*/ 78 w 95"/>
              <a:gd name="T91" fmla="*/ 25 h 83"/>
              <a:gd name="T92" fmla="*/ 79 w 95"/>
              <a:gd name="T93" fmla="*/ 23 h 83"/>
              <a:gd name="T94" fmla="*/ 80 w 95"/>
              <a:gd name="T95" fmla="*/ 23 h 83"/>
              <a:gd name="T96" fmla="*/ 81 w 95"/>
              <a:gd name="T97" fmla="*/ 23 h 83"/>
              <a:gd name="T98" fmla="*/ 82 w 95"/>
              <a:gd name="T99" fmla="*/ 25 h 83"/>
              <a:gd name="T100" fmla="*/ 84 w 95"/>
              <a:gd name="T101" fmla="*/ 34 h 83"/>
              <a:gd name="T102" fmla="*/ 82 w 95"/>
              <a:gd name="T103" fmla="*/ 42 h 83"/>
              <a:gd name="T104" fmla="*/ 81 w 95"/>
              <a:gd name="T105" fmla="*/ 44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89" y="0"/>
                  <a:pt x="83" y="0"/>
                </a:cubicBezTo>
                <a:cubicBezTo>
                  <a:pt x="83" y="0"/>
                  <a:pt x="83" y="0"/>
                  <a:pt x="83" y="0"/>
                </a:cubicBezTo>
                <a:cubicBezTo>
                  <a:pt x="75" y="0"/>
                  <a:pt x="75" y="0"/>
                  <a:pt x="75" y="0"/>
                </a:cubicBezTo>
                <a:cubicBezTo>
                  <a:pt x="75" y="0"/>
                  <a:pt x="57" y="13"/>
                  <a:pt x="31" y="19"/>
                </a:cubicBezTo>
                <a:cubicBezTo>
                  <a:pt x="30" y="23"/>
                  <a:pt x="30" y="28"/>
                  <a:pt x="30" y="34"/>
                </a:cubicBezTo>
                <a:cubicBezTo>
                  <a:pt x="30" y="39"/>
                  <a:pt x="30" y="44"/>
                  <a:pt x="31" y="49"/>
                </a:cubicBezTo>
                <a:cubicBezTo>
                  <a:pt x="57" y="54"/>
                  <a:pt x="75" y="67"/>
                  <a:pt x="75" y="67"/>
                </a:cubicBezTo>
                <a:cubicBezTo>
                  <a:pt x="83" y="67"/>
                  <a:pt x="83" y="67"/>
                  <a:pt x="83" y="67"/>
                </a:cubicBezTo>
                <a:cubicBezTo>
                  <a:pt x="83" y="67"/>
                  <a:pt x="83" y="67"/>
                  <a:pt x="83" y="67"/>
                </a:cubicBezTo>
                <a:cubicBezTo>
                  <a:pt x="89" y="67"/>
                  <a:pt x="95" y="52"/>
                  <a:pt x="95" y="34"/>
                </a:cubicBezTo>
                <a:close/>
                <a:moveTo>
                  <a:pt x="80" y="62"/>
                </a:moveTo>
                <a:cubicBezTo>
                  <a:pt x="79" y="62"/>
                  <a:pt x="78" y="61"/>
                  <a:pt x="78" y="61"/>
                </a:cubicBezTo>
                <a:cubicBezTo>
                  <a:pt x="77" y="60"/>
                  <a:pt x="76" y="58"/>
                  <a:pt x="75" y="55"/>
                </a:cubicBezTo>
                <a:cubicBezTo>
                  <a:pt x="72" y="49"/>
                  <a:pt x="71" y="42"/>
                  <a:pt x="71" y="34"/>
                </a:cubicBezTo>
                <a:cubicBezTo>
                  <a:pt x="71" y="26"/>
                  <a:pt x="72" y="18"/>
                  <a:pt x="75" y="12"/>
                </a:cubicBezTo>
                <a:cubicBezTo>
                  <a:pt x="76" y="10"/>
                  <a:pt x="77" y="8"/>
                  <a:pt x="78" y="7"/>
                </a:cubicBezTo>
                <a:cubicBezTo>
                  <a:pt x="78" y="6"/>
                  <a:pt x="79" y="5"/>
                  <a:pt x="80" y="5"/>
                </a:cubicBezTo>
                <a:cubicBezTo>
                  <a:pt x="81" y="5"/>
                  <a:pt x="82" y="6"/>
                  <a:pt x="82" y="7"/>
                </a:cubicBezTo>
                <a:cubicBezTo>
                  <a:pt x="84" y="8"/>
                  <a:pt x="85" y="10"/>
                  <a:pt x="86" y="12"/>
                </a:cubicBezTo>
                <a:cubicBezTo>
                  <a:pt x="88" y="18"/>
                  <a:pt x="89" y="26"/>
                  <a:pt x="89" y="34"/>
                </a:cubicBezTo>
                <a:cubicBezTo>
                  <a:pt x="89" y="42"/>
                  <a:pt x="88" y="49"/>
                  <a:pt x="86" y="55"/>
                </a:cubicBezTo>
                <a:cubicBezTo>
                  <a:pt x="85" y="58"/>
                  <a:pt x="84" y="60"/>
                  <a:pt x="82" y="61"/>
                </a:cubicBezTo>
                <a:cubicBezTo>
                  <a:pt x="82" y="61"/>
                  <a:pt x="81" y="62"/>
                  <a:pt x="80" y="62"/>
                </a:cubicBezTo>
                <a:close/>
                <a:moveTo>
                  <a:pt x="23" y="34"/>
                </a:moveTo>
                <a:cubicBezTo>
                  <a:pt x="23" y="29"/>
                  <a:pt x="24" y="24"/>
                  <a:pt x="24"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4" y="47"/>
                </a:cubicBezTo>
                <a:cubicBezTo>
                  <a:pt x="24" y="43"/>
                  <a:pt x="23" y="39"/>
                  <a:pt x="23" y="34"/>
                </a:cubicBezTo>
                <a:close/>
                <a:moveTo>
                  <a:pt x="34" y="53"/>
                </a:moveTo>
                <a:cubicBezTo>
                  <a:pt x="22" y="51"/>
                  <a:pt x="22" y="51"/>
                  <a:pt x="22" y="51"/>
                </a:cubicBezTo>
                <a:cubicBezTo>
                  <a:pt x="30" y="81"/>
                  <a:pt x="30" y="81"/>
                  <a:pt x="30" y="81"/>
                </a:cubicBezTo>
                <a:cubicBezTo>
                  <a:pt x="30" y="82"/>
                  <a:pt x="32" y="83"/>
                  <a:pt x="33" y="83"/>
                </a:cubicBezTo>
                <a:cubicBezTo>
                  <a:pt x="44" y="78"/>
                  <a:pt x="44" y="78"/>
                  <a:pt x="44" y="78"/>
                </a:cubicBezTo>
                <a:cubicBezTo>
                  <a:pt x="46" y="78"/>
                  <a:pt x="46" y="76"/>
                  <a:pt x="46" y="75"/>
                </a:cubicBezTo>
                <a:lnTo>
                  <a:pt x="34" y="53"/>
                </a:lnTo>
                <a:close/>
                <a:moveTo>
                  <a:pt x="80" y="45"/>
                </a:moveTo>
                <a:cubicBezTo>
                  <a:pt x="80" y="45"/>
                  <a:pt x="79" y="44"/>
                  <a:pt x="79" y="44"/>
                </a:cubicBezTo>
                <a:cubicBezTo>
                  <a:pt x="79" y="44"/>
                  <a:pt x="78" y="43"/>
                  <a:pt x="78" y="42"/>
                </a:cubicBezTo>
                <a:cubicBezTo>
                  <a:pt x="77" y="40"/>
                  <a:pt x="77" y="37"/>
                  <a:pt x="77" y="34"/>
                </a:cubicBezTo>
                <a:cubicBezTo>
                  <a:pt x="77" y="31"/>
                  <a:pt x="77" y="28"/>
                  <a:pt x="78" y="25"/>
                </a:cubicBezTo>
                <a:cubicBezTo>
                  <a:pt x="78" y="25"/>
                  <a:pt x="79" y="24"/>
                  <a:pt x="79" y="23"/>
                </a:cubicBezTo>
                <a:cubicBezTo>
                  <a:pt x="79" y="23"/>
                  <a:pt x="80" y="23"/>
                  <a:pt x="80" y="23"/>
                </a:cubicBezTo>
                <a:cubicBezTo>
                  <a:pt x="80" y="23"/>
                  <a:pt x="81" y="23"/>
                  <a:pt x="81" y="23"/>
                </a:cubicBezTo>
                <a:cubicBezTo>
                  <a:pt x="81" y="24"/>
                  <a:pt x="82" y="25"/>
                  <a:pt x="82" y="25"/>
                </a:cubicBezTo>
                <a:cubicBezTo>
                  <a:pt x="83" y="28"/>
                  <a:pt x="84" y="31"/>
                  <a:pt x="84" y="34"/>
                </a:cubicBezTo>
                <a:cubicBezTo>
                  <a:pt x="84" y="37"/>
                  <a:pt x="83" y="40"/>
                  <a:pt x="82" y="42"/>
                </a:cubicBezTo>
                <a:cubicBezTo>
                  <a:pt x="82" y="43"/>
                  <a:pt x="81" y="44"/>
                  <a:pt x="81" y="44"/>
                </a:cubicBezTo>
                <a:cubicBezTo>
                  <a:pt x="81" y="44"/>
                  <a:pt x="80" y="45"/>
                  <a:pt x="80" y="45"/>
                </a:cubicBezTo>
                <a:close/>
              </a:path>
            </a:pathLst>
          </a:custGeom>
          <a:solidFill>
            <a:schemeClr val="accent2"/>
          </a:solidFill>
          <a:ln>
            <a:noFill/>
          </a:ln>
          <a:extLst/>
        </p:spPr>
        <p:txBody>
          <a:bodyPr anchor="ctr"/>
          <a:lstStyle/>
          <a:p>
            <a:pPr algn="ctr"/>
            <a:endParaRPr/>
          </a:p>
        </p:txBody>
      </p:sp>
      <p:sp>
        <p:nvSpPr>
          <p:cNvPr id="17" name="îṣli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13D4ED0-B872-468F-97D1-5B60650E86A4}"/>
              </a:ext>
            </a:extLst>
          </p:cNvPr>
          <p:cNvSpPr/>
          <p:nvPr/>
        </p:nvSpPr>
        <p:spPr bwMode="auto">
          <a:xfrm rot="17100000">
            <a:off x="9559128" y="1433417"/>
            <a:ext cx="238460" cy="202763"/>
          </a:xfrm>
          <a:custGeom>
            <a:avLst/>
            <a:gdLst>
              <a:gd name="T0" fmla="*/ 84 w 102"/>
              <a:gd name="T1" fmla="*/ 82 h 87"/>
              <a:gd name="T2" fmla="*/ 81 w 102"/>
              <a:gd name="T3" fmla="*/ 81 h 87"/>
              <a:gd name="T4" fmla="*/ 81 w 102"/>
              <a:gd name="T5" fmla="*/ 74 h 87"/>
              <a:gd name="T6" fmla="*/ 93 w 102"/>
              <a:gd name="T7" fmla="*/ 44 h 87"/>
              <a:gd name="T8" fmla="*/ 81 w 102"/>
              <a:gd name="T9" fmla="*/ 13 h 87"/>
              <a:gd name="T10" fmla="*/ 81 w 102"/>
              <a:gd name="T11" fmla="*/ 6 h 87"/>
              <a:gd name="T12" fmla="*/ 87 w 102"/>
              <a:gd name="T13" fmla="*/ 6 h 87"/>
              <a:gd name="T14" fmla="*/ 102 w 102"/>
              <a:gd name="T15" fmla="*/ 44 h 87"/>
              <a:gd name="T16" fmla="*/ 87 w 102"/>
              <a:gd name="T17" fmla="*/ 81 h 87"/>
              <a:gd name="T18" fmla="*/ 84 w 102"/>
              <a:gd name="T19" fmla="*/ 82 h 87"/>
              <a:gd name="T20" fmla="*/ 68 w 102"/>
              <a:gd name="T21" fmla="*/ 74 h 87"/>
              <a:gd name="T22" fmla="*/ 65 w 102"/>
              <a:gd name="T23" fmla="*/ 72 h 87"/>
              <a:gd name="T24" fmla="*/ 65 w 102"/>
              <a:gd name="T25" fmla="*/ 66 h 87"/>
              <a:gd name="T26" fmla="*/ 65 w 102"/>
              <a:gd name="T27" fmla="*/ 21 h 87"/>
              <a:gd name="T28" fmla="*/ 65 w 102"/>
              <a:gd name="T29" fmla="*/ 15 h 87"/>
              <a:gd name="T30" fmla="*/ 71 w 102"/>
              <a:gd name="T31" fmla="*/ 15 h 87"/>
              <a:gd name="T32" fmla="*/ 83 w 102"/>
              <a:gd name="T33" fmla="*/ 44 h 87"/>
              <a:gd name="T34" fmla="*/ 71 w 102"/>
              <a:gd name="T35" fmla="*/ 72 h 87"/>
              <a:gd name="T36" fmla="*/ 68 w 102"/>
              <a:gd name="T37" fmla="*/ 74 h 87"/>
              <a:gd name="T38" fmla="*/ 52 w 102"/>
              <a:gd name="T39" fmla="*/ 65 h 87"/>
              <a:gd name="T40" fmla="*/ 49 w 102"/>
              <a:gd name="T41" fmla="*/ 64 h 87"/>
              <a:gd name="T42" fmla="*/ 49 w 102"/>
              <a:gd name="T43" fmla="*/ 57 h 87"/>
              <a:gd name="T44" fmla="*/ 49 w 102"/>
              <a:gd name="T45" fmla="*/ 30 h 87"/>
              <a:gd name="T46" fmla="*/ 49 w 102"/>
              <a:gd name="T47" fmla="*/ 23 h 87"/>
              <a:gd name="T48" fmla="*/ 55 w 102"/>
              <a:gd name="T49" fmla="*/ 23 h 87"/>
              <a:gd name="T50" fmla="*/ 55 w 102"/>
              <a:gd name="T51" fmla="*/ 64 h 87"/>
              <a:gd name="T52" fmla="*/ 52 w 102"/>
              <a:gd name="T53" fmla="*/ 65 h 87"/>
              <a:gd name="T54" fmla="*/ 38 w 102"/>
              <a:gd name="T55" fmla="*/ 3 h 87"/>
              <a:gd name="T56" fmla="*/ 42 w 102"/>
              <a:gd name="T57" fmla="*/ 5 h 87"/>
              <a:gd name="T58" fmla="*/ 42 w 102"/>
              <a:gd name="T59" fmla="*/ 82 h 87"/>
              <a:gd name="T60" fmla="*/ 38 w 102"/>
              <a:gd name="T61" fmla="*/ 84 h 87"/>
              <a:gd name="T62" fmla="*/ 15 w 102"/>
              <a:gd name="T63" fmla="*/ 62 h 87"/>
              <a:gd name="T64" fmla="*/ 0 w 102"/>
              <a:gd name="T65" fmla="*/ 62 h 87"/>
              <a:gd name="T66" fmla="*/ 0 w 102"/>
              <a:gd name="T67" fmla="*/ 25 h 87"/>
              <a:gd name="T68" fmla="*/ 15 w 102"/>
              <a:gd name="T69" fmla="*/ 25 h 87"/>
              <a:gd name="T70" fmla="*/ 38 w 102"/>
              <a:gd name="T71" fmla="*/ 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87">
                <a:moveTo>
                  <a:pt x="84" y="82"/>
                </a:moveTo>
                <a:cubicBezTo>
                  <a:pt x="83" y="82"/>
                  <a:pt x="81" y="82"/>
                  <a:pt x="81" y="81"/>
                </a:cubicBezTo>
                <a:cubicBezTo>
                  <a:pt x="79" y="79"/>
                  <a:pt x="79" y="76"/>
                  <a:pt x="81" y="74"/>
                </a:cubicBezTo>
                <a:cubicBezTo>
                  <a:pt x="89" y="66"/>
                  <a:pt x="93" y="55"/>
                  <a:pt x="93" y="44"/>
                </a:cubicBezTo>
                <a:cubicBezTo>
                  <a:pt x="93" y="32"/>
                  <a:pt x="89" y="21"/>
                  <a:pt x="81" y="13"/>
                </a:cubicBezTo>
                <a:cubicBezTo>
                  <a:pt x="79" y="11"/>
                  <a:pt x="79" y="8"/>
                  <a:pt x="81" y="6"/>
                </a:cubicBezTo>
                <a:cubicBezTo>
                  <a:pt x="82" y="4"/>
                  <a:pt x="85" y="4"/>
                  <a:pt x="87" y="6"/>
                </a:cubicBezTo>
                <a:cubicBezTo>
                  <a:pt x="97" y="16"/>
                  <a:pt x="102" y="29"/>
                  <a:pt x="102" y="44"/>
                </a:cubicBezTo>
                <a:cubicBezTo>
                  <a:pt x="102" y="58"/>
                  <a:pt x="97" y="71"/>
                  <a:pt x="87" y="81"/>
                </a:cubicBezTo>
                <a:cubicBezTo>
                  <a:pt x="86" y="82"/>
                  <a:pt x="85" y="82"/>
                  <a:pt x="84" y="82"/>
                </a:cubicBezTo>
                <a:close/>
                <a:moveTo>
                  <a:pt x="68" y="74"/>
                </a:moveTo>
                <a:cubicBezTo>
                  <a:pt x="67" y="74"/>
                  <a:pt x="65" y="73"/>
                  <a:pt x="65" y="72"/>
                </a:cubicBezTo>
                <a:cubicBezTo>
                  <a:pt x="63" y="70"/>
                  <a:pt x="63" y="68"/>
                  <a:pt x="65" y="66"/>
                </a:cubicBezTo>
                <a:cubicBezTo>
                  <a:pt x="77" y="54"/>
                  <a:pt x="77" y="33"/>
                  <a:pt x="65" y="21"/>
                </a:cubicBezTo>
                <a:cubicBezTo>
                  <a:pt x="63" y="19"/>
                  <a:pt x="63" y="17"/>
                  <a:pt x="65" y="15"/>
                </a:cubicBezTo>
                <a:cubicBezTo>
                  <a:pt x="66" y="13"/>
                  <a:pt x="69" y="13"/>
                  <a:pt x="71" y="15"/>
                </a:cubicBezTo>
                <a:cubicBezTo>
                  <a:pt x="79" y="22"/>
                  <a:pt x="83" y="33"/>
                  <a:pt x="83" y="44"/>
                </a:cubicBezTo>
                <a:cubicBezTo>
                  <a:pt x="83" y="54"/>
                  <a:pt x="79" y="65"/>
                  <a:pt x="71" y="72"/>
                </a:cubicBezTo>
                <a:cubicBezTo>
                  <a:pt x="70" y="73"/>
                  <a:pt x="69" y="74"/>
                  <a:pt x="68" y="74"/>
                </a:cubicBezTo>
                <a:close/>
                <a:moveTo>
                  <a:pt x="52" y="65"/>
                </a:moveTo>
                <a:cubicBezTo>
                  <a:pt x="51" y="65"/>
                  <a:pt x="49" y="65"/>
                  <a:pt x="49" y="64"/>
                </a:cubicBezTo>
                <a:cubicBezTo>
                  <a:pt x="47" y="62"/>
                  <a:pt x="47" y="59"/>
                  <a:pt x="49" y="57"/>
                </a:cubicBezTo>
                <a:cubicBezTo>
                  <a:pt x="56" y="50"/>
                  <a:pt x="56" y="37"/>
                  <a:pt x="49" y="30"/>
                </a:cubicBezTo>
                <a:cubicBezTo>
                  <a:pt x="47" y="28"/>
                  <a:pt x="47" y="25"/>
                  <a:pt x="49" y="23"/>
                </a:cubicBezTo>
                <a:cubicBezTo>
                  <a:pt x="50" y="22"/>
                  <a:pt x="53" y="22"/>
                  <a:pt x="55" y="23"/>
                </a:cubicBezTo>
                <a:cubicBezTo>
                  <a:pt x="66" y="34"/>
                  <a:pt x="66" y="53"/>
                  <a:pt x="55" y="64"/>
                </a:cubicBezTo>
                <a:cubicBezTo>
                  <a:pt x="54" y="65"/>
                  <a:pt x="53" y="65"/>
                  <a:pt x="52" y="65"/>
                </a:cubicBezTo>
                <a:close/>
                <a:moveTo>
                  <a:pt x="38" y="3"/>
                </a:moveTo>
                <a:cubicBezTo>
                  <a:pt x="40" y="0"/>
                  <a:pt x="42" y="1"/>
                  <a:pt x="42" y="5"/>
                </a:cubicBezTo>
                <a:cubicBezTo>
                  <a:pt x="42" y="82"/>
                  <a:pt x="42" y="82"/>
                  <a:pt x="42" y="82"/>
                </a:cubicBezTo>
                <a:cubicBezTo>
                  <a:pt x="42" y="86"/>
                  <a:pt x="40" y="87"/>
                  <a:pt x="38" y="84"/>
                </a:cubicBezTo>
                <a:cubicBezTo>
                  <a:pt x="15" y="62"/>
                  <a:pt x="15" y="62"/>
                  <a:pt x="15" y="62"/>
                </a:cubicBezTo>
                <a:cubicBezTo>
                  <a:pt x="0" y="62"/>
                  <a:pt x="0" y="62"/>
                  <a:pt x="0" y="62"/>
                </a:cubicBezTo>
                <a:cubicBezTo>
                  <a:pt x="0" y="25"/>
                  <a:pt x="0" y="25"/>
                  <a:pt x="0" y="25"/>
                </a:cubicBezTo>
                <a:cubicBezTo>
                  <a:pt x="15" y="25"/>
                  <a:pt x="15" y="25"/>
                  <a:pt x="15" y="25"/>
                </a:cubicBezTo>
                <a:lnTo>
                  <a:pt x="38" y="3"/>
                </a:lnTo>
                <a:close/>
              </a:path>
            </a:pathLst>
          </a:custGeom>
          <a:solidFill>
            <a:schemeClr val="accent2"/>
          </a:solidFill>
          <a:ln>
            <a:noFill/>
          </a:ln>
          <a:extLst/>
        </p:spPr>
        <p:txBody>
          <a:bodyPr anchor="ctr"/>
          <a:lstStyle/>
          <a:p>
            <a:pPr algn="ctr"/>
            <a:endParaRPr/>
          </a:p>
        </p:txBody>
      </p:sp>
      <p:sp>
        <p:nvSpPr>
          <p:cNvPr id="18" name="îṣḷi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6FF036F-0D44-4DDC-ADB3-3B97199201B3}"/>
              </a:ext>
            </a:extLst>
          </p:cNvPr>
          <p:cNvSpPr/>
          <p:nvPr/>
        </p:nvSpPr>
        <p:spPr bwMode="auto">
          <a:xfrm rot="21028807">
            <a:off x="9187207" y="1673551"/>
            <a:ext cx="265590" cy="262735"/>
          </a:xfrm>
          <a:custGeom>
            <a:avLst/>
            <a:gdLst>
              <a:gd name="T0" fmla="*/ 110 w 114"/>
              <a:gd name="T1" fmla="*/ 90 h 113"/>
              <a:gd name="T2" fmla="*/ 60 w 114"/>
              <a:gd name="T3" fmla="*/ 47 h 113"/>
              <a:gd name="T4" fmla="*/ 64 w 114"/>
              <a:gd name="T5" fmla="*/ 32 h 113"/>
              <a:gd name="T6" fmla="*/ 32 w 114"/>
              <a:gd name="T7" fmla="*/ 0 h 113"/>
              <a:gd name="T8" fmla="*/ 23 w 114"/>
              <a:gd name="T9" fmla="*/ 1 h 113"/>
              <a:gd name="T10" fmla="*/ 41 w 114"/>
              <a:gd name="T11" fmla="*/ 20 h 113"/>
              <a:gd name="T12" fmla="*/ 41 w 114"/>
              <a:gd name="T13" fmla="*/ 30 h 113"/>
              <a:gd name="T14" fmla="*/ 30 w 114"/>
              <a:gd name="T15" fmla="*/ 41 h 113"/>
              <a:gd name="T16" fmla="*/ 20 w 114"/>
              <a:gd name="T17" fmla="*/ 41 h 113"/>
              <a:gd name="T18" fmla="*/ 1 w 114"/>
              <a:gd name="T19" fmla="*/ 23 h 113"/>
              <a:gd name="T20" fmla="*/ 0 w 114"/>
              <a:gd name="T21" fmla="*/ 32 h 113"/>
              <a:gd name="T22" fmla="*/ 32 w 114"/>
              <a:gd name="T23" fmla="*/ 63 h 113"/>
              <a:gd name="T24" fmla="*/ 47 w 114"/>
              <a:gd name="T25" fmla="*/ 60 h 113"/>
              <a:gd name="T26" fmla="*/ 90 w 114"/>
              <a:gd name="T27" fmla="*/ 110 h 113"/>
              <a:gd name="T28" fmla="*/ 100 w 114"/>
              <a:gd name="T29" fmla="*/ 111 h 113"/>
              <a:gd name="T30" fmla="*/ 111 w 114"/>
              <a:gd name="T31" fmla="*/ 100 h 113"/>
              <a:gd name="T32" fmla="*/ 110 w 114"/>
              <a:gd name="T33" fmla="*/ 9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113">
                <a:moveTo>
                  <a:pt x="110" y="90"/>
                </a:moveTo>
                <a:cubicBezTo>
                  <a:pt x="60" y="47"/>
                  <a:pt x="60" y="47"/>
                  <a:pt x="60" y="47"/>
                </a:cubicBezTo>
                <a:cubicBezTo>
                  <a:pt x="62" y="42"/>
                  <a:pt x="64" y="37"/>
                  <a:pt x="64" y="32"/>
                </a:cubicBezTo>
                <a:cubicBezTo>
                  <a:pt x="64" y="14"/>
                  <a:pt x="49" y="0"/>
                  <a:pt x="32" y="0"/>
                </a:cubicBezTo>
                <a:cubicBezTo>
                  <a:pt x="29" y="0"/>
                  <a:pt x="26" y="0"/>
                  <a:pt x="23" y="1"/>
                </a:cubicBezTo>
                <a:cubicBezTo>
                  <a:pt x="41" y="20"/>
                  <a:pt x="41" y="20"/>
                  <a:pt x="41" y="20"/>
                </a:cubicBezTo>
                <a:cubicBezTo>
                  <a:pt x="44" y="22"/>
                  <a:pt x="44" y="27"/>
                  <a:pt x="41" y="30"/>
                </a:cubicBezTo>
                <a:cubicBezTo>
                  <a:pt x="30" y="41"/>
                  <a:pt x="30" y="41"/>
                  <a:pt x="30" y="41"/>
                </a:cubicBezTo>
                <a:cubicBezTo>
                  <a:pt x="27" y="44"/>
                  <a:pt x="23" y="44"/>
                  <a:pt x="20" y="41"/>
                </a:cubicBezTo>
                <a:cubicBezTo>
                  <a:pt x="1" y="23"/>
                  <a:pt x="1" y="23"/>
                  <a:pt x="1" y="23"/>
                </a:cubicBezTo>
                <a:cubicBezTo>
                  <a:pt x="1" y="25"/>
                  <a:pt x="0" y="29"/>
                  <a:pt x="0" y="32"/>
                </a:cubicBezTo>
                <a:cubicBezTo>
                  <a:pt x="0" y="49"/>
                  <a:pt x="14" y="63"/>
                  <a:pt x="32" y="63"/>
                </a:cubicBezTo>
                <a:cubicBezTo>
                  <a:pt x="37" y="63"/>
                  <a:pt x="42" y="62"/>
                  <a:pt x="47" y="60"/>
                </a:cubicBezTo>
                <a:cubicBezTo>
                  <a:pt x="90" y="110"/>
                  <a:pt x="90" y="110"/>
                  <a:pt x="90" y="110"/>
                </a:cubicBezTo>
                <a:cubicBezTo>
                  <a:pt x="93" y="113"/>
                  <a:pt x="97" y="113"/>
                  <a:pt x="100" y="111"/>
                </a:cubicBezTo>
                <a:cubicBezTo>
                  <a:pt x="111" y="100"/>
                  <a:pt x="111" y="100"/>
                  <a:pt x="111" y="100"/>
                </a:cubicBezTo>
                <a:cubicBezTo>
                  <a:pt x="114" y="97"/>
                  <a:pt x="113" y="93"/>
                  <a:pt x="110" y="90"/>
                </a:cubicBezTo>
                <a:close/>
              </a:path>
            </a:pathLst>
          </a:custGeom>
          <a:solidFill>
            <a:schemeClr val="accent2"/>
          </a:solidFill>
          <a:ln>
            <a:noFill/>
          </a:ln>
          <a:extLst/>
        </p:spPr>
        <p:txBody>
          <a:bodyPr anchor="ctr"/>
          <a:lstStyle/>
          <a:p>
            <a:pPr algn="ctr"/>
            <a:endParaRPr/>
          </a:p>
        </p:txBody>
      </p:sp>
      <p:sp>
        <p:nvSpPr>
          <p:cNvPr id="19" name="išļí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ADDCE1C-D27B-474E-A74B-1FC062839435}"/>
              </a:ext>
            </a:extLst>
          </p:cNvPr>
          <p:cNvSpPr/>
          <p:nvPr/>
        </p:nvSpPr>
        <p:spPr bwMode="auto">
          <a:xfrm rot="21028807">
            <a:off x="9591209" y="2135325"/>
            <a:ext cx="147129" cy="166954"/>
          </a:xfrm>
          <a:custGeom>
            <a:avLst/>
            <a:gdLst>
              <a:gd name="T0" fmla="*/ 55 w 86"/>
              <a:gd name="T1" fmla="*/ 14 h 98"/>
              <a:gd name="T2" fmla="*/ 55 w 86"/>
              <a:gd name="T3" fmla="*/ 27 h 98"/>
              <a:gd name="T4" fmla="*/ 65 w 86"/>
              <a:gd name="T5" fmla="*/ 33 h 98"/>
              <a:gd name="T6" fmla="*/ 74 w 86"/>
              <a:gd name="T7" fmla="*/ 55 h 98"/>
              <a:gd name="T8" fmla="*/ 65 w 86"/>
              <a:gd name="T9" fmla="*/ 77 h 98"/>
              <a:gd name="T10" fmla="*/ 43 w 86"/>
              <a:gd name="T11" fmla="*/ 85 h 98"/>
              <a:gd name="T12" fmla="*/ 22 w 86"/>
              <a:gd name="T13" fmla="*/ 77 h 98"/>
              <a:gd name="T14" fmla="*/ 13 w 86"/>
              <a:gd name="T15" fmla="*/ 55 h 98"/>
              <a:gd name="T16" fmla="*/ 22 w 86"/>
              <a:gd name="T17" fmla="*/ 33 h 98"/>
              <a:gd name="T18" fmla="*/ 31 w 86"/>
              <a:gd name="T19" fmla="*/ 27 h 98"/>
              <a:gd name="T20" fmla="*/ 31 w 86"/>
              <a:gd name="T21" fmla="*/ 14 h 98"/>
              <a:gd name="T22" fmla="*/ 0 w 86"/>
              <a:gd name="T23" fmla="*/ 55 h 98"/>
              <a:gd name="T24" fmla="*/ 43 w 86"/>
              <a:gd name="T25" fmla="*/ 98 h 98"/>
              <a:gd name="T26" fmla="*/ 86 w 86"/>
              <a:gd name="T27" fmla="*/ 55 h 98"/>
              <a:gd name="T28" fmla="*/ 55 w 86"/>
              <a:gd name="T29" fmla="*/ 14 h 98"/>
              <a:gd name="T30" fmla="*/ 37 w 86"/>
              <a:gd name="T31" fmla="*/ 0 h 98"/>
              <a:gd name="T32" fmla="*/ 49 w 86"/>
              <a:gd name="T33" fmla="*/ 0 h 98"/>
              <a:gd name="T34" fmla="*/ 49 w 86"/>
              <a:gd name="T35" fmla="*/ 49 h 98"/>
              <a:gd name="T36" fmla="*/ 37 w 86"/>
              <a:gd name="T37" fmla="*/ 49 h 98"/>
              <a:gd name="T38" fmla="*/ 37 w 86"/>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98">
                <a:moveTo>
                  <a:pt x="55" y="14"/>
                </a:moveTo>
                <a:cubicBezTo>
                  <a:pt x="55" y="27"/>
                  <a:pt x="55" y="27"/>
                  <a:pt x="55" y="27"/>
                </a:cubicBezTo>
                <a:cubicBezTo>
                  <a:pt x="59" y="28"/>
                  <a:pt x="62" y="31"/>
                  <a:pt x="65" y="33"/>
                </a:cubicBezTo>
                <a:cubicBezTo>
                  <a:pt x="71" y="39"/>
                  <a:pt x="74" y="47"/>
                  <a:pt x="74" y="55"/>
                </a:cubicBezTo>
                <a:cubicBezTo>
                  <a:pt x="74" y="63"/>
                  <a:pt x="71" y="71"/>
                  <a:pt x="65" y="77"/>
                </a:cubicBezTo>
                <a:cubicBezTo>
                  <a:pt x="59" y="82"/>
                  <a:pt x="51" y="85"/>
                  <a:pt x="43" y="85"/>
                </a:cubicBezTo>
                <a:cubicBezTo>
                  <a:pt x="35" y="85"/>
                  <a:pt x="27" y="82"/>
                  <a:pt x="22" y="77"/>
                </a:cubicBezTo>
                <a:cubicBezTo>
                  <a:pt x="16" y="71"/>
                  <a:pt x="13" y="63"/>
                  <a:pt x="13" y="55"/>
                </a:cubicBezTo>
                <a:cubicBezTo>
                  <a:pt x="13" y="47"/>
                  <a:pt x="16" y="39"/>
                  <a:pt x="22" y="33"/>
                </a:cubicBezTo>
                <a:cubicBezTo>
                  <a:pt x="24" y="31"/>
                  <a:pt x="27" y="28"/>
                  <a:pt x="31" y="27"/>
                </a:cubicBezTo>
                <a:cubicBezTo>
                  <a:pt x="31" y="14"/>
                  <a:pt x="31" y="14"/>
                  <a:pt x="31" y="14"/>
                </a:cubicBezTo>
                <a:cubicBezTo>
                  <a:pt x="13" y="19"/>
                  <a:pt x="0" y="36"/>
                  <a:pt x="0" y="55"/>
                </a:cubicBezTo>
                <a:cubicBezTo>
                  <a:pt x="0" y="79"/>
                  <a:pt x="20" y="98"/>
                  <a:pt x="43" y="98"/>
                </a:cubicBezTo>
                <a:cubicBezTo>
                  <a:pt x="67" y="98"/>
                  <a:pt x="86" y="79"/>
                  <a:pt x="86" y="55"/>
                </a:cubicBezTo>
                <a:cubicBezTo>
                  <a:pt x="86"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solidFill>
            <a:schemeClr val="accent2"/>
          </a:solidFill>
          <a:ln>
            <a:noFill/>
          </a:ln>
          <a:extLst/>
        </p:spPr>
        <p:txBody>
          <a:bodyPr anchor="ctr"/>
          <a:lstStyle/>
          <a:p>
            <a:pPr algn="ctr"/>
            <a:endParaRPr/>
          </a:p>
        </p:txBody>
      </p:sp>
      <p:sp>
        <p:nvSpPr>
          <p:cNvPr id="20" name="íš1í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661A2E7-9C0E-4D79-A2D4-309CD9A086DB}"/>
              </a:ext>
            </a:extLst>
          </p:cNvPr>
          <p:cNvSpPr/>
          <p:nvPr/>
        </p:nvSpPr>
        <p:spPr bwMode="auto">
          <a:xfrm rot="21028807">
            <a:off x="9353244" y="2302451"/>
            <a:ext cx="267019" cy="265590"/>
          </a:xfrm>
          <a:custGeom>
            <a:avLst/>
            <a:gdLst>
              <a:gd name="T0" fmla="*/ 86 w 114"/>
              <a:gd name="T1" fmla="*/ 72 h 114"/>
              <a:gd name="T2" fmla="*/ 66 w 114"/>
              <a:gd name="T3" fmla="*/ 52 h 114"/>
              <a:gd name="T4" fmla="*/ 114 w 114"/>
              <a:gd name="T5" fmla="*/ 16 h 114"/>
              <a:gd name="T6" fmla="*/ 100 w 114"/>
              <a:gd name="T7" fmla="*/ 2 h 114"/>
              <a:gd name="T8" fmla="*/ 40 w 114"/>
              <a:gd name="T9" fmla="*/ 26 h 114"/>
              <a:gd name="T10" fmla="*/ 21 w 114"/>
              <a:gd name="T11" fmla="*/ 7 h 114"/>
              <a:gd name="T12" fmla="*/ 4 w 114"/>
              <a:gd name="T13" fmla="*/ 4 h 114"/>
              <a:gd name="T14" fmla="*/ 7 w 114"/>
              <a:gd name="T15" fmla="*/ 21 h 114"/>
              <a:gd name="T16" fmla="*/ 26 w 114"/>
              <a:gd name="T17" fmla="*/ 40 h 114"/>
              <a:gd name="T18" fmla="*/ 2 w 114"/>
              <a:gd name="T19" fmla="*/ 100 h 114"/>
              <a:gd name="T20" fmla="*/ 16 w 114"/>
              <a:gd name="T21" fmla="*/ 114 h 114"/>
              <a:gd name="T22" fmla="*/ 52 w 114"/>
              <a:gd name="T23" fmla="*/ 66 h 114"/>
              <a:gd name="T24" fmla="*/ 72 w 114"/>
              <a:gd name="T25" fmla="*/ 86 h 114"/>
              <a:gd name="T26" fmla="*/ 72 w 114"/>
              <a:gd name="T27" fmla="*/ 114 h 114"/>
              <a:gd name="T28" fmla="*/ 86 w 114"/>
              <a:gd name="T29" fmla="*/ 114 h 114"/>
              <a:gd name="T30" fmla="*/ 93 w 114"/>
              <a:gd name="T31" fmla="*/ 93 h 114"/>
              <a:gd name="T32" fmla="*/ 114 w 114"/>
              <a:gd name="T33" fmla="*/ 86 h 114"/>
              <a:gd name="T34" fmla="*/ 114 w 114"/>
              <a:gd name="T35" fmla="*/ 72 h 114"/>
              <a:gd name="T36" fmla="*/ 86 w 114"/>
              <a:gd name="T37" fmla="*/ 7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14">
                <a:moveTo>
                  <a:pt x="86" y="72"/>
                </a:moveTo>
                <a:cubicBezTo>
                  <a:pt x="66" y="52"/>
                  <a:pt x="66" y="52"/>
                  <a:pt x="66" y="52"/>
                </a:cubicBezTo>
                <a:cubicBezTo>
                  <a:pt x="114" y="16"/>
                  <a:pt x="114" y="16"/>
                  <a:pt x="114" y="16"/>
                </a:cubicBezTo>
                <a:cubicBezTo>
                  <a:pt x="100" y="2"/>
                  <a:pt x="100" y="2"/>
                  <a:pt x="100" y="2"/>
                </a:cubicBezTo>
                <a:cubicBezTo>
                  <a:pt x="40" y="26"/>
                  <a:pt x="40" y="26"/>
                  <a:pt x="40" y="26"/>
                </a:cubicBezTo>
                <a:cubicBezTo>
                  <a:pt x="21" y="7"/>
                  <a:pt x="21" y="7"/>
                  <a:pt x="21" y="7"/>
                </a:cubicBezTo>
                <a:cubicBezTo>
                  <a:pt x="16" y="2"/>
                  <a:pt x="8" y="0"/>
                  <a:pt x="4" y="4"/>
                </a:cubicBezTo>
                <a:cubicBezTo>
                  <a:pt x="0" y="8"/>
                  <a:pt x="2" y="16"/>
                  <a:pt x="7" y="21"/>
                </a:cubicBezTo>
                <a:cubicBezTo>
                  <a:pt x="26" y="40"/>
                  <a:pt x="26" y="40"/>
                  <a:pt x="26" y="40"/>
                </a:cubicBezTo>
                <a:cubicBezTo>
                  <a:pt x="2" y="100"/>
                  <a:pt x="2" y="100"/>
                  <a:pt x="2" y="100"/>
                </a:cubicBezTo>
                <a:cubicBezTo>
                  <a:pt x="16" y="114"/>
                  <a:pt x="16" y="114"/>
                  <a:pt x="16" y="114"/>
                </a:cubicBezTo>
                <a:cubicBezTo>
                  <a:pt x="52" y="66"/>
                  <a:pt x="52" y="66"/>
                  <a:pt x="52" y="66"/>
                </a:cubicBezTo>
                <a:cubicBezTo>
                  <a:pt x="72" y="86"/>
                  <a:pt x="72" y="86"/>
                  <a:pt x="72" y="86"/>
                </a:cubicBezTo>
                <a:cubicBezTo>
                  <a:pt x="72" y="114"/>
                  <a:pt x="72" y="114"/>
                  <a:pt x="72" y="114"/>
                </a:cubicBezTo>
                <a:cubicBezTo>
                  <a:pt x="86" y="114"/>
                  <a:pt x="86" y="114"/>
                  <a:pt x="86" y="114"/>
                </a:cubicBezTo>
                <a:cubicBezTo>
                  <a:pt x="93" y="93"/>
                  <a:pt x="93" y="93"/>
                  <a:pt x="93" y="93"/>
                </a:cubicBezTo>
                <a:cubicBezTo>
                  <a:pt x="114" y="86"/>
                  <a:pt x="114" y="86"/>
                  <a:pt x="114" y="86"/>
                </a:cubicBezTo>
                <a:cubicBezTo>
                  <a:pt x="114" y="72"/>
                  <a:pt x="114" y="72"/>
                  <a:pt x="114" y="72"/>
                </a:cubicBezTo>
                <a:cubicBezTo>
                  <a:pt x="86" y="72"/>
                  <a:pt x="86" y="72"/>
                  <a:pt x="86" y="72"/>
                </a:cubicBezTo>
                <a:close/>
              </a:path>
            </a:pathLst>
          </a:custGeom>
          <a:solidFill>
            <a:schemeClr val="accent2"/>
          </a:solidFill>
          <a:ln>
            <a:noFill/>
          </a:ln>
          <a:extLst/>
        </p:spPr>
        <p:txBody>
          <a:bodyPr anchor="ctr"/>
          <a:lstStyle/>
          <a:p>
            <a:pPr algn="ctr"/>
            <a:endParaRPr/>
          </a:p>
        </p:txBody>
      </p:sp>
      <p:sp>
        <p:nvSpPr>
          <p:cNvPr id="21" name="íśl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524A43A-AB13-411B-B204-B7188DD1D526}"/>
              </a:ext>
            </a:extLst>
          </p:cNvPr>
          <p:cNvSpPr/>
          <p:nvPr/>
        </p:nvSpPr>
        <p:spPr bwMode="auto">
          <a:xfrm rot="21028807">
            <a:off x="9370088" y="2197594"/>
            <a:ext cx="183053" cy="128864"/>
          </a:xfrm>
          <a:custGeom>
            <a:avLst/>
            <a:gdLst>
              <a:gd name="T0" fmla="*/ 108 w 108"/>
              <a:gd name="T1" fmla="*/ 11 h 88"/>
              <a:gd name="T2" fmla="*/ 96 w 108"/>
              <a:gd name="T3" fmla="*/ 14 h 88"/>
              <a:gd name="T4" fmla="*/ 105 w 108"/>
              <a:gd name="T5" fmla="*/ 2 h 88"/>
              <a:gd name="T6" fmla="*/ 91 w 108"/>
              <a:gd name="T7" fmla="*/ 7 h 88"/>
              <a:gd name="T8" fmla="*/ 75 w 108"/>
              <a:gd name="T9" fmla="*/ 0 h 88"/>
              <a:gd name="T10" fmla="*/ 53 w 108"/>
              <a:gd name="T11" fmla="*/ 22 h 88"/>
              <a:gd name="T12" fmla="*/ 54 w 108"/>
              <a:gd name="T13" fmla="*/ 27 h 88"/>
              <a:gd name="T14" fmla="*/ 8 w 108"/>
              <a:gd name="T15" fmla="*/ 4 h 88"/>
              <a:gd name="T16" fmla="*/ 5 w 108"/>
              <a:gd name="T17" fmla="*/ 15 h 88"/>
              <a:gd name="T18" fmla="*/ 15 w 108"/>
              <a:gd name="T19" fmla="*/ 34 h 88"/>
              <a:gd name="T20" fmla="*/ 5 w 108"/>
              <a:gd name="T21" fmla="*/ 31 h 88"/>
              <a:gd name="T22" fmla="*/ 5 w 108"/>
              <a:gd name="T23" fmla="*/ 31 h 88"/>
              <a:gd name="T24" fmla="*/ 23 w 108"/>
              <a:gd name="T25" fmla="*/ 53 h 88"/>
              <a:gd name="T26" fmla="*/ 17 w 108"/>
              <a:gd name="T27" fmla="*/ 54 h 88"/>
              <a:gd name="T28" fmla="*/ 13 w 108"/>
              <a:gd name="T29" fmla="*/ 53 h 88"/>
              <a:gd name="T30" fmla="*/ 33 w 108"/>
              <a:gd name="T31" fmla="*/ 69 h 88"/>
              <a:gd name="T32" fmla="*/ 6 w 108"/>
              <a:gd name="T33" fmla="*/ 78 h 88"/>
              <a:gd name="T34" fmla="*/ 0 w 108"/>
              <a:gd name="T35" fmla="*/ 78 h 88"/>
              <a:gd name="T36" fmla="*/ 34 w 108"/>
              <a:gd name="T37" fmla="*/ 88 h 88"/>
              <a:gd name="T38" fmla="*/ 97 w 108"/>
              <a:gd name="T39" fmla="*/ 25 h 88"/>
              <a:gd name="T40" fmla="*/ 97 w 108"/>
              <a:gd name="T41" fmla="*/ 22 h 88"/>
              <a:gd name="T42" fmla="*/ 108 w 108"/>
              <a:gd name="T43" fmla="*/ 1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88">
                <a:moveTo>
                  <a:pt x="108" y="11"/>
                </a:moveTo>
                <a:cubicBezTo>
                  <a:pt x="104" y="12"/>
                  <a:pt x="100" y="13"/>
                  <a:pt x="96" y="14"/>
                </a:cubicBezTo>
                <a:cubicBezTo>
                  <a:pt x="100" y="11"/>
                  <a:pt x="104" y="7"/>
                  <a:pt x="105" y="2"/>
                </a:cubicBezTo>
                <a:cubicBezTo>
                  <a:pt x="101" y="4"/>
                  <a:pt x="96" y="6"/>
                  <a:pt x="91" y="7"/>
                </a:cubicBezTo>
                <a:cubicBezTo>
                  <a:pt x="87" y="3"/>
                  <a:pt x="81" y="0"/>
                  <a:pt x="75" y="0"/>
                </a:cubicBezTo>
                <a:cubicBezTo>
                  <a:pt x="63" y="0"/>
                  <a:pt x="53" y="10"/>
                  <a:pt x="53" y="22"/>
                </a:cubicBezTo>
                <a:cubicBezTo>
                  <a:pt x="53" y="24"/>
                  <a:pt x="53" y="26"/>
                  <a:pt x="54" y="27"/>
                </a:cubicBezTo>
                <a:cubicBezTo>
                  <a:pt x="35" y="26"/>
                  <a:pt x="19" y="18"/>
                  <a:pt x="8" y="4"/>
                </a:cubicBezTo>
                <a:cubicBezTo>
                  <a:pt x="6" y="7"/>
                  <a:pt x="5" y="11"/>
                  <a:pt x="5" y="15"/>
                </a:cubicBezTo>
                <a:cubicBezTo>
                  <a:pt x="5" y="23"/>
                  <a:pt x="9" y="30"/>
                  <a:pt x="15" y="34"/>
                </a:cubicBezTo>
                <a:cubicBezTo>
                  <a:pt x="11" y="34"/>
                  <a:pt x="8" y="33"/>
                  <a:pt x="5" y="31"/>
                </a:cubicBezTo>
                <a:cubicBezTo>
                  <a:pt x="5" y="31"/>
                  <a:pt x="5" y="31"/>
                  <a:pt x="5" y="31"/>
                </a:cubicBezTo>
                <a:cubicBezTo>
                  <a:pt x="5" y="42"/>
                  <a:pt x="12" y="51"/>
                  <a:pt x="23" y="53"/>
                </a:cubicBezTo>
                <a:cubicBezTo>
                  <a:pt x="21" y="53"/>
                  <a:pt x="19" y="54"/>
                  <a:pt x="17" y="54"/>
                </a:cubicBezTo>
                <a:cubicBezTo>
                  <a:pt x="15" y="54"/>
                  <a:pt x="14" y="54"/>
                  <a:pt x="13" y="53"/>
                </a:cubicBezTo>
                <a:cubicBezTo>
                  <a:pt x="15" y="62"/>
                  <a:pt x="23" y="69"/>
                  <a:pt x="33" y="69"/>
                </a:cubicBezTo>
                <a:cubicBezTo>
                  <a:pt x="26" y="75"/>
                  <a:pt x="16" y="78"/>
                  <a:pt x="6" y="78"/>
                </a:cubicBezTo>
                <a:cubicBezTo>
                  <a:pt x="4" y="78"/>
                  <a:pt x="2" y="78"/>
                  <a:pt x="0" y="78"/>
                </a:cubicBezTo>
                <a:cubicBezTo>
                  <a:pt x="10" y="84"/>
                  <a:pt x="22" y="88"/>
                  <a:pt x="34" y="88"/>
                </a:cubicBezTo>
                <a:cubicBezTo>
                  <a:pt x="75" y="88"/>
                  <a:pt x="97" y="54"/>
                  <a:pt x="97" y="25"/>
                </a:cubicBezTo>
                <a:cubicBezTo>
                  <a:pt x="97" y="24"/>
                  <a:pt x="97" y="23"/>
                  <a:pt x="97" y="22"/>
                </a:cubicBezTo>
                <a:cubicBezTo>
                  <a:pt x="102" y="19"/>
                  <a:pt x="105" y="15"/>
                  <a:pt x="108" y="11"/>
                </a:cubicBezTo>
                <a:close/>
              </a:path>
            </a:pathLst>
          </a:custGeom>
          <a:solidFill>
            <a:schemeClr val="accent2"/>
          </a:solidFill>
          <a:ln>
            <a:noFill/>
          </a:ln>
          <a:extLst/>
        </p:spPr>
        <p:txBody>
          <a:bodyPr anchor="ctr"/>
          <a:lstStyle/>
          <a:p>
            <a:pPr algn="ctr"/>
            <a:endParaRPr/>
          </a:p>
        </p:txBody>
      </p:sp>
      <p:sp>
        <p:nvSpPr>
          <p:cNvPr id="23" name="íṧl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B935427-AC32-413E-BB5A-74B07B71F0CA}"/>
              </a:ext>
            </a:extLst>
          </p:cNvPr>
          <p:cNvSpPr/>
          <p:nvPr/>
        </p:nvSpPr>
        <p:spPr bwMode="auto">
          <a:xfrm rot="21028807">
            <a:off x="8924405" y="1633440"/>
            <a:ext cx="267019" cy="265590"/>
          </a:xfrm>
          <a:custGeom>
            <a:avLst/>
            <a:gdLst>
              <a:gd name="T0" fmla="*/ 0 w 114"/>
              <a:gd name="T1" fmla="*/ 83 h 114"/>
              <a:gd name="T2" fmla="*/ 10 w 114"/>
              <a:gd name="T3" fmla="*/ 93 h 114"/>
              <a:gd name="T4" fmla="*/ 30 w 114"/>
              <a:gd name="T5" fmla="*/ 73 h 114"/>
              <a:gd name="T6" fmla="*/ 41 w 114"/>
              <a:gd name="T7" fmla="*/ 84 h 114"/>
              <a:gd name="T8" fmla="*/ 21 w 114"/>
              <a:gd name="T9" fmla="*/ 104 h 114"/>
              <a:gd name="T10" fmla="*/ 31 w 114"/>
              <a:gd name="T11" fmla="*/ 114 h 114"/>
              <a:gd name="T12" fmla="*/ 51 w 114"/>
              <a:gd name="T13" fmla="*/ 94 h 114"/>
              <a:gd name="T14" fmla="*/ 64 w 114"/>
              <a:gd name="T15" fmla="*/ 107 h 114"/>
              <a:gd name="T16" fmla="*/ 74 w 114"/>
              <a:gd name="T17" fmla="*/ 97 h 114"/>
              <a:gd name="T18" fmla="*/ 17 w 114"/>
              <a:gd name="T19" fmla="*/ 40 h 114"/>
              <a:gd name="T20" fmla="*/ 7 w 114"/>
              <a:gd name="T21" fmla="*/ 50 h 114"/>
              <a:gd name="T22" fmla="*/ 20 w 114"/>
              <a:gd name="T23" fmla="*/ 63 h 114"/>
              <a:gd name="T24" fmla="*/ 0 w 114"/>
              <a:gd name="T25" fmla="*/ 83 h 114"/>
              <a:gd name="T26" fmla="*/ 84 w 114"/>
              <a:gd name="T27" fmla="*/ 30 h 114"/>
              <a:gd name="T28" fmla="*/ 26 w 114"/>
              <a:gd name="T29" fmla="*/ 39 h 114"/>
              <a:gd name="T30" fmla="*/ 75 w 114"/>
              <a:gd name="T31" fmla="*/ 88 h 114"/>
              <a:gd name="T32" fmla="*/ 84 w 114"/>
              <a:gd name="T33" fmla="*/ 30 h 114"/>
              <a:gd name="T34" fmla="*/ 93 w 114"/>
              <a:gd name="T35" fmla="*/ 35 h 114"/>
              <a:gd name="T36" fmla="*/ 79 w 114"/>
              <a:gd name="T37" fmla="*/ 21 h 114"/>
              <a:gd name="T38" fmla="*/ 100 w 114"/>
              <a:gd name="T39" fmla="*/ 0 h 114"/>
              <a:gd name="T40" fmla="*/ 114 w 114"/>
              <a:gd name="T41" fmla="*/ 14 h 114"/>
              <a:gd name="T42" fmla="*/ 93 w 114"/>
              <a:gd name="T43" fmla="*/ 3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14">
                <a:moveTo>
                  <a:pt x="0" y="83"/>
                </a:moveTo>
                <a:cubicBezTo>
                  <a:pt x="10" y="93"/>
                  <a:pt x="10" y="93"/>
                  <a:pt x="10" y="93"/>
                </a:cubicBezTo>
                <a:cubicBezTo>
                  <a:pt x="30" y="73"/>
                  <a:pt x="30" y="73"/>
                  <a:pt x="30" y="73"/>
                </a:cubicBezTo>
                <a:cubicBezTo>
                  <a:pt x="41" y="84"/>
                  <a:pt x="41" y="84"/>
                  <a:pt x="41" y="84"/>
                </a:cubicBezTo>
                <a:cubicBezTo>
                  <a:pt x="21" y="104"/>
                  <a:pt x="21" y="104"/>
                  <a:pt x="21" y="104"/>
                </a:cubicBezTo>
                <a:cubicBezTo>
                  <a:pt x="31" y="114"/>
                  <a:pt x="31" y="114"/>
                  <a:pt x="31" y="114"/>
                </a:cubicBezTo>
                <a:cubicBezTo>
                  <a:pt x="51" y="94"/>
                  <a:pt x="51" y="94"/>
                  <a:pt x="51" y="94"/>
                </a:cubicBezTo>
                <a:cubicBezTo>
                  <a:pt x="64" y="107"/>
                  <a:pt x="64" y="107"/>
                  <a:pt x="64" y="107"/>
                </a:cubicBezTo>
                <a:cubicBezTo>
                  <a:pt x="74" y="97"/>
                  <a:pt x="74" y="97"/>
                  <a:pt x="74" y="97"/>
                </a:cubicBezTo>
                <a:cubicBezTo>
                  <a:pt x="17" y="40"/>
                  <a:pt x="17" y="40"/>
                  <a:pt x="17" y="40"/>
                </a:cubicBezTo>
                <a:cubicBezTo>
                  <a:pt x="7" y="50"/>
                  <a:pt x="7" y="50"/>
                  <a:pt x="7" y="50"/>
                </a:cubicBezTo>
                <a:cubicBezTo>
                  <a:pt x="20" y="63"/>
                  <a:pt x="20" y="63"/>
                  <a:pt x="20" y="63"/>
                </a:cubicBezTo>
                <a:lnTo>
                  <a:pt x="0" y="83"/>
                </a:lnTo>
                <a:close/>
                <a:moveTo>
                  <a:pt x="84" y="30"/>
                </a:moveTo>
                <a:cubicBezTo>
                  <a:pt x="65" y="12"/>
                  <a:pt x="41" y="26"/>
                  <a:pt x="26" y="39"/>
                </a:cubicBezTo>
                <a:cubicBezTo>
                  <a:pt x="75" y="88"/>
                  <a:pt x="75" y="88"/>
                  <a:pt x="75" y="88"/>
                </a:cubicBezTo>
                <a:cubicBezTo>
                  <a:pt x="88" y="73"/>
                  <a:pt x="102" y="49"/>
                  <a:pt x="84" y="30"/>
                </a:cubicBezTo>
                <a:close/>
                <a:moveTo>
                  <a:pt x="93" y="35"/>
                </a:moveTo>
                <a:cubicBezTo>
                  <a:pt x="79" y="21"/>
                  <a:pt x="79" y="21"/>
                  <a:pt x="79" y="21"/>
                </a:cubicBezTo>
                <a:cubicBezTo>
                  <a:pt x="100" y="0"/>
                  <a:pt x="100" y="0"/>
                  <a:pt x="100" y="0"/>
                </a:cubicBezTo>
                <a:cubicBezTo>
                  <a:pt x="114" y="14"/>
                  <a:pt x="114" y="14"/>
                  <a:pt x="114" y="14"/>
                </a:cubicBezTo>
                <a:lnTo>
                  <a:pt x="93" y="35"/>
                </a:lnTo>
                <a:close/>
              </a:path>
            </a:pathLst>
          </a:custGeom>
          <a:solidFill>
            <a:schemeClr val="accent2"/>
          </a:solidFill>
          <a:ln>
            <a:noFill/>
          </a:ln>
          <a:extLst/>
        </p:spPr>
        <p:txBody>
          <a:bodyPr anchor="ctr"/>
          <a:lstStyle/>
          <a:p>
            <a:pPr algn="ctr"/>
            <a:endParaRPr/>
          </a:p>
        </p:txBody>
      </p:sp>
      <p:sp>
        <p:nvSpPr>
          <p:cNvPr id="24" name="işli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385E8BC-65FF-451F-A06F-57E6A21BE595}"/>
              </a:ext>
            </a:extLst>
          </p:cNvPr>
          <p:cNvSpPr/>
          <p:nvPr/>
        </p:nvSpPr>
        <p:spPr bwMode="auto">
          <a:xfrm rot="21072661">
            <a:off x="8939426" y="2515490"/>
            <a:ext cx="170092" cy="126354"/>
          </a:xfrm>
          <a:custGeom>
            <a:avLst/>
            <a:gdLst>
              <a:gd name="T0" fmla="*/ 56 w 64"/>
              <a:gd name="T1" fmla="*/ 8 h 48"/>
              <a:gd name="T2" fmla="*/ 56 w 64"/>
              <a:gd name="T3" fmla="*/ 0 h 48"/>
              <a:gd name="T4" fmla="*/ 0 w 64"/>
              <a:gd name="T5" fmla="*/ 0 h 48"/>
              <a:gd name="T6" fmla="*/ 0 w 64"/>
              <a:gd name="T7" fmla="*/ 44 h 48"/>
              <a:gd name="T8" fmla="*/ 4 w 64"/>
              <a:gd name="T9" fmla="*/ 48 h 48"/>
              <a:gd name="T10" fmla="*/ 58 w 64"/>
              <a:gd name="T11" fmla="*/ 48 h 48"/>
              <a:gd name="T12" fmla="*/ 64 w 64"/>
              <a:gd name="T13" fmla="*/ 42 h 48"/>
              <a:gd name="T14" fmla="*/ 64 w 64"/>
              <a:gd name="T15" fmla="*/ 8 h 48"/>
              <a:gd name="T16" fmla="*/ 56 w 64"/>
              <a:gd name="T17" fmla="*/ 8 h 48"/>
              <a:gd name="T18" fmla="*/ 52 w 64"/>
              <a:gd name="T19" fmla="*/ 44 h 48"/>
              <a:gd name="T20" fmla="*/ 4 w 64"/>
              <a:gd name="T21" fmla="*/ 44 h 48"/>
              <a:gd name="T22" fmla="*/ 4 w 64"/>
              <a:gd name="T23" fmla="*/ 4 h 48"/>
              <a:gd name="T24" fmla="*/ 52 w 64"/>
              <a:gd name="T25" fmla="*/ 4 h 48"/>
              <a:gd name="T26" fmla="*/ 52 w 64"/>
              <a:gd name="T27" fmla="*/ 44 h 48"/>
              <a:gd name="T28" fmla="*/ 8 w 64"/>
              <a:gd name="T29" fmla="*/ 12 h 48"/>
              <a:gd name="T30" fmla="*/ 48 w 64"/>
              <a:gd name="T31" fmla="*/ 12 h 48"/>
              <a:gd name="T32" fmla="*/ 48 w 64"/>
              <a:gd name="T33" fmla="*/ 16 h 48"/>
              <a:gd name="T34" fmla="*/ 8 w 64"/>
              <a:gd name="T35" fmla="*/ 16 h 48"/>
              <a:gd name="T36" fmla="*/ 8 w 64"/>
              <a:gd name="T37" fmla="*/ 12 h 48"/>
              <a:gd name="T38" fmla="*/ 32 w 64"/>
              <a:gd name="T39" fmla="*/ 20 h 48"/>
              <a:gd name="T40" fmla="*/ 48 w 64"/>
              <a:gd name="T41" fmla="*/ 20 h 48"/>
              <a:gd name="T42" fmla="*/ 48 w 64"/>
              <a:gd name="T43" fmla="*/ 24 h 48"/>
              <a:gd name="T44" fmla="*/ 32 w 64"/>
              <a:gd name="T45" fmla="*/ 24 h 48"/>
              <a:gd name="T46" fmla="*/ 32 w 64"/>
              <a:gd name="T47" fmla="*/ 20 h 48"/>
              <a:gd name="T48" fmla="*/ 32 w 64"/>
              <a:gd name="T49" fmla="*/ 28 h 48"/>
              <a:gd name="T50" fmla="*/ 48 w 64"/>
              <a:gd name="T51" fmla="*/ 28 h 48"/>
              <a:gd name="T52" fmla="*/ 48 w 64"/>
              <a:gd name="T53" fmla="*/ 32 h 48"/>
              <a:gd name="T54" fmla="*/ 32 w 64"/>
              <a:gd name="T55" fmla="*/ 32 h 48"/>
              <a:gd name="T56" fmla="*/ 32 w 64"/>
              <a:gd name="T57" fmla="*/ 28 h 48"/>
              <a:gd name="T58" fmla="*/ 32 w 64"/>
              <a:gd name="T59" fmla="*/ 36 h 48"/>
              <a:gd name="T60" fmla="*/ 44 w 64"/>
              <a:gd name="T61" fmla="*/ 36 h 48"/>
              <a:gd name="T62" fmla="*/ 44 w 64"/>
              <a:gd name="T63" fmla="*/ 40 h 48"/>
              <a:gd name="T64" fmla="*/ 32 w 64"/>
              <a:gd name="T65" fmla="*/ 40 h 48"/>
              <a:gd name="T66" fmla="*/ 32 w 64"/>
              <a:gd name="T67" fmla="*/ 36 h 48"/>
              <a:gd name="T68" fmla="*/ 8 w 64"/>
              <a:gd name="T69" fmla="*/ 20 h 48"/>
              <a:gd name="T70" fmla="*/ 28 w 64"/>
              <a:gd name="T71" fmla="*/ 20 h 48"/>
              <a:gd name="T72" fmla="*/ 28 w 64"/>
              <a:gd name="T73" fmla="*/ 40 h 48"/>
              <a:gd name="T74" fmla="*/ 8 w 64"/>
              <a:gd name="T75" fmla="*/ 40 h 48"/>
              <a:gd name="T76" fmla="*/ 8 w 64"/>
              <a:gd name="T77"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48">
                <a:moveTo>
                  <a:pt x="56" y="8"/>
                </a:moveTo>
                <a:cubicBezTo>
                  <a:pt x="56" y="0"/>
                  <a:pt x="56" y="0"/>
                  <a:pt x="56" y="0"/>
                </a:cubicBezTo>
                <a:cubicBezTo>
                  <a:pt x="0" y="0"/>
                  <a:pt x="0" y="0"/>
                  <a:pt x="0" y="0"/>
                </a:cubicBezTo>
                <a:cubicBezTo>
                  <a:pt x="0" y="44"/>
                  <a:pt x="0" y="44"/>
                  <a:pt x="0" y="44"/>
                </a:cubicBezTo>
                <a:cubicBezTo>
                  <a:pt x="0" y="46"/>
                  <a:pt x="2" y="48"/>
                  <a:pt x="4" y="48"/>
                </a:cubicBezTo>
                <a:cubicBezTo>
                  <a:pt x="58" y="48"/>
                  <a:pt x="58" y="48"/>
                  <a:pt x="58" y="48"/>
                </a:cubicBezTo>
                <a:cubicBezTo>
                  <a:pt x="61" y="48"/>
                  <a:pt x="64" y="45"/>
                  <a:pt x="64" y="42"/>
                </a:cubicBezTo>
                <a:cubicBezTo>
                  <a:pt x="64" y="8"/>
                  <a:pt x="64" y="8"/>
                  <a:pt x="64" y="8"/>
                </a:cubicBezTo>
                <a:lnTo>
                  <a:pt x="56" y="8"/>
                </a:lnTo>
                <a:close/>
                <a:moveTo>
                  <a:pt x="52" y="44"/>
                </a:moveTo>
                <a:cubicBezTo>
                  <a:pt x="4" y="44"/>
                  <a:pt x="4" y="44"/>
                  <a:pt x="4" y="44"/>
                </a:cubicBezTo>
                <a:cubicBezTo>
                  <a:pt x="4" y="4"/>
                  <a:pt x="4" y="4"/>
                  <a:pt x="4" y="4"/>
                </a:cubicBezTo>
                <a:cubicBezTo>
                  <a:pt x="52" y="4"/>
                  <a:pt x="52" y="4"/>
                  <a:pt x="52" y="4"/>
                </a:cubicBezTo>
                <a:lnTo>
                  <a:pt x="52" y="44"/>
                </a:lnTo>
                <a:close/>
                <a:moveTo>
                  <a:pt x="8" y="12"/>
                </a:moveTo>
                <a:cubicBezTo>
                  <a:pt x="48" y="12"/>
                  <a:pt x="48" y="12"/>
                  <a:pt x="48" y="12"/>
                </a:cubicBezTo>
                <a:cubicBezTo>
                  <a:pt x="48" y="16"/>
                  <a:pt x="48" y="16"/>
                  <a:pt x="48" y="16"/>
                </a:cubicBezTo>
                <a:cubicBezTo>
                  <a:pt x="8" y="16"/>
                  <a:pt x="8" y="16"/>
                  <a:pt x="8" y="16"/>
                </a:cubicBezTo>
                <a:lnTo>
                  <a:pt x="8" y="12"/>
                </a:lnTo>
                <a:close/>
                <a:moveTo>
                  <a:pt x="32" y="20"/>
                </a:moveTo>
                <a:cubicBezTo>
                  <a:pt x="48" y="20"/>
                  <a:pt x="48" y="20"/>
                  <a:pt x="48" y="20"/>
                </a:cubicBezTo>
                <a:cubicBezTo>
                  <a:pt x="48" y="24"/>
                  <a:pt x="48" y="24"/>
                  <a:pt x="48" y="24"/>
                </a:cubicBezTo>
                <a:cubicBezTo>
                  <a:pt x="32" y="24"/>
                  <a:pt x="32" y="24"/>
                  <a:pt x="32" y="24"/>
                </a:cubicBezTo>
                <a:lnTo>
                  <a:pt x="32" y="20"/>
                </a:lnTo>
                <a:close/>
                <a:moveTo>
                  <a:pt x="32" y="28"/>
                </a:moveTo>
                <a:cubicBezTo>
                  <a:pt x="48" y="28"/>
                  <a:pt x="48" y="28"/>
                  <a:pt x="48" y="28"/>
                </a:cubicBezTo>
                <a:cubicBezTo>
                  <a:pt x="48" y="32"/>
                  <a:pt x="48" y="32"/>
                  <a:pt x="48" y="32"/>
                </a:cubicBezTo>
                <a:cubicBezTo>
                  <a:pt x="32" y="32"/>
                  <a:pt x="32" y="32"/>
                  <a:pt x="32" y="32"/>
                </a:cubicBezTo>
                <a:lnTo>
                  <a:pt x="32" y="28"/>
                </a:lnTo>
                <a:close/>
                <a:moveTo>
                  <a:pt x="32" y="36"/>
                </a:moveTo>
                <a:cubicBezTo>
                  <a:pt x="44" y="36"/>
                  <a:pt x="44" y="36"/>
                  <a:pt x="44" y="36"/>
                </a:cubicBezTo>
                <a:cubicBezTo>
                  <a:pt x="44" y="40"/>
                  <a:pt x="44" y="40"/>
                  <a:pt x="44" y="40"/>
                </a:cubicBezTo>
                <a:cubicBezTo>
                  <a:pt x="32" y="40"/>
                  <a:pt x="32" y="40"/>
                  <a:pt x="32" y="40"/>
                </a:cubicBezTo>
                <a:lnTo>
                  <a:pt x="32" y="36"/>
                </a:lnTo>
                <a:close/>
                <a:moveTo>
                  <a:pt x="8" y="20"/>
                </a:moveTo>
                <a:cubicBezTo>
                  <a:pt x="28" y="20"/>
                  <a:pt x="28" y="20"/>
                  <a:pt x="28" y="20"/>
                </a:cubicBezTo>
                <a:cubicBezTo>
                  <a:pt x="28" y="40"/>
                  <a:pt x="28" y="40"/>
                  <a:pt x="28" y="40"/>
                </a:cubicBezTo>
                <a:cubicBezTo>
                  <a:pt x="8" y="40"/>
                  <a:pt x="8" y="40"/>
                  <a:pt x="8" y="40"/>
                </a:cubicBezTo>
                <a:lnTo>
                  <a:pt x="8" y="20"/>
                </a:lnTo>
                <a:close/>
              </a:path>
            </a:pathLst>
          </a:custGeom>
          <a:solidFill>
            <a:schemeClr val="accent2"/>
          </a:solidFill>
          <a:ln>
            <a:noFill/>
          </a:ln>
          <a:extLst/>
        </p:spPr>
        <p:txBody>
          <a:bodyPr anchor="ctr"/>
          <a:lstStyle/>
          <a:p>
            <a:pPr algn="ctr"/>
            <a:endParaRPr/>
          </a:p>
        </p:txBody>
      </p:sp>
      <p:sp>
        <p:nvSpPr>
          <p:cNvPr id="25" name="ï$ľí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4E63CBA-8D7E-4F33-ACC3-60E8720A17F0}"/>
              </a:ext>
            </a:extLst>
          </p:cNvPr>
          <p:cNvSpPr/>
          <p:nvPr/>
        </p:nvSpPr>
        <p:spPr bwMode="auto">
          <a:xfrm rot="17100000">
            <a:off x="9830771" y="905717"/>
            <a:ext cx="118403" cy="103702"/>
          </a:xfrm>
          <a:custGeom>
            <a:avLst/>
            <a:gdLst>
              <a:gd name="T0" fmla="*/ 58 w 58"/>
              <a:gd name="T1" fmla="*/ 29 h 57"/>
              <a:gd name="T2" fmla="*/ 29 w 58"/>
              <a:gd name="T3" fmla="*/ 57 h 57"/>
              <a:gd name="T4" fmla="*/ 0 w 58"/>
              <a:gd name="T5" fmla="*/ 29 h 57"/>
              <a:gd name="T6" fmla="*/ 29 w 58"/>
              <a:gd name="T7" fmla="*/ 0 h 57"/>
              <a:gd name="T8" fmla="*/ 58 w 58"/>
              <a:gd name="T9" fmla="*/ 29 h 57"/>
              <a:gd name="T10" fmla="*/ 6 w 58"/>
              <a:gd name="T11" fmla="*/ 29 h 57"/>
              <a:gd name="T12" fmla="*/ 29 w 58"/>
              <a:gd name="T13" fmla="*/ 52 h 57"/>
              <a:gd name="T14" fmla="*/ 52 w 58"/>
              <a:gd name="T15" fmla="*/ 29 h 57"/>
              <a:gd name="T16" fmla="*/ 29 w 58"/>
              <a:gd name="T17" fmla="*/ 6 h 57"/>
              <a:gd name="T18" fmla="*/ 6 w 58"/>
              <a:gd name="T19" fmla="*/ 29 h 57"/>
              <a:gd name="T20" fmla="*/ 32 w 58"/>
              <a:gd name="T21" fmla="*/ 12 h 57"/>
              <a:gd name="T22" fmla="*/ 46 w 58"/>
              <a:gd name="T23" fmla="*/ 26 h 57"/>
              <a:gd name="T24" fmla="*/ 46 w 58"/>
              <a:gd name="T25" fmla="*/ 31 h 57"/>
              <a:gd name="T26" fmla="*/ 41 w 58"/>
              <a:gd name="T27" fmla="*/ 31 h 57"/>
              <a:gd name="T28" fmla="*/ 33 w 58"/>
              <a:gd name="T29" fmla="*/ 23 h 57"/>
              <a:gd name="T30" fmla="*/ 33 w 58"/>
              <a:gd name="T31" fmla="*/ 43 h 57"/>
              <a:gd name="T32" fmla="*/ 29 w 58"/>
              <a:gd name="T33" fmla="*/ 47 h 57"/>
              <a:gd name="T34" fmla="*/ 25 w 58"/>
              <a:gd name="T35" fmla="*/ 43 h 57"/>
              <a:gd name="T36" fmla="*/ 25 w 58"/>
              <a:gd name="T37" fmla="*/ 23 h 57"/>
              <a:gd name="T38" fmla="*/ 17 w 58"/>
              <a:gd name="T39" fmla="*/ 31 h 57"/>
              <a:gd name="T40" fmla="*/ 12 w 58"/>
              <a:gd name="T41" fmla="*/ 31 h 57"/>
              <a:gd name="T42" fmla="*/ 11 w 58"/>
              <a:gd name="T43" fmla="*/ 29 h 57"/>
              <a:gd name="T44" fmla="*/ 12 w 58"/>
              <a:gd name="T45" fmla="*/ 26 h 57"/>
              <a:gd name="T46" fmla="*/ 27 w 58"/>
              <a:gd name="T47" fmla="*/ 12 h 57"/>
              <a:gd name="T48" fmla="*/ 32 w 58"/>
              <a:gd name="T4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57">
                <a:moveTo>
                  <a:pt x="58" y="29"/>
                </a:moveTo>
                <a:cubicBezTo>
                  <a:pt x="58" y="45"/>
                  <a:pt x="45" y="57"/>
                  <a:pt x="29" y="57"/>
                </a:cubicBezTo>
                <a:cubicBezTo>
                  <a:pt x="13" y="57"/>
                  <a:pt x="0" y="45"/>
                  <a:pt x="0" y="29"/>
                </a:cubicBezTo>
                <a:cubicBezTo>
                  <a:pt x="0" y="13"/>
                  <a:pt x="13" y="0"/>
                  <a:pt x="29" y="0"/>
                </a:cubicBezTo>
                <a:cubicBezTo>
                  <a:pt x="45" y="0"/>
                  <a:pt x="58" y="13"/>
                  <a:pt x="58" y="29"/>
                </a:cubicBezTo>
                <a:close/>
                <a:moveTo>
                  <a:pt x="6" y="29"/>
                </a:moveTo>
                <a:cubicBezTo>
                  <a:pt x="6" y="42"/>
                  <a:pt x="16" y="52"/>
                  <a:pt x="29" y="52"/>
                </a:cubicBezTo>
                <a:cubicBezTo>
                  <a:pt x="42" y="52"/>
                  <a:pt x="52" y="42"/>
                  <a:pt x="52" y="29"/>
                </a:cubicBezTo>
                <a:cubicBezTo>
                  <a:pt x="52" y="16"/>
                  <a:pt x="42" y="6"/>
                  <a:pt x="29" y="6"/>
                </a:cubicBezTo>
                <a:cubicBezTo>
                  <a:pt x="16" y="6"/>
                  <a:pt x="6" y="16"/>
                  <a:pt x="6" y="29"/>
                </a:cubicBezTo>
                <a:close/>
                <a:moveTo>
                  <a:pt x="32" y="12"/>
                </a:moveTo>
                <a:cubicBezTo>
                  <a:pt x="46" y="26"/>
                  <a:pt x="46" y="26"/>
                  <a:pt x="46" y="26"/>
                </a:cubicBezTo>
                <a:cubicBezTo>
                  <a:pt x="47" y="28"/>
                  <a:pt x="47" y="30"/>
                  <a:pt x="46" y="31"/>
                </a:cubicBezTo>
                <a:cubicBezTo>
                  <a:pt x="45" y="33"/>
                  <a:pt x="42" y="33"/>
                  <a:pt x="41" y="31"/>
                </a:cubicBezTo>
                <a:cubicBezTo>
                  <a:pt x="33" y="23"/>
                  <a:pt x="33" y="23"/>
                  <a:pt x="33" y="23"/>
                </a:cubicBezTo>
                <a:cubicBezTo>
                  <a:pt x="33" y="43"/>
                  <a:pt x="33" y="43"/>
                  <a:pt x="33" y="43"/>
                </a:cubicBezTo>
                <a:cubicBezTo>
                  <a:pt x="33" y="45"/>
                  <a:pt x="31" y="47"/>
                  <a:pt x="29" y="47"/>
                </a:cubicBezTo>
                <a:cubicBezTo>
                  <a:pt x="27" y="47"/>
                  <a:pt x="25" y="45"/>
                  <a:pt x="25" y="43"/>
                </a:cubicBezTo>
                <a:cubicBezTo>
                  <a:pt x="25" y="23"/>
                  <a:pt x="25" y="23"/>
                  <a:pt x="25" y="23"/>
                </a:cubicBezTo>
                <a:cubicBezTo>
                  <a:pt x="17" y="31"/>
                  <a:pt x="17" y="31"/>
                  <a:pt x="17" y="31"/>
                </a:cubicBezTo>
                <a:cubicBezTo>
                  <a:pt x="16" y="33"/>
                  <a:pt x="14" y="33"/>
                  <a:pt x="12" y="31"/>
                </a:cubicBezTo>
                <a:cubicBezTo>
                  <a:pt x="12" y="31"/>
                  <a:pt x="11" y="30"/>
                  <a:pt x="11" y="29"/>
                </a:cubicBezTo>
                <a:cubicBezTo>
                  <a:pt x="11" y="28"/>
                  <a:pt x="12" y="27"/>
                  <a:pt x="12" y="26"/>
                </a:cubicBezTo>
                <a:cubicBezTo>
                  <a:pt x="27" y="12"/>
                  <a:pt x="27" y="12"/>
                  <a:pt x="27" y="12"/>
                </a:cubicBezTo>
                <a:cubicBezTo>
                  <a:pt x="28" y="11"/>
                  <a:pt x="30" y="11"/>
                  <a:pt x="32" y="12"/>
                </a:cubicBezTo>
                <a:close/>
              </a:path>
            </a:pathLst>
          </a:custGeom>
          <a:solidFill>
            <a:schemeClr val="accent2"/>
          </a:solidFill>
          <a:ln>
            <a:noFill/>
          </a:ln>
          <a:extLst/>
        </p:spPr>
        <p:txBody>
          <a:bodyPr anchor="ctr"/>
          <a:lstStyle/>
          <a:p>
            <a:pPr algn="ctr"/>
            <a:endParaRPr/>
          </a:p>
        </p:txBody>
      </p:sp>
      <p:sp>
        <p:nvSpPr>
          <p:cNvPr id="26" name="ïṣļ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B0CA9B8-A409-4B4B-9074-BF60E6CE2BB2}"/>
              </a:ext>
            </a:extLst>
          </p:cNvPr>
          <p:cNvSpPr/>
          <p:nvPr/>
        </p:nvSpPr>
        <p:spPr bwMode="auto">
          <a:xfrm rot="17100000">
            <a:off x="9097852" y="1451418"/>
            <a:ext cx="107093" cy="107092"/>
          </a:xfrm>
          <a:custGeom>
            <a:avLst/>
            <a:gdLst>
              <a:gd name="T0" fmla="*/ 3 w 46"/>
              <a:gd name="T1" fmla="*/ 0 h 46"/>
              <a:gd name="T2" fmla="*/ 20 w 46"/>
              <a:gd name="T3" fmla="*/ 0 h 46"/>
              <a:gd name="T4" fmla="*/ 20 w 46"/>
              <a:gd name="T5" fmla="*/ 3 h 46"/>
              <a:gd name="T6" fmla="*/ 3 w 46"/>
              <a:gd name="T7" fmla="*/ 3 h 46"/>
              <a:gd name="T8" fmla="*/ 3 w 46"/>
              <a:gd name="T9" fmla="*/ 0 h 46"/>
              <a:gd name="T10" fmla="*/ 26 w 46"/>
              <a:gd name="T11" fmla="*/ 0 h 46"/>
              <a:gd name="T12" fmla="*/ 43 w 46"/>
              <a:gd name="T13" fmla="*/ 0 h 46"/>
              <a:gd name="T14" fmla="*/ 43 w 46"/>
              <a:gd name="T15" fmla="*/ 3 h 46"/>
              <a:gd name="T16" fmla="*/ 26 w 46"/>
              <a:gd name="T17" fmla="*/ 3 h 46"/>
              <a:gd name="T18" fmla="*/ 26 w 46"/>
              <a:gd name="T19" fmla="*/ 0 h 46"/>
              <a:gd name="T20" fmla="*/ 43 w 46"/>
              <a:gd name="T21" fmla="*/ 14 h 46"/>
              <a:gd name="T22" fmla="*/ 41 w 46"/>
              <a:gd name="T23" fmla="*/ 14 h 46"/>
              <a:gd name="T24" fmla="*/ 41 w 46"/>
              <a:gd name="T25" fmla="*/ 3 h 46"/>
              <a:gd name="T26" fmla="*/ 29 w 46"/>
              <a:gd name="T27" fmla="*/ 3 h 46"/>
              <a:gd name="T28" fmla="*/ 29 w 46"/>
              <a:gd name="T29" fmla="*/ 14 h 46"/>
              <a:gd name="T30" fmla="*/ 17 w 46"/>
              <a:gd name="T31" fmla="*/ 14 h 46"/>
              <a:gd name="T32" fmla="*/ 17 w 46"/>
              <a:gd name="T33" fmla="*/ 3 h 46"/>
              <a:gd name="T34" fmla="*/ 6 w 46"/>
              <a:gd name="T35" fmla="*/ 3 h 46"/>
              <a:gd name="T36" fmla="*/ 6 w 46"/>
              <a:gd name="T37" fmla="*/ 14 h 46"/>
              <a:gd name="T38" fmla="*/ 3 w 46"/>
              <a:gd name="T39" fmla="*/ 14 h 46"/>
              <a:gd name="T40" fmla="*/ 0 w 46"/>
              <a:gd name="T41" fmla="*/ 18 h 46"/>
              <a:gd name="T42" fmla="*/ 0 w 46"/>
              <a:gd name="T43" fmla="*/ 43 h 46"/>
              <a:gd name="T44" fmla="*/ 3 w 46"/>
              <a:gd name="T45" fmla="*/ 46 h 46"/>
              <a:gd name="T46" fmla="*/ 17 w 46"/>
              <a:gd name="T47" fmla="*/ 46 h 46"/>
              <a:gd name="T48" fmla="*/ 20 w 46"/>
              <a:gd name="T49" fmla="*/ 43 h 46"/>
              <a:gd name="T50" fmla="*/ 20 w 46"/>
              <a:gd name="T51" fmla="*/ 26 h 46"/>
              <a:gd name="T52" fmla="*/ 26 w 46"/>
              <a:gd name="T53" fmla="*/ 26 h 46"/>
              <a:gd name="T54" fmla="*/ 26 w 46"/>
              <a:gd name="T55" fmla="*/ 43 h 46"/>
              <a:gd name="T56" fmla="*/ 29 w 46"/>
              <a:gd name="T57" fmla="*/ 46 h 46"/>
              <a:gd name="T58" fmla="*/ 43 w 46"/>
              <a:gd name="T59" fmla="*/ 46 h 46"/>
              <a:gd name="T60" fmla="*/ 46 w 46"/>
              <a:gd name="T61" fmla="*/ 43 h 46"/>
              <a:gd name="T62" fmla="*/ 46 w 46"/>
              <a:gd name="T63" fmla="*/ 18 h 46"/>
              <a:gd name="T64" fmla="*/ 43 w 46"/>
              <a:gd name="T65" fmla="*/ 14 h 46"/>
              <a:gd name="T66" fmla="*/ 16 w 46"/>
              <a:gd name="T67" fmla="*/ 43 h 46"/>
              <a:gd name="T68" fmla="*/ 5 w 46"/>
              <a:gd name="T69" fmla="*/ 43 h 46"/>
              <a:gd name="T70" fmla="*/ 3 w 46"/>
              <a:gd name="T71" fmla="*/ 42 h 46"/>
              <a:gd name="T72" fmla="*/ 5 w 46"/>
              <a:gd name="T73" fmla="*/ 40 h 46"/>
              <a:gd name="T74" fmla="*/ 16 w 46"/>
              <a:gd name="T75" fmla="*/ 40 h 46"/>
              <a:gd name="T76" fmla="*/ 17 w 46"/>
              <a:gd name="T77" fmla="*/ 42 h 46"/>
              <a:gd name="T78" fmla="*/ 16 w 46"/>
              <a:gd name="T79" fmla="*/ 43 h 46"/>
              <a:gd name="T80" fmla="*/ 25 w 46"/>
              <a:gd name="T81" fmla="*/ 23 h 46"/>
              <a:gd name="T82" fmla="*/ 22 w 46"/>
              <a:gd name="T83" fmla="*/ 23 h 46"/>
              <a:gd name="T84" fmla="*/ 20 w 46"/>
              <a:gd name="T85" fmla="*/ 22 h 46"/>
              <a:gd name="T86" fmla="*/ 22 w 46"/>
              <a:gd name="T87" fmla="*/ 20 h 46"/>
              <a:gd name="T88" fmla="*/ 25 w 46"/>
              <a:gd name="T89" fmla="*/ 20 h 46"/>
              <a:gd name="T90" fmla="*/ 26 w 46"/>
              <a:gd name="T91" fmla="*/ 22 h 46"/>
              <a:gd name="T92" fmla="*/ 25 w 46"/>
              <a:gd name="T93" fmla="*/ 23 h 46"/>
              <a:gd name="T94" fmla="*/ 42 w 46"/>
              <a:gd name="T95" fmla="*/ 43 h 46"/>
              <a:gd name="T96" fmla="*/ 31 w 46"/>
              <a:gd name="T97" fmla="*/ 43 h 46"/>
              <a:gd name="T98" fmla="*/ 29 w 46"/>
              <a:gd name="T99" fmla="*/ 42 h 46"/>
              <a:gd name="T100" fmla="*/ 31 w 46"/>
              <a:gd name="T101" fmla="*/ 40 h 46"/>
              <a:gd name="T102" fmla="*/ 42 w 46"/>
              <a:gd name="T103" fmla="*/ 40 h 46"/>
              <a:gd name="T104" fmla="*/ 43 w 46"/>
              <a:gd name="T105" fmla="*/ 42 h 46"/>
              <a:gd name="T106" fmla="*/ 42 w 46"/>
              <a:gd name="T107" fmla="*/ 4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46">
                <a:moveTo>
                  <a:pt x="3" y="0"/>
                </a:moveTo>
                <a:cubicBezTo>
                  <a:pt x="20" y="0"/>
                  <a:pt x="20" y="0"/>
                  <a:pt x="20" y="0"/>
                </a:cubicBezTo>
                <a:cubicBezTo>
                  <a:pt x="20" y="3"/>
                  <a:pt x="20" y="3"/>
                  <a:pt x="20" y="3"/>
                </a:cubicBezTo>
                <a:cubicBezTo>
                  <a:pt x="3" y="3"/>
                  <a:pt x="3" y="3"/>
                  <a:pt x="3" y="3"/>
                </a:cubicBezTo>
                <a:lnTo>
                  <a:pt x="3" y="0"/>
                </a:lnTo>
                <a:close/>
                <a:moveTo>
                  <a:pt x="26" y="0"/>
                </a:moveTo>
                <a:cubicBezTo>
                  <a:pt x="43" y="0"/>
                  <a:pt x="43" y="0"/>
                  <a:pt x="43" y="0"/>
                </a:cubicBezTo>
                <a:cubicBezTo>
                  <a:pt x="43" y="3"/>
                  <a:pt x="43" y="3"/>
                  <a:pt x="43" y="3"/>
                </a:cubicBezTo>
                <a:cubicBezTo>
                  <a:pt x="26" y="3"/>
                  <a:pt x="26" y="3"/>
                  <a:pt x="26" y="3"/>
                </a:cubicBezTo>
                <a:lnTo>
                  <a:pt x="26" y="0"/>
                </a:lnTo>
                <a:close/>
                <a:moveTo>
                  <a:pt x="43" y="14"/>
                </a:moveTo>
                <a:cubicBezTo>
                  <a:pt x="41" y="14"/>
                  <a:pt x="41" y="14"/>
                  <a:pt x="41" y="14"/>
                </a:cubicBezTo>
                <a:cubicBezTo>
                  <a:pt x="41" y="3"/>
                  <a:pt x="41" y="3"/>
                  <a:pt x="41" y="3"/>
                </a:cubicBezTo>
                <a:cubicBezTo>
                  <a:pt x="29" y="3"/>
                  <a:pt x="29" y="3"/>
                  <a:pt x="29" y="3"/>
                </a:cubicBezTo>
                <a:cubicBezTo>
                  <a:pt x="29" y="14"/>
                  <a:pt x="29" y="14"/>
                  <a:pt x="29" y="14"/>
                </a:cubicBezTo>
                <a:cubicBezTo>
                  <a:pt x="17" y="14"/>
                  <a:pt x="17" y="14"/>
                  <a:pt x="17" y="14"/>
                </a:cubicBezTo>
                <a:cubicBezTo>
                  <a:pt x="17" y="3"/>
                  <a:pt x="17" y="3"/>
                  <a:pt x="17" y="3"/>
                </a:cubicBezTo>
                <a:cubicBezTo>
                  <a:pt x="6" y="3"/>
                  <a:pt x="6" y="3"/>
                  <a:pt x="6" y="3"/>
                </a:cubicBezTo>
                <a:cubicBezTo>
                  <a:pt x="6" y="14"/>
                  <a:pt x="6" y="14"/>
                  <a:pt x="6" y="14"/>
                </a:cubicBezTo>
                <a:cubicBezTo>
                  <a:pt x="3" y="14"/>
                  <a:pt x="3" y="14"/>
                  <a:pt x="3" y="14"/>
                </a:cubicBezTo>
                <a:cubicBezTo>
                  <a:pt x="2" y="14"/>
                  <a:pt x="0" y="16"/>
                  <a:pt x="0" y="18"/>
                </a:cubicBezTo>
                <a:cubicBezTo>
                  <a:pt x="0" y="43"/>
                  <a:pt x="0" y="43"/>
                  <a:pt x="0" y="43"/>
                </a:cubicBezTo>
                <a:cubicBezTo>
                  <a:pt x="0" y="45"/>
                  <a:pt x="2" y="46"/>
                  <a:pt x="3" y="46"/>
                </a:cubicBezTo>
                <a:cubicBezTo>
                  <a:pt x="17" y="46"/>
                  <a:pt x="17" y="46"/>
                  <a:pt x="17" y="46"/>
                </a:cubicBezTo>
                <a:cubicBezTo>
                  <a:pt x="19" y="46"/>
                  <a:pt x="20" y="45"/>
                  <a:pt x="20" y="43"/>
                </a:cubicBezTo>
                <a:cubicBezTo>
                  <a:pt x="20" y="26"/>
                  <a:pt x="20" y="26"/>
                  <a:pt x="20" y="26"/>
                </a:cubicBezTo>
                <a:cubicBezTo>
                  <a:pt x="26" y="26"/>
                  <a:pt x="26" y="26"/>
                  <a:pt x="26" y="26"/>
                </a:cubicBezTo>
                <a:cubicBezTo>
                  <a:pt x="26" y="43"/>
                  <a:pt x="26" y="43"/>
                  <a:pt x="26" y="43"/>
                </a:cubicBezTo>
                <a:cubicBezTo>
                  <a:pt x="26" y="45"/>
                  <a:pt x="28" y="46"/>
                  <a:pt x="29" y="46"/>
                </a:cubicBezTo>
                <a:cubicBezTo>
                  <a:pt x="43" y="46"/>
                  <a:pt x="43" y="46"/>
                  <a:pt x="43" y="46"/>
                </a:cubicBezTo>
                <a:cubicBezTo>
                  <a:pt x="45" y="46"/>
                  <a:pt x="46" y="45"/>
                  <a:pt x="46" y="43"/>
                </a:cubicBezTo>
                <a:cubicBezTo>
                  <a:pt x="46" y="18"/>
                  <a:pt x="46" y="18"/>
                  <a:pt x="46" y="18"/>
                </a:cubicBezTo>
                <a:cubicBezTo>
                  <a:pt x="46" y="16"/>
                  <a:pt x="45" y="14"/>
                  <a:pt x="43" y="14"/>
                </a:cubicBezTo>
                <a:close/>
                <a:moveTo>
                  <a:pt x="16" y="43"/>
                </a:moveTo>
                <a:cubicBezTo>
                  <a:pt x="5" y="43"/>
                  <a:pt x="5" y="43"/>
                  <a:pt x="5" y="43"/>
                </a:cubicBezTo>
                <a:cubicBezTo>
                  <a:pt x="4" y="43"/>
                  <a:pt x="3" y="43"/>
                  <a:pt x="3" y="42"/>
                </a:cubicBezTo>
                <a:cubicBezTo>
                  <a:pt x="3" y="41"/>
                  <a:pt x="4" y="40"/>
                  <a:pt x="5" y="40"/>
                </a:cubicBezTo>
                <a:cubicBezTo>
                  <a:pt x="16" y="40"/>
                  <a:pt x="16" y="40"/>
                  <a:pt x="16" y="40"/>
                </a:cubicBezTo>
                <a:cubicBezTo>
                  <a:pt x="17" y="40"/>
                  <a:pt x="17" y="41"/>
                  <a:pt x="17" y="42"/>
                </a:cubicBezTo>
                <a:cubicBezTo>
                  <a:pt x="17" y="43"/>
                  <a:pt x="17" y="43"/>
                  <a:pt x="16" y="43"/>
                </a:cubicBezTo>
                <a:close/>
                <a:moveTo>
                  <a:pt x="25" y="23"/>
                </a:moveTo>
                <a:cubicBezTo>
                  <a:pt x="22" y="23"/>
                  <a:pt x="22" y="23"/>
                  <a:pt x="22" y="23"/>
                </a:cubicBezTo>
                <a:cubicBezTo>
                  <a:pt x="21" y="23"/>
                  <a:pt x="20" y="22"/>
                  <a:pt x="20" y="22"/>
                </a:cubicBezTo>
                <a:cubicBezTo>
                  <a:pt x="20" y="21"/>
                  <a:pt x="21" y="20"/>
                  <a:pt x="22" y="20"/>
                </a:cubicBezTo>
                <a:cubicBezTo>
                  <a:pt x="25" y="20"/>
                  <a:pt x="25" y="20"/>
                  <a:pt x="25" y="20"/>
                </a:cubicBezTo>
                <a:cubicBezTo>
                  <a:pt x="25" y="20"/>
                  <a:pt x="26" y="21"/>
                  <a:pt x="26" y="22"/>
                </a:cubicBezTo>
                <a:cubicBezTo>
                  <a:pt x="26" y="22"/>
                  <a:pt x="25" y="23"/>
                  <a:pt x="25" y="23"/>
                </a:cubicBezTo>
                <a:close/>
                <a:moveTo>
                  <a:pt x="42" y="43"/>
                </a:moveTo>
                <a:cubicBezTo>
                  <a:pt x="31" y="43"/>
                  <a:pt x="31" y="43"/>
                  <a:pt x="31" y="43"/>
                </a:cubicBezTo>
                <a:cubicBezTo>
                  <a:pt x="30" y="43"/>
                  <a:pt x="29" y="43"/>
                  <a:pt x="29" y="42"/>
                </a:cubicBezTo>
                <a:cubicBezTo>
                  <a:pt x="29" y="41"/>
                  <a:pt x="30" y="40"/>
                  <a:pt x="31" y="40"/>
                </a:cubicBezTo>
                <a:cubicBezTo>
                  <a:pt x="42" y="40"/>
                  <a:pt x="42" y="40"/>
                  <a:pt x="42" y="40"/>
                </a:cubicBezTo>
                <a:cubicBezTo>
                  <a:pt x="43" y="40"/>
                  <a:pt x="43" y="41"/>
                  <a:pt x="43" y="42"/>
                </a:cubicBezTo>
                <a:cubicBezTo>
                  <a:pt x="43" y="43"/>
                  <a:pt x="43" y="43"/>
                  <a:pt x="42" y="43"/>
                </a:cubicBezTo>
                <a:close/>
              </a:path>
            </a:pathLst>
          </a:custGeom>
          <a:solidFill>
            <a:schemeClr val="accent2"/>
          </a:solidFill>
          <a:ln>
            <a:noFill/>
          </a:ln>
          <a:extLst/>
        </p:spPr>
        <p:txBody>
          <a:bodyPr anchor="ctr"/>
          <a:lstStyle/>
          <a:p>
            <a:pPr algn="ctr"/>
            <a:endParaRPr/>
          </a:p>
        </p:txBody>
      </p:sp>
      <p:sp>
        <p:nvSpPr>
          <p:cNvPr id="27" name="íṥḻ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FD76C88-2E4D-4FE3-86ED-E98383AB2DDC}"/>
              </a:ext>
            </a:extLst>
          </p:cNvPr>
          <p:cNvSpPr/>
          <p:nvPr/>
        </p:nvSpPr>
        <p:spPr bwMode="auto">
          <a:xfrm rot="18469702">
            <a:off x="8940416" y="1522702"/>
            <a:ext cx="137079" cy="121371"/>
          </a:xfrm>
          <a:custGeom>
            <a:avLst/>
            <a:gdLst>
              <a:gd name="T0" fmla="*/ 48 w 59"/>
              <a:gd name="T1" fmla="*/ 0 h 52"/>
              <a:gd name="T2" fmla="*/ 11 w 59"/>
              <a:gd name="T3" fmla="*/ 0 h 52"/>
              <a:gd name="T4" fmla="*/ 0 w 59"/>
              <a:gd name="T5" fmla="*/ 12 h 52"/>
              <a:gd name="T6" fmla="*/ 0 w 59"/>
              <a:gd name="T7" fmla="*/ 50 h 52"/>
              <a:gd name="T8" fmla="*/ 2 w 59"/>
              <a:gd name="T9" fmla="*/ 52 h 52"/>
              <a:gd name="T10" fmla="*/ 57 w 59"/>
              <a:gd name="T11" fmla="*/ 52 h 52"/>
              <a:gd name="T12" fmla="*/ 59 w 59"/>
              <a:gd name="T13" fmla="*/ 50 h 52"/>
              <a:gd name="T14" fmla="*/ 59 w 59"/>
              <a:gd name="T15" fmla="*/ 12 h 52"/>
              <a:gd name="T16" fmla="*/ 48 w 59"/>
              <a:gd name="T17" fmla="*/ 0 h 52"/>
              <a:gd name="T18" fmla="*/ 37 w 59"/>
              <a:gd name="T19" fmla="*/ 34 h 52"/>
              <a:gd name="T20" fmla="*/ 37 w 59"/>
              <a:gd name="T21" fmla="*/ 45 h 52"/>
              <a:gd name="T22" fmla="*/ 22 w 59"/>
              <a:gd name="T23" fmla="*/ 45 h 52"/>
              <a:gd name="T24" fmla="*/ 22 w 59"/>
              <a:gd name="T25" fmla="*/ 34 h 52"/>
              <a:gd name="T26" fmla="*/ 11 w 59"/>
              <a:gd name="T27" fmla="*/ 34 h 52"/>
              <a:gd name="T28" fmla="*/ 29 w 59"/>
              <a:gd name="T29" fmla="*/ 19 h 52"/>
              <a:gd name="T30" fmla="*/ 48 w 59"/>
              <a:gd name="T31" fmla="*/ 34 h 52"/>
              <a:gd name="T32" fmla="*/ 37 w 59"/>
              <a:gd name="T33" fmla="*/ 34 h 52"/>
              <a:gd name="T34" fmla="*/ 9 w 59"/>
              <a:gd name="T35" fmla="*/ 8 h 52"/>
              <a:gd name="T36" fmla="*/ 12 w 59"/>
              <a:gd name="T37" fmla="*/ 4 h 52"/>
              <a:gd name="T38" fmla="*/ 46 w 59"/>
              <a:gd name="T39" fmla="*/ 4 h 52"/>
              <a:gd name="T40" fmla="*/ 50 w 59"/>
              <a:gd name="T41" fmla="*/ 8 h 52"/>
              <a:gd name="T42" fmla="*/ 9 w 59"/>
              <a:gd name="T43" fmla="*/ 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 h="52">
                <a:moveTo>
                  <a:pt x="48" y="0"/>
                </a:moveTo>
                <a:cubicBezTo>
                  <a:pt x="11" y="0"/>
                  <a:pt x="11" y="0"/>
                  <a:pt x="11" y="0"/>
                </a:cubicBezTo>
                <a:cubicBezTo>
                  <a:pt x="0" y="12"/>
                  <a:pt x="0" y="12"/>
                  <a:pt x="0" y="12"/>
                </a:cubicBezTo>
                <a:cubicBezTo>
                  <a:pt x="0" y="50"/>
                  <a:pt x="0" y="50"/>
                  <a:pt x="0" y="50"/>
                </a:cubicBezTo>
                <a:cubicBezTo>
                  <a:pt x="0" y="52"/>
                  <a:pt x="1" y="52"/>
                  <a:pt x="2" y="52"/>
                </a:cubicBezTo>
                <a:cubicBezTo>
                  <a:pt x="57" y="52"/>
                  <a:pt x="57" y="52"/>
                  <a:pt x="57" y="52"/>
                </a:cubicBezTo>
                <a:cubicBezTo>
                  <a:pt x="58" y="52"/>
                  <a:pt x="59" y="52"/>
                  <a:pt x="59" y="50"/>
                </a:cubicBezTo>
                <a:cubicBezTo>
                  <a:pt x="59" y="12"/>
                  <a:pt x="59" y="12"/>
                  <a:pt x="59" y="12"/>
                </a:cubicBezTo>
                <a:lnTo>
                  <a:pt x="48" y="0"/>
                </a:lnTo>
                <a:close/>
                <a:moveTo>
                  <a:pt x="37" y="34"/>
                </a:moveTo>
                <a:cubicBezTo>
                  <a:pt x="37" y="45"/>
                  <a:pt x="37" y="45"/>
                  <a:pt x="37" y="45"/>
                </a:cubicBezTo>
                <a:cubicBezTo>
                  <a:pt x="22" y="45"/>
                  <a:pt x="22" y="45"/>
                  <a:pt x="22" y="45"/>
                </a:cubicBezTo>
                <a:cubicBezTo>
                  <a:pt x="22" y="34"/>
                  <a:pt x="22" y="34"/>
                  <a:pt x="22" y="34"/>
                </a:cubicBezTo>
                <a:cubicBezTo>
                  <a:pt x="11" y="34"/>
                  <a:pt x="11" y="34"/>
                  <a:pt x="11" y="34"/>
                </a:cubicBezTo>
                <a:cubicBezTo>
                  <a:pt x="29" y="19"/>
                  <a:pt x="29" y="19"/>
                  <a:pt x="29" y="19"/>
                </a:cubicBezTo>
                <a:cubicBezTo>
                  <a:pt x="48" y="34"/>
                  <a:pt x="48" y="34"/>
                  <a:pt x="48" y="34"/>
                </a:cubicBezTo>
                <a:lnTo>
                  <a:pt x="37" y="34"/>
                </a:lnTo>
                <a:close/>
                <a:moveTo>
                  <a:pt x="9" y="8"/>
                </a:moveTo>
                <a:cubicBezTo>
                  <a:pt x="12" y="4"/>
                  <a:pt x="12" y="4"/>
                  <a:pt x="12" y="4"/>
                </a:cubicBezTo>
                <a:cubicBezTo>
                  <a:pt x="46" y="4"/>
                  <a:pt x="46" y="4"/>
                  <a:pt x="46" y="4"/>
                </a:cubicBezTo>
                <a:cubicBezTo>
                  <a:pt x="50" y="8"/>
                  <a:pt x="50" y="8"/>
                  <a:pt x="50" y="8"/>
                </a:cubicBezTo>
                <a:lnTo>
                  <a:pt x="9" y="8"/>
                </a:lnTo>
                <a:close/>
              </a:path>
            </a:pathLst>
          </a:custGeom>
          <a:solidFill>
            <a:schemeClr val="accent2"/>
          </a:solidFill>
          <a:ln>
            <a:noFill/>
          </a:ln>
          <a:extLst/>
        </p:spPr>
        <p:txBody>
          <a:bodyPr anchor="ctr"/>
          <a:lstStyle/>
          <a:p>
            <a:pPr algn="ctr"/>
            <a:endParaRPr/>
          </a:p>
        </p:txBody>
      </p:sp>
      <p:sp>
        <p:nvSpPr>
          <p:cNvPr id="28" name="ïṥl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4135A5A-30BB-4F0D-A37E-80E93D90E5C3}"/>
              </a:ext>
            </a:extLst>
          </p:cNvPr>
          <p:cNvSpPr/>
          <p:nvPr/>
        </p:nvSpPr>
        <p:spPr bwMode="auto">
          <a:xfrm rot="17100000">
            <a:off x="9646535" y="909196"/>
            <a:ext cx="107093" cy="112804"/>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8"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5"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7" y="34"/>
                  <a:pt x="13" y="29"/>
                  <a:pt x="13" y="24"/>
                </a:cubicBezTo>
                <a:cubicBezTo>
                  <a:pt x="13" y="19"/>
                  <a:pt x="17" y="14"/>
                  <a:pt x="23" y="14"/>
                </a:cubicBezTo>
                <a:cubicBezTo>
                  <a:pt x="28" y="14"/>
                  <a:pt x="33" y="19"/>
                  <a:pt x="33" y="24"/>
                </a:cubicBezTo>
                <a:cubicBezTo>
                  <a:pt x="33" y="29"/>
                  <a:pt x="28" y="34"/>
                  <a:pt x="23" y="34"/>
                </a:cubicBezTo>
                <a:close/>
              </a:path>
            </a:pathLst>
          </a:custGeom>
          <a:solidFill>
            <a:schemeClr val="accent2"/>
          </a:solidFill>
          <a:ln>
            <a:noFill/>
          </a:ln>
          <a:extLst/>
        </p:spPr>
        <p:txBody>
          <a:bodyPr anchor="ctr"/>
          <a:lstStyle/>
          <a:p>
            <a:pPr algn="ctr"/>
            <a:endParaRPr/>
          </a:p>
        </p:txBody>
      </p:sp>
      <p:sp>
        <p:nvSpPr>
          <p:cNvPr id="29" name="ïšḷ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F2CB42D-BA22-450B-B001-5193E2861C6D}"/>
              </a:ext>
            </a:extLst>
          </p:cNvPr>
          <p:cNvSpPr/>
          <p:nvPr/>
        </p:nvSpPr>
        <p:spPr bwMode="auto">
          <a:xfrm rot="17100000">
            <a:off x="9713476" y="1000126"/>
            <a:ext cx="224182" cy="235604"/>
          </a:xfrm>
          <a:custGeom>
            <a:avLst/>
            <a:gdLst>
              <a:gd name="T0" fmla="*/ 41 w 96"/>
              <a:gd name="T1" fmla="*/ 6 h 101"/>
              <a:gd name="T2" fmla="*/ 42 w 96"/>
              <a:gd name="T3" fmla="*/ 2 h 101"/>
              <a:gd name="T4" fmla="*/ 36 w 96"/>
              <a:gd name="T5" fmla="*/ 0 h 101"/>
              <a:gd name="T6" fmla="*/ 35 w 96"/>
              <a:gd name="T7" fmla="*/ 7 h 101"/>
              <a:gd name="T8" fmla="*/ 0 w 96"/>
              <a:gd name="T9" fmla="*/ 54 h 101"/>
              <a:gd name="T10" fmla="*/ 96 w 96"/>
              <a:gd name="T11" fmla="*/ 54 h 101"/>
              <a:gd name="T12" fmla="*/ 33 w 96"/>
              <a:gd name="T13" fmla="*/ 4 h 101"/>
              <a:gd name="T14" fmla="*/ 38 w 96"/>
              <a:gd name="T15" fmla="*/ 1 h 101"/>
              <a:gd name="T16" fmla="*/ 40 w 96"/>
              <a:gd name="T17" fmla="*/ 5 h 101"/>
              <a:gd name="T18" fmla="*/ 35 w 96"/>
              <a:gd name="T19" fmla="*/ 6 h 101"/>
              <a:gd name="T20" fmla="*/ 73 w 96"/>
              <a:gd name="T21" fmla="*/ 79 h 101"/>
              <a:gd name="T22" fmla="*/ 54 w 96"/>
              <a:gd name="T23" fmla="*/ 81 h 101"/>
              <a:gd name="T24" fmla="*/ 48 w 96"/>
              <a:gd name="T25" fmla="*/ 90 h 101"/>
              <a:gd name="T26" fmla="*/ 13 w 96"/>
              <a:gd name="T27" fmla="*/ 64 h 101"/>
              <a:gd name="T28" fmla="*/ 12 w 96"/>
              <a:gd name="T29" fmla="*/ 58 h 101"/>
              <a:gd name="T30" fmla="*/ 22 w 96"/>
              <a:gd name="T31" fmla="*/ 28 h 101"/>
              <a:gd name="T32" fmla="*/ 42 w 96"/>
              <a:gd name="T33" fmla="*/ 26 h 101"/>
              <a:gd name="T34" fmla="*/ 48 w 96"/>
              <a:gd name="T35" fmla="*/ 17 h 101"/>
              <a:gd name="T36" fmla="*/ 83 w 96"/>
              <a:gd name="T37" fmla="*/ 43 h 101"/>
              <a:gd name="T38" fmla="*/ 84 w 96"/>
              <a:gd name="T39" fmla="*/ 49 h 101"/>
              <a:gd name="T40" fmla="*/ 73 w 96"/>
              <a:gd name="T41" fmla="*/ 79 h 101"/>
              <a:gd name="T42" fmla="*/ 53 w 96"/>
              <a:gd name="T43" fmla="*/ 44 h 101"/>
              <a:gd name="T44" fmla="*/ 43 w 96"/>
              <a:gd name="T45" fmla="*/ 32 h 101"/>
              <a:gd name="T46" fmla="*/ 40 w 96"/>
              <a:gd name="T47" fmla="*/ 46 h 101"/>
              <a:gd name="T48" fmla="*/ 38 w 96"/>
              <a:gd name="T49" fmla="*/ 49 h 101"/>
              <a:gd name="T50" fmla="*/ 26 w 96"/>
              <a:gd name="T51" fmla="*/ 58 h 101"/>
              <a:gd name="T52" fmla="*/ 38 w 96"/>
              <a:gd name="T53" fmla="*/ 59 h 101"/>
              <a:gd name="T54" fmla="*/ 43 w 96"/>
              <a:gd name="T55" fmla="*/ 63 h 101"/>
              <a:gd name="T56" fmla="*/ 53 w 96"/>
              <a:gd name="T57" fmla="*/ 75 h 101"/>
              <a:gd name="T58" fmla="*/ 56 w 96"/>
              <a:gd name="T59" fmla="*/ 61 h 101"/>
              <a:gd name="T60" fmla="*/ 58 w 96"/>
              <a:gd name="T61" fmla="*/ 58 h 101"/>
              <a:gd name="T62" fmla="*/ 70 w 96"/>
              <a:gd name="T63" fmla="*/ 49 h 101"/>
              <a:gd name="T64" fmla="*/ 58 w 96"/>
              <a:gd name="T65" fmla="*/ 48 h 101"/>
              <a:gd name="T66" fmla="*/ 48 w 96"/>
              <a:gd name="T67" fmla="*/ 44 h 101"/>
              <a:gd name="T68" fmla="*/ 48 w 96"/>
              <a:gd name="T69" fmla="*/ 44 h 101"/>
              <a:gd name="T70" fmla="*/ 48 w 96"/>
              <a:gd name="T71" fmla="*/ 44 h 101"/>
              <a:gd name="T72" fmla="*/ 49 w 96"/>
              <a:gd name="T73" fmla="*/ 44 h 101"/>
              <a:gd name="T74" fmla="*/ 52 w 96"/>
              <a:gd name="T75" fmla="*/ 45 h 101"/>
              <a:gd name="T76" fmla="*/ 39 w 96"/>
              <a:gd name="T77" fmla="*/ 57 h 101"/>
              <a:gd name="T78" fmla="*/ 46 w 96"/>
              <a:gd name="T79" fmla="*/ 44 h 101"/>
              <a:gd name="T80" fmla="*/ 53 w 96"/>
              <a:gd name="T81" fmla="*/ 62 h 101"/>
              <a:gd name="T82" fmla="*/ 50 w 96"/>
              <a:gd name="T83" fmla="*/ 63 h 101"/>
              <a:gd name="T84" fmla="*/ 47 w 96"/>
              <a:gd name="T85" fmla="*/ 63 h 101"/>
              <a:gd name="T86" fmla="*/ 47 w 96"/>
              <a:gd name="T87" fmla="*/ 63 h 101"/>
              <a:gd name="T88" fmla="*/ 51 w 96"/>
              <a:gd name="T89" fmla="*/ 57 h 101"/>
              <a:gd name="T90" fmla="*/ 57 w 96"/>
              <a:gd name="T91" fmla="*/ 5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1">
                <a:moveTo>
                  <a:pt x="48" y="6"/>
                </a:moveTo>
                <a:cubicBezTo>
                  <a:pt x="46" y="6"/>
                  <a:pt x="43" y="6"/>
                  <a:pt x="41" y="6"/>
                </a:cubicBezTo>
                <a:cubicBezTo>
                  <a:pt x="41" y="6"/>
                  <a:pt x="41" y="6"/>
                  <a:pt x="41" y="6"/>
                </a:cubicBezTo>
                <a:cubicBezTo>
                  <a:pt x="42" y="5"/>
                  <a:pt x="43" y="4"/>
                  <a:pt x="42" y="2"/>
                </a:cubicBezTo>
                <a:cubicBezTo>
                  <a:pt x="42" y="1"/>
                  <a:pt x="40" y="0"/>
                  <a:pt x="38" y="0"/>
                </a:cubicBezTo>
                <a:cubicBezTo>
                  <a:pt x="37" y="0"/>
                  <a:pt x="37" y="0"/>
                  <a:pt x="36" y="0"/>
                </a:cubicBezTo>
                <a:cubicBezTo>
                  <a:pt x="33" y="0"/>
                  <a:pt x="31" y="3"/>
                  <a:pt x="32" y="5"/>
                </a:cubicBezTo>
                <a:cubicBezTo>
                  <a:pt x="32" y="6"/>
                  <a:pt x="33" y="7"/>
                  <a:pt x="35" y="7"/>
                </a:cubicBezTo>
                <a:cubicBezTo>
                  <a:pt x="35" y="8"/>
                  <a:pt x="35" y="8"/>
                  <a:pt x="35" y="8"/>
                </a:cubicBezTo>
                <a:cubicBezTo>
                  <a:pt x="15" y="13"/>
                  <a:pt x="0" y="32"/>
                  <a:pt x="0" y="54"/>
                </a:cubicBezTo>
                <a:cubicBezTo>
                  <a:pt x="0" y="80"/>
                  <a:pt x="22" y="101"/>
                  <a:pt x="48" y="101"/>
                </a:cubicBezTo>
                <a:cubicBezTo>
                  <a:pt x="74" y="101"/>
                  <a:pt x="96" y="80"/>
                  <a:pt x="96" y="54"/>
                </a:cubicBezTo>
                <a:cubicBezTo>
                  <a:pt x="96" y="27"/>
                  <a:pt x="74" y="6"/>
                  <a:pt x="48" y="6"/>
                </a:cubicBezTo>
                <a:close/>
                <a:moveTo>
                  <a:pt x="33" y="4"/>
                </a:moveTo>
                <a:cubicBezTo>
                  <a:pt x="33" y="3"/>
                  <a:pt x="35" y="2"/>
                  <a:pt x="37" y="1"/>
                </a:cubicBezTo>
                <a:cubicBezTo>
                  <a:pt x="37" y="1"/>
                  <a:pt x="37" y="1"/>
                  <a:pt x="38" y="1"/>
                </a:cubicBezTo>
                <a:cubicBezTo>
                  <a:pt x="39" y="1"/>
                  <a:pt x="41" y="2"/>
                  <a:pt x="41" y="3"/>
                </a:cubicBezTo>
                <a:cubicBezTo>
                  <a:pt x="41" y="4"/>
                  <a:pt x="41" y="4"/>
                  <a:pt x="40" y="5"/>
                </a:cubicBezTo>
                <a:cubicBezTo>
                  <a:pt x="39" y="4"/>
                  <a:pt x="38" y="4"/>
                  <a:pt x="37" y="4"/>
                </a:cubicBezTo>
                <a:cubicBezTo>
                  <a:pt x="36" y="5"/>
                  <a:pt x="36" y="5"/>
                  <a:pt x="35" y="6"/>
                </a:cubicBezTo>
                <a:cubicBezTo>
                  <a:pt x="34" y="6"/>
                  <a:pt x="33" y="5"/>
                  <a:pt x="33" y="4"/>
                </a:cubicBezTo>
                <a:close/>
                <a:moveTo>
                  <a:pt x="73" y="79"/>
                </a:moveTo>
                <a:cubicBezTo>
                  <a:pt x="69" y="84"/>
                  <a:pt x="64" y="87"/>
                  <a:pt x="58" y="88"/>
                </a:cubicBezTo>
                <a:cubicBezTo>
                  <a:pt x="54" y="81"/>
                  <a:pt x="54" y="81"/>
                  <a:pt x="54" y="81"/>
                </a:cubicBezTo>
                <a:cubicBezTo>
                  <a:pt x="53" y="89"/>
                  <a:pt x="53" y="89"/>
                  <a:pt x="53" y="89"/>
                </a:cubicBezTo>
                <a:cubicBezTo>
                  <a:pt x="51" y="90"/>
                  <a:pt x="50" y="90"/>
                  <a:pt x="48" y="90"/>
                </a:cubicBezTo>
                <a:cubicBezTo>
                  <a:pt x="38" y="90"/>
                  <a:pt x="29" y="86"/>
                  <a:pt x="22" y="79"/>
                </a:cubicBezTo>
                <a:cubicBezTo>
                  <a:pt x="18" y="75"/>
                  <a:pt x="15" y="70"/>
                  <a:pt x="13" y="64"/>
                </a:cubicBezTo>
                <a:cubicBezTo>
                  <a:pt x="20" y="60"/>
                  <a:pt x="20" y="60"/>
                  <a:pt x="20" y="60"/>
                </a:cubicBezTo>
                <a:cubicBezTo>
                  <a:pt x="12" y="58"/>
                  <a:pt x="12" y="58"/>
                  <a:pt x="12" y="58"/>
                </a:cubicBezTo>
                <a:cubicBezTo>
                  <a:pt x="12" y="57"/>
                  <a:pt x="12" y="55"/>
                  <a:pt x="12" y="54"/>
                </a:cubicBezTo>
                <a:cubicBezTo>
                  <a:pt x="12" y="44"/>
                  <a:pt x="15" y="35"/>
                  <a:pt x="22" y="28"/>
                </a:cubicBezTo>
                <a:cubicBezTo>
                  <a:pt x="27" y="24"/>
                  <a:pt x="32" y="21"/>
                  <a:pt x="38" y="19"/>
                </a:cubicBezTo>
                <a:cubicBezTo>
                  <a:pt x="42" y="26"/>
                  <a:pt x="42" y="26"/>
                  <a:pt x="42" y="26"/>
                </a:cubicBezTo>
                <a:cubicBezTo>
                  <a:pt x="43" y="18"/>
                  <a:pt x="43" y="18"/>
                  <a:pt x="43" y="18"/>
                </a:cubicBezTo>
                <a:cubicBezTo>
                  <a:pt x="45" y="18"/>
                  <a:pt x="46" y="17"/>
                  <a:pt x="48" y="17"/>
                </a:cubicBezTo>
                <a:cubicBezTo>
                  <a:pt x="58" y="17"/>
                  <a:pt x="67" y="21"/>
                  <a:pt x="73" y="28"/>
                </a:cubicBezTo>
                <a:cubicBezTo>
                  <a:pt x="78" y="32"/>
                  <a:pt x="81" y="38"/>
                  <a:pt x="83" y="43"/>
                </a:cubicBezTo>
                <a:cubicBezTo>
                  <a:pt x="76" y="48"/>
                  <a:pt x="76" y="48"/>
                  <a:pt x="76" y="48"/>
                </a:cubicBezTo>
                <a:cubicBezTo>
                  <a:pt x="84" y="49"/>
                  <a:pt x="84" y="49"/>
                  <a:pt x="84" y="49"/>
                </a:cubicBezTo>
                <a:cubicBezTo>
                  <a:pt x="84" y="50"/>
                  <a:pt x="84" y="52"/>
                  <a:pt x="84" y="54"/>
                </a:cubicBezTo>
                <a:cubicBezTo>
                  <a:pt x="84" y="63"/>
                  <a:pt x="80" y="72"/>
                  <a:pt x="73" y="79"/>
                </a:cubicBezTo>
                <a:close/>
                <a:moveTo>
                  <a:pt x="73" y="29"/>
                </a:moveTo>
                <a:cubicBezTo>
                  <a:pt x="53" y="44"/>
                  <a:pt x="53" y="44"/>
                  <a:pt x="53" y="44"/>
                </a:cubicBezTo>
                <a:cubicBezTo>
                  <a:pt x="52" y="43"/>
                  <a:pt x="50" y="43"/>
                  <a:pt x="48" y="42"/>
                </a:cubicBezTo>
                <a:cubicBezTo>
                  <a:pt x="43" y="32"/>
                  <a:pt x="43" y="32"/>
                  <a:pt x="43" y="32"/>
                </a:cubicBezTo>
                <a:cubicBezTo>
                  <a:pt x="43" y="44"/>
                  <a:pt x="43" y="44"/>
                  <a:pt x="43" y="44"/>
                </a:cubicBezTo>
                <a:cubicBezTo>
                  <a:pt x="42" y="44"/>
                  <a:pt x="40" y="45"/>
                  <a:pt x="40" y="46"/>
                </a:cubicBezTo>
                <a:cubicBezTo>
                  <a:pt x="33" y="44"/>
                  <a:pt x="33" y="44"/>
                  <a:pt x="33" y="44"/>
                </a:cubicBezTo>
                <a:cubicBezTo>
                  <a:pt x="38" y="49"/>
                  <a:pt x="38" y="49"/>
                  <a:pt x="38" y="49"/>
                </a:cubicBezTo>
                <a:cubicBezTo>
                  <a:pt x="37" y="50"/>
                  <a:pt x="37" y="52"/>
                  <a:pt x="37" y="53"/>
                </a:cubicBezTo>
                <a:cubicBezTo>
                  <a:pt x="26" y="58"/>
                  <a:pt x="26" y="58"/>
                  <a:pt x="26" y="58"/>
                </a:cubicBezTo>
                <a:cubicBezTo>
                  <a:pt x="38" y="59"/>
                  <a:pt x="38" y="59"/>
                  <a:pt x="38" y="59"/>
                </a:cubicBezTo>
                <a:cubicBezTo>
                  <a:pt x="38" y="59"/>
                  <a:pt x="38" y="59"/>
                  <a:pt x="38" y="59"/>
                </a:cubicBezTo>
                <a:cubicBezTo>
                  <a:pt x="23" y="78"/>
                  <a:pt x="23" y="78"/>
                  <a:pt x="23" y="78"/>
                </a:cubicBezTo>
                <a:cubicBezTo>
                  <a:pt x="43" y="63"/>
                  <a:pt x="43" y="63"/>
                  <a:pt x="43" y="63"/>
                </a:cubicBezTo>
                <a:cubicBezTo>
                  <a:pt x="44" y="64"/>
                  <a:pt x="46" y="65"/>
                  <a:pt x="47" y="65"/>
                </a:cubicBezTo>
                <a:cubicBezTo>
                  <a:pt x="53" y="75"/>
                  <a:pt x="53" y="75"/>
                  <a:pt x="53" y="75"/>
                </a:cubicBezTo>
                <a:cubicBezTo>
                  <a:pt x="53" y="64"/>
                  <a:pt x="53" y="64"/>
                  <a:pt x="53" y="64"/>
                </a:cubicBezTo>
                <a:cubicBezTo>
                  <a:pt x="54" y="63"/>
                  <a:pt x="55" y="62"/>
                  <a:pt x="56" y="61"/>
                </a:cubicBezTo>
                <a:cubicBezTo>
                  <a:pt x="63" y="63"/>
                  <a:pt x="63" y="63"/>
                  <a:pt x="63" y="63"/>
                </a:cubicBezTo>
                <a:cubicBezTo>
                  <a:pt x="58" y="58"/>
                  <a:pt x="58" y="58"/>
                  <a:pt x="58" y="58"/>
                </a:cubicBezTo>
                <a:cubicBezTo>
                  <a:pt x="59" y="57"/>
                  <a:pt x="59" y="56"/>
                  <a:pt x="59" y="54"/>
                </a:cubicBezTo>
                <a:cubicBezTo>
                  <a:pt x="70" y="49"/>
                  <a:pt x="70" y="49"/>
                  <a:pt x="70" y="49"/>
                </a:cubicBezTo>
                <a:cubicBezTo>
                  <a:pt x="58" y="49"/>
                  <a:pt x="58" y="49"/>
                  <a:pt x="58" y="49"/>
                </a:cubicBezTo>
                <a:cubicBezTo>
                  <a:pt x="58" y="49"/>
                  <a:pt x="58" y="49"/>
                  <a:pt x="58" y="48"/>
                </a:cubicBezTo>
                <a:lnTo>
                  <a:pt x="73" y="29"/>
                </a:lnTo>
                <a:close/>
                <a:moveTo>
                  <a:pt x="48" y="44"/>
                </a:moveTo>
                <a:cubicBezTo>
                  <a:pt x="48" y="44"/>
                  <a:pt x="48" y="44"/>
                  <a:pt x="48" y="44"/>
                </a:cubicBezTo>
                <a:cubicBezTo>
                  <a:pt x="48" y="44"/>
                  <a:pt x="48" y="44"/>
                  <a:pt x="48" y="44"/>
                </a:cubicBezTo>
                <a:close/>
                <a:moveTo>
                  <a:pt x="46" y="44"/>
                </a:moveTo>
                <a:cubicBezTo>
                  <a:pt x="47" y="44"/>
                  <a:pt x="47" y="44"/>
                  <a:pt x="48" y="44"/>
                </a:cubicBezTo>
                <a:cubicBezTo>
                  <a:pt x="48" y="44"/>
                  <a:pt x="49" y="44"/>
                  <a:pt x="49" y="44"/>
                </a:cubicBezTo>
                <a:cubicBezTo>
                  <a:pt x="49" y="44"/>
                  <a:pt x="49" y="44"/>
                  <a:pt x="49" y="44"/>
                </a:cubicBezTo>
                <a:cubicBezTo>
                  <a:pt x="49" y="44"/>
                  <a:pt x="49" y="44"/>
                  <a:pt x="49" y="44"/>
                </a:cubicBezTo>
                <a:cubicBezTo>
                  <a:pt x="50" y="44"/>
                  <a:pt x="51" y="44"/>
                  <a:pt x="52" y="45"/>
                </a:cubicBezTo>
                <a:cubicBezTo>
                  <a:pt x="45" y="50"/>
                  <a:pt x="45" y="50"/>
                  <a:pt x="45" y="50"/>
                </a:cubicBezTo>
                <a:cubicBezTo>
                  <a:pt x="39" y="57"/>
                  <a:pt x="39" y="57"/>
                  <a:pt x="39" y="57"/>
                </a:cubicBezTo>
                <a:cubicBezTo>
                  <a:pt x="39" y="57"/>
                  <a:pt x="39" y="56"/>
                  <a:pt x="39" y="56"/>
                </a:cubicBezTo>
                <a:cubicBezTo>
                  <a:pt x="37" y="50"/>
                  <a:pt x="41" y="45"/>
                  <a:pt x="46" y="44"/>
                </a:cubicBezTo>
                <a:close/>
                <a:moveTo>
                  <a:pt x="53" y="62"/>
                </a:moveTo>
                <a:cubicBezTo>
                  <a:pt x="53" y="62"/>
                  <a:pt x="53" y="62"/>
                  <a:pt x="53" y="62"/>
                </a:cubicBezTo>
                <a:cubicBezTo>
                  <a:pt x="53" y="62"/>
                  <a:pt x="53" y="62"/>
                  <a:pt x="53" y="62"/>
                </a:cubicBezTo>
                <a:cubicBezTo>
                  <a:pt x="52" y="62"/>
                  <a:pt x="51" y="63"/>
                  <a:pt x="50" y="63"/>
                </a:cubicBezTo>
                <a:cubicBezTo>
                  <a:pt x="49" y="63"/>
                  <a:pt x="49" y="63"/>
                  <a:pt x="48" y="63"/>
                </a:cubicBezTo>
                <a:cubicBezTo>
                  <a:pt x="47" y="63"/>
                  <a:pt x="47" y="63"/>
                  <a:pt x="47" y="63"/>
                </a:cubicBezTo>
                <a:cubicBezTo>
                  <a:pt x="47" y="63"/>
                  <a:pt x="47" y="63"/>
                  <a:pt x="47" y="63"/>
                </a:cubicBezTo>
                <a:cubicBezTo>
                  <a:pt x="47" y="63"/>
                  <a:pt x="47" y="63"/>
                  <a:pt x="47" y="63"/>
                </a:cubicBezTo>
                <a:cubicBezTo>
                  <a:pt x="46" y="63"/>
                  <a:pt x="45" y="63"/>
                  <a:pt x="44" y="62"/>
                </a:cubicBezTo>
                <a:cubicBezTo>
                  <a:pt x="51" y="57"/>
                  <a:pt x="51" y="57"/>
                  <a:pt x="51" y="57"/>
                </a:cubicBezTo>
                <a:cubicBezTo>
                  <a:pt x="57" y="50"/>
                  <a:pt x="57" y="50"/>
                  <a:pt x="57" y="50"/>
                </a:cubicBezTo>
                <a:cubicBezTo>
                  <a:pt x="57" y="50"/>
                  <a:pt x="57" y="51"/>
                  <a:pt x="57" y="52"/>
                </a:cubicBezTo>
                <a:cubicBezTo>
                  <a:pt x="58" y="56"/>
                  <a:pt x="56" y="60"/>
                  <a:pt x="53" y="62"/>
                </a:cubicBezTo>
                <a:close/>
              </a:path>
            </a:pathLst>
          </a:custGeom>
          <a:solidFill>
            <a:schemeClr val="accent2"/>
          </a:solidFill>
          <a:ln>
            <a:noFill/>
          </a:ln>
          <a:extLst/>
        </p:spPr>
        <p:txBody>
          <a:bodyPr anchor="ctr"/>
          <a:lstStyle/>
          <a:p>
            <a:pPr algn="ctr"/>
            <a:endParaRPr/>
          </a:p>
        </p:txBody>
      </p:sp>
      <p:sp>
        <p:nvSpPr>
          <p:cNvPr id="30" name="îṡļ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C636BDC-9603-43D4-BA09-DA8669E0A6F7}"/>
              </a:ext>
            </a:extLst>
          </p:cNvPr>
          <p:cNvSpPr/>
          <p:nvPr/>
        </p:nvSpPr>
        <p:spPr bwMode="auto">
          <a:xfrm rot="17100000">
            <a:off x="9342519" y="1254898"/>
            <a:ext cx="269875" cy="238460"/>
          </a:xfrm>
          <a:custGeom>
            <a:avLst/>
            <a:gdLst>
              <a:gd name="T0" fmla="*/ 124 w 189"/>
              <a:gd name="T1" fmla="*/ 23 h 167"/>
              <a:gd name="T2" fmla="*/ 65 w 189"/>
              <a:gd name="T3" fmla="*/ 0 h 167"/>
              <a:gd name="T4" fmla="*/ 0 w 189"/>
              <a:gd name="T5" fmla="*/ 23 h 167"/>
              <a:gd name="T6" fmla="*/ 0 w 189"/>
              <a:gd name="T7" fmla="*/ 167 h 167"/>
              <a:gd name="T8" fmla="*/ 65 w 189"/>
              <a:gd name="T9" fmla="*/ 142 h 167"/>
              <a:gd name="T10" fmla="*/ 124 w 189"/>
              <a:gd name="T11" fmla="*/ 167 h 167"/>
              <a:gd name="T12" fmla="*/ 189 w 189"/>
              <a:gd name="T13" fmla="*/ 142 h 167"/>
              <a:gd name="T14" fmla="*/ 189 w 189"/>
              <a:gd name="T15" fmla="*/ 0 h 167"/>
              <a:gd name="T16" fmla="*/ 124 w 189"/>
              <a:gd name="T17" fmla="*/ 23 h 167"/>
              <a:gd name="T18" fmla="*/ 70 w 189"/>
              <a:gd name="T19" fmla="*/ 15 h 167"/>
              <a:gd name="T20" fmla="*/ 119 w 189"/>
              <a:gd name="T21" fmla="*/ 35 h 167"/>
              <a:gd name="T22" fmla="*/ 119 w 189"/>
              <a:gd name="T23" fmla="*/ 152 h 167"/>
              <a:gd name="T24" fmla="*/ 70 w 189"/>
              <a:gd name="T25" fmla="*/ 133 h 167"/>
              <a:gd name="T26" fmla="*/ 70 w 189"/>
              <a:gd name="T27" fmla="*/ 15 h 167"/>
              <a:gd name="T28" fmla="*/ 11 w 189"/>
              <a:gd name="T29" fmla="*/ 31 h 167"/>
              <a:gd name="T30" fmla="*/ 58 w 189"/>
              <a:gd name="T31" fmla="*/ 15 h 167"/>
              <a:gd name="T32" fmla="*/ 58 w 189"/>
              <a:gd name="T33" fmla="*/ 133 h 167"/>
              <a:gd name="T34" fmla="*/ 11 w 189"/>
              <a:gd name="T35" fmla="*/ 151 h 167"/>
              <a:gd name="T36" fmla="*/ 11 w 189"/>
              <a:gd name="T37" fmla="*/ 31 h 167"/>
              <a:gd name="T38" fmla="*/ 178 w 189"/>
              <a:gd name="T39" fmla="*/ 134 h 167"/>
              <a:gd name="T40" fmla="*/ 130 w 189"/>
              <a:gd name="T41" fmla="*/ 152 h 167"/>
              <a:gd name="T42" fmla="*/ 130 w 189"/>
              <a:gd name="T43" fmla="*/ 35 h 167"/>
              <a:gd name="T44" fmla="*/ 178 w 189"/>
              <a:gd name="T45" fmla="*/ 17 h 167"/>
              <a:gd name="T46" fmla="*/ 178 w 189"/>
              <a:gd name="T47" fmla="*/ 13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9" h="167">
                <a:moveTo>
                  <a:pt x="124" y="23"/>
                </a:moveTo>
                <a:lnTo>
                  <a:pt x="65" y="0"/>
                </a:lnTo>
                <a:lnTo>
                  <a:pt x="0" y="23"/>
                </a:lnTo>
                <a:lnTo>
                  <a:pt x="0" y="167"/>
                </a:lnTo>
                <a:lnTo>
                  <a:pt x="65" y="142"/>
                </a:lnTo>
                <a:lnTo>
                  <a:pt x="124" y="167"/>
                </a:lnTo>
                <a:lnTo>
                  <a:pt x="189" y="142"/>
                </a:lnTo>
                <a:lnTo>
                  <a:pt x="189" y="0"/>
                </a:lnTo>
                <a:lnTo>
                  <a:pt x="124" y="23"/>
                </a:lnTo>
                <a:close/>
                <a:moveTo>
                  <a:pt x="70" y="15"/>
                </a:moveTo>
                <a:lnTo>
                  <a:pt x="119" y="35"/>
                </a:lnTo>
                <a:lnTo>
                  <a:pt x="119" y="152"/>
                </a:lnTo>
                <a:lnTo>
                  <a:pt x="70" y="133"/>
                </a:lnTo>
                <a:lnTo>
                  <a:pt x="70" y="15"/>
                </a:lnTo>
                <a:close/>
                <a:moveTo>
                  <a:pt x="11" y="31"/>
                </a:moveTo>
                <a:lnTo>
                  <a:pt x="58" y="15"/>
                </a:lnTo>
                <a:lnTo>
                  <a:pt x="58" y="133"/>
                </a:lnTo>
                <a:lnTo>
                  <a:pt x="11" y="151"/>
                </a:lnTo>
                <a:lnTo>
                  <a:pt x="11" y="31"/>
                </a:lnTo>
                <a:close/>
                <a:moveTo>
                  <a:pt x="178" y="134"/>
                </a:moveTo>
                <a:lnTo>
                  <a:pt x="130" y="152"/>
                </a:lnTo>
                <a:lnTo>
                  <a:pt x="130" y="35"/>
                </a:lnTo>
                <a:lnTo>
                  <a:pt x="178" y="17"/>
                </a:lnTo>
                <a:lnTo>
                  <a:pt x="178" y="134"/>
                </a:lnTo>
                <a:close/>
              </a:path>
            </a:pathLst>
          </a:custGeom>
          <a:solidFill>
            <a:schemeClr val="accent2"/>
          </a:solidFill>
          <a:ln>
            <a:noFill/>
          </a:ln>
          <a:extLst/>
        </p:spPr>
        <p:txBody>
          <a:bodyPr anchor="ctr"/>
          <a:lstStyle/>
          <a:p>
            <a:pPr algn="ctr"/>
            <a:endParaRPr/>
          </a:p>
        </p:txBody>
      </p:sp>
      <p:sp>
        <p:nvSpPr>
          <p:cNvPr id="31" name="í$ľ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2526E00-4D79-43F7-B512-388F8BA4C566}"/>
              </a:ext>
            </a:extLst>
          </p:cNvPr>
          <p:cNvSpPr/>
          <p:nvPr/>
        </p:nvSpPr>
        <p:spPr bwMode="auto">
          <a:xfrm rot="21028807">
            <a:off x="8859965" y="1896337"/>
            <a:ext cx="168493" cy="168493"/>
          </a:xfrm>
          <a:custGeom>
            <a:avLst/>
            <a:gdLst>
              <a:gd name="T0" fmla="*/ 13 w 72"/>
              <a:gd name="T1" fmla="*/ 36 h 72"/>
              <a:gd name="T2" fmla="*/ 13 w 72"/>
              <a:gd name="T3" fmla="*/ 33 h 72"/>
              <a:gd name="T4" fmla="*/ 1 w 72"/>
              <a:gd name="T5" fmla="*/ 29 h 72"/>
              <a:gd name="T6" fmla="*/ 0 w 72"/>
              <a:gd name="T7" fmla="*/ 36 h 72"/>
              <a:gd name="T8" fmla="*/ 11 w 72"/>
              <a:gd name="T9" fmla="*/ 62 h 72"/>
              <a:gd name="T10" fmla="*/ 19 w 72"/>
              <a:gd name="T11" fmla="*/ 51 h 72"/>
              <a:gd name="T12" fmla="*/ 13 w 72"/>
              <a:gd name="T13" fmla="*/ 36 h 72"/>
              <a:gd name="T14" fmla="*/ 58 w 72"/>
              <a:gd name="T15" fmla="*/ 36 h 72"/>
              <a:gd name="T16" fmla="*/ 52 w 72"/>
              <a:gd name="T17" fmla="*/ 51 h 72"/>
              <a:gd name="T18" fmla="*/ 60 w 72"/>
              <a:gd name="T19" fmla="*/ 62 h 72"/>
              <a:gd name="T20" fmla="*/ 72 w 72"/>
              <a:gd name="T21" fmla="*/ 36 h 72"/>
              <a:gd name="T22" fmla="*/ 71 w 72"/>
              <a:gd name="T23" fmla="*/ 29 h 72"/>
              <a:gd name="T24" fmla="*/ 58 w 72"/>
              <a:gd name="T25" fmla="*/ 33 h 72"/>
              <a:gd name="T26" fmla="*/ 58 w 72"/>
              <a:gd name="T27" fmla="*/ 36 h 72"/>
              <a:gd name="T28" fmla="*/ 40 w 72"/>
              <a:gd name="T29" fmla="*/ 14 h 72"/>
              <a:gd name="T30" fmla="*/ 55 w 72"/>
              <a:gd name="T31" fmla="*/ 25 h 72"/>
              <a:gd name="T32" fmla="*/ 68 w 72"/>
              <a:gd name="T33" fmla="*/ 21 h 72"/>
              <a:gd name="T34" fmla="*/ 40 w 72"/>
              <a:gd name="T35" fmla="*/ 0 h 72"/>
              <a:gd name="T36" fmla="*/ 40 w 72"/>
              <a:gd name="T37" fmla="*/ 14 h 72"/>
              <a:gd name="T38" fmla="*/ 16 w 72"/>
              <a:gd name="T39" fmla="*/ 25 h 72"/>
              <a:gd name="T40" fmla="*/ 31 w 72"/>
              <a:gd name="T41" fmla="*/ 14 h 72"/>
              <a:gd name="T42" fmla="*/ 31 w 72"/>
              <a:gd name="T43" fmla="*/ 0 h 72"/>
              <a:gd name="T44" fmla="*/ 3 w 72"/>
              <a:gd name="T45" fmla="*/ 21 h 72"/>
              <a:gd name="T46" fmla="*/ 16 w 72"/>
              <a:gd name="T47" fmla="*/ 25 h 72"/>
              <a:gd name="T48" fmla="*/ 45 w 72"/>
              <a:gd name="T49" fmla="*/ 56 h 72"/>
              <a:gd name="T50" fmla="*/ 36 w 72"/>
              <a:gd name="T51" fmla="*/ 58 h 72"/>
              <a:gd name="T52" fmla="*/ 26 w 72"/>
              <a:gd name="T53" fmla="*/ 56 h 72"/>
              <a:gd name="T54" fmla="*/ 18 w 72"/>
              <a:gd name="T55" fmla="*/ 67 h 72"/>
              <a:gd name="T56" fmla="*/ 36 w 72"/>
              <a:gd name="T57" fmla="*/ 72 h 72"/>
              <a:gd name="T58" fmla="*/ 53 w 72"/>
              <a:gd name="T59" fmla="*/ 67 h 72"/>
              <a:gd name="T60" fmla="*/ 45 w 72"/>
              <a:gd name="T61"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2">
                <a:moveTo>
                  <a:pt x="13" y="36"/>
                </a:moveTo>
                <a:cubicBezTo>
                  <a:pt x="13" y="35"/>
                  <a:pt x="13" y="34"/>
                  <a:pt x="13" y="33"/>
                </a:cubicBezTo>
                <a:cubicBezTo>
                  <a:pt x="1" y="29"/>
                  <a:pt x="1" y="29"/>
                  <a:pt x="1" y="29"/>
                </a:cubicBezTo>
                <a:cubicBezTo>
                  <a:pt x="0" y="31"/>
                  <a:pt x="0" y="34"/>
                  <a:pt x="0" y="36"/>
                </a:cubicBezTo>
                <a:cubicBezTo>
                  <a:pt x="0" y="46"/>
                  <a:pt x="4" y="56"/>
                  <a:pt x="11" y="62"/>
                </a:cubicBezTo>
                <a:cubicBezTo>
                  <a:pt x="19" y="51"/>
                  <a:pt x="19" y="51"/>
                  <a:pt x="19" y="51"/>
                </a:cubicBezTo>
                <a:cubicBezTo>
                  <a:pt x="16" y="47"/>
                  <a:pt x="13" y="42"/>
                  <a:pt x="13" y="36"/>
                </a:cubicBezTo>
                <a:close/>
                <a:moveTo>
                  <a:pt x="58" y="36"/>
                </a:moveTo>
                <a:cubicBezTo>
                  <a:pt x="58" y="42"/>
                  <a:pt x="56" y="47"/>
                  <a:pt x="52" y="51"/>
                </a:cubicBezTo>
                <a:cubicBezTo>
                  <a:pt x="60" y="62"/>
                  <a:pt x="60" y="62"/>
                  <a:pt x="60" y="62"/>
                </a:cubicBezTo>
                <a:cubicBezTo>
                  <a:pt x="67" y="56"/>
                  <a:pt x="72" y="46"/>
                  <a:pt x="72" y="36"/>
                </a:cubicBezTo>
                <a:cubicBezTo>
                  <a:pt x="72" y="34"/>
                  <a:pt x="71" y="31"/>
                  <a:pt x="71" y="29"/>
                </a:cubicBezTo>
                <a:cubicBezTo>
                  <a:pt x="58" y="33"/>
                  <a:pt x="58" y="33"/>
                  <a:pt x="58" y="33"/>
                </a:cubicBezTo>
                <a:cubicBezTo>
                  <a:pt x="58" y="34"/>
                  <a:pt x="58" y="35"/>
                  <a:pt x="58" y="36"/>
                </a:cubicBezTo>
                <a:close/>
                <a:moveTo>
                  <a:pt x="40" y="14"/>
                </a:moveTo>
                <a:cubicBezTo>
                  <a:pt x="47" y="15"/>
                  <a:pt x="52" y="19"/>
                  <a:pt x="55" y="25"/>
                </a:cubicBezTo>
                <a:cubicBezTo>
                  <a:pt x="68" y="21"/>
                  <a:pt x="68" y="21"/>
                  <a:pt x="68" y="21"/>
                </a:cubicBezTo>
                <a:cubicBezTo>
                  <a:pt x="63" y="10"/>
                  <a:pt x="53" y="2"/>
                  <a:pt x="40" y="0"/>
                </a:cubicBezTo>
                <a:lnTo>
                  <a:pt x="40" y="14"/>
                </a:lnTo>
                <a:close/>
                <a:moveTo>
                  <a:pt x="16" y="25"/>
                </a:moveTo>
                <a:cubicBezTo>
                  <a:pt x="19" y="19"/>
                  <a:pt x="25" y="15"/>
                  <a:pt x="31" y="14"/>
                </a:cubicBezTo>
                <a:cubicBezTo>
                  <a:pt x="31" y="0"/>
                  <a:pt x="31" y="0"/>
                  <a:pt x="31" y="0"/>
                </a:cubicBezTo>
                <a:cubicBezTo>
                  <a:pt x="19" y="2"/>
                  <a:pt x="8" y="10"/>
                  <a:pt x="3" y="21"/>
                </a:cubicBezTo>
                <a:lnTo>
                  <a:pt x="16" y="25"/>
                </a:lnTo>
                <a:close/>
                <a:moveTo>
                  <a:pt x="45" y="56"/>
                </a:moveTo>
                <a:cubicBezTo>
                  <a:pt x="42" y="58"/>
                  <a:pt x="39" y="58"/>
                  <a:pt x="36" y="58"/>
                </a:cubicBezTo>
                <a:cubicBezTo>
                  <a:pt x="32" y="58"/>
                  <a:pt x="29" y="58"/>
                  <a:pt x="26" y="56"/>
                </a:cubicBezTo>
                <a:cubicBezTo>
                  <a:pt x="18" y="67"/>
                  <a:pt x="18" y="67"/>
                  <a:pt x="18" y="67"/>
                </a:cubicBezTo>
                <a:cubicBezTo>
                  <a:pt x="24" y="70"/>
                  <a:pt x="30" y="72"/>
                  <a:pt x="36" y="72"/>
                </a:cubicBezTo>
                <a:cubicBezTo>
                  <a:pt x="42" y="72"/>
                  <a:pt x="48" y="70"/>
                  <a:pt x="53" y="67"/>
                </a:cubicBezTo>
                <a:lnTo>
                  <a:pt x="45" y="56"/>
                </a:lnTo>
                <a:close/>
              </a:path>
            </a:pathLst>
          </a:custGeom>
          <a:solidFill>
            <a:schemeClr val="accent2"/>
          </a:solidFill>
          <a:ln>
            <a:noFill/>
          </a:ln>
          <a:extLst/>
        </p:spPr>
        <p:txBody>
          <a:bodyPr anchor="ctr"/>
          <a:lstStyle/>
          <a:p>
            <a:pPr algn="ctr"/>
            <a:endParaRPr/>
          </a:p>
        </p:txBody>
      </p:sp>
      <p:sp>
        <p:nvSpPr>
          <p:cNvPr id="32" name="îSl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998733D-C367-41D4-A557-BEB4C59D7DC4}"/>
              </a:ext>
            </a:extLst>
          </p:cNvPr>
          <p:cNvSpPr/>
          <p:nvPr/>
        </p:nvSpPr>
        <p:spPr bwMode="auto">
          <a:xfrm rot="2813527">
            <a:off x="9634558" y="2297769"/>
            <a:ext cx="78535" cy="151358"/>
          </a:xfrm>
          <a:custGeom>
            <a:avLst/>
            <a:gdLst>
              <a:gd name="T0" fmla="*/ 23 w 34"/>
              <a:gd name="T1" fmla="*/ 64 h 65"/>
              <a:gd name="T2" fmla="*/ 23 w 34"/>
              <a:gd name="T3" fmla="*/ 64 h 65"/>
              <a:gd name="T4" fmla="*/ 33 w 34"/>
              <a:gd name="T5" fmla="*/ 50 h 65"/>
              <a:gd name="T6" fmla="*/ 30 w 34"/>
              <a:gd name="T7" fmla="*/ 34 h 65"/>
              <a:gd name="T8" fmla="*/ 15 w 34"/>
              <a:gd name="T9" fmla="*/ 24 h 65"/>
              <a:gd name="T10" fmla="*/ 15 w 34"/>
              <a:gd name="T11" fmla="*/ 24 h 65"/>
              <a:gd name="T12" fmla="*/ 14 w 34"/>
              <a:gd name="T13" fmla="*/ 25 h 65"/>
              <a:gd name="T14" fmla="*/ 15 w 34"/>
              <a:gd name="T15" fmla="*/ 30 h 65"/>
              <a:gd name="T16" fmla="*/ 16 w 34"/>
              <a:gd name="T17" fmla="*/ 30 h 65"/>
              <a:gd name="T18" fmla="*/ 17 w 34"/>
              <a:gd name="T19" fmla="*/ 30 h 65"/>
              <a:gd name="T20" fmla="*/ 24 w 34"/>
              <a:gd name="T21" fmla="*/ 35 h 65"/>
              <a:gd name="T22" fmla="*/ 27 w 34"/>
              <a:gd name="T23" fmla="*/ 51 h 65"/>
              <a:gd name="T24" fmla="*/ 22 w 34"/>
              <a:gd name="T25" fmla="*/ 59 h 65"/>
              <a:gd name="T26" fmla="*/ 22 w 34"/>
              <a:gd name="T27" fmla="*/ 59 h 65"/>
              <a:gd name="T28" fmla="*/ 14 w 34"/>
              <a:gd name="T29" fmla="*/ 53 h 65"/>
              <a:gd name="T30" fmla="*/ 13 w 34"/>
              <a:gd name="T31" fmla="*/ 46 h 65"/>
              <a:gd name="T32" fmla="*/ 6 w 34"/>
              <a:gd name="T33" fmla="*/ 44 h 65"/>
              <a:gd name="T34" fmla="*/ 8 w 34"/>
              <a:gd name="T35" fmla="*/ 54 h 65"/>
              <a:gd name="T36" fmla="*/ 23 w 34"/>
              <a:gd name="T37" fmla="*/ 64 h 65"/>
              <a:gd name="T38" fmla="*/ 19 w 34"/>
              <a:gd name="T39" fmla="*/ 42 h 65"/>
              <a:gd name="T40" fmla="*/ 20 w 34"/>
              <a:gd name="T41" fmla="*/ 41 h 65"/>
              <a:gd name="T42" fmla="*/ 19 w 34"/>
              <a:gd name="T43" fmla="*/ 35 h 65"/>
              <a:gd name="T44" fmla="*/ 18 w 34"/>
              <a:gd name="T45" fmla="*/ 36 h 65"/>
              <a:gd name="T46" fmla="*/ 17 w 34"/>
              <a:gd name="T47" fmla="*/ 36 h 65"/>
              <a:gd name="T48" fmla="*/ 10 w 34"/>
              <a:gd name="T49" fmla="*/ 31 h 65"/>
              <a:gd name="T50" fmla="*/ 7 w 34"/>
              <a:gd name="T51" fmla="*/ 15 h 65"/>
              <a:gd name="T52" fmla="*/ 12 w 34"/>
              <a:gd name="T53" fmla="*/ 7 h 65"/>
              <a:gd name="T54" fmla="*/ 12 w 34"/>
              <a:gd name="T55" fmla="*/ 7 h 65"/>
              <a:gd name="T56" fmla="*/ 20 w 34"/>
              <a:gd name="T57" fmla="*/ 13 h 65"/>
              <a:gd name="T58" fmla="*/ 21 w 34"/>
              <a:gd name="T59" fmla="*/ 20 h 65"/>
              <a:gd name="T60" fmla="*/ 28 w 34"/>
              <a:gd name="T61" fmla="*/ 22 h 65"/>
              <a:gd name="T62" fmla="*/ 26 w 34"/>
              <a:gd name="T63" fmla="*/ 12 h 65"/>
              <a:gd name="T64" fmla="*/ 11 w 34"/>
              <a:gd name="T65" fmla="*/ 2 h 65"/>
              <a:gd name="T66" fmla="*/ 11 w 34"/>
              <a:gd name="T67" fmla="*/ 2 h 65"/>
              <a:gd name="T68" fmla="*/ 1 w 34"/>
              <a:gd name="T69" fmla="*/ 16 h 65"/>
              <a:gd name="T70" fmla="*/ 4 w 34"/>
              <a:gd name="T71" fmla="*/ 32 h 65"/>
              <a:gd name="T72" fmla="*/ 19 w 34"/>
              <a:gd name="T73"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65">
                <a:moveTo>
                  <a:pt x="23" y="64"/>
                </a:moveTo>
                <a:cubicBezTo>
                  <a:pt x="23" y="64"/>
                  <a:pt x="23" y="64"/>
                  <a:pt x="23" y="64"/>
                </a:cubicBezTo>
                <a:cubicBezTo>
                  <a:pt x="30" y="63"/>
                  <a:pt x="34" y="56"/>
                  <a:pt x="33" y="50"/>
                </a:cubicBezTo>
                <a:cubicBezTo>
                  <a:pt x="30" y="34"/>
                  <a:pt x="30" y="34"/>
                  <a:pt x="30" y="34"/>
                </a:cubicBezTo>
                <a:cubicBezTo>
                  <a:pt x="29" y="27"/>
                  <a:pt x="22" y="23"/>
                  <a:pt x="15" y="24"/>
                </a:cubicBezTo>
                <a:cubicBezTo>
                  <a:pt x="15" y="24"/>
                  <a:pt x="15" y="24"/>
                  <a:pt x="15" y="24"/>
                </a:cubicBezTo>
                <a:cubicBezTo>
                  <a:pt x="15" y="25"/>
                  <a:pt x="14" y="25"/>
                  <a:pt x="14" y="25"/>
                </a:cubicBezTo>
                <a:cubicBezTo>
                  <a:pt x="15" y="30"/>
                  <a:pt x="15" y="30"/>
                  <a:pt x="15" y="30"/>
                </a:cubicBezTo>
                <a:cubicBezTo>
                  <a:pt x="15" y="30"/>
                  <a:pt x="16" y="30"/>
                  <a:pt x="16" y="30"/>
                </a:cubicBezTo>
                <a:cubicBezTo>
                  <a:pt x="17" y="30"/>
                  <a:pt x="17" y="30"/>
                  <a:pt x="17" y="30"/>
                </a:cubicBezTo>
                <a:cubicBezTo>
                  <a:pt x="20" y="29"/>
                  <a:pt x="24" y="32"/>
                  <a:pt x="24" y="35"/>
                </a:cubicBezTo>
                <a:cubicBezTo>
                  <a:pt x="27" y="51"/>
                  <a:pt x="27" y="51"/>
                  <a:pt x="27" y="51"/>
                </a:cubicBezTo>
                <a:cubicBezTo>
                  <a:pt x="28" y="54"/>
                  <a:pt x="26" y="58"/>
                  <a:pt x="22" y="59"/>
                </a:cubicBezTo>
                <a:cubicBezTo>
                  <a:pt x="22" y="59"/>
                  <a:pt x="22" y="59"/>
                  <a:pt x="22" y="59"/>
                </a:cubicBezTo>
                <a:cubicBezTo>
                  <a:pt x="18" y="59"/>
                  <a:pt x="15" y="57"/>
                  <a:pt x="14" y="53"/>
                </a:cubicBezTo>
                <a:cubicBezTo>
                  <a:pt x="13" y="46"/>
                  <a:pt x="13" y="46"/>
                  <a:pt x="13" y="46"/>
                </a:cubicBezTo>
                <a:cubicBezTo>
                  <a:pt x="10" y="46"/>
                  <a:pt x="8" y="45"/>
                  <a:pt x="6" y="44"/>
                </a:cubicBezTo>
                <a:cubicBezTo>
                  <a:pt x="8" y="54"/>
                  <a:pt x="8" y="54"/>
                  <a:pt x="8" y="54"/>
                </a:cubicBezTo>
                <a:cubicBezTo>
                  <a:pt x="10" y="61"/>
                  <a:pt x="16" y="65"/>
                  <a:pt x="23" y="64"/>
                </a:cubicBezTo>
                <a:close/>
                <a:moveTo>
                  <a:pt x="19" y="42"/>
                </a:moveTo>
                <a:cubicBezTo>
                  <a:pt x="19" y="41"/>
                  <a:pt x="20" y="41"/>
                  <a:pt x="20" y="41"/>
                </a:cubicBezTo>
                <a:cubicBezTo>
                  <a:pt x="19" y="35"/>
                  <a:pt x="19" y="35"/>
                  <a:pt x="19" y="35"/>
                </a:cubicBezTo>
                <a:cubicBezTo>
                  <a:pt x="19" y="36"/>
                  <a:pt x="18" y="36"/>
                  <a:pt x="18" y="36"/>
                </a:cubicBezTo>
                <a:cubicBezTo>
                  <a:pt x="17" y="36"/>
                  <a:pt x="17" y="36"/>
                  <a:pt x="17" y="36"/>
                </a:cubicBezTo>
                <a:cubicBezTo>
                  <a:pt x="14" y="37"/>
                  <a:pt x="10" y="34"/>
                  <a:pt x="10" y="31"/>
                </a:cubicBezTo>
                <a:cubicBezTo>
                  <a:pt x="7" y="15"/>
                  <a:pt x="7" y="15"/>
                  <a:pt x="7" y="15"/>
                </a:cubicBezTo>
                <a:cubicBezTo>
                  <a:pt x="6" y="12"/>
                  <a:pt x="8" y="8"/>
                  <a:pt x="12" y="7"/>
                </a:cubicBezTo>
                <a:cubicBezTo>
                  <a:pt x="12" y="7"/>
                  <a:pt x="12" y="7"/>
                  <a:pt x="12" y="7"/>
                </a:cubicBezTo>
                <a:cubicBezTo>
                  <a:pt x="16" y="7"/>
                  <a:pt x="19" y="9"/>
                  <a:pt x="20" y="13"/>
                </a:cubicBezTo>
                <a:cubicBezTo>
                  <a:pt x="21" y="20"/>
                  <a:pt x="21" y="20"/>
                  <a:pt x="21" y="20"/>
                </a:cubicBezTo>
                <a:cubicBezTo>
                  <a:pt x="24" y="20"/>
                  <a:pt x="26" y="21"/>
                  <a:pt x="28" y="22"/>
                </a:cubicBezTo>
                <a:cubicBezTo>
                  <a:pt x="26" y="12"/>
                  <a:pt x="26" y="12"/>
                  <a:pt x="26" y="12"/>
                </a:cubicBezTo>
                <a:cubicBezTo>
                  <a:pt x="24" y="5"/>
                  <a:pt x="18" y="0"/>
                  <a:pt x="11" y="2"/>
                </a:cubicBezTo>
                <a:cubicBezTo>
                  <a:pt x="11" y="2"/>
                  <a:pt x="11" y="2"/>
                  <a:pt x="11" y="2"/>
                </a:cubicBezTo>
                <a:cubicBezTo>
                  <a:pt x="4" y="3"/>
                  <a:pt x="0" y="10"/>
                  <a:pt x="1" y="16"/>
                </a:cubicBezTo>
                <a:cubicBezTo>
                  <a:pt x="4" y="32"/>
                  <a:pt x="4" y="32"/>
                  <a:pt x="4" y="32"/>
                </a:cubicBezTo>
                <a:cubicBezTo>
                  <a:pt x="5" y="38"/>
                  <a:pt x="12" y="43"/>
                  <a:pt x="19" y="42"/>
                </a:cubicBezTo>
                <a:close/>
              </a:path>
            </a:pathLst>
          </a:custGeom>
          <a:solidFill>
            <a:schemeClr val="accent2"/>
          </a:solidFill>
          <a:ln>
            <a:noFill/>
          </a:ln>
          <a:extLst/>
        </p:spPr>
        <p:txBody>
          <a:bodyPr anchor="ctr"/>
          <a:lstStyle/>
          <a:p>
            <a:pPr algn="ctr"/>
            <a:endParaRPr/>
          </a:p>
        </p:txBody>
      </p:sp>
      <p:sp>
        <p:nvSpPr>
          <p:cNvPr id="33" name="iṡḷï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AE82C17-EA04-41D8-AF8A-C372B549B8C3}"/>
              </a:ext>
            </a:extLst>
          </p:cNvPr>
          <p:cNvSpPr/>
          <p:nvPr/>
        </p:nvSpPr>
        <p:spPr bwMode="auto">
          <a:xfrm rot="17100000">
            <a:off x="9228216" y="1482451"/>
            <a:ext cx="157069" cy="157070"/>
          </a:xfrm>
          <a:custGeom>
            <a:avLst/>
            <a:gdLst>
              <a:gd name="T0" fmla="*/ 62 w 67"/>
              <a:gd name="T1" fmla="*/ 17 h 67"/>
              <a:gd name="T2" fmla="*/ 67 w 67"/>
              <a:gd name="T3" fmla="*/ 13 h 67"/>
              <a:gd name="T4" fmla="*/ 67 w 67"/>
              <a:gd name="T5" fmla="*/ 5 h 67"/>
              <a:gd name="T6" fmla="*/ 58 w 67"/>
              <a:gd name="T7" fmla="*/ 5 h 67"/>
              <a:gd name="T8" fmla="*/ 58 w 67"/>
              <a:gd name="T9" fmla="*/ 0 h 67"/>
              <a:gd name="T10" fmla="*/ 4 w 67"/>
              <a:gd name="T11" fmla="*/ 0 h 67"/>
              <a:gd name="T12" fmla="*/ 0 w 67"/>
              <a:gd name="T13" fmla="*/ 5 h 67"/>
              <a:gd name="T14" fmla="*/ 0 w 67"/>
              <a:gd name="T15" fmla="*/ 63 h 67"/>
              <a:gd name="T16" fmla="*/ 4 w 67"/>
              <a:gd name="T17" fmla="*/ 67 h 67"/>
              <a:gd name="T18" fmla="*/ 58 w 67"/>
              <a:gd name="T19" fmla="*/ 67 h 67"/>
              <a:gd name="T20" fmla="*/ 58 w 67"/>
              <a:gd name="T21" fmla="*/ 50 h 67"/>
              <a:gd name="T22" fmla="*/ 62 w 67"/>
              <a:gd name="T23" fmla="*/ 50 h 67"/>
              <a:gd name="T24" fmla="*/ 67 w 67"/>
              <a:gd name="T25" fmla="*/ 46 h 67"/>
              <a:gd name="T26" fmla="*/ 67 w 67"/>
              <a:gd name="T27" fmla="*/ 38 h 67"/>
              <a:gd name="T28" fmla="*/ 58 w 67"/>
              <a:gd name="T29" fmla="*/ 38 h 67"/>
              <a:gd name="T30" fmla="*/ 58 w 67"/>
              <a:gd name="T31" fmla="*/ 34 h 67"/>
              <a:gd name="T32" fmla="*/ 62 w 67"/>
              <a:gd name="T33" fmla="*/ 34 h 67"/>
              <a:gd name="T34" fmla="*/ 67 w 67"/>
              <a:gd name="T35" fmla="*/ 30 h 67"/>
              <a:gd name="T36" fmla="*/ 67 w 67"/>
              <a:gd name="T37" fmla="*/ 21 h 67"/>
              <a:gd name="T38" fmla="*/ 58 w 67"/>
              <a:gd name="T39" fmla="*/ 21 h 67"/>
              <a:gd name="T40" fmla="*/ 58 w 67"/>
              <a:gd name="T41" fmla="*/ 17 h 67"/>
              <a:gd name="T42" fmla="*/ 62 w 67"/>
              <a:gd name="T43" fmla="*/ 17 h 67"/>
              <a:gd name="T44" fmla="*/ 37 w 67"/>
              <a:gd name="T45" fmla="*/ 17 h 67"/>
              <a:gd name="T46" fmla="*/ 46 w 67"/>
              <a:gd name="T47" fmla="*/ 25 h 67"/>
              <a:gd name="T48" fmla="*/ 37 w 67"/>
              <a:gd name="T49" fmla="*/ 34 h 67"/>
              <a:gd name="T50" fmla="*/ 29 w 67"/>
              <a:gd name="T51" fmla="*/ 25 h 67"/>
              <a:gd name="T52" fmla="*/ 37 w 67"/>
              <a:gd name="T53" fmla="*/ 17 h 67"/>
              <a:gd name="T54" fmla="*/ 16 w 67"/>
              <a:gd name="T55" fmla="*/ 63 h 67"/>
              <a:gd name="T56" fmla="*/ 12 w 67"/>
              <a:gd name="T57" fmla="*/ 63 h 67"/>
              <a:gd name="T58" fmla="*/ 12 w 67"/>
              <a:gd name="T59" fmla="*/ 5 h 67"/>
              <a:gd name="T60" fmla="*/ 16 w 67"/>
              <a:gd name="T61" fmla="*/ 5 h 67"/>
              <a:gd name="T62" fmla="*/ 16 w 67"/>
              <a:gd name="T63" fmla="*/ 63 h 67"/>
              <a:gd name="T64" fmla="*/ 50 w 67"/>
              <a:gd name="T65" fmla="*/ 50 h 67"/>
              <a:gd name="T66" fmla="*/ 25 w 67"/>
              <a:gd name="T67" fmla="*/ 50 h 67"/>
              <a:gd name="T68" fmla="*/ 25 w 67"/>
              <a:gd name="T69" fmla="*/ 46 h 67"/>
              <a:gd name="T70" fmla="*/ 33 w 67"/>
              <a:gd name="T71" fmla="*/ 38 h 67"/>
              <a:gd name="T72" fmla="*/ 33 w 67"/>
              <a:gd name="T73" fmla="*/ 38 h 67"/>
              <a:gd name="T74" fmla="*/ 41 w 67"/>
              <a:gd name="T75" fmla="*/ 38 h 67"/>
              <a:gd name="T76" fmla="*/ 50 w 67"/>
              <a:gd name="T77" fmla="*/ 46 h 67"/>
              <a:gd name="T78" fmla="*/ 50 w 67"/>
              <a:gd name="T79"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 h="67">
                <a:moveTo>
                  <a:pt x="62" y="17"/>
                </a:moveTo>
                <a:cubicBezTo>
                  <a:pt x="65" y="17"/>
                  <a:pt x="67" y="15"/>
                  <a:pt x="67" y="13"/>
                </a:cubicBezTo>
                <a:cubicBezTo>
                  <a:pt x="67" y="5"/>
                  <a:pt x="67" y="5"/>
                  <a:pt x="67" y="5"/>
                </a:cubicBezTo>
                <a:cubicBezTo>
                  <a:pt x="58" y="5"/>
                  <a:pt x="58" y="5"/>
                  <a:pt x="58" y="5"/>
                </a:cubicBezTo>
                <a:cubicBezTo>
                  <a:pt x="58" y="0"/>
                  <a:pt x="58" y="0"/>
                  <a:pt x="58" y="0"/>
                </a:cubicBezTo>
                <a:cubicBezTo>
                  <a:pt x="4" y="0"/>
                  <a:pt x="4" y="0"/>
                  <a:pt x="4" y="0"/>
                </a:cubicBezTo>
                <a:cubicBezTo>
                  <a:pt x="2" y="0"/>
                  <a:pt x="0" y="2"/>
                  <a:pt x="0" y="5"/>
                </a:cubicBezTo>
                <a:cubicBezTo>
                  <a:pt x="0" y="63"/>
                  <a:pt x="0" y="63"/>
                  <a:pt x="0" y="63"/>
                </a:cubicBezTo>
                <a:cubicBezTo>
                  <a:pt x="0" y="65"/>
                  <a:pt x="2" y="67"/>
                  <a:pt x="4" y="67"/>
                </a:cubicBezTo>
                <a:cubicBezTo>
                  <a:pt x="58" y="67"/>
                  <a:pt x="58" y="67"/>
                  <a:pt x="58" y="67"/>
                </a:cubicBezTo>
                <a:cubicBezTo>
                  <a:pt x="58" y="50"/>
                  <a:pt x="58" y="50"/>
                  <a:pt x="58" y="50"/>
                </a:cubicBezTo>
                <a:cubicBezTo>
                  <a:pt x="62" y="50"/>
                  <a:pt x="62" y="50"/>
                  <a:pt x="62" y="50"/>
                </a:cubicBezTo>
                <a:cubicBezTo>
                  <a:pt x="65" y="50"/>
                  <a:pt x="67" y="49"/>
                  <a:pt x="67" y="46"/>
                </a:cubicBezTo>
                <a:cubicBezTo>
                  <a:pt x="67" y="38"/>
                  <a:pt x="67" y="38"/>
                  <a:pt x="67" y="38"/>
                </a:cubicBezTo>
                <a:cubicBezTo>
                  <a:pt x="58" y="38"/>
                  <a:pt x="58" y="38"/>
                  <a:pt x="58" y="38"/>
                </a:cubicBezTo>
                <a:cubicBezTo>
                  <a:pt x="58" y="34"/>
                  <a:pt x="58" y="34"/>
                  <a:pt x="58" y="34"/>
                </a:cubicBezTo>
                <a:cubicBezTo>
                  <a:pt x="62" y="34"/>
                  <a:pt x="62" y="34"/>
                  <a:pt x="62" y="34"/>
                </a:cubicBezTo>
                <a:cubicBezTo>
                  <a:pt x="65" y="34"/>
                  <a:pt x="67" y="32"/>
                  <a:pt x="67" y="30"/>
                </a:cubicBezTo>
                <a:cubicBezTo>
                  <a:pt x="67" y="21"/>
                  <a:pt x="67" y="21"/>
                  <a:pt x="67" y="21"/>
                </a:cubicBezTo>
                <a:cubicBezTo>
                  <a:pt x="58" y="21"/>
                  <a:pt x="58" y="21"/>
                  <a:pt x="58" y="21"/>
                </a:cubicBezTo>
                <a:cubicBezTo>
                  <a:pt x="58" y="17"/>
                  <a:pt x="58" y="17"/>
                  <a:pt x="58" y="17"/>
                </a:cubicBezTo>
                <a:lnTo>
                  <a:pt x="62" y="17"/>
                </a:lnTo>
                <a:close/>
                <a:moveTo>
                  <a:pt x="37" y="17"/>
                </a:moveTo>
                <a:cubicBezTo>
                  <a:pt x="42" y="17"/>
                  <a:pt x="46" y="21"/>
                  <a:pt x="46" y="25"/>
                </a:cubicBezTo>
                <a:cubicBezTo>
                  <a:pt x="46" y="30"/>
                  <a:pt x="42" y="34"/>
                  <a:pt x="37" y="34"/>
                </a:cubicBezTo>
                <a:cubicBezTo>
                  <a:pt x="33" y="34"/>
                  <a:pt x="29" y="30"/>
                  <a:pt x="29" y="25"/>
                </a:cubicBezTo>
                <a:cubicBezTo>
                  <a:pt x="29" y="21"/>
                  <a:pt x="33" y="17"/>
                  <a:pt x="37" y="17"/>
                </a:cubicBezTo>
                <a:close/>
                <a:moveTo>
                  <a:pt x="16" y="63"/>
                </a:moveTo>
                <a:cubicBezTo>
                  <a:pt x="12" y="63"/>
                  <a:pt x="12" y="63"/>
                  <a:pt x="12" y="63"/>
                </a:cubicBezTo>
                <a:cubicBezTo>
                  <a:pt x="12" y="5"/>
                  <a:pt x="12" y="5"/>
                  <a:pt x="12" y="5"/>
                </a:cubicBezTo>
                <a:cubicBezTo>
                  <a:pt x="16" y="5"/>
                  <a:pt x="16" y="5"/>
                  <a:pt x="16" y="5"/>
                </a:cubicBezTo>
                <a:lnTo>
                  <a:pt x="16" y="63"/>
                </a:lnTo>
                <a:close/>
                <a:moveTo>
                  <a:pt x="50" y="50"/>
                </a:moveTo>
                <a:cubicBezTo>
                  <a:pt x="25" y="50"/>
                  <a:pt x="25" y="50"/>
                  <a:pt x="25" y="50"/>
                </a:cubicBezTo>
                <a:cubicBezTo>
                  <a:pt x="25" y="46"/>
                  <a:pt x="25" y="46"/>
                  <a:pt x="25" y="46"/>
                </a:cubicBezTo>
                <a:cubicBezTo>
                  <a:pt x="25" y="42"/>
                  <a:pt x="28" y="38"/>
                  <a:pt x="33" y="38"/>
                </a:cubicBezTo>
                <a:cubicBezTo>
                  <a:pt x="33" y="38"/>
                  <a:pt x="33" y="38"/>
                  <a:pt x="33" y="38"/>
                </a:cubicBezTo>
                <a:cubicBezTo>
                  <a:pt x="41" y="38"/>
                  <a:pt x="41" y="38"/>
                  <a:pt x="41" y="38"/>
                </a:cubicBezTo>
                <a:cubicBezTo>
                  <a:pt x="46" y="38"/>
                  <a:pt x="50" y="42"/>
                  <a:pt x="50" y="46"/>
                </a:cubicBezTo>
                <a:lnTo>
                  <a:pt x="50" y="50"/>
                </a:lnTo>
                <a:close/>
              </a:path>
            </a:pathLst>
          </a:custGeom>
          <a:solidFill>
            <a:schemeClr val="accent2"/>
          </a:solidFill>
          <a:ln>
            <a:noFill/>
          </a:ln>
          <a:extLst/>
        </p:spPr>
        <p:txBody>
          <a:bodyPr anchor="ctr"/>
          <a:lstStyle/>
          <a:p>
            <a:pPr algn="ctr"/>
            <a:endParaRPr/>
          </a:p>
        </p:txBody>
      </p:sp>
      <p:sp>
        <p:nvSpPr>
          <p:cNvPr id="34" name="iṡḻ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4F11245-EEE5-4247-83A3-84512B10F792}"/>
              </a:ext>
            </a:extLst>
          </p:cNvPr>
          <p:cNvSpPr/>
          <p:nvPr/>
        </p:nvSpPr>
        <p:spPr bwMode="auto">
          <a:xfrm rot="17100000">
            <a:off x="9008823" y="1187275"/>
            <a:ext cx="238460" cy="202763"/>
          </a:xfrm>
          <a:custGeom>
            <a:avLst/>
            <a:gdLst>
              <a:gd name="T0" fmla="*/ 76 w 102"/>
              <a:gd name="T1" fmla="*/ 1 h 87"/>
              <a:gd name="T2" fmla="*/ 7 w 102"/>
              <a:gd name="T3" fmla="*/ 22 h 87"/>
              <a:gd name="T4" fmla="*/ 1 w 102"/>
              <a:gd name="T5" fmla="*/ 32 h 87"/>
              <a:gd name="T6" fmla="*/ 15 w 102"/>
              <a:gd name="T7" fmla="*/ 80 h 87"/>
              <a:gd name="T8" fmla="*/ 26 w 102"/>
              <a:gd name="T9" fmla="*/ 86 h 87"/>
              <a:gd name="T10" fmla="*/ 95 w 102"/>
              <a:gd name="T11" fmla="*/ 65 h 87"/>
              <a:gd name="T12" fmla="*/ 101 w 102"/>
              <a:gd name="T13" fmla="*/ 55 h 87"/>
              <a:gd name="T14" fmla="*/ 87 w 102"/>
              <a:gd name="T15" fmla="*/ 7 h 87"/>
              <a:gd name="T16" fmla="*/ 76 w 102"/>
              <a:gd name="T17" fmla="*/ 1 h 87"/>
              <a:gd name="T18" fmla="*/ 8 w 102"/>
              <a:gd name="T19" fmla="*/ 27 h 87"/>
              <a:gd name="T20" fmla="*/ 78 w 102"/>
              <a:gd name="T21" fmla="*/ 7 h 87"/>
              <a:gd name="T22" fmla="*/ 81 w 102"/>
              <a:gd name="T23" fmla="*/ 8 h 87"/>
              <a:gd name="T24" fmla="*/ 84 w 102"/>
              <a:gd name="T25" fmla="*/ 17 h 87"/>
              <a:gd name="T26" fmla="*/ 9 w 102"/>
              <a:gd name="T27" fmla="*/ 38 h 87"/>
              <a:gd name="T28" fmla="*/ 7 w 102"/>
              <a:gd name="T29" fmla="*/ 30 h 87"/>
              <a:gd name="T30" fmla="*/ 8 w 102"/>
              <a:gd name="T31" fmla="*/ 27 h 87"/>
              <a:gd name="T32" fmla="*/ 94 w 102"/>
              <a:gd name="T33" fmla="*/ 60 h 87"/>
              <a:gd name="T34" fmla="*/ 24 w 102"/>
              <a:gd name="T35" fmla="*/ 80 h 87"/>
              <a:gd name="T36" fmla="*/ 21 w 102"/>
              <a:gd name="T37" fmla="*/ 78 h 87"/>
              <a:gd name="T38" fmla="*/ 14 w 102"/>
              <a:gd name="T39" fmla="*/ 54 h 87"/>
              <a:gd name="T40" fmla="*/ 88 w 102"/>
              <a:gd name="T41" fmla="*/ 33 h 87"/>
              <a:gd name="T42" fmla="*/ 95 w 102"/>
              <a:gd name="T43" fmla="*/ 57 h 87"/>
              <a:gd name="T44" fmla="*/ 94 w 102"/>
              <a:gd name="T45" fmla="*/ 60 h 87"/>
              <a:gd name="T46" fmla="*/ 22 w 102"/>
              <a:gd name="T47" fmla="*/ 64 h 87"/>
              <a:gd name="T48" fmla="*/ 27 w 102"/>
              <a:gd name="T49" fmla="*/ 62 h 87"/>
              <a:gd name="T50" fmla="*/ 31 w 102"/>
              <a:gd name="T51" fmla="*/ 73 h 87"/>
              <a:gd name="T52" fmla="*/ 25 w 102"/>
              <a:gd name="T53" fmla="*/ 74 h 87"/>
              <a:gd name="T54" fmla="*/ 22 w 102"/>
              <a:gd name="T55" fmla="*/ 64 h 87"/>
              <a:gd name="T56" fmla="*/ 33 w 102"/>
              <a:gd name="T57" fmla="*/ 60 h 87"/>
              <a:gd name="T58" fmla="*/ 38 w 102"/>
              <a:gd name="T59" fmla="*/ 59 h 87"/>
              <a:gd name="T60" fmla="*/ 41 w 102"/>
              <a:gd name="T61" fmla="*/ 70 h 87"/>
              <a:gd name="T62" fmla="*/ 36 w 102"/>
              <a:gd name="T63" fmla="*/ 71 h 87"/>
              <a:gd name="T64" fmla="*/ 33 w 102"/>
              <a:gd name="T65" fmla="*/ 60 h 87"/>
              <a:gd name="T66" fmla="*/ 43 w 102"/>
              <a:gd name="T67" fmla="*/ 57 h 87"/>
              <a:gd name="T68" fmla="*/ 49 w 102"/>
              <a:gd name="T69" fmla="*/ 56 h 87"/>
              <a:gd name="T70" fmla="*/ 52 w 102"/>
              <a:gd name="T71" fmla="*/ 66 h 87"/>
              <a:gd name="T72" fmla="*/ 47 w 102"/>
              <a:gd name="T73" fmla="*/ 68 h 87"/>
              <a:gd name="T74" fmla="*/ 43 w 102"/>
              <a:gd name="T7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87">
                <a:moveTo>
                  <a:pt x="76" y="1"/>
                </a:moveTo>
                <a:cubicBezTo>
                  <a:pt x="7" y="22"/>
                  <a:pt x="7" y="22"/>
                  <a:pt x="7" y="22"/>
                </a:cubicBezTo>
                <a:cubicBezTo>
                  <a:pt x="2" y="23"/>
                  <a:pt x="0" y="28"/>
                  <a:pt x="1" y="32"/>
                </a:cubicBezTo>
                <a:cubicBezTo>
                  <a:pt x="15" y="80"/>
                  <a:pt x="15" y="80"/>
                  <a:pt x="15" y="80"/>
                </a:cubicBezTo>
                <a:cubicBezTo>
                  <a:pt x="17" y="84"/>
                  <a:pt x="21" y="87"/>
                  <a:pt x="26" y="86"/>
                </a:cubicBezTo>
                <a:cubicBezTo>
                  <a:pt x="95" y="65"/>
                  <a:pt x="95" y="65"/>
                  <a:pt x="95" y="65"/>
                </a:cubicBezTo>
                <a:cubicBezTo>
                  <a:pt x="100" y="64"/>
                  <a:pt x="102" y="59"/>
                  <a:pt x="101" y="55"/>
                </a:cubicBezTo>
                <a:cubicBezTo>
                  <a:pt x="87" y="7"/>
                  <a:pt x="87" y="7"/>
                  <a:pt x="87" y="7"/>
                </a:cubicBezTo>
                <a:cubicBezTo>
                  <a:pt x="85" y="3"/>
                  <a:pt x="81" y="0"/>
                  <a:pt x="76" y="1"/>
                </a:cubicBezTo>
                <a:close/>
                <a:moveTo>
                  <a:pt x="8" y="27"/>
                </a:moveTo>
                <a:cubicBezTo>
                  <a:pt x="78" y="7"/>
                  <a:pt x="78" y="7"/>
                  <a:pt x="78" y="7"/>
                </a:cubicBezTo>
                <a:cubicBezTo>
                  <a:pt x="79" y="6"/>
                  <a:pt x="81" y="7"/>
                  <a:pt x="81" y="8"/>
                </a:cubicBezTo>
                <a:cubicBezTo>
                  <a:pt x="84" y="17"/>
                  <a:pt x="84" y="17"/>
                  <a:pt x="84" y="17"/>
                </a:cubicBezTo>
                <a:cubicBezTo>
                  <a:pt x="9" y="38"/>
                  <a:pt x="9" y="38"/>
                  <a:pt x="9" y="38"/>
                </a:cubicBezTo>
                <a:cubicBezTo>
                  <a:pt x="7" y="30"/>
                  <a:pt x="7" y="30"/>
                  <a:pt x="7" y="30"/>
                </a:cubicBezTo>
                <a:cubicBezTo>
                  <a:pt x="6" y="29"/>
                  <a:pt x="7" y="27"/>
                  <a:pt x="8" y="27"/>
                </a:cubicBezTo>
                <a:close/>
                <a:moveTo>
                  <a:pt x="94" y="60"/>
                </a:moveTo>
                <a:cubicBezTo>
                  <a:pt x="24" y="80"/>
                  <a:pt x="24" y="80"/>
                  <a:pt x="24" y="80"/>
                </a:cubicBezTo>
                <a:cubicBezTo>
                  <a:pt x="23" y="81"/>
                  <a:pt x="21" y="80"/>
                  <a:pt x="21" y="78"/>
                </a:cubicBezTo>
                <a:cubicBezTo>
                  <a:pt x="14" y="54"/>
                  <a:pt x="14" y="54"/>
                  <a:pt x="14" y="54"/>
                </a:cubicBezTo>
                <a:cubicBezTo>
                  <a:pt x="88" y="33"/>
                  <a:pt x="88" y="33"/>
                  <a:pt x="88" y="33"/>
                </a:cubicBezTo>
                <a:cubicBezTo>
                  <a:pt x="95" y="57"/>
                  <a:pt x="95" y="57"/>
                  <a:pt x="95" y="57"/>
                </a:cubicBezTo>
                <a:cubicBezTo>
                  <a:pt x="96" y="58"/>
                  <a:pt x="95" y="60"/>
                  <a:pt x="94" y="60"/>
                </a:cubicBezTo>
                <a:close/>
                <a:moveTo>
                  <a:pt x="22" y="64"/>
                </a:moveTo>
                <a:cubicBezTo>
                  <a:pt x="27" y="62"/>
                  <a:pt x="27" y="62"/>
                  <a:pt x="27" y="62"/>
                </a:cubicBezTo>
                <a:cubicBezTo>
                  <a:pt x="31" y="73"/>
                  <a:pt x="31" y="73"/>
                  <a:pt x="31" y="73"/>
                </a:cubicBezTo>
                <a:cubicBezTo>
                  <a:pt x="25" y="74"/>
                  <a:pt x="25" y="74"/>
                  <a:pt x="25" y="74"/>
                </a:cubicBezTo>
                <a:lnTo>
                  <a:pt x="22" y="64"/>
                </a:lnTo>
                <a:close/>
                <a:moveTo>
                  <a:pt x="33" y="60"/>
                </a:moveTo>
                <a:cubicBezTo>
                  <a:pt x="38" y="59"/>
                  <a:pt x="38" y="59"/>
                  <a:pt x="38" y="59"/>
                </a:cubicBezTo>
                <a:cubicBezTo>
                  <a:pt x="41" y="70"/>
                  <a:pt x="41" y="70"/>
                  <a:pt x="41" y="70"/>
                </a:cubicBezTo>
                <a:cubicBezTo>
                  <a:pt x="36" y="71"/>
                  <a:pt x="36" y="71"/>
                  <a:pt x="36" y="71"/>
                </a:cubicBezTo>
                <a:lnTo>
                  <a:pt x="33" y="60"/>
                </a:lnTo>
                <a:close/>
                <a:moveTo>
                  <a:pt x="43" y="57"/>
                </a:moveTo>
                <a:cubicBezTo>
                  <a:pt x="49" y="56"/>
                  <a:pt x="49" y="56"/>
                  <a:pt x="49" y="56"/>
                </a:cubicBezTo>
                <a:cubicBezTo>
                  <a:pt x="52" y="66"/>
                  <a:pt x="52" y="66"/>
                  <a:pt x="52" y="66"/>
                </a:cubicBezTo>
                <a:cubicBezTo>
                  <a:pt x="47" y="68"/>
                  <a:pt x="47" y="68"/>
                  <a:pt x="47" y="68"/>
                </a:cubicBezTo>
                <a:lnTo>
                  <a:pt x="43" y="57"/>
                </a:lnTo>
                <a:close/>
              </a:path>
            </a:pathLst>
          </a:custGeom>
          <a:solidFill>
            <a:schemeClr val="accent2"/>
          </a:solidFill>
          <a:ln>
            <a:noFill/>
          </a:ln>
          <a:extLst/>
        </p:spPr>
        <p:txBody>
          <a:bodyPr anchor="ctr"/>
          <a:lstStyle/>
          <a:p>
            <a:pPr algn="ctr"/>
            <a:endParaRPr/>
          </a:p>
        </p:txBody>
      </p:sp>
      <p:sp>
        <p:nvSpPr>
          <p:cNvPr id="35" name="íṡḻ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D20A374-0071-4AC2-AB38-E819B4EA4E07}"/>
              </a:ext>
            </a:extLst>
          </p:cNvPr>
          <p:cNvSpPr/>
          <p:nvPr/>
        </p:nvSpPr>
        <p:spPr bwMode="auto">
          <a:xfrm rot="17100000">
            <a:off x="9221274" y="1197438"/>
            <a:ext cx="161354" cy="139934"/>
          </a:xfrm>
          <a:custGeom>
            <a:avLst/>
            <a:gdLst>
              <a:gd name="T0" fmla="*/ 56 w 69"/>
              <a:gd name="T1" fmla="*/ 0 h 60"/>
              <a:gd name="T2" fmla="*/ 13 w 69"/>
              <a:gd name="T3" fmla="*/ 0 h 60"/>
              <a:gd name="T4" fmla="*/ 0 w 69"/>
              <a:gd name="T5" fmla="*/ 13 h 60"/>
              <a:gd name="T6" fmla="*/ 0 w 69"/>
              <a:gd name="T7" fmla="*/ 58 h 60"/>
              <a:gd name="T8" fmla="*/ 2 w 69"/>
              <a:gd name="T9" fmla="*/ 60 h 60"/>
              <a:gd name="T10" fmla="*/ 66 w 69"/>
              <a:gd name="T11" fmla="*/ 60 h 60"/>
              <a:gd name="T12" fmla="*/ 69 w 69"/>
              <a:gd name="T13" fmla="*/ 58 h 60"/>
              <a:gd name="T14" fmla="*/ 69 w 69"/>
              <a:gd name="T15" fmla="*/ 13 h 60"/>
              <a:gd name="T16" fmla="*/ 56 w 69"/>
              <a:gd name="T17" fmla="*/ 0 h 60"/>
              <a:gd name="T18" fmla="*/ 34 w 69"/>
              <a:gd name="T19" fmla="*/ 51 h 60"/>
              <a:gd name="T20" fmla="*/ 13 w 69"/>
              <a:gd name="T21" fmla="*/ 34 h 60"/>
              <a:gd name="T22" fmla="*/ 26 w 69"/>
              <a:gd name="T23" fmla="*/ 34 h 60"/>
              <a:gd name="T24" fmla="*/ 26 w 69"/>
              <a:gd name="T25" fmla="*/ 21 h 60"/>
              <a:gd name="T26" fmla="*/ 43 w 69"/>
              <a:gd name="T27" fmla="*/ 21 h 60"/>
              <a:gd name="T28" fmla="*/ 43 w 69"/>
              <a:gd name="T29" fmla="*/ 34 h 60"/>
              <a:gd name="T30" fmla="*/ 56 w 69"/>
              <a:gd name="T31" fmla="*/ 34 h 60"/>
              <a:gd name="T32" fmla="*/ 34 w 69"/>
              <a:gd name="T33" fmla="*/ 51 h 60"/>
              <a:gd name="T34" fmla="*/ 10 w 69"/>
              <a:gd name="T35" fmla="*/ 9 h 60"/>
              <a:gd name="T36" fmla="*/ 15 w 69"/>
              <a:gd name="T37" fmla="*/ 4 h 60"/>
              <a:gd name="T38" fmla="*/ 54 w 69"/>
              <a:gd name="T39" fmla="*/ 4 h 60"/>
              <a:gd name="T40" fmla="*/ 58 w 69"/>
              <a:gd name="T41" fmla="*/ 9 h 60"/>
              <a:gd name="T42" fmla="*/ 10 w 69"/>
              <a:gd name="T43"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60">
                <a:moveTo>
                  <a:pt x="56" y="0"/>
                </a:moveTo>
                <a:cubicBezTo>
                  <a:pt x="13" y="0"/>
                  <a:pt x="13" y="0"/>
                  <a:pt x="13" y="0"/>
                </a:cubicBezTo>
                <a:cubicBezTo>
                  <a:pt x="0" y="13"/>
                  <a:pt x="0" y="13"/>
                  <a:pt x="0" y="13"/>
                </a:cubicBezTo>
                <a:cubicBezTo>
                  <a:pt x="0" y="58"/>
                  <a:pt x="0" y="58"/>
                  <a:pt x="0" y="58"/>
                </a:cubicBezTo>
                <a:cubicBezTo>
                  <a:pt x="0" y="59"/>
                  <a:pt x="1" y="60"/>
                  <a:pt x="2" y="60"/>
                </a:cubicBezTo>
                <a:cubicBezTo>
                  <a:pt x="66" y="60"/>
                  <a:pt x="66" y="60"/>
                  <a:pt x="66" y="60"/>
                </a:cubicBezTo>
                <a:cubicBezTo>
                  <a:pt x="68" y="60"/>
                  <a:pt x="69" y="59"/>
                  <a:pt x="69" y="58"/>
                </a:cubicBezTo>
                <a:cubicBezTo>
                  <a:pt x="69" y="13"/>
                  <a:pt x="69" y="13"/>
                  <a:pt x="69" y="13"/>
                </a:cubicBezTo>
                <a:lnTo>
                  <a:pt x="56" y="0"/>
                </a:lnTo>
                <a:close/>
                <a:moveTo>
                  <a:pt x="34" y="51"/>
                </a:moveTo>
                <a:cubicBezTo>
                  <a:pt x="13" y="34"/>
                  <a:pt x="13" y="34"/>
                  <a:pt x="13" y="34"/>
                </a:cubicBezTo>
                <a:cubicBezTo>
                  <a:pt x="26" y="34"/>
                  <a:pt x="26" y="34"/>
                  <a:pt x="26" y="34"/>
                </a:cubicBezTo>
                <a:cubicBezTo>
                  <a:pt x="26" y="21"/>
                  <a:pt x="26" y="21"/>
                  <a:pt x="26" y="21"/>
                </a:cubicBezTo>
                <a:cubicBezTo>
                  <a:pt x="43" y="21"/>
                  <a:pt x="43" y="21"/>
                  <a:pt x="43" y="21"/>
                </a:cubicBezTo>
                <a:cubicBezTo>
                  <a:pt x="43" y="34"/>
                  <a:pt x="43" y="34"/>
                  <a:pt x="43" y="34"/>
                </a:cubicBezTo>
                <a:cubicBezTo>
                  <a:pt x="56" y="34"/>
                  <a:pt x="56" y="34"/>
                  <a:pt x="56" y="34"/>
                </a:cubicBezTo>
                <a:lnTo>
                  <a:pt x="34" y="51"/>
                </a:lnTo>
                <a:close/>
                <a:moveTo>
                  <a:pt x="10" y="9"/>
                </a:moveTo>
                <a:cubicBezTo>
                  <a:pt x="15" y="4"/>
                  <a:pt x="15" y="4"/>
                  <a:pt x="15" y="4"/>
                </a:cubicBezTo>
                <a:cubicBezTo>
                  <a:pt x="54" y="4"/>
                  <a:pt x="54" y="4"/>
                  <a:pt x="54" y="4"/>
                </a:cubicBezTo>
                <a:cubicBezTo>
                  <a:pt x="58" y="9"/>
                  <a:pt x="58" y="9"/>
                  <a:pt x="58" y="9"/>
                </a:cubicBezTo>
                <a:lnTo>
                  <a:pt x="10" y="9"/>
                </a:lnTo>
                <a:close/>
              </a:path>
            </a:pathLst>
          </a:custGeom>
          <a:solidFill>
            <a:schemeClr val="accent2"/>
          </a:solidFill>
          <a:ln>
            <a:noFill/>
          </a:ln>
          <a:extLst/>
        </p:spPr>
        <p:txBody>
          <a:bodyPr anchor="ctr"/>
          <a:lstStyle/>
          <a:p>
            <a:pPr algn="ctr"/>
            <a:endParaRPr/>
          </a:p>
        </p:txBody>
      </p:sp>
      <p:sp>
        <p:nvSpPr>
          <p:cNvPr id="36" name="ïṩľ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E12B202-D705-4177-AF15-495B0C1CF65E}"/>
              </a:ext>
            </a:extLst>
          </p:cNvPr>
          <p:cNvSpPr/>
          <p:nvPr/>
        </p:nvSpPr>
        <p:spPr bwMode="auto">
          <a:xfrm rot="21028807">
            <a:off x="9347266" y="1678444"/>
            <a:ext cx="109949" cy="111377"/>
          </a:xfrm>
          <a:custGeom>
            <a:avLst/>
            <a:gdLst>
              <a:gd name="T0" fmla="*/ 24 w 47"/>
              <a:gd name="T1" fmla="*/ 0 h 48"/>
              <a:gd name="T2" fmla="*/ 0 w 47"/>
              <a:gd name="T3" fmla="*/ 24 h 48"/>
              <a:gd name="T4" fmla="*/ 24 w 47"/>
              <a:gd name="T5" fmla="*/ 48 h 48"/>
              <a:gd name="T6" fmla="*/ 47 w 47"/>
              <a:gd name="T7" fmla="*/ 24 h 48"/>
              <a:gd name="T8" fmla="*/ 24 w 47"/>
              <a:gd name="T9" fmla="*/ 0 h 48"/>
              <a:gd name="T10" fmla="*/ 6 w 47"/>
              <a:gd name="T11" fmla="*/ 24 h 48"/>
              <a:gd name="T12" fmla="*/ 24 w 47"/>
              <a:gd name="T13" fmla="*/ 6 h 48"/>
              <a:gd name="T14" fmla="*/ 24 w 47"/>
              <a:gd name="T15" fmla="*/ 42 h 48"/>
              <a:gd name="T16" fmla="*/ 6 w 47"/>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8">
                <a:moveTo>
                  <a:pt x="24" y="0"/>
                </a:moveTo>
                <a:cubicBezTo>
                  <a:pt x="11" y="0"/>
                  <a:pt x="0" y="11"/>
                  <a:pt x="0" y="24"/>
                </a:cubicBezTo>
                <a:cubicBezTo>
                  <a:pt x="0" y="37"/>
                  <a:pt x="11" y="48"/>
                  <a:pt x="24" y="48"/>
                </a:cubicBezTo>
                <a:cubicBezTo>
                  <a:pt x="37" y="48"/>
                  <a:pt x="47" y="37"/>
                  <a:pt x="47" y="24"/>
                </a:cubicBezTo>
                <a:cubicBezTo>
                  <a:pt x="47" y="11"/>
                  <a:pt x="37" y="0"/>
                  <a:pt x="24" y="0"/>
                </a:cubicBezTo>
                <a:close/>
                <a:moveTo>
                  <a:pt x="6" y="24"/>
                </a:moveTo>
                <a:cubicBezTo>
                  <a:pt x="6" y="14"/>
                  <a:pt x="14" y="6"/>
                  <a:pt x="24" y="6"/>
                </a:cubicBezTo>
                <a:cubicBezTo>
                  <a:pt x="24" y="42"/>
                  <a:pt x="24" y="42"/>
                  <a:pt x="24" y="42"/>
                </a:cubicBezTo>
                <a:cubicBezTo>
                  <a:pt x="14" y="42"/>
                  <a:pt x="6" y="34"/>
                  <a:pt x="6" y="24"/>
                </a:cubicBezTo>
                <a:close/>
              </a:path>
            </a:pathLst>
          </a:custGeom>
          <a:solidFill>
            <a:schemeClr val="accent2"/>
          </a:solidFill>
          <a:ln>
            <a:noFill/>
          </a:ln>
          <a:extLst/>
        </p:spPr>
        <p:txBody>
          <a:bodyPr anchor="ctr"/>
          <a:lstStyle/>
          <a:p>
            <a:pPr algn="ctr"/>
            <a:endParaRPr/>
          </a:p>
        </p:txBody>
      </p:sp>
      <p:sp>
        <p:nvSpPr>
          <p:cNvPr id="37" name="ïŝḷ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DD788FE-4532-42B4-B97B-903DA485E131}"/>
              </a:ext>
            </a:extLst>
          </p:cNvPr>
          <p:cNvSpPr/>
          <p:nvPr/>
        </p:nvSpPr>
        <p:spPr bwMode="auto">
          <a:xfrm rot="21028807">
            <a:off x="9119478" y="1860400"/>
            <a:ext cx="242744" cy="241316"/>
          </a:xfrm>
          <a:custGeom>
            <a:avLst/>
            <a:gdLst>
              <a:gd name="T0" fmla="*/ 52 w 104"/>
              <a:gd name="T1" fmla="*/ 0 h 104"/>
              <a:gd name="T2" fmla="*/ 0 w 104"/>
              <a:gd name="T3" fmla="*/ 52 h 104"/>
              <a:gd name="T4" fmla="*/ 52 w 104"/>
              <a:gd name="T5" fmla="*/ 104 h 104"/>
              <a:gd name="T6" fmla="*/ 104 w 104"/>
              <a:gd name="T7" fmla="*/ 52 h 104"/>
              <a:gd name="T8" fmla="*/ 52 w 104"/>
              <a:gd name="T9" fmla="*/ 0 h 104"/>
              <a:gd name="T10" fmla="*/ 32 w 104"/>
              <a:gd name="T11" fmla="*/ 52 h 104"/>
              <a:gd name="T12" fmla="*/ 52 w 104"/>
              <a:gd name="T13" fmla="*/ 32 h 104"/>
              <a:gd name="T14" fmla="*/ 72 w 104"/>
              <a:gd name="T15" fmla="*/ 52 h 104"/>
              <a:gd name="T16" fmla="*/ 52 w 104"/>
              <a:gd name="T17" fmla="*/ 71 h 104"/>
              <a:gd name="T18" fmla="*/ 32 w 104"/>
              <a:gd name="T19" fmla="*/ 52 h 104"/>
              <a:gd name="T20" fmla="*/ 94 w 104"/>
              <a:gd name="T21" fmla="*/ 69 h 104"/>
              <a:gd name="T22" fmla="*/ 94 w 104"/>
              <a:gd name="T23" fmla="*/ 69 h 104"/>
              <a:gd name="T24" fmla="*/ 76 w 104"/>
              <a:gd name="T25" fmla="*/ 62 h 104"/>
              <a:gd name="T26" fmla="*/ 78 w 104"/>
              <a:gd name="T27" fmla="*/ 52 h 104"/>
              <a:gd name="T28" fmla="*/ 76 w 104"/>
              <a:gd name="T29" fmla="*/ 42 h 104"/>
              <a:gd name="T30" fmla="*/ 89 w 104"/>
              <a:gd name="T31" fmla="*/ 37 h 104"/>
              <a:gd name="T32" fmla="*/ 94 w 104"/>
              <a:gd name="T33" fmla="*/ 34 h 104"/>
              <a:gd name="T34" fmla="*/ 98 w 104"/>
              <a:gd name="T35" fmla="*/ 52 h 104"/>
              <a:gd name="T36" fmla="*/ 94 w 104"/>
              <a:gd name="T37" fmla="*/ 69 h 104"/>
              <a:gd name="T38" fmla="*/ 69 w 104"/>
              <a:gd name="T39" fmla="*/ 10 h 104"/>
              <a:gd name="T40" fmla="*/ 69 w 104"/>
              <a:gd name="T41" fmla="*/ 10 h 104"/>
              <a:gd name="T42" fmla="*/ 69 w 104"/>
              <a:gd name="T43" fmla="*/ 10 h 104"/>
              <a:gd name="T44" fmla="*/ 62 w 104"/>
              <a:gd name="T45" fmla="*/ 28 h 104"/>
              <a:gd name="T46" fmla="*/ 52 w 104"/>
              <a:gd name="T47" fmla="*/ 26 h 104"/>
              <a:gd name="T48" fmla="*/ 42 w 104"/>
              <a:gd name="T49" fmla="*/ 28 h 104"/>
              <a:gd name="T50" fmla="*/ 38 w 104"/>
              <a:gd name="T51" fmla="*/ 19 h 104"/>
              <a:gd name="T52" fmla="*/ 35 w 104"/>
              <a:gd name="T53" fmla="*/ 10 h 104"/>
              <a:gd name="T54" fmla="*/ 52 w 104"/>
              <a:gd name="T55" fmla="*/ 6 h 104"/>
              <a:gd name="T56" fmla="*/ 69 w 104"/>
              <a:gd name="T57" fmla="*/ 10 h 104"/>
              <a:gd name="T58" fmla="*/ 10 w 104"/>
              <a:gd name="T59" fmla="*/ 34 h 104"/>
              <a:gd name="T60" fmla="*/ 19 w 104"/>
              <a:gd name="T61" fmla="*/ 38 h 104"/>
              <a:gd name="T62" fmla="*/ 28 w 104"/>
              <a:gd name="T63" fmla="*/ 42 h 104"/>
              <a:gd name="T64" fmla="*/ 26 w 104"/>
              <a:gd name="T65" fmla="*/ 52 h 104"/>
              <a:gd name="T66" fmla="*/ 28 w 104"/>
              <a:gd name="T67" fmla="*/ 62 h 104"/>
              <a:gd name="T68" fmla="*/ 10 w 104"/>
              <a:gd name="T69" fmla="*/ 69 h 104"/>
              <a:gd name="T70" fmla="*/ 6 w 104"/>
              <a:gd name="T71" fmla="*/ 52 h 104"/>
              <a:gd name="T72" fmla="*/ 10 w 104"/>
              <a:gd name="T73" fmla="*/ 34 h 104"/>
              <a:gd name="T74" fmla="*/ 35 w 104"/>
              <a:gd name="T75" fmla="*/ 94 h 104"/>
              <a:gd name="T76" fmla="*/ 37 w 104"/>
              <a:gd name="T77" fmla="*/ 88 h 104"/>
              <a:gd name="T78" fmla="*/ 42 w 104"/>
              <a:gd name="T79" fmla="*/ 76 h 104"/>
              <a:gd name="T80" fmla="*/ 52 w 104"/>
              <a:gd name="T81" fmla="*/ 78 h 104"/>
              <a:gd name="T82" fmla="*/ 62 w 104"/>
              <a:gd name="T83" fmla="*/ 76 h 104"/>
              <a:gd name="T84" fmla="*/ 69 w 104"/>
              <a:gd name="T85" fmla="*/ 94 h 104"/>
              <a:gd name="T86" fmla="*/ 69 w 104"/>
              <a:gd name="T87" fmla="*/ 94 h 104"/>
              <a:gd name="T88" fmla="*/ 69 w 104"/>
              <a:gd name="T89" fmla="*/ 94 h 104"/>
              <a:gd name="T90" fmla="*/ 52 w 104"/>
              <a:gd name="T91" fmla="*/ 97 h 104"/>
              <a:gd name="T92" fmla="*/ 35 w 104"/>
              <a:gd name="T93" fmla="*/ 9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 h="104">
                <a:moveTo>
                  <a:pt x="52" y="0"/>
                </a:moveTo>
                <a:cubicBezTo>
                  <a:pt x="23" y="0"/>
                  <a:pt x="0" y="23"/>
                  <a:pt x="0" y="52"/>
                </a:cubicBezTo>
                <a:cubicBezTo>
                  <a:pt x="0" y="81"/>
                  <a:pt x="23" y="104"/>
                  <a:pt x="52" y="104"/>
                </a:cubicBezTo>
                <a:cubicBezTo>
                  <a:pt x="81" y="104"/>
                  <a:pt x="104" y="81"/>
                  <a:pt x="104" y="52"/>
                </a:cubicBezTo>
                <a:cubicBezTo>
                  <a:pt x="104" y="23"/>
                  <a:pt x="81" y="0"/>
                  <a:pt x="52" y="0"/>
                </a:cubicBezTo>
                <a:close/>
                <a:moveTo>
                  <a:pt x="32" y="52"/>
                </a:moveTo>
                <a:cubicBezTo>
                  <a:pt x="32" y="41"/>
                  <a:pt x="41" y="32"/>
                  <a:pt x="52" y="32"/>
                </a:cubicBezTo>
                <a:cubicBezTo>
                  <a:pt x="63" y="32"/>
                  <a:pt x="72" y="41"/>
                  <a:pt x="72" y="52"/>
                </a:cubicBezTo>
                <a:cubicBezTo>
                  <a:pt x="72" y="63"/>
                  <a:pt x="63" y="71"/>
                  <a:pt x="52" y="71"/>
                </a:cubicBezTo>
                <a:cubicBezTo>
                  <a:pt x="41" y="71"/>
                  <a:pt x="32" y="63"/>
                  <a:pt x="32" y="52"/>
                </a:cubicBezTo>
                <a:close/>
                <a:moveTo>
                  <a:pt x="94" y="69"/>
                </a:moveTo>
                <a:cubicBezTo>
                  <a:pt x="94" y="69"/>
                  <a:pt x="94" y="69"/>
                  <a:pt x="94" y="69"/>
                </a:cubicBezTo>
                <a:cubicBezTo>
                  <a:pt x="76" y="62"/>
                  <a:pt x="76" y="62"/>
                  <a:pt x="76" y="62"/>
                </a:cubicBezTo>
                <a:cubicBezTo>
                  <a:pt x="77" y="59"/>
                  <a:pt x="78" y="55"/>
                  <a:pt x="78" y="52"/>
                </a:cubicBezTo>
                <a:cubicBezTo>
                  <a:pt x="78" y="48"/>
                  <a:pt x="77" y="45"/>
                  <a:pt x="76" y="42"/>
                </a:cubicBezTo>
                <a:cubicBezTo>
                  <a:pt x="89" y="37"/>
                  <a:pt x="89" y="37"/>
                  <a:pt x="89" y="37"/>
                </a:cubicBezTo>
                <a:cubicBezTo>
                  <a:pt x="94" y="34"/>
                  <a:pt x="94" y="34"/>
                  <a:pt x="94" y="34"/>
                </a:cubicBezTo>
                <a:cubicBezTo>
                  <a:pt x="96" y="40"/>
                  <a:pt x="98" y="46"/>
                  <a:pt x="98" y="52"/>
                </a:cubicBezTo>
                <a:cubicBezTo>
                  <a:pt x="98" y="58"/>
                  <a:pt x="96" y="64"/>
                  <a:pt x="94" y="69"/>
                </a:cubicBezTo>
                <a:close/>
                <a:moveTo>
                  <a:pt x="69" y="10"/>
                </a:moveTo>
                <a:cubicBezTo>
                  <a:pt x="69" y="10"/>
                  <a:pt x="69" y="10"/>
                  <a:pt x="69" y="10"/>
                </a:cubicBezTo>
                <a:cubicBezTo>
                  <a:pt x="69" y="10"/>
                  <a:pt x="69" y="10"/>
                  <a:pt x="69" y="10"/>
                </a:cubicBezTo>
                <a:cubicBezTo>
                  <a:pt x="62" y="28"/>
                  <a:pt x="62" y="28"/>
                  <a:pt x="62" y="28"/>
                </a:cubicBezTo>
                <a:cubicBezTo>
                  <a:pt x="59" y="26"/>
                  <a:pt x="56" y="26"/>
                  <a:pt x="52" y="26"/>
                </a:cubicBezTo>
                <a:cubicBezTo>
                  <a:pt x="48" y="26"/>
                  <a:pt x="45" y="26"/>
                  <a:pt x="42" y="28"/>
                </a:cubicBezTo>
                <a:cubicBezTo>
                  <a:pt x="38" y="19"/>
                  <a:pt x="38" y="19"/>
                  <a:pt x="38" y="19"/>
                </a:cubicBezTo>
                <a:cubicBezTo>
                  <a:pt x="35" y="10"/>
                  <a:pt x="35" y="10"/>
                  <a:pt x="35" y="10"/>
                </a:cubicBezTo>
                <a:cubicBezTo>
                  <a:pt x="40" y="7"/>
                  <a:pt x="46" y="6"/>
                  <a:pt x="52" y="6"/>
                </a:cubicBezTo>
                <a:cubicBezTo>
                  <a:pt x="58" y="6"/>
                  <a:pt x="64" y="7"/>
                  <a:pt x="69" y="10"/>
                </a:cubicBezTo>
                <a:close/>
                <a:moveTo>
                  <a:pt x="10" y="34"/>
                </a:moveTo>
                <a:cubicBezTo>
                  <a:pt x="19" y="38"/>
                  <a:pt x="19" y="38"/>
                  <a:pt x="19" y="38"/>
                </a:cubicBezTo>
                <a:cubicBezTo>
                  <a:pt x="28" y="42"/>
                  <a:pt x="28" y="42"/>
                  <a:pt x="28" y="42"/>
                </a:cubicBezTo>
                <a:cubicBezTo>
                  <a:pt x="27" y="45"/>
                  <a:pt x="26" y="48"/>
                  <a:pt x="26" y="52"/>
                </a:cubicBezTo>
                <a:cubicBezTo>
                  <a:pt x="26" y="55"/>
                  <a:pt x="27" y="59"/>
                  <a:pt x="28" y="62"/>
                </a:cubicBezTo>
                <a:cubicBezTo>
                  <a:pt x="10" y="69"/>
                  <a:pt x="10" y="69"/>
                  <a:pt x="10" y="69"/>
                </a:cubicBezTo>
                <a:cubicBezTo>
                  <a:pt x="8" y="64"/>
                  <a:pt x="6" y="58"/>
                  <a:pt x="6" y="52"/>
                </a:cubicBezTo>
                <a:cubicBezTo>
                  <a:pt x="6" y="46"/>
                  <a:pt x="8" y="40"/>
                  <a:pt x="10" y="34"/>
                </a:cubicBezTo>
                <a:close/>
                <a:moveTo>
                  <a:pt x="35" y="94"/>
                </a:moveTo>
                <a:cubicBezTo>
                  <a:pt x="37" y="88"/>
                  <a:pt x="37" y="88"/>
                  <a:pt x="37" y="88"/>
                </a:cubicBezTo>
                <a:cubicBezTo>
                  <a:pt x="42" y="76"/>
                  <a:pt x="42" y="76"/>
                  <a:pt x="42" y="76"/>
                </a:cubicBezTo>
                <a:cubicBezTo>
                  <a:pt x="45" y="77"/>
                  <a:pt x="48" y="78"/>
                  <a:pt x="52" y="78"/>
                </a:cubicBezTo>
                <a:cubicBezTo>
                  <a:pt x="56" y="78"/>
                  <a:pt x="59" y="77"/>
                  <a:pt x="62" y="76"/>
                </a:cubicBezTo>
                <a:cubicBezTo>
                  <a:pt x="69" y="94"/>
                  <a:pt x="69" y="94"/>
                  <a:pt x="69" y="94"/>
                </a:cubicBezTo>
                <a:cubicBezTo>
                  <a:pt x="69" y="94"/>
                  <a:pt x="69" y="94"/>
                  <a:pt x="69" y="94"/>
                </a:cubicBezTo>
                <a:cubicBezTo>
                  <a:pt x="69" y="94"/>
                  <a:pt x="69" y="94"/>
                  <a:pt x="69" y="94"/>
                </a:cubicBezTo>
                <a:cubicBezTo>
                  <a:pt x="64" y="96"/>
                  <a:pt x="58" y="97"/>
                  <a:pt x="52" y="97"/>
                </a:cubicBezTo>
                <a:cubicBezTo>
                  <a:pt x="46" y="97"/>
                  <a:pt x="40" y="96"/>
                  <a:pt x="35" y="94"/>
                </a:cubicBezTo>
                <a:close/>
              </a:path>
            </a:pathLst>
          </a:custGeom>
          <a:solidFill>
            <a:schemeClr val="accent2"/>
          </a:solidFill>
          <a:ln>
            <a:noFill/>
          </a:ln>
          <a:extLst/>
        </p:spPr>
        <p:txBody>
          <a:bodyPr anchor="ctr"/>
          <a:lstStyle/>
          <a:p>
            <a:pPr algn="ctr"/>
            <a:endParaRPr/>
          </a:p>
        </p:txBody>
      </p:sp>
      <p:sp>
        <p:nvSpPr>
          <p:cNvPr id="38" name="iṧl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4883E96-AE3E-46B0-9056-A85B2ECD83BE}"/>
              </a:ext>
            </a:extLst>
          </p:cNvPr>
          <p:cNvSpPr/>
          <p:nvPr/>
        </p:nvSpPr>
        <p:spPr bwMode="auto">
          <a:xfrm rot="17100000">
            <a:off x="9737528" y="1552868"/>
            <a:ext cx="245600" cy="248455"/>
          </a:xfrm>
          <a:custGeom>
            <a:avLst/>
            <a:gdLst>
              <a:gd name="T0" fmla="*/ 53 w 105"/>
              <a:gd name="T1" fmla="*/ 0 h 106"/>
              <a:gd name="T2" fmla="*/ 0 w 105"/>
              <a:gd name="T3" fmla="*/ 53 h 106"/>
              <a:gd name="T4" fmla="*/ 53 w 105"/>
              <a:gd name="T5" fmla="*/ 106 h 106"/>
              <a:gd name="T6" fmla="*/ 105 w 105"/>
              <a:gd name="T7" fmla="*/ 53 h 106"/>
              <a:gd name="T8" fmla="*/ 53 w 105"/>
              <a:gd name="T9" fmla="*/ 0 h 106"/>
              <a:gd name="T10" fmla="*/ 84 w 105"/>
              <a:gd name="T11" fmla="*/ 45 h 106"/>
              <a:gd name="T12" fmla="*/ 55 w 105"/>
              <a:gd name="T13" fmla="*/ 85 h 106"/>
              <a:gd name="T14" fmla="*/ 41 w 105"/>
              <a:gd name="T15" fmla="*/ 80 h 106"/>
              <a:gd name="T16" fmla="*/ 31 w 105"/>
              <a:gd name="T17" fmla="*/ 48 h 106"/>
              <a:gd name="T18" fmla="*/ 24 w 105"/>
              <a:gd name="T19" fmla="*/ 50 h 106"/>
              <a:gd name="T20" fmla="*/ 21 w 105"/>
              <a:gd name="T21" fmla="*/ 47 h 106"/>
              <a:gd name="T22" fmla="*/ 40 w 105"/>
              <a:gd name="T23" fmla="*/ 33 h 106"/>
              <a:gd name="T24" fmla="*/ 51 w 105"/>
              <a:gd name="T25" fmla="*/ 54 h 106"/>
              <a:gd name="T26" fmla="*/ 56 w 105"/>
              <a:gd name="T27" fmla="*/ 67 h 106"/>
              <a:gd name="T28" fmla="*/ 64 w 105"/>
              <a:gd name="T29" fmla="*/ 55 h 106"/>
              <a:gd name="T30" fmla="*/ 57 w 105"/>
              <a:gd name="T31" fmla="*/ 47 h 106"/>
              <a:gd name="T32" fmla="*/ 84 w 105"/>
              <a:gd name="T33" fmla="*/ 4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5" h="106">
                <a:moveTo>
                  <a:pt x="53" y="0"/>
                </a:moveTo>
                <a:cubicBezTo>
                  <a:pt x="23" y="0"/>
                  <a:pt x="0" y="24"/>
                  <a:pt x="0" y="53"/>
                </a:cubicBezTo>
                <a:cubicBezTo>
                  <a:pt x="0" y="82"/>
                  <a:pt x="23" y="106"/>
                  <a:pt x="53" y="106"/>
                </a:cubicBezTo>
                <a:cubicBezTo>
                  <a:pt x="82" y="106"/>
                  <a:pt x="105" y="82"/>
                  <a:pt x="105" y="53"/>
                </a:cubicBezTo>
                <a:cubicBezTo>
                  <a:pt x="105" y="24"/>
                  <a:pt x="82" y="0"/>
                  <a:pt x="53" y="0"/>
                </a:cubicBezTo>
                <a:close/>
                <a:moveTo>
                  <a:pt x="84" y="45"/>
                </a:moveTo>
                <a:cubicBezTo>
                  <a:pt x="80" y="65"/>
                  <a:pt x="61" y="82"/>
                  <a:pt x="55" y="85"/>
                </a:cubicBezTo>
                <a:cubicBezTo>
                  <a:pt x="49" y="89"/>
                  <a:pt x="43" y="84"/>
                  <a:pt x="41" y="80"/>
                </a:cubicBezTo>
                <a:cubicBezTo>
                  <a:pt x="39" y="75"/>
                  <a:pt x="33" y="50"/>
                  <a:pt x="31" y="48"/>
                </a:cubicBezTo>
                <a:cubicBezTo>
                  <a:pt x="29" y="46"/>
                  <a:pt x="24" y="50"/>
                  <a:pt x="24" y="50"/>
                </a:cubicBezTo>
                <a:cubicBezTo>
                  <a:pt x="21" y="47"/>
                  <a:pt x="21" y="47"/>
                  <a:pt x="21" y="47"/>
                </a:cubicBezTo>
                <a:cubicBezTo>
                  <a:pt x="21" y="47"/>
                  <a:pt x="32" y="34"/>
                  <a:pt x="40" y="33"/>
                </a:cubicBezTo>
                <a:cubicBezTo>
                  <a:pt x="49" y="31"/>
                  <a:pt x="49" y="46"/>
                  <a:pt x="51" y="54"/>
                </a:cubicBezTo>
                <a:cubicBezTo>
                  <a:pt x="53" y="62"/>
                  <a:pt x="54" y="67"/>
                  <a:pt x="56" y="67"/>
                </a:cubicBezTo>
                <a:cubicBezTo>
                  <a:pt x="58" y="67"/>
                  <a:pt x="61" y="62"/>
                  <a:pt x="64" y="55"/>
                </a:cubicBezTo>
                <a:cubicBezTo>
                  <a:pt x="68" y="49"/>
                  <a:pt x="64" y="43"/>
                  <a:pt x="57" y="47"/>
                </a:cubicBezTo>
                <a:cubicBezTo>
                  <a:pt x="60" y="30"/>
                  <a:pt x="87" y="26"/>
                  <a:pt x="84" y="45"/>
                </a:cubicBezTo>
                <a:close/>
              </a:path>
            </a:pathLst>
          </a:custGeom>
          <a:solidFill>
            <a:schemeClr val="accent2"/>
          </a:solidFill>
          <a:ln>
            <a:noFill/>
          </a:ln>
          <a:extLst/>
        </p:spPr>
        <p:txBody>
          <a:bodyPr anchor="ctr"/>
          <a:lstStyle/>
          <a:p>
            <a:pPr algn="ctr"/>
            <a:endParaRPr/>
          </a:p>
        </p:txBody>
      </p:sp>
      <p:sp>
        <p:nvSpPr>
          <p:cNvPr id="39" name="îŝlî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034413E-A869-454F-B280-99FA5272F315}"/>
              </a:ext>
            </a:extLst>
          </p:cNvPr>
          <p:cNvSpPr/>
          <p:nvPr/>
        </p:nvSpPr>
        <p:spPr bwMode="auto">
          <a:xfrm rot="20677732">
            <a:off x="9711193" y="1828486"/>
            <a:ext cx="261307" cy="401241"/>
          </a:xfrm>
          <a:custGeom>
            <a:avLst/>
            <a:gdLst>
              <a:gd name="T0" fmla="*/ 84 w 112"/>
              <a:gd name="T1" fmla="*/ 3 h 172"/>
              <a:gd name="T2" fmla="*/ 111 w 112"/>
              <a:gd name="T3" fmla="*/ 19 h 172"/>
              <a:gd name="T4" fmla="*/ 110 w 112"/>
              <a:gd name="T5" fmla="*/ 33 h 172"/>
              <a:gd name="T6" fmla="*/ 103 w 112"/>
              <a:gd name="T7" fmla="*/ 44 h 172"/>
              <a:gd name="T8" fmla="*/ 65 w 112"/>
              <a:gd name="T9" fmla="*/ 21 h 172"/>
              <a:gd name="T10" fmla="*/ 72 w 112"/>
              <a:gd name="T11" fmla="*/ 10 h 172"/>
              <a:gd name="T12" fmla="*/ 84 w 112"/>
              <a:gd name="T13" fmla="*/ 3 h 172"/>
              <a:gd name="T14" fmla="*/ 0 w 112"/>
              <a:gd name="T15" fmla="*/ 130 h 172"/>
              <a:gd name="T16" fmla="*/ 1 w 112"/>
              <a:gd name="T17" fmla="*/ 172 h 172"/>
              <a:gd name="T18" fmla="*/ 38 w 112"/>
              <a:gd name="T19" fmla="*/ 153 h 172"/>
              <a:gd name="T20" fmla="*/ 98 w 112"/>
              <a:gd name="T21" fmla="*/ 52 h 172"/>
              <a:gd name="T22" fmla="*/ 60 w 112"/>
              <a:gd name="T23" fmla="*/ 29 h 172"/>
              <a:gd name="T24" fmla="*/ 0 w 112"/>
              <a:gd name="T25" fmla="*/ 130 h 172"/>
              <a:gd name="T26" fmla="*/ 76 w 112"/>
              <a:gd name="T27" fmla="*/ 57 h 172"/>
              <a:gd name="T28" fmla="*/ 30 w 112"/>
              <a:gd name="T29" fmla="*/ 134 h 172"/>
              <a:gd name="T30" fmla="*/ 20 w 112"/>
              <a:gd name="T31" fmla="*/ 128 h 172"/>
              <a:gd name="T32" fmla="*/ 66 w 112"/>
              <a:gd name="T33" fmla="*/ 52 h 172"/>
              <a:gd name="T34" fmla="*/ 76 w 112"/>
              <a:gd name="T35" fmla="*/ 57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72">
                <a:moveTo>
                  <a:pt x="84" y="3"/>
                </a:moveTo>
                <a:cubicBezTo>
                  <a:pt x="96" y="0"/>
                  <a:pt x="108" y="7"/>
                  <a:pt x="111" y="19"/>
                </a:cubicBezTo>
                <a:cubicBezTo>
                  <a:pt x="112" y="24"/>
                  <a:pt x="112" y="29"/>
                  <a:pt x="110" y="33"/>
                </a:cubicBezTo>
                <a:cubicBezTo>
                  <a:pt x="103" y="44"/>
                  <a:pt x="103" y="44"/>
                  <a:pt x="103" y="44"/>
                </a:cubicBezTo>
                <a:cubicBezTo>
                  <a:pt x="65" y="21"/>
                  <a:pt x="65" y="21"/>
                  <a:pt x="65" y="21"/>
                </a:cubicBezTo>
                <a:cubicBezTo>
                  <a:pt x="72" y="10"/>
                  <a:pt x="72" y="10"/>
                  <a:pt x="72" y="10"/>
                </a:cubicBezTo>
                <a:cubicBezTo>
                  <a:pt x="75" y="7"/>
                  <a:pt x="79" y="4"/>
                  <a:pt x="84" y="3"/>
                </a:cubicBezTo>
                <a:close/>
                <a:moveTo>
                  <a:pt x="0" y="130"/>
                </a:moveTo>
                <a:cubicBezTo>
                  <a:pt x="1" y="172"/>
                  <a:pt x="1" y="172"/>
                  <a:pt x="1" y="172"/>
                </a:cubicBezTo>
                <a:cubicBezTo>
                  <a:pt x="38" y="153"/>
                  <a:pt x="38" y="153"/>
                  <a:pt x="38" y="153"/>
                </a:cubicBezTo>
                <a:cubicBezTo>
                  <a:pt x="98" y="52"/>
                  <a:pt x="98" y="52"/>
                  <a:pt x="98" y="52"/>
                </a:cubicBezTo>
                <a:cubicBezTo>
                  <a:pt x="60" y="29"/>
                  <a:pt x="60" y="29"/>
                  <a:pt x="60" y="29"/>
                </a:cubicBezTo>
                <a:lnTo>
                  <a:pt x="0" y="130"/>
                </a:lnTo>
                <a:close/>
                <a:moveTo>
                  <a:pt x="76" y="57"/>
                </a:moveTo>
                <a:cubicBezTo>
                  <a:pt x="30" y="134"/>
                  <a:pt x="30" y="134"/>
                  <a:pt x="30" y="134"/>
                </a:cubicBezTo>
                <a:cubicBezTo>
                  <a:pt x="20" y="128"/>
                  <a:pt x="20" y="128"/>
                  <a:pt x="20" y="128"/>
                </a:cubicBezTo>
                <a:cubicBezTo>
                  <a:pt x="66" y="52"/>
                  <a:pt x="66" y="52"/>
                  <a:pt x="66" y="52"/>
                </a:cubicBezTo>
                <a:lnTo>
                  <a:pt x="76" y="57"/>
                </a:lnTo>
                <a:close/>
              </a:path>
            </a:pathLst>
          </a:custGeom>
          <a:solidFill>
            <a:schemeClr val="accent2"/>
          </a:solidFill>
          <a:ln>
            <a:noFill/>
          </a:ln>
          <a:extLst/>
        </p:spPr>
        <p:txBody>
          <a:bodyPr anchor="ctr"/>
          <a:lstStyle/>
          <a:p>
            <a:pPr algn="ctr"/>
            <a:endParaRPr/>
          </a:p>
        </p:txBody>
      </p:sp>
      <p:sp>
        <p:nvSpPr>
          <p:cNvPr id="40" name="îṩḷi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6D80D14-33A0-43C1-AF60-062ADCECD5A0}"/>
              </a:ext>
            </a:extLst>
          </p:cNvPr>
          <p:cNvSpPr/>
          <p:nvPr/>
        </p:nvSpPr>
        <p:spPr bwMode="auto">
          <a:xfrm rot="21028807">
            <a:off x="9293660" y="2007414"/>
            <a:ext cx="151358" cy="154213"/>
          </a:xfrm>
          <a:custGeom>
            <a:avLst/>
            <a:gdLst>
              <a:gd name="T0" fmla="*/ 61 w 65"/>
              <a:gd name="T1" fmla="*/ 19 h 66"/>
              <a:gd name="T2" fmla="*/ 47 w 65"/>
              <a:gd name="T3" fmla="*/ 4 h 66"/>
              <a:gd name="T4" fmla="*/ 51 w 65"/>
              <a:gd name="T5" fmla="*/ 0 h 66"/>
              <a:gd name="T6" fmla="*/ 65 w 65"/>
              <a:gd name="T7" fmla="*/ 15 h 66"/>
              <a:gd name="T8" fmla="*/ 61 w 65"/>
              <a:gd name="T9" fmla="*/ 19 h 66"/>
              <a:gd name="T10" fmla="*/ 57 w 65"/>
              <a:gd name="T11" fmla="*/ 23 h 66"/>
              <a:gd name="T12" fmla="*/ 55 w 65"/>
              <a:gd name="T13" fmla="*/ 46 h 66"/>
              <a:gd name="T14" fmla="*/ 10 w 65"/>
              <a:gd name="T15" fmla="*/ 66 h 66"/>
              <a:gd name="T16" fmla="*/ 6 w 65"/>
              <a:gd name="T17" fmla="*/ 63 h 66"/>
              <a:gd name="T18" fmla="*/ 24 w 65"/>
              <a:gd name="T19" fmla="*/ 45 h 66"/>
              <a:gd name="T20" fmla="*/ 26 w 65"/>
              <a:gd name="T21" fmla="*/ 46 h 66"/>
              <a:gd name="T22" fmla="*/ 32 w 65"/>
              <a:gd name="T23" fmla="*/ 39 h 66"/>
              <a:gd name="T24" fmla="*/ 26 w 65"/>
              <a:gd name="T25" fmla="*/ 33 h 66"/>
              <a:gd name="T26" fmla="*/ 20 w 65"/>
              <a:gd name="T27" fmla="*/ 39 h 66"/>
              <a:gd name="T28" fmla="*/ 21 w 65"/>
              <a:gd name="T29" fmla="*/ 42 h 66"/>
              <a:gd name="T30" fmla="*/ 3 w 65"/>
              <a:gd name="T31" fmla="*/ 59 h 66"/>
              <a:gd name="T32" fmla="*/ 0 w 65"/>
              <a:gd name="T33" fmla="*/ 56 h 66"/>
              <a:gd name="T34" fmla="*/ 20 w 65"/>
              <a:gd name="T35" fmla="*/ 10 h 66"/>
              <a:gd name="T36" fmla="*/ 43 w 65"/>
              <a:gd name="T37" fmla="*/ 8 h 66"/>
              <a:gd name="T38" fmla="*/ 57 w 65"/>
              <a:gd name="T39" fmla="*/ 2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66">
                <a:moveTo>
                  <a:pt x="61" y="19"/>
                </a:moveTo>
                <a:cubicBezTo>
                  <a:pt x="47" y="4"/>
                  <a:pt x="47" y="4"/>
                  <a:pt x="47" y="4"/>
                </a:cubicBezTo>
                <a:cubicBezTo>
                  <a:pt x="51" y="0"/>
                  <a:pt x="51" y="0"/>
                  <a:pt x="51" y="0"/>
                </a:cubicBezTo>
                <a:cubicBezTo>
                  <a:pt x="65" y="15"/>
                  <a:pt x="65" y="15"/>
                  <a:pt x="65" y="15"/>
                </a:cubicBezTo>
                <a:lnTo>
                  <a:pt x="61" y="19"/>
                </a:lnTo>
                <a:close/>
                <a:moveTo>
                  <a:pt x="57" y="23"/>
                </a:moveTo>
                <a:cubicBezTo>
                  <a:pt x="55" y="46"/>
                  <a:pt x="55" y="46"/>
                  <a:pt x="55" y="46"/>
                </a:cubicBezTo>
                <a:cubicBezTo>
                  <a:pt x="37" y="46"/>
                  <a:pt x="10" y="66"/>
                  <a:pt x="10" y="66"/>
                </a:cubicBezTo>
                <a:cubicBezTo>
                  <a:pt x="6" y="63"/>
                  <a:pt x="6" y="63"/>
                  <a:pt x="6" y="63"/>
                </a:cubicBezTo>
                <a:cubicBezTo>
                  <a:pt x="24" y="45"/>
                  <a:pt x="24" y="45"/>
                  <a:pt x="24" y="45"/>
                </a:cubicBezTo>
                <a:cubicBezTo>
                  <a:pt x="25" y="45"/>
                  <a:pt x="25" y="46"/>
                  <a:pt x="26" y="46"/>
                </a:cubicBezTo>
                <a:cubicBezTo>
                  <a:pt x="30" y="46"/>
                  <a:pt x="32" y="43"/>
                  <a:pt x="32" y="39"/>
                </a:cubicBezTo>
                <a:cubicBezTo>
                  <a:pt x="32" y="36"/>
                  <a:pt x="30" y="33"/>
                  <a:pt x="26" y="33"/>
                </a:cubicBezTo>
                <a:cubicBezTo>
                  <a:pt x="23" y="33"/>
                  <a:pt x="20" y="36"/>
                  <a:pt x="20" y="39"/>
                </a:cubicBezTo>
                <a:cubicBezTo>
                  <a:pt x="20" y="40"/>
                  <a:pt x="20" y="41"/>
                  <a:pt x="21" y="42"/>
                </a:cubicBezTo>
                <a:cubicBezTo>
                  <a:pt x="3" y="59"/>
                  <a:pt x="3" y="59"/>
                  <a:pt x="3" y="59"/>
                </a:cubicBezTo>
                <a:cubicBezTo>
                  <a:pt x="0" y="56"/>
                  <a:pt x="0" y="56"/>
                  <a:pt x="0" y="56"/>
                </a:cubicBezTo>
                <a:cubicBezTo>
                  <a:pt x="0" y="56"/>
                  <a:pt x="20" y="29"/>
                  <a:pt x="20" y="10"/>
                </a:cubicBezTo>
                <a:cubicBezTo>
                  <a:pt x="43" y="8"/>
                  <a:pt x="43" y="8"/>
                  <a:pt x="43" y="8"/>
                </a:cubicBezTo>
                <a:lnTo>
                  <a:pt x="57" y="23"/>
                </a:lnTo>
                <a:close/>
              </a:path>
            </a:pathLst>
          </a:custGeom>
          <a:solidFill>
            <a:schemeClr val="accent2"/>
          </a:solidFill>
          <a:ln>
            <a:noFill/>
          </a:ln>
          <a:extLst/>
        </p:spPr>
        <p:txBody>
          <a:bodyPr anchor="ctr"/>
          <a:lstStyle/>
          <a:p>
            <a:pPr algn="ctr"/>
            <a:endParaRPr/>
          </a:p>
        </p:txBody>
      </p:sp>
      <p:sp>
        <p:nvSpPr>
          <p:cNvPr id="41" name="ïṣḻ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AEE8353-8CA3-4B4A-9282-48C98E933E20}"/>
              </a:ext>
            </a:extLst>
          </p:cNvPr>
          <p:cNvSpPr/>
          <p:nvPr/>
        </p:nvSpPr>
        <p:spPr bwMode="auto">
          <a:xfrm rot="18451356">
            <a:off x="9183870" y="2677749"/>
            <a:ext cx="204191" cy="195623"/>
          </a:xfrm>
          <a:custGeom>
            <a:avLst/>
            <a:gdLst>
              <a:gd name="T0" fmla="*/ 55 w 88"/>
              <a:gd name="T1" fmla="*/ 59 h 84"/>
              <a:gd name="T2" fmla="*/ 53 w 88"/>
              <a:gd name="T3" fmla="*/ 53 h 84"/>
              <a:gd name="T4" fmla="*/ 61 w 88"/>
              <a:gd name="T5" fmla="*/ 38 h 84"/>
              <a:gd name="T6" fmla="*/ 63 w 88"/>
              <a:gd name="T7" fmla="*/ 26 h 84"/>
              <a:gd name="T8" fmla="*/ 44 w 88"/>
              <a:gd name="T9" fmla="*/ 0 h 84"/>
              <a:gd name="T10" fmla="*/ 25 w 88"/>
              <a:gd name="T11" fmla="*/ 26 h 84"/>
              <a:gd name="T12" fmla="*/ 28 w 88"/>
              <a:gd name="T13" fmla="*/ 38 h 84"/>
              <a:gd name="T14" fmla="*/ 36 w 88"/>
              <a:gd name="T15" fmla="*/ 53 h 84"/>
              <a:gd name="T16" fmla="*/ 33 w 88"/>
              <a:gd name="T17" fmla="*/ 59 h 84"/>
              <a:gd name="T18" fmla="*/ 0 w 88"/>
              <a:gd name="T19" fmla="*/ 84 h 84"/>
              <a:gd name="T20" fmla="*/ 44 w 88"/>
              <a:gd name="T21" fmla="*/ 84 h 84"/>
              <a:gd name="T22" fmla="*/ 88 w 88"/>
              <a:gd name="T23" fmla="*/ 84 h 84"/>
              <a:gd name="T24" fmla="*/ 55 w 88"/>
              <a:gd name="T2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84">
                <a:moveTo>
                  <a:pt x="55" y="59"/>
                </a:moveTo>
                <a:cubicBezTo>
                  <a:pt x="53" y="59"/>
                  <a:pt x="53" y="53"/>
                  <a:pt x="53" y="53"/>
                </a:cubicBezTo>
                <a:cubicBezTo>
                  <a:pt x="53" y="53"/>
                  <a:pt x="59" y="46"/>
                  <a:pt x="61" y="38"/>
                </a:cubicBezTo>
                <a:cubicBezTo>
                  <a:pt x="64" y="38"/>
                  <a:pt x="67" y="29"/>
                  <a:pt x="63" y="26"/>
                </a:cubicBezTo>
                <a:cubicBezTo>
                  <a:pt x="63" y="22"/>
                  <a:pt x="68" y="0"/>
                  <a:pt x="44" y="0"/>
                </a:cubicBezTo>
                <a:cubicBezTo>
                  <a:pt x="21" y="0"/>
                  <a:pt x="25" y="22"/>
                  <a:pt x="25" y="26"/>
                </a:cubicBezTo>
                <a:cubicBezTo>
                  <a:pt x="22" y="29"/>
                  <a:pt x="24" y="38"/>
                  <a:pt x="28" y="38"/>
                </a:cubicBezTo>
                <a:cubicBezTo>
                  <a:pt x="29" y="46"/>
                  <a:pt x="36" y="53"/>
                  <a:pt x="36" y="53"/>
                </a:cubicBezTo>
                <a:cubicBezTo>
                  <a:pt x="36" y="53"/>
                  <a:pt x="35" y="59"/>
                  <a:pt x="33" y="59"/>
                </a:cubicBezTo>
                <a:cubicBezTo>
                  <a:pt x="26" y="60"/>
                  <a:pt x="0" y="72"/>
                  <a:pt x="0" y="84"/>
                </a:cubicBezTo>
                <a:cubicBezTo>
                  <a:pt x="44" y="84"/>
                  <a:pt x="44" y="84"/>
                  <a:pt x="44" y="84"/>
                </a:cubicBezTo>
                <a:cubicBezTo>
                  <a:pt x="88" y="84"/>
                  <a:pt x="88" y="84"/>
                  <a:pt x="88" y="84"/>
                </a:cubicBezTo>
                <a:cubicBezTo>
                  <a:pt x="88" y="72"/>
                  <a:pt x="62" y="60"/>
                  <a:pt x="55" y="59"/>
                </a:cubicBezTo>
                <a:close/>
              </a:path>
            </a:pathLst>
          </a:custGeom>
          <a:solidFill>
            <a:schemeClr val="accent2"/>
          </a:solidFill>
          <a:ln>
            <a:noFill/>
          </a:ln>
          <a:extLst/>
        </p:spPr>
        <p:txBody>
          <a:bodyPr anchor="ctr"/>
          <a:lstStyle/>
          <a:p>
            <a:pPr algn="ctr"/>
            <a:endParaRPr/>
          </a:p>
        </p:txBody>
      </p:sp>
      <p:sp>
        <p:nvSpPr>
          <p:cNvPr id="42" name="ïṥḻî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996EBE7-24CE-4D83-A639-36DD3F8695F0}"/>
              </a:ext>
            </a:extLst>
          </p:cNvPr>
          <p:cNvSpPr/>
          <p:nvPr/>
        </p:nvSpPr>
        <p:spPr bwMode="auto">
          <a:xfrm rot="21028807">
            <a:off x="8969262" y="2799393"/>
            <a:ext cx="78936" cy="80634"/>
          </a:xfrm>
          <a:custGeom>
            <a:avLst/>
            <a:gdLst>
              <a:gd name="T0" fmla="*/ 57 w 57"/>
              <a:gd name="T1" fmla="*/ 29 h 58"/>
              <a:gd name="T2" fmla="*/ 28 w 57"/>
              <a:gd name="T3" fmla="*/ 58 h 58"/>
              <a:gd name="T4" fmla="*/ 0 w 57"/>
              <a:gd name="T5" fmla="*/ 29 h 58"/>
              <a:gd name="T6" fmla="*/ 28 w 57"/>
              <a:gd name="T7" fmla="*/ 0 h 58"/>
              <a:gd name="T8" fmla="*/ 57 w 57"/>
              <a:gd name="T9" fmla="*/ 29 h 58"/>
              <a:gd name="T10" fmla="*/ 5 w 57"/>
              <a:gd name="T11" fmla="*/ 29 h 58"/>
              <a:gd name="T12" fmla="*/ 28 w 57"/>
              <a:gd name="T13" fmla="*/ 52 h 58"/>
              <a:gd name="T14" fmla="*/ 52 w 57"/>
              <a:gd name="T15" fmla="*/ 29 h 58"/>
              <a:gd name="T16" fmla="*/ 28 w 57"/>
              <a:gd name="T17" fmla="*/ 6 h 58"/>
              <a:gd name="T18" fmla="*/ 5 w 57"/>
              <a:gd name="T19" fmla="*/ 29 h 58"/>
              <a:gd name="T20" fmla="*/ 31 w 57"/>
              <a:gd name="T21" fmla="*/ 12 h 58"/>
              <a:gd name="T22" fmla="*/ 45 w 57"/>
              <a:gd name="T23" fmla="*/ 26 h 58"/>
              <a:gd name="T24" fmla="*/ 45 w 57"/>
              <a:gd name="T25" fmla="*/ 31 h 58"/>
              <a:gd name="T26" fmla="*/ 40 w 57"/>
              <a:gd name="T27" fmla="*/ 31 h 58"/>
              <a:gd name="T28" fmla="*/ 32 w 57"/>
              <a:gd name="T29" fmla="*/ 23 h 58"/>
              <a:gd name="T30" fmla="*/ 32 w 57"/>
              <a:gd name="T31" fmla="*/ 43 h 58"/>
              <a:gd name="T32" fmla="*/ 28 w 57"/>
              <a:gd name="T33" fmla="*/ 47 h 58"/>
              <a:gd name="T34" fmla="*/ 25 w 57"/>
              <a:gd name="T35" fmla="*/ 43 h 58"/>
              <a:gd name="T36" fmla="*/ 25 w 57"/>
              <a:gd name="T37" fmla="*/ 23 h 58"/>
              <a:gd name="T38" fmla="*/ 17 w 57"/>
              <a:gd name="T39" fmla="*/ 31 h 58"/>
              <a:gd name="T40" fmla="*/ 12 w 57"/>
              <a:gd name="T41" fmla="*/ 31 h 58"/>
              <a:gd name="T42" fmla="*/ 11 w 57"/>
              <a:gd name="T43" fmla="*/ 29 h 58"/>
              <a:gd name="T44" fmla="*/ 12 w 57"/>
              <a:gd name="T45" fmla="*/ 26 h 58"/>
              <a:gd name="T46" fmla="*/ 26 w 57"/>
              <a:gd name="T47" fmla="*/ 12 h 58"/>
              <a:gd name="T48" fmla="*/ 31 w 57"/>
              <a:gd name="T4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 h="58">
                <a:moveTo>
                  <a:pt x="57" y="29"/>
                </a:moveTo>
                <a:cubicBezTo>
                  <a:pt x="57" y="45"/>
                  <a:pt x="44" y="58"/>
                  <a:pt x="28" y="58"/>
                </a:cubicBezTo>
                <a:cubicBezTo>
                  <a:pt x="13" y="58"/>
                  <a:pt x="0" y="45"/>
                  <a:pt x="0" y="29"/>
                </a:cubicBezTo>
                <a:cubicBezTo>
                  <a:pt x="0" y="13"/>
                  <a:pt x="13" y="0"/>
                  <a:pt x="28" y="0"/>
                </a:cubicBezTo>
                <a:cubicBezTo>
                  <a:pt x="44" y="0"/>
                  <a:pt x="57" y="13"/>
                  <a:pt x="57" y="29"/>
                </a:cubicBezTo>
                <a:close/>
                <a:moveTo>
                  <a:pt x="5" y="29"/>
                </a:moveTo>
                <a:cubicBezTo>
                  <a:pt x="5" y="42"/>
                  <a:pt x="16" y="52"/>
                  <a:pt x="28" y="52"/>
                </a:cubicBezTo>
                <a:cubicBezTo>
                  <a:pt x="41" y="52"/>
                  <a:pt x="52" y="42"/>
                  <a:pt x="52" y="29"/>
                </a:cubicBezTo>
                <a:cubicBezTo>
                  <a:pt x="52" y="16"/>
                  <a:pt x="41" y="6"/>
                  <a:pt x="28" y="6"/>
                </a:cubicBezTo>
                <a:cubicBezTo>
                  <a:pt x="16" y="6"/>
                  <a:pt x="5" y="16"/>
                  <a:pt x="5" y="29"/>
                </a:cubicBezTo>
                <a:close/>
                <a:moveTo>
                  <a:pt x="31" y="12"/>
                </a:moveTo>
                <a:cubicBezTo>
                  <a:pt x="45" y="26"/>
                  <a:pt x="45" y="26"/>
                  <a:pt x="45" y="26"/>
                </a:cubicBezTo>
                <a:cubicBezTo>
                  <a:pt x="47" y="28"/>
                  <a:pt x="47" y="30"/>
                  <a:pt x="45" y="31"/>
                </a:cubicBezTo>
                <a:cubicBezTo>
                  <a:pt x="44" y="33"/>
                  <a:pt x="42" y="33"/>
                  <a:pt x="40" y="31"/>
                </a:cubicBezTo>
                <a:cubicBezTo>
                  <a:pt x="32" y="23"/>
                  <a:pt x="32" y="23"/>
                  <a:pt x="32" y="23"/>
                </a:cubicBezTo>
                <a:cubicBezTo>
                  <a:pt x="32" y="43"/>
                  <a:pt x="32" y="43"/>
                  <a:pt x="32" y="43"/>
                </a:cubicBezTo>
                <a:cubicBezTo>
                  <a:pt x="32" y="45"/>
                  <a:pt x="30" y="47"/>
                  <a:pt x="28" y="47"/>
                </a:cubicBezTo>
                <a:cubicBezTo>
                  <a:pt x="26" y="47"/>
                  <a:pt x="25" y="45"/>
                  <a:pt x="25" y="43"/>
                </a:cubicBezTo>
                <a:cubicBezTo>
                  <a:pt x="25" y="23"/>
                  <a:pt x="25" y="23"/>
                  <a:pt x="25" y="23"/>
                </a:cubicBezTo>
                <a:cubicBezTo>
                  <a:pt x="17" y="31"/>
                  <a:pt x="17" y="31"/>
                  <a:pt x="17" y="31"/>
                </a:cubicBezTo>
                <a:cubicBezTo>
                  <a:pt x="15" y="33"/>
                  <a:pt x="13" y="33"/>
                  <a:pt x="12" y="31"/>
                </a:cubicBezTo>
                <a:cubicBezTo>
                  <a:pt x="11" y="31"/>
                  <a:pt x="11" y="30"/>
                  <a:pt x="11" y="29"/>
                </a:cubicBezTo>
                <a:cubicBezTo>
                  <a:pt x="11" y="28"/>
                  <a:pt x="11" y="27"/>
                  <a:pt x="12" y="26"/>
                </a:cubicBezTo>
                <a:cubicBezTo>
                  <a:pt x="26" y="12"/>
                  <a:pt x="26" y="12"/>
                  <a:pt x="26" y="12"/>
                </a:cubicBezTo>
                <a:cubicBezTo>
                  <a:pt x="27" y="11"/>
                  <a:pt x="30" y="11"/>
                  <a:pt x="31" y="12"/>
                </a:cubicBezTo>
                <a:close/>
              </a:path>
            </a:pathLst>
          </a:custGeom>
          <a:solidFill>
            <a:schemeClr val="accent2"/>
          </a:solidFill>
          <a:ln>
            <a:noFill/>
          </a:ln>
          <a:extLst/>
        </p:spPr>
        <p:txBody>
          <a:bodyPr anchor="ctr"/>
          <a:lstStyle/>
          <a:p>
            <a:pPr algn="ctr"/>
            <a:endParaRPr/>
          </a:p>
        </p:txBody>
      </p:sp>
      <p:sp>
        <p:nvSpPr>
          <p:cNvPr id="43" name="išľî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8374887-B1F1-45B8-95CF-16FF6D041BA4}"/>
              </a:ext>
            </a:extLst>
          </p:cNvPr>
          <p:cNvSpPr/>
          <p:nvPr/>
        </p:nvSpPr>
        <p:spPr bwMode="auto">
          <a:xfrm rot="17100000">
            <a:off x="9938495" y="922922"/>
            <a:ext cx="218470" cy="219897"/>
          </a:xfrm>
          <a:custGeom>
            <a:avLst/>
            <a:gdLst>
              <a:gd name="T0" fmla="*/ 85 w 94"/>
              <a:gd name="T1" fmla="*/ 20 h 94"/>
              <a:gd name="T2" fmla="*/ 37 w 94"/>
              <a:gd name="T3" fmla="*/ 2 h 94"/>
              <a:gd name="T4" fmla="*/ 20 w 94"/>
              <a:gd name="T5" fmla="*/ 10 h 94"/>
              <a:gd name="T6" fmla="*/ 2 w 94"/>
              <a:gd name="T7" fmla="*/ 57 h 94"/>
              <a:gd name="T8" fmla="*/ 10 w 94"/>
              <a:gd name="T9" fmla="*/ 74 h 94"/>
              <a:gd name="T10" fmla="*/ 57 w 94"/>
              <a:gd name="T11" fmla="*/ 92 h 94"/>
              <a:gd name="T12" fmla="*/ 74 w 94"/>
              <a:gd name="T13" fmla="*/ 84 h 94"/>
              <a:gd name="T14" fmla="*/ 92 w 94"/>
              <a:gd name="T15" fmla="*/ 37 h 94"/>
              <a:gd name="T16" fmla="*/ 85 w 94"/>
              <a:gd name="T17" fmla="*/ 20 h 94"/>
              <a:gd name="T18" fmla="*/ 36 w 94"/>
              <a:gd name="T19" fmla="*/ 38 h 94"/>
              <a:gd name="T20" fmla="*/ 62 w 94"/>
              <a:gd name="T21" fmla="*/ 47 h 94"/>
              <a:gd name="T22" fmla="*/ 61 w 94"/>
              <a:gd name="T23" fmla="*/ 52 h 94"/>
              <a:gd name="T24" fmla="*/ 42 w 94"/>
              <a:gd name="T25" fmla="*/ 61 h 94"/>
              <a:gd name="T26" fmla="*/ 33 w 94"/>
              <a:gd name="T27" fmla="*/ 42 h 94"/>
              <a:gd name="T28" fmla="*/ 36 w 94"/>
              <a:gd name="T29" fmla="*/ 38 h 94"/>
              <a:gd name="T30" fmla="*/ 76 w 94"/>
              <a:gd name="T31" fmla="*/ 53 h 94"/>
              <a:gd name="T32" fmla="*/ 69 w 94"/>
              <a:gd name="T33" fmla="*/ 71 h 94"/>
              <a:gd name="T34" fmla="*/ 66 w 94"/>
              <a:gd name="T35" fmla="*/ 80 h 94"/>
              <a:gd name="T36" fmla="*/ 59 w 94"/>
              <a:gd name="T37" fmla="*/ 82 h 94"/>
              <a:gd name="T38" fmla="*/ 15 w 94"/>
              <a:gd name="T39" fmla="*/ 65 h 94"/>
              <a:gd name="T40" fmla="*/ 12 w 94"/>
              <a:gd name="T41" fmla="*/ 59 h 94"/>
              <a:gd name="T42" fmla="*/ 15 w 94"/>
              <a:gd name="T43" fmla="*/ 50 h 94"/>
              <a:gd name="T44" fmla="*/ 22 w 94"/>
              <a:gd name="T45" fmla="*/ 32 h 94"/>
              <a:gd name="T46" fmla="*/ 22 w 94"/>
              <a:gd name="T47" fmla="*/ 32 h 94"/>
              <a:gd name="T48" fmla="*/ 29 w 94"/>
              <a:gd name="T49" fmla="*/ 35 h 94"/>
              <a:gd name="T50" fmla="*/ 27 w 94"/>
              <a:gd name="T51" fmla="*/ 39 h 94"/>
              <a:gd name="T52" fmla="*/ 39 w 94"/>
              <a:gd name="T53" fmla="*/ 67 h 94"/>
              <a:gd name="T54" fmla="*/ 67 w 94"/>
              <a:gd name="T55" fmla="*/ 55 h 94"/>
              <a:gd name="T56" fmla="*/ 69 w 94"/>
              <a:gd name="T57" fmla="*/ 50 h 94"/>
              <a:gd name="T58" fmla="*/ 76 w 94"/>
              <a:gd name="T59" fmla="*/ 53 h 94"/>
              <a:gd name="T60" fmla="*/ 82 w 94"/>
              <a:gd name="T61" fmla="*/ 37 h 94"/>
              <a:gd name="T62" fmla="*/ 79 w 94"/>
              <a:gd name="T63" fmla="*/ 38 h 94"/>
              <a:gd name="T64" fmla="*/ 74 w 94"/>
              <a:gd name="T65" fmla="*/ 37 h 94"/>
              <a:gd name="T66" fmla="*/ 73 w 94"/>
              <a:gd name="T67" fmla="*/ 34 h 94"/>
              <a:gd name="T68" fmla="*/ 74 w 94"/>
              <a:gd name="T69" fmla="*/ 29 h 94"/>
              <a:gd name="T70" fmla="*/ 77 w 94"/>
              <a:gd name="T71" fmla="*/ 28 h 94"/>
              <a:gd name="T72" fmla="*/ 82 w 94"/>
              <a:gd name="T73" fmla="*/ 29 h 94"/>
              <a:gd name="T74" fmla="*/ 83 w 94"/>
              <a:gd name="T75" fmla="*/ 33 h 94"/>
              <a:gd name="T76" fmla="*/ 82 w 94"/>
              <a:gd name="T77" fmla="*/ 3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 h="94">
                <a:moveTo>
                  <a:pt x="85" y="20"/>
                </a:moveTo>
                <a:cubicBezTo>
                  <a:pt x="37" y="2"/>
                  <a:pt x="37" y="2"/>
                  <a:pt x="37" y="2"/>
                </a:cubicBezTo>
                <a:cubicBezTo>
                  <a:pt x="30" y="0"/>
                  <a:pt x="23" y="3"/>
                  <a:pt x="20" y="10"/>
                </a:cubicBezTo>
                <a:cubicBezTo>
                  <a:pt x="2" y="57"/>
                  <a:pt x="2" y="57"/>
                  <a:pt x="2" y="57"/>
                </a:cubicBezTo>
                <a:cubicBezTo>
                  <a:pt x="0" y="64"/>
                  <a:pt x="3" y="71"/>
                  <a:pt x="10" y="74"/>
                </a:cubicBezTo>
                <a:cubicBezTo>
                  <a:pt x="57" y="92"/>
                  <a:pt x="57" y="92"/>
                  <a:pt x="57" y="92"/>
                </a:cubicBezTo>
                <a:cubicBezTo>
                  <a:pt x="64" y="94"/>
                  <a:pt x="71" y="91"/>
                  <a:pt x="74" y="84"/>
                </a:cubicBezTo>
                <a:cubicBezTo>
                  <a:pt x="92" y="37"/>
                  <a:pt x="92" y="37"/>
                  <a:pt x="92" y="37"/>
                </a:cubicBezTo>
                <a:cubicBezTo>
                  <a:pt x="94" y="30"/>
                  <a:pt x="91" y="23"/>
                  <a:pt x="85" y="20"/>
                </a:cubicBezTo>
                <a:close/>
                <a:moveTo>
                  <a:pt x="36" y="38"/>
                </a:moveTo>
                <a:cubicBezTo>
                  <a:pt x="62" y="47"/>
                  <a:pt x="62" y="47"/>
                  <a:pt x="62" y="47"/>
                </a:cubicBezTo>
                <a:cubicBezTo>
                  <a:pt x="62" y="49"/>
                  <a:pt x="61" y="51"/>
                  <a:pt x="61" y="52"/>
                </a:cubicBezTo>
                <a:cubicBezTo>
                  <a:pt x="58" y="60"/>
                  <a:pt x="49" y="64"/>
                  <a:pt x="42" y="61"/>
                </a:cubicBezTo>
                <a:cubicBezTo>
                  <a:pt x="34" y="58"/>
                  <a:pt x="31" y="49"/>
                  <a:pt x="33" y="42"/>
                </a:cubicBezTo>
                <a:cubicBezTo>
                  <a:pt x="34" y="40"/>
                  <a:pt x="35" y="39"/>
                  <a:pt x="36" y="38"/>
                </a:cubicBezTo>
                <a:close/>
                <a:moveTo>
                  <a:pt x="76" y="53"/>
                </a:moveTo>
                <a:cubicBezTo>
                  <a:pt x="69" y="71"/>
                  <a:pt x="69" y="71"/>
                  <a:pt x="69" y="71"/>
                </a:cubicBezTo>
                <a:cubicBezTo>
                  <a:pt x="66" y="80"/>
                  <a:pt x="66" y="80"/>
                  <a:pt x="66" y="80"/>
                </a:cubicBezTo>
                <a:cubicBezTo>
                  <a:pt x="65" y="82"/>
                  <a:pt x="62" y="83"/>
                  <a:pt x="59" y="82"/>
                </a:cubicBezTo>
                <a:cubicBezTo>
                  <a:pt x="15" y="65"/>
                  <a:pt x="15" y="65"/>
                  <a:pt x="15" y="65"/>
                </a:cubicBezTo>
                <a:cubicBezTo>
                  <a:pt x="12" y="64"/>
                  <a:pt x="11" y="62"/>
                  <a:pt x="12" y="59"/>
                </a:cubicBezTo>
                <a:cubicBezTo>
                  <a:pt x="15" y="50"/>
                  <a:pt x="15" y="50"/>
                  <a:pt x="15" y="50"/>
                </a:cubicBezTo>
                <a:cubicBezTo>
                  <a:pt x="22" y="32"/>
                  <a:pt x="22" y="32"/>
                  <a:pt x="22" y="32"/>
                </a:cubicBezTo>
                <a:cubicBezTo>
                  <a:pt x="22" y="32"/>
                  <a:pt x="22" y="32"/>
                  <a:pt x="22" y="32"/>
                </a:cubicBezTo>
                <a:cubicBezTo>
                  <a:pt x="29" y="35"/>
                  <a:pt x="29" y="35"/>
                  <a:pt x="29" y="35"/>
                </a:cubicBezTo>
                <a:cubicBezTo>
                  <a:pt x="28" y="36"/>
                  <a:pt x="27" y="38"/>
                  <a:pt x="27" y="39"/>
                </a:cubicBezTo>
                <a:cubicBezTo>
                  <a:pt x="23" y="51"/>
                  <a:pt x="28" y="63"/>
                  <a:pt x="39" y="67"/>
                </a:cubicBezTo>
                <a:cubicBezTo>
                  <a:pt x="51" y="72"/>
                  <a:pt x="63" y="66"/>
                  <a:pt x="67" y="55"/>
                </a:cubicBezTo>
                <a:cubicBezTo>
                  <a:pt x="68" y="53"/>
                  <a:pt x="68" y="52"/>
                  <a:pt x="69" y="50"/>
                </a:cubicBezTo>
                <a:cubicBezTo>
                  <a:pt x="76" y="53"/>
                  <a:pt x="76" y="53"/>
                  <a:pt x="76" y="53"/>
                </a:cubicBezTo>
                <a:close/>
                <a:moveTo>
                  <a:pt x="82" y="37"/>
                </a:moveTo>
                <a:cubicBezTo>
                  <a:pt x="81" y="38"/>
                  <a:pt x="80" y="39"/>
                  <a:pt x="79" y="38"/>
                </a:cubicBezTo>
                <a:cubicBezTo>
                  <a:pt x="74" y="37"/>
                  <a:pt x="74" y="37"/>
                  <a:pt x="74" y="37"/>
                </a:cubicBezTo>
                <a:cubicBezTo>
                  <a:pt x="73" y="36"/>
                  <a:pt x="72" y="35"/>
                  <a:pt x="73" y="34"/>
                </a:cubicBezTo>
                <a:cubicBezTo>
                  <a:pt x="74" y="29"/>
                  <a:pt x="74" y="29"/>
                  <a:pt x="74" y="29"/>
                </a:cubicBezTo>
                <a:cubicBezTo>
                  <a:pt x="75" y="28"/>
                  <a:pt x="76" y="27"/>
                  <a:pt x="77" y="28"/>
                </a:cubicBezTo>
                <a:cubicBezTo>
                  <a:pt x="82" y="29"/>
                  <a:pt x="82" y="29"/>
                  <a:pt x="82" y="29"/>
                </a:cubicBezTo>
                <a:cubicBezTo>
                  <a:pt x="83" y="30"/>
                  <a:pt x="84" y="31"/>
                  <a:pt x="83" y="33"/>
                </a:cubicBezTo>
                <a:lnTo>
                  <a:pt x="82" y="37"/>
                </a:lnTo>
                <a:close/>
              </a:path>
            </a:pathLst>
          </a:custGeom>
          <a:solidFill>
            <a:schemeClr val="accent2"/>
          </a:solidFill>
          <a:ln>
            <a:noFill/>
          </a:ln>
          <a:extLst/>
        </p:spPr>
        <p:txBody>
          <a:bodyPr anchor="ctr"/>
          <a:lstStyle/>
          <a:p>
            <a:pPr algn="ctr"/>
            <a:endParaRPr/>
          </a:p>
        </p:txBody>
      </p:sp>
      <p:sp>
        <p:nvSpPr>
          <p:cNvPr id="44" name="ïsḻ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E645D7D-639E-4167-8335-6D0037F0FBBB}"/>
              </a:ext>
            </a:extLst>
          </p:cNvPr>
          <p:cNvSpPr/>
          <p:nvPr/>
        </p:nvSpPr>
        <p:spPr bwMode="auto">
          <a:xfrm rot="1555595">
            <a:off x="9403749" y="2573021"/>
            <a:ext cx="95671" cy="151358"/>
          </a:xfrm>
          <a:custGeom>
            <a:avLst/>
            <a:gdLst>
              <a:gd name="T0" fmla="*/ 21 w 41"/>
              <a:gd name="T1" fmla="*/ 0 h 65"/>
              <a:gd name="T2" fmla="*/ 0 w 41"/>
              <a:gd name="T3" fmla="*/ 20 h 65"/>
              <a:gd name="T4" fmla="*/ 21 w 41"/>
              <a:gd name="T5" fmla="*/ 65 h 65"/>
              <a:gd name="T6" fmla="*/ 41 w 41"/>
              <a:gd name="T7" fmla="*/ 20 h 65"/>
              <a:gd name="T8" fmla="*/ 21 w 41"/>
              <a:gd name="T9" fmla="*/ 0 h 65"/>
              <a:gd name="T10" fmla="*/ 21 w 41"/>
              <a:gd name="T11" fmla="*/ 33 h 65"/>
              <a:gd name="T12" fmla="*/ 8 w 41"/>
              <a:gd name="T13" fmla="*/ 20 h 65"/>
              <a:gd name="T14" fmla="*/ 21 w 41"/>
              <a:gd name="T15" fmla="*/ 8 h 65"/>
              <a:gd name="T16" fmla="*/ 33 w 41"/>
              <a:gd name="T17" fmla="*/ 20 h 65"/>
              <a:gd name="T18" fmla="*/ 21 w 41"/>
              <a:gd name="T19" fmla="*/ 33 h 65"/>
              <a:gd name="T20" fmla="*/ 13 w 41"/>
              <a:gd name="T21" fmla="*/ 20 h 65"/>
              <a:gd name="T22" fmla="*/ 21 w 41"/>
              <a:gd name="T23" fmla="*/ 28 h 65"/>
              <a:gd name="T24" fmla="*/ 29 w 41"/>
              <a:gd name="T25" fmla="*/ 20 h 65"/>
              <a:gd name="T26" fmla="*/ 21 w 41"/>
              <a:gd name="T27" fmla="*/ 12 h 65"/>
              <a:gd name="T28" fmla="*/ 13 w 41"/>
              <a:gd name="T29" fmla="*/ 2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65">
                <a:moveTo>
                  <a:pt x="21" y="0"/>
                </a:moveTo>
                <a:cubicBezTo>
                  <a:pt x="9" y="0"/>
                  <a:pt x="0" y="9"/>
                  <a:pt x="0" y="20"/>
                </a:cubicBezTo>
                <a:cubicBezTo>
                  <a:pt x="0" y="41"/>
                  <a:pt x="21" y="65"/>
                  <a:pt x="21" y="65"/>
                </a:cubicBezTo>
                <a:cubicBezTo>
                  <a:pt x="21" y="65"/>
                  <a:pt x="41" y="41"/>
                  <a:pt x="41" y="20"/>
                </a:cubicBezTo>
                <a:cubicBezTo>
                  <a:pt x="41" y="9"/>
                  <a:pt x="32" y="0"/>
                  <a:pt x="21" y="0"/>
                </a:cubicBezTo>
                <a:close/>
                <a:moveTo>
                  <a:pt x="21" y="33"/>
                </a:moveTo>
                <a:cubicBezTo>
                  <a:pt x="14" y="33"/>
                  <a:pt x="8" y="27"/>
                  <a:pt x="8" y="20"/>
                </a:cubicBezTo>
                <a:cubicBezTo>
                  <a:pt x="8" y="13"/>
                  <a:pt x="14" y="8"/>
                  <a:pt x="21" y="8"/>
                </a:cubicBezTo>
                <a:cubicBezTo>
                  <a:pt x="28" y="8"/>
                  <a:pt x="33" y="13"/>
                  <a:pt x="33" y="20"/>
                </a:cubicBezTo>
                <a:cubicBezTo>
                  <a:pt x="33" y="27"/>
                  <a:pt x="28" y="33"/>
                  <a:pt x="21" y="33"/>
                </a:cubicBezTo>
                <a:close/>
                <a:moveTo>
                  <a:pt x="13" y="20"/>
                </a:moveTo>
                <a:cubicBezTo>
                  <a:pt x="13" y="25"/>
                  <a:pt x="16" y="28"/>
                  <a:pt x="21" y="28"/>
                </a:cubicBezTo>
                <a:cubicBezTo>
                  <a:pt x="25" y="28"/>
                  <a:pt x="29" y="25"/>
                  <a:pt x="29" y="20"/>
                </a:cubicBezTo>
                <a:cubicBezTo>
                  <a:pt x="29" y="16"/>
                  <a:pt x="25" y="12"/>
                  <a:pt x="21" y="12"/>
                </a:cubicBezTo>
                <a:cubicBezTo>
                  <a:pt x="16" y="12"/>
                  <a:pt x="13" y="16"/>
                  <a:pt x="13" y="20"/>
                </a:cubicBezTo>
                <a:close/>
              </a:path>
            </a:pathLst>
          </a:custGeom>
          <a:solidFill>
            <a:schemeClr val="accent2"/>
          </a:solidFill>
          <a:ln>
            <a:noFill/>
          </a:ln>
          <a:extLst/>
        </p:spPr>
        <p:txBody>
          <a:bodyPr anchor="ctr"/>
          <a:lstStyle/>
          <a:p>
            <a:pPr algn="ctr"/>
            <a:endParaRPr/>
          </a:p>
        </p:txBody>
      </p:sp>
      <p:sp>
        <p:nvSpPr>
          <p:cNvPr id="45" name="ísļ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7CA5E52-DB0C-40AA-A802-899C638F020F}"/>
              </a:ext>
            </a:extLst>
          </p:cNvPr>
          <p:cNvSpPr/>
          <p:nvPr/>
        </p:nvSpPr>
        <p:spPr bwMode="auto">
          <a:xfrm rot="21028807">
            <a:off x="9488991" y="1640149"/>
            <a:ext cx="279869" cy="282725"/>
          </a:xfrm>
          <a:custGeom>
            <a:avLst/>
            <a:gdLst>
              <a:gd name="T0" fmla="*/ 0 w 120"/>
              <a:gd name="T1" fmla="*/ 70 h 121"/>
              <a:gd name="T2" fmla="*/ 10 w 120"/>
              <a:gd name="T3" fmla="*/ 80 h 121"/>
              <a:gd name="T4" fmla="*/ 20 w 120"/>
              <a:gd name="T5" fmla="*/ 70 h 121"/>
              <a:gd name="T6" fmla="*/ 20 w 120"/>
              <a:gd name="T7" fmla="*/ 34 h 121"/>
              <a:gd name="T8" fmla="*/ 103 w 120"/>
              <a:gd name="T9" fmla="*/ 117 h 121"/>
              <a:gd name="T10" fmla="*/ 117 w 120"/>
              <a:gd name="T11" fmla="*/ 117 h 121"/>
              <a:gd name="T12" fmla="*/ 120 w 120"/>
              <a:gd name="T13" fmla="*/ 110 h 121"/>
              <a:gd name="T14" fmla="*/ 117 w 120"/>
              <a:gd name="T15" fmla="*/ 103 h 121"/>
              <a:gd name="T16" fmla="*/ 34 w 120"/>
              <a:gd name="T17" fmla="*/ 20 h 121"/>
              <a:gd name="T18" fmla="*/ 70 w 120"/>
              <a:gd name="T19" fmla="*/ 20 h 121"/>
              <a:gd name="T20" fmla="*/ 80 w 120"/>
              <a:gd name="T21" fmla="*/ 10 h 121"/>
              <a:gd name="T22" fmla="*/ 70 w 120"/>
              <a:gd name="T23" fmla="*/ 0 h 121"/>
              <a:gd name="T24" fmla="*/ 0 w 120"/>
              <a:gd name="T25" fmla="*/ 0 h 121"/>
              <a:gd name="T26" fmla="*/ 0 w 120"/>
              <a:gd name="T27" fmla="*/ 7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121">
                <a:moveTo>
                  <a:pt x="0" y="70"/>
                </a:moveTo>
                <a:cubicBezTo>
                  <a:pt x="0" y="76"/>
                  <a:pt x="4" y="80"/>
                  <a:pt x="10" y="80"/>
                </a:cubicBezTo>
                <a:cubicBezTo>
                  <a:pt x="15" y="80"/>
                  <a:pt x="20" y="76"/>
                  <a:pt x="20" y="70"/>
                </a:cubicBezTo>
                <a:cubicBezTo>
                  <a:pt x="20" y="34"/>
                  <a:pt x="20" y="34"/>
                  <a:pt x="20" y="34"/>
                </a:cubicBezTo>
                <a:cubicBezTo>
                  <a:pt x="103" y="117"/>
                  <a:pt x="103" y="117"/>
                  <a:pt x="103" y="117"/>
                </a:cubicBezTo>
                <a:cubicBezTo>
                  <a:pt x="107" y="121"/>
                  <a:pt x="113" y="121"/>
                  <a:pt x="117" y="117"/>
                </a:cubicBezTo>
                <a:cubicBezTo>
                  <a:pt x="119" y="115"/>
                  <a:pt x="120" y="113"/>
                  <a:pt x="120" y="110"/>
                </a:cubicBezTo>
                <a:cubicBezTo>
                  <a:pt x="120" y="108"/>
                  <a:pt x="119" y="105"/>
                  <a:pt x="117" y="103"/>
                </a:cubicBezTo>
                <a:cubicBezTo>
                  <a:pt x="34" y="20"/>
                  <a:pt x="34" y="20"/>
                  <a:pt x="34" y="20"/>
                </a:cubicBezTo>
                <a:cubicBezTo>
                  <a:pt x="70" y="20"/>
                  <a:pt x="70" y="20"/>
                  <a:pt x="70" y="20"/>
                </a:cubicBezTo>
                <a:cubicBezTo>
                  <a:pt x="75" y="20"/>
                  <a:pt x="80" y="15"/>
                  <a:pt x="80" y="10"/>
                </a:cubicBezTo>
                <a:cubicBezTo>
                  <a:pt x="80" y="4"/>
                  <a:pt x="75" y="0"/>
                  <a:pt x="70" y="0"/>
                </a:cubicBezTo>
                <a:cubicBezTo>
                  <a:pt x="0" y="0"/>
                  <a:pt x="0" y="0"/>
                  <a:pt x="0" y="0"/>
                </a:cubicBezTo>
                <a:lnTo>
                  <a:pt x="0" y="70"/>
                </a:lnTo>
                <a:close/>
              </a:path>
            </a:pathLst>
          </a:custGeom>
          <a:solidFill>
            <a:schemeClr val="accent2"/>
          </a:solidFill>
          <a:ln>
            <a:noFill/>
          </a:ln>
          <a:extLst/>
        </p:spPr>
        <p:txBody>
          <a:bodyPr anchor="ctr"/>
          <a:lstStyle/>
          <a:p>
            <a:pPr algn="ctr"/>
            <a:endParaRPr/>
          </a:p>
        </p:txBody>
      </p:sp>
      <p:sp>
        <p:nvSpPr>
          <p:cNvPr id="46" name="ïṩl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07AB646-A3E1-4668-8DBC-C340BD9BEE3C}"/>
              </a:ext>
            </a:extLst>
          </p:cNvPr>
          <p:cNvSpPr/>
          <p:nvPr/>
        </p:nvSpPr>
        <p:spPr bwMode="auto">
          <a:xfrm rot="21028807">
            <a:off x="9439846" y="1828209"/>
            <a:ext cx="302716" cy="285581"/>
          </a:xfrm>
          <a:custGeom>
            <a:avLst/>
            <a:gdLst>
              <a:gd name="T0" fmla="*/ 93 w 212"/>
              <a:gd name="T1" fmla="*/ 107 h 200"/>
              <a:gd name="T2" fmla="*/ 119 w 212"/>
              <a:gd name="T3" fmla="*/ 107 h 200"/>
              <a:gd name="T4" fmla="*/ 119 w 212"/>
              <a:gd name="T5" fmla="*/ 54 h 200"/>
              <a:gd name="T6" fmla="*/ 158 w 212"/>
              <a:gd name="T7" fmla="*/ 54 h 200"/>
              <a:gd name="T8" fmla="*/ 106 w 212"/>
              <a:gd name="T9" fmla="*/ 0 h 200"/>
              <a:gd name="T10" fmla="*/ 52 w 212"/>
              <a:gd name="T11" fmla="*/ 54 h 200"/>
              <a:gd name="T12" fmla="*/ 93 w 212"/>
              <a:gd name="T13" fmla="*/ 54 h 200"/>
              <a:gd name="T14" fmla="*/ 93 w 212"/>
              <a:gd name="T15" fmla="*/ 107 h 200"/>
              <a:gd name="T16" fmla="*/ 132 w 212"/>
              <a:gd name="T17" fmla="*/ 77 h 200"/>
              <a:gd name="T18" fmla="*/ 132 w 212"/>
              <a:gd name="T19" fmla="*/ 97 h 200"/>
              <a:gd name="T20" fmla="*/ 192 w 212"/>
              <a:gd name="T21" fmla="*/ 120 h 200"/>
              <a:gd name="T22" fmla="*/ 106 w 212"/>
              <a:gd name="T23" fmla="*/ 152 h 200"/>
              <a:gd name="T24" fmla="*/ 18 w 212"/>
              <a:gd name="T25" fmla="*/ 120 h 200"/>
              <a:gd name="T26" fmla="*/ 78 w 212"/>
              <a:gd name="T27" fmla="*/ 97 h 200"/>
              <a:gd name="T28" fmla="*/ 78 w 212"/>
              <a:gd name="T29" fmla="*/ 77 h 200"/>
              <a:gd name="T30" fmla="*/ 0 w 212"/>
              <a:gd name="T31" fmla="*/ 107 h 200"/>
              <a:gd name="T32" fmla="*/ 0 w 212"/>
              <a:gd name="T33" fmla="*/ 160 h 200"/>
              <a:gd name="T34" fmla="*/ 106 w 212"/>
              <a:gd name="T35" fmla="*/ 200 h 200"/>
              <a:gd name="T36" fmla="*/ 212 w 212"/>
              <a:gd name="T37" fmla="*/ 160 h 200"/>
              <a:gd name="T38" fmla="*/ 212 w 212"/>
              <a:gd name="T39" fmla="*/ 107 h 200"/>
              <a:gd name="T40" fmla="*/ 132 w 212"/>
              <a:gd name="T41" fmla="*/ 7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2" h="200">
                <a:moveTo>
                  <a:pt x="93" y="107"/>
                </a:moveTo>
                <a:lnTo>
                  <a:pt x="119" y="107"/>
                </a:lnTo>
                <a:lnTo>
                  <a:pt x="119" y="54"/>
                </a:lnTo>
                <a:lnTo>
                  <a:pt x="158" y="54"/>
                </a:lnTo>
                <a:lnTo>
                  <a:pt x="106" y="0"/>
                </a:lnTo>
                <a:lnTo>
                  <a:pt x="52" y="54"/>
                </a:lnTo>
                <a:lnTo>
                  <a:pt x="93" y="54"/>
                </a:lnTo>
                <a:lnTo>
                  <a:pt x="93" y="107"/>
                </a:lnTo>
                <a:close/>
                <a:moveTo>
                  <a:pt x="132" y="77"/>
                </a:moveTo>
                <a:lnTo>
                  <a:pt x="132" y="97"/>
                </a:lnTo>
                <a:lnTo>
                  <a:pt x="192" y="120"/>
                </a:lnTo>
                <a:lnTo>
                  <a:pt x="106" y="152"/>
                </a:lnTo>
                <a:lnTo>
                  <a:pt x="18" y="120"/>
                </a:lnTo>
                <a:lnTo>
                  <a:pt x="78" y="97"/>
                </a:lnTo>
                <a:lnTo>
                  <a:pt x="78" y="77"/>
                </a:lnTo>
                <a:lnTo>
                  <a:pt x="0" y="107"/>
                </a:lnTo>
                <a:lnTo>
                  <a:pt x="0" y="160"/>
                </a:lnTo>
                <a:lnTo>
                  <a:pt x="106" y="200"/>
                </a:lnTo>
                <a:lnTo>
                  <a:pt x="212" y="160"/>
                </a:lnTo>
                <a:lnTo>
                  <a:pt x="212" y="107"/>
                </a:lnTo>
                <a:lnTo>
                  <a:pt x="132" y="77"/>
                </a:lnTo>
                <a:close/>
              </a:path>
            </a:pathLst>
          </a:custGeom>
          <a:solidFill>
            <a:schemeClr val="accent2"/>
          </a:solidFill>
          <a:ln>
            <a:noFill/>
          </a:ln>
          <a:extLst/>
        </p:spPr>
        <p:txBody>
          <a:bodyPr anchor="ctr"/>
          <a:lstStyle/>
          <a:p>
            <a:pPr algn="ctr"/>
            <a:endParaRPr/>
          </a:p>
        </p:txBody>
      </p:sp>
      <p:sp>
        <p:nvSpPr>
          <p:cNvPr id="47" name="íŝli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0555E19-6614-4893-8E92-1E52BE48F8E2}"/>
              </a:ext>
            </a:extLst>
          </p:cNvPr>
          <p:cNvSpPr/>
          <p:nvPr/>
        </p:nvSpPr>
        <p:spPr bwMode="auto">
          <a:xfrm rot="21028807">
            <a:off x="8909748" y="2309047"/>
            <a:ext cx="231321" cy="175632"/>
          </a:xfrm>
          <a:custGeom>
            <a:avLst/>
            <a:gdLst>
              <a:gd name="T0" fmla="*/ 37 w 99"/>
              <a:gd name="T1" fmla="*/ 16 h 75"/>
              <a:gd name="T2" fmla="*/ 53 w 99"/>
              <a:gd name="T3" fmla="*/ 31 h 75"/>
              <a:gd name="T4" fmla="*/ 68 w 99"/>
              <a:gd name="T5" fmla="*/ 16 h 75"/>
              <a:gd name="T6" fmla="*/ 53 w 99"/>
              <a:gd name="T7" fmla="*/ 0 h 75"/>
              <a:gd name="T8" fmla="*/ 37 w 99"/>
              <a:gd name="T9" fmla="*/ 16 h 75"/>
              <a:gd name="T10" fmla="*/ 0 w 99"/>
              <a:gd name="T11" fmla="*/ 16 h 75"/>
              <a:gd name="T12" fmla="*/ 16 w 99"/>
              <a:gd name="T13" fmla="*/ 31 h 75"/>
              <a:gd name="T14" fmla="*/ 31 w 99"/>
              <a:gd name="T15" fmla="*/ 16 h 75"/>
              <a:gd name="T16" fmla="*/ 16 w 99"/>
              <a:gd name="T17" fmla="*/ 0 h 75"/>
              <a:gd name="T18" fmla="*/ 0 w 99"/>
              <a:gd name="T19" fmla="*/ 16 h 75"/>
              <a:gd name="T20" fmla="*/ 74 w 99"/>
              <a:gd name="T21" fmla="*/ 47 h 75"/>
              <a:gd name="T22" fmla="*/ 74 w 99"/>
              <a:gd name="T23" fmla="*/ 37 h 75"/>
              <a:gd name="T24" fmla="*/ 68 w 99"/>
              <a:gd name="T25" fmla="*/ 31 h 75"/>
              <a:gd name="T26" fmla="*/ 53 w 99"/>
              <a:gd name="T27" fmla="*/ 31 h 75"/>
              <a:gd name="T28" fmla="*/ 16 w 99"/>
              <a:gd name="T29" fmla="*/ 31 h 75"/>
              <a:gd name="T30" fmla="*/ 6 w 99"/>
              <a:gd name="T31" fmla="*/ 31 h 75"/>
              <a:gd name="T32" fmla="*/ 0 w 99"/>
              <a:gd name="T33" fmla="*/ 37 h 75"/>
              <a:gd name="T34" fmla="*/ 0 w 99"/>
              <a:gd name="T35" fmla="*/ 68 h 75"/>
              <a:gd name="T36" fmla="*/ 6 w 99"/>
              <a:gd name="T37" fmla="*/ 75 h 75"/>
              <a:gd name="T38" fmla="*/ 68 w 99"/>
              <a:gd name="T39" fmla="*/ 75 h 75"/>
              <a:gd name="T40" fmla="*/ 74 w 99"/>
              <a:gd name="T41" fmla="*/ 68 h 75"/>
              <a:gd name="T42" fmla="*/ 74 w 99"/>
              <a:gd name="T43" fmla="*/ 59 h 75"/>
              <a:gd name="T44" fmla="*/ 99 w 99"/>
              <a:gd name="T45" fmla="*/ 75 h 75"/>
              <a:gd name="T46" fmla="*/ 99 w 99"/>
              <a:gd name="T47" fmla="*/ 31 h 75"/>
              <a:gd name="T48" fmla="*/ 74 w 99"/>
              <a:gd name="T49" fmla="*/ 47 h 75"/>
              <a:gd name="T50" fmla="*/ 62 w 99"/>
              <a:gd name="T51" fmla="*/ 62 h 75"/>
              <a:gd name="T52" fmla="*/ 13 w 99"/>
              <a:gd name="T53" fmla="*/ 62 h 75"/>
              <a:gd name="T54" fmla="*/ 13 w 99"/>
              <a:gd name="T55" fmla="*/ 44 h 75"/>
              <a:gd name="T56" fmla="*/ 62 w 99"/>
              <a:gd name="T57" fmla="*/ 44 h 75"/>
              <a:gd name="T58" fmla="*/ 62 w 99"/>
              <a:gd name="T59" fmla="*/ 6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75">
                <a:moveTo>
                  <a:pt x="37" y="16"/>
                </a:moveTo>
                <a:cubicBezTo>
                  <a:pt x="37" y="24"/>
                  <a:pt x="44" y="31"/>
                  <a:pt x="53" y="31"/>
                </a:cubicBezTo>
                <a:cubicBezTo>
                  <a:pt x="61" y="31"/>
                  <a:pt x="68" y="24"/>
                  <a:pt x="68" y="16"/>
                </a:cubicBezTo>
                <a:cubicBezTo>
                  <a:pt x="68" y="7"/>
                  <a:pt x="61" y="0"/>
                  <a:pt x="53" y="0"/>
                </a:cubicBezTo>
                <a:cubicBezTo>
                  <a:pt x="44" y="0"/>
                  <a:pt x="37" y="7"/>
                  <a:pt x="37" y="16"/>
                </a:cubicBezTo>
                <a:close/>
                <a:moveTo>
                  <a:pt x="0" y="16"/>
                </a:moveTo>
                <a:cubicBezTo>
                  <a:pt x="0" y="24"/>
                  <a:pt x="7" y="31"/>
                  <a:pt x="16" y="31"/>
                </a:cubicBezTo>
                <a:cubicBezTo>
                  <a:pt x="24" y="31"/>
                  <a:pt x="31" y="24"/>
                  <a:pt x="31" y="16"/>
                </a:cubicBezTo>
                <a:cubicBezTo>
                  <a:pt x="31" y="7"/>
                  <a:pt x="24" y="0"/>
                  <a:pt x="16" y="0"/>
                </a:cubicBezTo>
                <a:cubicBezTo>
                  <a:pt x="7" y="0"/>
                  <a:pt x="0" y="7"/>
                  <a:pt x="0" y="16"/>
                </a:cubicBezTo>
                <a:close/>
                <a:moveTo>
                  <a:pt x="74" y="47"/>
                </a:moveTo>
                <a:cubicBezTo>
                  <a:pt x="74" y="37"/>
                  <a:pt x="74" y="37"/>
                  <a:pt x="74" y="37"/>
                </a:cubicBezTo>
                <a:cubicBezTo>
                  <a:pt x="74" y="34"/>
                  <a:pt x="72" y="31"/>
                  <a:pt x="68" y="31"/>
                </a:cubicBezTo>
                <a:cubicBezTo>
                  <a:pt x="53" y="31"/>
                  <a:pt x="53" y="31"/>
                  <a:pt x="53" y="31"/>
                </a:cubicBezTo>
                <a:cubicBezTo>
                  <a:pt x="16" y="31"/>
                  <a:pt x="16" y="31"/>
                  <a:pt x="16" y="31"/>
                </a:cubicBezTo>
                <a:cubicBezTo>
                  <a:pt x="6" y="31"/>
                  <a:pt x="6" y="31"/>
                  <a:pt x="6" y="31"/>
                </a:cubicBezTo>
                <a:cubicBezTo>
                  <a:pt x="3" y="31"/>
                  <a:pt x="0" y="34"/>
                  <a:pt x="0" y="37"/>
                </a:cubicBezTo>
                <a:cubicBezTo>
                  <a:pt x="0" y="68"/>
                  <a:pt x="0" y="68"/>
                  <a:pt x="0" y="68"/>
                </a:cubicBezTo>
                <a:cubicBezTo>
                  <a:pt x="0" y="72"/>
                  <a:pt x="3" y="75"/>
                  <a:pt x="6" y="75"/>
                </a:cubicBezTo>
                <a:cubicBezTo>
                  <a:pt x="68" y="75"/>
                  <a:pt x="68" y="75"/>
                  <a:pt x="68" y="75"/>
                </a:cubicBezTo>
                <a:cubicBezTo>
                  <a:pt x="72" y="75"/>
                  <a:pt x="74" y="72"/>
                  <a:pt x="74" y="68"/>
                </a:cubicBezTo>
                <a:cubicBezTo>
                  <a:pt x="74" y="59"/>
                  <a:pt x="74" y="59"/>
                  <a:pt x="74" y="59"/>
                </a:cubicBezTo>
                <a:cubicBezTo>
                  <a:pt x="99" y="75"/>
                  <a:pt x="99" y="75"/>
                  <a:pt x="99" y="75"/>
                </a:cubicBezTo>
                <a:cubicBezTo>
                  <a:pt x="99" y="31"/>
                  <a:pt x="99" y="31"/>
                  <a:pt x="99" y="31"/>
                </a:cubicBezTo>
                <a:lnTo>
                  <a:pt x="74" y="47"/>
                </a:lnTo>
                <a:close/>
                <a:moveTo>
                  <a:pt x="62" y="62"/>
                </a:moveTo>
                <a:cubicBezTo>
                  <a:pt x="13" y="62"/>
                  <a:pt x="13" y="62"/>
                  <a:pt x="13" y="62"/>
                </a:cubicBezTo>
                <a:cubicBezTo>
                  <a:pt x="13" y="44"/>
                  <a:pt x="13" y="44"/>
                  <a:pt x="13" y="44"/>
                </a:cubicBezTo>
                <a:cubicBezTo>
                  <a:pt x="62" y="44"/>
                  <a:pt x="62" y="44"/>
                  <a:pt x="62" y="44"/>
                </a:cubicBezTo>
                <a:lnTo>
                  <a:pt x="62" y="62"/>
                </a:lnTo>
                <a:close/>
              </a:path>
            </a:pathLst>
          </a:custGeom>
          <a:solidFill>
            <a:schemeClr val="accent2"/>
          </a:solidFill>
          <a:ln>
            <a:noFill/>
          </a:ln>
          <a:extLst/>
        </p:spPr>
        <p:txBody>
          <a:bodyPr anchor="ctr"/>
          <a:lstStyle/>
          <a:p>
            <a:pPr algn="ctr"/>
            <a:endParaRPr/>
          </a:p>
        </p:txBody>
      </p:sp>
      <p:sp>
        <p:nvSpPr>
          <p:cNvPr id="48" name="îṧļ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B50EFA0-8075-48E9-962F-D43B551534BF}"/>
              </a:ext>
            </a:extLst>
          </p:cNvPr>
          <p:cNvSpPr/>
          <p:nvPr/>
        </p:nvSpPr>
        <p:spPr bwMode="auto">
          <a:xfrm rot="21028807">
            <a:off x="8887268" y="2070688"/>
            <a:ext cx="224182" cy="224181"/>
          </a:xfrm>
          <a:custGeom>
            <a:avLst/>
            <a:gdLst>
              <a:gd name="T0" fmla="*/ 0 w 157"/>
              <a:gd name="T1" fmla="*/ 74 h 157"/>
              <a:gd name="T2" fmla="*/ 0 w 157"/>
              <a:gd name="T3" fmla="*/ 23 h 157"/>
              <a:gd name="T4" fmla="*/ 64 w 157"/>
              <a:gd name="T5" fmla="*/ 13 h 157"/>
              <a:gd name="T6" fmla="*/ 64 w 157"/>
              <a:gd name="T7" fmla="*/ 74 h 157"/>
              <a:gd name="T8" fmla="*/ 0 w 157"/>
              <a:gd name="T9" fmla="*/ 74 h 157"/>
              <a:gd name="T10" fmla="*/ 73 w 157"/>
              <a:gd name="T11" fmla="*/ 12 h 157"/>
              <a:gd name="T12" fmla="*/ 157 w 157"/>
              <a:gd name="T13" fmla="*/ 0 h 157"/>
              <a:gd name="T14" fmla="*/ 157 w 157"/>
              <a:gd name="T15" fmla="*/ 74 h 157"/>
              <a:gd name="T16" fmla="*/ 73 w 157"/>
              <a:gd name="T17" fmla="*/ 74 h 157"/>
              <a:gd name="T18" fmla="*/ 73 w 157"/>
              <a:gd name="T19" fmla="*/ 12 h 157"/>
              <a:gd name="T20" fmla="*/ 157 w 157"/>
              <a:gd name="T21" fmla="*/ 84 h 157"/>
              <a:gd name="T22" fmla="*/ 157 w 157"/>
              <a:gd name="T23" fmla="*/ 157 h 157"/>
              <a:gd name="T24" fmla="*/ 73 w 157"/>
              <a:gd name="T25" fmla="*/ 146 h 157"/>
              <a:gd name="T26" fmla="*/ 73 w 157"/>
              <a:gd name="T27" fmla="*/ 84 h 157"/>
              <a:gd name="T28" fmla="*/ 157 w 157"/>
              <a:gd name="T29" fmla="*/ 84 h 157"/>
              <a:gd name="T30" fmla="*/ 64 w 157"/>
              <a:gd name="T31" fmla="*/ 144 h 157"/>
              <a:gd name="T32" fmla="*/ 0 w 157"/>
              <a:gd name="T33" fmla="*/ 136 h 157"/>
              <a:gd name="T34" fmla="*/ 0 w 157"/>
              <a:gd name="T35" fmla="*/ 84 h 157"/>
              <a:gd name="T36" fmla="*/ 64 w 157"/>
              <a:gd name="T37" fmla="*/ 84 h 157"/>
              <a:gd name="T38" fmla="*/ 64 w 157"/>
              <a:gd name="T39" fmla="*/ 14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57">
                <a:moveTo>
                  <a:pt x="0" y="74"/>
                </a:moveTo>
                <a:lnTo>
                  <a:pt x="0" y="23"/>
                </a:lnTo>
                <a:lnTo>
                  <a:pt x="64" y="13"/>
                </a:lnTo>
                <a:lnTo>
                  <a:pt x="64" y="74"/>
                </a:lnTo>
                <a:lnTo>
                  <a:pt x="0" y="74"/>
                </a:lnTo>
                <a:close/>
                <a:moveTo>
                  <a:pt x="73" y="12"/>
                </a:moveTo>
                <a:lnTo>
                  <a:pt x="157" y="0"/>
                </a:lnTo>
                <a:lnTo>
                  <a:pt x="157" y="74"/>
                </a:lnTo>
                <a:lnTo>
                  <a:pt x="73" y="74"/>
                </a:lnTo>
                <a:lnTo>
                  <a:pt x="73" y="12"/>
                </a:lnTo>
                <a:close/>
                <a:moveTo>
                  <a:pt x="157" y="84"/>
                </a:moveTo>
                <a:lnTo>
                  <a:pt x="157" y="157"/>
                </a:lnTo>
                <a:lnTo>
                  <a:pt x="73" y="146"/>
                </a:lnTo>
                <a:lnTo>
                  <a:pt x="73" y="84"/>
                </a:lnTo>
                <a:lnTo>
                  <a:pt x="157" y="84"/>
                </a:lnTo>
                <a:close/>
                <a:moveTo>
                  <a:pt x="64" y="144"/>
                </a:moveTo>
                <a:lnTo>
                  <a:pt x="0" y="136"/>
                </a:lnTo>
                <a:lnTo>
                  <a:pt x="0" y="84"/>
                </a:lnTo>
                <a:lnTo>
                  <a:pt x="64" y="84"/>
                </a:lnTo>
                <a:lnTo>
                  <a:pt x="64" y="144"/>
                </a:lnTo>
                <a:close/>
              </a:path>
            </a:pathLst>
          </a:custGeom>
          <a:solidFill>
            <a:schemeClr val="accent2"/>
          </a:solidFill>
          <a:ln>
            <a:noFill/>
          </a:ln>
          <a:extLst/>
        </p:spPr>
        <p:txBody>
          <a:bodyPr anchor="ctr"/>
          <a:lstStyle/>
          <a:p>
            <a:pPr algn="ctr"/>
            <a:endParaRPr/>
          </a:p>
        </p:txBody>
      </p:sp>
      <p:sp>
        <p:nvSpPr>
          <p:cNvPr id="49" name="ïṩ1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54DB0D6-1C5F-4E2B-A731-22DC04EC5339}"/>
              </a:ext>
            </a:extLst>
          </p:cNvPr>
          <p:cNvSpPr/>
          <p:nvPr/>
        </p:nvSpPr>
        <p:spPr bwMode="auto">
          <a:xfrm rot="21028807">
            <a:off x="9191328" y="2355236"/>
            <a:ext cx="191339" cy="191340"/>
          </a:xfrm>
          <a:custGeom>
            <a:avLst/>
            <a:gdLst>
              <a:gd name="T0" fmla="*/ 0 w 82"/>
              <a:gd name="T1" fmla="*/ 41 h 82"/>
              <a:gd name="T2" fmla="*/ 82 w 82"/>
              <a:gd name="T3" fmla="*/ 41 h 82"/>
              <a:gd name="T4" fmla="*/ 64 w 82"/>
              <a:gd name="T5" fmla="*/ 55 h 82"/>
              <a:gd name="T6" fmla="*/ 77 w 82"/>
              <a:gd name="T7" fmla="*/ 44 h 82"/>
              <a:gd name="T8" fmla="*/ 64 w 82"/>
              <a:gd name="T9" fmla="*/ 55 h 82"/>
              <a:gd name="T10" fmla="*/ 16 w 82"/>
              <a:gd name="T11" fmla="*/ 38 h 82"/>
              <a:gd name="T12" fmla="*/ 8 w 82"/>
              <a:gd name="T13" fmla="*/ 27 h 82"/>
              <a:gd name="T14" fmla="*/ 59 w 82"/>
              <a:gd name="T15" fmla="*/ 27 h 82"/>
              <a:gd name="T16" fmla="*/ 44 w 82"/>
              <a:gd name="T17" fmla="*/ 38 h 82"/>
              <a:gd name="T18" fmla="*/ 59 w 82"/>
              <a:gd name="T19" fmla="*/ 27 h 82"/>
              <a:gd name="T20" fmla="*/ 44 w 82"/>
              <a:gd name="T21" fmla="*/ 5 h 82"/>
              <a:gd name="T22" fmla="*/ 54 w 82"/>
              <a:gd name="T23" fmla="*/ 14 h 82"/>
              <a:gd name="T24" fmla="*/ 44 w 82"/>
              <a:gd name="T25" fmla="*/ 22 h 82"/>
              <a:gd name="T26" fmla="*/ 35 w 82"/>
              <a:gd name="T27" fmla="*/ 7 h 82"/>
              <a:gd name="T28" fmla="*/ 38 w 82"/>
              <a:gd name="T29" fmla="*/ 22 h 82"/>
              <a:gd name="T30" fmla="*/ 28 w 82"/>
              <a:gd name="T31" fmla="*/ 14 h 82"/>
              <a:gd name="T32" fmla="*/ 38 w 82"/>
              <a:gd name="T33" fmla="*/ 38 h 82"/>
              <a:gd name="T34" fmla="*/ 23 w 82"/>
              <a:gd name="T35" fmla="*/ 27 h 82"/>
              <a:gd name="T36" fmla="*/ 8 w 82"/>
              <a:gd name="T37" fmla="*/ 55 h 82"/>
              <a:gd name="T38" fmla="*/ 16 w 82"/>
              <a:gd name="T39" fmla="*/ 44 h 82"/>
              <a:gd name="T40" fmla="*/ 8 w 82"/>
              <a:gd name="T41" fmla="*/ 55 h 82"/>
              <a:gd name="T42" fmla="*/ 38 w 82"/>
              <a:gd name="T43" fmla="*/ 44 h 82"/>
              <a:gd name="T44" fmla="*/ 23 w 82"/>
              <a:gd name="T45" fmla="*/ 55 h 82"/>
              <a:gd name="T46" fmla="*/ 38 w 82"/>
              <a:gd name="T47" fmla="*/ 60 h 82"/>
              <a:gd name="T48" fmla="*/ 35 w 82"/>
              <a:gd name="T49" fmla="*/ 74 h 82"/>
              <a:gd name="T50" fmla="*/ 25 w 82"/>
              <a:gd name="T51" fmla="*/ 60 h 82"/>
              <a:gd name="T52" fmla="*/ 54 w 82"/>
              <a:gd name="T53" fmla="*/ 67 h 82"/>
              <a:gd name="T54" fmla="*/ 44 w 82"/>
              <a:gd name="T55" fmla="*/ 76 h 82"/>
              <a:gd name="T56" fmla="*/ 57 w 82"/>
              <a:gd name="T57" fmla="*/ 60 h 82"/>
              <a:gd name="T58" fmla="*/ 44 w 82"/>
              <a:gd name="T59" fmla="*/ 55 h 82"/>
              <a:gd name="T60" fmla="*/ 60 w 82"/>
              <a:gd name="T61" fmla="*/ 44 h 82"/>
              <a:gd name="T62" fmla="*/ 44 w 82"/>
              <a:gd name="T63" fmla="*/ 55 h 82"/>
              <a:gd name="T64" fmla="*/ 64 w 82"/>
              <a:gd name="T65" fmla="*/ 27 h 82"/>
              <a:gd name="T66" fmla="*/ 77 w 82"/>
              <a:gd name="T67" fmla="*/ 38 h 82"/>
              <a:gd name="T68" fmla="*/ 71 w 82"/>
              <a:gd name="T69" fmla="*/ 22 h 82"/>
              <a:gd name="T70" fmla="*/ 57 w 82"/>
              <a:gd name="T71" fmla="*/ 9 h 82"/>
              <a:gd name="T72" fmla="*/ 71 w 82"/>
              <a:gd name="T73" fmla="*/ 22 h 82"/>
              <a:gd name="T74" fmla="*/ 26 w 82"/>
              <a:gd name="T75" fmla="*/ 9 h 82"/>
              <a:gd name="T76" fmla="*/ 11 w 82"/>
              <a:gd name="T77" fmla="*/ 22 h 82"/>
              <a:gd name="T78" fmla="*/ 11 w 82"/>
              <a:gd name="T79" fmla="*/ 60 h 82"/>
              <a:gd name="T80" fmla="*/ 26 w 82"/>
              <a:gd name="T81" fmla="*/ 73 h 82"/>
              <a:gd name="T82" fmla="*/ 11 w 82"/>
              <a:gd name="T83" fmla="*/ 60 h 82"/>
              <a:gd name="T84" fmla="*/ 57 w 82"/>
              <a:gd name="T85" fmla="*/ 73 h 82"/>
              <a:gd name="T86" fmla="*/ 71 w 82"/>
              <a:gd name="T87" fmla="*/ 6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82">
                <a:moveTo>
                  <a:pt x="41" y="0"/>
                </a:moveTo>
                <a:cubicBezTo>
                  <a:pt x="18" y="0"/>
                  <a:pt x="0" y="18"/>
                  <a:pt x="0" y="41"/>
                </a:cubicBezTo>
                <a:cubicBezTo>
                  <a:pt x="0" y="64"/>
                  <a:pt x="18" y="82"/>
                  <a:pt x="41" y="82"/>
                </a:cubicBezTo>
                <a:cubicBezTo>
                  <a:pt x="64" y="82"/>
                  <a:pt x="82" y="64"/>
                  <a:pt x="82" y="41"/>
                </a:cubicBezTo>
                <a:cubicBezTo>
                  <a:pt x="82" y="18"/>
                  <a:pt x="64" y="0"/>
                  <a:pt x="41" y="0"/>
                </a:cubicBezTo>
                <a:close/>
                <a:moveTo>
                  <a:pt x="64" y="55"/>
                </a:moveTo>
                <a:cubicBezTo>
                  <a:pt x="65" y="51"/>
                  <a:pt x="66" y="47"/>
                  <a:pt x="66" y="44"/>
                </a:cubicBezTo>
                <a:cubicBezTo>
                  <a:pt x="77" y="44"/>
                  <a:pt x="77" y="44"/>
                  <a:pt x="77" y="44"/>
                </a:cubicBezTo>
                <a:cubicBezTo>
                  <a:pt x="76" y="47"/>
                  <a:pt x="76" y="51"/>
                  <a:pt x="74" y="55"/>
                </a:cubicBezTo>
                <a:lnTo>
                  <a:pt x="64" y="55"/>
                </a:lnTo>
                <a:close/>
                <a:moveTo>
                  <a:pt x="18" y="27"/>
                </a:moveTo>
                <a:cubicBezTo>
                  <a:pt x="17" y="31"/>
                  <a:pt x="17" y="34"/>
                  <a:pt x="16" y="38"/>
                </a:cubicBezTo>
                <a:cubicBezTo>
                  <a:pt x="6" y="38"/>
                  <a:pt x="6" y="38"/>
                  <a:pt x="6" y="38"/>
                </a:cubicBezTo>
                <a:cubicBezTo>
                  <a:pt x="6" y="34"/>
                  <a:pt x="7" y="31"/>
                  <a:pt x="8" y="27"/>
                </a:cubicBezTo>
                <a:lnTo>
                  <a:pt x="18" y="27"/>
                </a:lnTo>
                <a:close/>
                <a:moveTo>
                  <a:pt x="59" y="27"/>
                </a:moveTo>
                <a:cubicBezTo>
                  <a:pt x="60" y="31"/>
                  <a:pt x="60" y="34"/>
                  <a:pt x="60" y="38"/>
                </a:cubicBezTo>
                <a:cubicBezTo>
                  <a:pt x="44" y="38"/>
                  <a:pt x="44" y="38"/>
                  <a:pt x="44" y="38"/>
                </a:cubicBezTo>
                <a:cubicBezTo>
                  <a:pt x="44" y="27"/>
                  <a:pt x="44" y="27"/>
                  <a:pt x="44" y="27"/>
                </a:cubicBezTo>
                <a:lnTo>
                  <a:pt x="59" y="27"/>
                </a:lnTo>
                <a:close/>
                <a:moveTo>
                  <a:pt x="44" y="22"/>
                </a:moveTo>
                <a:cubicBezTo>
                  <a:pt x="44" y="5"/>
                  <a:pt x="44" y="5"/>
                  <a:pt x="44" y="5"/>
                </a:cubicBezTo>
                <a:cubicBezTo>
                  <a:pt x="45" y="6"/>
                  <a:pt x="46" y="6"/>
                  <a:pt x="48" y="7"/>
                </a:cubicBezTo>
                <a:cubicBezTo>
                  <a:pt x="50" y="9"/>
                  <a:pt x="52" y="11"/>
                  <a:pt x="54" y="14"/>
                </a:cubicBezTo>
                <a:cubicBezTo>
                  <a:pt x="55" y="17"/>
                  <a:pt x="56" y="19"/>
                  <a:pt x="57" y="22"/>
                </a:cubicBezTo>
                <a:cubicBezTo>
                  <a:pt x="44" y="22"/>
                  <a:pt x="44" y="22"/>
                  <a:pt x="44" y="22"/>
                </a:cubicBezTo>
                <a:close/>
                <a:moveTo>
                  <a:pt x="28" y="14"/>
                </a:moveTo>
                <a:cubicBezTo>
                  <a:pt x="30" y="11"/>
                  <a:pt x="32" y="9"/>
                  <a:pt x="35" y="7"/>
                </a:cubicBezTo>
                <a:cubicBezTo>
                  <a:pt x="36" y="6"/>
                  <a:pt x="37" y="6"/>
                  <a:pt x="38" y="5"/>
                </a:cubicBezTo>
                <a:cubicBezTo>
                  <a:pt x="38" y="22"/>
                  <a:pt x="38" y="22"/>
                  <a:pt x="38" y="22"/>
                </a:cubicBezTo>
                <a:cubicBezTo>
                  <a:pt x="25" y="22"/>
                  <a:pt x="25" y="22"/>
                  <a:pt x="25" y="22"/>
                </a:cubicBezTo>
                <a:cubicBezTo>
                  <a:pt x="26" y="19"/>
                  <a:pt x="27" y="17"/>
                  <a:pt x="28" y="14"/>
                </a:cubicBezTo>
                <a:close/>
                <a:moveTo>
                  <a:pt x="38" y="27"/>
                </a:moveTo>
                <a:cubicBezTo>
                  <a:pt x="38" y="38"/>
                  <a:pt x="38" y="38"/>
                  <a:pt x="38" y="38"/>
                </a:cubicBezTo>
                <a:cubicBezTo>
                  <a:pt x="22" y="38"/>
                  <a:pt x="22" y="38"/>
                  <a:pt x="22" y="38"/>
                </a:cubicBezTo>
                <a:cubicBezTo>
                  <a:pt x="22" y="34"/>
                  <a:pt x="23" y="31"/>
                  <a:pt x="23" y="27"/>
                </a:cubicBezTo>
                <a:lnTo>
                  <a:pt x="38" y="27"/>
                </a:lnTo>
                <a:close/>
                <a:moveTo>
                  <a:pt x="8" y="55"/>
                </a:moveTo>
                <a:cubicBezTo>
                  <a:pt x="7" y="51"/>
                  <a:pt x="6" y="47"/>
                  <a:pt x="6" y="44"/>
                </a:cubicBezTo>
                <a:cubicBezTo>
                  <a:pt x="16" y="44"/>
                  <a:pt x="16" y="44"/>
                  <a:pt x="16" y="44"/>
                </a:cubicBezTo>
                <a:cubicBezTo>
                  <a:pt x="17" y="47"/>
                  <a:pt x="17" y="51"/>
                  <a:pt x="18" y="55"/>
                </a:cubicBezTo>
                <a:lnTo>
                  <a:pt x="8" y="55"/>
                </a:lnTo>
                <a:close/>
                <a:moveTo>
                  <a:pt x="22" y="44"/>
                </a:moveTo>
                <a:cubicBezTo>
                  <a:pt x="38" y="44"/>
                  <a:pt x="38" y="44"/>
                  <a:pt x="38" y="44"/>
                </a:cubicBezTo>
                <a:cubicBezTo>
                  <a:pt x="38" y="55"/>
                  <a:pt x="38" y="55"/>
                  <a:pt x="38" y="55"/>
                </a:cubicBezTo>
                <a:cubicBezTo>
                  <a:pt x="23" y="55"/>
                  <a:pt x="23" y="55"/>
                  <a:pt x="23" y="55"/>
                </a:cubicBezTo>
                <a:cubicBezTo>
                  <a:pt x="23" y="51"/>
                  <a:pt x="22" y="47"/>
                  <a:pt x="22" y="44"/>
                </a:cubicBezTo>
                <a:close/>
                <a:moveTo>
                  <a:pt x="38" y="60"/>
                </a:moveTo>
                <a:cubicBezTo>
                  <a:pt x="38" y="76"/>
                  <a:pt x="38" y="76"/>
                  <a:pt x="38" y="76"/>
                </a:cubicBezTo>
                <a:cubicBezTo>
                  <a:pt x="37" y="76"/>
                  <a:pt x="36" y="75"/>
                  <a:pt x="35" y="74"/>
                </a:cubicBezTo>
                <a:cubicBezTo>
                  <a:pt x="32" y="73"/>
                  <a:pt x="30" y="70"/>
                  <a:pt x="28" y="67"/>
                </a:cubicBezTo>
                <a:cubicBezTo>
                  <a:pt x="27" y="65"/>
                  <a:pt x="26" y="63"/>
                  <a:pt x="25" y="60"/>
                </a:cubicBezTo>
                <a:cubicBezTo>
                  <a:pt x="38" y="60"/>
                  <a:pt x="38" y="60"/>
                  <a:pt x="38" y="60"/>
                </a:cubicBezTo>
                <a:close/>
                <a:moveTo>
                  <a:pt x="54" y="67"/>
                </a:moveTo>
                <a:cubicBezTo>
                  <a:pt x="52" y="70"/>
                  <a:pt x="50" y="73"/>
                  <a:pt x="48" y="74"/>
                </a:cubicBezTo>
                <a:cubicBezTo>
                  <a:pt x="46" y="75"/>
                  <a:pt x="45" y="76"/>
                  <a:pt x="44" y="76"/>
                </a:cubicBezTo>
                <a:cubicBezTo>
                  <a:pt x="44" y="60"/>
                  <a:pt x="44" y="60"/>
                  <a:pt x="44" y="60"/>
                </a:cubicBezTo>
                <a:cubicBezTo>
                  <a:pt x="57" y="60"/>
                  <a:pt x="57" y="60"/>
                  <a:pt x="57" y="60"/>
                </a:cubicBezTo>
                <a:cubicBezTo>
                  <a:pt x="56" y="63"/>
                  <a:pt x="55" y="65"/>
                  <a:pt x="54" y="67"/>
                </a:cubicBezTo>
                <a:close/>
                <a:moveTo>
                  <a:pt x="44" y="55"/>
                </a:moveTo>
                <a:cubicBezTo>
                  <a:pt x="44" y="44"/>
                  <a:pt x="44" y="44"/>
                  <a:pt x="44" y="44"/>
                </a:cubicBezTo>
                <a:cubicBezTo>
                  <a:pt x="60" y="44"/>
                  <a:pt x="60" y="44"/>
                  <a:pt x="60" y="44"/>
                </a:cubicBezTo>
                <a:cubicBezTo>
                  <a:pt x="60" y="47"/>
                  <a:pt x="60" y="51"/>
                  <a:pt x="59" y="55"/>
                </a:cubicBezTo>
                <a:lnTo>
                  <a:pt x="44" y="55"/>
                </a:lnTo>
                <a:close/>
                <a:moveTo>
                  <a:pt x="66" y="38"/>
                </a:moveTo>
                <a:cubicBezTo>
                  <a:pt x="66" y="34"/>
                  <a:pt x="65" y="31"/>
                  <a:pt x="64" y="27"/>
                </a:cubicBezTo>
                <a:cubicBezTo>
                  <a:pt x="74" y="27"/>
                  <a:pt x="74" y="27"/>
                  <a:pt x="74" y="27"/>
                </a:cubicBezTo>
                <a:cubicBezTo>
                  <a:pt x="76" y="31"/>
                  <a:pt x="76" y="34"/>
                  <a:pt x="77" y="38"/>
                </a:cubicBezTo>
                <a:lnTo>
                  <a:pt x="66" y="38"/>
                </a:lnTo>
                <a:close/>
                <a:moveTo>
                  <a:pt x="71" y="22"/>
                </a:moveTo>
                <a:cubicBezTo>
                  <a:pt x="63" y="22"/>
                  <a:pt x="63" y="22"/>
                  <a:pt x="63" y="22"/>
                </a:cubicBezTo>
                <a:cubicBezTo>
                  <a:pt x="61" y="17"/>
                  <a:pt x="59" y="12"/>
                  <a:pt x="57" y="9"/>
                </a:cubicBezTo>
                <a:cubicBezTo>
                  <a:pt x="60" y="10"/>
                  <a:pt x="63" y="13"/>
                  <a:pt x="66" y="16"/>
                </a:cubicBezTo>
                <a:cubicBezTo>
                  <a:pt x="68" y="17"/>
                  <a:pt x="70" y="19"/>
                  <a:pt x="71" y="22"/>
                </a:cubicBezTo>
                <a:close/>
                <a:moveTo>
                  <a:pt x="16" y="16"/>
                </a:moveTo>
                <a:cubicBezTo>
                  <a:pt x="19" y="13"/>
                  <a:pt x="22" y="10"/>
                  <a:pt x="26" y="9"/>
                </a:cubicBezTo>
                <a:cubicBezTo>
                  <a:pt x="23" y="12"/>
                  <a:pt x="21" y="17"/>
                  <a:pt x="19" y="22"/>
                </a:cubicBezTo>
                <a:cubicBezTo>
                  <a:pt x="11" y="22"/>
                  <a:pt x="11" y="22"/>
                  <a:pt x="11" y="22"/>
                </a:cubicBezTo>
                <a:cubicBezTo>
                  <a:pt x="12" y="19"/>
                  <a:pt x="14" y="17"/>
                  <a:pt x="16" y="16"/>
                </a:cubicBezTo>
                <a:close/>
                <a:moveTo>
                  <a:pt x="11" y="60"/>
                </a:moveTo>
                <a:cubicBezTo>
                  <a:pt x="19" y="60"/>
                  <a:pt x="19" y="60"/>
                  <a:pt x="19" y="60"/>
                </a:cubicBezTo>
                <a:cubicBezTo>
                  <a:pt x="21" y="65"/>
                  <a:pt x="23" y="69"/>
                  <a:pt x="26" y="73"/>
                </a:cubicBezTo>
                <a:cubicBezTo>
                  <a:pt x="22" y="71"/>
                  <a:pt x="19" y="69"/>
                  <a:pt x="16" y="66"/>
                </a:cubicBezTo>
                <a:cubicBezTo>
                  <a:pt x="14" y="64"/>
                  <a:pt x="12" y="62"/>
                  <a:pt x="11" y="60"/>
                </a:cubicBezTo>
                <a:close/>
                <a:moveTo>
                  <a:pt x="66" y="66"/>
                </a:moveTo>
                <a:cubicBezTo>
                  <a:pt x="63" y="69"/>
                  <a:pt x="60" y="71"/>
                  <a:pt x="57" y="73"/>
                </a:cubicBezTo>
                <a:cubicBezTo>
                  <a:pt x="59" y="69"/>
                  <a:pt x="61" y="65"/>
                  <a:pt x="63" y="60"/>
                </a:cubicBezTo>
                <a:cubicBezTo>
                  <a:pt x="71" y="60"/>
                  <a:pt x="71" y="60"/>
                  <a:pt x="71" y="60"/>
                </a:cubicBezTo>
                <a:cubicBezTo>
                  <a:pt x="70" y="62"/>
                  <a:pt x="68" y="64"/>
                  <a:pt x="66" y="66"/>
                </a:cubicBezTo>
                <a:close/>
              </a:path>
            </a:pathLst>
          </a:custGeom>
          <a:solidFill>
            <a:schemeClr val="accent2"/>
          </a:solidFill>
          <a:ln>
            <a:noFill/>
          </a:ln>
          <a:extLst/>
        </p:spPr>
        <p:txBody>
          <a:bodyPr anchor="ctr"/>
          <a:lstStyle/>
          <a:p>
            <a:pPr algn="ctr"/>
            <a:endParaRPr/>
          </a:p>
        </p:txBody>
      </p:sp>
      <p:sp>
        <p:nvSpPr>
          <p:cNvPr id="50" name="í$ľ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C6F3775-B7F1-450D-809E-3EF72660D4F6}"/>
              </a:ext>
            </a:extLst>
          </p:cNvPr>
          <p:cNvSpPr/>
          <p:nvPr/>
        </p:nvSpPr>
        <p:spPr bwMode="auto">
          <a:xfrm rot="21028807">
            <a:off x="9261359" y="2225096"/>
            <a:ext cx="109949" cy="112804"/>
          </a:xfrm>
          <a:custGeom>
            <a:avLst/>
            <a:gdLst>
              <a:gd name="T0" fmla="*/ 43 w 47"/>
              <a:gd name="T1" fmla="*/ 29 h 48"/>
              <a:gd name="T2" fmla="*/ 47 w 47"/>
              <a:gd name="T3" fmla="*/ 16 h 48"/>
              <a:gd name="T4" fmla="*/ 42 w 47"/>
              <a:gd name="T5" fmla="*/ 8 h 48"/>
              <a:gd name="T6" fmla="*/ 37 w 47"/>
              <a:gd name="T7" fmla="*/ 9 h 48"/>
              <a:gd name="T8" fmla="*/ 28 w 47"/>
              <a:gd name="T9" fmla="*/ 0 h 48"/>
              <a:gd name="T10" fmla="*/ 19 w 47"/>
              <a:gd name="T11" fmla="*/ 0 h 48"/>
              <a:gd name="T12" fmla="*/ 18 w 47"/>
              <a:gd name="T13" fmla="*/ 5 h 48"/>
              <a:gd name="T14" fmla="*/ 5 w 47"/>
              <a:gd name="T15" fmla="*/ 8 h 48"/>
              <a:gd name="T16" fmla="*/ 0 w 47"/>
              <a:gd name="T17" fmla="*/ 16 h 48"/>
              <a:gd name="T18" fmla="*/ 4 w 47"/>
              <a:gd name="T19" fmla="*/ 20 h 48"/>
              <a:gd name="T20" fmla="*/ 0 w 47"/>
              <a:gd name="T21" fmla="*/ 32 h 48"/>
              <a:gd name="T22" fmla="*/ 5 w 47"/>
              <a:gd name="T23" fmla="*/ 40 h 48"/>
              <a:gd name="T24" fmla="*/ 10 w 47"/>
              <a:gd name="T25" fmla="*/ 39 h 48"/>
              <a:gd name="T26" fmla="*/ 19 w 47"/>
              <a:gd name="T27" fmla="*/ 48 h 48"/>
              <a:gd name="T28" fmla="*/ 28 w 47"/>
              <a:gd name="T29" fmla="*/ 48 h 48"/>
              <a:gd name="T30" fmla="*/ 29 w 47"/>
              <a:gd name="T31" fmla="*/ 44 h 48"/>
              <a:gd name="T32" fmla="*/ 42 w 47"/>
              <a:gd name="T33" fmla="*/ 40 h 48"/>
              <a:gd name="T34" fmla="*/ 47 w 47"/>
              <a:gd name="T35" fmla="*/ 32 h 48"/>
              <a:gd name="T36" fmla="*/ 43 w 47"/>
              <a:gd name="T37" fmla="*/ 29 h 48"/>
              <a:gd name="T38" fmla="*/ 23 w 47"/>
              <a:gd name="T39" fmla="*/ 34 h 48"/>
              <a:gd name="T40" fmla="*/ 14 w 47"/>
              <a:gd name="T41" fmla="*/ 24 h 48"/>
              <a:gd name="T42" fmla="*/ 23 w 47"/>
              <a:gd name="T43" fmla="*/ 14 h 48"/>
              <a:gd name="T44" fmla="*/ 33 w 47"/>
              <a:gd name="T45" fmla="*/ 24 h 48"/>
              <a:gd name="T46" fmla="*/ 23 w 47"/>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48">
                <a:moveTo>
                  <a:pt x="43" y="29"/>
                </a:moveTo>
                <a:cubicBezTo>
                  <a:pt x="41" y="24"/>
                  <a:pt x="42" y="19"/>
                  <a:pt x="47" y="16"/>
                </a:cubicBezTo>
                <a:cubicBezTo>
                  <a:pt x="42" y="8"/>
                  <a:pt x="42" y="8"/>
                  <a:pt x="42" y="8"/>
                </a:cubicBezTo>
                <a:cubicBezTo>
                  <a:pt x="41" y="9"/>
                  <a:pt x="39" y="9"/>
                  <a:pt x="37" y="9"/>
                </a:cubicBezTo>
                <a:cubicBezTo>
                  <a:pt x="32" y="9"/>
                  <a:pt x="28" y="5"/>
                  <a:pt x="28" y="0"/>
                </a:cubicBezTo>
                <a:cubicBezTo>
                  <a:pt x="19" y="0"/>
                  <a:pt x="19" y="0"/>
                  <a:pt x="19" y="0"/>
                </a:cubicBezTo>
                <a:cubicBezTo>
                  <a:pt x="19" y="2"/>
                  <a:pt x="18" y="3"/>
                  <a:pt x="18" y="5"/>
                </a:cubicBezTo>
                <a:cubicBezTo>
                  <a:pt x="15" y="9"/>
                  <a:pt x="9" y="11"/>
                  <a:pt x="5" y="8"/>
                </a:cubicBezTo>
                <a:cubicBezTo>
                  <a:pt x="0" y="16"/>
                  <a:pt x="0" y="16"/>
                  <a:pt x="0" y="16"/>
                </a:cubicBezTo>
                <a:cubicBezTo>
                  <a:pt x="2" y="17"/>
                  <a:pt x="3" y="18"/>
                  <a:pt x="4" y="20"/>
                </a:cubicBezTo>
                <a:cubicBezTo>
                  <a:pt x="6" y="24"/>
                  <a:pt x="5" y="30"/>
                  <a:pt x="0" y="32"/>
                </a:cubicBezTo>
                <a:cubicBezTo>
                  <a:pt x="5" y="40"/>
                  <a:pt x="5" y="40"/>
                  <a:pt x="5" y="40"/>
                </a:cubicBezTo>
                <a:cubicBezTo>
                  <a:pt x="6" y="40"/>
                  <a:pt x="8" y="39"/>
                  <a:pt x="10" y="39"/>
                </a:cubicBezTo>
                <a:cubicBezTo>
                  <a:pt x="15" y="39"/>
                  <a:pt x="19" y="43"/>
                  <a:pt x="19" y="48"/>
                </a:cubicBezTo>
                <a:cubicBezTo>
                  <a:pt x="28" y="48"/>
                  <a:pt x="28" y="48"/>
                  <a:pt x="28" y="48"/>
                </a:cubicBezTo>
                <a:cubicBezTo>
                  <a:pt x="28" y="47"/>
                  <a:pt x="29" y="45"/>
                  <a:pt x="29" y="44"/>
                </a:cubicBezTo>
                <a:cubicBezTo>
                  <a:pt x="32" y="39"/>
                  <a:pt x="38" y="38"/>
                  <a:pt x="42" y="40"/>
                </a:cubicBezTo>
                <a:cubicBezTo>
                  <a:pt x="47" y="32"/>
                  <a:pt x="47" y="32"/>
                  <a:pt x="47" y="32"/>
                </a:cubicBezTo>
                <a:cubicBezTo>
                  <a:pt x="45" y="31"/>
                  <a:pt x="44" y="30"/>
                  <a:pt x="43" y="29"/>
                </a:cubicBezTo>
                <a:close/>
                <a:moveTo>
                  <a:pt x="23" y="34"/>
                </a:moveTo>
                <a:cubicBezTo>
                  <a:pt x="18" y="34"/>
                  <a:pt x="14" y="30"/>
                  <a:pt x="14" y="24"/>
                </a:cubicBezTo>
                <a:cubicBezTo>
                  <a:pt x="14" y="19"/>
                  <a:pt x="18" y="14"/>
                  <a:pt x="23" y="14"/>
                </a:cubicBezTo>
                <a:cubicBezTo>
                  <a:pt x="29" y="14"/>
                  <a:pt x="33" y="19"/>
                  <a:pt x="33" y="24"/>
                </a:cubicBezTo>
                <a:cubicBezTo>
                  <a:pt x="33" y="30"/>
                  <a:pt x="29" y="34"/>
                  <a:pt x="23" y="34"/>
                </a:cubicBezTo>
                <a:close/>
              </a:path>
            </a:pathLst>
          </a:custGeom>
          <a:solidFill>
            <a:schemeClr val="accent2"/>
          </a:solidFill>
          <a:ln>
            <a:noFill/>
          </a:ln>
          <a:extLst/>
        </p:spPr>
        <p:txBody>
          <a:bodyPr anchor="ctr"/>
          <a:lstStyle/>
          <a:p>
            <a:pPr algn="ctr"/>
            <a:endParaRPr/>
          </a:p>
        </p:txBody>
      </p:sp>
      <p:sp>
        <p:nvSpPr>
          <p:cNvPr id="51" name="ïšļ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8017E8D-6C13-4D6A-8417-6E66B277E064}"/>
              </a:ext>
            </a:extLst>
          </p:cNvPr>
          <p:cNvSpPr/>
          <p:nvPr/>
        </p:nvSpPr>
        <p:spPr bwMode="auto">
          <a:xfrm rot="19858108">
            <a:off x="9087279" y="2545655"/>
            <a:ext cx="181344" cy="182772"/>
          </a:xfrm>
          <a:custGeom>
            <a:avLst/>
            <a:gdLst>
              <a:gd name="T0" fmla="*/ 67 w 127"/>
              <a:gd name="T1" fmla="*/ 0 h 128"/>
              <a:gd name="T2" fmla="*/ 55 w 127"/>
              <a:gd name="T3" fmla="*/ 13 h 128"/>
              <a:gd name="T4" fmla="*/ 67 w 127"/>
              <a:gd name="T5" fmla="*/ 25 h 128"/>
              <a:gd name="T6" fmla="*/ 39 w 127"/>
              <a:gd name="T7" fmla="*/ 56 h 128"/>
              <a:gd name="T8" fmla="*/ 11 w 127"/>
              <a:gd name="T9" fmla="*/ 56 h 128"/>
              <a:gd name="T10" fmla="*/ 32 w 127"/>
              <a:gd name="T11" fmla="*/ 79 h 128"/>
              <a:gd name="T12" fmla="*/ 0 w 127"/>
              <a:gd name="T13" fmla="*/ 123 h 128"/>
              <a:gd name="T14" fmla="*/ 0 w 127"/>
              <a:gd name="T15" fmla="*/ 128 h 128"/>
              <a:gd name="T16" fmla="*/ 5 w 127"/>
              <a:gd name="T17" fmla="*/ 128 h 128"/>
              <a:gd name="T18" fmla="*/ 49 w 127"/>
              <a:gd name="T19" fmla="*/ 93 h 128"/>
              <a:gd name="T20" fmla="*/ 72 w 127"/>
              <a:gd name="T21" fmla="*/ 116 h 128"/>
              <a:gd name="T22" fmla="*/ 72 w 127"/>
              <a:gd name="T23" fmla="*/ 88 h 128"/>
              <a:gd name="T24" fmla="*/ 103 w 127"/>
              <a:gd name="T25" fmla="*/ 61 h 128"/>
              <a:gd name="T26" fmla="*/ 114 w 127"/>
              <a:gd name="T27" fmla="*/ 72 h 128"/>
              <a:gd name="T28" fmla="*/ 127 w 127"/>
              <a:gd name="T29" fmla="*/ 61 h 128"/>
              <a:gd name="T30" fmla="*/ 67 w 127"/>
              <a:gd name="T31" fmla="*/ 0 h 128"/>
              <a:gd name="T32" fmla="*/ 55 w 127"/>
              <a:gd name="T33" fmla="*/ 69 h 128"/>
              <a:gd name="T34" fmla="*/ 47 w 127"/>
              <a:gd name="T35" fmla="*/ 61 h 128"/>
              <a:gd name="T36" fmla="*/ 75 w 127"/>
              <a:gd name="T37" fmla="*/ 33 h 128"/>
              <a:gd name="T38" fmla="*/ 83 w 127"/>
              <a:gd name="T39" fmla="*/ 41 h 128"/>
              <a:gd name="T40" fmla="*/ 55 w 127"/>
              <a:gd name="T41" fmla="*/ 6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8">
                <a:moveTo>
                  <a:pt x="67" y="0"/>
                </a:moveTo>
                <a:lnTo>
                  <a:pt x="55" y="13"/>
                </a:lnTo>
                <a:lnTo>
                  <a:pt x="67" y="25"/>
                </a:lnTo>
                <a:lnTo>
                  <a:pt x="39" y="56"/>
                </a:lnTo>
                <a:lnTo>
                  <a:pt x="11" y="56"/>
                </a:lnTo>
                <a:lnTo>
                  <a:pt x="32" y="79"/>
                </a:lnTo>
                <a:lnTo>
                  <a:pt x="0" y="123"/>
                </a:lnTo>
                <a:lnTo>
                  <a:pt x="0" y="128"/>
                </a:lnTo>
                <a:lnTo>
                  <a:pt x="5" y="128"/>
                </a:lnTo>
                <a:lnTo>
                  <a:pt x="49" y="93"/>
                </a:lnTo>
                <a:lnTo>
                  <a:pt x="72" y="116"/>
                </a:lnTo>
                <a:lnTo>
                  <a:pt x="72" y="88"/>
                </a:lnTo>
                <a:lnTo>
                  <a:pt x="103" y="61"/>
                </a:lnTo>
                <a:lnTo>
                  <a:pt x="114" y="72"/>
                </a:lnTo>
                <a:lnTo>
                  <a:pt x="127" y="61"/>
                </a:lnTo>
                <a:lnTo>
                  <a:pt x="67" y="0"/>
                </a:lnTo>
                <a:close/>
                <a:moveTo>
                  <a:pt x="55" y="69"/>
                </a:moveTo>
                <a:lnTo>
                  <a:pt x="47" y="61"/>
                </a:lnTo>
                <a:lnTo>
                  <a:pt x="75" y="33"/>
                </a:lnTo>
                <a:lnTo>
                  <a:pt x="83" y="41"/>
                </a:lnTo>
                <a:lnTo>
                  <a:pt x="55" y="69"/>
                </a:lnTo>
                <a:close/>
              </a:path>
            </a:pathLst>
          </a:custGeom>
          <a:solidFill>
            <a:schemeClr val="accent2"/>
          </a:solidFill>
          <a:ln>
            <a:noFill/>
          </a:ln>
          <a:extLst/>
        </p:spPr>
        <p:txBody>
          <a:bodyPr anchor="ctr"/>
          <a:lstStyle/>
          <a:p>
            <a:pPr algn="ctr"/>
            <a:endParaRPr/>
          </a:p>
        </p:txBody>
      </p:sp>
      <p:sp>
        <p:nvSpPr>
          <p:cNvPr id="52" name="ï$ḷ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B4E0185-B5C4-425D-8F38-5188EC4BEA33}"/>
              </a:ext>
            </a:extLst>
          </p:cNvPr>
          <p:cNvSpPr/>
          <p:nvPr/>
        </p:nvSpPr>
        <p:spPr bwMode="auto">
          <a:xfrm rot="21028807">
            <a:off x="9257776" y="2567643"/>
            <a:ext cx="139934" cy="142791"/>
          </a:xfrm>
          <a:custGeom>
            <a:avLst/>
            <a:gdLst>
              <a:gd name="T0" fmla="*/ 30 w 60"/>
              <a:gd name="T1" fmla="*/ 0 h 61"/>
              <a:gd name="T2" fmla="*/ 0 w 60"/>
              <a:gd name="T3" fmla="*/ 31 h 61"/>
              <a:gd name="T4" fmla="*/ 30 w 60"/>
              <a:gd name="T5" fmla="*/ 61 h 61"/>
              <a:gd name="T6" fmla="*/ 60 w 60"/>
              <a:gd name="T7" fmla="*/ 31 h 61"/>
              <a:gd name="T8" fmla="*/ 30 w 60"/>
              <a:gd name="T9" fmla="*/ 0 h 61"/>
              <a:gd name="T10" fmla="*/ 30 w 60"/>
              <a:gd name="T11" fmla="*/ 55 h 61"/>
              <a:gd name="T12" fmla="*/ 5 w 60"/>
              <a:gd name="T13" fmla="*/ 31 h 61"/>
              <a:gd name="T14" fmla="*/ 30 w 60"/>
              <a:gd name="T15" fmla="*/ 6 h 61"/>
              <a:gd name="T16" fmla="*/ 55 w 60"/>
              <a:gd name="T17" fmla="*/ 31 h 61"/>
              <a:gd name="T18" fmla="*/ 30 w 60"/>
              <a:gd name="T19" fmla="*/ 55 h 61"/>
              <a:gd name="T20" fmla="*/ 26 w 60"/>
              <a:gd name="T21" fmla="*/ 15 h 61"/>
              <a:gd name="T22" fmla="*/ 34 w 60"/>
              <a:gd name="T23" fmla="*/ 15 h 61"/>
              <a:gd name="T24" fmla="*/ 34 w 60"/>
              <a:gd name="T25" fmla="*/ 23 h 61"/>
              <a:gd name="T26" fmla="*/ 26 w 60"/>
              <a:gd name="T27" fmla="*/ 23 h 61"/>
              <a:gd name="T28" fmla="*/ 26 w 60"/>
              <a:gd name="T29" fmla="*/ 15 h 61"/>
              <a:gd name="T30" fmla="*/ 38 w 60"/>
              <a:gd name="T31" fmla="*/ 46 h 61"/>
              <a:gd name="T32" fmla="*/ 22 w 60"/>
              <a:gd name="T33" fmla="*/ 46 h 61"/>
              <a:gd name="T34" fmla="*/ 22 w 60"/>
              <a:gd name="T35" fmla="*/ 42 h 61"/>
              <a:gd name="T36" fmla="*/ 26 w 60"/>
              <a:gd name="T37" fmla="*/ 42 h 61"/>
              <a:gd name="T38" fmla="*/ 26 w 60"/>
              <a:gd name="T39" fmla="*/ 31 h 61"/>
              <a:gd name="T40" fmla="*/ 22 w 60"/>
              <a:gd name="T41" fmla="*/ 31 h 61"/>
              <a:gd name="T42" fmla="*/ 22 w 60"/>
              <a:gd name="T43" fmla="*/ 27 h 61"/>
              <a:gd name="T44" fmla="*/ 34 w 60"/>
              <a:gd name="T45" fmla="*/ 27 h 61"/>
              <a:gd name="T46" fmla="*/ 34 w 60"/>
              <a:gd name="T47" fmla="*/ 42 h 61"/>
              <a:gd name="T48" fmla="*/ 38 w 60"/>
              <a:gd name="T49" fmla="*/ 42 h 61"/>
              <a:gd name="T50" fmla="*/ 38 w 60"/>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61">
                <a:moveTo>
                  <a:pt x="30" y="0"/>
                </a:moveTo>
                <a:cubicBezTo>
                  <a:pt x="13" y="0"/>
                  <a:pt x="0" y="14"/>
                  <a:pt x="0" y="31"/>
                </a:cubicBezTo>
                <a:cubicBezTo>
                  <a:pt x="0" y="47"/>
                  <a:pt x="13" y="61"/>
                  <a:pt x="30" y="61"/>
                </a:cubicBezTo>
                <a:cubicBezTo>
                  <a:pt x="47" y="61"/>
                  <a:pt x="60" y="47"/>
                  <a:pt x="60" y="31"/>
                </a:cubicBezTo>
                <a:cubicBezTo>
                  <a:pt x="60" y="14"/>
                  <a:pt x="47" y="0"/>
                  <a:pt x="30" y="0"/>
                </a:cubicBezTo>
                <a:close/>
                <a:moveTo>
                  <a:pt x="30" y="55"/>
                </a:moveTo>
                <a:cubicBezTo>
                  <a:pt x="16" y="55"/>
                  <a:pt x="5" y="44"/>
                  <a:pt x="5" y="31"/>
                </a:cubicBezTo>
                <a:cubicBezTo>
                  <a:pt x="5" y="17"/>
                  <a:pt x="16" y="6"/>
                  <a:pt x="30" y="6"/>
                </a:cubicBezTo>
                <a:cubicBezTo>
                  <a:pt x="44" y="6"/>
                  <a:pt x="55" y="17"/>
                  <a:pt x="55" y="31"/>
                </a:cubicBezTo>
                <a:cubicBezTo>
                  <a:pt x="55" y="44"/>
                  <a:pt x="44" y="55"/>
                  <a:pt x="30" y="55"/>
                </a:cubicBezTo>
                <a:close/>
                <a:moveTo>
                  <a:pt x="26" y="15"/>
                </a:moveTo>
                <a:cubicBezTo>
                  <a:pt x="34" y="15"/>
                  <a:pt x="34" y="15"/>
                  <a:pt x="34" y="15"/>
                </a:cubicBezTo>
                <a:cubicBezTo>
                  <a:pt x="34" y="23"/>
                  <a:pt x="34" y="23"/>
                  <a:pt x="34" y="23"/>
                </a:cubicBezTo>
                <a:cubicBezTo>
                  <a:pt x="26" y="23"/>
                  <a:pt x="26" y="23"/>
                  <a:pt x="26" y="23"/>
                </a:cubicBezTo>
                <a:lnTo>
                  <a:pt x="26" y="15"/>
                </a:lnTo>
                <a:close/>
                <a:moveTo>
                  <a:pt x="38" y="46"/>
                </a:moveTo>
                <a:cubicBezTo>
                  <a:pt x="22" y="46"/>
                  <a:pt x="22" y="46"/>
                  <a:pt x="22" y="46"/>
                </a:cubicBezTo>
                <a:cubicBezTo>
                  <a:pt x="22" y="42"/>
                  <a:pt x="22" y="42"/>
                  <a:pt x="22" y="42"/>
                </a:cubicBezTo>
                <a:cubicBezTo>
                  <a:pt x="26" y="42"/>
                  <a:pt x="26" y="42"/>
                  <a:pt x="26" y="42"/>
                </a:cubicBezTo>
                <a:cubicBezTo>
                  <a:pt x="26" y="31"/>
                  <a:pt x="26" y="31"/>
                  <a:pt x="26" y="31"/>
                </a:cubicBezTo>
                <a:cubicBezTo>
                  <a:pt x="22" y="31"/>
                  <a:pt x="22" y="31"/>
                  <a:pt x="22" y="31"/>
                </a:cubicBezTo>
                <a:cubicBezTo>
                  <a:pt x="22" y="27"/>
                  <a:pt x="22" y="27"/>
                  <a:pt x="22" y="27"/>
                </a:cubicBezTo>
                <a:cubicBezTo>
                  <a:pt x="34" y="27"/>
                  <a:pt x="34" y="27"/>
                  <a:pt x="34" y="27"/>
                </a:cubicBezTo>
                <a:cubicBezTo>
                  <a:pt x="34" y="42"/>
                  <a:pt x="34" y="42"/>
                  <a:pt x="34" y="42"/>
                </a:cubicBezTo>
                <a:cubicBezTo>
                  <a:pt x="38" y="42"/>
                  <a:pt x="38" y="42"/>
                  <a:pt x="38" y="42"/>
                </a:cubicBezTo>
                <a:lnTo>
                  <a:pt x="38" y="46"/>
                </a:lnTo>
                <a:close/>
              </a:path>
            </a:pathLst>
          </a:custGeom>
          <a:solidFill>
            <a:schemeClr val="accent2"/>
          </a:solidFill>
          <a:ln>
            <a:noFill/>
          </a:ln>
          <a:extLst/>
        </p:spPr>
        <p:txBody>
          <a:bodyPr anchor="ctr"/>
          <a:lstStyle/>
          <a:p>
            <a:pPr algn="ctr"/>
            <a:endParaRPr/>
          </a:p>
        </p:txBody>
      </p:sp>
      <p:sp>
        <p:nvSpPr>
          <p:cNvPr id="53" name="íṧľ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6B86F73-D378-4AF9-A4B4-61E918969126}"/>
              </a:ext>
            </a:extLst>
          </p:cNvPr>
          <p:cNvSpPr/>
          <p:nvPr/>
        </p:nvSpPr>
        <p:spPr bwMode="auto">
          <a:xfrm rot="17100000">
            <a:off x="9905538" y="1455241"/>
            <a:ext cx="125656" cy="122799"/>
          </a:xfrm>
          <a:custGeom>
            <a:avLst/>
            <a:gdLst>
              <a:gd name="T0" fmla="*/ 27 w 54"/>
              <a:gd name="T1" fmla="*/ 0 h 53"/>
              <a:gd name="T2" fmla="*/ 0 w 54"/>
              <a:gd name="T3" fmla="*/ 27 h 53"/>
              <a:gd name="T4" fmla="*/ 27 w 54"/>
              <a:gd name="T5" fmla="*/ 53 h 53"/>
              <a:gd name="T6" fmla="*/ 54 w 54"/>
              <a:gd name="T7" fmla="*/ 27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7 h 53"/>
              <a:gd name="T20" fmla="*/ 41 w 54"/>
              <a:gd name="T21" fmla="*/ 12 h 53"/>
              <a:gd name="T22" fmla="*/ 47 w 54"/>
              <a:gd name="T23" fmla="*/ 24 h 53"/>
              <a:gd name="T24" fmla="*/ 37 w 54"/>
              <a:gd name="T25" fmla="*/ 38 h 53"/>
              <a:gd name="T26" fmla="*/ 38 w 54"/>
              <a:gd name="T27" fmla="*/ 43 h 53"/>
              <a:gd name="T28" fmla="*/ 27 w 54"/>
              <a:gd name="T29" fmla="*/ 47 h 53"/>
              <a:gd name="T30" fmla="*/ 16 w 54"/>
              <a:gd name="T31" fmla="*/ 43 h 53"/>
              <a:gd name="T32" fmla="*/ 29 w 54"/>
              <a:gd name="T33" fmla="*/ 33 h 53"/>
              <a:gd name="T34" fmla="*/ 30 w 54"/>
              <a:gd name="T35" fmla="*/ 35 h 53"/>
              <a:gd name="T36" fmla="*/ 30 w 54"/>
              <a:gd name="T37" fmla="*/ 38 h 53"/>
              <a:gd name="T38" fmla="*/ 29 w 54"/>
              <a:gd name="T39" fmla="*/ 40 h 53"/>
              <a:gd name="T40" fmla="*/ 25 w 54"/>
              <a:gd name="T41" fmla="*/ 40 h 53"/>
              <a:gd name="T42" fmla="*/ 24 w 54"/>
              <a:gd name="T43" fmla="*/ 38 h 53"/>
              <a:gd name="T44" fmla="*/ 24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7"/>
                </a:cubicBezTo>
                <a:cubicBezTo>
                  <a:pt x="0" y="41"/>
                  <a:pt x="12" y="53"/>
                  <a:pt x="27" y="53"/>
                </a:cubicBezTo>
                <a:cubicBezTo>
                  <a:pt x="42" y="53"/>
                  <a:pt x="54" y="41"/>
                  <a:pt x="54" y="27"/>
                </a:cubicBezTo>
                <a:cubicBezTo>
                  <a:pt x="54" y="12"/>
                  <a:pt x="42" y="0"/>
                  <a:pt x="27" y="0"/>
                </a:cubicBezTo>
                <a:close/>
                <a:moveTo>
                  <a:pt x="16" y="43"/>
                </a:moveTo>
                <a:cubicBezTo>
                  <a:pt x="17" y="42"/>
                  <a:pt x="17" y="40"/>
                  <a:pt x="17" y="38"/>
                </a:cubicBezTo>
                <a:cubicBezTo>
                  <a:pt x="17" y="32"/>
                  <a:pt x="13" y="26"/>
                  <a:pt x="7" y="24"/>
                </a:cubicBezTo>
                <a:cubicBezTo>
                  <a:pt x="8" y="20"/>
                  <a:pt x="10" y="16"/>
                  <a:pt x="13" y="12"/>
                </a:cubicBezTo>
                <a:cubicBezTo>
                  <a:pt x="17" y="9"/>
                  <a:pt x="22" y="7"/>
                  <a:pt x="27" y="7"/>
                </a:cubicBezTo>
                <a:cubicBezTo>
                  <a:pt x="32" y="7"/>
                  <a:pt x="37" y="9"/>
                  <a:pt x="41" y="12"/>
                </a:cubicBezTo>
                <a:cubicBezTo>
                  <a:pt x="44" y="16"/>
                  <a:pt x="46" y="20"/>
                  <a:pt x="47" y="24"/>
                </a:cubicBezTo>
                <a:cubicBezTo>
                  <a:pt x="41" y="26"/>
                  <a:pt x="37" y="32"/>
                  <a:pt x="37" y="38"/>
                </a:cubicBezTo>
                <a:cubicBezTo>
                  <a:pt x="37" y="40"/>
                  <a:pt x="37" y="42"/>
                  <a:pt x="38" y="43"/>
                </a:cubicBezTo>
                <a:cubicBezTo>
                  <a:pt x="35" y="45"/>
                  <a:pt x="31" y="47"/>
                  <a:pt x="27" y="47"/>
                </a:cubicBezTo>
                <a:cubicBezTo>
                  <a:pt x="23" y="47"/>
                  <a:pt x="19" y="45"/>
                  <a:pt x="16" y="43"/>
                </a:cubicBezTo>
                <a:close/>
                <a:moveTo>
                  <a:pt x="29" y="33"/>
                </a:moveTo>
                <a:cubicBezTo>
                  <a:pt x="30" y="33"/>
                  <a:pt x="30" y="34"/>
                  <a:pt x="30" y="35"/>
                </a:cubicBezTo>
                <a:cubicBezTo>
                  <a:pt x="30" y="38"/>
                  <a:pt x="30" y="38"/>
                  <a:pt x="30" y="38"/>
                </a:cubicBezTo>
                <a:cubicBezTo>
                  <a:pt x="30" y="39"/>
                  <a:pt x="30" y="40"/>
                  <a:pt x="29" y="40"/>
                </a:cubicBezTo>
                <a:cubicBezTo>
                  <a:pt x="25" y="40"/>
                  <a:pt x="25" y="40"/>
                  <a:pt x="25" y="40"/>
                </a:cubicBezTo>
                <a:cubicBezTo>
                  <a:pt x="25" y="40"/>
                  <a:pt x="24" y="39"/>
                  <a:pt x="24" y="38"/>
                </a:cubicBezTo>
                <a:cubicBezTo>
                  <a:pt x="24" y="35"/>
                  <a:pt x="24" y="35"/>
                  <a:pt x="24" y="35"/>
                </a:cubicBezTo>
                <a:cubicBezTo>
                  <a:pt x="24" y="34"/>
                  <a:pt x="24" y="33"/>
                  <a:pt x="25" y="33"/>
                </a:cubicBezTo>
                <a:cubicBezTo>
                  <a:pt x="26" y="10"/>
                  <a:pt x="26" y="10"/>
                  <a:pt x="26" y="10"/>
                </a:cubicBezTo>
                <a:cubicBezTo>
                  <a:pt x="28" y="10"/>
                  <a:pt x="28" y="10"/>
                  <a:pt x="28" y="10"/>
                </a:cubicBezTo>
                <a:lnTo>
                  <a:pt x="29" y="33"/>
                </a:lnTo>
                <a:close/>
              </a:path>
            </a:pathLst>
          </a:custGeom>
          <a:solidFill>
            <a:schemeClr val="accent2"/>
          </a:solidFill>
          <a:ln>
            <a:noFill/>
          </a:ln>
          <a:extLst/>
        </p:spPr>
        <p:txBody>
          <a:bodyPr anchor="ctr"/>
          <a:lstStyle/>
          <a:p>
            <a:pPr algn="ctr"/>
            <a:endParaRPr/>
          </a:p>
        </p:txBody>
      </p:sp>
      <p:sp>
        <p:nvSpPr>
          <p:cNvPr id="54" name="îśļ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D590BF1-0CD1-4B3B-B8E7-C513153C5594}"/>
              </a:ext>
            </a:extLst>
          </p:cNvPr>
          <p:cNvSpPr/>
          <p:nvPr/>
        </p:nvSpPr>
        <p:spPr bwMode="auto">
          <a:xfrm rot="17100000">
            <a:off x="8976020" y="1385939"/>
            <a:ext cx="109949" cy="88530"/>
          </a:xfrm>
          <a:custGeom>
            <a:avLst/>
            <a:gdLst>
              <a:gd name="T0" fmla="*/ 30 w 77"/>
              <a:gd name="T1" fmla="*/ 62 h 62"/>
              <a:gd name="T2" fmla="*/ 0 w 77"/>
              <a:gd name="T3" fmla="*/ 31 h 62"/>
              <a:gd name="T4" fmla="*/ 15 w 77"/>
              <a:gd name="T5" fmla="*/ 17 h 62"/>
              <a:gd name="T6" fmla="*/ 30 w 77"/>
              <a:gd name="T7" fmla="*/ 33 h 62"/>
              <a:gd name="T8" fmla="*/ 62 w 77"/>
              <a:gd name="T9" fmla="*/ 0 h 62"/>
              <a:gd name="T10" fmla="*/ 77 w 77"/>
              <a:gd name="T11" fmla="*/ 15 h 62"/>
              <a:gd name="T12" fmla="*/ 30 w 77"/>
              <a:gd name="T13" fmla="*/ 62 h 62"/>
              <a:gd name="T14" fmla="*/ 9 w 77"/>
              <a:gd name="T15" fmla="*/ 31 h 62"/>
              <a:gd name="T16" fmla="*/ 30 w 77"/>
              <a:gd name="T17" fmla="*/ 54 h 62"/>
              <a:gd name="T18" fmla="*/ 69 w 77"/>
              <a:gd name="T19" fmla="*/ 15 h 62"/>
              <a:gd name="T20" fmla="*/ 62 w 77"/>
              <a:gd name="T21" fmla="*/ 8 h 62"/>
              <a:gd name="T22" fmla="*/ 30 w 77"/>
              <a:gd name="T23" fmla="*/ 41 h 62"/>
              <a:gd name="T24" fmla="*/ 15 w 77"/>
              <a:gd name="T25" fmla="*/ 25 h 62"/>
              <a:gd name="T26" fmla="*/ 9 w 77"/>
              <a:gd name="T27"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62">
                <a:moveTo>
                  <a:pt x="30" y="62"/>
                </a:moveTo>
                <a:lnTo>
                  <a:pt x="0" y="31"/>
                </a:lnTo>
                <a:lnTo>
                  <a:pt x="15" y="17"/>
                </a:lnTo>
                <a:lnTo>
                  <a:pt x="30" y="33"/>
                </a:lnTo>
                <a:lnTo>
                  <a:pt x="62" y="0"/>
                </a:lnTo>
                <a:lnTo>
                  <a:pt x="77" y="15"/>
                </a:lnTo>
                <a:lnTo>
                  <a:pt x="30" y="62"/>
                </a:lnTo>
                <a:close/>
                <a:moveTo>
                  <a:pt x="9" y="31"/>
                </a:moveTo>
                <a:lnTo>
                  <a:pt x="30" y="54"/>
                </a:lnTo>
                <a:lnTo>
                  <a:pt x="69" y="15"/>
                </a:lnTo>
                <a:lnTo>
                  <a:pt x="62" y="8"/>
                </a:lnTo>
                <a:lnTo>
                  <a:pt x="30" y="41"/>
                </a:lnTo>
                <a:lnTo>
                  <a:pt x="15" y="25"/>
                </a:lnTo>
                <a:lnTo>
                  <a:pt x="9" y="31"/>
                </a:lnTo>
                <a:close/>
              </a:path>
            </a:pathLst>
          </a:custGeom>
          <a:solidFill>
            <a:schemeClr val="accent2"/>
          </a:solidFill>
          <a:ln>
            <a:noFill/>
          </a:ln>
          <a:extLst/>
        </p:spPr>
        <p:txBody>
          <a:bodyPr anchor="ctr"/>
          <a:lstStyle/>
          <a:p>
            <a:pPr algn="ctr"/>
            <a:endParaRPr/>
          </a:p>
        </p:txBody>
      </p:sp>
      <p:sp>
        <p:nvSpPr>
          <p:cNvPr id="55" name="iŝḷ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0A141F3-AECD-491A-98A2-C88C98F5D810}"/>
              </a:ext>
            </a:extLst>
          </p:cNvPr>
          <p:cNvSpPr/>
          <p:nvPr/>
        </p:nvSpPr>
        <p:spPr bwMode="auto">
          <a:xfrm rot="17100000">
            <a:off x="9631714" y="1197154"/>
            <a:ext cx="162781" cy="165637"/>
          </a:xfrm>
          <a:custGeom>
            <a:avLst/>
            <a:gdLst>
              <a:gd name="T0" fmla="*/ 53 w 70"/>
              <a:gd name="T1" fmla="*/ 45 h 71"/>
              <a:gd name="T2" fmla="*/ 41 w 70"/>
              <a:gd name="T3" fmla="*/ 32 h 71"/>
              <a:gd name="T4" fmla="*/ 70 w 70"/>
              <a:gd name="T5" fmla="*/ 10 h 71"/>
              <a:gd name="T6" fmla="*/ 62 w 70"/>
              <a:gd name="T7" fmla="*/ 1 h 71"/>
              <a:gd name="T8" fmla="*/ 25 w 70"/>
              <a:gd name="T9" fmla="*/ 16 h 71"/>
              <a:gd name="T10" fmla="*/ 13 w 70"/>
              <a:gd name="T11" fmla="*/ 5 h 71"/>
              <a:gd name="T12" fmla="*/ 2 w 70"/>
              <a:gd name="T13" fmla="*/ 3 h 71"/>
              <a:gd name="T14" fmla="*/ 4 w 70"/>
              <a:gd name="T15" fmla="*/ 13 h 71"/>
              <a:gd name="T16" fmla="*/ 16 w 70"/>
              <a:gd name="T17" fmla="*/ 25 h 71"/>
              <a:gd name="T18" fmla="*/ 1 w 70"/>
              <a:gd name="T19" fmla="*/ 62 h 71"/>
              <a:gd name="T20" fmla="*/ 10 w 70"/>
              <a:gd name="T21" fmla="*/ 71 h 71"/>
              <a:gd name="T22" fmla="*/ 32 w 70"/>
              <a:gd name="T23" fmla="*/ 41 h 71"/>
              <a:gd name="T24" fmla="*/ 44 w 70"/>
              <a:gd name="T25" fmla="*/ 53 h 71"/>
              <a:gd name="T26" fmla="*/ 44 w 70"/>
              <a:gd name="T27" fmla="*/ 71 h 71"/>
              <a:gd name="T28" fmla="*/ 53 w 70"/>
              <a:gd name="T29" fmla="*/ 71 h 71"/>
              <a:gd name="T30" fmla="*/ 57 w 70"/>
              <a:gd name="T31" fmla="*/ 58 h 71"/>
              <a:gd name="T32" fmla="*/ 70 w 70"/>
              <a:gd name="T33" fmla="*/ 53 h 71"/>
              <a:gd name="T34" fmla="*/ 70 w 70"/>
              <a:gd name="T35" fmla="*/ 45 h 71"/>
              <a:gd name="T36" fmla="*/ 53 w 70"/>
              <a:gd name="T37"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71">
                <a:moveTo>
                  <a:pt x="53" y="45"/>
                </a:moveTo>
                <a:cubicBezTo>
                  <a:pt x="41" y="32"/>
                  <a:pt x="41" y="32"/>
                  <a:pt x="41" y="32"/>
                </a:cubicBezTo>
                <a:cubicBezTo>
                  <a:pt x="70" y="10"/>
                  <a:pt x="70" y="10"/>
                  <a:pt x="70" y="10"/>
                </a:cubicBezTo>
                <a:cubicBezTo>
                  <a:pt x="62" y="1"/>
                  <a:pt x="62" y="1"/>
                  <a:pt x="62" y="1"/>
                </a:cubicBezTo>
                <a:cubicBezTo>
                  <a:pt x="25" y="16"/>
                  <a:pt x="25" y="16"/>
                  <a:pt x="25" y="16"/>
                </a:cubicBezTo>
                <a:cubicBezTo>
                  <a:pt x="13" y="5"/>
                  <a:pt x="13" y="5"/>
                  <a:pt x="13" y="5"/>
                </a:cubicBezTo>
                <a:cubicBezTo>
                  <a:pt x="10" y="1"/>
                  <a:pt x="5" y="0"/>
                  <a:pt x="2" y="3"/>
                </a:cubicBezTo>
                <a:cubicBezTo>
                  <a:pt x="0" y="5"/>
                  <a:pt x="1" y="10"/>
                  <a:pt x="4" y="13"/>
                </a:cubicBezTo>
                <a:cubicBezTo>
                  <a:pt x="16" y="25"/>
                  <a:pt x="16" y="25"/>
                  <a:pt x="16" y="25"/>
                </a:cubicBezTo>
                <a:cubicBezTo>
                  <a:pt x="1" y="62"/>
                  <a:pt x="1" y="62"/>
                  <a:pt x="1" y="62"/>
                </a:cubicBezTo>
                <a:cubicBezTo>
                  <a:pt x="10" y="71"/>
                  <a:pt x="10" y="71"/>
                  <a:pt x="10" y="71"/>
                </a:cubicBezTo>
                <a:cubicBezTo>
                  <a:pt x="32" y="41"/>
                  <a:pt x="32" y="41"/>
                  <a:pt x="32" y="41"/>
                </a:cubicBezTo>
                <a:cubicBezTo>
                  <a:pt x="44" y="53"/>
                  <a:pt x="44" y="53"/>
                  <a:pt x="44" y="53"/>
                </a:cubicBezTo>
                <a:cubicBezTo>
                  <a:pt x="44" y="71"/>
                  <a:pt x="44" y="71"/>
                  <a:pt x="44" y="71"/>
                </a:cubicBezTo>
                <a:cubicBezTo>
                  <a:pt x="53" y="71"/>
                  <a:pt x="53" y="71"/>
                  <a:pt x="53" y="71"/>
                </a:cubicBezTo>
                <a:cubicBezTo>
                  <a:pt x="57" y="58"/>
                  <a:pt x="57" y="58"/>
                  <a:pt x="57" y="58"/>
                </a:cubicBezTo>
                <a:cubicBezTo>
                  <a:pt x="70" y="53"/>
                  <a:pt x="70" y="53"/>
                  <a:pt x="70" y="53"/>
                </a:cubicBezTo>
                <a:cubicBezTo>
                  <a:pt x="70" y="45"/>
                  <a:pt x="70" y="45"/>
                  <a:pt x="70" y="45"/>
                </a:cubicBezTo>
                <a:cubicBezTo>
                  <a:pt x="53" y="45"/>
                  <a:pt x="53" y="45"/>
                  <a:pt x="53" y="45"/>
                </a:cubicBezTo>
                <a:close/>
              </a:path>
            </a:pathLst>
          </a:custGeom>
          <a:solidFill>
            <a:schemeClr val="accent2"/>
          </a:solidFill>
          <a:ln>
            <a:noFill/>
          </a:ln>
          <a:extLst/>
        </p:spPr>
        <p:txBody>
          <a:bodyPr anchor="ctr"/>
          <a:lstStyle/>
          <a:p>
            <a:pPr algn="ctr"/>
            <a:endParaRPr/>
          </a:p>
        </p:txBody>
      </p:sp>
      <p:sp>
        <p:nvSpPr>
          <p:cNvPr id="56" name="íṧļ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3296B43-024E-44D6-9181-382D513E5029}"/>
              </a:ext>
            </a:extLst>
          </p:cNvPr>
          <p:cNvSpPr/>
          <p:nvPr/>
        </p:nvSpPr>
        <p:spPr bwMode="auto">
          <a:xfrm rot="18591063">
            <a:off x="9877629" y="1187796"/>
            <a:ext cx="214186" cy="215613"/>
          </a:xfrm>
          <a:custGeom>
            <a:avLst/>
            <a:gdLst>
              <a:gd name="T0" fmla="*/ 29 w 92"/>
              <a:gd name="T1" fmla="*/ 18 h 92"/>
              <a:gd name="T2" fmla="*/ 92 w 92"/>
              <a:gd name="T3" fmla="*/ 0 h 92"/>
              <a:gd name="T4" fmla="*/ 92 w 92"/>
              <a:gd name="T5" fmla="*/ 6 h 92"/>
              <a:gd name="T6" fmla="*/ 92 w 92"/>
              <a:gd name="T7" fmla="*/ 18 h 92"/>
              <a:gd name="T8" fmla="*/ 92 w 92"/>
              <a:gd name="T9" fmla="*/ 67 h 92"/>
              <a:gd name="T10" fmla="*/ 72 w 92"/>
              <a:gd name="T11" fmla="*/ 81 h 92"/>
              <a:gd name="T12" fmla="*/ 52 w 92"/>
              <a:gd name="T13" fmla="*/ 67 h 92"/>
              <a:gd name="T14" fmla="*/ 72 w 92"/>
              <a:gd name="T15" fmla="*/ 52 h 92"/>
              <a:gd name="T16" fmla="*/ 80 w 92"/>
              <a:gd name="T17" fmla="*/ 54 h 92"/>
              <a:gd name="T18" fmla="*/ 80 w 92"/>
              <a:gd name="T19" fmla="*/ 24 h 92"/>
              <a:gd name="T20" fmla="*/ 40 w 92"/>
              <a:gd name="T21" fmla="*/ 35 h 92"/>
              <a:gd name="T22" fmla="*/ 40 w 92"/>
              <a:gd name="T23" fmla="*/ 78 h 92"/>
              <a:gd name="T24" fmla="*/ 20 w 92"/>
              <a:gd name="T25" fmla="*/ 92 h 92"/>
              <a:gd name="T26" fmla="*/ 0 w 92"/>
              <a:gd name="T27" fmla="*/ 78 h 92"/>
              <a:gd name="T28" fmla="*/ 20 w 92"/>
              <a:gd name="T29" fmla="*/ 64 h 92"/>
              <a:gd name="T30" fmla="*/ 29 w 92"/>
              <a:gd name="T31" fmla="*/ 65 h 92"/>
              <a:gd name="T32" fmla="*/ 29 w 92"/>
              <a:gd name="T33" fmla="*/ 35 h 92"/>
              <a:gd name="T34" fmla="*/ 29 w 92"/>
              <a:gd name="T35"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8"/>
                </a:moveTo>
                <a:cubicBezTo>
                  <a:pt x="92" y="0"/>
                  <a:pt x="92" y="0"/>
                  <a:pt x="92" y="0"/>
                </a:cubicBezTo>
                <a:cubicBezTo>
                  <a:pt x="92" y="6"/>
                  <a:pt x="92" y="6"/>
                  <a:pt x="92" y="6"/>
                </a:cubicBezTo>
                <a:cubicBezTo>
                  <a:pt x="92" y="18"/>
                  <a:pt x="92" y="18"/>
                  <a:pt x="92" y="18"/>
                </a:cubicBezTo>
                <a:cubicBezTo>
                  <a:pt x="92" y="67"/>
                  <a:pt x="92" y="67"/>
                  <a:pt x="92" y="67"/>
                </a:cubicBezTo>
                <a:cubicBezTo>
                  <a:pt x="92" y="74"/>
                  <a:pt x="83" y="81"/>
                  <a:pt x="72" y="81"/>
                </a:cubicBezTo>
                <a:cubicBezTo>
                  <a:pt x="61" y="81"/>
                  <a:pt x="52" y="74"/>
                  <a:pt x="52" y="67"/>
                </a:cubicBezTo>
                <a:cubicBezTo>
                  <a:pt x="52" y="59"/>
                  <a:pt x="61" y="52"/>
                  <a:pt x="72" y="52"/>
                </a:cubicBezTo>
                <a:cubicBezTo>
                  <a:pt x="75" y="52"/>
                  <a:pt x="78" y="53"/>
                  <a:pt x="80" y="54"/>
                </a:cubicBezTo>
                <a:cubicBezTo>
                  <a:pt x="80" y="24"/>
                  <a:pt x="80" y="24"/>
                  <a:pt x="80" y="24"/>
                </a:cubicBezTo>
                <a:cubicBezTo>
                  <a:pt x="40" y="35"/>
                  <a:pt x="40" y="35"/>
                  <a:pt x="40" y="35"/>
                </a:cubicBezTo>
                <a:cubicBezTo>
                  <a:pt x="40" y="78"/>
                  <a:pt x="40" y="78"/>
                  <a:pt x="40" y="78"/>
                </a:cubicBezTo>
                <a:cubicBezTo>
                  <a:pt x="40" y="86"/>
                  <a:pt x="31" y="92"/>
                  <a:pt x="20" y="92"/>
                </a:cubicBezTo>
                <a:cubicBezTo>
                  <a:pt x="9" y="92"/>
                  <a:pt x="0" y="86"/>
                  <a:pt x="0" y="78"/>
                </a:cubicBezTo>
                <a:cubicBezTo>
                  <a:pt x="0" y="70"/>
                  <a:pt x="9" y="64"/>
                  <a:pt x="20" y="64"/>
                </a:cubicBezTo>
                <a:cubicBezTo>
                  <a:pt x="23" y="64"/>
                  <a:pt x="26" y="64"/>
                  <a:pt x="29" y="65"/>
                </a:cubicBezTo>
                <a:cubicBezTo>
                  <a:pt x="29" y="35"/>
                  <a:pt x="29" y="35"/>
                  <a:pt x="29" y="35"/>
                </a:cubicBezTo>
                <a:lnTo>
                  <a:pt x="29" y="18"/>
                </a:lnTo>
                <a:close/>
              </a:path>
            </a:pathLst>
          </a:custGeom>
          <a:solidFill>
            <a:schemeClr val="accent2"/>
          </a:solidFill>
          <a:ln>
            <a:noFill/>
          </a:ln>
          <a:extLst/>
        </p:spPr>
        <p:txBody>
          <a:bodyPr anchor="ctr"/>
          <a:lstStyle/>
          <a:p>
            <a:pPr algn="ctr"/>
            <a:endParaRPr/>
          </a:p>
        </p:txBody>
      </p:sp>
      <p:sp>
        <p:nvSpPr>
          <p:cNvPr id="57" name="i$lî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EAD83EF-EABE-42FF-8FA3-BC4DC7A98E59}"/>
              </a:ext>
            </a:extLst>
          </p:cNvPr>
          <p:cNvSpPr/>
          <p:nvPr/>
        </p:nvSpPr>
        <p:spPr bwMode="auto">
          <a:xfrm rot="21028807">
            <a:off x="8959192" y="2666438"/>
            <a:ext cx="127603" cy="127602"/>
          </a:xfrm>
          <a:custGeom>
            <a:avLst/>
            <a:gdLst>
              <a:gd name="T0" fmla="*/ 63 w 103"/>
              <a:gd name="T1" fmla="*/ 27 h 103"/>
              <a:gd name="T2" fmla="*/ 65 w 103"/>
              <a:gd name="T3" fmla="*/ 2 h 103"/>
              <a:gd name="T4" fmla="*/ 19 w 103"/>
              <a:gd name="T5" fmla="*/ 0 h 103"/>
              <a:gd name="T6" fmla="*/ 1 w 103"/>
              <a:gd name="T7" fmla="*/ 20 h 103"/>
              <a:gd name="T8" fmla="*/ 0 w 103"/>
              <a:gd name="T9" fmla="*/ 77 h 103"/>
              <a:gd name="T10" fmla="*/ 39 w 103"/>
              <a:gd name="T11" fmla="*/ 77 h 103"/>
              <a:gd name="T12" fmla="*/ 37 w 103"/>
              <a:gd name="T13" fmla="*/ 102 h 103"/>
              <a:gd name="T14" fmla="*/ 101 w 103"/>
              <a:gd name="T15" fmla="*/ 103 h 103"/>
              <a:gd name="T16" fmla="*/ 103 w 103"/>
              <a:gd name="T17" fmla="*/ 27 h 103"/>
              <a:gd name="T18" fmla="*/ 63 w 103"/>
              <a:gd name="T19" fmla="*/ 27 h 103"/>
              <a:gd name="T20" fmla="*/ 19 w 103"/>
              <a:gd name="T21" fmla="*/ 10 h 103"/>
              <a:gd name="T22" fmla="*/ 19 w 103"/>
              <a:gd name="T23" fmla="*/ 20 h 103"/>
              <a:gd name="T24" fmla="*/ 9 w 103"/>
              <a:gd name="T25" fmla="*/ 20 h 103"/>
              <a:gd name="T26" fmla="*/ 19 w 103"/>
              <a:gd name="T27" fmla="*/ 10 h 103"/>
              <a:gd name="T28" fmla="*/ 6 w 103"/>
              <a:gd name="T29" fmla="*/ 71 h 103"/>
              <a:gd name="T30" fmla="*/ 6 w 103"/>
              <a:gd name="T31" fmla="*/ 27 h 103"/>
              <a:gd name="T32" fmla="*/ 26 w 103"/>
              <a:gd name="T33" fmla="*/ 27 h 103"/>
              <a:gd name="T34" fmla="*/ 26 w 103"/>
              <a:gd name="T35" fmla="*/ 7 h 103"/>
              <a:gd name="T36" fmla="*/ 58 w 103"/>
              <a:gd name="T37" fmla="*/ 7 h 103"/>
              <a:gd name="T38" fmla="*/ 58 w 103"/>
              <a:gd name="T39" fmla="*/ 27 h 103"/>
              <a:gd name="T40" fmla="*/ 39 w 103"/>
              <a:gd name="T41" fmla="*/ 46 h 103"/>
              <a:gd name="T42" fmla="*/ 39 w 103"/>
              <a:gd name="T43" fmla="*/ 71 h 103"/>
              <a:gd name="T44" fmla="*/ 6 w 103"/>
              <a:gd name="T45" fmla="*/ 71 h 103"/>
              <a:gd name="T46" fmla="*/ 57 w 103"/>
              <a:gd name="T47" fmla="*/ 36 h 103"/>
              <a:gd name="T48" fmla="*/ 57 w 103"/>
              <a:gd name="T49" fmla="*/ 46 h 103"/>
              <a:gd name="T50" fmla="*/ 47 w 103"/>
              <a:gd name="T51" fmla="*/ 46 h 103"/>
              <a:gd name="T52" fmla="*/ 57 w 103"/>
              <a:gd name="T53" fmla="*/ 36 h 103"/>
              <a:gd name="T54" fmla="*/ 94 w 103"/>
              <a:gd name="T55" fmla="*/ 97 h 103"/>
              <a:gd name="T56" fmla="*/ 44 w 103"/>
              <a:gd name="T57" fmla="*/ 97 h 103"/>
              <a:gd name="T58" fmla="*/ 45 w 103"/>
              <a:gd name="T59" fmla="*/ 51 h 103"/>
              <a:gd name="T60" fmla="*/ 63 w 103"/>
              <a:gd name="T61" fmla="*/ 53 h 103"/>
              <a:gd name="T62" fmla="*/ 63 w 103"/>
              <a:gd name="T63" fmla="*/ 33 h 103"/>
              <a:gd name="T64" fmla="*/ 96 w 103"/>
              <a:gd name="T65" fmla="*/ 33 h 103"/>
              <a:gd name="T66" fmla="*/ 94 w 103"/>
              <a:gd name="T67" fmla="*/ 9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103">
                <a:moveTo>
                  <a:pt x="63" y="27"/>
                </a:moveTo>
                <a:lnTo>
                  <a:pt x="65" y="2"/>
                </a:lnTo>
                <a:lnTo>
                  <a:pt x="19" y="0"/>
                </a:lnTo>
                <a:lnTo>
                  <a:pt x="1" y="20"/>
                </a:lnTo>
                <a:lnTo>
                  <a:pt x="0" y="77"/>
                </a:lnTo>
                <a:lnTo>
                  <a:pt x="39" y="77"/>
                </a:lnTo>
                <a:lnTo>
                  <a:pt x="37" y="102"/>
                </a:lnTo>
                <a:lnTo>
                  <a:pt x="101" y="103"/>
                </a:lnTo>
                <a:lnTo>
                  <a:pt x="103" y="27"/>
                </a:lnTo>
                <a:lnTo>
                  <a:pt x="63" y="27"/>
                </a:lnTo>
                <a:close/>
                <a:moveTo>
                  <a:pt x="19" y="10"/>
                </a:moveTo>
                <a:lnTo>
                  <a:pt x="19" y="20"/>
                </a:lnTo>
                <a:lnTo>
                  <a:pt x="9" y="20"/>
                </a:lnTo>
                <a:lnTo>
                  <a:pt x="19" y="10"/>
                </a:lnTo>
                <a:close/>
                <a:moveTo>
                  <a:pt x="6" y="71"/>
                </a:moveTo>
                <a:lnTo>
                  <a:pt x="6" y="27"/>
                </a:lnTo>
                <a:lnTo>
                  <a:pt x="26" y="27"/>
                </a:lnTo>
                <a:lnTo>
                  <a:pt x="26" y="7"/>
                </a:lnTo>
                <a:lnTo>
                  <a:pt x="58" y="7"/>
                </a:lnTo>
                <a:lnTo>
                  <a:pt x="58" y="27"/>
                </a:lnTo>
                <a:lnTo>
                  <a:pt x="39" y="46"/>
                </a:lnTo>
                <a:lnTo>
                  <a:pt x="39" y="71"/>
                </a:lnTo>
                <a:lnTo>
                  <a:pt x="6" y="71"/>
                </a:lnTo>
                <a:close/>
                <a:moveTo>
                  <a:pt x="57" y="36"/>
                </a:moveTo>
                <a:lnTo>
                  <a:pt x="57" y="46"/>
                </a:lnTo>
                <a:lnTo>
                  <a:pt x="47" y="46"/>
                </a:lnTo>
                <a:lnTo>
                  <a:pt x="57" y="36"/>
                </a:lnTo>
                <a:close/>
                <a:moveTo>
                  <a:pt x="94" y="97"/>
                </a:moveTo>
                <a:lnTo>
                  <a:pt x="44" y="97"/>
                </a:lnTo>
                <a:lnTo>
                  <a:pt x="45" y="51"/>
                </a:lnTo>
                <a:lnTo>
                  <a:pt x="63" y="53"/>
                </a:lnTo>
                <a:lnTo>
                  <a:pt x="63" y="33"/>
                </a:lnTo>
                <a:lnTo>
                  <a:pt x="96" y="33"/>
                </a:lnTo>
                <a:lnTo>
                  <a:pt x="94" y="97"/>
                </a:lnTo>
                <a:close/>
              </a:path>
            </a:pathLst>
          </a:custGeom>
          <a:solidFill>
            <a:schemeClr val="accent2"/>
          </a:solidFill>
          <a:ln>
            <a:noFill/>
          </a:ln>
          <a:extLst/>
        </p:spPr>
        <p:txBody>
          <a:bodyPr anchor="ctr"/>
          <a:lstStyle/>
          <a:p>
            <a:pPr algn="ctr"/>
            <a:endParaRPr/>
          </a:p>
        </p:txBody>
      </p:sp>
      <p:sp>
        <p:nvSpPr>
          <p:cNvPr id="58" name="íṧḻ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AFDEC17-0F06-4BC1-9384-B2E4A4D218A7}"/>
              </a:ext>
            </a:extLst>
          </p:cNvPr>
          <p:cNvSpPr/>
          <p:nvPr/>
        </p:nvSpPr>
        <p:spPr bwMode="auto">
          <a:xfrm rot="17100000">
            <a:off x="9408333" y="1523551"/>
            <a:ext cx="114232" cy="107092"/>
          </a:xfrm>
          <a:custGeom>
            <a:avLst/>
            <a:gdLst>
              <a:gd name="T0" fmla="*/ 80 w 80"/>
              <a:gd name="T1" fmla="*/ 29 h 75"/>
              <a:gd name="T2" fmla="*/ 52 w 80"/>
              <a:gd name="T3" fmla="*/ 24 h 75"/>
              <a:gd name="T4" fmla="*/ 41 w 80"/>
              <a:gd name="T5" fmla="*/ 0 h 75"/>
              <a:gd name="T6" fmla="*/ 28 w 80"/>
              <a:gd name="T7" fmla="*/ 24 h 75"/>
              <a:gd name="T8" fmla="*/ 0 w 80"/>
              <a:gd name="T9" fmla="*/ 29 h 75"/>
              <a:gd name="T10" fmla="*/ 19 w 80"/>
              <a:gd name="T11" fmla="*/ 49 h 75"/>
              <a:gd name="T12" fmla="*/ 15 w 80"/>
              <a:gd name="T13" fmla="*/ 75 h 75"/>
              <a:gd name="T14" fmla="*/ 41 w 80"/>
              <a:gd name="T15" fmla="*/ 62 h 75"/>
              <a:gd name="T16" fmla="*/ 65 w 80"/>
              <a:gd name="T17" fmla="*/ 75 h 75"/>
              <a:gd name="T18" fmla="*/ 60 w 80"/>
              <a:gd name="T19" fmla="*/ 49 h 75"/>
              <a:gd name="T20" fmla="*/ 80 w 80"/>
              <a:gd name="T21" fmla="*/ 29 h 75"/>
              <a:gd name="T22" fmla="*/ 41 w 80"/>
              <a:gd name="T23" fmla="*/ 57 h 75"/>
              <a:gd name="T24" fmla="*/ 23 w 80"/>
              <a:gd name="T25" fmla="*/ 65 h 75"/>
              <a:gd name="T26" fmla="*/ 26 w 80"/>
              <a:gd name="T27" fmla="*/ 45 h 75"/>
              <a:gd name="T28" fmla="*/ 11 w 80"/>
              <a:gd name="T29" fmla="*/ 32 h 75"/>
              <a:gd name="T30" fmla="*/ 31 w 80"/>
              <a:gd name="T31" fmla="*/ 29 h 75"/>
              <a:gd name="T32" fmla="*/ 41 w 80"/>
              <a:gd name="T33" fmla="*/ 11 h 75"/>
              <a:gd name="T34" fmla="*/ 49 w 80"/>
              <a:gd name="T35" fmla="*/ 29 h 75"/>
              <a:gd name="T36" fmla="*/ 68 w 80"/>
              <a:gd name="T37" fmla="*/ 32 h 75"/>
              <a:gd name="T38" fmla="*/ 54 w 80"/>
              <a:gd name="T39" fmla="*/ 45 h 75"/>
              <a:gd name="T40" fmla="*/ 57 w 80"/>
              <a:gd name="T41" fmla="*/ 65 h 75"/>
              <a:gd name="T42" fmla="*/ 41 w 80"/>
              <a:gd name="T43"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75">
                <a:moveTo>
                  <a:pt x="80" y="29"/>
                </a:moveTo>
                <a:lnTo>
                  <a:pt x="52" y="24"/>
                </a:lnTo>
                <a:lnTo>
                  <a:pt x="41" y="0"/>
                </a:lnTo>
                <a:lnTo>
                  <a:pt x="28" y="24"/>
                </a:lnTo>
                <a:lnTo>
                  <a:pt x="0" y="29"/>
                </a:lnTo>
                <a:lnTo>
                  <a:pt x="19" y="49"/>
                </a:lnTo>
                <a:lnTo>
                  <a:pt x="15" y="75"/>
                </a:lnTo>
                <a:lnTo>
                  <a:pt x="41" y="62"/>
                </a:lnTo>
                <a:lnTo>
                  <a:pt x="65" y="75"/>
                </a:lnTo>
                <a:lnTo>
                  <a:pt x="60" y="49"/>
                </a:lnTo>
                <a:lnTo>
                  <a:pt x="80" y="29"/>
                </a:lnTo>
                <a:close/>
                <a:moveTo>
                  <a:pt x="41" y="57"/>
                </a:moveTo>
                <a:lnTo>
                  <a:pt x="23" y="65"/>
                </a:lnTo>
                <a:lnTo>
                  <a:pt x="26" y="45"/>
                </a:lnTo>
                <a:lnTo>
                  <a:pt x="11" y="32"/>
                </a:lnTo>
                <a:lnTo>
                  <a:pt x="31" y="29"/>
                </a:lnTo>
                <a:lnTo>
                  <a:pt x="41" y="11"/>
                </a:lnTo>
                <a:lnTo>
                  <a:pt x="49" y="29"/>
                </a:lnTo>
                <a:lnTo>
                  <a:pt x="68" y="32"/>
                </a:lnTo>
                <a:lnTo>
                  <a:pt x="54" y="45"/>
                </a:lnTo>
                <a:lnTo>
                  <a:pt x="57" y="65"/>
                </a:lnTo>
                <a:lnTo>
                  <a:pt x="41" y="57"/>
                </a:lnTo>
                <a:close/>
              </a:path>
            </a:pathLst>
          </a:custGeom>
          <a:solidFill>
            <a:schemeClr val="accent2"/>
          </a:solidFill>
          <a:ln>
            <a:noFill/>
          </a:ln>
          <a:extLst/>
        </p:spPr>
        <p:txBody>
          <a:bodyPr anchor="ctr"/>
          <a:lstStyle/>
          <a:p>
            <a:pPr algn="ctr"/>
            <a:endParaRPr/>
          </a:p>
        </p:txBody>
      </p:sp>
      <p:sp>
        <p:nvSpPr>
          <p:cNvPr id="59" name="iśľï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2A7EE07-F286-47FC-AF1F-A8E08AD8A8B9}"/>
              </a:ext>
            </a:extLst>
          </p:cNvPr>
          <p:cNvSpPr/>
          <p:nvPr/>
        </p:nvSpPr>
        <p:spPr bwMode="auto">
          <a:xfrm rot="19872853">
            <a:off x="8833783" y="2815559"/>
            <a:ext cx="523468" cy="552979"/>
          </a:xfrm>
          <a:custGeom>
            <a:avLst/>
            <a:gdLst>
              <a:gd name="T0" fmla="*/ 79 w 85"/>
              <a:gd name="T1" fmla="*/ 24 h 85"/>
              <a:gd name="T2" fmla="*/ 61 w 85"/>
              <a:gd name="T3" fmla="*/ 6 h 85"/>
              <a:gd name="T4" fmla="*/ 66 w 85"/>
              <a:gd name="T5" fmla="*/ 0 h 85"/>
              <a:gd name="T6" fmla="*/ 85 w 85"/>
              <a:gd name="T7" fmla="*/ 19 h 85"/>
              <a:gd name="T8" fmla="*/ 79 w 85"/>
              <a:gd name="T9" fmla="*/ 24 h 85"/>
              <a:gd name="T10" fmla="*/ 74 w 85"/>
              <a:gd name="T11" fmla="*/ 30 h 85"/>
              <a:gd name="T12" fmla="*/ 71 w 85"/>
              <a:gd name="T13" fmla="*/ 59 h 85"/>
              <a:gd name="T14" fmla="*/ 13 w 85"/>
              <a:gd name="T15" fmla="*/ 85 h 85"/>
              <a:gd name="T16" fmla="*/ 8 w 85"/>
              <a:gd name="T17" fmla="*/ 81 h 85"/>
              <a:gd name="T18" fmla="*/ 31 w 85"/>
              <a:gd name="T19" fmla="*/ 58 h 85"/>
              <a:gd name="T20" fmla="*/ 34 w 85"/>
              <a:gd name="T21" fmla="*/ 59 h 85"/>
              <a:gd name="T22" fmla="*/ 42 w 85"/>
              <a:gd name="T23" fmla="*/ 51 h 85"/>
              <a:gd name="T24" fmla="*/ 34 w 85"/>
              <a:gd name="T25" fmla="*/ 43 h 85"/>
              <a:gd name="T26" fmla="*/ 26 w 85"/>
              <a:gd name="T27" fmla="*/ 51 h 85"/>
              <a:gd name="T28" fmla="*/ 27 w 85"/>
              <a:gd name="T29" fmla="*/ 54 h 85"/>
              <a:gd name="T30" fmla="*/ 4 w 85"/>
              <a:gd name="T31" fmla="*/ 76 h 85"/>
              <a:gd name="T32" fmla="*/ 0 w 85"/>
              <a:gd name="T33" fmla="*/ 72 h 85"/>
              <a:gd name="T34" fmla="*/ 26 w 85"/>
              <a:gd name="T35" fmla="*/ 14 h 85"/>
              <a:gd name="T36" fmla="*/ 55 w 85"/>
              <a:gd name="T37" fmla="*/ 11 h 85"/>
              <a:gd name="T38" fmla="*/ 74 w 85"/>
              <a:gd name="T39" fmla="*/ 3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85">
                <a:moveTo>
                  <a:pt x="79" y="24"/>
                </a:moveTo>
                <a:cubicBezTo>
                  <a:pt x="61" y="6"/>
                  <a:pt x="61" y="6"/>
                  <a:pt x="61" y="6"/>
                </a:cubicBezTo>
                <a:cubicBezTo>
                  <a:pt x="66" y="0"/>
                  <a:pt x="66" y="0"/>
                  <a:pt x="66" y="0"/>
                </a:cubicBezTo>
                <a:cubicBezTo>
                  <a:pt x="85" y="19"/>
                  <a:pt x="85" y="19"/>
                  <a:pt x="85" y="19"/>
                </a:cubicBezTo>
                <a:lnTo>
                  <a:pt x="79" y="24"/>
                </a:lnTo>
                <a:close/>
                <a:moveTo>
                  <a:pt x="74" y="30"/>
                </a:moveTo>
                <a:cubicBezTo>
                  <a:pt x="71" y="59"/>
                  <a:pt x="71" y="59"/>
                  <a:pt x="71" y="59"/>
                </a:cubicBezTo>
                <a:cubicBezTo>
                  <a:pt x="47" y="59"/>
                  <a:pt x="13" y="85"/>
                  <a:pt x="13" y="85"/>
                </a:cubicBezTo>
                <a:cubicBezTo>
                  <a:pt x="8" y="81"/>
                  <a:pt x="8" y="81"/>
                  <a:pt x="8" y="81"/>
                </a:cubicBezTo>
                <a:cubicBezTo>
                  <a:pt x="31" y="58"/>
                  <a:pt x="31" y="58"/>
                  <a:pt x="31" y="58"/>
                </a:cubicBezTo>
                <a:cubicBezTo>
                  <a:pt x="32" y="59"/>
                  <a:pt x="33" y="59"/>
                  <a:pt x="34" y="59"/>
                </a:cubicBezTo>
                <a:cubicBezTo>
                  <a:pt x="38" y="59"/>
                  <a:pt x="42" y="55"/>
                  <a:pt x="42" y="51"/>
                </a:cubicBezTo>
                <a:cubicBezTo>
                  <a:pt x="42" y="46"/>
                  <a:pt x="38" y="43"/>
                  <a:pt x="34" y="43"/>
                </a:cubicBezTo>
                <a:cubicBezTo>
                  <a:pt x="30" y="43"/>
                  <a:pt x="26" y="46"/>
                  <a:pt x="26" y="51"/>
                </a:cubicBezTo>
                <a:cubicBezTo>
                  <a:pt x="26" y="52"/>
                  <a:pt x="26" y="53"/>
                  <a:pt x="27" y="54"/>
                </a:cubicBezTo>
                <a:cubicBezTo>
                  <a:pt x="4" y="76"/>
                  <a:pt x="4" y="76"/>
                  <a:pt x="4" y="76"/>
                </a:cubicBezTo>
                <a:cubicBezTo>
                  <a:pt x="0" y="72"/>
                  <a:pt x="0" y="72"/>
                  <a:pt x="0" y="72"/>
                </a:cubicBezTo>
                <a:cubicBezTo>
                  <a:pt x="0" y="72"/>
                  <a:pt x="26" y="37"/>
                  <a:pt x="26" y="14"/>
                </a:cubicBezTo>
                <a:cubicBezTo>
                  <a:pt x="55" y="11"/>
                  <a:pt x="55" y="11"/>
                  <a:pt x="55" y="11"/>
                </a:cubicBezTo>
                <a:lnTo>
                  <a:pt x="74" y="30"/>
                </a:lnTo>
                <a:close/>
              </a:path>
            </a:pathLst>
          </a:custGeom>
          <a:solidFill>
            <a:schemeClr val="accent2"/>
          </a:solidFill>
          <a:ln>
            <a:noFill/>
          </a:ln>
          <a:extLst/>
        </p:spPr>
        <p:txBody>
          <a:bodyPr anchor="ctr"/>
          <a:lstStyle/>
          <a:p>
            <a:pPr algn="ctr"/>
            <a:endParaRPr/>
          </a:p>
        </p:txBody>
      </p:sp>
      <p:sp>
        <p:nvSpPr>
          <p:cNvPr id="60" name="íšl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9A36FFD-FDCE-41CE-A573-4FA19270651E}"/>
              </a:ext>
            </a:extLst>
          </p:cNvPr>
          <p:cNvSpPr/>
          <p:nvPr/>
        </p:nvSpPr>
        <p:spPr bwMode="auto">
          <a:xfrm rot="17100000">
            <a:off x="9400313" y="981261"/>
            <a:ext cx="245600" cy="245600"/>
          </a:xfrm>
          <a:custGeom>
            <a:avLst/>
            <a:gdLst>
              <a:gd name="T0" fmla="*/ 101 w 105"/>
              <a:gd name="T1" fmla="*/ 29 h 105"/>
              <a:gd name="T2" fmla="*/ 72 w 105"/>
              <a:gd name="T3" fmla="*/ 26 h 105"/>
              <a:gd name="T4" fmla="*/ 89 w 105"/>
              <a:gd name="T5" fmla="*/ 10 h 105"/>
              <a:gd name="T6" fmla="*/ 82 w 105"/>
              <a:gd name="T7" fmla="*/ 3 h 105"/>
              <a:gd name="T8" fmla="*/ 59 w 105"/>
              <a:gd name="T9" fmla="*/ 26 h 105"/>
              <a:gd name="T10" fmla="*/ 53 w 105"/>
              <a:gd name="T11" fmla="*/ 26 h 105"/>
              <a:gd name="T12" fmla="*/ 53 w 105"/>
              <a:gd name="T13" fmla="*/ 26 h 105"/>
              <a:gd name="T14" fmla="*/ 26 w 105"/>
              <a:gd name="T15" fmla="*/ 0 h 105"/>
              <a:gd name="T16" fmla="*/ 20 w 105"/>
              <a:gd name="T17" fmla="*/ 6 h 105"/>
              <a:gd name="T18" fmla="*/ 40 w 105"/>
              <a:gd name="T19" fmla="*/ 26 h 105"/>
              <a:gd name="T20" fmla="*/ 4 w 105"/>
              <a:gd name="T21" fmla="*/ 29 h 105"/>
              <a:gd name="T22" fmla="*/ 0 w 105"/>
              <a:gd name="T23" fmla="*/ 65 h 105"/>
              <a:gd name="T24" fmla="*/ 4 w 105"/>
              <a:gd name="T25" fmla="*/ 102 h 105"/>
              <a:gd name="T26" fmla="*/ 53 w 105"/>
              <a:gd name="T27" fmla="*/ 105 h 105"/>
              <a:gd name="T28" fmla="*/ 101 w 105"/>
              <a:gd name="T29" fmla="*/ 102 h 105"/>
              <a:gd name="T30" fmla="*/ 105 w 105"/>
              <a:gd name="T31" fmla="*/ 65 h 105"/>
              <a:gd name="T32" fmla="*/ 101 w 105"/>
              <a:gd name="T33" fmla="*/ 29 h 105"/>
              <a:gd name="T34" fmla="*/ 89 w 105"/>
              <a:gd name="T35" fmla="*/ 90 h 105"/>
              <a:gd name="T36" fmla="*/ 53 w 105"/>
              <a:gd name="T37" fmla="*/ 92 h 105"/>
              <a:gd name="T38" fmla="*/ 16 w 105"/>
              <a:gd name="T39" fmla="*/ 90 h 105"/>
              <a:gd name="T40" fmla="*/ 13 w 105"/>
              <a:gd name="T41" fmla="*/ 65 h 105"/>
              <a:gd name="T42" fmla="*/ 16 w 105"/>
              <a:gd name="T43" fmla="*/ 41 h 105"/>
              <a:gd name="T44" fmla="*/ 53 w 105"/>
              <a:gd name="T45" fmla="*/ 39 h 105"/>
              <a:gd name="T46" fmla="*/ 89 w 105"/>
              <a:gd name="T47" fmla="*/ 41 h 105"/>
              <a:gd name="T48" fmla="*/ 92 w 105"/>
              <a:gd name="T49" fmla="*/ 65 h 105"/>
              <a:gd name="T50" fmla="*/ 89 w 105"/>
              <a:gd name="T51" fmla="*/ 9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1" y="29"/>
                </a:moveTo>
                <a:cubicBezTo>
                  <a:pt x="92" y="28"/>
                  <a:pt x="82" y="27"/>
                  <a:pt x="72" y="26"/>
                </a:cubicBezTo>
                <a:cubicBezTo>
                  <a:pt x="89" y="10"/>
                  <a:pt x="89" y="10"/>
                  <a:pt x="89" y="10"/>
                </a:cubicBezTo>
                <a:cubicBezTo>
                  <a:pt x="82" y="3"/>
                  <a:pt x="82" y="3"/>
                  <a:pt x="82" y="3"/>
                </a:cubicBezTo>
                <a:cubicBezTo>
                  <a:pt x="59" y="26"/>
                  <a:pt x="59" y="26"/>
                  <a:pt x="59" y="26"/>
                </a:cubicBezTo>
                <a:cubicBezTo>
                  <a:pt x="57" y="26"/>
                  <a:pt x="55" y="26"/>
                  <a:pt x="53" y="26"/>
                </a:cubicBezTo>
                <a:cubicBezTo>
                  <a:pt x="53" y="26"/>
                  <a:pt x="53" y="26"/>
                  <a:pt x="53" y="26"/>
                </a:cubicBezTo>
                <a:cubicBezTo>
                  <a:pt x="26" y="0"/>
                  <a:pt x="26" y="0"/>
                  <a:pt x="26" y="0"/>
                </a:cubicBezTo>
                <a:cubicBezTo>
                  <a:pt x="20" y="6"/>
                  <a:pt x="20" y="6"/>
                  <a:pt x="20" y="6"/>
                </a:cubicBezTo>
                <a:cubicBezTo>
                  <a:pt x="40" y="26"/>
                  <a:pt x="40" y="26"/>
                  <a:pt x="40" y="26"/>
                </a:cubicBezTo>
                <a:cubicBezTo>
                  <a:pt x="27" y="27"/>
                  <a:pt x="15" y="28"/>
                  <a:pt x="4" y="29"/>
                </a:cubicBezTo>
                <a:cubicBezTo>
                  <a:pt x="2" y="40"/>
                  <a:pt x="0" y="53"/>
                  <a:pt x="0" y="65"/>
                </a:cubicBezTo>
                <a:cubicBezTo>
                  <a:pt x="0" y="78"/>
                  <a:pt x="2" y="91"/>
                  <a:pt x="4" y="102"/>
                </a:cubicBezTo>
                <a:cubicBezTo>
                  <a:pt x="19" y="104"/>
                  <a:pt x="35" y="105"/>
                  <a:pt x="53" y="105"/>
                </a:cubicBezTo>
                <a:cubicBezTo>
                  <a:pt x="70" y="105"/>
                  <a:pt x="86" y="104"/>
                  <a:pt x="101" y="102"/>
                </a:cubicBezTo>
                <a:cubicBezTo>
                  <a:pt x="104" y="91"/>
                  <a:pt x="105" y="78"/>
                  <a:pt x="105" y="65"/>
                </a:cubicBezTo>
                <a:cubicBezTo>
                  <a:pt x="105" y="53"/>
                  <a:pt x="104" y="40"/>
                  <a:pt x="101" y="29"/>
                </a:cubicBezTo>
                <a:close/>
                <a:moveTo>
                  <a:pt x="89" y="90"/>
                </a:moveTo>
                <a:cubicBezTo>
                  <a:pt x="78" y="91"/>
                  <a:pt x="65" y="92"/>
                  <a:pt x="53" y="92"/>
                </a:cubicBezTo>
                <a:cubicBezTo>
                  <a:pt x="40" y="92"/>
                  <a:pt x="27" y="91"/>
                  <a:pt x="16" y="90"/>
                </a:cubicBezTo>
                <a:cubicBezTo>
                  <a:pt x="14" y="82"/>
                  <a:pt x="13" y="74"/>
                  <a:pt x="13" y="65"/>
                </a:cubicBezTo>
                <a:cubicBezTo>
                  <a:pt x="13" y="57"/>
                  <a:pt x="14" y="49"/>
                  <a:pt x="16" y="41"/>
                </a:cubicBezTo>
                <a:cubicBezTo>
                  <a:pt x="27" y="40"/>
                  <a:pt x="40" y="39"/>
                  <a:pt x="53" y="39"/>
                </a:cubicBezTo>
                <a:cubicBezTo>
                  <a:pt x="65" y="39"/>
                  <a:pt x="78" y="40"/>
                  <a:pt x="89" y="41"/>
                </a:cubicBezTo>
                <a:cubicBezTo>
                  <a:pt x="91" y="49"/>
                  <a:pt x="92" y="57"/>
                  <a:pt x="92" y="65"/>
                </a:cubicBezTo>
                <a:cubicBezTo>
                  <a:pt x="92" y="74"/>
                  <a:pt x="91" y="82"/>
                  <a:pt x="89" y="90"/>
                </a:cubicBezTo>
                <a:close/>
              </a:path>
            </a:pathLst>
          </a:custGeom>
          <a:solidFill>
            <a:schemeClr val="accent2"/>
          </a:solidFill>
          <a:ln>
            <a:noFill/>
          </a:ln>
          <a:extLst/>
        </p:spPr>
        <p:txBody>
          <a:bodyPr anchor="ctr"/>
          <a:lstStyle/>
          <a:p>
            <a:pPr algn="ctr"/>
            <a:endParaRPr/>
          </a:p>
        </p:txBody>
      </p:sp>
      <p:sp>
        <p:nvSpPr>
          <p:cNvPr id="61" name="íṥḻi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A9A559D-13E8-4988-B3F0-4777E3C5E0C5}"/>
              </a:ext>
            </a:extLst>
          </p:cNvPr>
          <p:cNvSpPr/>
          <p:nvPr/>
        </p:nvSpPr>
        <p:spPr bwMode="auto">
          <a:xfrm rot="17100000">
            <a:off x="9116654" y="901173"/>
            <a:ext cx="107093" cy="112804"/>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9"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6"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8" y="34"/>
                  <a:pt x="13" y="29"/>
                  <a:pt x="13" y="24"/>
                </a:cubicBezTo>
                <a:cubicBezTo>
                  <a:pt x="13" y="19"/>
                  <a:pt x="18" y="14"/>
                  <a:pt x="23" y="14"/>
                </a:cubicBezTo>
                <a:cubicBezTo>
                  <a:pt x="28" y="14"/>
                  <a:pt x="33" y="19"/>
                  <a:pt x="33" y="24"/>
                </a:cubicBezTo>
                <a:cubicBezTo>
                  <a:pt x="33" y="29"/>
                  <a:pt x="28" y="34"/>
                  <a:pt x="23" y="34"/>
                </a:cubicBezTo>
                <a:close/>
              </a:path>
            </a:pathLst>
          </a:custGeom>
          <a:solidFill>
            <a:schemeClr val="accent2"/>
          </a:solidFill>
          <a:ln>
            <a:noFill/>
          </a:ln>
          <a:extLst/>
        </p:spPr>
        <p:txBody>
          <a:bodyPr anchor="ctr"/>
          <a:lstStyle/>
          <a:p>
            <a:pPr algn="ctr"/>
            <a:endParaRPr/>
          </a:p>
        </p:txBody>
      </p:sp>
      <p:sp>
        <p:nvSpPr>
          <p:cNvPr id="62" name="î$ḷ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CA038FB-198C-4C6A-B986-1FF7811902F2}"/>
              </a:ext>
            </a:extLst>
          </p:cNvPr>
          <p:cNvSpPr/>
          <p:nvPr/>
        </p:nvSpPr>
        <p:spPr bwMode="auto">
          <a:xfrm rot="17100000">
            <a:off x="9076094" y="1028244"/>
            <a:ext cx="144219" cy="144218"/>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57 w 62"/>
              <a:gd name="T11" fmla="*/ 35 h 62"/>
              <a:gd name="T12" fmla="*/ 41 w 62"/>
              <a:gd name="T13" fmla="*/ 34 h 62"/>
              <a:gd name="T14" fmla="*/ 46 w 62"/>
              <a:gd name="T15" fmla="*/ 53 h 62"/>
              <a:gd name="T16" fmla="*/ 57 w 62"/>
              <a:gd name="T17" fmla="*/ 35 h 62"/>
              <a:gd name="T18" fmla="*/ 41 w 62"/>
              <a:gd name="T19" fmla="*/ 55 h 62"/>
              <a:gd name="T20" fmla="*/ 36 w 62"/>
              <a:gd name="T21" fmla="*/ 35 h 62"/>
              <a:gd name="T22" fmla="*/ 35 w 62"/>
              <a:gd name="T23" fmla="*/ 35 h 62"/>
              <a:gd name="T24" fmla="*/ 15 w 62"/>
              <a:gd name="T25" fmla="*/ 52 h 62"/>
              <a:gd name="T26" fmla="*/ 31 w 62"/>
              <a:gd name="T27" fmla="*/ 57 h 62"/>
              <a:gd name="T28" fmla="*/ 41 w 62"/>
              <a:gd name="T29" fmla="*/ 55 h 62"/>
              <a:gd name="T30" fmla="*/ 11 w 62"/>
              <a:gd name="T31" fmla="*/ 48 h 62"/>
              <a:gd name="T32" fmla="*/ 33 w 62"/>
              <a:gd name="T33" fmla="*/ 31 h 62"/>
              <a:gd name="T34" fmla="*/ 34 w 62"/>
              <a:gd name="T35" fmla="*/ 31 h 62"/>
              <a:gd name="T36" fmla="*/ 32 w 62"/>
              <a:gd name="T37" fmla="*/ 26 h 62"/>
              <a:gd name="T38" fmla="*/ 4 w 62"/>
              <a:gd name="T39" fmla="*/ 30 h 62"/>
              <a:gd name="T40" fmla="*/ 4 w 62"/>
              <a:gd name="T41" fmla="*/ 31 h 62"/>
              <a:gd name="T42" fmla="*/ 11 w 62"/>
              <a:gd name="T43" fmla="*/ 48 h 62"/>
              <a:gd name="T44" fmla="*/ 5 w 62"/>
              <a:gd name="T45" fmla="*/ 25 h 62"/>
              <a:gd name="T46" fmla="*/ 29 w 62"/>
              <a:gd name="T47" fmla="*/ 22 h 62"/>
              <a:gd name="T48" fmla="*/ 20 w 62"/>
              <a:gd name="T49" fmla="*/ 7 h 62"/>
              <a:gd name="T50" fmla="*/ 5 w 62"/>
              <a:gd name="T51" fmla="*/ 25 h 62"/>
              <a:gd name="T52" fmla="*/ 25 w 62"/>
              <a:gd name="T53" fmla="*/ 5 h 62"/>
              <a:gd name="T54" fmla="*/ 35 w 62"/>
              <a:gd name="T55" fmla="*/ 20 h 62"/>
              <a:gd name="T56" fmla="*/ 49 w 62"/>
              <a:gd name="T57" fmla="*/ 11 h 62"/>
              <a:gd name="T58" fmla="*/ 31 w 62"/>
              <a:gd name="T59" fmla="*/ 4 h 62"/>
              <a:gd name="T60" fmla="*/ 25 w 62"/>
              <a:gd name="T61" fmla="*/ 5 h 62"/>
              <a:gd name="T62" fmla="*/ 51 w 62"/>
              <a:gd name="T63" fmla="*/ 14 h 62"/>
              <a:gd name="T64" fmla="*/ 37 w 62"/>
              <a:gd name="T65" fmla="*/ 24 h 62"/>
              <a:gd name="T66" fmla="*/ 38 w 62"/>
              <a:gd name="T67" fmla="*/ 28 h 62"/>
              <a:gd name="T68" fmla="*/ 39 w 62"/>
              <a:gd name="T69" fmla="*/ 30 h 62"/>
              <a:gd name="T70" fmla="*/ 57 w 62"/>
              <a:gd name="T71" fmla="*/ 30 h 62"/>
              <a:gd name="T72" fmla="*/ 51 w 62"/>
              <a:gd name="T73"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7" y="35"/>
                </a:moveTo>
                <a:cubicBezTo>
                  <a:pt x="56" y="35"/>
                  <a:pt x="49" y="32"/>
                  <a:pt x="41" y="34"/>
                </a:cubicBezTo>
                <a:cubicBezTo>
                  <a:pt x="44" y="43"/>
                  <a:pt x="45" y="51"/>
                  <a:pt x="46" y="53"/>
                </a:cubicBezTo>
                <a:cubicBezTo>
                  <a:pt x="52" y="49"/>
                  <a:pt x="56" y="42"/>
                  <a:pt x="57" y="35"/>
                </a:cubicBezTo>
                <a:close/>
                <a:moveTo>
                  <a:pt x="41" y="55"/>
                </a:moveTo>
                <a:cubicBezTo>
                  <a:pt x="41" y="53"/>
                  <a:pt x="39" y="45"/>
                  <a:pt x="36" y="35"/>
                </a:cubicBezTo>
                <a:cubicBezTo>
                  <a:pt x="36" y="35"/>
                  <a:pt x="36" y="35"/>
                  <a:pt x="35" y="35"/>
                </a:cubicBezTo>
                <a:cubicBezTo>
                  <a:pt x="20" y="40"/>
                  <a:pt x="15" y="51"/>
                  <a:pt x="15" y="52"/>
                </a:cubicBezTo>
                <a:cubicBezTo>
                  <a:pt x="19" y="55"/>
                  <a:pt x="25" y="57"/>
                  <a:pt x="31" y="57"/>
                </a:cubicBezTo>
                <a:cubicBezTo>
                  <a:pt x="35" y="57"/>
                  <a:pt x="38" y="57"/>
                  <a:pt x="41" y="55"/>
                </a:cubicBezTo>
                <a:close/>
                <a:moveTo>
                  <a:pt x="11" y="48"/>
                </a:moveTo>
                <a:cubicBezTo>
                  <a:pt x="12" y="47"/>
                  <a:pt x="19" y="35"/>
                  <a:pt x="33" y="31"/>
                </a:cubicBezTo>
                <a:cubicBezTo>
                  <a:pt x="33" y="31"/>
                  <a:pt x="33" y="31"/>
                  <a:pt x="34" y="31"/>
                </a:cubicBezTo>
                <a:cubicBezTo>
                  <a:pt x="33" y="29"/>
                  <a:pt x="32" y="28"/>
                  <a:pt x="32" y="26"/>
                </a:cubicBezTo>
                <a:cubicBezTo>
                  <a:pt x="18" y="30"/>
                  <a:pt x="6" y="30"/>
                  <a:pt x="4" y="30"/>
                </a:cubicBezTo>
                <a:cubicBezTo>
                  <a:pt x="4" y="30"/>
                  <a:pt x="4" y="30"/>
                  <a:pt x="4" y="31"/>
                </a:cubicBezTo>
                <a:cubicBezTo>
                  <a:pt x="4" y="38"/>
                  <a:pt x="7" y="44"/>
                  <a:pt x="11" y="48"/>
                </a:cubicBezTo>
                <a:close/>
                <a:moveTo>
                  <a:pt x="5" y="25"/>
                </a:moveTo>
                <a:cubicBezTo>
                  <a:pt x="6" y="25"/>
                  <a:pt x="17" y="25"/>
                  <a:pt x="29" y="22"/>
                </a:cubicBezTo>
                <a:cubicBezTo>
                  <a:pt x="25" y="14"/>
                  <a:pt x="20" y="8"/>
                  <a:pt x="20" y="7"/>
                </a:cubicBezTo>
                <a:cubicBezTo>
                  <a:pt x="12" y="10"/>
                  <a:pt x="7" y="17"/>
                  <a:pt x="5" y="25"/>
                </a:cubicBezTo>
                <a:close/>
                <a:moveTo>
                  <a:pt x="25" y="5"/>
                </a:moveTo>
                <a:cubicBezTo>
                  <a:pt x="25" y="6"/>
                  <a:pt x="30" y="12"/>
                  <a:pt x="35" y="20"/>
                </a:cubicBezTo>
                <a:cubicBezTo>
                  <a:pt x="44" y="17"/>
                  <a:pt x="48" y="12"/>
                  <a:pt x="49" y="11"/>
                </a:cubicBezTo>
                <a:cubicBezTo>
                  <a:pt x="44" y="7"/>
                  <a:pt x="38" y="4"/>
                  <a:pt x="31" y="4"/>
                </a:cubicBezTo>
                <a:cubicBezTo>
                  <a:pt x="29" y="4"/>
                  <a:pt x="27" y="4"/>
                  <a:pt x="25" y="5"/>
                </a:cubicBezTo>
                <a:close/>
                <a:moveTo>
                  <a:pt x="51" y="14"/>
                </a:moveTo>
                <a:cubicBezTo>
                  <a:pt x="51" y="15"/>
                  <a:pt x="46" y="20"/>
                  <a:pt x="37" y="24"/>
                </a:cubicBezTo>
                <a:cubicBezTo>
                  <a:pt x="37" y="26"/>
                  <a:pt x="38" y="27"/>
                  <a:pt x="38" y="28"/>
                </a:cubicBezTo>
                <a:cubicBezTo>
                  <a:pt x="39" y="29"/>
                  <a:pt x="39" y="29"/>
                  <a:pt x="39" y="30"/>
                </a:cubicBezTo>
                <a:cubicBezTo>
                  <a:pt x="48" y="29"/>
                  <a:pt x="57" y="30"/>
                  <a:pt x="57" y="30"/>
                </a:cubicBezTo>
                <a:cubicBezTo>
                  <a:pt x="57" y="24"/>
                  <a:pt x="55" y="18"/>
                  <a:pt x="51" y="14"/>
                </a:cubicBezTo>
                <a:close/>
              </a:path>
            </a:pathLst>
          </a:custGeom>
          <a:solidFill>
            <a:schemeClr val="accent2"/>
          </a:solidFill>
          <a:ln>
            <a:noFill/>
          </a:ln>
          <a:extLst/>
        </p:spPr>
        <p:txBody>
          <a:bodyPr anchor="ctr"/>
          <a:lstStyle/>
          <a:p>
            <a:pPr algn="ctr"/>
            <a:endParaRPr/>
          </a:p>
        </p:txBody>
      </p:sp>
      <p:sp>
        <p:nvSpPr>
          <p:cNvPr id="63" name="iṡḷ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C278A44-C2F5-4417-A48C-33E645A28A9E}"/>
              </a:ext>
            </a:extLst>
          </p:cNvPr>
          <p:cNvSpPr/>
          <p:nvPr/>
        </p:nvSpPr>
        <p:spPr bwMode="auto">
          <a:xfrm rot="17100000">
            <a:off x="9726885" y="1314823"/>
            <a:ext cx="225609" cy="141363"/>
          </a:xfrm>
          <a:custGeom>
            <a:avLst/>
            <a:gdLst>
              <a:gd name="T0" fmla="*/ 49 w 158"/>
              <a:gd name="T1" fmla="*/ 70 h 99"/>
              <a:gd name="T2" fmla="*/ 49 w 158"/>
              <a:gd name="T3" fmla="*/ 39 h 99"/>
              <a:gd name="T4" fmla="*/ 78 w 158"/>
              <a:gd name="T5" fmla="*/ 39 h 99"/>
              <a:gd name="T6" fmla="*/ 39 w 158"/>
              <a:gd name="T7" fmla="*/ 0 h 99"/>
              <a:gd name="T8" fmla="*/ 0 w 158"/>
              <a:gd name="T9" fmla="*/ 39 h 99"/>
              <a:gd name="T10" fmla="*/ 29 w 158"/>
              <a:gd name="T11" fmla="*/ 39 h 99"/>
              <a:gd name="T12" fmla="*/ 29 w 158"/>
              <a:gd name="T13" fmla="*/ 89 h 99"/>
              <a:gd name="T14" fmla="*/ 88 w 158"/>
              <a:gd name="T15" fmla="*/ 89 h 99"/>
              <a:gd name="T16" fmla="*/ 68 w 158"/>
              <a:gd name="T17" fmla="*/ 70 h 99"/>
              <a:gd name="T18" fmla="*/ 49 w 158"/>
              <a:gd name="T19" fmla="*/ 70 h 99"/>
              <a:gd name="T20" fmla="*/ 129 w 158"/>
              <a:gd name="T21" fmla="*/ 58 h 99"/>
              <a:gd name="T22" fmla="*/ 129 w 158"/>
              <a:gd name="T23" fmla="*/ 9 h 99"/>
              <a:gd name="T24" fmla="*/ 68 w 158"/>
              <a:gd name="T25" fmla="*/ 9 h 99"/>
              <a:gd name="T26" fmla="*/ 88 w 158"/>
              <a:gd name="T27" fmla="*/ 29 h 99"/>
              <a:gd name="T28" fmla="*/ 107 w 158"/>
              <a:gd name="T29" fmla="*/ 29 h 99"/>
              <a:gd name="T30" fmla="*/ 107 w 158"/>
              <a:gd name="T31" fmla="*/ 58 h 99"/>
              <a:gd name="T32" fmla="*/ 78 w 158"/>
              <a:gd name="T33" fmla="*/ 58 h 99"/>
              <a:gd name="T34" fmla="*/ 119 w 158"/>
              <a:gd name="T35" fmla="*/ 99 h 99"/>
              <a:gd name="T36" fmla="*/ 158 w 158"/>
              <a:gd name="T37" fmla="*/ 58 h 99"/>
              <a:gd name="T38" fmla="*/ 129 w 158"/>
              <a:gd name="T39" fmla="*/ 5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99">
                <a:moveTo>
                  <a:pt x="49" y="70"/>
                </a:moveTo>
                <a:lnTo>
                  <a:pt x="49" y="39"/>
                </a:lnTo>
                <a:lnTo>
                  <a:pt x="78" y="39"/>
                </a:lnTo>
                <a:lnTo>
                  <a:pt x="39" y="0"/>
                </a:lnTo>
                <a:lnTo>
                  <a:pt x="0" y="39"/>
                </a:lnTo>
                <a:lnTo>
                  <a:pt x="29" y="39"/>
                </a:lnTo>
                <a:lnTo>
                  <a:pt x="29" y="89"/>
                </a:lnTo>
                <a:lnTo>
                  <a:pt x="88" y="89"/>
                </a:lnTo>
                <a:lnTo>
                  <a:pt x="68" y="70"/>
                </a:lnTo>
                <a:lnTo>
                  <a:pt x="49" y="70"/>
                </a:lnTo>
                <a:close/>
                <a:moveTo>
                  <a:pt x="129" y="58"/>
                </a:moveTo>
                <a:lnTo>
                  <a:pt x="129" y="9"/>
                </a:lnTo>
                <a:lnTo>
                  <a:pt x="68" y="9"/>
                </a:lnTo>
                <a:lnTo>
                  <a:pt x="88" y="29"/>
                </a:lnTo>
                <a:lnTo>
                  <a:pt x="107" y="29"/>
                </a:lnTo>
                <a:lnTo>
                  <a:pt x="107" y="58"/>
                </a:lnTo>
                <a:lnTo>
                  <a:pt x="78" y="58"/>
                </a:lnTo>
                <a:lnTo>
                  <a:pt x="119" y="99"/>
                </a:lnTo>
                <a:lnTo>
                  <a:pt x="158" y="58"/>
                </a:lnTo>
                <a:lnTo>
                  <a:pt x="129" y="58"/>
                </a:lnTo>
                <a:close/>
              </a:path>
            </a:pathLst>
          </a:custGeom>
          <a:solidFill>
            <a:schemeClr val="accent2"/>
          </a:solidFill>
          <a:ln>
            <a:noFill/>
          </a:ln>
          <a:extLst/>
        </p:spPr>
        <p:txBody>
          <a:bodyPr anchor="ctr"/>
          <a:lstStyle/>
          <a:p>
            <a:pPr algn="ctr"/>
            <a:endParaRPr/>
          </a:p>
        </p:txBody>
      </p:sp>
      <p:sp>
        <p:nvSpPr>
          <p:cNvPr id="64" name="îṥḷî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EEE7F6A-D7C6-4736-A920-605210041374}"/>
              </a:ext>
            </a:extLst>
          </p:cNvPr>
          <p:cNvSpPr/>
          <p:nvPr/>
        </p:nvSpPr>
        <p:spPr bwMode="auto">
          <a:xfrm rot="15791273">
            <a:off x="9102238" y="2206898"/>
            <a:ext cx="209903" cy="117089"/>
          </a:xfrm>
          <a:custGeom>
            <a:avLst/>
            <a:gdLst>
              <a:gd name="T0" fmla="*/ 83 w 90"/>
              <a:gd name="T1" fmla="*/ 46 h 50"/>
              <a:gd name="T2" fmla="*/ 85 w 90"/>
              <a:gd name="T3" fmla="*/ 36 h 50"/>
              <a:gd name="T4" fmla="*/ 87 w 90"/>
              <a:gd name="T5" fmla="*/ 27 h 50"/>
              <a:gd name="T6" fmla="*/ 89 w 90"/>
              <a:gd name="T7" fmla="*/ 16 h 50"/>
              <a:gd name="T8" fmla="*/ 86 w 90"/>
              <a:gd name="T9" fmla="*/ 10 h 50"/>
              <a:gd name="T10" fmla="*/ 64 w 90"/>
              <a:gd name="T11" fmla="*/ 1 h 50"/>
              <a:gd name="T12" fmla="*/ 57 w 90"/>
              <a:gd name="T13" fmla="*/ 3 h 50"/>
              <a:gd name="T14" fmla="*/ 52 w 90"/>
              <a:gd name="T15" fmla="*/ 13 h 50"/>
              <a:gd name="T16" fmla="*/ 51 w 90"/>
              <a:gd name="T17" fmla="*/ 14 h 50"/>
              <a:gd name="T18" fmla="*/ 15 w 90"/>
              <a:gd name="T19" fmla="*/ 6 h 50"/>
              <a:gd name="T20" fmla="*/ 0 w 90"/>
              <a:gd name="T21" fmla="*/ 13 h 50"/>
              <a:gd name="T22" fmla="*/ 8 w 90"/>
              <a:gd name="T23" fmla="*/ 25 h 50"/>
              <a:gd name="T24" fmla="*/ 12 w 90"/>
              <a:gd name="T25" fmla="*/ 22 h 50"/>
              <a:gd name="T26" fmla="*/ 17 w 90"/>
              <a:gd name="T27" fmla="*/ 30 h 50"/>
              <a:gd name="T28" fmla="*/ 25 w 90"/>
              <a:gd name="T29" fmla="*/ 25 h 50"/>
              <a:gd name="T30" fmla="*/ 30 w 90"/>
              <a:gd name="T31" fmla="*/ 33 h 50"/>
              <a:gd name="T32" fmla="*/ 38 w 90"/>
              <a:gd name="T33" fmla="*/ 28 h 50"/>
              <a:gd name="T34" fmla="*/ 43 w 90"/>
              <a:gd name="T35" fmla="*/ 35 h 50"/>
              <a:gd name="T36" fmla="*/ 47 w 90"/>
              <a:gd name="T37" fmla="*/ 33 h 50"/>
              <a:gd name="T38" fmla="*/ 47 w 90"/>
              <a:gd name="T39" fmla="*/ 34 h 50"/>
              <a:gd name="T40" fmla="*/ 48 w 90"/>
              <a:gd name="T41" fmla="*/ 45 h 50"/>
              <a:gd name="T42" fmla="*/ 54 w 90"/>
              <a:gd name="T43" fmla="*/ 50 h 50"/>
              <a:gd name="T44" fmla="*/ 78 w 90"/>
              <a:gd name="T45" fmla="*/ 50 h 50"/>
              <a:gd name="T46" fmla="*/ 83 w 90"/>
              <a:gd name="T47" fmla="*/ 46 h 50"/>
              <a:gd name="T48" fmla="*/ 17 w 90"/>
              <a:gd name="T49" fmla="*/ 15 h 50"/>
              <a:gd name="T50" fmla="*/ 18 w 90"/>
              <a:gd name="T51" fmla="*/ 11 h 50"/>
              <a:gd name="T52" fmla="*/ 49 w 90"/>
              <a:gd name="T53" fmla="*/ 17 h 50"/>
              <a:gd name="T54" fmla="*/ 48 w 90"/>
              <a:gd name="T55" fmla="*/ 22 h 50"/>
              <a:gd name="T56" fmla="*/ 17 w 90"/>
              <a:gd name="T57" fmla="*/ 15 h 50"/>
              <a:gd name="T58" fmla="*/ 73 w 90"/>
              <a:gd name="T59" fmla="*/ 45 h 50"/>
              <a:gd name="T60" fmla="*/ 69 w 90"/>
              <a:gd name="T61" fmla="*/ 44 h 50"/>
              <a:gd name="T62" fmla="*/ 67 w 90"/>
              <a:gd name="T63" fmla="*/ 41 h 50"/>
              <a:gd name="T64" fmla="*/ 73 w 90"/>
              <a:gd name="T65" fmla="*/ 14 h 50"/>
              <a:gd name="T66" fmla="*/ 75 w 90"/>
              <a:gd name="T67" fmla="*/ 12 h 50"/>
              <a:gd name="T68" fmla="*/ 80 w 90"/>
              <a:gd name="T69" fmla="*/ 13 h 50"/>
              <a:gd name="T70" fmla="*/ 82 w 90"/>
              <a:gd name="T71" fmla="*/ 16 h 50"/>
              <a:gd name="T72" fmla="*/ 76 w 90"/>
              <a:gd name="T73" fmla="*/ 43 h 50"/>
              <a:gd name="T74" fmla="*/ 73 w 90"/>
              <a:gd name="T75"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50">
                <a:moveTo>
                  <a:pt x="83" y="46"/>
                </a:moveTo>
                <a:cubicBezTo>
                  <a:pt x="85" y="36"/>
                  <a:pt x="85" y="36"/>
                  <a:pt x="85" y="36"/>
                </a:cubicBezTo>
                <a:cubicBezTo>
                  <a:pt x="86" y="33"/>
                  <a:pt x="87" y="29"/>
                  <a:pt x="87" y="27"/>
                </a:cubicBezTo>
                <a:cubicBezTo>
                  <a:pt x="89" y="16"/>
                  <a:pt x="89" y="16"/>
                  <a:pt x="89" y="16"/>
                </a:cubicBezTo>
                <a:cubicBezTo>
                  <a:pt x="90" y="14"/>
                  <a:pt x="88" y="11"/>
                  <a:pt x="86" y="10"/>
                </a:cubicBezTo>
                <a:cubicBezTo>
                  <a:pt x="64" y="1"/>
                  <a:pt x="64" y="1"/>
                  <a:pt x="64" y="1"/>
                </a:cubicBezTo>
                <a:cubicBezTo>
                  <a:pt x="62" y="0"/>
                  <a:pt x="59" y="1"/>
                  <a:pt x="57" y="3"/>
                </a:cubicBezTo>
                <a:cubicBezTo>
                  <a:pt x="52" y="13"/>
                  <a:pt x="52" y="13"/>
                  <a:pt x="52" y="13"/>
                </a:cubicBezTo>
                <a:cubicBezTo>
                  <a:pt x="51" y="13"/>
                  <a:pt x="51" y="13"/>
                  <a:pt x="51" y="14"/>
                </a:cubicBezTo>
                <a:cubicBezTo>
                  <a:pt x="15" y="6"/>
                  <a:pt x="15" y="6"/>
                  <a:pt x="15" y="6"/>
                </a:cubicBezTo>
                <a:cubicBezTo>
                  <a:pt x="0" y="13"/>
                  <a:pt x="0" y="13"/>
                  <a:pt x="0" y="13"/>
                </a:cubicBezTo>
                <a:cubicBezTo>
                  <a:pt x="8" y="25"/>
                  <a:pt x="8" y="25"/>
                  <a:pt x="8" y="25"/>
                </a:cubicBezTo>
                <a:cubicBezTo>
                  <a:pt x="12" y="22"/>
                  <a:pt x="12" y="22"/>
                  <a:pt x="12" y="22"/>
                </a:cubicBezTo>
                <a:cubicBezTo>
                  <a:pt x="17" y="30"/>
                  <a:pt x="17" y="30"/>
                  <a:pt x="17" y="30"/>
                </a:cubicBezTo>
                <a:cubicBezTo>
                  <a:pt x="25" y="25"/>
                  <a:pt x="25" y="25"/>
                  <a:pt x="25" y="25"/>
                </a:cubicBezTo>
                <a:cubicBezTo>
                  <a:pt x="30" y="33"/>
                  <a:pt x="30" y="33"/>
                  <a:pt x="30" y="33"/>
                </a:cubicBezTo>
                <a:cubicBezTo>
                  <a:pt x="38" y="28"/>
                  <a:pt x="38" y="28"/>
                  <a:pt x="38" y="28"/>
                </a:cubicBezTo>
                <a:cubicBezTo>
                  <a:pt x="43" y="35"/>
                  <a:pt x="43" y="35"/>
                  <a:pt x="43" y="35"/>
                </a:cubicBezTo>
                <a:cubicBezTo>
                  <a:pt x="47" y="33"/>
                  <a:pt x="47" y="33"/>
                  <a:pt x="47" y="33"/>
                </a:cubicBezTo>
                <a:cubicBezTo>
                  <a:pt x="47" y="33"/>
                  <a:pt x="47" y="34"/>
                  <a:pt x="47" y="34"/>
                </a:cubicBezTo>
                <a:cubicBezTo>
                  <a:pt x="48" y="45"/>
                  <a:pt x="48" y="45"/>
                  <a:pt x="48" y="45"/>
                </a:cubicBezTo>
                <a:cubicBezTo>
                  <a:pt x="49" y="48"/>
                  <a:pt x="51" y="50"/>
                  <a:pt x="54" y="50"/>
                </a:cubicBezTo>
                <a:cubicBezTo>
                  <a:pt x="78" y="50"/>
                  <a:pt x="78" y="50"/>
                  <a:pt x="78" y="50"/>
                </a:cubicBezTo>
                <a:cubicBezTo>
                  <a:pt x="80" y="50"/>
                  <a:pt x="83" y="48"/>
                  <a:pt x="83" y="46"/>
                </a:cubicBezTo>
                <a:close/>
                <a:moveTo>
                  <a:pt x="17" y="15"/>
                </a:moveTo>
                <a:cubicBezTo>
                  <a:pt x="18" y="11"/>
                  <a:pt x="18" y="11"/>
                  <a:pt x="18" y="11"/>
                </a:cubicBezTo>
                <a:cubicBezTo>
                  <a:pt x="49" y="17"/>
                  <a:pt x="49" y="17"/>
                  <a:pt x="49" y="17"/>
                </a:cubicBezTo>
                <a:cubicBezTo>
                  <a:pt x="48" y="22"/>
                  <a:pt x="48" y="22"/>
                  <a:pt x="48" y="22"/>
                </a:cubicBezTo>
                <a:lnTo>
                  <a:pt x="17" y="15"/>
                </a:lnTo>
                <a:close/>
                <a:moveTo>
                  <a:pt x="73" y="45"/>
                </a:moveTo>
                <a:cubicBezTo>
                  <a:pt x="69" y="44"/>
                  <a:pt x="69" y="44"/>
                  <a:pt x="69" y="44"/>
                </a:cubicBezTo>
                <a:cubicBezTo>
                  <a:pt x="67" y="44"/>
                  <a:pt x="67" y="42"/>
                  <a:pt x="67" y="41"/>
                </a:cubicBezTo>
                <a:cubicBezTo>
                  <a:pt x="73" y="14"/>
                  <a:pt x="73" y="14"/>
                  <a:pt x="73" y="14"/>
                </a:cubicBezTo>
                <a:cubicBezTo>
                  <a:pt x="73" y="13"/>
                  <a:pt x="74" y="12"/>
                  <a:pt x="75" y="12"/>
                </a:cubicBezTo>
                <a:cubicBezTo>
                  <a:pt x="80" y="13"/>
                  <a:pt x="80" y="13"/>
                  <a:pt x="80" y="13"/>
                </a:cubicBezTo>
                <a:cubicBezTo>
                  <a:pt x="81" y="13"/>
                  <a:pt x="82" y="15"/>
                  <a:pt x="82" y="16"/>
                </a:cubicBezTo>
                <a:cubicBezTo>
                  <a:pt x="76" y="43"/>
                  <a:pt x="76" y="43"/>
                  <a:pt x="76" y="43"/>
                </a:cubicBezTo>
                <a:cubicBezTo>
                  <a:pt x="76" y="44"/>
                  <a:pt x="74" y="45"/>
                  <a:pt x="73" y="45"/>
                </a:cubicBezTo>
                <a:close/>
              </a:path>
            </a:pathLst>
          </a:custGeom>
          <a:solidFill>
            <a:schemeClr val="accent2"/>
          </a:solidFill>
          <a:ln>
            <a:noFill/>
          </a:ln>
          <a:extLst/>
        </p:spPr>
        <p:txBody>
          <a:bodyPr anchor="ctr"/>
          <a:lstStyle/>
          <a:p>
            <a:pPr algn="ctr"/>
            <a:endParaRPr/>
          </a:p>
        </p:txBody>
      </p:sp>
      <p:cxnSp>
        <p:nvCxnSpPr>
          <p:cNvPr id="7" name="直接连接符 6"/>
          <p:cNvCxnSpPr/>
          <p:nvPr/>
        </p:nvCxnSpPr>
        <p:spPr>
          <a:xfrm>
            <a:off x="5383658" y="3460406"/>
            <a:ext cx="361560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8415135"/>
      </p:ext>
    </p:extLst>
  </p:cSld>
  <p:clrMapOvr>
    <a:masterClrMapping/>
  </p:clrMapOvr>
  <p:transition spd="slow" advClick="0" advTm="0">
    <p:wipe di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14:presetBounceEnd="60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60000">
                                          <p:cBhvr additive="base">
                                            <p:cTn id="7" dur="2500" fill="hold"/>
                                            <p:tgtEl>
                                              <p:spTgt spid="16"/>
                                            </p:tgtEl>
                                            <p:attrNameLst>
                                              <p:attrName>ppt_x</p:attrName>
                                            </p:attrNameLst>
                                          </p:cBhvr>
                                          <p:tavLst>
                                            <p:tav tm="0">
                                              <p:val>
                                                <p:strVal val="1+#ppt_w/2"/>
                                              </p:val>
                                            </p:tav>
                                            <p:tav tm="100000">
                                              <p:val>
                                                <p:strVal val="#ppt_x"/>
                                              </p:val>
                                            </p:tav>
                                          </p:tavLst>
                                        </p:anim>
                                        <p:anim calcmode="lin" valueType="num" p14:bounceEnd="60000">
                                          <p:cBhvr additive="base">
                                            <p:cTn id="8" dur="250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14:presetBounceEnd="60000">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60000">
                                          <p:cBhvr additive="base">
                                            <p:cTn id="11" dur="2500" fill="hold"/>
                                            <p:tgtEl>
                                              <p:spTgt spid="17"/>
                                            </p:tgtEl>
                                            <p:attrNameLst>
                                              <p:attrName>ppt_x</p:attrName>
                                            </p:attrNameLst>
                                          </p:cBhvr>
                                          <p:tavLst>
                                            <p:tav tm="0">
                                              <p:val>
                                                <p:strVal val="1+#ppt_w/2"/>
                                              </p:val>
                                            </p:tav>
                                            <p:tav tm="100000">
                                              <p:val>
                                                <p:strVal val="#ppt_x"/>
                                              </p:val>
                                            </p:tav>
                                          </p:tavLst>
                                        </p:anim>
                                        <p:anim calcmode="lin" valueType="num" p14:bounceEnd="60000">
                                          <p:cBhvr additive="base">
                                            <p:cTn id="12" dur="2500" fill="hold"/>
                                            <p:tgtEl>
                                              <p:spTgt spid="17"/>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14:presetBounceEnd="60000">
                                      <p:stCondLst>
                                        <p:cond delay="1500"/>
                                      </p:stCondLst>
                                      <p:childTnLst>
                                        <p:set>
                                          <p:cBhvr>
                                            <p:cTn id="14" dur="1" fill="hold">
                                              <p:stCondLst>
                                                <p:cond delay="0"/>
                                              </p:stCondLst>
                                            </p:cTn>
                                            <p:tgtEl>
                                              <p:spTgt spid="18"/>
                                            </p:tgtEl>
                                            <p:attrNameLst>
                                              <p:attrName>style.visibility</p:attrName>
                                            </p:attrNameLst>
                                          </p:cBhvr>
                                          <p:to>
                                            <p:strVal val="visible"/>
                                          </p:to>
                                        </p:set>
                                        <p:anim calcmode="lin" valueType="num" p14:bounceEnd="60000">
                                          <p:cBhvr additive="base">
                                            <p:cTn id="15" dur="2250" fill="hold"/>
                                            <p:tgtEl>
                                              <p:spTgt spid="18"/>
                                            </p:tgtEl>
                                            <p:attrNameLst>
                                              <p:attrName>ppt_x</p:attrName>
                                            </p:attrNameLst>
                                          </p:cBhvr>
                                          <p:tavLst>
                                            <p:tav tm="0">
                                              <p:val>
                                                <p:strVal val="1+#ppt_w/2"/>
                                              </p:val>
                                            </p:tav>
                                            <p:tav tm="100000">
                                              <p:val>
                                                <p:strVal val="#ppt_x"/>
                                              </p:val>
                                            </p:tav>
                                          </p:tavLst>
                                        </p:anim>
                                        <p:anim calcmode="lin" valueType="num" p14:bounceEnd="60000">
                                          <p:cBhvr additive="base">
                                            <p:cTn id="16" dur="225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14:presetBounceEnd="60000">
                                      <p:stCondLst>
                                        <p:cond delay="1300"/>
                                      </p:stCondLst>
                                      <p:childTnLst>
                                        <p:set>
                                          <p:cBhvr>
                                            <p:cTn id="18" dur="1" fill="hold">
                                              <p:stCondLst>
                                                <p:cond delay="0"/>
                                              </p:stCondLst>
                                            </p:cTn>
                                            <p:tgtEl>
                                              <p:spTgt spid="19"/>
                                            </p:tgtEl>
                                            <p:attrNameLst>
                                              <p:attrName>style.visibility</p:attrName>
                                            </p:attrNameLst>
                                          </p:cBhvr>
                                          <p:to>
                                            <p:strVal val="visible"/>
                                          </p:to>
                                        </p:set>
                                        <p:anim calcmode="lin" valueType="num" p14:bounceEnd="60000">
                                          <p:cBhvr additive="base">
                                            <p:cTn id="19" dur="2250" fill="hold"/>
                                            <p:tgtEl>
                                              <p:spTgt spid="19"/>
                                            </p:tgtEl>
                                            <p:attrNameLst>
                                              <p:attrName>ppt_x</p:attrName>
                                            </p:attrNameLst>
                                          </p:cBhvr>
                                          <p:tavLst>
                                            <p:tav tm="0">
                                              <p:val>
                                                <p:strVal val="1+#ppt_w/2"/>
                                              </p:val>
                                            </p:tav>
                                            <p:tav tm="100000">
                                              <p:val>
                                                <p:strVal val="#ppt_x"/>
                                              </p:val>
                                            </p:tav>
                                          </p:tavLst>
                                        </p:anim>
                                        <p:anim calcmode="lin" valueType="num" p14:bounceEnd="60000">
                                          <p:cBhvr additive="base">
                                            <p:cTn id="20" dur="2250" fill="hold"/>
                                            <p:tgtEl>
                                              <p:spTgt spid="19"/>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14:presetBounceEnd="60000">
                                      <p:stCondLst>
                                        <p:cond delay="500"/>
                                      </p:stCondLst>
                                      <p:childTnLst>
                                        <p:set>
                                          <p:cBhvr>
                                            <p:cTn id="22" dur="1" fill="hold">
                                              <p:stCondLst>
                                                <p:cond delay="0"/>
                                              </p:stCondLst>
                                            </p:cTn>
                                            <p:tgtEl>
                                              <p:spTgt spid="20"/>
                                            </p:tgtEl>
                                            <p:attrNameLst>
                                              <p:attrName>style.visibility</p:attrName>
                                            </p:attrNameLst>
                                          </p:cBhvr>
                                          <p:to>
                                            <p:strVal val="visible"/>
                                          </p:to>
                                        </p:set>
                                        <p:anim calcmode="lin" valueType="num" p14:bounceEnd="60000">
                                          <p:cBhvr additive="base">
                                            <p:cTn id="23" dur="2000" fill="hold"/>
                                            <p:tgtEl>
                                              <p:spTgt spid="20"/>
                                            </p:tgtEl>
                                            <p:attrNameLst>
                                              <p:attrName>ppt_x</p:attrName>
                                            </p:attrNameLst>
                                          </p:cBhvr>
                                          <p:tavLst>
                                            <p:tav tm="0">
                                              <p:val>
                                                <p:strVal val="1+#ppt_w/2"/>
                                              </p:val>
                                            </p:tav>
                                            <p:tav tm="100000">
                                              <p:val>
                                                <p:strVal val="#ppt_x"/>
                                              </p:val>
                                            </p:tav>
                                          </p:tavLst>
                                        </p:anim>
                                        <p:anim calcmode="lin" valueType="num" p14:bounceEnd="60000">
                                          <p:cBhvr additive="base">
                                            <p:cTn id="24" dur="2000" fill="hold"/>
                                            <p:tgtEl>
                                              <p:spTgt spid="20"/>
                                            </p:tgtEl>
                                            <p:attrNameLst>
                                              <p:attrName>ppt_y</p:attrName>
                                            </p:attrNameLst>
                                          </p:cBhvr>
                                          <p:tavLst>
                                            <p:tav tm="0">
                                              <p:val>
                                                <p:strVal val="0-#ppt_h/2"/>
                                              </p:val>
                                            </p:tav>
                                            <p:tav tm="100000">
                                              <p:val>
                                                <p:strVal val="#ppt_y"/>
                                              </p:val>
                                            </p:tav>
                                          </p:tavLst>
                                        </p:anim>
                                      </p:childTnLst>
                                    </p:cTn>
                                  </p:par>
                                  <p:par>
                                    <p:cTn id="25" presetID="2" presetClass="entr" presetSubtype="3" fill="hold" grpId="0" nodeType="withEffect" p14:presetBounceEnd="60000">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14:bounceEnd="60000">
                                          <p:cBhvr additive="base">
                                            <p:cTn id="27" dur="2500" fill="hold"/>
                                            <p:tgtEl>
                                              <p:spTgt spid="21"/>
                                            </p:tgtEl>
                                            <p:attrNameLst>
                                              <p:attrName>ppt_x</p:attrName>
                                            </p:attrNameLst>
                                          </p:cBhvr>
                                          <p:tavLst>
                                            <p:tav tm="0">
                                              <p:val>
                                                <p:strVal val="1+#ppt_w/2"/>
                                              </p:val>
                                            </p:tav>
                                            <p:tav tm="100000">
                                              <p:val>
                                                <p:strVal val="#ppt_x"/>
                                              </p:val>
                                            </p:tav>
                                          </p:tavLst>
                                        </p:anim>
                                        <p:anim calcmode="lin" valueType="num" p14:bounceEnd="60000">
                                          <p:cBhvr additive="base">
                                            <p:cTn id="28" dur="25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3" fill="hold" grpId="0" nodeType="withEffect" p14:presetBounceEnd="60000">
                                      <p:stCondLst>
                                        <p:cond delay="1600"/>
                                      </p:stCondLst>
                                      <p:childTnLst>
                                        <p:set>
                                          <p:cBhvr>
                                            <p:cTn id="30" dur="1" fill="hold">
                                              <p:stCondLst>
                                                <p:cond delay="0"/>
                                              </p:stCondLst>
                                            </p:cTn>
                                            <p:tgtEl>
                                              <p:spTgt spid="23"/>
                                            </p:tgtEl>
                                            <p:attrNameLst>
                                              <p:attrName>style.visibility</p:attrName>
                                            </p:attrNameLst>
                                          </p:cBhvr>
                                          <p:to>
                                            <p:strVal val="visible"/>
                                          </p:to>
                                        </p:set>
                                        <p:anim calcmode="lin" valueType="num" p14:bounceEnd="60000">
                                          <p:cBhvr additive="base">
                                            <p:cTn id="31" dur="200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32" dur="2000" fill="hold"/>
                                            <p:tgtEl>
                                              <p:spTgt spid="23"/>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14:presetBounceEnd="60000">
                                      <p:stCondLst>
                                        <p:cond delay="600"/>
                                      </p:stCondLst>
                                      <p:childTnLst>
                                        <p:set>
                                          <p:cBhvr>
                                            <p:cTn id="34" dur="1" fill="hold">
                                              <p:stCondLst>
                                                <p:cond delay="0"/>
                                              </p:stCondLst>
                                            </p:cTn>
                                            <p:tgtEl>
                                              <p:spTgt spid="24"/>
                                            </p:tgtEl>
                                            <p:attrNameLst>
                                              <p:attrName>style.visibility</p:attrName>
                                            </p:attrNameLst>
                                          </p:cBhvr>
                                          <p:to>
                                            <p:strVal val="visible"/>
                                          </p:to>
                                        </p:set>
                                        <p:anim calcmode="lin" valueType="num" p14:bounceEnd="60000">
                                          <p:cBhvr additive="base">
                                            <p:cTn id="35" dur="2500" fill="hold"/>
                                            <p:tgtEl>
                                              <p:spTgt spid="24"/>
                                            </p:tgtEl>
                                            <p:attrNameLst>
                                              <p:attrName>ppt_x</p:attrName>
                                            </p:attrNameLst>
                                          </p:cBhvr>
                                          <p:tavLst>
                                            <p:tav tm="0">
                                              <p:val>
                                                <p:strVal val="1+#ppt_w/2"/>
                                              </p:val>
                                            </p:tav>
                                            <p:tav tm="100000">
                                              <p:val>
                                                <p:strVal val="#ppt_x"/>
                                              </p:val>
                                            </p:tav>
                                          </p:tavLst>
                                        </p:anim>
                                        <p:anim calcmode="lin" valueType="num" p14:bounceEnd="60000">
                                          <p:cBhvr additive="base">
                                            <p:cTn id="36" dur="2500" fill="hold"/>
                                            <p:tgtEl>
                                              <p:spTgt spid="24"/>
                                            </p:tgtEl>
                                            <p:attrNameLst>
                                              <p:attrName>ppt_y</p:attrName>
                                            </p:attrNameLst>
                                          </p:cBhvr>
                                          <p:tavLst>
                                            <p:tav tm="0">
                                              <p:val>
                                                <p:strVal val="0-#ppt_h/2"/>
                                              </p:val>
                                            </p:tav>
                                            <p:tav tm="100000">
                                              <p:val>
                                                <p:strVal val="#ppt_y"/>
                                              </p:val>
                                            </p:tav>
                                          </p:tavLst>
                                        </p:anim>
                                      </p:childTnLst>
                                    </p:cTn>
                                  </p:par>
                                  <p:par>
                                    <p:cTn id="37" presetID="2" presetClass="entr" presetSubtype="3" fill="hold" grpId="0" nodeType="withEffect" p14:presetBounceEnd="60000">
                                      <p:stCondLst>
                                        <p:cond delay="200"/>
                                      </p:stCondLst>
                                      <p:childTnLst>
                                        <p:set>
                                          <p:cBhvr>
                                            <p:cTn id="38" dur="1" fill="hold">
                                              <p:stCondLst>
                                                <p:cond delay="0"/>
                                              </p:stCondLst>
                                            </p:cTn>
                                            <p:tgtEl>
                                              <p:spTgt spid="25"/>
                                            </p:tgtEl>
                                            <p:attrNameLst>
                                              <p:attrName>style.visibility</p:attrName>
                                            </p:attrNameLst>
                                          </p:cBhvr>
                                          <p:to>
                                            <p:strVal val="visible"/>
                                          </p:to>
                                        </p:set>
                                        <p:anim calcmode="lin" valueType="num" p14:bounceEnd="60000">
                                          <p:cBhvr additive="base">
                                            <p:cTn id="39" dur="2000" fill="hold"/>
                                            <p:tgtEl>
                                              <p:spTgt spid="25"/>
                                            </p:tgtEl>
                                            <p:attrNameLst>
                                              <p:attrName>ppt_x</p:attrName>
                                            </p:attrNameLst>
                                          </p:cBhvr>
                                          <p:tavLst>
                                            <p:tav tm="0">
                                              <p:val>
                                                <p:strVal val="1+#ppt_w/2"/>
                                              </p:val>
                                            </p:tav>
                                            <p:tav tm="100000">
                                              <p:val>
                                                <p:strVal val="#ppt_x"/>
                                              </p:val>
                                            </p:tav>
                                          </p:tavLst>
                                        </p:anim>
                                        <p:anim calcmode="lin" valueType="num" p14:bounceEnd="60000">
                                          <p:cBhvr additive="base">
                                            <p:cTn id="40" dur="2000" fill="hold"/>
                                            <p:tgtEl>
                                              <p:spTgt spid="25"/>
                                            </p:tgtEl>
                                            <p:attrNameLst>
                                              <p:attrName>ppt_y</p:attrName>
                                            </p:attrNameLst>
                                          </p:cBhvr>
                                          <p:tavLst>
                                            <p:tav tm="0">
                                              <p:val>
                                                <p:strVal val="0-#ppt_h/2"/>
                                              </p:val>
                                            </p:tav>
                                            <p:tav tm="100000">
                                              <p:val>
                                                <p:strVal val="#ppt_y"/>
                                              </p:val>
                                            </p:tav>
                                          </p:tavLst>
                                        </p:anim>
                                      </p:childTnLst>
                                    </p:cTn>
                                  </p:par>
                                  <p:par>
                                    <p:cTn id="41" presetID="2" presetClass="entr" presetSubtype="3" fill="hold" grpId="0" nodeType="withEffect" p14:presetBounceEnd="60000">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14:bounceEnd="60000">
                                          <p:cBhvr additive="base">
                                            <p:cTn id="43" dur="2250" fill="hold"/>
                                            <p:tgtEl>
                                              <p:spTgt spid="26"/>
                                            </p:tgtEl>
                                            <p:attrNameLst>
                                              <p:attrName>ppt_x</p:attrName>
                                            </p:attrNameLst>
                                          </p:cBhvr>
                                          <p:tavLst>
                                            <p:tav tm="0">
                                              <p:val>
                                                <p:strVal val="1+#ppt_w/2"/>
                                              </p:val>
                                            </p:tav>
                                            <p:tav tm="100000">
                                              <p:val>
                                                <p:strVal val="#ppt_x"/>
                                              </p:val>
                                            </p:tav>
                                          </p:tavLst>
                                        </p:anim>
                                        <p:anim calcmode="lin" valueType="num" p14:bounceEnd="60000">
                                          <p:cBhvr additive="base">
                                            <p:cTn id="44" dur="2250" fill="hold"/>
                                            <p:tgtEl>
                                              <p:spTgt spid="26"/>
                                            </p:tgtEl>
                                            <p:attrNameLst>
                                              <p:attrName>ppt_y</p:attrName>
                                            </p:attrNameLst>
                                          </p:cBhvr>
                                          <p:tavLst>
                                            <p:tav tm="0">
                                              <p:val>
                                                <p:strVal val="0-#ppt_h/2"/>
                                              </p:val>
                                            </p:tav>
                                            <p:tav tm="100000">
                                              <p:val>
                                                <p:strVal val="#ppt_y"/>
                                              </p:val>
                                            </p:tav>
                                          </p:tavLst>
                                        </p:anim>
                                      </p:childTnLst>
                                    </p:cTn>
                                  </p:par>
                                  <p:par>
                                    <p:cTn id="45" presetID="2" presetClass="entr" presetSubtype="3" fill="hold" grpId="0" nodeType="withEffect" p14:presetBounceEnd="60000">
                                      <p:stCondLst>
                                        <p:cond delay="400"/>
                                      </p:stCondLst>
                                      <p:childTnLst>
                                        <p:set>
                                          <p:cBhvr>
                                            <p:cTn id="46" dur="1" fill="hold">
                                              <p:stCondLst>
                                                <p:cond delay="0"/>
                                              </p:stCondLst>
                                            </p:cTn>
                                            <p:tgtEl>
                                              <p:spTgt spid="27"/>
                                            </p:tgtEl>
                                            <p:attrNameLst>
                                              <p:attrName>style.visibility</p:attrName>
                                            </p:attrNameLst>
                                          </p:cBhvr>
                                          <p:to>
                                            <p:strVal val="visible"/>
                                          </p:to>
                                        </p:set>
                                        <p:anim calcmode="lin" valueType="num" p14:bounceEnd="60000">
                                          <p:cBhvr additive="base">
                                            <p:cTn id="47" dur="2000" fill="hold"/>
                                            <p:tgtEl>
                                              <p:spTgt spid="27"/>
                                            </p:tgtEl>
                                            <p:attrNameLst>
                                              <p:attrName>ppt_x</p:attrName>
                                            </p:attrNameLst>
                                          </p:cBhvr>
                                          <p:tavLst>
                                            <p:tav tm="0">
                                              <p:val>
                                                <p:strVal val="1+#ppt_w/2"/>
                                              </p:val>
                                            </p:tav>
                                            <p:tav tm="100000">
                                              <p:val>
                                                <p:strVal val="#ppt_x"/>
                                              </p:val>
                                            </p:tav>
                                          </p:tavLst>
                                        </p:anim>
                                        <p:anim calcmode="lin" valueType="num" p14:bounceEnd="60000">
                                          <p:cBhvr additive="base">
                                            <p:cTn id="48" dur="2000" fill="hold"/>
                                            <p:tgtEl>
                                              <p:spTgt spid="27"/>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14:presetBounceEnd="60000">
                                      <p:stCondLst>
                                        <p:cond delay="1100"/>
                                      </p:stCondLst>
                                      <p:childTnLst>
                                        <p:set>
                                          <p:cBhvr>
                                            <p:cTn id="50" dur="1" fill="hold">
                                              <p:stCondLst>
                                                <p:cond delay="0"/>
                                              </p:stCondLst>
                                            </p:cTn>
                                            <p:tgtEl>
                                              <p:spTgt spid="28"/>
                                            </p:tgtEl>
                                            <p:attrNameLst>
                                              <p:attrName>style.visibility</p:attrName>
                                            </p:attrNameLst>
                                          </p:cBhvr>
                                          <p:to>
                                            <p:strVal val="visible"/>
                                          </p:to>
                                        </p:set>
                                        <p:anim calcmode="lin" valueType="num" p14:bounceEnd="60000">
                                          <p:cBhvr additive="base">
                                            <p:cTn id="51" dur="2000" fill="hold"/>
                                            <p:tgtEl>
                                              <p:spTgt spid="28"/>
                                            </p:tgtEl>
                                            <p:attrNameLst>
                                              <p:attrName>ppt_x</p:attrName>
                                            </p:attrNameLst>
                                          </p:cBhvr>
                                          <p:tavLst>
                                            <p:tav tm="0">
                                              <p:val>
                                                <p:strVal val="1+#ppt_w/2"/>
                                              </p:val>
                                            </p:tav>
                                            <p:tav tm="100000">
                                              <p:val>
                                                <p:strVal val="#ppt_x"/>
                                              </p:val>
                                            </p:tav>
                                          </p:tavLst>
                                        </p:anim>
                                        <p:anim calcmode="lin" valueType="num" p14:bounceEnd="60000">
                                          <p:cBhvr additive="base">
                                            <p:cTn id="52" dur="2000" fill="hold"/>
                                            <p:tgtEl>
                                              <p:spTgt spid="28"/>
                                            </p:tgtEl>
                                            <p:attrNameLst>
                                              <p:attrName>ppt_y</p:attrName>
                                            </p:attrNameLst>
                                          </p:cBhvr>
                                          <p:tavLst>
                                            <p:tav tm="0">
                                              <p:val>
                                                <p:strVal val="0-#ppt_h/2"/>
                                              </p:val>
                                            </p:tav>
                                            <p:tav tm="100000">
                                              <p:val>
                                                <p:strVal val="#ppt_y"/>
                                              </p:val>
                                            </p:tav>
                                          </p:tavLst>
                                        </p:anim>
                                      </p:childTnLst>
                                    </p:cTn>
                                  </p:par>
                                  <p:par>
                                    <p:cTn id="53" presetID="2" presetClass="entr" presetSubtype="3" fill="hold" grpId="0" nodeType="withEffect" p14:presetBounceEnd="60000">
                                      <p:stCondLst>
                                        <p:cond delay="900"/>
                                      </p:stCondLst>
                                      <p:childTnLst>
                                        <p:set>
                                          <p:cBhvr>
                                            <p:cTn id="54" dur="1" fill="hold">
                                              <p:stCondLst>
                                                <p:cond delay="0"/>
                                              </p:stCondLst>
                                            </p:cTn>
                                            <p:tgtEl>
                                              <p:spTgt spid="29"/>
                                            </p:tgtEl>
                                            <p:attrNameLst>
                                              <p:attrName>style.visibility</p:attrName>
                                            </p:attrNameLst>
                                          </p:cBhvr>
                                          <p:to>
                                            <p:strVal val="visible"/>
                                          </p:to>
                                        </p:set>
                                        <p:anim calcmode="lin" valueType="num" p14:bounceEnd="60000">
                                          <p:cBhvr additive="base">
                                            <p:cTn id="55" dur="2000" fill="hold"/>
                                            <p:tgtEl>
                                              <p:spTgt spid="29"/>
                                            </p:tgtEl>
                                            <p:attrNameLst>
                                              <p:attrName>ppt_x</p:attrName>
                                            </p:attrNameLst>
                                          </p:cBhvr>
                                          <p:tavLst>
                                            <p:tav tm="0">
                                              <p:val>
                                                <p:strVal val="1+#ppt_w/2"/>
                                              </p:val>
                                            </p:tav>
                                            <p:tav tm="100000">
                                              <p:val>
                                                <p:strVal val="#ppt_x"/>
                                              </p:val>
                                            </p:tav>
                                          </p:tavLst>
                                        </p:anim>
                                        <p:anim calcmode="lin" valueType="num" p14:bounceEnd="60000">
                                          <p:cBhvr additive="base">
                                            <p:cTn id="56" dur="2000" fill="hold"/>
                                            <p:tgtEl>
                                              <p:spTgt spid="29"/>
                                            </p:tgtEl>
                                            <p:attrNameLst>
                                              <p:attrName>ppt_y</p:attrName>
                                            </p:attrNameLst>
                                          </p:cBhvr>
                                          <p:tavLst>
                                            <p:tav tm="0">
                                              <p:val>
                                                <p:strVal val="0-#ppt_h/2"/>
                                              </p:val>
                                            </p:tav>
                                            <p:tav tm="100000">
                                              <p:val>
                                                <p:strVal val="#ppt_y"/>
                                              </p:val>
                                            </p:tav>
                                          </p:tavLst>
                                        </p:anim>
                                      </p:childTnLst>
                                    </p:cTn>
                                  </p:par>
                                  <p:par>
                                    <p:cTn id="57" presetID="2" presetClass="entr" presetSubtype="3" fill="hold" grpId="0" nodeType="withEffect" p14:presetBounceEnd="60000">
                                      <p:stCondLst>
                                        <p:cond delay="400"/>
                                      </p:stCondLst>
                                      <p:childTnLst>
                                        <p:set>
                                          <p:cBhvr>
                                            <p:cTn id="58" dur="1" fill="hold">
                                              <p:stCondLst>
                                                <p:cond delay="0"/>
                                              </p:stCondLst>
                                            </p:cTn>
                                            <p:tgtEl>
                                              <p:spTgt spid="30"/>
                                            </p:tgtEl>
                                            <p:attrNameLst>
                                              <p:attrName>style.visibility</p:attrName>
                                            </p:attrNameLst>
                                          </p:cBhvr>
                                          <p:to>
                                            <p:strVal val="visible"/>
                                          </p:to>
                                        </p:set>
                                        <p:anim calcmode="lin" valueType="num" p14:bounceEnd="60000">
                                          <p:cBhvr additive="base">
                                            <p:cTn id="59" dur="2250" fill="hold"/>
                                            <p:tgtEl>
                                              <p:spTgt spid="30"/>
                                            </p:tgtEl>
                                            <p:attrNameLst>
                                              <p:attrName>ppt_x</p:attrName>
                                            </p:attrNameLst>
                                          </p:cBhvr>
                                          <p:tavLst>
                                            <p:tav tm="0">
                                              <p:val>
                                                <p:strVal val="1+#ppt_w/2"/>
                                              </p:val>
                                            </p:tav>
                                            <p:tav tm="100000">
                                              <p:val>
                                                <p:strVal val="#ppt_x"/>
                                              </p:val>
                                            </p:tav>
                                          </p:tavLst>
                                        </p:anim>
                                        <p:anim calcmode="lin" valueType="num" p14:bounceEnd="60000">
                                          <p:cBhvr additive="base">
                                            <p:cTn id="60" dur="2250" fill="hold"/>
                                            <p:tgtEl>
                                              <p:spTgt spid="30"/>
                                            </p:tgtEl>
                                            <p:attrNameLst>
                                              <p:attrName>ppt_y</p:attrName>
                                            </p:attrNameLst>
                                          </p:cBhvr>
                                          <p:tavLst>
                                            <p:tav tm="0">
                                              <p:val>
                                                <p:strVal val="0-#ppt_h/2"/>
                                              </p:val>
                                            </p:tav>
                                            <p:tav tm="100000">
                                              <p:val>
                                                <p:strVal val="#ppt_y"/>
                                              </p:val>
                                            </p:tav>
                                          </p:tavLst>
                                        </p:anim>
                                      </p:childTnLst>
                                    </p:cTn>
                                  </p:par>
                                  <p:par>
                                    <p:cTn id="61" presetID="2" presetClass="entr" presetSubtype="3" fill="hold" grpId="0" nodeType="withEffect" p14:presetBounceEnd="60000">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14:bounceEnd="60000">
                                          <p:cBhvr additive="base">
                                            <p:cTn id="63" dur="2000" fill="hold"/>
                                            <p:tgtEl>
                                              <p:spTgt spid="31"/>
                                            </p:tgtEl>
                                            <p:attrNameLst>
                                              <p:attrName>ppt_x</p:attrName>
                                            </p:attrNameLst>
                                          </p:cBhvr>
                                          <p:tavLst>
                                            <p:tav tm="0">
                                              <p:val>
                                                <p:strVal val="1+#ppt_w/2"/>
                                              </p:val>
                                            </p:tav>
                                            <p:tav tm="100000">
                                              <p:val>
                                                <p:strVal val="#ppt_x"/>
                                              </p:val>
                                            </p:tav>
                                          </p:tavLst>
                                        </p:anim>
                                        <p:anim calcmode="lin" valueType="num" p14:bounceEnd="60000">
                                          <p:cBhvr additive="base">
                                            <p:cTn id="64" dur="2000" fill="hold"/>
                                            <p:tgtEl>
                                              <p:spTgt spid="31"/>
                                            </p:tgtEl>
                                            <p:attrNameLst>
                                              <p:attrName>ppt_y</p:attrName>
                                            </p:attrNameLst>
                                          </p:cBhvr>
                                          <p:tavLst>
                                            <p:tav tm="0">
                                              <p:val>
                                                <p:strVal val="0-#ppt_h/2"/>
                                              </p:val>
                                            </p:tav>
                                            <p:tav tm="100000">
                                              <p:val>
                                                <p:strVal val="#ppt_y"/>
                                              </p:val>
                                            </p:tav>
                                          </p:tavLst>
                                        </p:anim>
                                      </p:childTnLst>
                                    </p:cTn>
                                  </p:par>
                                  <p:par>
                                    <p:cTn id="65" presetID="2" presetClass="entr" presetSubtype="3" fill="hold" grpId="0" nodeType="withEffect" p14:presetBounceEnd="60000">
                                      <p:stCondLst>
                                        <p:cond delay="300"/>
                                      </p:stCondLst>
                                      <p:childTnLst>
                                        <p:set>
                                          <p:cBhvr>
                                            <p:cTn id="66" dur="1" fill="hold">
                                              <p:stCondLst>
                                                <p:cond delay="0"/>
                                              </p:stCondLst>
                                            </p:cTn>
                                            <p:tgtEl>
                                              <p:spTgt spid="32"/>
                                            </p:tgtEl>
                                            <p:attrNameLst>
                                              <p:attrName>style.visibility</p:attrName>
                                            </p:attrNameLst>
                                          </p:cBhvr>
                                          <p:to>
                                            <p:strVal val="visible"/>
                                          </p:to>
                                        </p:set>
                                        <p:anim calcmode="lin" valueType="num" p14:bounceEnd="60000">
                                          <p:cBhvr additive="base">
                                            <p:cTn id="67" dur="2500" fill="hold"/>
                                            <p:tgtEl>
                                              <p:spTgt spid="32"/>
                                            </p:tgtEl>
                                            <p:attrNameLst>
                                              <p:attrName>ppt_x</p:attrName>
                                            </p:attrNameLst>
                                          </p:cBhvr>
                                          <p:tavLst>
                                            <p:tav tm="0">
                                              <p:val>
                                                <p:strVal val="1+#ppt_w/2"/>
                                              </p:val>
                                            </p:tav>
                                            <p:tav tm="100000">
                                              <p:val>
                                                <p:strVal val="#ppt_x"/>
                                              </p:val>
                                            </p:tav>
                                          </p:tavLst>
                                        </p:anim>
                                        <p:anim calcmode="lin" valueType="num" p14:bounceEnd="60000">
                                          <p:cBhvr additive="base">
                                            <p:cTn id="68" dur="2500" fill="hold"/>
                                            <p:tgtEl>
                                              <p:spTgt spid="32"/>
                                            </p:tgtEl>
                                            <p:attrNameLst>
                                              <p:attrName>ppt_y</p:attrName>
                                            </p:attrNameLst>
                                          </p:cBhvr>
                                          <p:tavLst>
                                            <p:tav tm="0">
                                              <p:val>
                                                <p:strVal val="0-#ppt_h/2"/>
                                              </p:val>
                                            </p:tav>
                                            <p:tav tm="100000">
                                              <p:val>
                                                <p:strVal val="#ppt_y"/>
                                              </p:val>
                                            </p:tav>
                                          </p:tavLst>
                                        </p:anim>
                                      </p:childTnLst>
                                    </p:cTn>
                                  </p:par>
                                  <p:par>
                                    <p:cTn id="69" presetID="2" presetClass="entr" presetSubtype="3" fill="hold" grpId="0" nodeType="withEffect" p14:presetBounceEnd="60000">
                                      <p:stCondLst>
                                        <p:cond delay="0"/>
                                      </p:stCondLst>
                                      <p:childTnLst>
                                        <p:set>
                                          <p:cBhvr>
                                            <p:cTn id="70" dur="1" fill="hold">
                                              <p:stCondLst>
                                                <p:cond delay="0"/>
                                              </p:stCondLst>
                                            </p:cTn>
                                            <p:tgtEl>
                                              <p:spTgt spid="33"/>
                                            </p:tgtEl>
                                            <p:attrNameLst>
                                              <p:attrName>style.visibility</p:attrName>
                                            </p:attrNameLst>
                                          </p:cBhvr>
                                          <p:to>
                                            <p:strVal val="visible"/>
                                          </p:to>
                                        </p:set>
                                        <p:anim calcmode="lin" valueType="num" p14:bounceEnd="60000">
                                          <p:cBhvr additive="base">
                                            <p:cTn id="71" dur="2500" fill="hold"/>
                                            <p:tgtEl>
                                              <p:spTgt spid="33"/>
                                            </p:tgtEl>
                                            <p:attrNameLst>
                                              <p:attrName>ppt_x</p:attrName>
                                            </p:attrNameLst>
                                          </p:cBhvr>
                                          <p:tavLst>
                                            <p:tav tm="0">
                                              <p:val>
                                                <p:strVal val="1+#ppt_w/2"/>
                                              </p:val>
                                            </p:tav>
                                            <p:tav tm="100000">
                                              <p:val>
                                                <p:strVal val="#ppt_x"/>
                                              </p:val>
                                            </p:tav>
                                          </p:tavLst>
                                        </p:anim>
                                        <p:anim calcmode="lin" valueType="num" p14:bounceEnd="60000">
                                          <p:cBhvr additive="base">
                                            <p:cTn id="72" dur="2500" fill="hold"/>
                                            <p:tgtEl>
                                              <p:spTgt spid="33"/>
                                            </p:tgtEl>
                                            <p:attrNameLst>
                                              <p:attrName>ppt_y</p:attrName>
                                            </p:attrNameLst>
                                          </p:cBhvr>
                                          <p:tavLst>
                                            <p:tav tm="0">
                                              <p:val>
                                                <p:strVal val="0-#ppt_h/2"/>
                                              </p:val>
                                            </p:tav>
                                            <p:tav tm="100000">
                                              <p:val>
                                                <p:strVal val="#ppt_y"/>
                                              </p:val>
                                            </p:tav>
                                          </p:tavLst>
                                        </p:anim>
                                      </p:childTnLst>
                                    </p:cTn>
                                  </p:par>
                                  <p:par>
                                    <p:cTn id="73" presetID="2" presetClass="entr" presetSubtype="3" fill="hold" grpId="0" nodeType="withEffect" p14:presetBounceEnd="60000">
                                      <p:stCondLst>
                                        <p:cond delay="1000"/>
                                      </p:stCondLst>
                                      <p:childTnLst>
                                        <p:set>
                                          <p:cBhvr>
                                            <p:cTn id="74" dur="1" fill="hold">
                                              <p:stCondLst>
                                                <p:cond delay="0"/>
                                              </p:stCondLst>
                                            </p:cTn>
                                            <p:tgtEl>
                                              <p:spTgt spid="34"/>
                                            </p:tgtEl>
                                            <p:attrNameLst>
                                              <p:attrName>style.visibility</p:attrName>
                                            </p:attrNameLst>
                                          </p:cBhvr>
                                          <p:to>
                                            <p:strVal val="visible"/>
                                          </p:to>
                                        </p:set>
                                        <p:anim calcmode="lin" valueType="num" p14:bounceEnd="60000">
                                          <p:cBhvr additive="base">
                                            <p:cTn id="75" dur="2000" fill="hold"/>
                                            <p:tgtEl>
                                              <p:spTgt spid="34"/>
                                            </p:tgtEl>
                                            <p:attrNameLst>
                                              <p:attrName>ppt_x</p:attrName>
                                            </p:attrNameLst>
                                          </p:cBhvr>
                                          <p:tavLst>
                                            <p:tav tm="0">
                                              <p:val>
                                                <p:strVal val="1+#ppt_w/2"/>
                                              </p:val>
                                            </p:tav>
                                            <p:tav tm="100000">
                                              <p:val>
                                                <p:strVal val="#ppt_x"/>
                                              </p:val>
                                            </p:tav>
                                          </p:tavLst>
                                        </p:anim>
                                        <p:anim calcmode="lin" valueType="num" p14:bounceEnd="60000">
                                          <p:cBhvr additive="base">
                                            <p:cTn id="76" dur="2000" fill="hold"/>
                                            <p:tgtEl>
                                              <p:spTgt spid="34"/>
                                            </p:tgtEl>
                                            <p:attrNameLst>
                                              <p:attrName>ppt_y</p:attrName>
                                            </p:attrNameLst>
                                          </p:cBhvr>
                                          <p:tavLst>
                                            <p:tav tm="0">
                                              <p:val>
                                                <p:strVal val="0-#ppt_h/2"/>
                                              </p:val>
                                            </p:tav>
                                            <p:tav tm="100000">
                                              <p:val>
                                                <p:strVal val="#ppt_y"/>
                                              </p:val>
                                            </p:tav>
                                          </p:tavLst>
                                        </p:anim>
                                      </p:childTnLst>
                                    </p:cTn>
                                  </p:par>
                                  <p:par>
                                    <p:cTn id="77" presetID="2" presetClass="entr" presetSubtype="3" fill="hold" grpId="0" nodeType="withEffect" p14:presetBounceEnd="60000">
                                      <p:stCondLst>
                                        <p:cond delay="500"/>
                                      </p:stCondLst>
                                      <p:childTnLst>
                                        <p:set>
                                          <p:cBhvr>
                                            <p:cTn id="78" dur="1" fill="hold">
                                              <p:stCondLst>
                                                <p:cond delay="0"/>
                                              </p:stCondLst>
                                            </p:cTn>
                                            <p:tgtEl>
                                              <p:spTgt spid="35"/>
                                            </p:tgtEl>
                                            <p:attrNameLst>
                                              <p:attrName>style.visibility</p:attrName>
                                            </p:attrNameLst>
                                          </p:cBhvr>
                                          <p:to>
                                            <p:strVal val="visible"/>
                                          </p:to>
                                        </p:set>
                                        <p:anim calcmode="lin" valueType="num" p14:bounceEnd="60000">
                                          <p:cBhvr additive="base">
                                            <p:cTn id="79" dur="2000" fill="hold"/>
                                            <p:tgtEl>
                                              <p:spTgt spid="35"/>
                                            </p:tgtEl>
                                            <p:attrNameLst>
                                              <p:attrName>ppt_x</p:attrName>
                                            </p:attrNameLst>
                                          </p:cBhvr>
                                          <p:tavLst>
                                            <p:tav tm="0">
                                              <p:val>
                                                <p:strVal val="1+#ppt_w/2"/>
                                              </p:val>
                                            </p:tav>
                                            <p:tav tm="100000">
                                              <p:val>
                                                <p:strVal val="#ppt_x"/>
                                              </p:val>
                                            </p:tav>
                                          </p:tavLst>
                                        </p:anim>
                                        <p:anim calcmode="lin" valueType="num" p14:bounceEnd="60000">
                                          <p:cBhvr additive="base">
                                            <p:cTn id="80" dur="2000" fill="hold"/>
                                            <p:tgtEl>
                                              <p:spTgt spid="35"/>
                                            </p:tgtEl>
                                            <p:attrNameLst>
                                              <p:attrName>ppt_y</p:attrName>
                                            </p:attrNameLst>
                                          </p:cBhvr>
                                          <p:tavLst>
                                            <p:tav tm="0">
                                              <p:val>
                                                <p:strVal val="0-#ppt_h/2"/>
                                              </p:val>
                                            </p:tav>
                                            <p:tav tm="100000">
                                              <p:val>
                                                <p:strVal val="#ppt_y"/>
                                              </p:val>
                                            </p:tav>
                                          </p:tavLst>
                                        </p:anim>
                                      </p:childTnLst>
                                    </p:cTn>
                                  </p:par>
                                  <p:par>
                                    <p:cTn id="81" presetID="2" presetClass="entr" presetSubtype="3" fill="hold" grpId="0" nodeType="withEffect" p14:presetBounceEnd="60000">
                                      <p:stCondLst>
                                        <p:cond delay="1700"/>
                                      </p:stCondLst>
                                      <p:childTnLst>
                                        <p:set>
                                          <p:cBhvr>
                                            <p:cTn id="82" dur="1" fill="hold">
                                              <p:stCondLst>
                                                <p:cond delay="0"/>
                                              </p:stCondLst>
                                            </p:cTn>
                                            <p:tgtEl>
                                              <p:spTgt spid="36"/>
                                            </p:tgtEl>
                                            <p:attrNameLst>
                                              <p:attrName>style.visibility</p:attrName>
                                            </p:attrNameLst>
                                          </p:cBhvr>
                                          <p:to>
                                            <p:strVal val="visible"/>
                                          </p:to>
                                        </p:set>
                                        <p:anim calcmode="lin" valueType="num" p14:bounceEnd="60000">
                                          <p:cBhvr additive="base">
                                            <p:cTn id="83" dur="2500" fill="hold"/>
                                            <p:tgtEl>
                                              <p:spTgt spid="36"/>
                                            </p:tgtEl>
                                            <p:attrNameLst>
                                              <p:attrName>ppt_x</p:attrName>
                                            </p:attrNameLst>
                                          </p:cBhvr>
                                          <p:tavLst>
                                            <p:tav tm="0">
                                              <p:val>
                                                <p:strVal val="1+#ppt_w/2"/>
                                              </p:val>
                                            </p:tav>
                                            <p:tav tm="100000">
                                              <p:val>
                                                <p:strVal val="#ppt_x"/>
                                              </p:val>
                                            </p:tav>
                                          </p:tavLst>
                                        </p:anim>
                                        <p:anim calcmode="lin" valueType="num" p14:bounceEnd="60000">
                                          <p:cBhvr additive="base">
                                            <p:cTn id="84" dur="2500" fill="hold"/>
                                            <p:tgtEl>
                                              <p:spTgt spid="36"/>
                                            </p:tgtEl>
                                            <p:attrNameLst>
                                              <p:attrName>ppt_y</p:attrName>
                                            </p:attrNameLst>
                                          </p:cBhvr>
                                          <p:tavLst>
                                            <p:tav tm="0">
                                              <p:val>
                                                <p:strVal val="0-#ppt_h/2"/>
                                              </p:val>
                                            </p:tav>
                                            <p:tav tm="100000">
                                              <p:val>
                                                <p:strVal val="#ppt_y"/>
                                              </p:val>
                                            </p:tav>
                                          </p:tavLst>
                                        </p:anim>
                                      </p:childTnLst>
                                    </p:cTn>
                                  </p:par>
                                  <p:par>
                                    <p:cTn id="85" presetID="2" presetClass="entr" presetSubtype="3" fill="hold" grpId="0" nodeType="withEffect" p14:presetBounceEnd="60000">
                                      <p:stCondLst>
                                        <p:cond delay="1000"/>
                                      </p:stCondLst>
                                      <p:childTnLst>
                                        <p:set>
                                          <p:cBhvr>
                                            <p:cTn id="86" dur="1" fill="hold">
                                              <p:stCondLst>
                                                <p:cond delay="0"/>
                                              </p:stCondLst>
                                            </p:cTn>
                                            <p:tgtEl>
                                              <p:spTgt spid="37"/>
                                            </p:tgtEl>
                                            <p:attrNameLst>
                                              <p:attrName>style.visibility</p:attrName>
                                            </p:attrNameLst>
                                          </p:cBhvr>
                                          <p:to>
                                            <p:strVal val="visible"/>
                                          </p:to>
                                        </p:set>
                                        <p:anim calcmode="lin" valueType="num" p14:bounceEnd="60000">
                                          <p:cBhvr additive="base">
                                            <p:cTn id="87" dur="2250" fill="hold"/>
                                            <p:tgtEl>
                                              <p:spTgt spid="37"/>
                                            </p:tgtEl>
                                            <p:attrNameLst>
                                              <p:attrName>ppt_x</p:attrName>
                                            </p:attrNameLst>
                                          </p:cBhvr>
                                          <p:tavLst>
                                            <p:tav tm="0">
                                              <p:val>
                                                <p:strVal val="1+#ppt_w/2"/>
                                              </p:val>
                                            </p:tav>
                                            <p:tav tm="100000">
                                              <p:val>
                                                <p:strVal val="#ppt_x"/>
                                              </p:val>
                                            </p:tav>
                                          </p:tavLst>
                                        </p:anim>
                                        <p:anim calcmode="lin" valueType="num" p14:bounceEnd="60000">
                                          <p:cBhvr additive="base">
                                            <p:cTn id="88" dur="2250" fill="hold"/>
                                            <p:tgtEl>
                                              <p:spTgt spid="37"/>
                                            </p:tgtEl>
                                            <p:attrNameLst>
                                              <p:attrName>ppt_y</p:attrName>
                                            </p:attrNameLst>
                                          </p:cBhvr>
                                          <p:tavLst>
                                            <p:tav tm="0">
                                              <p:val>
                                                <p:strVal val="0-#ppt_h/2"/>
                                              </p:val>
                                            </p:tav>
                                            <p:tav tm="100000">
                                              <p:val>
                                                <p:strVal val="#ppt_y"/>
                                              </p:val>
                                            </p:tav>
                                          </p:tavLst>
                                        </p:anim>
                                      </p:childTnLst>
                                    </p:cTn>
                                  </p:par>
                                  <p:par>
                                    <p:cTn id="89" presetID="2" presetClass="entr" presetSubtype="3" fill="hold" grpId="0" nodeType="withEffect" p14:presetBounceEnd="60000">
                                      <p:stCondLst>
                                        <p:cond delay="500"/>
                                      </p:stCondLst>
                                      <p:childTnLst>
                                        <p:set>
                                          <p:cBhvr>
                                            <p:cTn id="90" dur="1" fill="hold">
                                              <p:stCondLst>
                                                <p:cond delay="0"/>
                                              </p:stCondLst>
                                            </p:cTn>
                                            <p:tgtEl>
                                              <p:spTgt spid="38"/>
                                            </p:tgtEl>
                                            <p:attrNameLst>
                                              <p:attrName>style.visibility</p:attrName>
                                            </p:attrNameLst>
                                          </p:cBhvr>
                                          <p:to>
                                            <p:strVal val="visible"/>
                                          </p:to>
                                        </p:set>
                                        <p:anim calcmode="lin" valueType="num" p14:bounceEnd="60000">
                                          <p:cBhvr additive="base">
                                            <p:cTn id="91" dur="2000" fill="hold"/>
                                            <p:tgtEl>
                                              <p:spTgt spid="38"/>
                                            </p:tgtEl>
                                            <p:attrNameLst>
                                              <p:attrName>ppt_x</p:attrName>
                                            </p:attrNameLst>
                                          </p:cBhvr>
                                          <p:tavLst>
                                            <p:tav tm="0">
                                              <p:val>
                                                <p:strVal val="1+#ppt_w/2"/>
                                              </p:val>
                                            </p:tav>
                                            <p:tav tm="100000">
                                              <p:val>
                                                <p:strVal val="#ppt_x"/>
                                              </p:val>
                                            </p:tav>
                                          </p:tavLst>
                                        </p:anim>
                                        <p:anim calcmode="lin" valueType="num" p14:bounceEnd="60000">
                                          <p:cBhvr additive="base">
                                            <p:cTn id="92" dur="2000" fill="hold"/>
                                            <p:tgtEl>
                                              <p:spTgt spid="38"/>
                                            </p:tgtEl>
                                            <p:attrNameLst>
                                              <p:attrName>ppt_y</p:attrName>
                                            </p:attrNameLst>
                                          </p:cBhvr>
                                          <p:tavLst>
                                            <p:tav tm="0">
                                              <p:val>
                                                <p:strVal val="0-#ppt_h/2"/>
                                              </p:val>
                                            </p:tav>
                                            <p:tav tm="100000">
                                              <p:val>
                                                <p:strVal val="#ppt_y"/>
                                              </p:val>
                                            </p:tav>
                                          </p:tavLst>
                                        </p:anim>
                                      </p:childTnLst>
                                    </p:cTn>
                                  </p:par>
                                  <p:par>
                                    <p:cTn id="93" presetID="2" presetClass="entr" presetSubtype="3" fill="hold" grpId="0" nodeType="withEffect" p14:presetBounceEnd="60000">
                                      <p:stCondLst>
                                        <p:cond delay="0"/>
                                      </p:stCondLst>
                                      <p:childTnLst>
                                        <p:set>
                                          <p:cBhvr>
                                            <p:cTn id="94" dur="1" fill="hold">
                                              <p:stCondLst>
                                                <p:cond delay="0"/>
                                              </p:stCondLst>
                                            </p:cTn>
                                            <p:tgtEl>
                                              <p:spTgt spid="39"/>
                                            </p:tgtEl>
                                            <p:attrNameLst>
                                              <p:attrName>style.visibility</p:attrName>
                                            </p:attrNameLst>
                                          </p:cBhvr>
                                          <p:to>
                                            <p:strVal val="visible"/>
                                          </p:to>
                                        </p:set>
                                        <p:anim calcmode="lin" valueType="num" p14:bounceEnd="60000">
                                          <p:cBhvr additive="base">
                                            <p:cTn id="95" dur="2500" fill="hold"/>
                                            <p:tgtEl>
                                              <p:spTgt spid="39"/>
                                            </p:tgtEl>
                                            <p:attrNameLst>
                                              <p:attrName>ppt_x</p:attrName>
                                            </p:attrNameLst>
                                          </p:cBhvr>
                                          <p:tavLst>
                                            <p:tav tm="0">
                                              <p:val>
                                                <p:strVal val="1+#ppt_w/2"/>
                                              </p:val>
                                            </p:tav>
                                            <p:tav tm="100000">
                                              <p:val>
                                                <p:strVal val="#ppt_x"/>
                                              </p:val>
                                            </p:tav>
                                          </p:tavLst>
                                        </p:anim>
                                        <p:anim calcmode="lin" valueType="num" p14:bounceEnd="60000">
                                          <p:cBhvr additive="base">
                                            <p:cTn id="96" dur="2500" fill="hold"/>
                                            <p:tgtEl>
                                              <p:spTgt spid="39"/>
                                            </p:tgtEl>
                                            <p:attrNameLst>
                                              <p:attrName>ppt_y</p:attrName>
                                            </p:attrNameLst>
                                          </p:cBhvr>
                                          <p:tavLst>
                                            <p:tav tm="0">
                                              <p:val>
                                                <p:strVal val="0-#ppt_h/2"/>
                                              </p:val>
                                            </p:tav>
                                            <p:tav tm="100000">
                                              <p:val>
                                                <p:strVal val="#ppt_y"/>
                                              </p:val>
                                            </p:tav>
                                          </p:tavLst>
                                        </p:anim>
                                      </p:childTnLst>
                                    </p:cTn>
                                  </p:par>
                                  <p:par>
                                    <p:cTn id="97" presetID="2" presetClass="entr" presetSubtype="3" fill="hold" grpId="0" nodeType="withEffect" p14:presetBounceEnd="60000">
                                      <p:stCondLst>
                                        <p:cond delay="200"/>
                                      </p:stCondLst>
                                      <p:childTnLst>
                                        <p:set>
                                          <p:cBhvr>
                                            <p:cTn id="98" dur="1" fill="hold">
                                              <p:stCondLst>
                                                <p:cond delay="0"/>
                                              </p:stCondLst>
                                            </p:cTn>
                                            <p:tgtEl>
                                              <p:spTgt spid="40"/>
                                            </p:tgtEl>
                                            <p:attrNameLst>
                                              <p:attrName>style.visibility</p:attrName>
                                            </p:attrNameLst>
                                          </p:cBhvr>
                                          <p:to>
                                            <p:strVal val="visible"/>
                                          </p:to>
                                        </p:set>
                                        <p:anim calcmode="lin" valueType="num" p14:bounceEnd="60000">
                                          <p:cBhvr additive="base">
                                            <p:cTn id="99" dur="2000" fill="hold"/>
                                            <p:tgtEl>
                                              <p:spTgt spid="40"/>
                                            </p:tgtEl>
                                            <p:attrNameLst>
                                              <p:attrName>ppt_x</p:attrName>
                                            </p:attrNameLst>
                                          </p:cBhvr>
                                          <p:tavLst>
                                            <p:tav tm="0">
                                              <p:val>
                                                <p:strVal val="1+#ppt_w/2"/>
                                              </p:val>
                                            </p:tav>
                                            <p:tav tm="100000">
                                              <p:val>
                                                <p:strVal val="#ppt_x"/>
                                              </p:val>
                                            </p:tav>
                                          </p:tavLst>
                                        </p:anim>
                                        <p:anim calcmode="lin" valueType="num" p14:bounceEnd="60000">
                                          <p:cBhvr additive="base">
                                            <p:cTn id="100" dur="2000" fill="hold"/>
                                            <p:tgtEl>
                                              <p:spTgt spid="40"/>
                                            </p:tgtEl>
                                            <p:attrNameLst>
                                              <p:attrName>ppt_y</p:attrName>
                                            </p:attrNameLst>
                                          </p:cBhvr>
                                          <p:tavLst>
                                            <p:tav tm="0">
                                              <p:val>
                                                <p:strVal val="0-#ppt_h/2"/>
                                              </p:val>
                                            </p:tav>
                                            <p:tav tm="100000">
                                              <p:val>
                                                <p:strVal val="#ppt_y"/>
                                              </p:val>
                                            </p:tav>
                                          </p:tavLst>
                                        </p:anim>
                                      </p:childTnLst>
                                    </p:cTn>
                                  </p:par>
                                  <p:par>
                                    <p:cTn id="101" presetID="2" presetClass="entr" presetSubtype="3" fill="hold" grpId="0" nodeType="withEffect" p14:presetBounceEnd="60000">
                                      <p:stCondLst>
                                        <p:cond delay="800"/>
                                      </p:stCondLst>
                                      <p:childTnLst>
                                        <p:set>
                                          <p:cBhvr>
                                            <p:cTn id="102" dur="1" fill="hold">
                                              <p:stCondLst>
                                                <p:cond delay="0"/>
                                              </p:stCondLst>
                                            </p:cTn>
                                            <p:tgtEl>
                                              <p:spTgt spid="41"/>
                                            </p:tgtEl>
                                            <p:attrNameLst>
                                              <p:attrName>style.visibility</p:attrName>
                                            </p:attrNameLst>
                                          </p:cBhvr>
                                          <p:to>
                                            <p:strVal val="visible"/>
                                          </p:to>
                                        </p:set>
                                        <p:anim calcmode="lin" valueType="num" p14:bounceEnd="60000">
                                          <p:cBhvr additive="base">
                                            <p:cTn id="103" dur="2000" fill="hold"/>
                                            <p:tgtEl>
                                              <p:spTgt spid="41"/>
                                            </p:tgtEl>
                                            <p:attrNameLst>
                                              <p:attrName>ppt_x</p:attrName>
                                            </p:attrNameLst>
                                          </p:cBhvr>
                                          <p:tavLst>
                                            <p:tav tm="0">
                                              <p:val>
                                                <p:strVal val="1+#ppt_w/2"/>
                                              </p:val>
                                            </p:tav>
                                            <p:tav tm="100000">
                                              <p:val>
                                                <p:strVal val="#ppt_x"/>
                                              </p:val>
                                            </p:tav>
                                          </p:tavLst>
                                        </p:anim>
                                        <p:anim calcmode="lin" valueType="num" p14:bounceEnd="60000">
                                          <p:cBhvr additive="base">
                                            <p:cTn id="104" dur="2000" fill="hold"/>
                                            <p:tgtEl>
                                              <p:spTgt spid="41"/>
                                            </p:tgtEl>
                                            <p:attrNameLst>
                                              <p:attrName>ppt_y</p:attrName>
                                            </p:attrNameLst>
                                          </p:cBhvr>
                                          <p:tavLst>
                                            <p:tav tm="0">
                                              <p:val>
                                                <p:strVal val="0-#ppt_h/2"/>
                                              </p:val>
                                            </p:tav>
                                            <p:tav tm="100000">
                                              <p:val>
                                                <p:strVal val="#ppt_y"/>
                                              </p:val>
                                            </p:tav>
                                          </p:tavLst>
                                        </p:anim>
                                      </p:childTnLst>
                                    </p:cTn>
                                  </p:par>
                                  <p:par>
                                    <p:cTn id="105" presetID="2" presetClass="entr" presetSubtype="3" fill="hold" grpId="0" nodeType="withEffect" p14:presetBounceEnd="60000">
                                      <p:stCondLst>
                                        <p:cond delay="800"/>
                                      </p:stCondLst>
                                      <p:childTnLst>
                                        <p:set>
                                          <p:cBhvr>
                                            <p:cTn id="106" dur="1" fill="hold">
                                              <p:stCondLst>
                                                <p:cond delay="0"/>
                                              </p:stCondLst>
                                            </p:cTn>
                                            <p:tgtEl>
                                              <p:spTgt spid="42"/>
                                            </p:tgtEl>
                                            <p:attrNameLst>
                                              <p:attrName>style.visibility</p:attrName>
                                            </p:attrNameLst>
                                          </p:cBhvr>
                                          <p:to>
                                            <p:strVal val="visible"/>
                                          </p:to>
                                        </p:set>
                                        <p:anim calcmode="lin" valueType="num" p14:bounceEnd="60000">
                                          <p:cBhvr additive="base">
                                            <p:cTn id="107" dur="2500" fill="hold"/>
                                            <p:tgtEl>
                                              <p:spTgt spid="42"/>
                                            </p:tgtEl>
                                            <p:attrNameLst>
                                              <p:attrName>ppt_x</p:attrName>
                                            </p:attrNameLst>
                                          </p:cBhvr>
                                          <p:tavLst>
                                            <p:tav tm="0">
                                              <p:val>
                                                <p:strVal val="1+#ppt_w/2"/>
                                              </p:val>
                                            </p:tav>
                                            <p:tav tm="100000">
                                              <p:val>
                                                <p:strVal val="#ppt_x"/>
                                              </p:val>
                                            </p:tav>
                                          </p:tavLst>
                                        </p:anim>
                                        <p:anim calcmode="lin" valueType="num" p14:bounceEnd="60000">
                                          <p:cBhvr additive="base">
                                            <p:cTn id="108" dur="2500" fill="hold"/>
                                            <p:tgtEl>
                                              <p:spTgt spid="42"/>
                                            </p:tgtEl>
                                            <p:attrNameLst>
                                              <p:attrName>ppt_y</p:attrName>
                                            </p:attrNameLst>
                                          </p:cBhvr>
                                          <p:tavLst>
                                            <p:tav tm="0">
                                              <p:val>
                                                <p:strVal val="0-#ppt_h/2"/>
                                              </p:val>
                                            </p:tav>
                                            <p:tav tm="100000">
                                              <p:val>
                                                <p:strVal val="#ppt_y"/>
                                              </p:val>
                                            </p:tav>
                                          </p:tavLst>
                                        </p:anim>
                                      </p:childTnLst>
                                    </p:cTn>
                                  </p:par>
                                  <p:par>
                                    <p:cTn id="109" presetID="2" presetClass="entr" presetSubtype="3" fill="hold" grpId="0" nodeType="withEffect" p14:presetBounceEnd="60000">
                                      <p:stCondLst>
                                        <p:cond delay="500"/>
                                      </p:stCondLst>
                                      <p:childTnLst>
                                        <p:set>
                                          <p:cBhvr>
                                            <p:cTn id="110" dur="1" fill="hold">
                                              <p:stCondLst>
                                                <p:cond delay="0"/>
                                              </p:stCondLst>
                                            </p:cTn>
                                            <p:tgtEl>
                                              <p:spTgt spid="43"/>
                                            </p:tgtEl>
                                            <p:attrNameLst>
                                              <p:attrName>style.visibility</p:attrName>
                                            </p:attrNameLst>
                                          </p:cBhvr>
                                          <p:to>
                                            <p:strVal val="visible"/>
                                          </p:to>
                                        </p:set>
                                        <p:anim calcmode="lin" valueType="num" p14:bounceEnd="60000">
                                          <p:cBhvr additive="base">
                                            <p:cTn id="111" dur="2500" fill="hold"/>
                                            <p:tgtEl>
                                              <p:spTgt spid="43"/>
                                            </p:tgtEl>
                                            <p:attrNameLst>
                                              <p:attrName>ppt_x</p:attrName>
                                            </p:attrNameLst>
                                          </p:cBhvr>
                                          <p:tavLst>
                                            <p:tav tm="0">
                                              <p:val>
                                                <p:strVal val="1+#ppt_w/2"/>
                                              </p:val>
                                            </p:tav>
                                            <p:tav tm="100000">
                                              <p:val>
                                                <p:strVal val="#ppt_x"/>
                                              </p:val>
                                            </p:tav>
                                          </p:tavLst>
                                        </p:anim>
                                        <p:anim calcmode="lin" valueType="num" p14:bounceEnd="60000">
                                          <p:cBhvr additive="base">
                                            <p:cTn id="112" dur="2500" fill="hold"/>
                                            <p:tgtEl>
                                              <p:spTgt spid="43"/>
                                            </p:tgtEl>
                                            <p:attrNameLst>
                                              <p:attrName>ppt_y</p:attrName>
                                            </p:attrNameLst>
                                          </p:cBhvr>
                                          <p:tavLst>
                                            <p:tav tm="0">
                                              <p:val>
                                                <p:strVal val="0-#ppt_h/2"/>
                                              </p:val>
                                            </p:tav>
                                            <p:tav tm="100000">
                                              <p:val>
                                                <p:strVal val="#ppt_y"/>
                                              </p:val>
                                            </p:tav>
                                          </p:tavLst>
                                        </p:anim>
                                      </p:childTnLst>
                                    </p:cTn>
                                  </p:par>
                                  <p:par>
                                    <p:cTn id="113" presetID="2" presetClass="entr" presetSubtype="3" fill="hold" grpId="0" nodeType="withEffect" p14:presetBounceEnd="60000">
                                      <p:stCondLst>
                                        <p:cond delay="1300"/>
                                      </p:stCondLst>
                                      <p:childTnLst>
                                        <p:set>
                                          <p:cBhvr>
                                            <p:cTn id="114" dur="1" fill="hold">
                                              <p:stCondLst>
                                                <p:cond delay="0"/>
                                              </p:stCondLst>
                                            </p:cTn>
                                            <p:tgtEl>
                                              <p:spTgt spid="44"/>
                                            </p:tgtEl>
                                            <p:attrNameLst>
                                              <p:attrName>style.visibility</p:attrName>
                                            </p:attrNameLst>
                                          </p:cBhvr>
                                          <p:to>
                                            <p:strVal val="visible"/>
                                          </p:to>
                                        </p:set>
                                        <p:anim calcmode="lin" valueType="num" p14:bounceEnd="60000">
                                          <p:cBhvr additive="base">
                                            <p:cTn id="115" dur="2000" fill="hold"/>
                                            <p:tgtEl>
                                              <p:spTgt spid="44"/>
                                            </p:tgtEl>
                                            <p:attrNameLst>
                                              <p:attrName>ppt_x</p:attrName>
                                            </p:attrNameLst>
                                          </p:cBhvr>
                                          <p:tavLst>
                                            <p:tav tm="0">
                                              <p:val>
                                                <p:strVal val="1+#ppt_w/2"/>
                                              </p:val>
                                            </p:tav>
                                            <p:tav tm="100000">
                                              <p:val>
                                                <p:strVal val="#ppt_x"/>
                                              </p:val>
                                            </p:tav>
                                          </p:tavLst>
                                        </p:anim>
                                        <p:anim calcmode="lin" valueType="num" p14:bounceEnd="60000">
                                          <p:cBhvr additive="base">
                                            <p:cTn id="116" dur="2000" fill="hold"/>
                                            <p:tgtEl>
                                              <p:spTgt spid="44"/>
                                            </p:tgtEl>
                                            <p:attrNameLst>
                                              <p:attrName>ppt_y</p:attrName>
                                            </p:attrNameLst>
                                          </p:cBhvr>
                                          <p:tavLst>
                                            <p:tav tm="0">
                                              <p:val>
                                                <p:strVal val="0-#ppt_h/2"/>
                                              </p:val>
                                            </p:tav>
                                            <p:tav tm="100000">
                                              <p:val>
                                                <p:strVal val="#ppt_y"/>
                                              </p:val>
                                            </p:tav>
                                          </p:tavLst>
                                        </p:anim>
                                      </p:childTnLst>
                                    </p:cTn>
                                  </p:par>
                                  <p:par>
                                    <p:cTn id="117" presetID="2" presetClass="entr" presetSubtype="3" fill="hold" grpId="0" nodeType="withEffect" p14:presetBounceEnd="60000">
                                      <p:stCondLst>
                                        <p:cond delay="200"/>
                                      </p:stCondLst>
                                      <p:childTnLst>
                                        <p:set>
                                          <p:cBhvr>
                                            <p:cTn id="118" dur="1" fill="hold">
                                              <p:stCondLst>
                                                <p:cond delay="0"/>
                                              </p:stCondLst>
                                            </p:cTn>
                                            <p:tgtEl>
                                              <p:spTgt spid="45"/>
                                            </p:tgtEl>
                                            <p:attrNameLst>
                                              <p:attrName>style.visibility</p:attrName>
                                            </p:attrNameLst>
                                          </p:cBhvr>
                                          <p:to>
                                            <p:strVal val="visible"/>
                                          </p:to>
                                        </p:set>
                                        <p:anim calcmode="lin" valueType="num" p14:bounceEnd="60000">
                                          <p:cBhvr additive="base">
                                            <p:cTn id="119" dur="2500" fill="hold"/>
                                            <p:tgtEl>
                                              <p:spTgt spid="45"/>
                                            </p:tgtEl>
                                            <p:attrNameLst>
                                              <p:attrName>ppt_x</p:attrName>
                                            </p:attrNameLst>
                                          </p:cBhvr>
                                          <p:tavLst>
                                            <p:tav tm="0">
                                              <p:val>
                                                <p:strVal val="1+#ppt_w/2"/>
                                              </p:val>
                                            </p:tav>
                                            <p:tav tm="100000">
                                              <p:val>
                                                <p:strVal val="#ppt_x"/>
                                              </p:val>
                                            </p:tav>
                                          </p:tavLst>
                                        </p:anim>
                                        <p:anim calcmode="lin" valueType="num" p14:bounceEnd="60000">
                                          <p:cBhvr additive="base">
                                            <p:cTn id="120" dur="2500" fill="hold"/>
                                            <p:tgtEl>
                                              <p:spTgt spid="45"/>
                                            </p:tgtEl>
                                            <p:attrNameLst>
                                              <p:attrName>ppt_y</p:attrName>
                                            </p:attrNameLst>
                                          </p:cBhvr>
                                          <p:tavLst>
                                            <p:tav tm="0">
                                              <p:val>
                                                <p:strVal val="0-#ppt_h/2"/>
                                              </p:val>
                                            </p:tav>
                                            <p:tav tm="100000">
                                              <p:val>
                                                <p:strVal val="#ppt_y"/>
                                              </p:val>
                                            </p:tav>
                                          </p:tavLst>
                                        </p:anim>
                                      </p:childTnLst>
                                    </p:cTn>
                                  </p:par>
                                  <p:par>
                                    <p:cTn id="121" presetID="2" presetClass="entr" presetSubtype="3" fill="hold" grpId="0" nodeType="withEffect" p14:presetBounceEnd="60000">
                                      <p:stCondLst>
                                        <p:cond delay="0"/>
                                      </p:stCondLst>
                                      <p:childTnLst>
                                        <p:set>
                                          <p:cBhvr>
                                            <p:cTn id="122" dur="1" fill="hold">
                                              <p:stCondLst>
                                                <p:cond delay="0"/>
                                              </p:stCondLst>
                                            </p:cTn>
                                            <p:tgtEl>
                                              <p:spTgt spid="46"/>
                                            </p:tgtEl>
                                            <p:attrNameLst>
                                              <p:attrName>style.visibility</p:attrName>
                                            </p:attrNameLst>
                                          </p:cBhvr>
                                          <p:to>
                                            <p:strVal val="visible"/>
                                          </p:to>
                                        </p:set>
                                        <p:anim calcmode="lin" valueType="num" p14:bounceEnd="60000">
                                          <p:cBhvr additive="base">
                                            <p:cTn id="123" dur="2000" fill="hold"/>
                                            <p:tgtEl>
                                              <p:spTgt spid="46"/>
                                            </p:tgtEl>
                                            <p:attrNameLst>
                                              <p:attrName>ppt_x</p:attrName>
                                            </p:attrNameLst>
                                          </p:cBhvr>
                                          <p:tavLst>
                                            <p:tav tm="0">
                                              <p:val>
                                                <p:strVal val="1+#ppt_w/2"/>
                                              </p:val>
                                            </p:tav>
                                            <p:tav tm="100000">
                                              <p:val>
                                                <p:strVal val="#ppt_x"/>
                                              </p:val>
                                            </p:tav>
                                          </p:tavLst>
                                        </p:anim>
                                        <p:anim calcmode="lin" valueType="num" p14:bounceEnd="60000">
                                          <p:cBhvr additive="base">
                                            <p:cTn id="124" dur="2000" fill="hold"/>
                                            <p:tgtEl>
                                              <p:spTgt spid="46"/>
                                            </p:tgtEl>
                                            <p:attrNameLst>
                                              <p:attrName>ppt_y</p:attrName>
                                            </p:attrNameLst>
                                          </p:cBhvr>
                                          <p:tavLst>
                                            <p:tav tm="0">
                                              <p:val>
                                                <p:strVal val="0-#ppt_h/2"/>
                                              </p:val>
                                            </p:tav>
                                            <p:tav tm="100000">
                                              <p:val>
                                                <p:strVal val="#ppt_y"/>
                                              </p:val>
                                            </p:tav>
                                          </p:tavLst>
                                        </p:anim>
                                      </p:childTnLst>
                                    </p:cTn>
                                  </p:par>
                                  <p:par>
                                    <p:cTn id="125" presetID="2" presetClass="entr" presetSubtype="3" fill="hold" grpId="0" nodeType="withEffect" p14:presetBounceEnd="60000">
                                      <p:stCondLst>
                                        <p:cond delay="1900"/>
                                      </p:stCondLst>
                                      <p:childTnLst>
                                        <p:set>
                                          <p:cBhvr>
                                            <p:cTn id="126" dur="1" fill="hold">
                                              <p:stCondLst>
                                                <p:cond delay="0"/>
                                              </p:stCondLst>
                                            </p:cTn>
                                            <p:tgtEl>
                                              <p:spTgt spid="47"/>
                                            </p:tgtEl>
                                            <p:attrNameLst>
                                              <p:attrName>style.visibility</p:attrName>
                                            </p:attrNameLst>
                                          </p:cBhvr>
                                          <p:to>
                                            <p:strVal val="visible"/>
                                          </p:to>
                                        </p:set>
                                        <p:anim calcmode="lin" valueType="num" p14:bounceEnd="60000">
                                          <p:cBhvr additive="base">
                                            <p:cTn id="127" dur="2250" fill="hold"/>
                                            <p:tgtEl>
                                              <p:spTgt spid="47"/>
                                            </p:tgtEl>
                                            <p:attrNameLst>
                                              <p:attrName>ppt_x</p:attrName>
                                            </p:attrNameLst>
                                          </p:cBhvr>
                                          <p:tavLst>
                                            <p:tav tm="0">
                                              <p:val>
                                                <p:strVal val="1+#ppt_w/2"/>
                                              </p:val>
                                            </p:tav>
                                            <p:tav tm="100000">
                                              <p:val>
                                                <p:strVal val="#ppt_x"/>
                                              </p:val>
                                            </p:tav>
                                          </p:tavLst>
                                        </p:anim>
                                        <p:anim calcmode="lin" valueType="num" p14:bounceEnd="60000">
                                          <p:cBhvr additive="base">
                                            <p:cTn id="128" dur="2250" fill="hold"/>
                                            <p:tgtEl>
                                              <p:spTgt spid="47"/>
                                            </p:tgtEl>
                                            <p:attrNameLst>
                                              <p:attrName>ppt_y</p:attrName>
                                            </p:attrNameLst>
                                          </p:cBhvr>
                                          <p:tavLst>
                                            <p:tav tm="0">
                                              <p:val>
                                                <p:strVal val="0-#ppt_h/2"/>
                                              </p:val>
                                            </p:tav>
                                            <p:tav tm="100000">
                                              <p:val>
                                                <p:strVal val="#ppt_y"/>
                                              </p:val>
                                            </p:tav>
                                          </p:tavLst>
                                        </p:anim>
                                      </p:childTnLst>
                                    </p:cTn>
                                  </p:par>
                                  <p:par>
                                    <p:cTn id="129" presetID="2" presetClass="entr" presetSubtype="3" fill="hold" grpId="0" nodeType="withEffect" p14:presetBounceEnd="60000">
                                      <p:stCondLst>
                                        <p:cond delay="1400"/>
                                      </p:stCondLst>
                                      <p:childTnLst>
                                        <p:set>
                                          <p:cBhvr>
                                            <p:cTn id="130" dur="1" fill="hold">
                                              <p:stCondLst>
                                                <p:cond delay="0"/>
                                              </p:stCondLst>
                                            </p:cTn>
                                            <p:tgtEl>
                                              <p:spTgt spid="48"/>
                                            </p:tgtEl>
                                            <p:attrNameLst>
                                              <p:attrName>style.visibility</p:attrName>
                                            </p:attrNameLst>
                                          </p:cBhvr>
                                          <p:to>
                                            <p:strVal val="visible"/>
                                          </p:to>
                                        </p:set>
                                        <p:anim calcmode="lin" valueType="num" p14:bounceEnd="60000">
                                          <p:cBhvr additive="base">
                                            <p:cTn id="131" dur="2000" fill="hold"/>
                                            <p:tgtEl>
                                              <p:spTgt spid="48"/>
                                            </p:tgtEl>
                                            <p:attrNameLst>
                                              <p:attrName>ppt_x</p:attrName>
                                            </p:attrNameLst>
                                          </p:cBhvr>
                                          <p:tavLst>
                                            <p:tav tm="0">
                                              <p:val>
                                                <p:strVal val="1+#ppt_w/2"/>
                                              </p:val>
                                            </p:tav>
                                            <p:tav tm="100000">
                                              <p:val>
                                                <p:strVal val="#ppt_x"/>
                                              </p:val>
                                            </p:tav>
                                          </p:tavLst>
                                        </p:anim>
                                        <p:anim calcmode="lin" valueType="num" p14:bounceEnd="60000">
                                          <p:cBhvr additive="base">
                                            <p:cTn id="132" dur="2000" fill="hold"/>
                                            <p:tgtEl>
                                              <p:spTgt spid="48"/>
                                            </p:tgtEl>
                                            <p:attrNameLst>
                                              <p:attrName>ppt_y</p:attrName>
                                            </p:attrNameLst>
                                          </p:cBhvr>
                                          <p:tavLst>
                                            <p:tav tm="0">
                                              <p:val>
                                                <p:strVal val="0-#ppt_h/2"/>
                                              </p:val>
                                            </p:tav>
                                            <p:tav tm="100000">
                                              <p:val>
                                                <p:strVal val="#ppt_y"/>
                                              </p:val>
                                            </p:tav>
                                          </p:tavLst>
                                        </p:anim>
                                      </p:childTnLst>
                                    </p:cTn>
                                  </p:par>
                                  <p:par>
                                    <p:cTn id="133" presetID="2" presetClass="entr" presetSubtype="3" fill="hold" grpId="0" nodeType="withEffect" p14:presetBounceEnd="60000">
                                      <p:stCondLst>
                                        <p:cond delay="700"/>
                                      </p:stCondLst>
                                      <p:childTnLst>
                                        <p:set>
                                          <p:cBhvr>
                                            <p:cTn id="134" dur="1" fill="hold">
                                              <p:stCondLst>
                                                <p:cond delay="0"/>
                                              </p:stCondLst>
                                            </p:cTn>
                                            <p:tgtEl>
                                              <p:spTgt spid="49"/>
                                            </p:tgtEl>
                                            <p:attrNameLst>
                                              <p:attrName>style.visibility</p:attrName>
                                            </p:attrNameLst>
                                          </p:cBhvr>
                                          <p:to>
                                            <p:strVal val="visible"/>
                                          </p:to>
                                        </p:set>
                                        <p:anim calcmode="lin" valueType="num" p14:bounceEnd="60000">
                                          <p:cBhvr additive="base">
                                            <p:cTn id="135" dur="2500" fill="hold"/>
                                            <p:tgtEl>
                                              <p:spTgt spid="49"/>
                                            </p:tgtEl>
                                            <p:attrNameLst>
                                              <p:attrName>ppt_x</p:attrName>
                                            </p:attrNameLst>
                                          </p:cBhvr>
                                          <p:tavLst>
                                            <p:tav tm="0">
                                              <p:val>
                                                <p:strVal val="1+#ppt_w/2"/>
                                              </p:val>
                                            </p:tav>
                                            <p:tav tm="100000">
                                              <p:val>
                                                <p:strVal val="#ppt_x"/>
                                              </p:val>
                                            </p:tav>
                                          </p:tavLst>
                                        </p:anim>
                                        <p:anim calcmode="lin" valueType="num" p14:bounceEnd="60000">
                                          <p:cBhvr additive="base">
                                            <p:cTn id="136" dur="2500" fill="hold"/>
                                            <p:tgtEl>
                                              <p:spTgt spid="49"/>
                                            </p:tgtEl>
                                            <p:attrNameLst>
                                              <p:attrName>ppt_y</p:attrName>
                                            </p:attrNameLst>
                                          </p:cBhvr>
                                          <p:tavLst>
                                            <p:tav tm="0">
                                              <p:val>
                                                <p:strVal val="0-#ppt_h/2"/>
                                              </p:val>
                                            </p:tav>
                                            <p:tav tm="100000">
                                              <p:val>
                                                <p:strVal val="#ppt_y"/>
                                              </p:val>
                                            </p:tav>
                                          </p:tavLst>
                                        </p:anim>
                                      </p:childTnLst>
                                    </p:cTn>
                                  </p:par>
                                  <p:par>
                                    <p:cTn id="137" presetID="2" presetClass="entr" presetSubtype="3" fill="hold" grpId="0" nodeType="withEffect" p14:presetBounceEnd="60000">
                                      <p:stCondLst>
                                        <p:cond delay="0"/>
                                      </p:stCondLst>
                                      <p:childTnLst>
                                        <p:set>
                                          <p:cBhvr>
                                            <p:cTn id="138" dur="1" fill="hold">
                                              <p:stCondLst>
                                                <p:cond delay="0"/>
                                              </p:stCondLst>
                                            </p:cTn>
                                            <p:tgtEl>
                                              <p:spTgt spid="50"/>
                                            </p:tgtEl>
                                            <p:attrNameLst>
                                              <p:attrName>style.visibility</p:attrName>
                                            </p:attrNameLst>
                                          </p:cBhvr>
                                          <p:to>
                                            <p:strVal val="visible"/>
                                          </p:to>
                                        </p:set>
                                        <p:anim calcmode="lin" valueType="num" p14:bounceEnd="60000">
                                          <p:cBhvr additive="base">
                                            <p:cTn id="139" dur="2250" fill="hold"/>
                                            <p:tgtEl>
                                              <p:spTgt spid="50"/>
                                            </p:tgtEl>
                                            <p:attrNameLst>
                                              <p:attrName>ppt_x</p:attrName>
                                            </p:attrNameLst>
                                          </p:cBhvr>
                                          <p:tavLst>
                                            <p:tav tm="0">
                                              <p:val>
                                                <p:strVal val="1+#ppt_w/2"/>
                                              </p:val>
                                            </p:tav>
                                            <p:tav tm="100000">
                                              <p:val>
                                                <p:strVal val="#ppt_x"/>
                                              </p:val>
                                            </p:tav>
                                          </p:tavLst>
                                        </p:anim>
                                        <p:anim calcmode="lin" valueType="num" p14:bounceEnd="60000">
                                          <p:cBhvr additive="base">
                                            <p:cTn id="140" dur="2250" fill="hold"/>
                                            <p:tgtEl>
                                              <p:spTgt spid="50"/>
                                            </p:tgtEl>
                                            <p:attrNameLst>
                                              <p:attrName>ppt_y</p:attrName>
                                            </p:attrNameLst>
                                          </p:cBhvr>
                                          <p:tavLst>
                                            <p:tav tm="0">
                                              <p:val>
                                                <p:strVal val="0-#ppt_h/2"/>
                                              </p:val>
                                            </p:tav>
                                            <p:tav tm="100000">
                                              <p:val>
                                                <p:strVal val="#ppt_y"/>
                                              </p:val>
                                            </p:tav>
                                          </p:tavLst>
                                        </p:anim>
                                      </p:childTnLst>
                                    </p:cTn>
                                  </p:par>
                                  <p:par>
                                    <p:cTn id="141" presetID="2" presetClass="entr" presetSubtype="3" fill="hold" grpId="0" nodeType="withEffect" p14:presetBounceEnd="60000">
                                      <p:stCondLst>
                                        <p:cond delay="2300"/>
                                      </p:stCondLst>
                                      <p:childTnLst>
                                        <p:set>
                                          <p:cBhvr>
                                            <p:cTn id="142" dur="1" fill="hold">
                                              <p:stCondLst>
                                                <p:cond delay="0"/>
                                              </p:stCondLst>
                                            </p:cTn>
                                            <p:tgtEl>
                                              <p:spTgt spid="51"/>
                                            </p:tgtEl>
                                            <p:attrNameLst>
                                              <p:attrName>style.visibility</p:attrName>
                                            </p:attrNameLst>
                                          </p:cBhvr>
                                          <p:to>
                                            <p:strVal val="visible"/>
                                          </p:to>
                                        </p:set>
                                        <p:anim calcmode="lin" valueType="num" p14:bounceEnd="60000">
                                          <p:cBhvr additive="base">
                                            <p:cTn id="143" dur="2000" fill="hold"/>
                                            <p:tgtEl>
                                              <p:spTgt spid="51"/>
                                            </p:tgtEl>
                                            <p:attrNameLst>
                                              <p:attrName>ppt_x</p:attrName>
                                            </p:attrNameLst>
                                          </p:cBhvr>
                                          <p:tavLst>
                                            <p:tav tm="0">
                                              <p:val>
                                                <p:strVal val="1+#ppt_w/2"/>
                                              </p:val>
                                            </p:tav>
                                            <p:tav tm="100000">
                                              <p:val>
                                                <p:strVal val="#ppt_x"/>
                                              </p:val>
                                            </p:tav>
                                          </p:tavLst>
                                        </p:anim>
                                        <p:anim calcmode="lin" valueType="num" p14:bounceEnd="60000">
                                          <p:cBhvr additive="base">
                                            <p:cTn id="144" dur="2000" fill="hold"/>
                                            <p:tgtEl>
                                              <p:spTgt spid="51"/>
                                            </p:tgtEl>
                                            <p:attrNameLst>
                                              <p:attrName>ppt_y</p:attrName>
                                            </p:attrNameLst>
                                          </p:cBhvr>
                                          <p:tavLst>
                                            <p:tav tm="0">
                                              <p:val>
                                                <p:strVal val="0-#ppt_h/2"/>
                                              </p:val>
                                            </p:tav>
                                            <p:tav tm="100000">
                                              <p:val>
                                                <p:strVal val="#ppt_y"/>
                                              </p:val>
                                            </p:tav>
                                          </p:tavLst>
                                        </p:anim>
                                      </p:childTnLst>
                                    </p:cTn>
                                  </p:par>
                                  <p:par>
                                    <p:cTn id="145" presetID="2" presetClass="entr" presetSubtype="3" fill="hold" grpId="0" nodeType="withEffect" p14:presetBounceEnd="60000">
                                      <p:stCondLst>
                                        <p:cond delay="1500"/>
                                      </p:stCondLst>
                                      <p:childTnLst>
                                        <p:set>
                                          <p:cBhvr>
                                            <p:cTn id="146" dur="1" fill="hold">
                                              <p:stCondLst>
                                                <p:cond delay="0"/>
                                              </p:stCondLst>
                                            </p:cTn>
                                            <p:tgtEl>
                                              <p:spTgt spid="52"/>
                                            </p:tgtEl>
                                            <p:attrNameLst>
                                              <p:attrName>style.visibility</p:attrName>
                                            </p:attrNameLst>
                                          </p:cBhvr>
                                          <p:to>
                                            <p:strVal val="visible"/>
                                          </p:to>
                                        </p:set>
                                        <p:anim calcmode="lin" valueType="num" p14:bounceEnd="60000">
                                          <p:cBhvr additive="base">
                                            <p:cTn id="147" dur="2500" fill="hold"/>
                                            <p:tgtEl>
                                              <p:spTgt spid="52"/>
                                            </p:tgtEl>
                                            <p:attrNameLst>
                                              <p:attrName>ppt_x</p:attrName>
                                            </p:attrNameLst>
                                          </p:cBhvr>
                                          <p:tavLst>
                                            <p:tav tm="0">
                                              <p:val>
                                                <p:strVal val="1+#ppt_w/2"/>
                                              </p:val>
                                            </p:tav>
                                            <p:tav tm="100000">
                                              <p:val>
                                                <p:strVal val="#ppt_x"/>
                                              </p:val>
                                            </p:tav>
                                          </p:tavLst>
                                        </p:anim>
                                        <p:anim calcmode="lin" valueType="num" p14:bounceEnd="60000">
                                          <p:cBhvr additive="base">
                                            <p:cTn id="148" dur="2500" fill="hold"/>
                                            <p:tgtEl>
                                              <p:spTgt spid="52"/>
                                            </p:tgtEl>
                                            <p:attrNameLst>
                                              <p:attrName>ppt_y</p:attrName>
                                            </p:attrNameLst>
                                          </p:cBhvr>
                                          <p:tavLst>
                                            <p:tav tm="0">
                                              <p:val>
                                                <p:strVal val="0-#ppt_h/2"/>
                                              </p:val>
                                            </p:tav>
                                            <p:tav tm="100000">
                                              <p:val>
                                                <p:strVal val="#ppt_y"/>
                                              </p:val>
                                            </p:tav>
                                          </p:tavLst>
                                        </p:anim>
                                      </p:childTnLst>
                                    </p:cTn>
                                  </p:par>
                                  <p:par>
                                    <p:cTn id="149" presetID="2" presetClass="entr" presetSubtype="3" fill="hold" grpId="0" nodeType="withEffect" p14:presetBounceEnd="60000">
                                      <p:stCondLst>
                                        <p:cond delay="600"/>
                                      </p:stCondLst>
                                      <p:childTnLst>
                                        <p:set>
                                          <p:cBhvr>
                                            <p:cTn id="150" dur="1" fill="hold">
                                              <p:stCondLst>
                                                <p:cond delay="0"/>
                                              </p:stCondLst>
                                            </p:cTn>
                                            <p:tgtEl>
                                              <p:spTgt spid="53"/>
                                            </p:tgtEl>
                                            <p:attrNameLst>
                                              <p:attrName>style.visibility</p:attrName>
                                            </p:attrNameLst>
                                          </p:cBhvr>
                                          <p:to>
                                            <p:strVal val="visible"/>
                                          </p:to>
                                        </p:set>
                                        <p:anim calcmode="lin" valueType="num" p14:bounceEnd="60000">
                                          <p:cBhvr additive="base">
                                            <p:cTn id="151" dur="2500" fill="hold"/>
                                            <p:tgtEl>
                                              <p:spTgt spid="53"/>
                                            </p:tgtEl>
                                            <p:attrNameLst>
                                              <p:attrName>ppt_x</p:attrName>
                                            </p:attrNameLst>
                                          </p:cBhvr>
                                          <p:tavLst>
                                            <p:tav tm="0">
                                              <p:val>
                                                <p:strVal val="1+#ppt_w/2"/>
                                              </p:val>
                                            </p:tav>
                                            <p:tav tm="100000">
                                              <p:val>
                                                <p:strVal val="#ppt_x"/>
                                              </p:val>
                                            </p:tav>
                                          </p:tavLst>
                                        </p:anim>
                                        <p:anim calcmode="lin" valueType="num" p14:bounceEnd="60000">
                                          <p:cBhvr additive="base">
                                            <p:cTn id="152" dur="2500" fill="hold"/>
                                            <p:tgtEl>
                                              <p:spTgt spid="53"/>
                                            </p:tgtEl>
                                            <p:attrNameLst>
                                              <p:attrName>ppt_y</p:attrName>
                                            </p:attrNameLst>
                                          </p:cBhvr>
                                          <p:tavLst>
                                            <p:tav tm="0">
                                              <p:val>
                                                <p:strVal val="0-#ppt_h/2"/>
                                              </p:val>
                                            </p:tav>
                                            <p:tav tm="100000">
                                              <p:val>
                                                <p:strVal val="#ppt_y"/>
                                              </p:val>
                                            </p:tav>
                                          </p:tavLst>
                                        </p:anim>
                                      </p:childTnLst>
                                    </p:cTn>
                                  </p:par>
                                  <p:par>
                                    <p:cTn id="153" presetID="2" presetClass="entr" presetSubtype="3" fill="hold" grpId="0" nodeType="withEffect" p14:presetBounceEnd="60000">
                                      <p:stCondLst>
                                        <p:cond delay="0"/>
                                      </p:stCondLst>
                                      <p:childTnLst>
                                        <p:set>
                                          <p:cBhvr>
                                            <p:cTn id="154" dur="1" fill="hold">
                                              <p:stCondLst>
                                                <p:cond delay="0"/>
                                              </p:stCondLst>
                                            </p:cTn>
                                            <p:tgtEl>
                                              <p:spTgt spid="54"/>
                                            </p:tgtEl>
                                            <p:attrNameLst>
                                              <p:attrName>style.visibility</p:attrName>
                                            </p:attrNameLst>
                                          </p:cBhvr>
                                          <p:to>
                                            <p:strVal val="visible"/>
                                          </p:to>
                                        </p:set>
                                        <p:anim calcmode="lin" valueType="num" p14:bounceEnd="60000">
                                          <p:cBhvr additive="base">
                                            <p:cTn id="155" dur="2000" fill="hold"/>
                                            <p:tgtEl>
                                              <p:spTgt spid="54"/>
                                            </p:tgtEl>
                                            <p:attrNameLst>
                                              <p:attrName>ppt_x</p:attrName>
                                            </p:attrNameLst>
                                          </p:cBhvr>
                                          <p:tavLst>
                                            <p:tav tm="0">
                                              <p:val>
                                                <p:strVal val="1+#ppt_w/2"/>
                                              </p:val>
                                            </p:tav>
                                            <p:tav tm="100000">
                                              <p:val>
                                                <p:strVal val="#ppt_x"/>
                                              </p:val>
                                            </p:tav>
                                          </p:tavLst>
                                        </p:anim>
                                        <p:anim calcmode="lin" valueType="num" p14:bounceEnd="60000">
                                          <p:cBhvr additive="base">
                                            <p:cTn id="156" dur="2000" fill="hold"/>
                                            <p:tgtEl>
                                              <p:spTgt spid="54"/>
                                            </p:tgtEl>
                                            <p:attrNameLst>
                                              <p:attrName>ppt_y</p:attrName>
                                            </p:attrNameLst>
                                          </p:cBhvr>
                                          <p:tavLst>
                                            <p:tav tm="0">
                                              <p:val>
                                                <p:strVal val="0-#ppt_h/2"/>
                                              </p:val>
                                            </p:tav>
                                            <p:tav tm="100000">
                                              <p:val>
                                                <p:strVal val="#ppt_y"/>
                                              </p:val>
                                            </p:tav>
                                          </p:tavLst>
                                        </p:anim>
                                      </p:childTnLst>
                                    </p:cTn>
                                  </p:par>
                                  <p:par>
                                    <p:cTn id="157" presetID="2" presetClass="entr" presetSubtype="3" fill="hold" grpId="0" nodeType="withEffect" p14:presetBounceEnd="60000">
                                      <p:stCondLst>
                                        <p:cond delay="1800"/>
                                      </p:stCondLst>
                                      <p:childTnLst>
                                        <p:set>
                                          <p:cBhvr>
                                            <p:cTn id="158" dur="1" fill="hold">
                                              <p:stCondLst>
                                                <p:cond delay="0"/>
                                              </p:stCondLst>
                                            </p:cTn>
                                            <p:tgtEl>
                                              <p:spTgt spid="55"/>
                                            </p:tgtEl>
                                            <p:attrNameLst>
                                              <p:attrName>style.visibility</p:attrName>
                                            </p:attrNameLst>
                                          </p:cBhvr>
                                          <p:to>
                                            <p:strVal val="visible"/>
                                          </p:to>
                                        </p:set>
                                        <p:anim calcmode="lin" valueType="num" p14:bounceEnd="60000">
                                          <p:cBhvr additive="base">
                                            <p:cTn id="159" dur="2250" fill="hold"/>
                                            <p:tgtEl>
                                              <p:spTgt spid="55"/>
                                            </p:tgtEl>
                                            <p:attrNameLst>
                                              <p:attrName>ppt_x</p:attrName>
                                            </p:attrNameLst>
                                          </p:cBhvr>
                                          <p:tavLst>
                                            <p:tav tm="0">
                                              <p:val>
                                                <p:strVal val="1+#ppt_w/2"/>
                                              </p:val>
                                            </p:tav>
                                            <p:tav tm="100000">
                                              <p:val>
                                                <p:strVal val="#ppt_x"/>
                                              </p:val>
                                            </p:tav>
                                          </p:tavLst>
                                        </p:anim>
                                        <p:anim calcmode="lin" valueType="num" p14:bounceEnd="60000">
                                          <p:cBhvr additive="base">
                                            <p:cTn id="160" dur="2250" fill="hold"/>
                                            <p:tgtEl>
                                              <p:spTgt spid="55"/>
                                            </p:tgtEl>
                                            <p:attrNameLst>
                                              <p:attrName>ppt_y</p:attrName>
                                            </p:attrNameLst>
                                          </p:cBhvr>
                                          <p:tavLst>
                                            <p:tav tm="0">
                                              <p:val>
                                                <p:strVal val="0-#ppt_h/2"/>
                                              </p:val>
                                            </p:tav>
                                            <p:tav tm="100000">
                                              <p:val>
                                                <p:strVal val="#ppt_y"/>
                                              </p:val>
                                            </p:tav>
                                          </p:tavLst>
                                        </p:anim>
                                      </p:childTnLst>
                                    </p:cTn>
                                  </p:par>
                                  <p:par>
                                    <p:cTn id="161" presetID="2" presetClass="entr" presetSubtype="3" fill="hold" grpId="0" nodeType="withEffect" p14:presetBounceEnd="60000">
                                      <p:stCondLst>
                                        <p:cond delay="1500"/>
                                      </p:stCondLst>
                                      <p:childTnLst>
                                        <p:set>
                                          <p:cBhvr>
                                            <p:cTn id="162" dur="1" fill="hold">
                                              <p:stCondLst>
                                                <p:cond delay="0"/>
                                              </p:stCondLst>
                                            </p:cTn>
                                            <p:tgtEl>
                                              <p:spTgt spid="56"/>
                                            </p:tgtEl>
                                            <p:attrNameLst>
                                              <p:attrName>style.visibility</p:attrName>
                                            </p:attrNameLst>
                                          </p:cBhvr>
                                          <p:to>
                                            <p:strVal val="visible"/>
                                          </p:to>
                                        </p:set>
                                        <p:anim calcmode="lin" valueType="num" p14:bounceEnd="60000">
                                          <p:cBhvr additive="base">
                                            <p:cTn id="163" dur="2000" fill="hold"/>
                                            <p:tgtEl>
                                              <p:spTgt spid="56"/>
                                            </p:tgtEl>
                                            <p:attrNameLst>
                                              <p:attrName>ppt_x</p:attrName>
                                            </p:attrNameLst>
                                          </p:cBhvr>
                                          <p:tavLst>
                                            <p:tav tm="0">
                                              <p:val>
                                                <p:strVal val="1+#ppt_w/2"/>
                                              </p:val>
                                            </p:tav>
                                            <p:tav tm="100000">
                                              <p:val>
                                                <p:strVal val="#ppt_x"/>
                                              </p:val>
                                            </p:tav>
                                          </p:tavLst>
                                        </p:anim>
                                        <p:anim calcmode="lin" valueType="num" p14:bounceEnd="60000">
                                          <p:cBhvr additive="base">
                                            <p:cTn id="164" dur="2000" fill="hold"/>
                                            <p:tgtEl>
                                              <p:spTgt spid="56"/>
                                            </p:tgtEl>
                                            <p:attrNameLst>
                                              <p:attrName>ppt_y</p:attrName>
                                            </p:attrNameLst>
                                          </p:cBhvr>
                                          <p:tavLst>
                                            <p:tav tm="0">
                                              <p:val>
                                                <p:strVal val="0-#ppt_h/2"/>
                                              </p:val>
                                            </p:tav>
                                            <p:tav tm="100000">
                                              <p:val>
                                                <p:strVal val="#ppt_y"/>
                                              </p:val>
                                            </p:tav>
                                          </p:tavLst>
                                        </p:anim>
                                      </p:childTnLst>
                                    </p:cTn>
                                  </p:par>
                                  <p:par>
                                    <p:cTn id="165" presetID="2" presetClass="entr" presetSubtype="3" fill="hold" grpId="0" nodeType="withEffect" p14:presetBounceEnd="60000">
                                      <p:stCondLst>
                                        <p:cond delay="400"/>
                                      </p:stCondLst>
                                      <p:childTnLst>
                                        <p:set>
                                          <p:cBhvr>
                                            <p:cTn id="166" dur="1" fill="hold">
                                              <p:stCondLst>
                                                <p:cond delay="0"/>
                                              </p:stCondLst>
                                            </p:cTn>
                                            <p:tgtEl>
                                              <p:spTgt spid="57"/>
                                            </p:tgtEl>
                                            <p:attrNameLst>
                                              <p:attrName>style.visibility</p:attrName>
                                            </p:attrNameLst>
                                          </p:cBhvr>
                                          <p:to>
                                            <p:strVal val="visible"/>
                                          </p:to>
                                        </p:set>
                                        <p:anim calcmode="lin" valueType="num" p14:bounceEnd="60000">
                                          <p:cBhvr additive="base">
                                            <p:cTn id="167" dur="2000" fill="hold"/>
                                            <p:tgtEl>
                                              <p:spTgt spid="57"/>
                                            </p:tgtEl>
                                            <p:attrNameLst>
                                              <p:attrName>ppt_x</p:attrName>
                                            </p:attrNameLst>
                                          </p:cBhvr>
                                          <p:tavLst>
                                            <p:tav tm="0">
                                              <p:val>
                                                <p:strVal val="1+#ppt_w/2"/>
                                              </p:val>
                                            </p:tav>
                                            <p:tav tm="100000">
                                              <p:val>
                                                <p:strVal val="#ppt_x"/>
                                              </p:val>
                                            </p:tav>
                                          </p:tavLst>
                                        </p:anim>
                                        <p:anim calcmode="lin" valueType="num" p14:bounceEnd="60000">
                                          <p:cBhvr additive="base">
                                            <p:cTn id="168" dur="2000" fill="hold"/>
                                            <p:tgtEl>
                                              <p:spTgt spid="57"/>
                                            </p:tgtEl>
                                            <p:attrNameLst>
                                              <p:attrName>ppt_y</p:attrName>
                                            </p:attrNameLst>
                                          </p:cBhvr>
                                          <p:tavLst>
                                            <p:tav tm="0">
                                              <p:val>
                                                <p:strVal val="0-#ppt_h/2"/>
                                              </p:val>
                                            </p:tav>
                                            <p:tav tm="100000">
                                              <p:val>
                                                <p:strVal val="#ppt_y"/>
                                              </p:val>
                                            </p:tav>
                                          </p:tavLst>
                                        </p:anim>
                                      </p:childTnLst>
                                    </p:cTn>
                                  </p:par>
                                  <p:par>
                                    <p:cTn id="169" presetID="2" presetClass="entr" presetSubtype="3" fill="hold" grpId="0" nodeType="withEffect" p14:presetBounceEnd="60000">
                                      <p:stCondLst>
                                        <p:cond delay="1700"/>
                                      </p:stCondLst>
                                      <p:childTnLst>
                                        <p:set>
                                          <p:cBhvr>
                                            <p:cTn id="170" dur="1" fill="hold">
                                              <p:stCondLst>
                                                <p:cond delay="0"/>
                                              </p:stCondLst>
                                            </p:cTn>
                                            <p:tgtEl>
                                              <p:spTgt spid="58"/>
                                            </p:tgtEl>
                                            <p:attrNameLst>
                                              <p:attrName>style.visibility</p:attrName>
                                            </p:attrNameLst>
                                          </p:cBhvr>
                                          <p:to>
                                            <p:strVal val="visible"/>
                                          </p:to>
                                        </p:set>
                                        <p:anim calcmode="lin" valueType="num" p14:bounceEnd="60000">
                                          <p:cBhvr additive="base">
                                            <p:cTn id="171" dur="2000" fill="hold"/>
                                            <p:tgtEl>
                                              <p:spTgt spid="58"/>
                                            </p:tgtEl>
                                            <p:attrNameLst>
                                              <p:attrName>ppt_x</p:attrName>
                                            </p:attrNameLst>
                                          </p:cBhvr>
                                          <p:tavLst>
                                            <p:tav tm="0">
                                              <p:val>
                                                <p:strVal val="1+#ppt_w/2"/>
                                              </p:val>
                                            </p:tav>
                                            <p:tav tm="100000">
                                              <p:val>
                                                <p:strVal val="#ppt_x"/>
                                              </p:val>
                                            </p:tav>
                                          </p:tavLst>
                                        </p:anim>
                                        <p:anim calcmode="lin" valueType="num" p14:bounceEnd="60000">
                                          <p:cBhvr additive="base">
                                            <p:cTn id="172" dur="2000" fill="hold"/>
                                            <p:tgtEl>
                                              <p:spTgt spid="58"/>
                                            </p:tgtEl>
                                            <p:attrNameLst>
                                              <p:attrName>ppt_y</p:attrName>
                                            </p:attrNameLst>
                                          </p:cBhvr>
                                          <p:tavLst>
                                            <p:tav tm="0">
                                              <p:val>
                                                <p:strVal val="0-#ppt_h/2"/>
                                              </p:val>
                                            </p:tav>
                                            <p:tav tm="100000">
                                              <p:val>
                                                <p:strVal val="#ppt_y"/>
                                              </p:val>
                                            </p:tav>
                                          </p:tavLst>
                                        </p:anim>
                                      </p:childTnLst>
                                    </p:cTn>
                                  </p:par>
                                  <p:par>
                                    <p:cTn id="173" presetID="2" presetClass="entr" presetSubtype="3" fill="hold" grpId="0" nodeType="withEffect" p14:presetBounceEnd="60000">
                                      <p:stCondLst>
                                        <p:cond delay="2500"/>
                                      </p:stCondLst>
                                      <p:childTnLst>
                                        <p:set>
                                          <p:cBhvr>
                                            <p:cTn id="174" dur="1" fill="hold">
                                              <p:stCondLst>
                                                <p:cond delay="0"/>
                                              </p:stCondLst>
                                            </p:cTn>
                                            <p:tgtEl>
                                              <p:spTgt spid="59"/>
                                            </p:tgtEl>
                                            <p:attrNameLst>
                                              <p:attrName>style.visibility</p:attrName>
                                            </p:attrNameLst>
                                          </p:cBhvr>
                                          <p:to>
                                            <p:strVal val="visible"/>
                                          </p:to>
                                        </p:set>
                                        <p:anim calcmode="lin" valueType="num" p14:bounceEnd="60000">
                                          <p:cBhvr additive="base">
                                            <p:cTn id="175" dur="2500" fill="hold"/>
                                            <p:tgtEl>
                                              <p:spTgt spid="59"/>
                                            </p:tgtEl>
                                            <p:attrNameLst>
                                              <p:attrName>ppt_x</p:attrName>
                                            </p:attrNameLst>
                                          </p:cBhvr>
                                          <p:tavLst>
                                            <p:tav tm="0">
                                              <p:val>
                                                <p:strVal val="1+#ppt_w/2"/>
                                              </p:val>
                                            </p:tav>
                                            <p:tav tm="100000">
                                              <p:val>
                                                <p:strVal val="#ppt_x"/>
                                              </p:val>
                                            </p:tav>
                                          </p:tavLst>
                                        </p:anim>
                                        <p:anim calcmode="lin" valueType="num" p14:bounceEnd="60000">
                                          <p:cBhvr additive="base">
                                            <p:cTn id="176" dur="2500" fill="hold"/>
                                            <p:tgtEl>
                                              <p:spTgt spid="59"/>
                                            </p:tgtEl>
                                            <p:attrNameLst>
                                              <p:attrName>ppt_y</p:attrName>
                                            </p:attrNameLst>
                                          </p:cBhvr>
                                          <p:tavLst>
                                            <p:tav tm="0">
                                              <p:val>
                                                <p:strVal val="0-#ppt_h/2"/>
                                              </p:val>
                                            </p:tav>
                                            <p:tav tm="100000">
                                              <p:val>
                                                <p:strVal val="#ppt_y"/>
                                              </p:val>
                                            </p:tav>
                                          </p:tavLst>
                                        </p:anim>
                                      </p:childTnLst>
                                    </p:cTn>
                                  </p:par>
                                  <p:par>
                                    <p:cTn id="177" presetID="2" presetClass="entr" presetSubtype="3" fill="hold" grpId="0" nodeType="withEffect" p14:presetBounceEnd="60000">
                                      <p:stCondLst>
                                        <p:cond delay="2600"/>
                                      </p:stCondLst>
                                      <p:childTnLst>
                                        <p:set>
                                          <p:cBhvr>
                                            <p:cTn id="178" dur="1" fill="hold">
                                              <p:stCondLst>
                                                <p:cond delay="0"/>
                                              </p:stCondLst>
                                            </p:cTn>
                                            <p:tgtEl>
                                              <p:spTgt spid="60"/>
                                            </p:tgtEl>
                                            <p:attrNameLst>
                                              <p:attrName>style.visibility</p:attrName>
                                            </p:attrNameLst>
                                          </p:cBhvr>
                                          <p:to>
                                            <p:strVal val="visible"/>
                                          </p:to>
                                        </p:set>
                                        <p:anim calcmode="lin" valueType="num" p14:bounceEnd="60000">
                                          <p:cBhvr additive="base">
                                            <p:cTn id="179" dur="2000" fill="hold"/>
                                            <p:tgtEl>
                                              <p:spTgt spid="60"/>
                                            </p:tgtEl>
                                            <p:attrNameLst>
                                              <p:attrName>ppt_x</p:attrName>
                                            </p:attrNameLst>
                                          </p:cBhvr>
                                          <p:tavLst>
                                            <p:tav tm="0">
                                              <p:val>
                                                <p:strVal val="1+#ppt_w/2"/>
                                              </p:val>
                                            </p:tav>
                                            <p:tav tm="100000">
                                              <p:val>
                                                <p:strVal val="#ppt_x"/>
                                              </p:val>
                                            </p:tav>
                                          </p:tavLst>
                                        </p:anim>
                                        <p:anim calcmode="lin" valueType="num" p14:bounceEnd="60000">
                                          <p:cBhvr additive="base">
                                            <p:cTn id="180" dur="2000" fill="hold"/>
                                            <p:tgtEl>
                                              <p:spTgt spid="60"/>
                                            </p:tgtEl>
                                            <p:attrNameLst>
                                              <p:attrName>ppt_y</p:attrName>
                                            </p:attrNameLst>
                                          </p:cBhvr>
                                          <p:tavLst>
                                            <p:tav tm="0">
                                              <p:val>
                                                <p:strVal val="0-#ppt_h/2"/>
                                              </p:val>
                                            </p:tav>
                                            <p:tav tm="100000">
                                              <p:val>
                                                <p:strVal val="#ppt_y"/>
                                              </p:val>
                                            </p:tav>
                                          </p:tavLst>
                                        </p:anim>
                                      </p:childTnLst>
                                    </p:cTn>
                                  </p:par>
                                  <p:par>
                                    <p:cTn id="181" presetID="2" presetClass="entr" presetSubtype="3" fill="hold" grpId="0" nodeType="withEffect" p14:presetBounceEnd="60000">
                                      <p:stCondLst>
                                        <p:cond delay="1100"/>
                                      </p:stCondLst>
                                      <p:childTnLst>
                                        <p:set>
                                          <p:cBhvr>
                                            <p:cTn id="182" dur="1" fill="hold">
                                              <p:stCondLst>
                                                <p:cond delay="0"/>
                                              </p:stCondLst>
                                            </p:cTn>
                                            <p:tgtEl>
                                              <p:spTgt spid="61"/>
                                            </p:tgtEl>
                                            <p:attrNameLst>
                                              <p:attrName>style.visibility</p:attrName>
                                            </p:attrNameLst>
                                          </p:cBhvr>
                                          <p:to>
                                            <p:strVal val="visible"/>
                                          </p:to>
                                        </p:set>
                                        <p:anim calcmode="lin" valueType="num" p14:bounceEnd="60000">
                                          <p:cBhvr additive="base">
                                            <p:cTn id="183" dur="2250" fill="hold"/>
                                            <p:tgtEl>
                                              <p:spTgt spid="61"/>
                                            </p:tgtEl>
                                            <p:attrNameLst>
                                              <p:attrName>ppt_x</p:attrName>
                                            </p:attrNameLst>
                                          </p:cBhvr>
                                          <p:tavLst>
                                            <p:tav tm="0">
                                              <p:val>
                                                <p:strVal val="1+#ppt_w/2"/>
                                              </p:val>
                                            </p:tav>
                                            <p:tav tm="100000">
                                              <p:val>
                                                <p:strVal val="#ppt_x"/>
                                              </p:val>
                                            </p:tav>
                                          </p:tavLst>
                                        </p:anim>
                                        <p:anim calcmode="lin" valueType="num" p14:bounceEnd="60000">
                                          <p:cBhvr additive="base">
                                            <p:cTn id="184" dur="2250" fill="hold"/>
                                            <p:tgtEl>
                                              <p:spTgt spid="61"/>
                                            </p:tgtEl>
                                            <p:attrNameLst>
                                              <p:attrName>ppt_y</p:attrName>
                                            </p:attrNameLst>
                                          </p:cBhvr>
                                          <p:tavLst>
                                            <p:tav tm="0">
                                              <p:val>
                                                <p:strVal val="0-#ppt_h/2"/>
                                              </p:val>
                                            </p:tav>
                                            <p:tav tm="100000">
                                              <p:val>
                                                <p:strVal val="#ppt_y"/>
                                              </p:val>
                                            </p:tav>
                                          </p:tavLst>
                                        </p:anim>
                                      </p:childTnLst>
                                    </p:cTn>
                                  </p:par>
                                  <p:par>
                                    <p:cTn id="185" presetID="2" presetClass="entr" presetSubtype="3" fill="hold" grpId="0" nodeType="withEffect" p14:presetBounceEnd="60000">
                                      <p:stCondLst>
                                        <p:cond delay="0"/>
                                      </p:stCondLst>
                                      <p:childTnLst>
                                        <p:set>
                                          <p:cBhvr>
                                            <p:cTn id="186" dur="1" fill="hold">
                                              <p:stCondLst>
                                                <p:cond delay="0"/>
                                              </p:stCondLst>
                                            </p:cTn>
                                            <p:tgtEl>
                                              <p:spTgt spid="62"/>
                                            </p:tgtEl>
                                            <p:attrNameLst>
                                              <p:attrName>style.visibility</p:attrName>
                                            </p:attrNameLst>
                                          </p:cBhvr>
                                          <p:to>
                                            <p:strVal val="visible"/>
                                          </p:to>
                                        </p:set>
                                        <p:anim calcmode="lin" valueType="num" p14:bounceEnd="60000">
                                          <p:cBhvr additive="base">
                                            <p:cTn id="187" dur="2250" fill="hold"/>
                                            <p:tgtEl>
                                              <p:spTgt spid="62"/>
                                            </p:tgtEl>
                                            <p:attrNameLst>
                                              <p:attrName>ppt_x</p:attrName>
                                            </p:attrNameLst>
                                          </p:cBhvr>
                                          <p:tavLst>
                                            <p:tav tm="0">
                                              <p:val>
                                                <p:strVal val="1+#ppt_w/2"/>
                                              </p:val>
                                            </p:tav>
                                            <p:tav tm="100000">
                                              <p:val>
                                                <p:strVal val="#ppt_x"/>
                                              </p:val>
                                            </p:tav>
                                          </p:tavLst>
                                        </p:anim>
                                        <p:anim calcmode="lin" valueType="num" p14:bounceEnd="60000">
                                          <p:cBhvr additive="base">
                                            <p:cTn id="188" dur="2250" fill="hold"/>
                                            <p:tgtEl>
                                              <p:spTgt spid="62"/>
                                            </p:tgtEl>
                                            <p:attrNameLst>
                                              <p:attrName>ppt_y</p:attrName>
                                            </p:attrNameLst>
                                          </p:cBhvr>
                                          <p:tavLst>
                                            <p:tav tm="0">
                                              <p:val>
                                                <p:strVal val="0-#ppt_h/2"/>
                                              </p:val>
                                            </p:tav>
                                            <p:tav tm="100000">
                                              <p:val>
                                                <p:strVal val="#ppt_y"/>
                                              </p:val>
                                            </p:tav>
                                          </p:tavLst>
                                        </p:anim>
                                      </p:childTnLst>
                                    </p:cTn>
                                  </p:par>
                                  <p:par>
                                    <p:cTn id="189" presetID="2" presetClass="entr" presetSubtype="3" fill="hold" grpId="0" nodeType="withEffect" p14:presetBounceEnd="60000">
                                      <p:stCondLst>
                                        <p:cond delay="0"/>
                                      </p:stCondLst>
                                      <p:childTnLst>
                                        <p:set>
                                          <p:cBhvr>
                                            <p:cTn id="190" dur="1" fill="hold">
                                              <p:stCondLst>
                                                <p:cond delay="0"/>
                                              </p:stCondLst>
                                            </p:cTn>
                                            <p:tgtEl>
                                              <p:spTgt spid="63"/>
                                            </p:tgtEl>
                                            <p:attrNameLst>
                                              <p:attrName>style.visibility</p:attrName>
                                            </p:attrNameLst>
                                          </p:cBhvr>
                                          <p:to>
                                            <p:strVal val="visible"/>
                                          </p:to>
                                        </p:set>
                                        <p:anim calcmode="lin" valueType="num" p14:bounceEnd="60000">
                                          <p:cBhvr additive="base">
                                            <p:cTn id="191" dur="2000" fill="hold"/>
                                            <p:tgtEl>
                                              <p:spTgt spid="63"/>
                                            </p:tgtEl>
                                            <p:attrNameLst>
                                              <p:attrName>ppt_x</p:attrName>
                                            </p:attrNameLst>
                                          </p:cBhvr>
                                          <p:tavLst>
                                            <p:tav tm="0">
                                              <p:val>
                                                <p:strVal val="1+#ppt_w/2"/>
                                              </p:val>
                                            </p:tav>
                                            <p:tav tm="100000">
                                              <p:val>
                                                <p:strVal val="#ppt_x"/>
                                              </p:val>
                                            </p:tav>
                                          </p:tavLst>
                                        </p:anim>
                                        <p:anim calcmode="lin" valueType="num" p14:bounceEnd="60000">
                                          <p:cBhvr additive="base">
                                            <p:cTn id="192" dur="2000" fill="hold"/>
                                            <p:tgtEl>
                                              <p:spTgt spid="63"/>
                                            </p:tgtEl>
                                            <p:attrNameLst>
                                              <p:attrName>ppt_y</p:attrName>
                                            </p:attrNameLst>
                                          </p:cBhvr>
                                          <p:tavLst>
                                            <p:tav tm="0">
                                              <p:val>
                                                <p:strVal val="0-#ppt_h/2"/>
                                              </p:val>
                                            </p:tav>
                                            <p:tav tm="100000">
                                              <p:val>
                                                <p:strVal val="#ppt_y"/>
                                              </p:val>
                                            </p:tav>
                                          </p:tavLst>
                                        </p:anim>
                                      </p:childTnLst>
                                    </p:cTn>
                                  </p:par>
                                  <p:par>
                                    <p:cTn id="193" presetID="2" presetClass="entr" presetSubtype="3" fill="hold" grpId="0" nodeType="withEffect" p14:presetBounceEnd="60000">
                                      <p:stCondLst>
                                        <p:cond delay="0"/>
                                      </p:stCondLst>
                                      <p:childTnLst>
                                        <p:set>
                                          <p:cBhvr>
                                            <p:cTn id="194" dur="1" fill="hold">
                                              <p:stCondLst>
                                                <p:cond delay="0"/>
                                              </p:stCondLst>
                                            </p:cTn>
                                            <p:tgtEl>
                                              <p:spTgt spid="64"/>
                                            </p:tgtEl>
                                            <p:attrNameLst>
                                              <p:attrName>style.visibility</p:attrName>
                                            </p:attrNameLst>
                                          </p:cBhvr>
                                          <p:to>
                                            <p:strVal val="visible"/>
                                          </p:to>
                                        </p:set>
                                        <p:anim calcmode="lin" valueType="num" p14:bounceEnd="60000">
                                          <p:cBhvr additive="base">
                                            <p:cTn id="195" dur="2000" fill="hold"/>
                                            <p:tgtEl>
                                              <p:spTgt spid="64"/>
                                            </p:tgtEl>
                                            <p:attrNameLst>
                                              <p:attrName>ppt_x</p:attrName>
                                            </p:attrNameLst>
                                          </p:cBhvr>
                                          <p:tavLst>
                                            <p:tav tm="0">
                                              <p:val>
                                                <p:strVal val="1+#ppt_w/2"/>
                                              </p:val>
                                            </p:tav>
                                            <p:tav tm="100000">
                                              <p:val>
                                                <p:strVal val="#ppt_x"/>
                                              </p:val>
                                            </p:tav>
                                          </p:tavLst>
                                        </p:anim>
                                        <p:anim calcmode="lin" valueType="num" p14:bounceEnd="60000">
                                          <p:cBhvr additive="base">
                                            <p:cTn id="196" dur="2000" fill="hold"/>
                                            <p:tgtEl>
                                              <p:spTgt spid="64"/>
                                            </p:tgtEl>
                                            <p:attrNameLst>
                                              <p:attrName>ppt_y</p:attrName>
                                            </p:attrNameLst>
                                          </p:cBhvr>
                                          <p:tavLst>
                                            <p:tav tm="0">
                                              <p:val>
                                                <p:strVal val="0-#ppt_h/2"/>
                                              </p:val>
                                            </p:tav>
                                            <p:tav tm="100000">
                                              <p:val>
                                                <p:strVal val="#ppt_y"/>
                                              </p:val>
                                            </p:tav>
                                          </p:tavLst>
                                        </p:anim>
                                      </p:childTnLst>
                                    </p:cTn>
                                  </p:par>
                                  <p:par>
                                    <p:cTn id="197" presetID="47" presetClass="entr" presetSubtype="0" fill="hold" grpId="0" nodeType="withEffect">
                                      <p:stCondLst>
                                        <p:cond delay="0"/>
                                      </p:stCondLst>
                                      <p:childTnLst>
                                        <p:set>
                                          <p:cBhvr>
                                            <p:cTn id="198" dur="1" fill="hold">
                                              <p:stCondLst>
                                                <p:cond delay="0"/>
                                              </p:stCondLst>
                                            </p:cTn>
                                            <p:tgtEl>
                                              <p:spTgt spid="22"/>
                                            </p:tgtEl>
                                            <p:attrNameLst>
                                              <p:attrName>style.visibility</p:attrName>
                                            </p:attrNameLst>
                                          </p:cBhvr>
                                          <p:to>
                                            <p:strVal val="visible"/>
                                          </p:to>
                                        </p:set>
                                        <p:animEffect transition="in" filter="fade">
                                          <p:cBhvr>
                                            <p:cTn id="199" dur="1000"/>
                                            <p:tgtEl>
                                              <p:spTgt spid="22"/>
                                            </p:tgtEl>
                                          </p:cBhvr>
                                        </p:animEffect>
                                        <p:anim calcmode="lin" valueType="num">
                                          <p:cBhvr>
                                            <p:cTn id="200" dur="1000" fill="hold"/>
                                            <p:tgtEl>
                                              <p:spTgt spid="22"/>
                                            </p:tgtEl>
                                            <p:attrNameLst>
                                              <p:attrName>ppt_x</p:attrName>
                                            </p:attrNameLst>
                                          </p:cBhvr>
                                          <p:tavLst>
                                            <p:tav tm="0">
                                              <p:val>
                                                <p:strVal val="#ppt_x"/>
                                              </p:val>
                                            </p:tav>
                                            <p:tav tm="100000">
                                              <p:val>
                                                <p:strVal val="#ppt_x"/>
                                              </p:val>
                                            </p:tav>
                                          </p:tavLst>
                                        </p:anim>
                                        <p:anim calcmode="lin" valueType="num">
                                          <p:cBhvr>
                                            <p:cTn id="201" dur="1000" fill="hold"/>
                                            <p:tgtEl>
                                              <p:spTgt spid="22"/>
                                            </p:tgtEl>
                                            <p:attrNameLst>
                                              <p:attrName>ppt_y</p:attrName>
                                            </p:attrNameLst>
                                          </p:cBhvr>
                                          <p:tavLst>
                                            <p:tav tm="0">
                                              <p:val>
                                                <p:strVal val="#ppt_y-.1"/>
                                              </p:val>
                                            </p:tav>
                                            <p:tav tm="100000">
                                              <p:val>
                                                <p:strVal val="#ppt_y"/>
                                              </p:val>
                                            </p:tav>
                                          </p:tavLst>
                                        </p:anim>
                                      </p:childTnLst>
                                    </p:cTn>
                                  </p:par>
                                  <p:par>
                                    <p:cTn id="202" presetID="50" presetClass="entr" presetSubtype="0" decel="100000" fill="hold" grpId="0" nodeType="withEffect">
                                      <p:stCondLst>
                                        <p:cond delay="500"/>
                                      </p:stCondLst>
                                      <p:childTnLst>
                                        <p:set>
                                          <p:cBhvr>
                                            <p:cTn id="203" dur="1" fill="hold">
                                              <p:stCondLst>
                                                <p:cond delay="0"/>
                                              </p:stCondLst>
                                            </p:cTn>
                                            <p:tgtEl>
                                              <p:spTgt spid="14"/>
                                            </p:tgtEl>
                                            <p:attrNameLst>
                                              <p:attrName>style.visibility</p:attrName>
                                            </p:attrNameLst>
                                          </p:cBhvr>
                                          <p:to>
                                            <p:strVal val="visible"/>
                                          </p:to>
                                        </p:set>
                                        <p:anim calcmode="lin" valueType="num">
                                          <p:cBhvr>
                                            <p:cTn id="204" dur="1000" fill="hold"/>
                                            <p:tgtEl>
                                              <p:spTgt spid="14"/>
                                            </p:tgtEl>
                                            <p:attrNameLst>
                                              <p:attrName>ppt_w</p:attrName>
                                            </p:attrNameLst>
                                          </p:cBhvr>
                                          <p:tavLst>
                                            <p:tav tm="0">
                                              <p:val>
                                                <p:strVal val="#ppt_w+.3"/>
                                              </p:val>
                                            </p:tav>
                                            <p:tav tm="100000">
                                              <p:val>
                                                <p:strVal val="#ppt_w"/>
                                              </p:val>
                                            </p:tav>
                                          </p:tavLst>
                                        </p:anim>
                                        <p:anim calcmode="lin" valueType="num">
                                          <p:cBhvr>
                                            <p:cTn id="205" dur="1000" fill="hold"/>
                                            <p:tgtEl>
                                              <p:spTgt spid="14"/>
                                            </p:tgtEl>
                                            <p:attrNameLst>
                                              <p:attrName>ppt_h</p:attrName>
                                            </p:attrNameLst>
                                          </p:cBhvr>
                                          <p:tavLst>
                                            <p:tav tm="0">
                                              <p:val>
                                                <p:strVal val="#ppt_h"/>
                                              </p:val>
                                            </p:tav>
                                            <p:tav tm="100000">
                                              <p:val>
                                                <p:strVal val="#ppt_h"/>
                                              </p:val>
                                            </p:tav>
                                          </p:tavLst>
                                        </p:anim>
                                        <p:animEffect transition="in" filter="fade">
                                          <p:cBhvr>
                                            <p:cTn id="206" dur="1000"/>
                                            <p:tgtEl>
                                              <p:spTgt spid="14"/>
                                            </p:tgtEl>
                                          </p:cBhvr>
                                        </p:animEffect>
                                      </p:childTnLst>
                                    </p:cTn>
                                  </p:par>
                                  <p:par>
                                    <p:cTn id="207" presetID="45" presetClass="entr" presetSubtype="0" fill="hold" grpId="0" nodeType="withEffect">
                                      <p:stCondLst>
                                        <p:cond delay="500"/>
                                      </p:stCondLst>
                                      <p:iterate type="lt">
                                        <p:tmPct val="10000"/>
                                      </p:iterate>
                                      <p:childTnLst>
                                        <p:set>
                                          <p:cBhvr>
                                            <p:cTn id="208" dur="1" fill="hold">
                                              <p:stCondLst>
                                                <p:cond delay="0"/>
                                              </p:stCondLst>
                                            </p:cTn>
                                            <p:tgtEl>
                                              <p:spTgt spid="11"/>
                                            </p:tgtEl>
                                            <p:attrNameLst>
                                              <p:attrName>style.visibility</p:attrName>
                                            </p:attrNameLst>
                                          </p:cBhvr>
                                          <p:to>
                                            <p:strVal val="visible"/>
                                          </p:to>
                                        </p:set>
                                        <p:animEffect transition="in" filter="fade">
                                          <p:cBhvr>
                                            <p:cTn id="209" dur="1000"/>
                                            <p:tgtEl>
                                              <p:spTgt spid="11"/>
                                            </p:tgtEl>
                                          </p:cBhvr>
                                        </p:animEffect>
                                        <p:anim calcmode="lin" valueType="num">
                                          <p:cBhvr>
                                            <p:cTn id="210" dur="1000" fill="hold"/>
                                            <p:tgtEl>
                                              <p:spTgt spid="11"/>
                                            </p:tgtEl>
                                            <p:attrNameLst>
                                              <p:attrName>ppt_w</p:attrName>
                                            </p:attrNameLst>
                                          </p:cBhvr>
                                          <p:tavLst>
                                            <p:tav tm="0" fmla="#ppt_w*sin(2.5*pi*$)">
                                              <p:val>
                                                <p:fltVal val="0"/>
                                              </p:val>
                                            </p:tav>
                                            <p:tav tm="100000">
                                              <p:val>
                                                <p:fltVal val="1"/>
                                              </p:val>
                                            </p:tav>
                                          </p:tavLst>
                                        </p:anim>
                                        <p:anim calcmode="lin" valueType="num">
                                          <p:cBhvr>
                                            <p:cTn id="211" dur="1000" fill="hold"/>
                                            <p:tgtEl>
                                              <p:spTgt spid="11"/>
                                            </p:tgtEl>
                                            <p:attrNameLst>
                                              <p:attrName>ppt_h</p:attrName>
                                            </p:attrNameLst>
                                          </p:cBhvr>
                                          <p:tavLst>
                                            <p:tav tm="0">
                                              <p:val>
                                                <p:strVal val="#ppt_h"/>
                                              </p:val>
                                            </p:tav>
                                            <p:tav tm="100000">
                                              <p:val>
                                                <p:strVal val="#ppt_h"/>
                                              </p:val>
                                            </p:tav>
                                          </p:tavLst>
                                        </p:anim>
                                      </p:childTnLst>
                                    </p:cTn>
                                  </p:par>
                                  <p:par>
                                    <p:cTn id="212" presetID="36" presetClass="emph" presetSubtype="0" fill="hold" grpId="1" nodeType="withEffect">
                                      <p:stCondLst>
                                        <p:cond delay="500"/>
                                      </p:stCondLst>
                                      <p:iterate type="lt">
                                        <p:tmPct val="10000"/>
                                      </p:iterate>
                                      <p:childTnLst>
                                        <p:animScale>
                                          <p:cBhvr>
                                            <p:cTn id="213" dur="500" autoRev="1" fill="hold">
                                              <p:stCondLst>
                                                <p:cond delay="0"/>
                                              </p:stCondLst>
                                            </p:cTn>
                                            <p:tgtEl>
                                              <p:spTgt spid="11"/>
                                            </p:tgtEl>
                                          </p:cBhvr>
                                          <p:to x="80000" y="100000"/>
                                        </p:animScale>
                                        <p:anim by="(#ppt_w*0.10)" calcmode="lin" valueType="num">
                                          <p:cBhvr>
                                            <p:cTn id="214" dur="500" autoRev="1" fill="hold">
                                              <p:stCondLst>
                                                <p:cond delay="0"/>
                                              </p:stCondLst>
                                            </p:cTn>
                                            <p:tgtEl>
                                              <p:spTgt spid="11"/>
                                            </p:tgtEl>
                                            <p:attrNameLst>
                                              <p:attrName>ppt_x</p:attrName>
                                            </p:attrNameLst>
                                          </p:cBhvr>
                                        </p:anim>
                                        <p:anim by="(-#ppt_w*0.10)" calcmode="lin" valueType="num">
                                          <p:cBhvr>
                                            <p:cTn id="215" dur="500" autoRev="1" fill="hold">
                                              <p:stCondLst>
                                                <p:cond delay="0"/>
                                              </p:stCondLst>
                                            </p:cTn>
                                            <p:tgtEl>
                                              <p:spTgt spid="11"/>
                                            </p:tgtEl>
                                            <p:attrNameLst>
                                              <p:attrName>ppt_y</p:attrName>
                                            </p:attrNameLst>
                                          </p:cBhvr>
                                        </p:anim>
                                        <p:animRot by="-480000">
                                          <p:cBhvr>
                                            <p:cTn id="216" dur="500" autoRev="1" fill="hold">
                                              <p:stCondLst>
                                                <p:cond delay="0"/>
                                              </p:stCondLst>
                                            </p:cTn>
                                            <p:tgtEl>
                                              <p:spTgt spid="11"/>
                                            </p:tgtEl>
                                            <p:attrNameLst>
                                              <p:attrName>r</p:attrName>
                                            </p:attrNameLst>
                                          </p:cBhvr>
                                        </p:animRot>
                                      </p:childTnLst>
                                    </p:cTn>
                                  </p:par>
                                  <p:par>
                                    <p:cTn id="217" presetID="45" presetClass="entr" presetSubtype="0" fill="hold" grpId="0" nodeType="withEffect">
                                      <p:stCondLst>
                                        <p:cond delay="1000"/>
                                      </p:stCondLst>
                                      <p:iterate type="lt">
                                        <p:tmPct val="10000"/>
                                      </p:iterate>
                                      <p:childTnLst>
                                        <p:set>
                                          <p:cBhvr>
                                            <p:cTn id="218" dur="1" fill="hold">
                                              <p:stCondLst>
                                                <p:cond delay="0"/>
                                              </p:stCondLst>
                                            </p:cTn>
                                            <p:tgtEl>
                                              <p:spTgt spid="73"/>
                                            </p:tgtEl>
                                            <p:attrNameLst>
                                              <p:attrName>style.visibility</p:attrName>
                                            </p:attrNameLst>
                                          </p:cBhvr>
                                          <p:to>
                                            <p:strVal val="visible"/>
                                          </p:to>
                                        </p:set>
                                        <p:animEffect transition="in" filter="fade">
                                          <p:cBhvr>
                                            <p:cTn id="219" dur="1000"/>
                                            <p:tgtEl>
                                              <p:spTgt spid="73"/>
                                            </p:tgtEl>
                                          </p:cBhvr>
                                        </p:animEffect>
                                        <p:anim calcmode="lin" valueType="num">
                                          <p:cBhvr>
                                            <p:cTn id="220" dur="1000" fill="hold"/>
                                            <p:tgtEl>
                                              <p:spTgt spid="73"/>
                                            </p:tgtEl>
                                            <p:attrNameLst>
                                              <p:attrName>ppt_w</p:attrName>
                                            </p:attrNameLst>
                                          </p:cBhvr>
                                          <p:tavLst>
                                            <p:tav tm="0" fmla="#ppt_w*sin(2.5*pi*$)">
                                              <p:val>
                                                <p:fltVal val="0"/>
                                              </p:val>
                                            </p:tav>
                                            <p:tav tm="100000">
                                              <p:val>
                                                <p:fltVal val="1"/>
                                              </p:val>
                                            </p:tav>
                                          </p:tavLst>
                                        </p:anim>
                                        <p:anim calcmode="lin" valueType="num">
                                          <p:cBhvr>
                                            <p:cTn id="221" dur="1000" fill="hold"/>
                                            <p:tgtEl>
                                              <p:spTgt spid="73"/>
                                            </p:tgtEl>
                                            <p:attrNameLst>
                                              <p:attrName>ppt_h</p:attrName>
                                            </p:attrNameLst>
                                          </p:cBhvr>
                                          <p:tavLst>
                                            <p:tav tm="0">
                                              <p:val>
                                                <p:strVal val="#ppt_h"/>
                                              </p:val>
                                            </p:tav>
                                            <p:tav tm="100000">
                                              <p:val>
                                                <p:strVal val="#ppt_h"/>
                                              </p:val>
                                            </p:tav>
                                          </p:tavLst>
                                        </p:anim>
                                      </p:childTnLst>
                                    </p:cTn>
                                  </p:par>
                                  <p:par>
                                    <p:cTn id="222" presetID="36" presetClass="emph" presetSubtype="0" fill="hold" grpId="1" nodeType="withEffect">
                                      <p:stCondLst>
                                        <p:cond delay="1000"/>
                                      </p:stCondLst>
                                      <p:iterate type="lt">
                                        <p:tmPct val="10000"/>
                                      </p:iterate>
                                      <p:childTnLst>
                                        <p:animScale>
                                          <p:cBhvr>
                                            <p:cTn id="223" dur="500" autoRev="1" fill="hold">
                                              <p:stCondLst>
                                                <p:cond delay="0"/>
                                              </p:stCondLst>
                                            </p:cTn>
                                            <p:tgtEl>
                                              <p:spTgt spid="73"/>
                                            </p:tgtEl>
                                          </p:cBhvr>
                                          <p:to x="80000" y="100000"/>
                                        </p:animScale>
                                        <p:anim by="(#ppt_w*0.10)" calcmode="lin" valueType="num">
                                          <p:cBhvr>
                                            <p:cTn id="224" dur="500" autoRev="1" fill="hold">
                                              <p:stCondLst>
                                                <p:cond delay="0"/>
                                              </p:stCondLst>
                                            </p:cTn>
                                            <p:tgtEl>
                                              <p:spTgt spid="73"/>
                                            </p:tgtEl>
                                            <p:attrNameLst>
                                              <p:attrName>ppt_x</p:attrName>
                                            </p:attrNameLst>
                                          </p:cBhvr>
                                        </p:anim>
                                        <p:anim by="(-#ppt_w*0.10)" calcmode="lin" valueType="num">
                                          <p:cBhvr>
                                            <p:cTn id="225" dur="500" autoRev="1" fill="hold">
                                              <p:stCondLst>
                                                <p:cond delay="0"/>
                                              </p:stCondLst>
                                            </p:cTn>
                                            <p:tgtEl>
                                              <p:spTgt spid="73"/>
                                            </p:tgtEl>
                                            <p:attrNameLst>
                                              <p:attrName>ppt_y</p:attrName>
                                            </p:attrNameLst>
                                          </p:cBhvr>
                                        </p:anim>
                                        <p:animRot by="-480000">
                                          <p:cBhvr>
                                            <p:cTn id="226" dur="500" autoRev="1" fill="hold">
                                              <p:stCondLst>
                                                <p:cond delay="0"/>
                                              </p:stCondLst>
                                            </p:cTn>
                                            <p:tgtEl>
                                              <p:spTgt spid="73"/>
                                            </p:tgtEl>
                                            <p:attrNameLst>
                                              <p:attrName>r</p:attrName>
                                            </p:attrNameLst>
                                          </p:cBhvr>
                                        </p:animRot>
                                      </p:childTnLst>
                                    </p:cTn>
                                  </p:par>
                                  <p:par>
                                    <p:cTn id="227" presetID="47" presetClass="entr" presetSubtype="0" fill="hold" grpId="0" nodeType="withEffect">
                                      <p:stCondLst>
                                        <p:cond delay="2000"/>
                                      </p:stCondLst>
                                      <p:childTnLst>
                                        <p:set>
                                          <p:cBhvr>
                                            <p:cTn id="228" dur="1" fill="hold">
                                              <p:stCondLst>
                                                <p:cond delay="0"/>
                                              </p:stCondLst>
                                            </p:cTn>
                                            <p:tgtEl>
                                              <p:spTgt spid="4"/>
                                            </p:tgtEl>
                                            <p:attrNameLst>
                                              <p:attrName>style.visibility</p:attrName>
                                            </p:attrNameLst>
                                          </p:cBhvr>
                                          <p:to>
                                            <p:strVal val="visible"/>
                                          </p:to>
                                        </p:set>
                                        <p:animEffect transition="in" filter="fade">
                                          <p:cBhvr>
                                            <p:cTn id="229" dur="1000"/>
                                            <p:tgtEl>
                                              <p:spTgt spid="4"/>
                                            </p:tgtEl>
                                          </p:cBhvr>
                                        </p:animEffect>
                                        <p:anim calcmode="lin" valueType="num">
                                          <p:cBhvr>
                                            <p:cTn id="230" dur="1000" fill="hold"/>
                                            <p:tgtEl>
                                              <p:spTgt spid="4"/>
                                            </p:tgtEl>
                                            <p:attrNameLst>
                                              <p:attrName>ppt_x</p:attrName>
                                            </p:attrNameLst>
                                          </p:cBhvr>
                                          <p:tavLst>
                                            <p:tav tm="0">
                                              <p:val>
                                                <p:strVal val="#ppt_x"/>
                                              </p:val>
                                            </p:tav>
                                            <p:tav tm="100000">
                                              <p:val>
                                                <p:strVal val="#ppt_x"/>
                                              </p:val>
                                            </p:tav>
                                          </p:tavLst>
                                        </p:anim>
                                        <p:anim calcmode="lin" valueType="num">
                                          <p:cBhvr>
                                            <p:cTn id="231" dur="1000" fill="hold"/>
                                            <p:tgtEl>
                                              <p:spTgt spid="4"/>
                                            </p:tgtEl>
                                            <p:attrNameLst>
                                              <p:attrName>ppt_y</p:attrName>
                                            </p:attrNameLst>
                                          </p:cBhvr>
                                          <p:tavLst>
                                            <p:tav tm="0">
                                              <p:val>
                                                <p:strVal val="#ppt_y-.1"/>
                                              </p:val>
                                            </p:tav>
                                            <p:tav tm="100000">
                                              <p:val>
                                                <p:strVal val="#ppt_y"/>
                                              </p:val>
                                            </p:tav>
                                          </p:tavLst>
                                        </p:anim>
                                      </p:childTnLst>
                                    </p:cTn>
                                  </p:par>
                                  <p:par>
                                    <p:cTn id="232" presetID="22" presetClass="entr" presetSubtype="8" fill="hold" nodeType="withEffect">
                                      <p:stCondLst>
                                        <p:cond delay="3000"/>
                                      </p:stCondLst>
                                      <p:childTnLst>
                                        <p:set>
                                          <p:cBhvr>
                                            <p:cTn id="233" dur="1" fill="hold">
                                              <p:stCondLst>
                                                <p:cond delay="0"/>
                                              </p:stCondLst>
                                            </p:cTn>
                                            <p:tgtEl>
                                              <p:spTgt spid="7"/>
                                            </p:tgtEl>
                                            <p:attrNameLst>
                                              <p:attrName>style.visibility</p:attrName>
                                            </p:attrNameLst>
                                          </p:cBhvr>
                                          <p:to>
                                            <p:strVal val="visible"/>
                                          </p:to>
                                        </p:set>
                                        <p:animEffect transition="in" filter="wipe(left)">
                                          <p:cBhvr>
                                            <p:cTn id="234" dur="1250"/>
                                            <p:tgtEl>
                                              <p:spTgt spid="7"/>
                                            </p:tgtEl>
                                          </p:cBhvr>
                                        </p:animEffect>
                                      </p:childTnLst>
                                    </p:cTn>
                                  </p:par>
                                  <p:par>
                                    <p:cTn id="235" presetID="45" presetClass="entr" presetSubtype="0" fill="hold" grpId="0" nodeType="withEffect">
                                      <p:stCondLst>
                                        <p:cond delay="4000"/>
                                      </p:stCondLst>
                                      <p:iterate type="lt">
                                        <p:tmPct val="10000"/>
                                      </p:iterate>
                                      <p:childTnLst>
                                        <p:set>
                                          <p:cBhvr>
                                            <p:cTn id="236" dur="1" fill="hold">
                                              <p:stCondLst>
                                                <p:cond delay="0"/>
                                              </p:stCondLst>
                                            </p:cTn>
                                            <p:tgtEl>
                                              <p:spTgt spid="2"/>
                                            </p:tgtEl>
                                            <p:attrNameLst>
                                              <p:attrName>style.visibility</p:attrName>
                                            </p:attrNameLst>
                                          </p:cBhvr>
                                          <p:to>
                                            <p:strVal val="visible"/>
                                          </p:to>
                                        </p:set>
                                        <p:animEffect transition="in" filter="fade">
                                          <p:cBhvr>
                                            <p:cTn id="237" dur="1000"/>
                                            <p:tgtEl>
                                              <p:spTgt spid="2"/>
                                            </p:tgtEl>
                                          </p:cBhvr>
                                        </p:animEffect>
                                        <p:anim calcmode="lin" valueType="num">
                                          <p:cBhvr>
                                            <p:cTn id="238" dur="1000" fill="hold"/>
                                            <p:tgtEl>
                                              <p:spTgt spid="2"/>
                                            </p:tgtEl>
                                            <p:attrNameLst>
                                              <p:attrName>ppt_w</p:attrName>
                                            </p:attrNameLst>
                                          </p:cBhvr>
                                          <p:tavLst>
                                            <p:tav tm="0" fmla="#ppt_w*sin(2.5*pi*$)">
                                              <p:val>
                                                <p:fltVal val="0"/>
                                              </p:val>
                                            </p:tav>
                                            <p:tav tm="100000">
                                              <p:val>
                                                <p:fltVal val="1"/>
                                              </p:val>
                                            </p:tav>
                                          </p:tavLst>
                                        </p:anim>
                                        <p:anim calcmode="lin" valueType="num">
                                          <p:cBhvr>
                                            <p:cTn id="239" dur="1000" fill="hold"/>
                                            <p:tgtEl>
                                              <p:spTgt spid="2"/>
                                            </p:tgtEl>
                                            <p:attrNameLst>
                                              <p:attrName>ppt_h</p:attrName>
                                            </p:attrNameLst>
                                          </p:cBhvr>
                                          <p:tavLst>
                                            <p:tav tm="0">
                                              <p:val>
                                                <p:strVal val="#ppt_h"/>
                                              </p:val>
                                            </p:tav>
                                            <p:tav tm="100000">
                                              <p:val>
                                                <p:strVal val="#ppt_h"/>
                                              </p:val>
                                            </p:tav>
                                          </p:tavLst>
                                        </p:anim>
                                      </p:childTnLst>
                                    </p:cTn>
                                  </p:par>
                                  <p:par>
                                    <p:cTn id="240" presetID="36" presetClass="emph" presetSubtype="0" fill="hold" grpId="1" nodeType="withEffect">
                                      <p:stCondLst>
                                        <p:cond delay="4000"/>
                                      </p:stCondLst>
                                      <p:iterate type="lt">
                                        <p:tmPct val="10000"/>
                                      </p:iterate>
                                      <p:childTnLst>
                                        <p:animScale>
                                          <p:cBhvr>
                                            <p:cTn id="241" dur="500" autoRev="1" fill="hold">
                                              <p:stCondLst>
                                                <p:cond delay="0"/>
                                              </p:stCondLst>
                                            </p:cTn>
                                            <p:tgtEl>
                                              <p:spTgt spid="2"/>
                                            </p:tgtEl>
                                          </p:cBhvr>
                                          <p:to x="80000" y="100000"/>
                                        </p:animScale>
                                        <p:anim by="(#ppt_w*0.10)" calcmode="lin" valueType="num">
                                          <p:cBhvr>
                                            <p:cTn id="242" dur="500" autoRev="1" fill="hold">
                                              <p:stCondLst>
                                                <p:cond delay="0"/>
                                              </p:stCondLst>
                                            </p:cTn>
                                            <p:tgtEl>
                                              <p:spTgt spid="2"/>
                                            </p:tgtEl>
                                            <p:attrNameLst>
                                              <p:attrName>ppt_x</p:attrName>
                                            </p:attrNameLst>
                                          </p:cBhvr>
                                        </p:anim>
                                        <p:anim by="(-#ppt_w*0.10)" calcmode="lin" valueType="num">
                                          <p:cBhvr>
                                            <p:cTn id="243" dur="500" autoRev="1" fill="hold">
                                              <p:stCondLst>
                                                <p:cond delay="0"/>
                                              </p:stCondLst>
                                            </p:cTn>
                                            <p:tgtEl>
                                              <p:spTgt spid="2"/>
                                            </p:tgtEl>
                                            <p:attrNameLst>
                                              <p:attrName>ppt_y</p:attrName>
                                            </p:attrNameLst>
                                          </p:cBhvr>
                                        </p:anim>
                                        <p:animRot by="-480000">
                                          <p:cBhvr>
                                            <p:cTn id="244" dur="500" autoRev="1" fill="hold">
                                              <p:stCondLst>
                                                <p:cond delay="0"/>
                                              </p:stCondLst>
                                            </p:cTn>
                                            <p:tgtEl>
                                              <p:spTgt spid="2"/>
                                            </p:tgtEl>
                                            <p:attrNameLst>
                                              <p:attrName>r</p:attrName>
                                            </p:attrNameLst>
                                          </p:cBhvr>
                                        </p:animRot>
                                      </p:childTnLst>
                                    </p:cTn>
                                  </p:par>
                                  <p:par>
                                    <p:cTn id="245" presetID="2" presetClass="entr" presetSubtype="2" fill="hold" grpId="0" nodeType="withEffect" p14:presetBounceEnd="60000">
                                      <p:stCondLst>
                                        <p:cond delay="4750"/>
                                      </p:stCondLst>
                                      <p:childTnLst>
                                        <p:set>
                                          <p:cBhvr>
                                            <p:cTn id="246" dur="1" fill="hold">
                                              <p:stCondLst>
                                                <p:cond delay="0"/>
                                              </p:stCondLst>
                                            </p:cTn>
                                            <p:tgtEl>
                                              <p:spTgt spid="3"/>
                                            </p:tgtEl>
                                            <p:attrNameLst>
                                              <p:attrName>style.visibility</p:attrName>
                                            </p:attrNameLst>
                                          </p:cBhvr>
                                          <p:to>
                                            <p:strVal val="visible"/>
                                          </p:to>
                                        </p:set>
                                        <p:anim calcmode="lin" valueType="num" p14:bounceEnd="60000">
                                          <p:cBhvr additive="base">
                                            <p:cTn id="247" dur="1000" fill="hold"/>
                                            <p:tgtEl>
                                              <p:spTgt spid="3"/>
                                            </p:tgtEl>
                                            <p:attrNameLst>
                                              <p:attrName>ppt_x</p:attrName>
                                            </p:attrNameLst>
                                          </p:cBhvr>
                                          <p:tavLst>
                                            <p:tav tm="0">
                                              <p:val>
                                                <p:strVal val="1+#ppt_w/2"/>
                                              </p:val>
                                            </p:tav>
                                            <p:tav tm="100000">
                                              <p:val>
                                                <p:strVal val="#ppt_x"/>
                                              </p:val>
                                            </p:tav>
                                          </p:tavLst>
                                        </p:anim>
                                        <p:anim calcmode="lin" valueType="num" p14:bounceEnd="60000">
                                          <p:cBhvr additive="base">
                                            <p:cTn id="248" dur="1000" fill="hold"/>
                                            <p:tgtEl>
                                              <p:spTgt spid="3"/>
                                            </p:tgtEl>
                                            <p:attrNameLst>
                                              <p:attrName>ppt_y</p:attrName>
                                            </p:attrNameLst>
                                          </p:cBhvr>
                                          <p:tavLst>
                                            <p:tav tm="0">
                                              <p:val>
                                                <p:strVal val="#ppt_y"/>
                                              </p:val>
                                            </p:tav>
                                            <p:tav tm="100000">
                                              <p:val>
                                                <p:strVal val="#ppt_y"/>
                                              </p:val>
                                            </p:tav>
                                          </p:tavLst>
                                        </p:anim>
                                      </p:childTnLst>
                                    </p:cTn>
                                  </p:par>
                                  <p:par>
                                    <p:cTn id="249" presetID="2" presetClass="entr" presetSubtype="2" fill="hold" grpId="0" nodeType="withEffect" p14:presetBounceEnd="60000">
                                      <p:stCondLst>
                                        <p:cond delay="5000"/>
                                      </p:stCondLst>
                                      <p:childTnLst>
                                        <p:set>
                                          <p:cBhvr>
                                            <p:cTn id="250" dur="1" fill="hold">
                                              <p:stCondLst>
                                                <p:cond delay="0"/>
                                              </p:stCondLst>
                                            </p:cTn>
                                            <p:tgtEl>
                                              <p:spTgt spid="9"/>
                                            </p:tgtEl>
                                            <p:attrNameLst>
                                              <p:attrName>style.visibility</p:attrName>
                                            </p:attrNameLst>
                                          </p:cBhvr>
                                          <p:to>
                                            <p:strVal val="visible"/>
                                          </p:to>
                                        </p:set>
                                        <p:anim calcmode="lin" valueType="num" p14:bounceEnd="60000">
                                          <p:cBhvr additive="base">
                                            <p:cTn id="251" dur="1000" fill="hold"/>
                                            <p:tgtEl>
                                              <p:spTgt spid="9"/>
                                            </p:tgtEl>
                                            <p:attrNameLst>
                                              <p:attrName>ppt_x</p:attrName>
                                            </p:attrNameLst>
                                          </p:cBhvr>
                                          <p:tavLst>
                                            <p:tav tm="0">
                                              <p:val>
                                                <p:strVal val="1+#ppt_w/2"/>
                                              </p:val>
                                            </p:tav>
                                            <p:tav tm="100000">
                                              <p:val>
                                                <p:strVal val="#ppt_x"/>
                                              </p:val>
                                            </p:tav>
                                          </p:tavLst>
                                        </p:anim>
                                        <p:anim calcmode="lin" valueType="num" p14:bounceEnd="60000">
                                          <p:cBhvr additive="base">
                                            <p:cTn id="252" dur="1000" fill="hold"/>
                                            <p:tgtEl>
                                              <p:spTgt spid="9"/>
                                            </p:tgtEl>
                                            <p:attrNameLst>
                                              <p:attrName>ppt_y</p:attrName>
                                            </p:attrNameLst>
                                          </p:cBhvr>
                                          <p:tavLst>
                                            <p:tav tm="0">
                                              <p:val>
                                                <p:strVal val="#ppt_y"/>
                                              </p:val>
                                            </p:tav>
                                            <p:tav tm="100000">
                                              <p:val>
                                                <p:strVal val="#ppt_y"/>
                                              </p:val>
                                            </p:tav>
                                          </p:tavLst>
                                        </p:anim>
                                      </p:childTnLst>
                                    </p:cTn>
                                  </p:par>
                                  <p:par>
                                    <p:cTn id="253" presetID="2" presetClass="entr" presetSubtype="2" fill="hold" grpId="0" nodeType="withEffect" p14:presetBounceEnd="60000">
                                      <p:stCondLst>
                                        <p:cond delay="5250"/>
                                      </p:stCondLst>
                                      <p:childTnLst>
                                        <p:set>
                                          <p:cBhvr>
                                            <p:cTn id="254" dur="1" fill="hold">
                                              <p:stCondLst>
                                                <p:cond delay="0"/>
                                              </p:stCondLst>
                                            </p:cTn>
                                            <p:tgtEl>
                                              <p:spTgt spid="10"/>
                                            </p:tgtEl>
                                            <p:attrNameLst>
                                              <p:attrName>style.visibility</p:attrName>
                                            </p:attrNameLst>
                                          </p:cBhvr>
                                          <p:to>
                                            <p:strVal val="visible"/>
                                          </p:to>
                                        </p:set>
                                        <p:anim calcmode="lin" valueType="num" p14:bounceEnd="60000">
                                          <p:cBhvr additive="base">
                                            <p:cTn id="255" dur="1000" fill="hold"/>
                                            <p:tgtEl>
                                              <p:spTgt spid="10"/>
                                            </p:tgtEl>
                                            <p:attrNameLst>
                                              <p:attrName>ppt_x</p:attrName>
                                            </p:attrNameLst>
                                          </p:cBhvr>
                                          <p:tavLst>
                                            <p:tav tm="0">
                                              <p:val>
                                                <p:strVal val="1+#ppt_w/2"/>
                                              </p:val>
                                            </p:tav>
                                            <p:tav tm="100000">
                                              <p:val>
                                                <p:strVal val="#ppt_x"/>
                                              </p:val>
                                            </p:tav>
                                          </p:tavLst>
                                        </p:anim>
                                        <p:anim calcmode="lin" valueType="num" p14:bounceEnd="60000">
                                          <p:cBhvr additive="base">
                                            <p:cTn id="256"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2" grpId="1"/>
          <p:bldP spid="3" grpId="0"/>
          <p:bldP spid="11" grpId="0"/>
          <p:bldP spid="11" grpId="1"/>
          <p:bldP spid="14" grpId="0" animBg="1"/>
          <p:bldP spid="9" grpId="0"/>
          <p:bldP spid="10" grpId="0"/>
          <p:bldP spid="73" grpId="0"/>
          <p:bldP spid="73" grpId="1"/>
          <p:bldP spid="22" grpId="0" animBg="1"/>
          <p:bldP spid="16" grpId="0" animBg="1"/>
          <p:bldP spid="17" grpId="0" animBg="1"/>
          <p:bldP spid="18" grpId="0" animBg="1"/>
          <p:bldP spid="19" grpId="0" animBg="1"/>
          <p:bldP spid="20" grpId="0" animBg="1"/>
          <p:bldP spid="21"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2500" fill="hold"/>
                                            <p:tgtEl>
                                              <p:spTgt spid="16"/>
                                            </p:tgtEl>
                                            <p:attrNameLst>
                                              <p:attrName>ppt_x</p:attrName>
                                            </p:attrNameLst>
                                          </p:cBhvr>
                                          <p:tavLst>
                                            <p:tav tm="0">
                                              <p:val>
                                                <p:strVal val="1+#ppt_w/2"/>
                                              </p:val>
                                            </p:tav>
                                            <p:tav tm="100000">
                                              <p:val>
                                                <p:strVal val="#ppt_x"/>
                                              </p:val>
                                            </p:tav>
                                          </p:tavLst>
                                        </p:anim>
                                        <p:anim calcmode="lin" valueType="num">
                                          <p:cBhvr additive="base">
                                            <p:cTn id="8" dur="250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2500" fill="hold"/>
                                            <p:tgtEl>
                                              <p:spTgt spid="17"/>
                                            </p:tgtEl>
                                            <p:attrNameLst>
                                              <p:attrName>ppt_x</p:attrName>
                                            </p:attrNameLst>
                                          </p:cBhvr>
                                          <p:tavLst>
                                            <p:tav tm="0">
                                              <p:val>
                                                <p:strVal val="1+#ppt_w/2"/>
                                              </p:val>
                                            </p:tav>
                                            <p:tav tm="100000">
                                              <p:val>
                                                <p:strVal val="#ppt_x"/>
                                              </p:val>
                                            </p:tav>
                                          </p:tavLst>
                                        </p:anim>
                                        <p:anim calcmode="lin" valueType="num">
                                          <p:cBhvr additive="base">
                                            <p:cTn id="12" dur="2500" fill="hold"/>
                                            <p:tgtEl>
                                              <p:spTgt spid="17"/>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1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2250" fill="hold"/>
                                            <p:tgtEl>
                                              <p:spTgt spid="18"/>
                                            </p:tgtEl>
                                            <p:attrNameLst>
                                              <p:attrName>ppt_x</p:attrName>
                                            </p:attrNameLst>
                                          </p:cBhvr>
                                          <p:tavLst>
                                            <p:tav tm="0">
                                              <p:val>
                                                <p:strVal val="1+#ppt_w/2"/>
                                              </p:val>
                                            </p:tav>
                                            <p:tav tm="100000">
                                              <p:val>
                                                <p:strVal val="#ppt_x"/>
                                              </p:val>
                                            </p:tav>
                                          </p:tavLst>
                                        </p:anim>
                                        <p:anim calcmode="lin" valueType="num">
                                          <p:cBhvr additive="base">
                                            <p:cTn id="16" dur="225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13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2250" fill="hold"/>
                                            <p:tgtEl>
                                              <p:spTgt spid="19"/>
                                            </p:tgtEl>
                                            <p:attrNameLst>
                                              <p:attrName>ppt_x</p:attrName>
                                            </p:attrNameLst>
                                          </p:cBhvr>
                                          <p:tavLst>
                                            <p:tav tm="0">
                                              <p:val>
                                                <p:strVal val="1+#ppt_w/2"/>
                                              </p:val>
                                            </p:tav>
                                            <p:tav tm="100000">
                                              <p:val>
                                                <p:strVal val="#ppt_x"/>
                                              </p:val>
                                            </p:tav>
                                          </p:tavLst>
                                        </p:anim>
                                        <p:anim calcmode="lin" valueType="num">
                                          <p:cBhvr additive="base">
                                            <p:cTn id="20" dur="2250" fill="hold"/>
                                            <p:tgtEl>
                                              <p:spTgt spid="19"/>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stCondLst>
                                        <p:cond delay="50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2000" fill="hold"/>
                                            <p:tgtEl>
                                              <p:spTgt spid="20"/>
                                            </p:tgtEl>
                                            <p:attrNameLst>
                                              <p:attrName>ppt_x</p:attrName>
                                            </p:attrNameLst>
                                          </p:cBhvr>
                                          <p:tavLst>
                                            <p:tav tm="0">
                                              <p:val>
                                                <p:strVal val="1+#ppt_w/2"/>
                                              </p:val>
                                            </p:tav>
                                            <p:tav tm="100000">
                                              <p:val>
                                                <p:strVal val="#ppt_x"/>
                                              </p:val>
                                            </p:tav>
                                          </p:tavLst>
                                        </p:anim>
                                        <p:anim calcmode="lin" valueType="num">
                                          <p:cBhvr additive="base">
                                            <p:cTn id="24" dur="2000" fill="hold"/>
                                            <p:tgtEl>
                                              <p:spTgt spid="20"/>
                                            </p:tgtEl>
                                            <p:attrNameLst>
                                              <p:attrName>ppt_y</p:attrName>
                                            </p:attrNameLst>
                                          </p:cBhvr>
                                          <p:tavLst>
                                            <p:tav tm="0">
                                              <p:val>
                                                <p:strVal val="0-#ppt_h/2"/>
                                              </p:val>
                                            </p:tav>
                                            <p:tav tm="100000">
                                              <p:val>
                                                <p:strVal val="#ppt_y"/>
                                              </p:val>
                                            </p:tav>
                                          </p:tavLst>
                                        </p:anim>
                                      </p:childTnLst>
                                    </p:cTn>
                                  </p:par>
                                  <p:par>
                                    <p:cTn id="25" presetID="2" presetClass="entr" presetSubtype="3"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2500" fill="hold"/>
                                            <p:tgtEl>
                                              <p:spTgt spid="21"/>
                                            </p:tgtEl>
                                            <p:attrNameLst>
                                              <p:attrName>ppt_x</p:attrName>
                                            </p:attrNameLst>
                                          </p:cBhvr>
                                          <p:tavLst>
                                            <p:tav tm="0">
                                              <p:val>
                                                <p:strVal val="1+#ppt_w/2"/>
                                              </p:val>
                                            </p:tav>
                                            <p:tav tm="100000">
                                              <p:val>
                                                <p:strVal val="#ppt_x"/>
                                              </p:val>
                                            </p:tav>
                                          </p:tavLst>
                                        </p:anim>
                                        <p:anim calcmode="lin" valueType="num">
                                          <p:cBhvr additive="base">
                                            <p:cTn id="28" dur="25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3" fill="hold" grpId="0" nodeType="withEffect">
                                      <p:stCondLst>
                                        <p:cond delay="160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2000" fill="hold"/>
                                            <p:tgtEl>
                                              <p:spTgt spid="23"/>
                                            </p:tgtEl>
                                            <p:attrNameLst>
                                              <p:attrName>ppt_x</p:attrName>
                                            </p:attrNameLst>
                                          </p:cBhvr>
                                          <p:tavLst>
                                            <p:tav tm="0">
                                              <p:val>
                                                <p:strVal val="1+#ppt_w/2"/>
                                              </p:val>
                                            </p:tav>
                                            <p:tav tm="100000">
                                              <p:val>
                                                <p:strVal val="#ppt_x"/>
                                              </p:val>
                                            </p:tav>
                                          </p:tavLst>
                                        </p:anim>
                                        <p:anim calcmode="lin" valueType="num">
                                          <p:cBhvr additive="base">
                                            <p:cTn id="32" dur="2000" fill="hold"/>
                                            <p:tgtEl>
                                              <p:spTgt spid="23"/>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stCondLst>
                                        <p:cond delay="60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2500" fill="hold"/>
                                            <p:tgtEl>
                                              <p:spTgt spid="24"/>
                                            </p:tgtEl>
                                            <p:attrNameLst>
                                              <p:attrName>ppt_x</p:attrName>
                                            </p:attrNameLst>
                                          </p:cBhvr>
                                          <p:tavLst>
                                            <p:tav tm="0">
                                              <p:val>
                                                <p:strVal val="1+#ppt_w/2"/>
                                              </p:val>
                                            </p:tav>
                                            <p:tav tm="100000">
                                              <p:val>
                                                <p:strVal val="#ppt_x"/>
                                              </p:val>
                                            </p:tav>
                                          </p:tavLst>
                                        </p:anim>
                                        <p:anim calcmode="lin" valueType="num">
                                          <p:cBhvr additive="base">
                                            <p:cTn id="36" dur="2500" fill="hold"/>
                                            <p:tgtEl>
                                              <p:spTgt spid="24"/>
                                            </p:tgtEl>
                                            <p:attrNameLst>
                                              <p:attrName>ppt_y</p:attrName>
                                            </p:attrNameLst>
                                          </p:cBhvr>
                                          <p:tavLst>
                                            <p:tav tm="0">
                                              <p:val>
                                                <p:strVal val="0-#ppt_h/2"/>
                                              </p:val>
                                            </p:tav>
                                            <p:tav tm="100000">
                                              <p:val>
                                                <p:strVal val="#ppt_y"/>
                                              </p:val>
                                            </p:tav>
                                          </p:tavLst>
                                        </p:anim>
                                      </p:childTnLst>
                                    </p:cTn>
                                  </p:par>
                                  <p:par>
                                    <p:cTn id="37" presetID="2" presetClass="entr" presetSubtype="3" fill="hold" grpId="0" nodeType="withEffect">
                                      <p:stCondLst>
                                        <p:cond delay="20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2000" fill="hold"/>
                                            <p:tgtEl>
                                              <p:spTgt spid="25"/>
                                            </p:tgtEl>
                                            <p:attrNameLst>
                                              <p:attrName>ppt_x</p:attrName>
                                            </p:attrNameLst>
                                          </p:cBhvr>
                                          <p:tavLst>
                                            <p:tav tm="0">
                                              <p:val>
                                                <p:strVal val="1+#ppt_w/2"/>
                                              </p:val>
                                            </p:tav>
                                            <p:tav tm="100000">
                                              <p:val>
                                                <p:strVal val="#ppt_x"/>
                                              </p:val>
                                            </p:tav>
                                          </p:tavLst>
                                        </p:anim>
                                        <p:anim calcmode="lin" valueType="num">
                                          <p:cBhvr additive="base">
                                            <p:cTn id="40" dur="2000" fill="hold"/>
                                            <p:tgtEl>
                                              <p:spTgt spid="25"/>
                                            </p:tgtEl>
                                            <p:attrNameLst>
                                              <p:attrName>ppt_y</p:attrName>
                                            </p:attrNameLst>
                                          </p:cBhvr>
                                          <p:tavLst>
                                            <p:tav tm="0">
                                              <p:val>
                                                <p:strVal val="0-#ppt_h/2"/>
                                              </p:val>
                                            </p:tav>
                                            <p:tav tm="100000">
                                              <p:val>
                                                <p:strVal val="#ppt_y"/>
                                              </p:val>
                                            </p:tav>
                                          </p:tavLst>
                                        </p:anim>
                                      </p:childTnLst>
                                    </p:cTn>
                                  </p:par>
                                  <p:par>
                                    <p:cTn id="41" presetID="2" presetClass="entr" presetSubtype="3"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2250" fill="hold"/>
                                            <p:tgtEl>
                                              <p:spTgt spid="26"/>
                                            </p:tgtEl>
                                            <p:attrNameLst>
                                              <p:attrName>ppt_x</p:attrName>
                                            </p:attrNameLst>
                                          </p:cBhvr>
                                          <p:tavLst>
                                            <p:tav tm="0">
                                              <p:val>
                                                <p:strVal val="1+#ppt_w/2"/>
                                              </p:val>
                                            </p:tav>
                                            <p:tav tm="100000">
                                              <p:val>
                                                <p:strVal val="#ppt_x"/>
                                              </p:val>
                                            </p:tav>
                                          </p:tavLst>
                                        </p:anim>
                                        <p:anim calcmode="lin" valueType="num">
                                          <p:cBhvr additive="base">
                                            <p:cTn id="44" dur="2250" fill="hold"/>
                                            <p:tgtEl>
                                              <p:spTgt spid="26"/>
                                            </p:tgtEl>
                                            <p:attrNameLst>
                                              <p:attrName>ppt_y</p:attrName>
                                            </p:attrNameLst>
                                          </p:cBhvr>
                                          <p:tavLst>
                                            <p:tav tm="0">
                                              <p:val>
                                                <p:strVal val="0-#ppt_h/2"/>
                                              </p:val>
                                            </p:tav>
                                            <p:tav tm="100000">
                                              <p:val>
                                                <p:strVal val="#ppt_y"/>
                                              </p:val>
                                            </p:tav>
                                          </p:tavLst>
                                        </p:anim>
                                      </p:childTnLst>
                                    </p:cTn>
                                  </p:par>
                                  <p:par>
                                    <p:cTn id="45" presetID="2" presetClass="entr" presetSubtype="3" fill="hold" grpId="0" nodeType="withEffect">
                                      <p:stCondLst>
                                        <p:cond delay="40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2000" fill="hold"/>
                                            <p:tgtEl>
                                              <p:spTgt spid="27"/>
                                            </p:tgtEl>
                                            <p:attrNameLst>
                                              <p:attrName>ppt_x</p:attrName>
                                            </p:attrNameLst>
                                          </p:cBhvr>
                                          <p:tavLst>
                                            <p:tav tm="0">
                                              <p:val>
                                                <p:strVal val="1+#ppt_w/2"/>
                                              </p:val>
                                            </p:tav>
                                            <p:tav tm="100000">
                                              <p:val>
                                                <p:strVal val="#ppt_x"/>
                                              </p:val>
                                            </p:tav>
                                          </p:tavLst>
                                        </p:anim>
                                        <p:anim calcmode="lin" valueType="num">
                                          <p:cBhvr additive="base">
                                            <p:cTn id="48" dur="2000" fill="hold"/>
                                            <p:tgtEl>
                                              <p:spTgt spid="27"/>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11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2000" fill="hold"/>
                                            <p:tgtEl>
                                              <p:spTgt spid="28"/>
                                            </p:tgtEl>
                                            <p:attrNameLst>
                                              <p:attrName>ppt_x</p:attrName>
                                            </p:attrNameLst>
                                          </p:cBhvr>
                                          <p:tavLst>
                                            <p:tav tm="0">
                                              <p:val>
                                                <p:strVal val="1+#ppt_w/2"/>
                                              </p:val>
                                            </p:tav>
                                            <p:tav tm="100000">
                                              <p:val>
                                                <p:strVal val="#ppt_x"/>
                                              </p:val>
                                            </p:tav>
                                          </p:tavLst>
                                        </p:anim>
                                        <p:anim calcmode="lin" valueType="num">
                                          <p:cBhvr additive="base">
                                            <p:cTn id="52" dur="2000" fill="hold"/>
                                            <p:tgtEl>
                                              <p:spTgt spid="28"/>
                                            </p:tgtEl>
                                            <p:attrNameLst>
                                              <p:attrName>ppt_y</p:attrName>
                                            </p:attrNameLst>
                                          </p:cBhvr>
                                          <p:tavLst>
                                            <p:tav tm="0">
                                              <p:val>
                                                <p:strVal val="0-#ppt_h/2"/>
                                              </p:val>
                                            </p:tav>
                                            <p:tav tm="100000">
                                              <p:val>
                                                <p:strVal val="#ppt_y"/>
                                              </p:val>
                                            </p:tav>
                                          </p:tavLst>
                                        </p:anim>
                                      </p:childTnLst>
                                    </p:cTn>
                                  </p:par>
                                  <p:par>
                                    <p:cTn id="53" presetID="2" presetClass="entr" presetSubtype="3" fill="hold" grpId="0" nodeType="withEffect">
                                      <p:stCondLst>
                                        <p:cond delay="900"/>
                                      </p:stCondLst>
                                      <p:childTnLst>
                                        <p:set>
                                          <p:cBhvr>
                                            <p:cTn id="54" dur="1" fill="hold">
                                              <p:stCondLst>
                                                <p:cond delay="0"/>
                                              </p:stCondLst>
                                            </p:cTn>
                                            <p:tgtEl>
                                              <p:spTgt spid="29"/>
                                            </p:tgtEl>
                                            <p:attrNameLst>
                                              <p:attrName>style.visibility</p:attrName>
                                            </p:attrNameLst>
                                          </p:cBhvr>
                                          <p:to>
                                            <p:strVal val="visible"/>
                                          </p:to>
                                        </p:set>
                                        <p:anim calcmode="lin" valueType="num">
                                          <p:cBhvr additive="base">
                                            <p:cTn id="55" dur="2000" fill="hold"/>
                                            <p:tgtEl>
                                              <p:spTgt spid="29"/>
                                            </p:tgtEl>
                                            <p:attrNameLst>
                                              <p:attrName>ppt_x</p:attrName>
                                            </p:attrNameLst>
                                          </p:cBhvr>
                                          <p:tavLst>
                                            <p:tav tm="0">
                                              <p:val>
                                                <p:strVal val="1+#ppt_w/2"/>
                                              </p:val>
                                            </p:tav>
                                            <p:tav tm="100000">
                                              <p:val>
                                                <p:strVal val="#ppt_x"/>
                                              </p:val>
                                            </p:tav>
                                          </p:tavLst>
                                        </p:anim>
                                        <p:anim calcmode="lin" valueType="num">
                                          <p:cBhvr additive="base">
                                            <p:cTn id="56" dur="2000" fill="hold"/>
                                            <p:tgtEl>
                                              <p:spTgt spid="29"/>
                                            </p:tgtEl>
                                            <p:attrNameLst>
                                              <p:attrName>ppt_y</p:attrName>
                                            </p:attrNameLst>
                                          </p:cBhvr>
                                          <p:tavLst>
                                            <p:tav tm="0">
                                              <p:val>
                                                <p:strVal val="0-#ppt_h/2"/>
                                              </p:val>
                                            </p:tav>
                                            <p:tav tm="100000">
                                              <p:val>
                                                <p:strVal val="#ppt_y"/>
                                              </p:val>
                                            </p:tav>
                                          </p:tavLst>
                                        </p:anim>
                                      </p:childTnLst>
                                    </p:cTn>
                                  </p:par>
                                  <p:par>
                                    <p:cTn id="57" presetID="2" presetClass="entr" presetSubtype="3" fill="hold" grpId="0" nodeType="withEffect">
                                      <p:stCondLst>
                                        <p:cond delay="400"/>
                                      </p:stCondLst>
                                      <p:childTnLst>
                                        <p:set>
                                          <p:cBhvr>
                                            <p:cTn id="58" dur="1" fill="hold">
                                              <p:stCondLst>
                                                <p:cond delay="0"/>
                                              </p:stCondLst>
                                            </p:cTn>
                                            <p:tgtEl>
                                              <p:spTgt spid="30"/>
                                            </p:tgtEl>
                                            <p:attrNameLst>
                                              <p:attrName>style.visibility</p:attrName>
                                            </p:attrNameLst>
                                          </p:cBhvr>
                                          <p:to>
                                            <p:strVal val="visible"/>
                                          </p:to>
                                        </p:set>
                                        <p:anim calcmode="lin" valueType="num">
                                          <p:cBhvr additive="base">
                                            <p:cTn id="59" dur="2250" fill="hold"/>
                                            <p:tgtEl>
                                              <p:spTgt spid="30"/>
                                            </p:tgtEl>
                                            <p:attrNameLst>
                                              <p:attrName>ppt_x</p:attrName>
                                            </p:attrNameLst>
                                          </p:cBhvr>
                                          <p:tavLst>
                                            <p:tav tm="0">
                                              <p:val>
                                                <p:strVal val="1+#ppt_w/2"/>
                                              </p:val>
                                            </p:tav>
                                            <p:tav tm="100000">
                                              <p:val>
                                                <p:strVal val="#ppt_x"/>
                                              </p:val>
                                            </p:tav>
                                          </p:tavLst>
                                        </p:anim>
                                        <p:anim calcmode="lin" valueType="num">
                                          <p:cBhvr additive="base">
                                            <p:cTn id="60" dur="2250" fill="hold"/>
                                            <p:tgtEl>
                                              <p:spTgt spid="30"/>
                                            </p:tgtEl>
                                            <p:attrNameLst>
                                              <p:attrName>ppt_y</p:attrName>
                                            </p:attrNameLst>
                                          </p:cBhvr>
                                          <p:tavLst>
                                            <p:tav tm="0">
                                              <p:val>
                                                <p:strVal val="0-#ppt_h/2"/>
                                              </p:val>
                                            </p:tav>
                                            <p:tav tm="100000">
                                              <p:val>
                                                <p:strVal val="#ppt_y"/>
                                              </p:val>
                                            </p:tav>
                                          </p:tavLst>
                                        </p:anim>
                                      </p:childTnLst>
                                    </p:cTn>
                                  </p:par>
                                  <p:par>
                                    <p:cTn id="61" presetID="2" presetClass="entr" presetSubtype="3"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additive="base">
                                            <p:cTn id="63" dur="2000" fill="hold"/>
                                            <p:tgtEl>
                                              <p:spTgt spid="31"/>
                                            </p:tgtEl>
                                            <p:attrNameLst>
                                              <p:attrName>ppt_x</p:attrName>
                                            </p:attrNameLst>
                                          </p:cBhvr>
                                          <p:tavLst>
                                            <p:tav tm="0">
                                              <p:val>
                                                <p:strVal val="1+#ppt_w/2"/>
                                              </p:val>
                                            </p:tav>
                                            <p:tav tm="100000">
                                              <p:val>
                                                <p:strVal val="#ppt_x"/>
                                              </p:val>
                                            </p:tav>
                                          </p:tavLst>
                                        </p:anim>
                                        <p:anim calcmode="lin" valueType="num">
                                          <p:cBhvr additive="base">
                                            <p:cTn id="64" dur="2000" fill="hold"/>
                                            <p:tgtEl>
                                              <p:spTgt spid="31"/>
                                            </p:tgtEl>
                                            <p:attrNameLst>
                                              <p:attrName>ppt_y</p:attrName>
                                            </p:attrNameLst>
                                          </p:cBhvr>
                                          <p:tavLst>
                                            <p:tav tm="0">
                                              <p:val>
                                                <p:strVal val="0-#ppt_h/2"/>
                                              </p:val>
                                            </p:tav>
                                            <p:tav tm="100000">
                                              <p:val>
                                                <p:strVal val="#ppt_y"/>
                                              </p:val>
                                            </p:tav>
                                          </p:tavLst>
                                        </p:anim>
                                      </p:childTnLst>
                                    </p:cTn>
                                  </p:par>
                                  <p:par>
                                    <p:cTn id="65" presetID="2" presetClass="entr" presetSubtype="3" fill="hold" grpId="0" nodeType="withEffect">
                                      <p:stCondLst>
                                        <p:cond delay="300"/>
                                      </p:stCondLst>
                                      <p:childTnLst>
                                        <p:set>
                                          <p:cBhvr>
                                            <p:cTn id="66" dur="1" fill="hold">
                                              <p:stCondLst>
                                                <p:cond delay="0"/>
                                              </p:stCondLst>
                                            </p:cTn>
                                            <p:tgtEl>
                                              <p:spTgt spid="32"/>
                                            </p:tgtEl>
                                            <p:attrNameLst>
                                              <p:attrName>style.visibility</p:attrName>
                                            </p:attrNameLst>
                                          </p:cBhvr>
                                          <p:to>
                                            <p:strVal val="visible"/>
                                          </p:to>
                                        </p:set>
                                        <p:anim calcmode="lin" valueType="num">
                                          <p:cBhvr additive="base">
                                            <p:cTn id="67" dur="2500" fill="hold"/>
                                            <p:tgtEl>
                                              <p:spTgt spid="32"/>
                                            </p:tgtEl>
                                            <p:attrNameLst>
                                              <p:attrName>ppt_x</p:attrName>
                                            </p:attrNameLst>
                                          </p:cBhvr>
                                          <p:tavLst>
                                            <p:tav tm="0">
                                              <p:val>
                                                <p:strVal val="1+#ppt_w/2"/>
                                              </p:val>
                                            </p:tav>
                                            <p:tav tm="100000">
                                              <p:val>
                                                <p:strVal val="#ppt_x"/>
                                              </p:val>
                                            </p:tav>
                                          </p:tavLst>
                                        </p:anim>
                                        <p:anim calcmode="lin" valueType="num">
                                          <p:cBhvr additive="base">
                                            <p:cTn id="68" dur="2500" fill="hold"/>
                                            <p:tgtEl>
                                              <p:spTgt spid="32"/>
                                            </p:tgtEl>
                                            <p:attrNameLst>
                                              <p:attrName>ppt_y</p:attrName>
                                            </p:attrNameLst>
                                          </p:cBhvr>
                                          <p:tavLst>
                                            <p:tav tm="0">
                                              <p:val>
                                                <p:strVal val="0-#ppt_h/2"/>
                                              </p:val>
                                            </p:tav>
                                            <p:tav tm="100000">
                                              <p:val>
                                                <p:strVal val="#ppt_y"/>
                                              </p:val>
                                            </p:tav>
                                          </p:tavLst>
                                        </p:anim>
                                      </p:childTnLst>
                                    </p:cTn>
                                  </p:par>
                                  <p:par>
                                    <p:cTn id="69" presetID="2" presetClass="entr" presetSubtype="3"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anim calcmode="lin" valueType="num">
                                          <p:cBhvr additive="base">
                                            <p:cTn id="71" dur="2500" fill="hold"/>
                                            <p:tgtEl>
                                              <p:spTgt spid="33"/>
                                            </p:tgtEl>
                                            <p:attrNameLst>
                                              <p:attrName>ppt_x</p:attrName>
                                            </p:attrNameLst>
                                          </p:cBhvr>
                                          <p:tavLst>
                                            <p:tav tm="0">
                                              <p:val>
                                                <p:strVal val="1+#ppt_w/2"/>
                                              </p:val>
                                            </p:tav>
                                            <p:tav tm="100000">
                                              <p:val>
                                                <p:strVal val="#ppt_x"/>
                                              </p:val>
                                            </p:tav>
                                          </p:tavLst>
                                        </p:anim>
                                        <p:anim calcmode="lin" valueType="num">
                                          <p:cBhvr additive="base">
                                            <p:cTn id="72" dur="2500" fill="hold"/>
                                            <p:tgtEl>
                                              <p:spTgt spid="33"/>
                                            </p:tgtEl>
                                            <p:attrNameLst>
                                              <p:attrName>ppt_y</p:attrName>
                                            </p:attrNameLst>
                                          </p:cBhvr>
                                          <p:tavLst>
                                            <p:tav tm="0">
                                              <p:val>
                                                <p:strVal val="0-#ppt_h/2"/>
                                              </p:val>
                                            </p:tav>
                                            <p:tav tm="100000">
                                              <p:val>
                                                <p:strVal val="#ppt_y"/>
                                              </p:val>
                                            </p:tav>
                                          </p:tavLst>
                                        </p:anim>
                                      </p:childTnLst>
                                    </p:cTn>
                                  </p:par>
                                  <p:par>
                                    <p:cTn id="73" presetID="2" presetClass="entr" presetSubtype="3" fill="hold" grpId="0" nodeType="withEffect">
                                      <p:stCondLst>
                                        <p:cond delay="1000"/>
                                      </p:stCondLst>
                                      <p:childTnLst>
                                        <p:set>
                                          <p:cBhvr>
                                            <p:cTn id="74" dur="1" fill="hold">
                                              <p:stCondLst>
                                                <p:cond delay="0"/>
                                              </p:stCondLst>
                                            </p:cTn>
                                            <p:tgtEl>
                                              <p:spTgt spid="34"/>
                                            </p:tgtEl>
                                            <p:attrNameLst>
                                              <p:attrName>style.visibility</p:attrName>
                                            </p:attrNameLst>
                                          </p:cBhvr>
                                          <p:to>
                                            <p:strVal val="visible"/>
                                          </p:to>
                                        </p:set>
                                        <p:anim calcmode="lin" valueType="num">
                                          <p:cBhvr additive="base">
                                            <p:cTn id="75" dur="2000" fill="hold"/>
                                            <p:tgtEl>
                                              <p:spTgt spid="34"/>
                                            </p:tgtEl>
                                            <p:attrNameLst>
                                              <p:attrName>ppt_x</p:attrName>
                                            </p:attrNameLst>
                                          </p:cBhvr>
                                          <p:tavLst>
                                            <p:tav tm="0">
                                              <p:val>
                                                <p:strVal val="1+#ppt_w/2"/>
                                              </p:val>
                                            </p:tav>
                                            <p:tav tm="100000">
                                              <p:val>
                                                <p:strVal val="#ppt_x"/>
                                              </p:val>
                                            </p:tav>
                                          </p:tavLst>
                                        </p:anim>
                                        <p:anim calcmode="lin" valueType="num">
                                          <p:cBhvr additive="base">
                                            <p:cTn id="76" dur="2000" fill="hold"/>
                                            <p:tgtEl>
                                              <p:spTgt spid="34"/>
                                            </p:tgtEl>
                                            <p:attrNameLst>
                                              <p:attrName>ppt_y</p:attrName>
                                            </p:attrNameLst>
                                          </p:cBhvr>
                                          <p:tavLst>
                                            <p:tav tm="0">
                                              <p:val>
                                                <p:strVal val="0-#ppt_h/2"/>
                                              </p:val>
                                            </p:tav>
                                            <p:tav tm="100000">
                                              <p:val>
                                                <p:strVal val="#ppt_y"/>
                                              </p:val>
                                            </p:tav>
                                          </p:tavLst>
                                        </p:anim>
                                      </p:childTnLst>
                                    </p:cTn>
                                  </p:par>
                                  <p:par>
                                    <p:cTn id="77" presetID="2" presetClass="entr" presetSubtype="3" fill="hold" grpId="0" nodeType="withEffect">
                                      <p:stCondLst>
                                        <p:cond delay="500"/>
                                      </p:stCondLst>
                                      <p:childTnLst>
                                        <p:set>
                                          <p:cBhvr>
                                            <p:cTn id="78" dur="1" fill="hold">
                                              <p:stCondLst>
                                                <p:cond delay="0"/>
                                              </p:stCondLst>
                                            </p:cTn>
                                            <p:tgtEl>
                                              <p:spTgt spid="35"/>
                                            </p:tgtEl>
                                            <p:attrNameLst>
                                              <p:attrName>style.visibility</p:attrName>
                                            </p:attrNameLst>
                                          </p:cBhvr>
                                          <p:to>
                                            <p:strVal val="visible"/>
                                          </p:to>
                                        </p:set>
                                        <p:anim calcmode="lin" valueType="num">
                                          <p:cBhvr additive="base">
                                            <p:cTn id="79" dur="2000" fill="hold"/>
                                            <p:tgtEl>
                                              <p:spTgt spid="35"/>
                                            </p:tgtEl>
                                            <p:attrNameLst>
                                              <p:attrName>ppt_x</p:attrName>
                                            </p:attrNameLst>
                                          </p:cBhvr>
                                          <p:tavLst>
                                            <p:tav tm="0">
                                              <p:val>
                                                <p:strVal val="1+#ppt_w/2"/>
                                              </p:val>
                                            </p:tav>
                                            <p:tav tm="100000">
                                              <p:val>
                                                <p:strVal val="#ppt_x"/>
                                              </p:val>
                                            </p:tav>
                                          </p:tavLst>
                                        </p:anim>
                                        <p:anim calcmode="lin" valueType="num">
                                          <p:cBhvr additive="base">
                                            <p:cTn id="80" dur="2000" fill="hold"/>
                                            <p:tgtEl>
                                              <p:spTgt spid="35"/>
                                            </p:tgtEl>
                                            <p:attrNameLst>
                                              <p:attrName>ppt_y</p:attrName>
                                            </p:attrNameLst>
                                          </p:cBhvr>
                                          <p:tavLst>
                                            <p:tav tm="0">
                                              <p:val>
                                                <p:strVal val="0-#ppt_h/2"/>
                                              </p:val>
                                            </p:tav>
                                            <p:tav tm="100000">
                                              <p:val>
                                                <p:strVal val="#ppt_y"/>
                                              </p:val>
                                            </p:tav>
                                          </p:tavLst>
                                        </p:anim>
                                      </p:childTnLst>
                                    </p:cTn>
                                  </p:par>
                                  <p:par>
                                    <p:cTn id="81" presetID="2" presetClass="entr" presetSubtype="3" fill="hold" grpId="0" nodeType="withEffect">
                                      <p:stCondLst>
                                        <p:cond delay="1700"/>
                                      </p:stCondLst>
                                      <p:childTnLst>
                                        <p:set>
                                          <p:cBhvr>
                                            <p:cTn id="82" dur="1" fill="hold">
                                              <p:stCondLst>
                                                <p:cond delay="0"/>
                                              </p:stCondLst>
                                            </p:cTn>
                                            <p:tgtEl>
                                              <p:spTgt spid="36"/>
                                            </p:tgtEl>
                                            <p:attrNameLst>
                                              <p:attrName>style.visibility</p:attrName>
                                            </p:attrNameLst>
                                          </p:cBhvr>
                                          <p:to>
                                            <p:strVal val="visible"/>
                                          </p:to>
                                        </p:set>
                                        <p:anim calcmode="lin" valueType="num">
                                          <p:cBhvr additive="base">
                                            <p:cTn id="83" dur="2500" fill="hold"/>
                                            <p:tgtEl>
                                              <p:spTgt spid="36"/>
                                            </p:tgtEl>
                                            <p:attrNameLst>
                                              <p:attrName>ppt_x</p:attrName>
                                            </p:attrNameLst>
                                          </p:cBhvr>
                                          <p:tavLst>
                                            <p:tav tm="0">
                                              <p:val>
                                                <p:strVal val="1+#ppt_w/2"/>
                                              </p:val>
                                            </p:tav>
                                            <p:tav tm="100000">
                                              <p:val>
                                                <p:strVal val="#ppt_x"/>
                                              </p:val>
                                            </p:tav>
                                          </p:tavLst>
                                        </p:anim>
                                        <p:anim calcmode="lin" valueType="num">
                                          <p:cBhvr additive="base">
                                            <p:cTn id="84" dur="2500" fill="hold"/>
                                            <p:tgtEl>
                                              <p:spTgt spid="36"/>
                                            </p:tgtEl>
                                            <p:attrNameLst>
                                              <p:attrName>ppt_y</p:attrName>
                                            </p:attrNameLst>
                                          </p:cBhvr>
                                          <p:tavLst>
                                            <p:tav tm="0">
                                              <p:val>
                                                <p:strVal val="0-#ppt_h/2"/>
                                              </p:val>
                                            </p:tav>
                                            <p:tav tm="100000">
                                              <p:val>
                                                <p:strVal val="#ppt_y"/>
                                              </p:val>
                                            </p:tav>
                                          </p:tavLst>
                                        </p:anim>
                                      </p:childTnLst>
                                    </p:cTn>
                                  </p:par>
                                  <p:par>
                                    <p:cTn id="85" presetID="2" presetClass="entr" presetSubtype="3" fill="hold" grpId="0" nodeType="withEffect">
                                      <p:stCondLst>
                                        <p:cond delay="1000"/>
                                      </p:stCondLst>
                                      <p:childTnLst>
                                        <p:set>
                                          <p:cBhvr>
                                            <p:cTn id="86" dur="1" fill="hold">
                                              <p:stCondLst>
                                                <p:cond delay="0"/>
                                              </p:stCondLst>
                                            </p:cTn>
                                            <p:tgtEl>
                                              <p:spTgt spid="37"/>
                                            </p:tgtEl>
                                            <p:attrNameLst>
                                              <p:attrName>style.visibility</p:attrName>
                                            </p:attrNameLst>
                                          </p:cBhvr>
                                          <p:to>
                                            <p:strVal val="visible"/>
                                          </p:to>
                                        </p:set>
                                        <p:anim calcmode="lin" valueType="num">
                                          <p:cBhvr additive="base">
                                            <p:cTn id="87" dur="2250" fill="hold"/>
                                            <p:tgtEl>
                                              <p:spTgt spid="37"/>
                                            </p:tgtEl>
                                            <p:attrNameLst>
                                              <p:attrName>ppt_x</p:attrName>
                                            </p:attrNameLst>
                                          </p:cBhvr>
                                          <p:tavLst>
                                            <p:tav tm="0">
                                              <p:val>
                                                <p:strVal val="1+#ppt_w/2"/>
                                              </p:val>
                                            </p:tav>
                                            <p:tav tm="100000">
                                              <p:val>
                                                <p:strVal val="#ppt_x"/>
                                              </p:val>
                                            </p:tav>
                                          </p:tavLst>
                                        </p:anim>
                                        <p:anim calcmode="lin" valueType="num">
                                          <p:cBhvr additive="base">
                                            <p:cTn id="88" dur="2250" fill="hold"/>
                                            <p:tgtEl>
                                              <p:spTgt spid="37"/>
                                            </p:tgtEl>
                                            <p:attrNameLst>
                                              <p:attrName>ppt_y</p:attrName>
                                            </p:attrNameLst>
                                          </p:cBhvr>
                                          <p:tavLst>
                                            <p:tav tm="0">
                                              <p:val>
                                                <p:strVal val="0-#ppt_h/2"/>
                                              </p:val>
                                            </p:tav>
                                            <p:tav tm="100000">
                                              <p:val>
                                                <p:strVal val="#ppt_y"/>
                                              </p:val>
                                            </p:tav>
                                          </p:tavLst>
                                        </p:anim>
                                      </p:childTnLst>
                                    </p:cTn>
                                  </p:par>
                                  <p:par>
                                    <p:cTn id="89" presetID="2" presetClass="entr" presetSubtype="3" fill="hold" grpId="0" nodeType="withEffect">
                                      <p:stCondLst>
                                        <p:cond delay="500"/>
                                      </p:stCondLst>
                                      <p:childTnLst>
                                        <p:set>
                                          <p:cBhvr>
                                            <p:cTn id="90" dur="1" fill="hold">
                                              <p:stCondLst>
                                                <p:cond delay="0"/>
                                              </p:stCondLst>
                                            </p:cTn>
                                            <p:tgtEl>
                                              <p:spTgt spid="38"/>
                                            </p:tgtEl>
                                            <p:attrNameLst>
                                              <p:attrName>style.visibility</p:attrName>
                                            </p:attrNameLst>
                                          </p:cBhvr>
                                          <p:to>
                                            <p:strVal val="visible"/>
                                          </p:to>
                                        </p:set>
                                        <p:anim calcmode="lin" valueType="num">
                                          <p:cBhvr additive="base">
                                            <p:cTn id="91" dur="2000" fill="hold"/>
                                            <p:tgtEl>
                                              <p:spTgt spid="38"/>
                                            </p:tgtEl>
                                            <p:attrNameLst>
                                              <p:attrName>ppt_x</p:attrName>
                                            </p:attrNameLst>
                                          </p:cBhvr>
                                          <p:tavLst>
                                            <p:tav tm="0">
                                              <p:val>
                                                <p:strVal val="1+#ppt_w/2"/>
                                              </p:val>
                                            </p:tav>
                                            <p:tav tm="100000">
                                              <p:val>
                                                <p:strVal val="#ppt_x"/>
                                              </p:val>
                                            </p:tav>
                                          </p:tavLst>
                                        </p:anim>
                                        <p:anim calcmode="lin" valueType="num">
                                          <p:cBhvr additive="base">
                                            <p:cTn id="92" dur="2000" fill="hold"/>
                                            <p:tgtEl>
                                              <p:spTgt spid="38"/>
                                            </p:tgtEl>
                                            <p:attrNameLst>
                                              <p:attrName>ppt_y</p:attrName>
                                            </p:attrNameLst>
                                          </p:cBhvr>
                                          <p:tavLst>
                                            <p:tav tm="0">
                                              <p:val>
                                                <p:strVal val="0-#ppt_h/2"/>
                                              </p:val>
                                            </p:tav>
                                            <p:tav tm="100000">
                                              <p:val>
                                                <p:strVal val="#ppt_y"/>
                                              </p:val>
                                            </p:tav>
                                          </p:tavLst>
                                        </p:anim>
                                      </p:childTnLst>
                                    </p:cTn>
                                  </p:par>
                                  <p:par>
                                    <p:cTn id="93" presetID="2" presetClass="entr" presetSubtype="3" fill="hold" grpId="0" nodeType="withEffect">
                                      <p:stCondLst>
                                        <p:cond delay="0"/>
                                      </p:stCondLst>
                                      <p:childTnLst>
                                        <p:set>
                                          <p:cBhvr>
                                            <p:cTn id="94" dur="1" fill="hold">
                                              <p:stCondLst>
                                                <p:cond delay="0"/>
                                              </p:stCondLst>
                                            </p:cTn>
                                            <p:tgtEl>
                                              <p:spTgt spid="39"/>
                                            </p:tgtEl>
                                            <p:attrNameLst>
                                              <p:attrName>style.visibility</p:attrName>
                                            </p:attrNameLst>
                                          </p:cBhvr>
                                          <p:to>
                                            <p:strVal val="visible"/>
                                          </p:to>
                                        </p:set>
                                        <p:anim calcmode="lin" valueType="num">
                                          <p:cBhvr additive="base">
                                            <p:cTn id="95" dur="2500" fill="hold"/>
                                            <p:tgtEl>
                                              <p:spTgt spid="39"/>
                                            </p:tgtEl>
                                            <p:attrNameLst>
                                              <p:attrName>ppt_x</p:attrName>
                                            </p:attrNameLst>
                                          </p:cBhvr>
                                          <p:tavLst>
                                            <p:tav tm="0">
                                              <p:val>
                                                <p:strVal val="1+#ppt_w/2"/>
                                              </p:val>
                                            </p:tav>
                                            <p:tav tm="100000">
                                              <p:val>
                                                <p:strVal val="#ppt_x"/>
                                              </p:val>
                                            </p:tav>
                                          </p:tavLst>
                                        </p:anim>
                                        <p:anim calcmode="lin" valueType="num">
                                          <p:cBhvr additive="base">
                                            <p:cTn id="96" dur="2500" fill="hold"/>
                                            <p:tgtEl>
                                              <p:spTgt spid="39"/>
                                            </p:tgtEl>
                                            <p:attrNameLst>
                                              <p:attrName>ppt_y</p:attrName>
                                            </p:attrNameLst>
                                          </p:cBhvr>
                                          <p:tavLst>
                                            <p:tav tm="0">
                                              <p:val>
                                                <p:strVal val="0-#ppt_h/2"/>
                                              </p:val>
                                            </p:tav>
                                            <p:tav tm="100000">
                                              <p:val>
                                                <p:strVal val="#ppt_y"/>
                                              </p:val>
                                            </p:tav>
                                          </p:tavLst>
                                        </p:anim>
                                      </p:childTnLst>
                                    </p:cTn>
                                  </p:par>
                                  <p:par>
                                    <p:cTn id="97" presetID="2" presetClass="entr" presetSubtype="3" fill="hold" grpId="0" nodeType="withEffect">
                                      <p:stCondLst>
                                        <p:cond delay="200"/>
                                      </p:stCondLst>
                                      <p:childTnLst>
                                        <p:set>
                                          <p:cBhvr>
                                            <p:cTn id="98" dur="1" fill="hold">
                                              <p:stCondLst>
                                                <p:cond delay="0"/>
                                              </p:stCondLst>
                                            </p:cTn>
                                            <p:tgtEl>
                                              <p:spTgt spid="40"/>
                                            </p:tgtEl>
                                            <p:attrNameLst>
                                              <p:attrName>style.visibility</p:attrName>
                                            </p:attrNameLst>
                                          </p:cBhvr>
                                          <p:to>
                                            <p:strVal val="visible"/>
                                          </p:to>
                                        </p:set>
                                        <p:anim calcmode="lin" valueType="num">
                                          <p:cBhvr additive="base">
                                            <p:cTn id="99" dur="2000" fill="hold"/>
                                            <p:tgtEl>
                                              <p:spTgt spid="40"/>
                                            </p:tgtEl>
                                            <p:attrNameLst>
                                              <p:attrName>ppt_x</p:attrName>
                                            </p:attrNameLst>
                                          </p:cBhvr>
                                          <p:tavLst>
                                            <p:tav tm="0">
                                              <p:val>
                                                <p:strVal val="1+#ppt_w/2"/>
                                              </p:val>
                                            </p:tav>
                                            <p:tav tm="100000">
                                              <p:val>
                                                <p:strVal val="#ppt_x"/>
                                              </p:val>
                                            </p:tav>
                                          </p:tavLst>
                                        </p:anim>
                                        <p:anim calcmode="lin" valueType="num">
                                          <p:cBhvr additive="base">
                                            <p:cTn id="100" dur="2000" fill="hold"/>
                                            <p:tgtEl>
                                              <p:spTgt spid="40"/>
                                            </p:tgtEl>
                                            <p:attrNameLst>
                                              <p:attrName>ppt_y</p:attrName>
                                            </p:attrNameLst>
                                          </p:cBhvr>
                                          <p:tavLst>
                                            <p:tav tm="0">
                                              <p:val>
                                                <p:strVal val="0-#ppt_h/2"/>
                                              </p:val>
                                            </p:tav>
                                            <p:tav tm="100000">
                                              <p:val>
                                                <p:strVal val="#ppt_y"/>
                                              </p:val>
                                            </p:tav>
                                          </p:tavLst>
                                        </p:anim>
                                      </p:childTnLst>
                                    </p:cTn>
                                  </p:par>
                                  <p:par>
                                    <p:cTn id="101" presetID="2" presetClass="entr" presetSubtype="3" fill="hold" grpId="0" nodeType="withEffect">
                                      <p:stCondLst>
                                        <p:cond delay="800"/>
                                      </p:stCondLst>
                                      <p:childTnLst>
                                        <p:set>
                                          <p:cBhvr>
                                            <p:cTn id="102" dur="1" fill="hold">
                                              <p:stCondLst>
                                                <p:cond delay="0"/>
                                              </p:stCondLst>
                                            </p:cTn>
                                            <p:tgtEl>
                                              <p:spTgt spid="41"/>
                                            </p:tgtEl>
                                            <p:attrNameLst>
                                              <p:attrName>style.visibility</p:attrName>
                                            </p:attrNameLst>
                                          </p:cBhvr>
                                          <p:to>
                                            <p:strVal val="visible"/>
                                          </p:to>
                                        </p:set>
                                        <p:anim calcmode="lin" valueType="num">
                                          <p:cBhvr additive="base">
                                            <p:cTn id="103" dur="2000" fill="hold"/>
                                            <p:tgtEl>
                                              <p:spTgt spid="41"/>
                                            </p:tgtEl>
                                            <p:attrNameLst>
                                              <p:attrName>ppt_x</p:attrName>
                                            </p:attrNameLst>
                                          </p:cBhvr>
                                          <p:tavLst>
                                            <p:tav tm="0">
                                              <p:val>
                                                <p:strVal val="1+#ppt_w/2"/>
                                              </p:val>
                                            </p:tav>
                                            <p:tav tm="100000">
                                              <p:val>
                                                <p:strVal val="#ppt_x"/>
                                              </p:val>
                                            </p:tav>
                                          </p:tavLst>
                                        </p:anim>
                                        <p:anim calcmode="lin" valueType="num">
                                          <p:cBhvr additive="base">
                                            <p:cTn id="104" dur="2000" fill="hold"/>
                                            <p:tgtEl>
                                              <p:spTgt spid="41"/>
                                            </p:tgtEl>
                                            <p:attrNameLst>
                                              <p:attrName>ppt_y</p:attrName>
                                            </p:attrNameLst>
                                          </p:cBhvr>
                                          <p:tavLst>
                                            <p:tav tm="0">
                                              <p:val>
                                                <p:strVal val="0-#ppt_h/2"/>
                                              </p:val>
                                            </p:tav>
                                            <p:tav tm="100000">
                                              <p:val>
                                                <p:strVal val="#ppt_y"/>
                                              </p:val>
                                            </p:tav>
                                          </p:tavLst>
                                        </p:anim>
                                      </p:childTnLst>
                                    </p:cTn>
                                  </p:par>
                                  <p:par>
                                    <p:cTn id="105" presetID="2" presetClass="entr" presetSubtype="3" fill="hold" grpId="0" nodeType="withEffect">
                                      <p:stCondLst>
                                        <p:cond delay="800"/>
                                      </p:stCondLst>
                                      <p:childTnLst>
                                        <p:set>
                                          <p:cBhvr>
                                            <p:cTn id="106" dur="1" fill="hold">
                                              <p:stCondLst>
                                                <p:cond delay="0"/>
                                              </p:stCondLst>
                                            </p:cTn>
                                            <p:tgtEl>
                                              <p:spTgt spid="42"/>
                                            </p:tgtEl>
                                            <p:attrNameLst>
                                              <p:attrName>style.visibility</p:attrName>
                                            </p:attrNameLst>
                                          </p:cBhvr>
                                          <p:to>
                                            <p:strVal val="visible"/>
                                          </p:to>
                                        </p:set>
                                        <p:anim calcmode="lin" valueType="num">
                                          <p:cBhvr additive="base">
                                            <p:cTn id="107" dur="2500" fill="hold"/>
                                            <p:tgtEl>
                                              <p:spTgt spid="42"/>
                                            </p:tgtEl>
                                            <p:attrNameLst>
                                              <p:attrName>ppt_x</p:attrName>
                                            </p:attrNameLst>
                                          </p:cBhvr>
                                          <p:tavLst>
                                            <p:tav tm="0">
                                              <p:val>
                                                <p:strVal val="1+#ppt_w/2"/>
                                              </p:val>
                                            </p:tav>
                                            <p:tav tm="100000">
                                              <p:val>
                                                <p:strVal val="#ppt_x"/>
                                              </p:val>
                                            </p:tav>
                                          </p:tavLst>
                                        </p:anim>
                                        <p:anim calcmode="lin" valueType="num">
                                          <p:cBhvr additive="base">
                                            <p:cTn id="108" dur="2500" fill="hold"/>
                                            <p:tgtEl>
                                              <p:spTgt spid="42"/>
                                            </p:tgtEl>
                                            <p:attrNameLst>
                                              <p:attrName>ppt_y</p:attrName>
                                            </p:attrNameLst>
                                          </p:cBhvr>
                                          <p:tavLst>
                                            <p:tav tm="0">
                                              <p:val>
                                                <p:strVal val="0-#ppt_h/2"/>
                                              </p:val>
                                            </p:tav>
                                            <p:tav tm="100000">
                                              <p:val>
                                                <p:strVal val="#ppt_y"/>
                                              </p:val>
                                            </p:tav>
                                          </p:tavLst>
                                        </p:anim>
                                      </p:childTnLst>
                                    </p:cTn>
                                  </p:par>
                                  <p:par>
                                    <p:cTn id="109" presetID="2" presetClass="entr" presetSubtype="3" fill="hold" grpId="0" nodeType="withEffect">
                                      <p:stCondLst>
                                        <p:cond delay="500"/>
                                      </p:stCondLst>
                                      <p:childTnLst>
                                        <p:set>
                                          <p:cBhvr>
                                            <p:cTn id="110" dur="1" fill="hold">
                                              <p:stCondLst>
                                                <p:cond delay="0"/>
                                              </p:stCondLst>
                                            </p:cTn>
                                            <p:tgtEl>
                                              <p:spTgt spid="43"/>
                                            </p:tgtEl>
                                            <p:attrNameLst>
                                              <p:attrName>style.visibility</p:attrName>
                                            </p:attrNameLst>
                                          </p:cBhvr>
                                          <p:to>
                                            <p:strVal val="visible"/>
                                          </p:to>
                                        </p:set>
                                        <p:anim calcmode="lin" valueType="num">
                                          <p:cBhvr additive="base">
                                            <p:cTn id="111" dur="2500" fill="hold"/>
                                            <p:tgtEl>
                                              <p:spTgt spid="43"/>
                                            </p:tgtEl>
                                            <p:attrNameLst>
                                              <p:attrName>ppt_x</p:attrName>
                                            </p:attrNameLst>
                                          </p:cBhvr>
                                          <p:tavLst>
                                            <p:tav tm="0">
                                              <p:val>
                                                <p:strVal val="1+#ppt_w/2"/>
                                              </p:val>
                                            </p:tav>
                                            <p:tav tm="100000">
                                              <p:val>
                                                <p:strVal val="#ppt_x"/>
                                              </p:val>
                                            </p:tav>
                                          </p:tavLst>
                                        </p:anim>
                                        <p:anim calcmode="lin" valueType="num">
                                          <p:cBhvr additive="base">
                                            <p:cTn id="112" dur="2500" fill="hold"/>
                                            <p:tgtEl>
                                              <p:spTgt spid="43"/>
                                            </p:tgtEl>
                                            <p:attrNameLst>
                                              <p:attrName>ppt_y</p:attrName>
                                            </p:attrNameLst>
                                          </p:cBhvr>
                                          <p:tavLst>
                                            <p:tav tm="0">
                                              <p:val>
                                                <p:strVal val="0-#ppt_h/2"/>
                                              </p:val>
                                            </p:tav>
                                            <p:tav tm="100000">
                                              <p:val>
                                                <p:strVal val="#ppt_y"/>
                                              </p:val>
                                            </p:tav>
                                          </p:tavLst>
                                        </p:anim>
                                      </p:childTnLst>
                                    </p:cTn>
                                  </p:par>
                                  <p:par>
                                    <p:cTn id="113" presetID="2" presetClass="entr" presetSubtype="3" fill="hold" grpId="0" nodeType="withEffect">
                                      <p:stCondLst>
                                        <p:cond delay="1300"/>
                                      </p:stCondLst>
                                      <p:childTnLst>
                                        <p:set>
                                          <p:cBhvr>
                                            <p:cTn id="114" dur="1" fill="hold">
                                              <p:stCondLst>
                                                <p:cond delay="0"/>
                                              </p:stCondLst>
                                            </p:cTn>
                                            <p:tgtEl>
                                              <p:spTgt spid="44"/>
                                            </p:tgtEl>
                                            <p:attrNameLst>
                                              <p:attrName>style.visibility</p:attrName>
                                            </p:attrNameLst>
                                          </p:cBhvr>
                                          <p:to>
                                            <p:strVal val="visible"/>
                                          </p:to>
                                        </p:set>
                                        <p:anim calcmode="lin" valueType="num">
                                          <p:cBhvr additive="base">
                                            <p:cTn id="115" dur="2000" fill="hold"/>
                                            <p:tgtEl>
                                              <p:spTgt spid="44"/>
                                            </p:tgtEl>
                                            <p:attrNameLst>
                                              <p:attrName>ppt_x</p:attrName>
                                            </p:attrNameLst>
                                          </p:cBhvr>
                                          <p:tavLst>
                                            <p:tav tm="0">
                                              <p:val>
                                                <p:strVal val="1+#ppt_w/2"/>
                                              </p:val>
                                            </p:tav>
                                            <p:tav tm="100000">
                                              <p:val>
                                                <p:strVal val="#ppt_x"/>
                                              </p:val>
                                            </p:tav>
                                          </p:tavLst>
                                        </p:anim>
                                        <p:anim calcmode="lin" valueType="num">
                                          <p:cBhvr additive="base">
                                            <p:cTn id="116" dur="2000" fill="hold"/>
                                            <p:tgtEl>
                                              <p:spTgt spid="44"/>
                                            </p:tgtEl>
                                            <p:attrNameLst>
                                              <p:attrName>ppt_y</p:attrName>
                                            </p:attrNameLst>
                                          </p:cBhvr>
                                          <p:tavLst>
                                            <p:tav tm="0">
                                              <p:val>
                                                <p:strVal val="0-#ppt_h/2"/>
                                              </p:val>
                                            </p:tav>
                                            <p:tav tm="100000">
                                              <p:val>
                                                <p:strVal val="#ppt_y"/>
                                              </p:val>
                                            </p:tav>
                                          </p:tavLst>
                                        </p:anim>
                                      </p:childTnLst>
                                    </p:cTn>
                                  </p:par>
                                  <p:par>
                                    <p:cTn id="117" presetID="2" presetClass="entr" presetSubtype="3" fill="hold" grpId="0" nodeType="withEffect">
                                      <p:stCondLst>
                                        <p:cond delay="200"/>
                                      </p:stCondLst>
                                      <p:childTnLst>
                                        <p:set>
                                          <p:cBhvr>
                                            <p:cTn id="118" dur="1" fill="hold">
                                              <p:stCondLst>
                                                <p:cond delay="0"/>
                                              </p:stCondLst>
                                            </p:cTn>
                                            <p:tgtEl>
                                              <p:spTgt spid="45"/>
                                            </p:tgtEl>
                                            <p:attrNameLst>
                                              <p:attrName>style.visibility</p:attrName>
                                            </p:attrNameLst>
                                          </p:cBhvr>
                                          <p:to>
                                            <p:strVal val="visible"/>
                                          </p:to>
                                        </p:set>
                                        <p:anim calcmode="lin" valueType="num">
                                          <p:cBhvr additive="base">
                                            <p:cTn id="119" dur="2500" fill="hold"/>
                                            <p:tgtEl>
                                              <p:spTgt spid="45"/>
                                            </p:tgtEl>
                                            <p:attrNameLst>
                                              <p:attrName>ppt_x</p:attrName>
                                            </p:attrNameLst>
                                          </p:cBhvr>
                                          <p:tavLst>
                                            <p:tav tm="0">
                                              <p:val>
                                                <p:strVal val="1+#ppt_w/2"/>
                                              </p:val>
                                            </p:tav>
                                            <p:tav tm="100000">
                                              <p:val>
                                                <p:strVal val="#ppt_x"/>
                                              </p:val>
                                            </p:tav>
                                          </p:tavLst>
                                        </p:anim>
                                        <p:anim calcmode="lin" valueType="num">
                                          <p:cBhvr additive="base">
                                            <p:cTn id="120" dur="2500" fill="hold"/>
                                            <p:tgtEl>
                                              <p:spTgt spid="45"/>
                                            </p:tgtEl>
                                            <p:attrNameLst>
                                              <p:attrName>ppt_y</p:attrName>
                                            </p:attrNameLst>
                                          </p:cBhvr>
                                          <p:tavLst>
                                            <p:tav tm="0">
                                              <p:val>
                                                <p:strVal val="0-#ppt_h/2"/>
                                              </p:val>
                                            </p:tav>
                                            <p:tav tm="100000">
                                              <p:val>
                                                <p:strVal val="#ppt_y"/>
                                              </p:val>
                                            </p:tav>
                                          </p:tavLst>
                                        </p:anim>
                                      </p:childTnLst>
                                    </p:cTn>
                                  </p:par>
                                  <p:par>
                                    <p:cTn id="121" presetID="2" presetClass="entr" presetSubtype="3" fill="hold" grpId="0" nodeType="withEffect">
                                      <p:stCondLst>
                                        <p:cond delay="0"/>
                                      </p:stCondLst>
                                      <p:childTnLst>
                                        <p:set>
                                          <p:cBhvr>
                                            <p:cTn id="122" dur="1" fill="hold">
                                              <p:stCondLst>
                                                <p:cond delay="0"/>
                                              </p:stCondLst>
                                            </p:cTn>
                                            <p:tgtEl>
                                              <p:spTgt spid="46"/>
                                            </p:tgtEl>
                                            <p:attrNameLst>
                                              <p:attrName>style.visibility</p:attrName>
                                            </p:attrNameLst>
                                          </p:cBhvr>
                                          <p:to>
                                            <p:strVal val="visible"/>
                                          </p:to>
                                        </p:set>
                                        <p:anim calcmode="lin" valueType="num">
                                          <p:cBhvr additive="base">
                                            <p:cTn id="123" dur="2000" fill="hold"/>
                                            <p:tgtEl>
                                              <p:spTgt spid="46"/>
                                            </p:tgtEl>
                                            <p:attrNameLst>
                                              <p:attrName>ppt_x</p:attrName>
                                            </p:attrNameLst>
                                          </p:cBhvr>
                                          <p:tavLst>
                                            <p:tav tm="0">
                                              <p:val>
                                                <p:strVal val="1+#ppt_w/2"/>
                                              </p:val>
                                            </p:tav>
                                            <p:tav tm="100000">
                                              <p:val>
                                                <p:strVal val="#ppt_x"/>
                                              </p:val>
                                            </p:tav>
                                          </p:tavLst>
                                        </p:anim>
                                        <p:anim calcmode="lin" valueType="num">
                                          <p:cBhvr additive="base">
                                            <p:cTn id="124" dur="2000" fill="hold"/>
                                            <p:tgtEl>
                                              <p:spTgt spid="46"/>
                                            </p:tgtEl>
                                            <p:attrNameLst>
                                              <p:attrName>ppt_y</p:attrName>
                                            </p:attrNameLst>
                                          </p:cBhvr>
                                          <p:tavLst>
                                            <p:tav tm="0">
                                              <p:val>
                                                <p:strVal val="0-#ppt_h/2"/>
                                              </p:val>
                                            </p:tav>
                                            <p:tav tm="100000">
                                              <p:val>
                                                <p:strVal val="#ppt_y"/>
                                              </p:val>
                                            </p:tav>
                                          </p:tavLst>
                                        </p:anim>
                                      </p:childTnLst>
                                    </p:cTn>
                                  </p:par>
                                  <p:par>
                                    <p:cTn id="125" presetID="2" presetClass="entr" presetSubtype="3" fill="hold" grpId="0" nodeType="withEffect">
                                      <p:stCondLst>
                                        <p:cond delay="1900"/>
                                      </p:stCondLst>
                                      <p:childTnLst>
                                        <p:set>
                                          <p:cBhvr>
                                            <p:cTn id="126" dur="1" fill="hold">
                                              <p:stCondLst>
                                                <p:cond delay="0"/>
                                              </p:stCondLst>
                                            </p:cTn>
                                            <p:tgtEl>
                                              <p:spTgt spid="47"/>
                                            </p:tgtEl>
                                            <p:attrNameLst>
                                              <p:attrName>style.visibility</p:attrName>
                                            </p:attrNameLst>
                                          </p:cBhvr>
                                          <p:to>
                                            <p:strVal val="visible"/>
                                          </p:to>
                                        </p:set>
                                        <p:anim calcmode="lin" valueType="num">
                                          <p:cBhvr additive="base">
                                            <p:cTn id="127" dur="2250" fill="hold"/>
                                            <p:tgtEl>
                                              <p:spTgt spid="47"/>
                                            </p:tgtEl>
                                            <p:attrNameLst>
                                              <p:attrName>ppt_x</p:attrName>
                                            </p:attrNameLst>
                                          </p:cBhvr>
                                          <p:tavLst>
                                            <p:tav tm="0">
                                              <p:val>
                                                <p:strVal val="1+#ppt_w/2"/>
                                              </p:val>
                                            </p:tav>
                                            <p:tav tm="100000">
                                              <p:val>
                                                <p:strVal val="#ppt_x"/>
                                              </p:val>
                                            </p:tav>
                                          </p:tavLst>
                                        </p:anim>
                                        <p:anim calcmode="lin" valueType="num">
                                          <p:cBhvr additive="base">
                                            <p:cTn id="128" dur="2250" fill="hold"/>
                                            <p:tgtEl>
                                              <p:spTgt spid="47"/>
                                            </p:tgtEl>
                                            <p:attrNameLst>
                                              <p:attrName>ppt_y</p:attrName>
                                            </p:attrNameLst>
                                          </p:cBhvr>
                                          <p:tavLst>
                                            <p:tav tm="0">
                                              <p:val>
                                                <p:strVal val="0-#ppt_h/2"/>
                                              </p:val>
                                            </p:tav>
                                            <p:tav tm="100000">
                                              <p:val>
                                                <p:strVal val="#ppt_y"/>
                                              </p:val>
                                            </p:tav>
                                          </p:tavLst>
                                        </p:anim>
                                      </p:childTnLst>
                                    </p:cTn>
                                  </p:par>
                                  <p:par>
                                    <p:cTn id="129" presetID="2" presetClass="entr" presetSubtype="3" fill="hold" grpId="0" nodeType="withEffect">
                                      <p:stCondLst>
                                        <p:cond delay="1400"/>
                                      </p:stCondLst>
                                      <p:childTnLst>
                                        <p:set>
                                          <p:cBhvr>
                                            <p:cTn id="130" dur="1" fill="hold">
                                              <p:stCondLst>
                                                <p:cond delay="0"/>
                                              </p:stCondLst>
                                            </p:cTn>
                                            <p:tgtEl>
                                              <p:spTgt spid="48"/>
                                            </p:tgtEl>
                                            <p:attrNameLst>
                                              <p:attrName>style.visibility</p:attrName>
                                            </p:attrNameLst>
                                          </p:cBhvr>
                                          <p:to>
                                            <p:strVal val="visible"/>
                                          </p:to>
                                        </p:set>
                                        <p:anim calcmode="lin" valueType="num">
                                          <p:cBhvr additive="base">
                                            <p:cTn id="131" dur="2000" fill="hold"/>
                                            <p:tgtEl>
                                              <p:spTgt spid="48"/>
                                            </p:tgtEl>
                                            <p:attrNameLst>
                                              <p:attrName>ppt_x</p:attrName>
                                            </p:attrNameLst>
                                          </p:cBhvr>
                                          <p:tavLst>
                                            <p:tav tm="0">
                                              <p:val>
                                                <p:strVal val="1+#ppt_w/2"/>
                                              </p:val>
                                            </p:tav>
                                            <p:tav tm="100000">
                                              <p:val>
                                                <p:strVal val="#ppt_x"/>
                                              </p:val>
                                            </p:tav>
                                          </p:tavLst>
                                        </p:anim>
                                        <p:anim calcmode="lin" valueType="num">
                                          <p:cBhvr additive="base">
                                            <p:cTn id="132" dur="2000" fill="hold"/>
                                            <p:tgtEl>
                                              <p:spTgt spid="48"/>
                                            </p:tgtEl>
                                            <p:attrNameLst>
                                              <p:attrName>ppt_y</p:attrName>
                                            </p:attrNameLst>
                                          </p:cBhvr>
                                          <p:tavLst>
                                            <p:tav tm="0">
                                              <p:val>
                                                <p:strVal val="0-#ppt_h/2"/>
                                              </p:val>
                                            </p:tav>
                                            <p:tav tm="100000">
                                              <p:val>
                                                <p:strVal val="#ppt_y"/>
                                              </p:val>
                                            </p:tav>
                                          </p:tavLst>
                                        </p:anim>
                                      </p:childTnLst>
                                    </p:cTn>
                                  </p:par>
                                  <p:par>
                                    <p:cTn id="133" presetID="2" presetClass="entr" presetSubtype="3" fill="hold" grpId="0" nodeType="withEffect">
                                      <p:stCondLst>
                                        <p:cond delay="700"/>
                                      </p:stCondLst>
                                      <p:childTnLst>
                                        <p:set>
                                          <p:cBhvr>
                                            <p:cTn id="134" dur="1" fill="hold">
                                              <p:stCondLst>
                                                <p:cond delay="0"/>
                                              </p:stCondLst>
                                            </p:cTn>
                                            <p:tgtEl>
                                              <p:spTgt spid="49"/>
                                            </p:tgtEl>
                                            <p:attrNameLst>
                                              <p:attrName>style.visibility</p:attrName>
                                            </p:attrNameLst>
                                          </p:cBhvr>
                                          <p:to>
                                            <p:strVal val="visible"/>
                                          </p:to>
                                        </p:set>
                                        <p:anim calcmode="lin" valueType="num">
                                          <p:cBhvr additive="base">
                                            <p:cTn id="135" dur="2500" fill="hold"/>
                                            <p:tgtEl>
                                              <p:spTgt spid="49"/>
                                            </p:tgtEl>
                                            <p:attrNameLst>
                                              <p:attrName>ppt_x</p:attrName>
                                            </p:attrNameLst>
                                          </p:cBhvr>
                                          <p:tavLst>
                                            <p:tav tm="0">
                                              <p:val>
                                                <p:strVal val="1+#ppt_w/2"/>
                                              </p:val>
                                            </p:tav>
                                            <p:tav tm="100000">
                                              <p:val>
                                                <p:strVal val="#ppt_x"/>
                                              </p:val>
                                            </p:tav>
                                          </p:tavLst>
                                        </p:anim>
                                        <p:anim calcmode="lin" valueType="num">
                                          <p:cBhvr additive="base">
                                            <p:cTn id="136" dur="2500" fill="hold"/>
                                            <p:tgtEl>
                                              <p:spTgt spid="49"/>
                                            </p:tgtEl>
                                            <p:attrNameLst>
                                              <p:attrName>ppt_y</p:attrName>
                                            </p:attrNameLst>
                                          </p:cBhvr>
                                          <p:tavLst>
                                            <p:tav tm="0">
                                              <p:val>
                                                <p:strVal val="0-#ppt_h/2"/>
                                              </p:val>
                                            </p:tav>
                                            <p:tav tm="100000">
                                              <p:val>
                                                <p:strVal val="#ppt_y"/>
                                              </p:val>
                                            </p:tav>
                                          </p:tavLst>
                                        </p:anim>
                                      </p:childTnLst>
                                    </p:cTn>
                                  </p:par>
                                  <p:par>
                                    <p:cTn id="137" presetID="2" presetClass="entr" presetSubtype="3" fill="hold" grpId="0" nodeType="withEffect">
                                      <p:stCondLst>
                                        <p:cond delay="0"/>
                                      </p:stCondLst>
                                      <p:childTnLst>
                                        <p:set>
                                          <p:cBhvr>
                                            <p:cTn id="138" dur="1" fill="hold">
                                              <p:stCondLst>
                                                <p:cond delay="0"/>
                                              </p:stCondLst>
                                            </p:cTn>
                                            <p:tgtEl>
                                              <p:spTgt spid="50"/>
                                            </p:tgtEl>
                                            <p:attrNameLst>
                                              <p:attrName>style.visibility</p:attrName>
                                            </p:attrNameLst>
                                          </p:cBhvr>
                                          <p:to>
                                            <p:strVal val="visible"/>
                                          </p:to>
                                        </p:set>
                                        <p:anim calcmode="lin" valueType="num">
                                          <p:cBhvr additive="base">
                                            <p:cTn id="139" dur="2250" fill="hold"/>
                                            <p:tgtEl>
                                              <p:spTgt spid="50"/>
                                            </p:tgtEl>
                                            <p:attrNameLst>
                                              <p:attrName>ppt_x</p:attrName>
                                            </p:attrNameLst>
                                          </p:cBhvr>
                                          <p:tavLst>
                                            <p:tav tm="0">
                                              <p:val>
                                                <p:strVal val="1+#ppt_w/2"/>
                                              </p:val>
                                            </p:tav>
                                            <p:tav tm="100000">
                                              <p:val>
                                                <p:strVal val="#ppt_x"/>
                                              </p:val>
                                            </p:tav>
                                          </p:tavLst>
                                        </p:anim>
                                        <p:anim calcmode="lin" valueType="num">
                                          <p:cBhvr additive="base">
                                            <p:cTn id="140" dur="2250" fill="hold"/>
                                            <p:tgtEl>
                                              <p:spTgt spid="50"/>
                                            </p:tgtEl>
                                            <p:attrNameLst>
                                              <p:attrName>ppt_y</p:attrName>
                                            </p:attrNameLst>
                                          </p:cBhvr>
                                          <p:tavLst>
                                            <p:tav tm="0">
                                              <p:val>
                                                <p:strVal val="0-#ppt_h/2"/>
                                              </p:val>
                                            </p:tav>
                                            <p:tav tm="100000">
                                              <p:val>
                                                <p:strVal val="#ppt_y"/>
                                              </p:val>
                                            </p:tav>
                                          </p:tavLst>
                                        </p:anim>
                                      </p:childTnLst>
                                    </p:cTn>
                                  </p:par>
                                  <p:par>
                                    <p:cTn id="141" presetID="2" presetClass="entr" presetSubtype="3" fill="hold" grpId="0" nodeType="withEffect">
                                      <p:stCondLst>
                                        <p:cond delay="2300"/>
                                      </p:stCondLst>
                                      <p:childTnLst>
                                        <p:set>
                                          <p:cBhvr>
                                            <p:cTn id="142" dur="1" fill="hold">
                                              <p:stCondLst>
                                                <p:cond delay="0"/>
                                              </p:stCondLst>
                                            </p:cTn>
                                            <p:tgtEl>
                                              <p:spTgt spid="51"/>
                                            </p:tgtEl>
                                            <p:attrNameLst>
                                              <p:attrName>style.visibility</p:attrName>
                                            </p:attrNameLst>
                                          </p:cBhvr>
                                          <p:to>
                                            <p:strVal val="visible"/>
                                          </p:to>
                                        </p:set>
                                        <p:anim calcmode="lin" valueType="num">
                                          <p:cBhvr additive="base">
                                            <p:cTn id="143" dur="2000" fill="hold"/>
                                            <p:tgtEl>
                                              <p:spTgt spid="51"/>
                                            </p:tgtEl>
                                            <p:attrNameLst>
                                              <p:attrName>ppt_x</p:attrName>
                                            </p:attrNameLst>
                                          </p:cBhvr>
                                          <p:tavLst>
                                            <p:tav tm="0">
                                              <p:val>
                                                <p:strVal val="1+#ppt_w/2"/>
                                              </p:val>
                                            </p:tav>
                                            <p:tav tm="100000">
                                              <p:val>
                                                <p:strVal val="#ppt_x"/>
                                              </p:val>
                                            </p:tav>
                                          </p:tavLst>
                                        </p:anim>
                                        <p:anim calcmode="lin" valueType="num">
                                          <p:cBhvr additive="base">
                                            <p:cTn id="144" dur="2000" fill="hold"/>
                                            <p:tgtEl>
                                              <p:spTgt spid="51"/>
                                            </p:tgtEl>
                                            <p:attrNameLst>
                                              <p:attrName>ppt_y</p:attrName>
                                            </p:attrNameLst>
                                          </p:cBhvr>
                                          <p:tavLst>
                                            <p:tav tm="0">
                                              <p:val>
                                                <p:strVal val="0-#ppt_h/2"/>
                                              </p:val>
                                            </p:tav>
                                            <p:tav tm="100000">
                                              <p:val>
                                                <p:strVal val="#ppt_y"/>
                                              </p:val>
                                            </p:tav>
                                          </p:tavLst>
                                        </p:anim>
                                      </p:childTnLst>
                                    </p:cTn>
                                  </p:par>
                                  <p:par>
                                    <p:cTn id="145" presetID="2" presetClass="entr" presetSubtype="3" fill="hold" grpId="0" nodeType="withEffect">
                                      <p:stCondLst>
                                        <p:cond delay="1500"/>
                                      </p:stCondLst>
                                      <p:childTnLst>
                                        <p:set>
                                          <p:cBhvr>
                                            <p:cTn id="146" dur="1" fill="hold">
                                              <p:stCondLst>
                                                <p:cond delay="0"/>
                                              </p:stCondLst>
                                            </p:cTn>
                                            <p:tgtEl>
                                              <p:spTgt spid="52"/>
                                            </p:tgtEl>
                                            <p:attrNameLst>
                                              <p:attrName>style.visibility</p:attrName>
                                            </p:attrNameLst>
                                          </p:cBhvr>
                                          <p:to>
                                            <p:strVal val="visible"/>
                                          </p:to>
                                        </p:set>
                                        <p:anim calcmode="lin" valueType="num">
                                          <p:cBhvr additive="base">
                                            <p:cTn id="147" dur="2500" fill="hold"/>
                                            <p:tgtEl>
                                              <p:spTgt spid="52"/>
                                            </p:tgtEl>
                                            <p:attrNameLst>
                                              <p:attrName>ppt_x</p:attrName>
                                            </p:attrNameLst>
                                          </p:cBhvr>
                                          <p:tavLst>
                                            <p:tav tm="0">
                                              <p:val>
                                                <p:strVal val="1+#ppt_w/2"/>
                                              </p:val>
                                            </p:tav>
                                            <p:tav tm="100000">
                                              <p:val>
                                                <p:strVal val="#ppt_x"/>
                                              </p:val>
                                            </p:tav>
                                          </p:tavLst>
                                        </p:anim>
                                        <p:anim calcmode="lin" valueType="num">
                                          <p:cBhvr additive="base">
                                            <p:cTn id="148" dur="2500" fill="hold"/>
                                            <p:tgtEl>
                                              <p:spTgt spid="52"/>
                                            </p:tgtEl>
                                            <p:attrNameLst>
                                              <p:attrName>ppt_y</p:attrName>
                                            </p:attrNameLst>
                                          </p:cBhvr>
                                          <p:tavLst>
                                            <p:tav tm="0">
                                              <p:val>
                                                <p:strVal val="0-#ppt_h/2"/>
                                              </p:val>
                                            </p:tav>
                                            <p:tav tm="100000">
                                              <p:val>
                                                <p:strVal val="#ppt_y"/>
                                              </p:val>
                                            </p:tav>
                                          </p:tavLst>
                                        </p:anim>
                                      </p:childTnLst>
                                    </p:cTn>
                                  </p:par>
                                  <p:par>
                                    <p:cTn id="149" presetID="2" presetClass="entr" presetSubtype="3" fill="hold" grpId="0" nodeType="withEffect">
                                      <p:stCondLst>
                                        <p:cond delay="600"/>
                                      </p:stCondLst>
                                      <p:childTnLst>
                                        <p:set>
                                          <p:cBhvr>
                                            <p:cTn id="150" dur="1" fill="hold">
                                              <p:stCondLst>
                                                <p:cond delay="0"/>
                                              </p:stCondLst>
                                            </p:cTn>
                                            <p:tgtEl>
                                              <p:spTgt spid="53"/>
                                            </p:tgtEl>
                                            <p:attrNameLst>
                                              <p:attrName>style.visibility</p:attrName>
                                            </p:attrNameLst>
                                          </p:cBhvr>
                                          <p:to>
                                            <p:strVal val="visible"/>
                                          </p:to>
                                        </p:set>
                                        <p:anim calcmode="lin" valueType="num">
                                          <p:cBhvr additive="base">
                                            <p:cTn id="151" dur="2500" fill="hold"/>
                                            <p:tgtEl>
                                              <p:spTgt spid="53"/>
                                            </p:tgtEl>
                                            <p:attrNameLst>
                                              <p:attrName>ppt_x</p:attrName>
                                            </p:attrNameLst>
                                          </p:cBhvr>
                                          <p:tavLst>
                                            <p:tav tm="0">
                                              <p:val>
                                                <p:strVal val="1+#ppt_w/2"/>
                                              </p:val>
                                            </p:tav>
                                            <p:tav tm="100000">
                                              <p:val>
                                                <p:strVal val="#ppt_x"/>
                                              </p:val>
                                            </p:tav>
                                          </p:tavLst>
                                        </p:anim>
                                        <p:anim calcmode="lin" valueType="num">
                                          <p:cBhvr additive="base">
                                            <p:cTn id="152" dur="2500" fill="hold"/>
                                            <p:tgtEl>
                                              <p:spTgt spid="53"/>
                                            </p:tgtEl>
                                            <p:attrNameLst>
                                              <p:attrName>ppt_y</p:attrName>
                                            </p:attrNameLst>
                                          </p:cBhvr>
                                          <p:tavLst>
                                            <p:tav tm="0">
                                              <p:val>
                                                <p:strVal val="0-#ppt_h/2"/>
                                              </p:val>
                                            </p:tav>
                                            <p:tav tm="100000">
                                              <p:val>
                                                <p:strVal val="#ppt_y"/>
                                              </p:val>
                                            </p:tav>
                                          </p:tavLst>
                                        </p:anim>
                                      </p:childTnLst>
                                    </p:cTn>
                                  </p:par>
                                  <p:par>
                                    <p:cTn id="153" presetID="2" presetClass="entr" presetSubtype="3" fill="hold" grpId="0" nodeType="withEffect">
                                      <p:stCondLst>
                                        <p:cond delay="0"/>
                                      </p:stCondLst>
                                      <p:childTnLst>
                                        <p:set>
                                          <p:cBhvr>
                                            <p:cTn id="154" dur="1" fill="hold">
                                              <p:stCondLst>
                                                <p:cond delay="0"/>
                                              </p:stCondLst>
                                            </p:cTn>
                                            <p:tgtEl>
                                              <p:spTgt spid="54"/>
                                            </p:tgtEl>
                                            <p:attrNameLst>
                                              <p:attrName>style.visibility</p:attrName>
                                            </p:attrNameLst>
                                          </p:cBhvr>
                                          <p:to>
                                            <p:strVal val="visible"/>
                                          </p:to>
                                        </p:set>
                                        <p:anim calcmode="lin" valueType="num">
                                          <p:cBhvr additive="base">
                                            <p:cTn id="155" dur="2000" fill="hold"/>
                                            <p:tgtEl>
                                              <p:spTgt spid="54"/>
                                            </p:tgtEl>
                                            <p:attrNameLst>
                                              <p:attrName>ppt_x</p:attrName>
                                            </p:attrNameLst>
                                          </p:cBhvr>
                                          <p:tavLst>
                                            <p:tav tm="0">
                                              <p:val>
                                                <p:strVal val="1+#ppt_w/2"/>
                                              </p:val>
                                            </p:tav>
                                            <p:tav tm="100000">
                                              <p:val>
                                                <p:strVal val="#ppt_x"/>
                                              </p:val>
                                            </p:tav>
                                          </p:tavLst>
                                        </p:anim>
                                        <p:anim calcmode="lin" valueType="num">
                                          <p:cBhvr additive="base">
                                            <p:cTn id="156" dur="2000" fill="hold"/>
                                            <p:tgtEl>
                                              <p:spTgt spid="54"/>
                                            </p:tgtEl>
                                            <p:attrNameLst>
                                              <p:attrName>ppt_y</p:attrName>
                                            </p:attrNameLst>
                                          </p:cBhvr>
                                          <p:tavLst>
                                            <p:tav tm="0">
                                              <p:val>
                                                <p:strVal val="0-#ppt_h/2"/>
                                              </p:val>
                                            </p:tav>
                                            <p:tav tm="100000">
                                              <p:val>
                                                <p:strVal val="#ppt_y"/>
                                              </p:val>
                                            </p:tav>
                                          </p:tavLst>
                                        </p:anim>
                                      </p:childTnLst>
                                    </p:cTn>
                                  </p:par>
                                  <p:par>
                                    <p:cTn id="157" presetID="2" presetClass="entr" presetSubtype="3" fill="hold" grpId="0" nodeType="withEffect">
                                      <p:stCondLst>
                                        <p:cond delay="1800"/>
                                      </p:stCondLst>
                                      <p:childTnLst>
                                        <p:set>
                                          <p:cBhvr>
                                            <p:cTn id="158" dur="1" fill="hold">
                                              <p:stCondLst>
                                                <p:cond delay="0"/>
                                              </p:stCondLst>
                                            </p:cTn>
                                            <p:tgtEl>
                                              <p:spTgt spid="55"/>
                                            </p:tgtEl>
                                            <p:attrNameLst>
                                              <p:attrName>style.visibility</p:attrName>
                                            </p:attrNameLst>
                                          </p:cBhvr>
                                          <p:to>
                                            <p:strVal val="visible"/>
                                          </p:to>
                                        </p:set>
                                        <p:anim calcmode="lin" valueType="num">
                                          <p:cBhvr additive="base">
                                            <p:cTn id="159" dur="2250" fill="hold"/>
                                            <p:tgtEl>
                                              <p:spTgt spid="55"/>
                                            </p:tgtEl>
                                            <p:attrNameLst>
                                              <p:attrName>ppt_x</p:attrName>
                                            </p:attrNameLst>
                                          </p:cBhvr>
                                          <p:tavLst>
                                            <p:tav tm="0">
                                              <p:val>
                                                <p:strVal val="1+#ppt_w/2"/>
                                              </p:val>
                                            </p:tav>
                                            <p:tav tm="100000">
                                              <p:val>
                                                <p:strVal val="#ppt_x"/>
                                              </p:val>
                                            </p:tav>
                                          </p:tavLst>
                                        </p:anim>
                                        <p:anim calcmode="lin" valueType="num">
                                          <p:cBhvr additive="base">
                                            <p:cTn id="160" dur="2250" fill="hold"/>
                                            <p:tgtEl>
                                              <p:spTgt spid="55"/>
                                            </p:tgtEl>
                                            <p:attrNameLst>
                                              <p:attrName>ppt_y</p:attrName>
                                            </p:attrNameLst>
                                          </p:cBhvr>
                                          <p:tavLst>
                                            <p:tav tm="0">
                                              <p:val>
                                                <p:strVal val="0-#ppt_h/2"/>
                                              </p:val>
                                            </p:tav>
                                            <p:tav tm="100000">
                                              <p:val>
                                                <p:strVal val="#ppt_y"/>
                                              </p:val>
                                            </p:tav>
                                          </p:tavLst>
                                        </p:anim>
                                      </p:childTnLst>
                                    </p:cTn>
                                  </p:par>
                                  <p:par>
                                    <p:cTn id="161" presetID="2" presetClass="entr" presetSubtype="3" fill="hold" grpId="0" nodeType="withEffect">
                                      <p:stCondLst>
                                        <p:cond delay="1500"/>
                                      </p:stCondLst>
                                      <p:childTnLst>
                                        <p:set>
                                          <p:cBhvr>
                                            <p:cTn id="162" dur="1" fill="hold">
                                              <p:stCondLst>
                                                <p:cond delay="0"/>
                                              </p:stCondLst>
                                            </p:cTn>
                                            <p:tgtEl>
                                              <p:spTgt spid="56"/>
                                            </p:tgtEl>
                                            <p:attrNameLst>
                                              <p:attrName>style.visibility</p:attrName>
                                            </p:attrNameLst>
                                          </p:cBhvr>
                                          <p:to>
                                            <p:strVal val="visible"/>
                                          </p:to>
                                        </p:set>
                                        <p:anim calcmode="lin" valueType="num">
                                          <p:cBhvr additive="base">
                                            <p:cTn id="163" dur="2000" fill="hold"/>
                                            <p:tgtEl>
                                              <p:spTgt spid="56"/>
                                            </p:tgtEl>
                                            <p:attrNameLst>
                                              <p:attrName>ppt_x</p:attrName>
                                            </p:attrNameLst>
                                          </p:cBhvr>
                                          <p:tavLst>
                                            <p:tav tm="0">
                                              <p:val>
                                                <p:strVal val="1+#ppt_w/2"/>
                                              </p:val>
                                            </p:tav>
                                            <p:tav tm="100000">
                                              <p:val>
                                                <p:strVal val="#ppt_x"/>
                                              </p:val>
                                            </p:tav>
                                          </p:tavLst>
                                        </p:anim>
                                        <p:anim calcmode="lin" valueType="num">
                                          <p:cBhvr additive="base">
                                            <p:cTn id="164" dur="2000" fill="hold"/>
                                            <p:tgtEl>
                                              <p:spTgt spid="56"/>
                                            </p:tgtEl>
                                            <p:attrNameLst>
                                              <p:attrName>ppt_y</p:attrName>
                                            </p:attrNameLst>
                                          </p:cBhvr>
                                          <p:tavLst>
                                            <p:tav tm="0">
                                              <p:val>
                                                <p:strVal val="0-#ppt_h/2"/>
                                              </p:val>
                                            </p:tav>
                                            <p:tav tm="100000">
                                              <p:val>
                                                <p:strVal val="#ppt_y"/>
                                              </p:val>
                                            </p:tav>
                                          </p:tavLst>
                                        </p:anim>
                                      </p:childTnLst>
                                    </p:cTn>
                                  </p:par>
                                  <p:par>
                                    <p:cTn id="165" presetID="2" presetClass="entr" presetSubtype="3" fill="hold" grpId="0" nodeType="withEffect">
                                      <p:stCondLst>
                                        <p:cond delay="400"/>
                                      </p:stCondLst>
                                      <p:childTnLst>
                                        <p:set>
                                          <p:cBhvr>
                                            <p:cTn id="166" dur="1" fill="hold">
                                              <p:stCondLst>
                                                <p:cond delay="0"/>
                                              </p:stCondLst>
                                            </p:cTn>
                                            <p:tgtEl>
                                              <p:spTgt spid="57"/>
                                            </p:tgtEl>
                                            <p:attrNameLst>
                                              <p:attrName>style.visibility</p:attrName>
                                            </p:attrNameLst>
                                          </p:cBhvr>
                                          <p:to>
                                            <p:strVal val="visible"/>
                                          </p:to>
                                        </p:set>
                                        <p:anim calcmode="lin" valueType="num">
                                          <p:cBhvr additive="base">
                                            <p:cTn id="167" dur="2000" fill="hold"/>
                                            <p:tgtEl>
                                              <p:spTgt spid="57"/>
                                            </p:tgtEl>
                                            <p:attrNameLst>
                                              <p:attrName>ppt_x</p:attrName>
                                            </p:attrNameLst>
                                          </p:cBhvr>
                                          <p:tavLst>
                                            <p:tav tm="0">
                                              <p:val>
                                                <p:strVal val="1+#ppt_w/2"/>
                                              </p:val>
                                            </p:tav>
                                            <p:tav tm="100000">
                                              <p:val>
                                                <p:strVal val="#ppt_x"/>
                                              </p:val>
                                            </p:tav>
                                          </p:tavLst>
                                        </p:anim>
                                        <p:anim calcmode="lin" valueType="num">
                                          <p:cBhvr additive="base">
                                            <p:cTn id="168" dur="2000" fill="hold"/>
                                            <p:tgtEl>
                                              <p:spTgt spid="57"/>
                                            </p:tgtEl>
                                            <p:attrNameLst>
                                              <p:attrName>ppt_y</p:attrName>
                                            </p:attrNameLst>
                                          </p:cBhvr>
                                          <p:tavLst>
                                            <p:tav tm="0">
                                              <p:val>
                                                <p:strVal val="0-#ppt_h/2"/>
                                              </p:val>
                                            </p:tav>
                                            <p:tav tm="100000">
                                              <p:val>
                                                <p:strVal val="#ppt_y"/>
                                              </p:val>
                                            </p:tav>
                                          </p:tavLst>
                                        </p:anim>
                                      </p:childTnLst>
                                    </p:cTn>
                                  </p:par>
                                  <p:par>
                                    <p:cTn id="169" presetID="2" presetClass="entr" presetSubtype="3" fill="hold" grpId="0" nodeType="withEffect">
                                      <p:stCondLst>
                                        <p:cond delay="1700"/>
                                      </p:stCondLst>
                                      <p:childTnLst>
                                        <p:set>
                                          <p:cBhvr>
                                            <p:cTn id="170" dur="1" fill="hold">
                                              <p:stCondLst>
                                                <p:cond delay="0"/>
                                              </p:stCondLst>
                                            </p:cTn>
                                            <p:tgtEl>
                                              <p:spTgt spid="58"/>
                                            </p:tgtEl>
                                            <p:attrNameLst>
                                              <p:attrName>style.visibility</p:attrName>
                                            </p:attrNameLst>
                                          </p:cBhvr>
                                          <p:to>
                                            <p:strVal val="visible"/>
                                          </p:to>
                                        </p:set>
                                        <p:anim calcmode="lin" valueType="num">
                                          <p:cBhvr additive="base">
                                            <p:cTn id="171" dur="2000" fill="hold"/>
                                            <p:tgtEl>
                                              <p:spTgt spid="58"/>
                                            </p:tgtEl>
                                            <p:attrNameLst>
                                              <p:attrName>ppt_x</p:attrName>
                                            </p:attrNameLst>
                                          </p:cBhvr>
                                          <p:tavLst>
                                            <p:tav tm="0">
                                              <p:val>
                                                <p:strVal val="1+#ppt_w/2"/>
                                              </p:val>
                                            </p:tav>
                                            <p:tav tm="100000">
                                              <p:val>
                                                <p:strVal val="#ppt_x"/>
                                              </p:val>
                                            </p:tav>
                                          </p:tavLst>
                                        </p:anim>
                                        <p:anim calcmode="lin" valueType="num">
                                          <p:cBhvr additive="base">
                                            <p:cTn id="172" dur="2000" fill="hold"/>
                                            <p:tgtEl>
                                              <p:spTgt spid="58"/>
                                            </p:tgtEl>
                                            <p:attrNameLst>
                                              <p:attrName>ppt_y</p:attrName>
                                            </p:attrNameLst>
                                          </p:cBhvr>
                                          <p:tavLst>
                                            <p:tav tm="0">
                                              <p:val>
                                                <p:strVal val="0-#ppt_h/2"/>
                                              </p:val>
                                            </p:tav>
                                            <p:tav tm="100000">
                                              <p:val>
                                                <p:strVal val="#ppt_y"/>
                                              </p:val>
                                            </p:tav>
                                          </p:tavLst>
                                        </p:anim>
                                      </p:childTnLst>
                                    </p:cTn>
                                  </p:par>
                                  <p:par>
                                    <p:cTn id="173" presetID="2" presetClass="entr" presetSubtype="3" fill="hold" grpId="0" nodeType="withEffect">
                                      <p:stCondLst>
                                        <p:cond delay="2500"/>
                                      </p:stCondLst>
                                      <p:childTnLst>
                                        <p:set>
                                          <p:cBhvr>
                                            <p:cTn id="174" dur="1" fill="hold">
                                              <p:stCondLst>
                                                <p:cond delay="0"/>
                                              </p:stCondLst>
                                            </p:cTn>
                                            <p:tgtEl>
                                              <p:spTgt spid="59"/>
                                            </p:tgtEl>
                                            <p:attrNameLst>
                                              <p:attrName>style.visibility</p:attrName>
                                            </p:attrNameLst>
                                          </p:cBhvr>
                                          <p:to>
                                            <p:strVal val="visible"/>
                                          </p:to>
                                        </p:set>
                                        <p:anim calcmode="lin" valueType="num">
                                          <p:cBhvr additive="base">
                                            <p:cTn id="175" dur="2500" fill="hold"/>
                                            <p:tgtEl>
                                              <p:spTgt spid="59"/>
                                            </p:tgtEl>
                                            <p:attrNameLst>
                                              <p:attrName>ppt_x</p:attrName>
                                            </p:attrNameLst>
                                          </p:cBhvr>
                                          <p:tavLst>
                                            <p:tav tm="0">
                                              <p:val>
                                                <p:strVal val="1+#ppt_w/2"/>
                                              </p:val>
                                            </p:tav>
                                            <p:tav tm="100000">
                                              <p:val>
                                                <p:strVal val="#ppt_x"/>
                                              </p:val>
                                            </p:tav>
                                          </p:tavLst>
                                        </p:anim>
                                        <p:anim calcmode="lin" valueType="num">
                                          <p:cBhvr additive="base">
                                            <p:cTn id="176" dur="2500" fill="hold"/>
                                            <p:tgtEl>
                                              <p:spTgt spid="59"/>
                                            </p:tgtEl>
                                            <p:attrNameLst>
                                              <p:attrName>ppt_y</p:attrName>
                                            </p:attrNameLst>
                                          </p:cBhvr>
                                          <p:tavLst>
                                            <p:tav tm="0">
                                              <p:val>
                                                <p:strVal val="0-#ppt_h/2"/>
                                              </p:val>
                                            </p:tav>
                                            <p:tav tm="100000">
                                              <p:val>
                                                <p:strVal val="#ppt_y"/>
                                              </p:val>
                                            </p:tav>
                                          </p:tavLst>
                                        </p:anim>
                                      </p:childTnLst>
                                    </p:cTn>
                                  </p:par>
                                  <p:par>
                                    <p:cTn id="177" presetID="2" presetClass="entr" presetSubtype="3" fill="hold" grpId="0" nodeType="withEffect">
                                      <p:stCondLst>
                                        <p:cond delay="2600"/>
                                      </p:stCondLst>
                                      <p:childTnLst>
                                        <p:set>
                                          <p:cBhvr>
                                            <p:cTn id="178" dur="1" fill="hold">
                                              <p:stCondLst>
                                                <p:cond delay="0"/>
                                              </p:stCondLst>
                                            </p:cTn>
                                            <p:tgtEl>
                                              <p:spTgt spid="60"/>
                                            </p:tgtEl>
                                            <p:attrNameLst>
                                              <p:attrName>style.visibility</p:attrName>
                                            </p:attrNameLst>
                                          </p:cBhvr>
                                          <p:to>
                                            <p:strVal val="visible"/>
                                          </p:to>
                                        </p:set>
                                        <p:anim calcmode="lin" valueType="num">
                                          <p:cBhvr additive="base">
                                            <p:cTn id="179" dur="2000" fill="hold"/>
                                            <p:tgtEl>
                                              <p:spTgt spid="60"/>
                                            </p:tgtEl>
                                            <p:attrNameLst>
                                              <p:attrName>ppt_x</p:attrName>
                                            </p:attrNameLst>
                                          </p:cBhvr>
                                          <p:tavLst>
                                            <p:tav tm="0">
                                              <p:val>
                                                <p:strVal val="1+#ppt_w/2"/>
                                              </p:val>
                                            </p:tav>
                                            <p:tav tm="100000">
                                              <p:val>
                                                <p:strVal val="#ppt_x"/>
                                              </p:val>
                                            </p:tav>
                                          </p:tavLst>
                                        </p:anim>
                                        <p:anim calcmode="lin" valueType="num">
                                          <p:cBhvr additive="base">
                                            <p:cTn id="180" dur="2000" fill="hold"/>
                                            <p:tgtEl>
                                              <p:spTgt spid="60"/>
                                            </p:tgtEl>
                                            <p:attrNameLst>
                                              <p:attrName>ppt_y</p:attrName>
                                            </p:attrNameLst>
                                          </p:cBhvr>
                                          <p:tavLst>
                                            <p:tav tm="0">
                                              <p:val>
                                                <p:strVal val="0-#ppt_h/2"/>
                                              </p:val>
                                            </p:tav>
                                            <p:tav tm="100000">
                                              <p:val>
                                                <p:strVal val="#ppt_y"/>
                                              </p:val>
                                            </p:tav>
                                          </p:tavLst>
                                        </p:anim>
                                      </p:childTnLst>
                                    </p:cTn>
                                  </p:par>
                                  <p:par>
                                    <p:cTn id="181" presetID="2" presetClass="entr" presetSubtype="3" fill="hold" grpId="0" nodeType="withEffect">
                                      <p:stCondLst>
                                        <p:cond delay="1100"/>
                                      </p:stCondLst>
                                      <p:childTnLst>
                                        <p:set>
                                          <p:cBhvr>
                                            <p:cTn id="182" dur="1" fill="hold">
                                              <p:stCondLst>
                                                <p:cond delay="0"/>
                                              </p:stCondLst>
                                            </p:cTn>
                                            <p:tgtEl>
                                              <p:spTgt spid="61"/>
                                            </p:tgtEl>
                                            <p:attrNameLst>
                                              <p:attrName>style.visibility</p:attrName>
                                            </p:attrNameLst>
                                          </p:cBhvr>
                                          <p:to>
                                            <p:strVal val="visible"/>
                                          </p:to>
                                        </p:set>
                                        <p:anim calcmode="lin" valueType="num">
                                          <p:cBhvr additive="base">
                                            <p:cTn id="183" dur="2250" fill="hold"/>
                                            <p:tgtEl>
                                              <p:spTgt spid="61"/>
                                            </p:tgtEl>
                                            <p:attrNameLst>
                                              <p:attrName>ppt_x</p:attrName>
                                            </p:attrNameLst>
                                          </p:cBhvr>
                                          <p:tavLst>
                                            <p:tav tm="0">
                                              <p:val>
                                                <p:strVal val="1+#ppt_w/2"/>
                                              </p:val>
                                            </p:tav>
                                            <p:tav tm="100000">
                                              <p:val>
                                                <p:strVal val="#ppt_x"/>
                                              </p:val>
                                            </p:tav>
                                          </p:tavLst>
                                        </p:anim>
                                        <p:anim calcmode="lin" valueType="num">
                                          <p:cBhvr additive="base">
                                            <p:cTn id="184" dur="2250" fill="hold"/>
                                            <p:tgtEl>
                                              <p:spTgt spid="61"/>
                                            </p:tgtEl>
                                            <p:attrNameLst>
                                              <p:attrName>ppt_y</p:attrName>
                                            </p:attrNameLst>
                                          </p:cBhvr>
                                          <p:tavLst>
                                            <p:tav tm="0">
                                              <p:val>
                                                <p:strVal val="0-#ppt_h/2"/>
                                              </p:val>
                                            </p:tav>
                                            <p:tav tm="100000">
                                              <p:val>
                                                <p:strVal val="#ppt_y"/>
                                              </p:val>
                                            </p:tav>
                                          </p:tavLst>
                                        </p:anim>
                                      </p:childTnLst>
                                    </p:cTn>
                                  </p:par>
                                  <p:par>
                                    <p:cTn id="185" presetID="2" presetClass="entr" presetSubtype="3" fill="hold" grpId="0" nodeType="withEffect">
                                      <p:stCondLst>
                                        <p:cond delay="0"/>
                                      </p:stCondLst>
                                      <p:childTnLst>
                                        <p:set>
                                          <p:cBhvr>
                                            <p:cTn id="186" dur="1" fill="hold">
                                              <p:stCondLst>
                                                <p:cond delay="0"/>
                                              </p:stCondLst>
                                            </p:cTn>
                                            <p:tgtEl>
                                              <p:spTgt spid="62"/>
                                            </p:tgtEl>
                                            <p:attrNameLst>
                                              <p:attrName>style.visibility</p:attrName>
                                            </p:attrNameLst>
                                          </p:cBhvr>
                                          <p:to>
                                            <p:strVal val="visible"/>
                                          </p:to>
                                        </p:set>
                                        <p:anim calcmode="lin" valueType="num">
                                          <p:cBhvr additive="base">
                                            <p:cTn id="187" dur="2250" fill="hold"/>
                                            <p:tgtEl>
                                              <p:spTgt spid="62"/>
                                            </p:tgtEl>
                                            <p:attrNameLst>
                                              <p:attrName>ppt_x</p:attrName>
                                            </p:attrNameLst>
                                          </p:cBhvr>
                                          <p:tavLst>
                                            <p:tav tm="0">
                                              <p:val>
                                                <p:strVal val="1+#ppt_w/2"/>
                                              </p:val>
                                            </p:tav>
                                            <p:tav tm="100000">
                                              <p:val>
                                                <p:strVal val="#ppt_x"/>
                                              </p:val>
                                            </p:tav>
                                          </p:tavLst>
                                        </p:anim>
                                        <p:anim calcmode="lin" valueType="num">
                                          <p:cBhvr additive="base">
                                            <p:cTn id="188" dur="2250" fill="hold"/>
                                            <p:tgtEl>
                                              <p:spTgt spid="62"/>
                                            </p:tgtEl>
                                            <p:attrNameLst>
                                              <p:attrName>ppt_y</p:attrName>
                                            </p:attrNameLst>
                                          </p:cBhvr>
                                          <p:tavLst>
                                            <p:tav tm="0">
                                              <p:val>
                                                <p:strVal val="0-#ppt_h/2"/>
                                              </p:val>
                                            </p:tav>
                                            <p:tav tm="100000">
                                              <p:val>
                                                <p:strVal val="#ppt_y"/>
                                              </p:val>
                                            </p:tav>
                                          </p:tavLst>
                                        </p:anim>
                                      </p:childTnLst>
                                    </p:cTn>
                                  </p:par>
                                  <p:par>
                                    <p:cTn id="189" presetID="2" presetClass="entr" presetSubtype="3" fill="hold" grpId="0" nodeType="withEffect">
                                      <p:stCondLst>
                                        <p:cond delay="0"/>
                                      </p:stCondLst>
                                      <p:childTnLst>
                                        <p:set>
                                          <p:cBhvr>
                                            <p:cTn id="190" dur="1" fill="hold">
                                              <p:stCondLst>
                                                <p:cond delay="0"/>
                                              </p:stCondLst>
                                            </p:cTn>
                                            <p:tgtEl>
                                              <p:spTgt spid="63"/>
                                            </p:tgtEl>
                                            <p:attrNameLst>
                                              <p:attrName>style.visibility</p:attrName>
                                            </p:attrNameLst>
                                          </p:cBhvr>
                                          <p:to>
                                            <p:strVal val="visible"/>
                                          </p:to>
                                        </p:set>
                                        <p:anim calcmode="lin" valueType="num">
                                          <p:cBhvr additive="base">
                                            <p:cTn id="191" dur="2000" fill="hold"/>
                                            <p:tgtEl>
                                              <p:spTgt spid="63"/>
                                            </p:tgtEl>
                                            <p:attrNameLst>
                                              <p:attrName>ppt_x</p:attrName>
                                            </p:attrNameLst>
                                          </p:cBhvr>
                                          <p:tavLst>
                                            <p:tav tm="0">
                                              <p:val>
                                                <p:strVal val="1+#ppt_w/2"/>
                                              </p:val>
                                            </p:tav>
                                            <p:tav tm="100000">
                                              <p:val>
                                                <p:strVal val="#ppt_x"/>
                                              </p:val>
                                            </p:tav>
                                          </p:tavLst>
                                        </p:anim>
                                        <p:anim calcmode="lin" valueType="num">
                                          <p:cBhvr additive="base">
                                            <p:cTn id="192" dur="2000" fill="hold"/>
                                            <p:tgtEl>
                                              <p:spTgt spid="63"/>
                                            </p:tgtEl>
                                            <p:attrNameLst>
                                              <p:attrName>ppt_y</p:attrName>
                                            </p:attrNameLst>
                                          </p:cBhvr>
                                          <p:tavLst>
                                            <p:tav tm="0">
                                              <p:val>
                                                <p:strVal val="0-#ppt_h/2"/>
                                              </p:val>
                                            </p:tav>
                                            <p:tav tm="100000">
                                              <p:val>
                                                <p:strVal val="#ppt_y"/>
                                              </p:val>
                                            </p:tav>
                                          </p:tavLst>
                                        </p:anim>
                                      </p:childTnLst>
                                    </p:cTn>
                                  </p:par>
                                  <p:par>
                                    <p:cTn id="193" presetID="2" presetClass="entr" presetSubtype="3" fill="hold" grpId="0" nodeType="withEffect">
                                      <p:stCondLst>
                                        <p:cond delay="0"/>
                                      </p:stCondLst>
                                      <p:childTnLst>
                                        <p:set>
                                          <p:cBhvr>
                                            <p:cTn id="194" dur="1" fill="hold">
                                              <p:stCondLst>
                                                <p:cond delay="0"/>
                                              </p:stCondLst>
                                            </p:cTn>
                                            <p:tgtEl>
                                              <p:spTgt spid="64"/>
                                            </p:tgtEl>
                                            <p:attrNameLst>
                                              <p:attrName>style.visibility</p:attrName>
                                            </p:attrNameLst>
                                          </p:cBhvr>
                                          <p:to>
                                            <p:strVal val="visible"/>
                                          </p:to>
                                        </p:set>
                                        <p:anim calcmode="lin" valueType="num">
                                          <p:cBhvr additive="base">
                                            <p:cTn id="195" dur="2000" fill="hold"/>
                                            <p:tgtEl>
                                              <p:spTgt spid="64"/>
                                            </p:tgtEl>
                                            <p:attrNameLst>
                                              <p:attrName>ppt_x</p:attrName>
                                            </p:attrNameLst>
                                          </p:cBhvr>
                                          <p:tavLst>
                                            <p:tav tm="0">
                                              <p:val>
                                                <p:strVal val="1+#ppt_w/2"/>
                                              </p:val>
                                            </p:tav>
                                            <p:tav tm="100000">
                                              <p:val>
                                                <p:strVal val="#ppt_x"/>
                                              </p:val>
                                            </p:tav>
                                          </p:tavLst>
                                        </p:anim>
                                        <p:anim calcmode="lin" valueType="num">
                                          <p:cBhvr additive="base">
                                            <p:cTn id="196" dur="2000" fill="hold"/>
                                            <p:tgtEl>
                                              <p:spTgt spid="64"/>
                                            </p:tgtEl>
                                            <p:attrNameLst>
                                              <p:attrName>ppt_y</p:attrName>
                                            </p:attrNameLst>
                                          </p:cBhvr>
                                          <p:tavLst>
                                            <p:tav tm="0">
                                              <p:val>
                                                <p:strVal val="0-#ppt_h/2"/>
                                              </p:val>
                                            </p:tav>
                                            <p:tav tm="100000">
                                              <p:val>
                                                <p:strVal val="#ppt_y"/>
                                              </p:val>
                                            </p:tav>
                                          </p:tavLst>
                                        </p:anim>
                                      </p:childTnLst>
                                    </p:cTn>
                                  </p:par>
                                  <p:par>
                                    <p:cTn id="197" presetID="47" presetClass="entr" presetSubtype="0" fill="hold" grpId="0" nodeType="withEffect">
                                      <p:stCondLst>
                                        <p:cond delay="0"/>
                                      </p:stCondLst>
                                      <p:childTnLst>
                                        <p:set>
                                          <p:cBhvr>
                                            <p:cTn id="198" dur="1" fill="hold">
                                              <p:stCondLst>
                                                <p:cond delay="0"/>
                                              </p:stCondLst>
                                            </p:cTn>
                                            <p:tgtEl>
                                              <p:spTgt spid="22"/>
                                            </p:tgtEl>
                                            <p:attrNameLst>
                                              <p:attrName>style.visibility</p:attrName>
                                            </p:attrNameLst>
                                          </p:cBhvr>
                                          <p:to>
                                            <p:strVal val="visible"/>
                                          </p:to>
                                        </p:set>
                                        <p:animEffect transition="in" filter="fade">
                                          <p:cBhvr>
                                            <p:cTn id="199" dur="1000"/>
                                            <p:tgtEl>
                                              <p:spTgt spid="22"/>
                                            </p:tgtEl>
                                          </p:cBhvr>
                                        </p:animEffect>
                                        <p:anim calcmode="lin" valueType="num">
                                          <p:cBhvr>
                                            <p:cTn id="200" dur="1000" fill="hold"/>
                                            <p:tgtEl>
                                              <p:spTgt spid="22"/>
                                            </p:tgtEl>
                                            <p:attrNameLst>
                                              <p:attrName>ppt_x</p:attrName>
                                            </p:attrNameLst>
                                          </p:cBhvr>
                                          <p:tavLst>
                                            <p:tav tm="0">
                                              <p:val>
                                                <p:strVal val="#ppt_x"/>
                                              </p:val>
                                            </p:tav>
                                            <p:tav tm="100000">
                                              <p:val>
                                                <p:strVal val="#ppt_x"/>
                                              </p:val>
                                            </p:tav>
                                          </p:tavLst>
                                        </p:anim>
                                        <p:anim calcmode="lin" valueType="num">
                                          <p:cBhvr>
                                            <p:cTn id="201" dur="1000" fill="hold"/>
                                            <p:tgtEl>
                                              <p:spTgt spid="22"/>
                                            </p:tgtEl>
                                            <p:attrNameLst>
                                              <p:attrName>ppt_y</p:attrName>
                                            </p:attrNameLst>
                                          </p:cBhvr>
                                          <p:tavLst>
                                            <p:tav tm="0">
                                              <p:val>
                                                <p:strVal val="#ppt_y-.1"/>
                                              </p:val>
                                            </p:tav>
                                            <p:tav tm="100000">
                                              <p:val>
                                                <p:strVal val="#ppt_y"/>
                                              </p:val>
                                            </p:tav>
                                          </p:tavLst>
                                        </p:anim>
                                      </p:childTnLst>
                                    </p:cTn>
                                  </p:par>
                                  <p:par>
                                    <p:cTn id="202" presetID="50" presetClass="entr" presetSubtype="0" decel="100000" fill="hold" grpId="0" nodeType="withEffect">
                                      <p:stCondLst>
                                        <p:cond delay="500"/>
                                      </p:stCondLst>
                                      <p:childTnLst>
                                        <p:set>
                                          <p:cBhvr>
                                            <p:cTn id="203" dur="1" fill="hold">
                                              <p:stCondLst>
                                                <p:cond delay="0"/>
                                              </p:stCondLst>
                                            </p:cTn>
                                            <p:tgtEl>
                                              <p:spTgt spid="14"/>
                                            </p:tgtEl>
                                            <p:attrNameLst>
                                              <p:attrName>style.visibility</p:attrName>
                                            </p:attrNameLst>
                                          </p:cBhvr>
                                          <p:to>
                                            <p:strVal val="visible"/>
                                          </p:to>
                                        </p:set>
                                        <p:anim calcmode="lin" valueType="num">
                                          <p:cBhvr>
                                            <p:cTn id="204" dur="1000" fill="hold"/>
                                            <p:tgtEl>
                                              <p:spTgt spid="14"/>
                                            </p:tgtEl>
                                            <p:attrNameLst>
                                              <p:attrName>ppt_w</p:attrName>
                                            </p:attrNameLst>
                                          </p:cBhvr>
                                          <p:tavLst>
                                            <p:tav tm="0">
                                              <p:val>
                                                <p:strVal val="#ppt_w+.3"/>
                                              </p:val>
                                            </p:tav>
                                            <p:tav tm="100000">
                                              <p:val>
                                                <p:strVal val="#ppt_w"/>
                                              </p:val>
                                            </p:tav>
                                          </p:tavLst>
                                        </p:anim>
                                        <p:anim calcmode="lin" valueType="num">
                                          <p:cBhvr>
                                            <p:cTn id="205" dur="1000" fill="hold"/>
                                            <p:tgtEl>
                                              <p:spTgt spid="14"/>
                                            </p:tgtEl>
                                            <p:attrNameLst>
                                              <p:attrName>ppt_h</p:attrName>
                                            </p:attrNameLst>
                                          </p:cBhvr>
                                          <p:tavLst>
                                            <p:tav tm="0">
                                              <p:val>
                                                <p:strVal val="#ppt_h"/>
                                              </p:val>
                                            </p:tav>
                                            <p:tav tm="100000">
                                              <p:val>
                                                <p:strVal val="#ppt_h"/>
                                              </p:val>
                                            </p:tav>
                                          </p:tavLst>
                                        </p:anim>
                                        <p:animEffect transition="in" filter="fade">
                                          <p:cBhvr>
                                            <p:cTn id="206" dur="1000"/>
                                            <p:tgtEl>
                                              <p:spTgt spid="14"/>
                                            </p:tgtEl>
                                          </p:cBhvr>
                                        </p:animEffect>
                                      </p:childTnLst>
                                    </p:cTn>
                                  </p:par>
                                  <p:par>
                                    <p:cTn id="207" presetID="45" presetClass="entr" presetSubtype="0" fill="hold" grpId="0" nodeType="withEffect">
                                      <p:stCondLst>
                                        <p:cond delay="500"/>
                                      </p:stCondLst>
                                      <p:iterate type="lt">
                                        <p:tmPct val="10000"/>
                                      </p:iterate>
                                      <p:childTnLst>
                                        <p:set>
                                          <p:cBhvr>
                                            <p:cTn id="208" dur="1" fill="hold">
                                              <p:stCondLst>
                                                <p:cond delay="0"/>
                                              </p:stCondLst>
                                            </p:cTn>
                                            <p:tgtEl>
                                              <p:spTgt spid="11"/>
                                            </p:tgtEl>
                                            <p:attrNameLst>
                                              <p:attrName>style.visibility</p:attrName>
                                            </p:attrNameLst>
                                          </p:cBhvr>
                                          <p:to>
                                            <p:strVal val="visible"/>
                                          </p:to>
                                        </p:set>
                                        <p:animEffect transition="in" filter="fade">
                                          <p:cBhvr>
                                            <p:cTn id="209" dur="1000"/>
                                            <p:tgtEl>
                                              <p:spTgt spid="11"/>
                                            </p:tgtEl>
                                          </p:cBhvr>
                                        </p:animEffect>
                                        <p:anim calcmode="lin" valueType="num">
                                          <p:cBhvr>
                                            <p:cTn id="210" dur="1000" fill="hold"/>
                                            <p:tgtEl>
                                              <p:spTgt spid="11"/>
                                            </p:tgtEl>
                                            <p:attrNameLst>
                                              <p:attrName>ppt_w</p:attrName>
                                            </p:attrNameLst>
                                          </p:cBhvr>
                                          <p:tavLst>
                                            <p:tav tm="0" fmla="#ppt_w*sin(2.5*pi*$)">
                                              <p:val>
                                                <p:fltVal val="0"/>
                                              </p:val>
                                            </p:tav>
                                            <p:tav tm="100000">
                                              <p:val>
                                                <p:fltVal val="1"/>
                                              </p:val>
                                            </p:tav>
                                          </p:tavLst>
                                        </p:anim>
                                        <p:anim calcmode="lin" valueType="num">
                                          <p:cBhvr>
                                            <p:cTn id="211" dur="1000" fill="hold"/>
                                            <p:tgtEl>
                                              <p:spTgt spid="11"/>
                                            </p:tgtEl>
                                            <p:attrNameLst>
                                              <p:attrName>ppt_h</p:attrName>
                                            </p:attrNameLst>
                                          </p:cBhvr>
                                          <p:tavLst>
                                            <p:tav tm="0">
                                              <p:val>
                                                <p:strVal val="#ppt_h"/>
                                              </p:val>
                                            </p:tav>
                                            <p:tav tm="100000">
                                              <p:val>
                                                <p:strVal val="#ppt_h"/>
                                              </p:val>
                                            </p:tav>
                                          </p:tavLst>
                                        </p:anim>
                                      </p:childTnLst>
                                    </p:cTn>
                                  </p:par>
                                  <p:par>
                                    <p:cTn id="212" presetID="36" presetClass="emph" presetSubtype="0" fill="hold" grpId="1" nodeType="withEffect">
                                      <p:stCondLst>
                                        <p:cond delay="500"/>
                                      </p:stCondLst>
                                      <p:iterate type="lt">
                                        <p:tmPct val="10000"/>
                                      </p:iterate>
                                      <p:childTnLst>
                                        <p:animScale>
                                          <p:cBhvr>
                                            <p:cTn id="213" dur="500" autoRev="1" fill="hold">
                                              <p:stCondLst>
                                                <p:cond delay="0"/>
                                              </p:stCondLst>
                                            </p:cTn>
                                            <p:tgtEl>
                                              <p:spTgt spid="11"/>
                                            </p:tgtEl>
                                          </p:cBhvr>
                                          <p:to x="80000" y="100000"/>
                                        </p:animScale>
                                        <p:anim by="(#ppt_w*0.10)" calcmode="lin" valueType="num">
                                          <p:cBhvr>
                                            <p:cTn id="214" dur="500" autoRev="1" fill="hold">
                                              <p:stCondLst>
                                                <p:cond delay="0"/>
                                              </p:stCondLst>
                                            </p:cTn>
                                            <p:tgtEl>
                                              <p:spTgt spid="11"/>
                                            </p:tgtEl>
                                            <p:attrNameLst>
                                              <p:attrName>ppt_x</p:attrName>
                                            </p:attrNameLst>
                                          </p:cBhvr>
                                        </p:anim>
                                        <p:anim by="(-#ppt_w*0.10)" calcmode="lin" valueType="num">
                                          <p:cBhvr>
                                            <p:cTn id="215" dur="500" autoRev="1" fill="hold">
                                              <p:stCondLst>
                                                <p:cond delay="0"/>
                                              </p:stCondLst>
                                            </p:cTn>
                                            <p:tgtEl>
                                              <p:spTgt spid="11"/>
                                            </p:tgtEl>
                                            <p:attrNameLst>
                                              <p:attrName>ppt_y</p:attrName>
                                            </p:attrNameLst>
                                          </p:cBhvr>
                                        </p:anim>
                                        <p:animRot by="-480000">
                                          <p:cBhvr>
                                            <p:cTn id="216" dur="500" autoRev="1" fill="hold">
                                              <p:stCondLst>
                                                <p:cond delay="0"/>
                                              </p:stCondLst>
                                            </p:cTn>
                                            <p:tgtEl>
                                              <p:spTgt spid="11"/>
                                            </p:tgtEl>
                                            <p:attrNameLst>
                                              <p:attrName>r</p:attrName>
                                            </p:attrNameLst>
                                          </p:cBhvr>
                                        </p:animRot>
                                      </p:childTnLst>
                                    </p:cTn>
                                  </p:par>
                                  <p:par>
                                    <p:cTn id="217" presetID="45" presetClass="entr" presetSubtype="0" fill="hold" grpId="0" nodeType="withEffect">
                                      <p:stCondLst>
                                        <p:cond delay="1000"/>
                                      </p:stCondLst>
                                      <p:iterate type="lt">
                                        <p:tmPct val="10000"/>
                                      </p:iterate>
                                      <p:childTnLst>
                                        <p:set>
                                          <p:cBhvr>
                                            <p:cTn id="218" dur="1" fill="hold">
                                              <p:stCondLst>
                                                <p:cond delay="0"/>
                                              </p:stCondLst>
                                            </p:cTn>
                                            <p:tgtEl>
                                              <p:spTgt spid="73"/>
                                            </p:tgtEl>
                                            <p:attrNameLst>
                                              <p:attrName>style.visibility</p:attrName>
                                            </p:attrNameLst>
                                          </p:cBhvr>
                                          <p:to>
                                            <p:strVal val="visible"/>
                                          </p:to>
                                        </p:set>
                                        <p:animEffect transition="in" filter="fade">
                                          <p:cBhvr>
                                            <p:cTn id="219" dur="1000"/>
                                            <p:tgtEl>
                                              <p:spTgt spid="73"/>
                                            </p:tgtEl>
                                          </p:cBhvr>
                                        </p:animEffect>
                                        <p:anim calcmode="lin" valueType="num">
                                          <p:cBhvr>
                                            <p:cTn id="220" dur="1000" fill="hold"/>
                                            <p:tgtEl>
                                              <p:spTgt spid="73"/>
                                            </p:tgtEl>
                                            <p:attrNameLst>
                                              <p:attrName>ppt_w</p:attrName>
                                            </p:attrNameLst>
                                          </p:cBhvr>
                                          <p:tavLst>
                                            <p:tav tm="0" fmla="#ppt_w*sin(2.5*pi*$)">
                                              <p:val>
                                                <p:fltVal val="0"/>
                                              </p:val>
                                            </p:tav>
                                            <p:tav tm="100000">
                                              <p:val>
                                                <p:fltVal val="1"/>
                                              </p:val>
                                            </p:tav>
                                          </p:tavLst>
                                        </p:anim>
                                        <p:anim calcmode="lin" valueType="num">
                                          <p:cBhvr>
                                            <p:cTn id="221" dur="1000" fill="hold"/>
                                            <p:tgtEl>
                                              <p:spTgt spid="73"/>
                                            </p:tgtEl>
                                            <p:attrNameLst>
                                              <p:attrName>ppt_h</p:attrName>
                                            </p:attrNameLst>
                                          </p:cBhvr>
                                          <p:tavLst>
                                            <p:tav tm="0">
                                              <p:val>
                                                <p:strVal val="#ppt_h"/>
                                              </p:val>
                                            </p:tav>
                                            <p:tav tm="100000">
                                              <p:val>
                                                <p:strVal val="#ppt_h"/>
                                              </p:val>
                                            </p:tav>
                                          </p:tavLst>
                                        </p:anim>
                                      </p:childTnLst>
                                    </p:cTn>
                                  </p:par>
                                  <p:par>
                                    <p:cTn id="222" presetID="36" presetClass="emph" presetSubtype="0" fill="hold" grpId="1" nodeType="withEffect">
                                      <p:stCondLst>
                                        <p:cond delay="1000"/>
                                      </p:stCondLst>
                                      <p:iterate type="lt">
                                        <p:tmPct val="10000"/>
                                      </p:iterate>
                                      <p:childTnLst>
                                        <p:animScale>
                                          <p:cBhvr>
                                            <p:cTn id="223" dur="500" autoRev="1" fill="hold">
                                              <p:stCondLst>
                                                <p:cond delay="0"/>
                                              </p:stCondLst>
                                            </p:cTn>
                                            <p:tgtEl>
                                              <p:spTgt spid="73"/>
                                            </p:tgtEl>
                                          </p:cBhvr>
                                          <p:to x="80000" y="100000"/>
                                        </p:animScale>
                                        <p:anim by="(#ppt_w*0.10)" calcmode="lin" valueType="num">
                                          <p:cBhvr>
                                            <p:cTn id="224" dur="500" autoRev="1" fill="hold">
                                              <p:stCondLst>
                                                <p:cond delay="0"/>
                                              </p:stCondLst>
                                            </p:cTn>
                                            <p:tgtEl>
                                              <p:spTgt spid="73"/>
                                            </p:tgtEl>
                                            <p:attrNameLst>
                                              <p:attrName>ppt_x</p:attrName>
                                            </p:attrNameLst>
                                          </p:cBhvr>
                                        </p:anim>
                                        <p:anim by="(-#ppt_w*0.10)" calcmode="lin" valueType="num">
                                          <p:cBhvr>
                                            <p:cTn id="225" dur="500" autoRev="1" fill="hold">
                                              <p:stCondLst>
                                                <p:cond delay="0"/>
                                              </p:stCondLst>
                                            </p:cTn>
                                            <p:tgtEl>
                                              <p:spTgt spid="73"/>
                                            </p:tgtEl>
                                            <p:attrNameLst>
                                              <p:attrName>ppt_y</p:attrName>
                                            </p:attrNameLst>
                                          </p:cBhvr>
                                        </p:anim>
                                        <p:animRot by="-480000">
                                          <p:cBhvr>
                                            <p:cTn id="226" dur="500" autoRev="1" fill="hold">
                                              <p:stCondLst>
                                                <p:cond delay="0"/>
                                              </p:stCondLst>
                                            </p:cTn>
                                            <p:tgtEl>
                                              <p:spTgt spid="73"/>
                                            </p:tgtEl>
                                            <p:attrNameLst>
                                              <p:attrName>r</p:attrName>
                                            </p:attrNameLst>
                                          </p:cBhvr>
                                        </p:animRot>
                                      </p:childTnLst>
                                    </p:cTn>
                                  </p:par>
                                  <p:par>
                                    <p:cTn id="227" presetID="47" presetClass="entr" presetSubtype="0" fill="hold" grpId="0" nodeType="withEffect">
                                      <p:stCondLst>
                                        <p:cond delay="2000"/>
                                      </p:stCondLst>
                                      <p:childTnLst>
                                        <p:set>
                                          <p:cBhvr>
                                            <p:cTn id="228" dur="1" fill="hold">
                                              <p:stCondLst>
                                                <p:cond delay="0"/>
                                              </p:stCondLst>
                                            </p:cTn>
                                            <p:tgtEl>
                                              <p:spTgt spid="4"/>
                                            </p:tgtEl>
                                            <p:attrNameLst>
                                              <p:attrName>style.visibility</p:attrName>
                                            </p:attrNameLst>
                                          </p:cBhvr>
                                          <p:to>
                                            <p:strVal val="visible"/>
                                          </p:to>
                                        </p:set>
                                        <p:animEffect transition="in" filter="fade">
                                          <p:cBhvr>
                                            <p:cTn id="229" dur="1000"/>
                                            <p:tgtEl>
                                              <p:spTgt spid="4"/>
                                            </p:tgtEl>
                                          </p:cBhvr>
                                        </p:animEffect>
                                        <p:anim calcmode="lin" valueType="num">
                                          <p:cBhvr>
                                            <p:cTn id="230" dur="1000" fill="hold"/>
                                            <p:tgtEl>
                                              <p:spTgt spid="4"/>
                                            </p:tgtEl>
                                            <p:attrNameLst>
                                              <p:attrName>ppt_x</p:attrName>
                                            </p:attrNameLst>
                                          </p:cBhvr>
                                          <p:tavLst>
                                            <p:tav tm="0">
                                              <p:val>
                                                <p:strVal val="#ppt_x"/>
                                              </p:val>
                                            </p:tav>
                                            <p:tav tm="100000">
                                              <p:val>
                                                <p:strVal val="#ppt_x"/>
                                              </p:val>
                                            </p:tav>
                                          </p:tavLst>
                                        </p:anim>
                                        <p:anim calcmode="lin" valueType="num">
                                          <p:cBhvr>
                                            <p:cTn id="231" dur="1000" fill="hold"/>
                                            <p:tgtEl>
                                              <p:spTgt spid="4"/>
                                            </p:tgtEl>
                                            <p:attrNameLst>
                                              <p:attrName>ppt_y</p:attrName>
                                            </p:attrNameLst>
                                          </p:cBhvr>
                                          <p:tavLst>
                                            <p:tav tm="0">
                                              <p:val>
                                                <p:strVal val="#ppt_y-.1"/>
                                              </p:val>
                                            </p:tav>
                                            <p:tav tm="100000">
                                              <p:val>
                                                <p:strVal val="#ppt_y"/>
                                              </p:val>
                                            </p:tav>
                                          </p:tavLst>
                                        </p:anim>
                                      </p:childTnLst>
                                    </p:cTn>
                                  </p:par>
                                  <p:par>
                                    <p:cTn id="232" presetID="22" presetClass="entr" presetSubtype="8" fill="hold" nodeType="withEffect">
                                      <p:stCondLst>
                                        <p:cond delay="3000"/>
                                      </p:stCondLst>
                                      <p:childTnLst>
                                        <p:set>
                                          <p:cBhvr>
                                            <p:cTn id="233" dur="1" fill="hold">
                                              <p:stCondLst>
                                                <p:cond delay="0"/>
                                              </p:stCondLst>
                                            </p:cTn>
                                            <p:tgtEl>
                                              <p:spTgt spid="7"/>
                                            </p:tgtEl>
                                            <p:attrNameLst>
                                              <p:attrName>style.visibility</p:attrName>
                                            </p:attrNameLst>
                                          </p:cBhvr>
                                          <p:to>
                                            <p:strVal val="visible"/>
                                          </p:to>
                                        </p:set>
                                        <p:animEffect transition="in" filter="wipe(left)">
                                          <p:cBhvr>
                                            <p:cTn id="234" dur="1250"/>
                                            <p:tgtEl>
                                              <p:spTgt spid="7"/>
                                            </p:tgtEl>
                                          </p:cBhvr>
                                        </p:animEffect>
                                      </p:childTnLst>
                                    </p:cTn>
                                  </p:par>
                                  <p:par>
                                    <p:cTn id="235" presetID="45" presetClass="entr" presetSubtype="0" fill="hold" grpId="0" nodeType="withEffect">
                                      <p:stCondLst>
                                        <p:cond delay="4000"/>
                                      </p:stCondLst>
                                      <p:iterate type="lt">
                                        <p:tmPct val="10000"/>
                                      </p:iterate>
                                      <p:childTnLst>
                                        <p:set>
                                          <p:cBhvr>
                                            <p:cTn id="236" dur="1" fill="hold">
                                              <p:stCondLst>
                                                <p:cond delay="0"/>
                                              </p:stCondLst>
                                            </p:cTn>
                                            <p:tgtEl>
                                              <p:spTgt spid="2"/>
                                            </p:tgtEl>
                                            <p:attrNameLst>
                                              <p:attrName>style.visibility</p:attrName>
                                            </p:attrNameLst>
                                          </p:cBhvr>
                                          <p:to>
                                            <p:strVal val="visible"/>
                                          </p:to>
                                        </p:set>
                                        <p:animEffect transition="in" filter="fade">
                                          <p:cBhvr>
                                            <p:cTn id="237" dur="1000"/>
                                            <p:tgtEl>
                                              <p:spTgt spid="2"/>
                                            </p:tgtEl>
                                          </p:cBhvr>
                                        </p:animEffect>
                                        <p:anim calcmode="lin" valueType="num">
                                          <p:cBhvr>
                                            <p:cTn id="238" dur="1000" fill="hold"/>
                                            <p:tgtEl>
                                              <p:spTgt spid="2"/>
                                            </p:tgtEl>
                                            <p:attrNameLst>
                                              <p:attrName>ppt_w</p:attrName>
                                            </p:attrNameLst>
                                          </p:cBhvr>
                                          <p:tavLst>
                                            <p:tav tm="0" fmla="#ppt_w*sin(2.5*pi*$)">
                                              <p:val>
                                                <p:fltVal val="0"/>
                                              </p:val>
                                            </p:tav>
                                            <p:tav tm="100000">
                                              <p:val>
                                                <p:fltVal val="1"/>
                                              </p:val>
                                            </p:tav>
                                          </p:tavLst>
                                        </p:anim>
                                        <p:anim calcmode="lin" valueType="num">
                                          <p:cBhvr>
                                            <p:cTn id="239" dur="1000" fill="hold"/>
                                            <p:tgtEl>
                                              <p:spTgt spid="2"/>
                                            </p:tgtEl>
                                            <p:attrNameLst>
                                              <p:attrName>ppt_h</p:attrName>
                                            </p:attrNameLst>
                                          </p:cBhvr>
                                          <p:tavLst>
                                            <p:tav tm="0">
                                              <p:val>
                                                <p:strVal val="#ppt_h"/>
                                              </p:val>
                                            </p:tav>
                                            <p:tav tm="100000">
                                              <p:val>
                                                <p:strVal val="#ppt_h"/>
                                              </p:val>
                                            </p:tav>
                                          </p:tavLst>
                                        </p:anim>
                                      </p:childTnLst>
                                    </p:cTn>
                                  </p:par>
                                  <p:par>
                                    <p:cTn id="240" presetID="36" presetClass="emph" presetSubtype="0" fill="hold" grpId="1" nodeType="withEffect">
                                      <p:stCondLst>
                                        <p:cond delay="4000"/>
                                      </p:stCondLst>
                                      <p:iterate type="lt">
                                        <p:tmPct val="10000"/>
                                      </p:iterate>
                                      <p:childTnLst>
                                        <p:animScale>
                                          <p:cBhvr>
                                            <p:cTn id="241" dur="500" autoRev="1" fill="hold">
                                              <p:stCondLst>
                                                <p:cond delay="0"/>
                                              </p:stCondLst>
                                            </p:cTn>
                                            <p:tgtEl>
                                              <p:spTgt spid="2"/>
                                            </p:tgtEl>
                                          </p:cBhvr>
                                          <p:to x="80000" y="100000"/>
                                        </p:animScale>
                                        <p:anim by="(#ppt_w*0.10)" calcmode="lin" valueType="num">
                                          <p:cBhvr>
                                            <p:cTn id="242" dur="500" autoRev="1" fill="hold">
                                              <p:stCondLst>
                                                <p:cond delay="0"/>
                                              </p:stCondLst>
                                            </p:cTn>
                                            <p:tgtEl>
                                              <p:spTgt spid="2"/>
                                            </p:tgtEl>
                                            <p:attrNameLst>
                                              <p:attrName>ppt_x</p:attrName>
                                            </p:attrNameLst>
                                          </p:cBhvr>
                                        </p:anim>
                                        <p:anim by="(-#ppt_w*0.10)" calcmode="lin" valueType="num">
                                          <p:cBhvr>
                                            <p:cTn id="243" dur="500" autoRev="1" fill="hold">
                                              <p:stCondLst>
                                                <p:cond delay="0"/>
                                              </p:stCondLst>
                                            </p:cTn>
                                            <p:tgtEl>
                                              <p:spTgt spid="2"/>
                                            </p:tgtEl>
                                            <p:attrNameLst>
                                              <p:attrName>ppt_y</p:attrName>
                                            </p:attrNameLst>
                                          </p:cBhvr>
                                        </p:anim>
                                        <p:animRot by="-480000">
                                          <p:cBhvr>
                                            <p:cTn id="244" dur="500" autoRev="1" fill="hold">
                                              <p:stCondLst>
                                                <p:cond delay="0"/>
                                              </p:stCondLst>
                                            </p:cTn>
                                            <p:tgtEl>
                                              <p:spTgt spid="2"/>
                                            </p:tgtEl>
                                            <p:attrNameLst>
                                              <p:attrName>r</p:attrName>
                                            </p:attrNameLst>
                                          </p:cBhvr>
                                        </p:animRot>
                                      </p:childTnLst>
                                    </p:cTn>
                                  </p:par>
                                  <p:par>
                                    <p:cTn id="245" presetID="2" presetClass="entr" presetSubtype="2" fill="hold" grpId="0" nodeType="withEffect">
                                      <p:stCondLst>
                                        <p:cond delay="4750"/>
                                      </p:stCondLst>
                                      <p:childTnLst>
                                        <p:set>
                                          <p:cBhvr>
                                            <p:cTn id="246" dur="1" fill="hold">
                                              <p:stCondLst>
                                                <p:cond delay="0"/>
                                              </p:stCondLst>
                                            </p:cTn>
                                            <p:tgtEl>
                                              <p:spTgt spid="3"/>
                                            </p:tgtEl>
                                            <p:attrNameLst>
                                              <p:attrName>style.visibility</p:attrName>
                                            </p:attrNameLst>
                                          </p:cBhvr>
                                          <p:to>
                                            <p:strVal val="visible"/>
                                          </p:to>
                                        </p:set>
                                        <p:anim calcmode="lin" valueType="num">
                                          <p:cBhvr additive="base">
                                            <p:cTn id="247" dur="1000" fill="hold"/>
                                            <p:tgtEl>
                                              <p:spTgt spid="3"/>
                                            </p:tgtEl>
                                            <p:attrNameLst>
                                              <p:attrName>ppt_x</p:attrName>
                                            </p:attrNameLst>
                                          </p:cBhvr>
                                          <p:tavLst>
                                            <p:tav tm="0">
                                              <p:val>
                                                <p:strVal val="1+#ppt_w/2"/>
                                              </p:val>
                                            </p:tav>
                                            <p:tav tm="100000">
                                              <p:val>
                                                <p:strVal val="#ppt_x"/>
                                              </p:val>
                                            </p:tav>
                                          </p:tavLst>
                                        </p:anim>
                                        <p:anim calcmode="lin" valueType="num">
                                          <p:cBhvr additive="base">
                                            <p:cTn id="248" dur="1000" fill="hold"/>
                                            <p:tgtEl>
                                              <p:spTgt spid="3"/>
                                            </p:tgtEl>
                                            <p:attrNameLst>
                                              <p:attrName>ppt_y</p:attrName>
                                            </p:attrNameLst>
                                          </p:cBhvr>
                                          <p:tavLst>
                                            <p:tav tm="0">
                                              <p:val>
                                                <p:strVal val="#ppt_y"/>
                                              </p:val>
                                            </p:tav>
                                            <p:tav tm="100000">
                                              <p:val>
                                                <p:strVal val="#ppt_y"/>
                                              </p:val>
                                            </p:tav>
                                          </p:tavLst>
                                        </p:anim>
                                      </p:childTnLst>
                                    </p:cTn>
                                  </p:par>
                                  <p:par>
                                    <p:cTn id="249" presetID="2" presetClass="entr" presetSubtype="2" fill="hold" grpId="0" nodeType="withEffect">
                                      <p:stCondLst>
                                        <p:cond delay="5000"/>
                                      </p:stCondLst>
                                      <p:childTnLst>
                                        <p:set>
                                          <p:cBhvr>
                                            <p:cTn id="250" dur="1" fill="hold">
                                              <p:stCondLst>
                                                <p:cond delay="0"/>
                                              </p:stCondLst>
                                            </p:cTn>
                                            <p:tgtEl>
                                              <p:spTgt spid="9"/>
                                            </p:tgtEl>
                                            <p:attrNameLst>
                                              <p:attrName>style.visibility</p:attrName>
                                            </p:attrNameLst>
                                          </p:cBhvr>
                                          <p:to>
                                            <p:strVal val="visible"/>
                                          </p:to>
                                        </p:set>
                                        <p:anim calcmode="lin" valueType="num">
                                          <p:cBhvr additive="base">
                                            <p:cTn id="251" dur="1000" fill="hold"/>
                                            <p:tgtEl>
                                              <p:spTgt spid="9"/>
                                            </p:tgtEl>
                                            <p:attrNameLst>
                                              <p:attrName>ppt_x</p:attrName>
                                            </p:attrNameLst>
                                          </p:cBhvr>
                                          <p:tavLst>
                                            <p:tav tm="0">
                                              <p:val>
                                                <p:strVal val="1+#ppt_w/2"/>
                                              </p:val>
                                            </p:tav>
                                            <p:tav tm="100000">
                                              <p:val>
                                                <p:strVal val="#ppt_x"/>
                                              </p:val>
                                            </p:tav>
                                          </p:tavLst>
                                        </p:anim>
                                        <p:anim calcmode="lin" valueType="num">
                                          <p:cBhvr additive="base">
                                            <p:cTn id="252" dur="1000" fill="hold"/>
                                            <p:tgtEl>
                                              <p:spTgt spid="9"/>
                                            </p:tgtEl>
                                            <p:attrNameLst>
                                              <p:attrName>ppt_y</p:attrName>
                                            </p:attrNameLst>
                                          </p:cBhvr>
                                          <p:tavLst>
                                            <p:tav tm="0">
                                              <p:val>
                                                <p:strVal val="#ppt_y"/>
                                              </p:val>
                                            </p:tav>
                                            <p:tav tm="100000">
                                              <p:val>
                                                <p:strVal val="#ppt_y"/>
                                              </p:val>
                                            </p:tav>
                                          </p:tavLst>
                                        </p:anim>
                                      </p:childTnLst>
                                    </p:cTn>
                                  </p:par>
                                  <p:par>
                                    <p:cTn id="253" presetID="2" presetClass="entr" presetSubtype="2" fill="hold" grpId="0" nodeType="withEffect">
                                      <p:stCondLst>
                                        <p:cond delay="5250"/>
                                      </p:stCondLst>
                                      <p:childTnLst>
                                        <p:set>
                                          <p:cBhvr>
                                            <p:cTn id="254" dur="1" fill="hold">
                                              <p:stCondLst>
                                                <p:cond delay="0"/>
                                              </p:stCondLst>
                                            </p:cTn>
                                            <p:tgtEl>
                                              <p:spTgt spid="10"/>
                                            </p:tgtEl>
                                            <p:attrNameLst>
                                              <p:attrName>style.visibility</p:attrName>
                                            </p:attrNameLst>
                                          </p:cBhvr>
                                          <p:to>
                                            <p:strVal val="visible"/>
                                          </p:to>
                                        </p:set>
                                        <p:anim calcmode="lin" valueType="num">
                                          <p:cBhvr additive="base">
                                            <p:cTn id="255" dur="1000" fill="hold"/>
                                            <p:tgtEl>
                                              <p:spTgt spid="10"/>
                                            </p:tgtEl>
                                            <p:attrNameLst>
                                              <p:attrName>ppt_x</p:attrName>
                                            </p:attrNameLst>
                                          </p:cBhvr>
                                          <p:tavLst>
                                            <p:tav tm="0">
                                              <p:val>
                                                <p:strVal val="1+#ppt_w/2"/>
                                              </p:val>
                                            </p:tav>
                                            <p:tav tm="100000">
                                              <p:val>
                                                <p:strVal val="#ppt_x"/>
                                              </p:val>
                                            </p:tav>
                                          </p:tavLst>
                                        </p:anim>
                                        <p:anim calcmode="lin" valueType="num">
                                          <p:cBhvr additive="base">
                                            <p:cTn id="256"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2" grpId="1"/>
          <p:bldP spid="3" grpId="0"/>
          <p:bldP spid="11" grpId="0"/>
          <p:bldP spid="11" grpId="1"/>
          <p:bldP spid="14" grpId="0" animBg="1"/>
          <p:bldP spid="9" grpId="0"/>
          <p:bldP spid="10" grpId="0"/>
          <p:bldP spid="73" grpId="0"/>
          <p:bldP spid="73" grpId="1"/>
          <p:bldP spid="22" grpId="0" animBg="1"/>
          <p:bldP spid="16" grpId="0" animBg="1"/>
          <p:bldP spid="17" grpId="0" animBg="1"/>
          <p:bldP spid="18" grpId="0" animBg="1"/>
          <p:bldP spid="19" grpId="0" animBg="1"/>
          <p:bldP spid="20" grpId="0" animBg="1"/>
          <p:bldP spid="21"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 </a:t>
            </a:r>
            <a:r>
              <a:rPr lang="zh-CN" altLang="en-US" dirty="0" smtClean="0"/>
              <a:t>选题背景及意义</a:t>
            </a:r>
            <a:endParaRPr lang="zh-CN" altLang="en-US" dirty="0"/>
          </a:p>
        </p:txBody>
      </p:sp>
      <p:sp>
        <p:nvSpPr>
          <p:cNvPr id="8" name="文本框 7"/>
          <p:cNvSpPr txBox="1"/>
          <p:nvPr/>
        </p:nvSpPr>
        <p:spPr>
          <a:xfrm>
            <a:off x="1516650" y="1942087"/>
            <a:ext cx="1296000" cy="468000"/>
          </a:xfrm>
          <a:prstGeom prst="rect">
            <a:avLst/>
          </a:prstGeom>
          <a:solidFill>
            <a:schemeClr val="accent4"/>
          </a:solidFill>
        </p:spPr>
        <p:txBody>
          <a:bodyPr wrap="none" lIns="144000" tIns="36000" rIns="144000" bIns="36000" rtlCol="0" anchor="ctr">
            <a:noAutofit/>
          </a:bodyPr>
          <a:lstStyle/>
          <a:p>
            <a:r>
              <a:rPr lang="zh-CN" altLang="en-US" sz="1100" dirty="0">
                <a:solidFill>
                  <a:schemeClr val="accent1"/>
                </a:solidFill>
                <a:latin typeface="+mn-ea"/>
              </a:rPr>
              <a:t>一、立题依据</a:t>
            </a:r>
          </a:p>
        </p:txBody>
      </p:sp>
      <p:sp>
        <p:nvSpPr>
          <p:cNvPr id="16" name="文本框 15"/>
          <p:cNvSpPr txBox="1"/>
          <p:nvPr/>
        </p:nvSpPr>
        <p:spPr>
          <a:xfrm rot="16200000">
            <a:off x="2639192" y="2114542"/>
            <a:ext cx="223824" cy="123092"/>
          </a:xfrm>
          <a:prstGeom prst="triangle">
            <a:avLst/>
          </a:prstGeom>
          <a:solidFill>
            <a:schemeClr val="bg1"/>
          </a:solidFill>
        </p:spPr>
        <p:txBody>
          <a:bodyPr wrap="none" lIns="144000" tIns="36000" rIns="144000" bIns="36000" rtlCol="0" anchor="ctr">
            <a:noAutofit/>
          </a:bodyPr>
          <a:lstStyle/>
          <a:p>
            <a:endParaRPr lang="zh-CN" altLang="en-US" sz="1100" dirty="0">
              <a:solidFill>
                <a:schemeClr val="accent1"/>
              </a:solidFill>
              <a:latin typeface="+mn-ea"/>
            </a:endParaRPr>
          </a:p>
        </p:txBody>
      </p:sp>
      <p:sp>
        <p:nvSpPr>
          <p:cNvPr id="6" name="圆角矩形 5"/>
          <p:cNvSpPr/>
          <p:nvPr/>
        </p:nvSpPr>
        <p:spPr>
          <a:xfrm>
            <a:off x="4144964" y="4239788"/>
            <a:ext cx="2378506" cy="360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KSO_Shape"/>
          <p:cNvSpPr>
            <a:spLocks/>
          </p:cNvSpPr>
          <p:nvPr/>
        </p:nvSpPr>
        <p:spPr bwMode="auto">
          <a:xfrm>
            <a:off x="3610908" y="3810162"/>
            <a:ext cx="465626" cy="465626"/>
          </a:xfrm>
          <a:custGeom>
            <a:avLst/>
            <a:gdLst>
              <a:gd name="T0" fmla="*/ 1767542 w 3927"/>
              <a:gd name="T1" fmla="*/ 308011 h 3928"/>
              <a:gd name="T2" fmla="*/ 1684137 w 3927"/>
              <a:gd name="T3" fmla="*/ 390514 h 3928"/>
              <a:gd name="T4" fmla="*/ 1406885 w 3927"/>
              <a:gd name="T5" fmla="*/ 115046 h 3928"/>
              <a:gd name="T6" fmla="*/ 1490290 w 3927"/>
              <a:gd name="T7" fmla="*/ 32084 h 3928"/>
              <a:gd name="T8" fmla="*/ 1597525 w 3927"/>
              <a:gd name="T9" fmla="*/ 28876 h 3928"/>
              <a:gd name="T10" fmla="*/ 1770750 w 3927"/>
              <a:gd name="T11" fmla="*/ 200757 h 3928"/>
              <a:gd name="T12" fmla="*/ 1767542 w 3927"/>
              <a:gd name="T13" fmla="*/ 308011 h 3928"/>
              <a:gd name="T14" fmla="*/ 1032021 w 3927"/>
              <a:gd name="T15" fmla="*/ 1039078 h 3928"/>
              <a:gd name="T16" fmla="*/ 754768 w 3927"/>
              <a:gd name="T17" fmla="*/ 763152 h 3928"/>
              <a:gd name="T18" fmla="*/ 1364724 w 3927"/>
              <a:gd name="T19" fmla="*/ 156756 h 3928"/>
              <a:gd name="T20" fmla="*/ 1641977 w 3927"/>
              <a:gd name="T21" fmla="*/ 432682 h 3928"/>
              <a:gd name="T22" fmla="*/ 1032021 w 3927"/>
              <a:gd name="T23" fmla="*/ 1039078 h 3928"/>
              <a:gd name="T24" fmla="*/ 993526 w 3927"/>
              <a:gd name="T25" fmla="*/ 1077121 h 3928"/>
              <a:gd name="T26" fmla="*/ 605373 w 3927"/>
              <a:gd name="T27" fmla="*/ 1187584 h 3928"/>
              <a:gd name="T28" fmla="*/ 716274 w 3927"/>
              <a:gd name="T29" fmla="*/ 801653 h 3928"/>
              <a:gd name="T30" fmla="*/ 993526 w 3927"/>
              <a:gd name="T31" fmla="*/ 1077121 h 3928"/>
              <a:gd name="T32" fmla="*/ 352867 w 3927"/>
              <a:gd name="T33" fmla="*/ 226883 h 3928"/>
              <a:gd name="T34" fmla="*/ 179641 w 3927"/>
              <a:gd name="T35" fmla="*/ 400597 h 3928"/>
              <a:gd name="T36" fmla="*/ 179641 w 3927"/>
              <a:gd name="T37" fmla="*/ 1447468 h 3928"/>
              <a:gd name="T38" fmla="*/ 352867 w 3927"/>
              <a:gd name="T39" fmla="*/ 1620724 h 3928"/>
              <a:gd name="T40" fmla="*/ 1400011 w 3927"/>
              <a:gd name="T41" fmla="*/ 1620724 h 3928"/>
              <a:gd name="T42" fmla="*/ 1573236 w 3927"/>
              <a:gd name="T43" fmla="*/ 1447468 h 3928"/>
              <a:gd name="T44" fmla="*/ 1573236 w 3927"/>
              <a:gd name="T45" fmla="*/ 759485 h 3928"/>
              <a:gd name="T46" fmla="*/ 1752419 w 3927"/>
              <a:gd name="T47" fmla="*/ 585771 h 3928"/>
              <a:gd name="T48" fmla="*/ 1752419 w 3927"/>
              <a:gd name="T49" fmla="*/ 1511178 h 3928"/>
              <a:gd name="T50" fmla="*/ 1457753 w 3927"/>
              <a:gd name="T51" fmla="*/ 1800397 h 3928"/>
              <a:gd name="T52" fmla="*/ 289168 w 3927"/>
              <a:gd name="T53" fmla="*/ 1800397 h 3928"/>
              <a:gd name="T54" fmla="*/ 0 w 3927"/>
              <a:gd name="T55" fmla="*/ 1511178 h 3928"/>
              <a:gd name="T56" fmla="*/ 0 w 3927"/>
              <a:gd name="T57" fmla="*/ 354304 h 3928"/>
              <a:gd name="T58" fmla="*/ 289168 w 3927"/>
              <a:gd name="T59" fmla="*/ 47210 h 3928"/>
              <a:gd name="T60" fmla="*/ 1214412 w 3927"/>
              <a:gd name="T61" fmla="*/ 47210 h 3928"/>
              <a:gd name="T62" fmla="*/ 1040728 w 3927"/>
              <a:gd name="T63" fmla="*/ 226883 h 3928"/>
              <a:gd name="T64" fmla="*/ 352867 w 3927"/>
              <a:gd name="T65" fmla="*/ 226883 h 39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27" h="3928">
                <a:moveTo>
                  <a:pt x="3857" y="672"/>
                </a:moveTo>
                <a:cubicBezTo>
                  <a:pt x="3675" y="852"/>
                  <a:pt x="3675" y="852"/>
                  <a:pt x="3675" y="852"/>
                </a:cubicBezTo>
                <a:cubicBezTo>
                  <a:pt x="3070" y="251"/>
                  <a:pt x="3070" y="251"/>
                  <a:pt x="3070" y="251"/>
                </a:cubicBezTo>
                <a:cubicBezTo>
                  <a:pt x="3252" y="70"/>
                  <a:pt x="3252" y="70"/>
                  <a:pt x="3252" y="70"/>
                </a:cubicBezTo>
                <a:cubicBezTo>
                  <a:pt x="3319" y="4"/>
                  <a:pt x="3424" y="0"/>
                  <a:pt x="3486" y="63"/>
                </a:cubicBezTo>
                <a:cubicBezTo>
                  <a:pt x="3864" y="438"/>
                  <a:pt x="3864" y="438"/>
                  <a:pt x="3864" y="438"/>
                </a:cubicBezTo>
                <a:cubicBezTo>
                  <a:pt x="3927" y="501"/>
                  <a:pt x="3924" y="605"/>
                  <a:pt x="3857" y="672"/>
                </a:cubicBezTo>
                <a:close/>
                <a:moveTo>
                  <a:pt x="2252" y="2267"/>
                </a:moveTo>
                <a:cubicBezTo>
                  <a:pt x="1647" y="1665"/>
                  <a:pt x="1647" y="1665"/>
                  <a:pt x="1647" y="1665"/>
                </a:cubicBezTo>
                <a:cubicBezTo>
                  <a:pt x="2978" y="342"/>
                  <a:pt x="2978" y="342"/>
                  <a:pt x="2978" y="342"/>
                </a:cubicBezTo>
                <a:cubicBezTo>
                  <a:pt x="3583" y="944"/>
                  <a:pt x="3583" y="944"/>
                  <a:pt x="3583" y="944"/>
                </a:cubicBezTo>
                <a:lnTo>
                  <a:pt x="2252" y="2267"/>
                </a:lnTo>
                <a:close/>
                <a:moveTo>
                  <a:pt x="2168" y="2350"/>
                </a:moveTo>
                <a:cubicBezTo>
                  <a:pt x="1321" y="2591"/>
                  <a:pt x="1321" y="2591"/>
                  <a:pt x="1321" y="2591"/>
                </a:cubicBezTo>
                <a:cubicBezTo>
                  <a:pt x="1563" y="1749"/>
                  <a:pt x="1563" y="1749"/>
                  <a:pt x="1563" y="1749"/>
                </a:cubicBezTo>
                <a:lnTo>
                  <a:pt x="2168" y="2350"/>
                </a:lnTo>
                <a:close/>
                <a:moveTo>
                  <a:pt x="770" y="495"/>
                </a:moveTo>
                <a:cubicBezTo>
                  <a:pt x="561" y="495"/>
                  <a:pt x="392" y="665"/>
                  <a:pt x="392" y="874"/>
                </a:cubicBezTo>
                <a:cubicBezTo>
                  <a:pt x="392" y="3158"/>
                  <a:pt x="392" y="3158"/>
                  <a:pt x="392" y="3158"/>
                </a:cubicBezTo>
                <a:cubicBezTo>
                  <a:pt x="392" y="3367"/>
                  <a:pt x="561" y="3536"/>
                  <a:pt x="770" y="3536"/>
                </a:cubicBezTo>
                <a:cubicBezTo>
                  <a:pt x="3055" y="3536"/>
                  <a:pt x="3055" y="3536"/>
                  <a:pt x="3055" y="3536"/>
                </a:cubicBezTo>
                <a:cubicBezTo>
                  <a:pt x="3264" y="3536"/>
                  <a:pt x="3433" y="3367"/>
                  <a:pt x="3433" y="3158"/>
                </a:cubicBezTo>
                <a:cubicBezTo>
                  <a:pt x="3433" y="1657"/>
                  <a:pt x="3433" y="1657"/>
                  <a:pt x="3433" y="1657"/>
                </a:cubicBezTo>
                <a:cubicBezTo>
                  <a:pt x="3824" y="1278"/>
                  <a:pt x="3824" y="1278"/>
                  <a:pt x="3824" y="1278"/>
                </a:cubicBezTo>
                <a:cubicBezTo>
                  <a:pt x="3824" y="3297"/>
                  <a:pt x="3824" y="3297"/>
                  <a:pt x="3824" y="3297"/>
                </a:cubicBezTo>
                <a:cubicBezTo>
                  <a:pt x="3824" y="3645"/>
                  <a:pt x="3529" y="3928"/>
                  <a:pt x="3181" y="3928"/>
                </a:cubicBezTo>
                <a:cubicBezTo>
                  <a:pt x="631" y="3928"/>
                  <a:pt x="631" y="3928"/>
                  <a:pt x="631" y="3928"/>
                </a:cubicBezTo>
                <a:cubicBezTo>
                  <a:pt x="283" y="3928"/>
                  <a:pt x="0" y="3645"/>
                  <a:pt x="0" y="3297"/>
                </a:cubicBezTo>
                <a:cubicBezTo>
                  <a:pt x="0" y="773"/>
                  <a:pt x="0" y="773"/>
                  <a:pt x="0" y="773"/>
                </a:cubicBezTo>
                <a:cubicBezTo>
                  <a:pt x="0" y="425"/>
                  <a:pt x="283" y="103"/>
                  <a:pt x="631" y="103"/>
                </a:cubicBezTo>
                <a:cubicBezTo>
                  <a:pt x="2650" y="103"/>
                  <a:pt x="2650" y="103"/>
                  <a:pt x="2650" y="103"/>
                </a:cubicBezTo>
                <a:cubicBezTo>
                  <a:pt x="2271" y="495"/>
                  <a:pt x="2271" y="495"/>
                  <a:pt x="2271" y="495"/>
                </a:cubicBezTo>
                <a:lnTo>
                  <a:pt x="770" y="49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9" name="标题 1"/>
          <p:cNvSpPr txBox="1">
            <a:spLocks/>
          </p:cNvSpPr>
          <p:nvPr/>
        </p:nvSpPr>
        <p:spPr>
          <a:xfrm>
            <a:off x="4464184" y="3810162"/>
            <a:ext cx="1740066" cy="42312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zh-CN" altLang="en-US" sz="1800" dirty="0" smtClean="0">
                <a:latin typeface="+mj-ea"/>
              </a:rPr>
              <a:t>选题背景一</a:t>
            </a:r>
            <a:endParaRPr lang="zh-CN" altLang="en-US" sz="1800" dirty="0">
              <a:latin typeface="+mj-ea"/>
            </a:endParaRPr>
          </a:p>
        </p:txBody>
      </p:sp>
      <p:sp>
        <p:nvSpPr>
          <p:cNvPr id="10" name="同侧圆角矩形 9"/>
          <p:cNvSpPr/>
          <p:nvPr/>
        </p:nvSpPr>
        <p:spPr>
          <a:xfrm rot="5400000">
            <a:off x="5522829" y="2697873"/>
            <a:ext cx="1339847" cy="637280"/>
          </a:xfrm>
          <a:prstGeom prst="round2SameRect">
            <a:avLst>
              <a:gd name="adj1" fmla="val 13277"/>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同侧圆角矩形 10"/>
          <p:cNvSpPr/>
          <p:nvPr/>
        </p:nvSpPr>
        <p:spPr>
          <a:xfrm rot="16200000" flipH="1">
            <a:off x="4072587" y="1884908"/>
            <a:ext cx="1339847" cy="2263205"/>
          </a:xfrm>
          <a:prstGeom prst="round2SameRect">
            <a:avLst>
              <a:gd name="adj1" fmla="val 7116"/>
              <a:gd name="adj2" fmla="val 0"/>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Rectangle 50"/>
          <p:cNvSpPr/>
          <p:nvPr/>
        </p:nvSpPr>
        <p:spPr>
          <a:xfrm>
            <a:off x="3543300" y="4356600"/>
            <a:ext cx="3067050" cy="1015663"/>
          </a:xfrm>
          <a:prstGeom prst="rect">
            <a:avLst/>
          </a:prstGeom>
        </p:spPr>
        <p:txBody>
          <a:bodyPr wrap="square">
            <a:spAutoFit/>
          </a:bodyPr>
          <a:lstStyle/>
          <a:p>
            <a:pPr marL="180000" indent="-180000">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添加内容文字添加内容文字添加内容文字添加内容文字添加内容文字添加内容文字添加内容文字添加内容文字添加内容文字添加内容文字添加内容文字添加内容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a:t>
            </a:r>
            <a:r>
              <a:rPr lang="zh-CN" altLang="en-US" sz="1000" dirty="0" smtClean="0">
                <a:solidFill>
                  <a:schemeClr val="accent1"/>
                </a:solidFill>
                <a:latin typeface="+mn-ea"/>
              </a:rPr>
              <a:t>。</a:t>
            </a:r>
            <a:endParaRPr lang="en-US" altLang="zh-CN" sz="1000" dirty="0">
              <a:solidFill>
                <a:schemeClr val="accent1"/>
              </a:solidFill>
              <a:latin typeface="+mn-ea"/>
            </a:endParaRPr>
          </a:p>
        </p:txBody>
      </p:sp>
      <p:sp>
        <p:nvSpPr>
          <p:cNvPr id="13" name="圆角矩形 12"/>
          <p:cNvSpPr/>
          <p:nvPr/>
        </p:nvSpPr>
        <p:spPr>
          <a:xfrm>
            <a:off x="7573273" y="4239788"/>
            <a:ext cx="2378506" cy="360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KSO_Shape"/>
          <p:cNvSpPr>
            <a:spLocks/>
          </p:cNvSpPr>
          <p:nvPr/>
        </p:nvSpPr>
        <p:spPr bwMode="auto">
          <a:xfrm>
            <a:off x="7039217" y="3810162"/>
            <a:ext cx="465626" cy="465626"/>
          </a:xfrm>
          <a:custGeom>
            <a:avLst/>
            <a:gdLst>
              <a:gd name="T0" fmla="*/ 1767542 w 3927"/>
              <a:gd name="T1" fmla="*/ 308011 h 3928"/>
              <a:gd name="T2" fmla="*/ 1684137 w 3927"/>
              <a:gd name="T3" fmla="*/ 390514 h 3928"/>
              <a:gd name="T4" fmla="*/ 1406885 w 3927"/>
              <a:gd name="T5" fmla="*/ 115046 h 3928"/>
              <a:gd name="T6" fmla="*/ 1490290 w 3927"/>
              <a:gd name="T7" fmla="*/ 32084 h 3928"/>
              <a:gd name="T8" fmla="*/ 1597525 w 3927"/>
              <a:gd name="T9" fmla="*/ 28876 h 3928"/>
              <a:gd name="T10" fmla="*/ 1770750 w 3927"/>
              <a:gd name="T11" fmla="*/ 200757 h 3928"/>
              <a:gd name="T12" fmla="*/ 1767542 w 3927"/>
              <a:gd name="T13" fmla="*/ 308011 h 3928"/>
              <a:gd name="T14" fmla="*/ 1032021 w 3927"/>
              <a:gd name="T15" fmla="*/ 1039078 h 3928"/>
              <a:gd name="T16" fmla="*/ 754768 w 3927"/>
              <a:gd name="T17" fmla="*/ 763152 h 3928"/>
              <a:gd name="T18" fmla="*/ 1364724 w 3927"/>
              <a:gd name="T19" fmla="*/ 156756 h 3928"/>
              <a:gd name="T20" fmla="*/ 1641977 w 3927"/>
              <a:gd name="T21" fmla="*/ 432682 h 3928"/>
              <a:gd name="T22" fmla="*/ 1032021 w 3927"/>
              <a:gd name="T23" fmla="*/ 1039078 h 3928"/>
              <a:gd name="T24" fmla="*/ 993526 w 3927"/>
              <a:gd name="T25" fmla="*/ 1077121 h 3928"/>
              <a:gd name="T26" fmla="*/ 605373 w 3927"/>
              <a:gd name="T27" fmla="*/ 1187584 h 3928"/>
              <a:gd name="T28" fmla="*/ 716274 w 3927"/>
              <a:gd name="T29" fmla="*/ 801653 h 3928"/>
              <a:gd name="T30" fmla="*/ 993526 w 3927"/>
              <a:gd name="T31" fmla="*/ 1077121 h 3928"/>
              <a:gd name="T32" fmla="*/ 352867 w 3927"/>
              <a:gd name="T33" fmla="*/ 226883 h 3928"/>
              <a:gd name="T34" fmla="*/ 179641 w 3927"/>
              <a:gd name="T35" fmla="*/ 400597 h 3928"/>
              <a:gd name="T36" fmla="*/ 179641 w 3927"/>
              <a:gd name="T37" fmla="*/ 1447468 h 3928"/>
              <a:gd name="T38" fmla="*/ 352867 w 3927"/>
              <a:gd name="T39" fmla="*/ 1620724 h 3928"/>
              <a:gd name="T40" fmla="*/ 1400011 w 3927"/>
              <a:gd name="T41" fmla="*/ 1620724 h 3928"/>
              <a:gd name="T42" fmla="*/ 1573236 w 3927"/>
              <a:gd name="T43" fmla="*/ 1447468 h 3928"/>
              <a:gd name="T44" fmla="*/ 1573236 w 3927"/>
              <a:gd name="T45" fmla="*/ 759485 h 3928"/>
              <a:gd name="T46" fmla="*/ 1752419 w 3927"/>
              <a:gd name="T47" fmla="*/ 585771 h 3928"/>
              <a:gd name="T48" fmla="*/ 1752419 w 3927"/>
              <a:gd name="T49" fmla="*/ 1511178 h 3928"/>
              <a:gd name="T50" fmla="*/ 1457753 w 3927"/>
              <a:gd name="T51" fmla="*/ 1800397 h 3928"/>
              <a:gd name="T52" fmla="*/ 289168 w 3927"/>
              <a:gd name="T53" fmla="*/ 1800397 h 3928"/>
              <a:gd name="T54" fmla="*/ 0 w 3927"/>
              <a:gd name="T55" fmla="*/ 1511178 h 3928"/>
              <a:gd name="T56" fmla="*/ 0 w 3927"/>
              <a:gd name="T57" fmla="*/ 354304 h 3928"/>
              <a:gd name="T58" fmla="*/ 289168 w 3927"/>
              <a:gd name="T59" fmla="*/ 47210 h 3928"/>
              <a:gd name="T60" fmla="*/ 1214412 w 3927"/>
              <a:gd name="T61" fmla="*/ 47210 h 3928"/>
              <a:gd name="T62" fmla="*/ 1040728 w 3927"/>
              <a:gd name="T63" fmla="*/ 226883 h 3928"/>
              <a:gd name="T64" fmla="*/ 352867 w 3927"/>
              <a:gd name="T65" fmla="*/ 226883 h 39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27" h="3928">
                <a:moveTo>
                  <a:pt x="3857" y="672"/>
                </a:moveTo>
                <a:cubicBezTo>
                  <a:pt x="3675" y="852"/>
                  <a:pt x="3675" y="852"/>
                  <a:pt x="3675" y="852"/>
                </a:cubicBezTo>
                <a:cubicBezTo>
                  <a:pt x="3070" y="251"/>
                  <a:pt x="3070" y="251"/>
                  <a:pt x="3070" y="251"/>
                </a:cubicBezTo>
                <a:cubicBezTo>
                  <a:pt x="3252" y="70"/>
                  <a:pt x="3252" y="70"/>
                  <a:pt x="3252" y="70"/>
                </a:cubicBezTo>
                <a:cubicBezTo>
                  <a:pt x="3319" y="4"/>
                  <a:pt x="3424" y="0"/>
                  <a:pt x="3486" y="63"/>
                </a:cubicBezTo>
                <a:cubicBezTo>
                  <a:pt x="3864" y="438"/>
                  <a:pt x="3864" y="438"/>
                  <a:pt x="3864" y="438"/>
                </a:cubicBezTo>
                <a:cubicBezTo>
                  <a:pt x="3927" y="501"/>
                  <a:pt x="3924" y="605"/>
                  <a:pt x="3857" y="672"/>
                </a:cubicBezTo>
                <a:close/>
                <a:moveTo>
                  <a:pt x="2252" y="2267"/>
                </a:moveTo>
                <a:cubicBezTo>
                  <a:pt x="1647" y="1665"/>
                  <a:pt x="1647" y="1665"/>
                  <a:pt x="1647" y="1665"/>
                </a:cubicBezTo>
                <a:cubicBezTo>
                  <a:pt x="2978" y="342"/>
                  <a:pt x="2978" y="342"/>
                  <a:pt x="2978" y="342"/>
                </a:cubicBezTo>
                <a:cubicBezTo>
                  <a:pt x="3583" y="944"/>
                  <a:pt x="3583" y="944"/>
                  <a:pt x="3583" y="944"/>
                </a:cubicBezTo>
                <a:lnTo>
                  <a:pt x="2252" y="2267"/>
                </a:lnTo>
                <a:close/>
                <a:moveTo>
                  <a:pt x="2168" y="2350"/>
                </a:moveTo>
                <a:cubicBezTo>
                  <a:pt x="1321" y="2591"/>
                  <a:pt x="1321" y="2591"/>
                  <a:pt x="1321" y="2591"/>
                </a:cubicBezTo>
                <a:cubicBezTo>
                  <a:pt x="1563" y="1749"/>
                  <a:pt x="1563" y="1749"/>
                  <a:pt x="1563" y="1749"/>
                </a:cubicBezTo>
                <a:lnTo>
                  <a:pt x="2168" y="2350"/>
                </a:lnTo>
                <a:close/>
                <a:moveTo>
                  <a:pt x="770" y="495"/>
                </a:moveTo>
                <a:cubicBezTo>
                  <a:pt x="561" y="495"/>
                  <a:pt x="392" y="665"/>
                  <a:pt x="392" y="874"/>
                </a:cubicBezTo>
                <a:cubicBezTo>
                  <a:pt x="392" y="3158"/>
                  <a:pt x="392" y="3158"/>
                  <a:pt x="392" y="3158"/>
                </a:cubicBezTo>
                <a:cubicBezTo>
                  <a:pt x="392" y="3367"/>
                  <a:pt x="561" y="3536"/>
                  <a:pt x="770" y="3536"/>
                </a:cubicBezTo>
                <a:cubicBezTo>
                  <a:pt x="3055" y="3536"/>
                  <a:pt x="3055" y="3536"/>
                  <a:pt x="3055" y="3536"/>
                </a:cubicBezTo>
                <a:cubicBezTo>
                  <a:pt x="3264" y="3536"/>
                  <a:pt x="3433" y="3367"/>
                  <a:pt x="3433" y="3158"/>
                </a:cubicBezTo>
                <a:cubicBezTo>
                  <a:pt x="3433" y="1657"/>
                  <a:pt x="3433" y="1657"/>
                  <a:pt x="3433" y="1657"/>
                </a:cubicBezTo>
                <a:cubicBezTo>
                  <a:pt x="3824" y="1278"/>
                  <a:pt x="3824" y="1278"/>
                  <a:pt x="3824" y="1278"/>
                </a:cubicBezTo>
                <a:cubicBezTo>
                  <a:pt x="3824" y="3297"/>
                  <a:pt x="3824" y="3297"/>
                  <a:pt x="3824" y="3297"/>
                </a:cubicBezTo>
                <a:cubicBezTo>
                  <a:pt x="3824" y="3645"/>
                  <a:pt x="3529" y="3928"/>
                  <a:pt x="3181" y="3928"/>
                </a:cubicBezTo>
                <a:cubicBezTo>
                  <a:pt x="631" y="3928"/>
                  <a:pt x="631" y="3928"/>
                  <a:pt x="631" y="3928"/>
                </a:cubicBezTo>
                <a:cubicBezTo>
                  <a:pt x="283" y="3928"/>
                  <a:pt x="0" y="3645"/>
                  <a:pt x="0" y="3297"/>
                </a:cubicBezTo>
                <a:cubicBezTo>
                  <a:pt x="0" y="773"/>
                  <a:pt x="0" y="773"/>
                  <a:pt x="0" y="773"/>
                </a:cubicBezTo>
                <a:cubicBezTo>
                  <a:pt x="0" y="425"/>
                  <a:pt x="283" y="103"/>
                  <a:pt x="631" y="103"/>
                </a:cubicBezTo>
                <a:cubicBezTo>
                  <a:pt x="2650" y="103"/>
                  <a:pt x="2650" y="103"/>
                  <a:pt x="2650" y="103"/>
                </a:cubicBezTo>
                <a:cubicBezTo>
                  <a:pt x="2271" y="495"/>
                  <a:pt x="2271" y="495"/>
                  <a:pt x="2271" y="495"/>
                </a:cubicBezTo>
                <a:lnTo>
                  <a:pt x="770" y="495"/>
                </a:lnTo>
                <a:close/>
              </a:path>
            </a:pathLst>
          </a:custGeom>
          <a:solidFill>
            <a:schemeClr val="accent2"/>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5" name="标题 1"/>
          <p:cNvSpPr txBox="1">
            <a:spLocks/>
          </p:cNvSpPr>
          <p:nvPr/>
        </p:nvSpPr>
        <p:spPr>
          <a:xfrm>
            <a:off x="7892493" y="3810162"/>
            <a:ext cx="1740066" cy="42312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zh-CN" altLang="en-US" sz="1800" dirty="0" smtClean="0">
                <a:solidFill>
                  <a:schemeClr val="accent2"/>
                </a:solidFill>
                <a:latin typeface="+mj-ea"/>
              </a:rPr>
              <a:t>选题背景二</a:t>
            </a:r>
            <a:endParaRPr lang="zh-CN" altLang="en-US" sz="1800" dirty="0">
              <a:solidFill>
                <a:schemeClr val="accent2"/>
              </a:solidFill>
              <a:latin typeface="+mj-ea"/>
            </a:endParaRPr>
          </a:p>
        </p:txBody>
      </p:sp>
      <p:sp>
        <p:nvSpPr>
          <p:cNvPr id="17" name="同侧圆角矩形 16"/>
          <p:cNvSpPr/>
          <p:nvPr/>
        </p:nvSpPr>
        <p:spPr>
          <a:xfrm rot="5400000">
            <a:off x="8951138" y="2697873"/>
            <a:ext cx="1339847" cy="637280"/>
          </a:xfrm>
          <a:prstGeom prst="round2SameRect">
            <a:avLst>
              <a:gd name="adj1" fmla="val 13277"/>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同侧圆角矩形 17"/>
          <p:cNvSpPr/>
          <p:nvPr/>
        </p:nvSpPr>
        <p:spPr>
          <a:xfrm rot="16200000" flipH="1">
            <a:off x="7500896" y="1884908"/>
            <a:ext cx="1339847" cy="2263205"/>
          </a:xfrm>
          <a:prstGeom prst="round2SameRect">
            <a:avLst>
              <a:gd name="adj1" fmla="val 7116"/>
              <a:gd name="adj2" fmla="val 0"/>
            </a:avLst>
          </a:prstGeom>
          <a:blipFill dpi="0" rotWithShape="0">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Rectangle 50"/>
          <p:cNvSpPr/>
          <p:nvPr/>
        </p:nvSpPr>
        <p:spPr>
          <a:xfrm>
            <a:off x="6971609" y="4356600"/>
            <a:ext cx="3067050" cy="1015663"/>
          </a:xfrm>
          <a:prstGeom prst="rect">
            <a:avLst/>
          </a:prstGeom>
        </p:spPr>
        <p:txBody>
          <a:bodyPr wrap="square">
            <a:spAutoFit/>
          </a:bodyPr>
          <a:lstStyle/>
          <a:p>
            <a:pPr marL="180000" indent="-180000">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添加内容文字添加内容文字添加内容文字添加内容文字添加内容文字添加内容文字添加内容文字添加内容文字添加内容文字添加内容文字添加内容文字添加内容文字添加内容文字。</a:t>
            </a:r>
            <a:endParaRPr lang="en-US" altLang="zh-CN" sz="1000" dirty="0">
              <a:solidFill>
                <a:schemeClr val="accent1"/>
              </a:solidFill>
              <a:latin typeface="+mn-ea"/>
            </a:endParaRPr>
          </a:p>
        </p:txBody>
      </p:sp>
    </p:spTree>
    <p:extLst>
      <p:ext uri="{BB962C8B-B14F-4D97-AF65-F5344CB8AC3E}">
        <p14:creationId xmlns:p14="http://schemas.microsoft.com/office/powerpoint/2010/main" val="4215156099"/>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800" decel="100000"/>
                                            <p:tgtEl>
                                              <p:spTgt spid="11"/>
                                            </p:tgtEl>
                                          </p:cBhvr>
                                        </p:animEffect>
                                        <p:anim calcmode="lin" valueType="num">
                                          <p:cBhvr>
                                            <p:cTn id="8" dur="800" decel="100000" fill="hold"/>
                                            <p:tgtEl>
                                              <p:spTgt spid="11"/>
                                            </p:tgtEl>
                                            <p:attrNameLst>
                                              <p:attrName>style.rotation</p:attrName>
                                            </p:attrNameLst>
                                          </p:cBhvr>
                                          <p:tavLst>
                                            <p:tav tm="0">
                                              <p:val>
                                                <p:fltVal val="-90"/>
                                              </p:val>
                                            </p:tav>
                                            <p:tav tm="100000">
                                              <p:val>
                                                <p:fltVal val="0"/>
                                              </p:val>
                                            </p:tav>
                                          </p:tavLst>
                                        </p:anim>
                                        <p:anim calcmode="lin" valueType="num">
                                          <p:cBhvr>
                                            <p:cTn id="9" dur="800" decel="100000" fill="hold"/>
                                            <p:tgtEl>
                                              <p:spTgt spid="11"/>
                                            </p:tgtEl>
                                            <p:attrNameLst>
                                              <p:attrName>ppt_x</p:attrName>
                                            </p:attrNameLst>
                                          </p:cBhvr>
                                          <p:tavLst>
                                            <p:tav tm="0">
                                              <p:val>
                                                <p:strVal val="#ppt_x+0.4"/>
                                              </p:val>
                                            </p:tav>
                                            <p:tav tm="100000">
                                              <p:val>
                                                <p:strVal val="#ppt_x-0.05"/>
                                              </p:val>
                                            </p:tav>
                                          </p:tavLst>
                                        </p:anim>
                                        <p:anim calcmode="lin" valueType="num">
                                          <p:cBhvr>
                                            <p:cTn id="10" dur="800" decel="100000" fill="hold"/>
                                            <p:tgtEl>
                                              <p:spTgt spid="11"/>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par>
                                    <p:cTn id="13" presetID="2" presetClass="entr" presetSubtype="2" fill="hold" grpId="0" nodeType="withEffect" p14:presetBounceEnd="40000">
                                      <p:stCondLst>
                                        <p:cond delay="250"/>
                                      </p:stCondLst>
                                      <p:childTnLst>
                                        <p:set>
                                          <p:cBhvr>
                                            <p:cTn id="14" dur="1" fill="hold">
                                              <p:stCondLst>
                                                <p:cond delay="0"/>
                                              </p:stCondLst>
                                            </p:cTn>
                                            <p:tgtEl>
                                              <p:spTgt spid="10"/>
                                            </p:tgtEl>
                                            <p:attrNameLst>
                                              <p:attrName>style.visibility</p:attrName>
                                            </p:attrNameLst>
                                          </p:cBhvr>
                                          <p:to>
                                            <p:strVal val="visible"/>
                                          </p:to>
                                        </p:set>
                                        <p:anim calcmode="lin" valueType="num" p14:bounceEnd="40000">
                                          <p:cBhvr additive="base">
                                            <p:cTn id="15" dur="10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16" dur="1000" fill="hold"/>
                                            <p:tgtEl>
                                              <p:spTgt spid="10"/>
                                            </p:tgtEl>
                                            <p:attrNameLst>
                                              <p:attrName>ppt_y</p:attrName>
                                            </p:attrNameLst>
                                          </p:cBhvr>
                                          <p:tavLst>
                                            <p:tav tm="0">
                                              <p:val>
                                                <p:strVal val="#ppt_y"/>
                                              </p:val>
                                            </p:tav>
                                            <p:tav tm="100000">
                                              <p:val>
                                                <p:strVal val="#ppt_y"/>
                                              </p:val>
                                            </p:tav>
                                          </p:tavLst>
                                        </p:anim>
                                      </p:childTnLst>
                                    </p:cTn>
                                  </p:par>
                                  <p:par>
                                    <p:cTn id="17" presetID="31" presetClass="entr" presetSubtype="0" fill="hold" grpId="0" nodeType="withEffect">
                                      <p:stCondLst>
                                        <p:cond delay="10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par>
                                    <p:cTn id="23" presetID="22" presetClass="entr" presetSubtype="8" fill="hold" grpId="0" nodeType="withEffect">
                                      <p:stCondLst>
                                        <p:cond delay="150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750"/>
                                            <p:tgtEl>
                                              <p:spTgt spid="6"/>
                                            </p:tgtEl>
                                          </p:cBhvr>
                                        </p:animEffect>
                                      </p:childTnLst>
                                    </p:cTn>
                                  </p:par>
                                  <p:par>
                                    <p:cTn id="26" presetID="45" presetClass="entr" presetSubtype="0" fill="hold" grpId="0" nodeType="withEffect">
                                      <p:stCondLst>
                                        <p:cond delay="1500"/>
                                      </p:stCondLst>
                                      <p:iterate type="lt">
                                        <p:tmPct val="10000"/>
                                      </p:iterate>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ppt_w</p:attrName>
                                            </p:attrNameLst>
                                          </p:cBhvr>
                                          <p:tavLst>
                                            <p:tav tm="0" fmla="#ppt_w*sin(2.5*pi*$)">
                                              <p:val>
                                                <p:fltVal val="0"/>
                                              </p:val>
                                            </p:tav>
                                            <p:tav tm="100000">
                                              <p:val>
                                                <p:fltVal val="1"/>
                                              </p:val>
                                            </p:tav>
                                          </p:tavLst>
                                        </p:anim>
                                        <p:anim calcmode="lin" valueType="num">
                                          <p:cBhvr>
                                            <p:cTn id="30" dur="1000" fill="hold"/>
                                            <p:tgtEl>
                                              <p:spTgt spid="9"/>
                                            </p:tgtEl>
                                            <p:attrNameLst>
                                              <p:attrName>ppt_h</p:attrName>
                                            </p:attrNameLst>
                                          </p:cBhvr>
                                          <p:tavLst>
                                            <p:tav tm="0">
                                              <p:val>
                                                <p:strVal val="#ppt_h"/>
                                              </p:val>
                                            </p:tav>
                                            <p:tav tm="100000">
                                              <p:val>
                                                <p:strVal val="#ppt_h"/>
                                              </p:val>
                                            </p:tav>
                                          </p:tavLst>
                                        </p:anim>
                                      </p:childTnLst>
                                    </p:cTn>
                                  </p:par>
                                  <p:par>
                                    <p:cTn id="31" presetID="36" presetClass="emph" presetSubtype="0" fill="hold" grpId="1" nodeType="withEffect">
                                      <p:stCondLst>
                                        <p:cond delay="1500"/>
                                      </p:stCondLst>
                                      <p:iterate type="lt">
                                        <p:tmPct val="10000"/>
                                      </p:iterate>
                                      <p:childTnLst>
                                        <p:animScale>
                                          <p:cBhvr>
                                            <p:cTn id="32" dur="500" autoRev="1" fill="hold">
                                              <p:stCondLst>
                                                <p:cond delay="0"/>
                                              </p:stCondLst>
                                            </p:cTn>
                                            <p:tgtEl>
                                              <p:spTgt spid="9"/>
                                            </p:tgtEl>
                                          </p:cBhvr>
                                          <p:to x="80000" y="100000"/>
                                        </p:animScale>
                                        <p:anim by="(#ppt_w*0.10)" calcmode="lin" valueType="num">
                                          <p:cBhvr>
                                            <p:cTn id="33" dur="500" autoRev="1" fill="hold">
                                              <p:stCondLst>
                                                <p:cond delay="0"/>
                                              </p:stCondLst>
                                            </p:cTn>
                                            <p:tgtEl>
                                              <p:spTgt spid="9"/>
                                            </p:tgtEl>
                                            <p:attrNameLst>
                                              <p:attrName>ppt_x</p:attrName>
                                            </p:attrNameLst>
                                          </p:cBhvr>
                                        </p:anim>
                                        <p:anim by="(-#ppt_w*0.10)" calcmode="lin" valueType="num">
                                          <p:cBhvr>
                                            <p:cTn id="34" dur="500" autoRev="1" fill="hold">
                                              <p:stCondLst>
                                                <p:cond delay="0"/>
                                              </p:stCondLst>
                                            </p:cTn>
                                            <p:tgtEl>
                                              <p:spTgt spid="9"/>
                                            </p:tgtEl>
                                            <p:attrNameLst>
                                              <p:attrName>ppt_y</p:attrName>
                                            </p:attrNameLst>
                                          </p:cBhvr>
                                        </p:anim>
                                        <p:animRot by="-480000">
                                          <p:cBhvr>
                                            <p:cTn id="35" dur="500" autoRev="1" fill="hold">
                                              <p:stCondLst>
                                                <p:cond delay="0"/>
                                              </p:stCondLst>
                                            </p:cTn>
                                            <p:tgtEl>
                                              <p:spTgt spid="9"/>
                                            </p:tgtEl>
                                            <p:attrNameLst>
                                              <p:attrName>r</p:attrName>
                                            </p:attrNameLst>
                                          </p:cBhvr>
                                        </p:animRot>
                                      </p:childTnLst>
                                    </p:cTn>
                                  </p:par>
                                  <p:par>
                                    <p:cTn id="36" presetID="50" presetClass="entr" presetSubtype="0" decel="100000" fill="hold" grpId="0" nodeType="withEffect">
                                      <p:stCondLst>
                                        <p:cond delay="2250"/>
                                      </p:stCondLst>
                                      <p:childTnLst>
                                        <p:set>
                                          <p:cBhvr>
                                            <p:cTn id="37" dur="1" fill="hold">
                                              <p:stCondLst>
                                                <p:cond delay="0"/>
                                              </p:stCondLst>
                                            </p:cTn>
                                            <p:tgtEl>
                                              <p:spTgt spid="12"/>
                                            </p:tgtEl>
                                            <p:attrNameLst>
                                              <p:attrName>style.visibility</p:attrName>
                                            </p:attrNameLst>
                                          </p:cBhvr>
                                          <p:to>
                                            <p:strVal val="visible"/>
                                          </p:to>
                                        </p:set>
                                        <p:anim calcmode="lin" valueType="num">
                                          <p:cBhvr>
                                            <p:cTn id="38" dur="1000" fill="hold"/>
                                            <p:tgtEl>
                                              <p:spTgt spid="12"/>
                                            </p:tgtEl>
                                            <p:attrNameLst>
                                              <p:attrName>ppt_w</p:attrName>
                                            </p:attrNameLst>
                                          </p:cBhvr>
                                          <p:tavLst>
                                            <p:tav tm="0">
                                              <p:val>
                                                <p:strVal val="#ppt_w+.3"/>
                                              </p:val>
                                            </p:tav>
                                            <p:tav tm="100000">
                                              <p:val>
                                                <p:strVal val="#ppt_w"/>
                                              </p:val>
                                            </p:tav>
                                          </p:tavLst>
                                        </p:anim>
                                        <p:anim calcmode="lin" valueType="num">
                                          <p:cBhvr>
                                            <p:cTn id="39" dur="1000" fill="hold"/>
                                            <p:tgtEl>
                                              <p:spTgt spid="12"/>
                                            </p:tgtEl>
                                            <p:attrNameLst>
                                              <p:attrName>ppt_h</p:attrName>
                                            </p:attrNameLst>
                                          </p:cBhvr>
                                          <p:tavLst>
                                            <p:tav tm="0">
                                              <p:val>
                                                <p:strVal val="#ppt_h"/>
                                              </p:val>
                                            </p:tav>
                                            <p:tav tm="100000">
                                              <p:val>
                                                <p:strVal val="#ppt_h"/>
                                              </p:val>
                                            </p:tav>
                                          </p:tavLst>
                                        </p:anim>
                                        <p:animEffect transition="in" filter="fade">
                                          <p:cBhvr>
                                            <p:cTn id="40" dur="1000"/>
                                            <p:tgtEl>
                                              <p:spTgt spid="12"/>
                                            </p:tgtEl>
                                          </p:cBhvr>
                                        </p:animEffect>
                                      </p:childTnLst>
                                    </p:cTn>
                                  </p:par>
                                </p:childTnLst>
                              </p:cTn>
                            </p:par>
                            <p:par>
                              <p:cTn id="41" fill="hold">
                                <p:stCondLst>
                                  <p:cond delay="3250"/>
                                </p:stCondLst>
                                <p:childTnLst>
                                  <p:par>
                                    <p:cTn id="42" presetID="30" presetClass="entr" presetSubtype="0"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800" decel="100000"/>
                                            <p:tgtEl>
                                              <p:spTgt spid="18"/>
                                            </p:tgtEl>
                                          </p:cBhvr>
                                        </p:animEffect>
                                        <p:anim calcmode="lin" valueType="num">
                                          <p:cBhvr>
                                            <p:cTn id="45" dur="800" decel="100000" fill="hold"/>
                                            <p:tgtEl>
                                              <p:spTgt spid="18"/>
                                            </p:tgtEl>
                                            <p:attrNameLst>
                                              <p:attrName>style.rotation</p:attrName>
                                            </p:attrNameLst>
                                          </p:cBhvr>
                                          <p:tavLst>
                                            <p:tav tm="0">
                                              <p:val>
                                                <p:fltVal val="-90"/>
                                              </p:val>
                                            </p:tav>
                                            <p:tav tm="100000">
                                              <p:val>
                                                <p:fltVal val="0"/>
                                              </p:val>
                                            </p:tav>
                                          </p:tavLst>
                                        </p:anim>
                                        <p:anim calcmode="lin" valueType="num">
                                          <p:cBhvr>
                                            <p:cTn id="46" dur="800" decel="100000" fill="hold"/>
                                            <p:tgtEl>
                                              <p:spTgt spid="18"/>
                                            </p:tgtEl>
                                            <p:attrNameLst>
                                              <p:attrName>ppt_x</p:attrName>
                                            </p:attrNameLst>
                                          </p:cBhvr>
                                          <p:tavLst>
                                            <p:tav tm="0">
                                              <p:val>
                                                <p:strVal val="#ppt_x+0.4"/>
                                              </p:val>
                                            </p:tav>
                                            <p:tav tm="100000">
                                              <p:val>
                                                <p:strVal val="#ppt_x-0.05"/>
                                              </p:val>
                                            </p:tav>
                                          </p:tavLst>
                                        </p:anim>
                                        <p:anim calcmode="lin" valueType="num">
                                          <p:cBhvr>
                                            <p:cTn id="47" dur="800" decel="100000" fill="hold"/>
                                            <p:tgtEl>
                                              <p:spTgt spid="18"/>
                                            </p:tgtEl>
                                            <p:attrNameLst>
                                              <p:attrName>ppt_y</p:attrName>
                                            </p:attrNameLst>
                                          </p:cBhvr>
                                          <p:tavLst>
                                            <p:tav tm="0">
                                              <p:val>
                                                <p:strVal val="#ppt_y-0.4"/>
                                              </p:val>
                                            </p:tav>
                                            <p:tav tm="100000">
                                              <p:val>
                                                <p:strVal val="#ppt_y+0.1"/>
                                              </p:val>
                                            </p:tav>
                                          </p:tavLst>
                                        </p:anim>
                                        <p:anim calcmode="lin" valueType="num">
                                          <p:cBhvr>
                                            <p:cTn id="48" dur="200" accel="100000" fill="hold">
                                              <p:stCondLst>
                                                <p:cond delay="800"/>
                                              </p:stCondLst>
                                            </p:cTn>
                                            <p:tgtEl>
                                              <p:spTgt spid="18"/>
                                            </p:tgtEl>
                                            <p:attrNameLst>
                                              <p:attrName>ppt_x</p:attrName>
                                            </p:attrNameLst>
                                          </p:cBhvr>
                                          <p:tavLst>
                                            <p:tav tm="0">
                                              <p:val>
                                                <p:strVal val="#ppt_x-0.05"/>
                                              </p:val>
                                            </p:tav>
                                            <p:tav tm="100000">
                                              <p:val>
                                                <p:strVal val="#ppt_x"/>
                                              </p:val>
                                            </p:tav>
                                          </p:tavLst>
                                        </p:anim>
                                        <p:anim calcmode="lin" valueType="num">
                                          <p:cBhvr>
                                            <p:cTn id="49" dur="200" accel="100000" fill="hold">
                                              <p:stCondLst>
                                                <p:cond delay="800"/>
                                              </p:stCondLst>
                                            </p:cTn>
                                            <p:tgtEl>
                                              <p:spTgt spid="18"/>
                                            </p:tgtEl>
                                            <p:attrNameLst>
                                              <p:attrName>ppt_y</p:attrName>
                                            </p:attrNameLst>
                                          </p:cBhvr>
                                          <p:tavLst>
                                            <p:tav tm="0">
                                              <p:val>
                                                <p:strVal val="#ppt_y+0.1"/>
                                              </p:val>
                                            </p:tav>
                                            <p:tav tm="100000">
                                              <p:val>
                                                <p:strVal val="#ppt_y"/>
                                              </p:val>
                                            </p:tav>
                                          </p:tavLst>
                                        </p:anim>
                                      </p:childTnLst>
                                    </p:cTn>
                                  </p:par>
                                  <p:par>
                                    <p:cTn id="50" presetID="2" presetClass="entr" presetSubtype="2" fill="hold" grpId="0" nodeType="withEffect" p14:presetBounceEnd="40000">
                                      <p:stCondLst>
                                        <p:cond delay="250"/>
                                      </p:stCondLst>
                                      <p:childTnLst>
                                        <p:set>
                                          <p:cBhvr>
                                            <p:cTn id="51" dur="1" fill="hold">
                                              <p:stCondLst>
                                                <p:cond delay="0"/>
                                              </p:stCondLst>
                                            </p:cTn>
                                            <p:tgtEl>
                                              <p:spTgt spid="17"/>
                                            </p:tgtEl>
                                            <p:attrNameLst>
                                              <p:attrName>style.visibility</p:attrName>
                                            </p:attrNameLst>
                                          </p:cBhvr>
                                          <p:to>
                                            <p:strVal val="visible"/>
                                          </p:to>
                                        </p:set>
                                        <p:anim calcmode="lin" valueType="num" p14:bounceEnd="40000">
                                          <p:cBhvr additive="base">
                                            <p:cTn id="52" dur="10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53" dur="1000" fill="hold"/>
                                            <p:tgtEl>
                                              <p:spTgt spid="17"/>
                                            </p:tgtEl>
                                            <p:attrNameLst>
                                              <p:attrName>ppt_y</p:attrName>
                                            </p:attrNameLst>
                                          </p:cBhvr>
                                          <p:tavLst>
                                            <p:tav tm="0">
                                              <p:val>
                                                <p:strVal val="#ppt_y"/>
                                              </p:val>
                                            </p:tav>
                                            <p:tav tm="100000">
                                              <p:val>
                                                <p:strVal val="#ppt_y"/>
                                              </p:val>
                                            </p:tav>
                                          </p:tavLst>
                                        </p:anim>
                                      </p:childTnLst>
                                    </p:cTn>
                                  </p:par>
                                  <p:par>
                                    <p:cTn id="54" presetID="31" presetClass="entr" presetSubtype="0" fill="hold" grpId="0" nodeType="withEffect">
                                      <p:stCondLst>
                                        <p:cond delay="1000"/>
                                      </p:stCondLst>
                                      <p:childTnLst>
                                        <p:set>
                                          <p:cBhvr>
                                            <p:cTn id="55" dur="1" fill="hold">
                                              <p:stCondLst>
                                                <p:cond delay="0"/>
                                              </p:stCondLst>
                                            </p:cTn>
                                            <p:tgtEl>
                                              <p:spTgt spid="14"/>
                                            </p:tgtEl>
                                            <p:attrNameLst>
                                              <p:attrName>style.visibility</p:attrName>
                                            </p:attrNameLst>
                                          </p:cBhvr>
                                          <p:to>
                                            <p:strVal val="visible"/>
                                          </p:to>
                                        </p:set>
                                        <p:anim calcmode="lin" valueType="num">
                                          <p:cBhvr>
                                            <p:cTn id="56" dur="1000" fill="hold"/>
                                            <p:tgtEl>
                                              <p:spTgt spid="14"/>
                                            </p:tgtEl>
                                            <p:attrNameLst>
                                              <p:attrName>ppt_w</p:attrName>
                                            </p:attrNameLst>
                                          </p:cBhvr>
                                          <p:tavLst>
                                            <p:tav tm="0">
                                              <p:val>
                                                <p:fltVal val="0"/>
                                              </p:val>
                                            </p:tav>
                                            <p:tav tm="100000">
                                              <p:val>
                                                <p:strVal val="#ppt_w"/>
                                              </p:val>
                                            </p:tav>
                                          </p:tavLst>
                                        </p:anim>
                                        <p:anim calcmode="lin" valueType="num">
                                          <p:cBhvr>
                                            <p:cTn id="57" dur="1000" fill="hold"/>
                                            <p:tgtEl>
                                              <p:spTgt spid="14"/>
                                            </p:tgtEl>
                                            <p:attrNameLst>
                                              <p:attrName>ppt_h</p:attrName>
                                            </p:attrNameLst>
                                          </p:cBhvr>
                                          <p:tavLst>
                                            <p:tav tm="0">
                                              <p:val>
                                                <p:fltVal val="0"/>
                                              </p:val>
                                            </p:tav>
                                            <p:tav tm="100000">
                                              <p:val>
                                                <p:strVal val="#ppt_h"/>
                                              </p:val>
                                            </p:tav>
                                          </p:tavLst>
                                        </p:anim>
                                        <p:anim calcmode="lin" valueType="num">
                                          <p:cBhvr>
                                            <p:cTn id="58" dur="1000" fill="hold"/>
                                            <p:tgtEl>
                                              <p:spTgt spid="14"/>
                                            </p:tgtEl>
                                            <p:attrNameLst>
                                              <p:attrName>style.rotation</p:attrName>
                                            </p:attrNameLst>
                                          </p:cBhvr>
                                          <p:tavLst>
                                            <p:tav tm="0">
                                              <p:val>
                                                <p:fltVal val="90"/>
                                              </p:val>
                                            </p:tav>
                                            <p:tav tm="100000">
                                              <p:val>
                                                <p:fltVal val="0"/>
                                              </p:val>
                                            </p:tav>
                                          </p:tavLst>
                                        </p:anim>
                                        <p:animEffect transition="in" filter="fade">
                                          <p:cBhvr>
                                            <p:cTn id="59" dur="1000"/>
                                            <p:tgtEl>
                                              <p:spTgt spid="14"/>
                                            </p:tgtEl>
                                          </p:cBhvr>
                                        </p:animEffect>
                                      </p:childTnLst>
                                    </p:cTn>
                                  </p:par>
                                  <p:par>
                                    <p:cTn id="60" presetID="22" presetClass="entr" presetSubtype="8" fill="hold" grpId="0" nodeType="withEffect">
                                      <p:stCondLst>
                                        <p:cond delay="1500"/>
                                      </p:stCondLst>
                                      <p:childTnLst>
                                        <p:set>
                                          <p:cBhvr>
                                            <p:cTn id="61" dur="1" fill="hold">
                                              <p:stCondLst>
                                                <p:cond delay="0"/>
                                              </p:stCondLst>
                                            </p:cTn>
                                            <p:tgtEl>
                                              <p:spTgt spid="13"/>
                                            </p:tgtEl>
                                            <p:attrNameLst>
                                              <p:attrName>style.visibility</p:attrName>
                                            </p:attrNameLst>
                                          </p:cBhvr>
                                          <p:to>
                                            <p:strVal val="visible"/>
                                          </p:to>
                                        </p:set>
                                        <p:animEffect transition="in" filter="wipe(left)">
                                          <p:cBhvr>
                                            <p:cTn id="62" dur="750"/>
                                            <p:tgtEl>
                                              <p:spTgt spid="13"/>
                                            </p:tgtEl>
                                          </p:cBhvr>
                                        </p:animEffect>
                                      </p:childTnLst>
                                    </p:cTn>
                                  </p:par>
                                  <p:par>
                                    <p:cTn id="63" presetID="45" presetClass="entr" presetSubtype="0" fill="hold" grpId="0" nodeType="withEffect">
                                      <p:stCondLst>
                                        <p:cond delay="1500"/>
                                      </p:stCondLst>
                                      <p:iterate type="lt">
                                        <p:tmPct val="10000"/>
                                      </p:iterate>
                                      <p:childTnLst>
                                        <p:set>
                                          <p:cBhvr>
                                            <p:cTn id="64" dur="1" fill="hold">
                                              <p:stCondLst>
                                                <p:cond delay="0"/>
                                              </p:stCondLst>
                                            </p:cTn>
                                            <p:tgtEl>
                                              <p:spTgt spid="15"/>
                                            </p:tgtEl>
                                            <p:attrNameLst>
                                              <p:attrName>style.visibility</p:attrName>
                                            </p:attrNameLst>
                                          </p:cBhvr>
                                          <p:to>
                                            <p:strVal val="visible"/>
                                          </p:to>
                                        </p:set>
                                        <p:animEffect transition="in" filter="fade">
                                          <p:cBhvr>
                                            <p:cTn id="65" dur="1000"/>
                                            <p:tgtEl>
                                              <p:spTgt spid="15"/>
                                            </p:tgtEl>
                                          </p:cBhvr>
                                        </p:animEffect>
                                        <p:anim calcmode="lin" valueType="num">
                                          <p:cBhvr>
                                            <p:cTn id="66" dur="1000" fill="hold"/>
                                            <p:tgtEl>
                                              <p:spTgt spid="15"/>
                                            </p:tgtEl>
                                            <p:attrNameLst>
                                              <p:attrName>ppt_w</p:attrName>
                                            </p:attrNameLst>
                                          </p:cBhvr>
                                          <p:tavLst>
                                            <p:tav tm="0" fmla="#ppt_w*sin(2.5*pi*$)">
                                              <p:val>
                                                <p:fltVal val="0"/>
                                              </p:val>
                                            </p:tav>
                                            <p:tav tm="100000">
                                              <p:val>
                                                <p:fltVal val="1"/>
                                              </p:val>
                                            </p:tav>
                                          </p:tavLst>
                                        </p:anim>
                                        <p:anim calcmode="lin" valueType="num">
                                          <p:cBhvr>
                                            <p:cTn id="67" dur="1000" fill="hold"/>
                                            <p:tgtEl>
                                              <p:spTgt spid="15"/>
                                            </p:tgtEl>
                                            <p:attrNameLst>
                                              <p:attrName>ppt_h</p:attrName>
                                            </p:attrNameLst>
                                          </p:cBhvr>
                                          <p:tavLst>
                                            <p:tav tm="0">
                                              <p:val>
                                                <p:strVal val="#ppt_h"/>
                                              </p:val>
                                            </p:tav>
                                            <p:tav tm="100000">
                                              <p:val>
                                                <p:strVal val="#ppt_h"/>
                                              </p:val>
                                            </p:tav>
                                          </p:tavLst>
                                        </p:anim>
                                      </p:childTnLst>
                                    </p:cTn>
                                  </p:par>
                                  <p:par>
                                    <p:cTn id="68" presetID="36" presetClass="emph" presetSubtype="0" fill="hold" grpId="1" nodeType="withEffect">
                                      <p:stCondLst>
                                        <p:cond delay="1500"/>
                                      </p:stCondLst>
                                      <p:iterate type="lt">
                                        <p:tmPct val="10000"/>
                                      </p:iterate>
                                      <p:childTnLst>
                                        <p:animScale>
                                          <p:cBhvr>
                                            <p:cTn id="69" dur="500" autoRev="1" fill="hold">
                                              <p:stCondLst>
                                                <p:cond delay="0"/>
                                              </p:stCondLst>
                                            </p:cTn>
                                            <p:tgtEl>
                                              <p:spTgt spid="15"/>
                                            </p:tgtEl>
                                          </p:cBhvr>
                                          <p:to x="80000" y="100000"/>
                                        </p:animScale>
                                        <p:anim by="(#ppt_w*0.10)" calcmode="lin" valueType="num">
                                          <p:cBhvr>
                                            <p:cTn id="70" dur="500" autoRev="1" fill="hold">
                                              <p:stCondLst>
                                                <p:cond delay="0"/>
                                              </p:stCondLst>
                                            </p:cTn>
                                            <p:tgtEl>
                                              <p:spTgt spid="15"/>
                                            </p:tgtEl>
                                            <p:attrNameLst>
                                              <p:attrName>ppt_x</p:attrName>
                                            </p:attrNameLst>
                                          </p:cBhvr>
                                        </p:anim>
                                        <p:anim by="(-#ppt_w*0.10)" calcmode="lin" valueType="num">
                                          <p:cBhvr>
                                            <p:cTn id="71" dur="500" autoRev="1" fill="hold">
                                              <p:stCondLst>
                                                <p:cond delay="0"/>
                                              </p:stCondLst>
                                            </p:cTn>
                                            <p:tgtEl>
                                              <p:spTgt spid="15"/>
                                            </p:tgtEl>
                                            <p:attrNameLst>
                                              <p:attrName>ppt_y</p:attrName>
                                            </p:attrNameLst>
                                          </p:cBhvr>
                                        </p:anim>
                                        <p:animRot by="-480000">
                                          <p:cBhvr>
                                            <p:cTn id="72" dur="500" autoRev="1" fill="hold">
                                              <p:stCondLst>
                                                <p:cond delay="0"/>
                                              </p:stCondLst>
                                            </p:cTn>
                                            <p:tgtEl>
                                              <p:spTgt spid="15"/>
                                            </p:tgtEl>
                                            <p:attrNameLst>
                                              <p:attrName>r</p:attrName>
                                            </p:attrNameLst>
                                          </p:cBhvr>
                                        </p:animRot>
                                      </p:childTnLst>
                                    </p:cTn>
                                  </p:par>
                                  <p:par>
                                    <p:cTn id="73" presetID="50" presetClass="entr" presetSubtype="0" decel="100000" fill="hold" grpId="0" nodeType="withEffect">
                                      <p:stCondLst>
                                        <p:cond delay="2250"/>
                                      </p:stCondLst>
                                      <p:childTnLst>
                                        <p:set>
                                          <p:cBhvr>
                                            <p:cTn id="74" dur="1" fill="hold">
                                              <p:stCondLst>
                                                <p:cond delay="0"/>
                                              </p:stCondLst>
                                            </p:cTn>
                                            <p:tgtEl>
                                              <p:spTgt spid="19"/>
                                            </p:tgtEl>
                                            <p:attrNameLst>
                                              <p:attrName>style.visibility</p:attrName>
                                            </p:attrNameLst>
                                          </p:cBhvr>
                                          <p:to>
                                            <p:strVal val="visible"/>
                                          </p:to>
                                        </p:set>
                                        <p:anim calcmode="lin" valueType="num">
                                          <p:cBhvr>
                                            <p:cTn id="75" dur="1000" fill="hold"/>
                                            <p:tgtEl>
                                              <p:spTgt spid="19"/>
                                            </p:tgtEl>
                                            <p:attrNameLst>
                                              <p:attrName>ppt_w</p:attrName>
                                            </p:attrNameLst>
                                          </p:cBhvr>
                                          <p:tavLst>
                                            <p:tav tm="0">
                                              <p:val>
                                                <p:strVal val="#ppt_w+.3"/>
                                              </p:val>
                                            </p:tav>
                                            <p:tav tm="100000">
                                              <p:val>
                                                <p:strVal val="#ppt_w"/>
                                              </p:val>
                                            </p:tav>
                                          </p:tavLst>
                                        </p:anim>
                                        <p:anim calcmode="lin" valueType="num">
                                          <p:cBhvr>
                                            <p:cTn id="76" dur="1000" fill="hold"/>
                                            <p:tgtEl>
                                              <p:spTgt spid="19"/>
                                            </p:tgtEl>
                                            <p:attrNameLst>
                                              <p:attrName>ppt_h</p:attrName>
                                            </p:attrNameLst>
                                          </p:cBhvr>
                                          <p:tavLst>
                                            <p:tav tm="0">
                                              <p:val>
                                                <p:strVal val="#ppt_h"/>
                                              </p:val>
                                            </p:tav>
                                            <p:tav tm="100000">
                                              <p:val>
                                                <p:strVal val="#ppt_h"/>
                                              </p:val>
                                            </p:tav>
                                          </p:tavLst>
                                        </p:anim>
                                        <p:animEffect transition="in" filter="fade">
                                          <p:cBhvr>
                                            <p:cTn id="7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p:bldP spid="9" grpId="1"/>
          <p:bldP spid="10" grpId="0" animBg="1"/>
          <p:bldP spid="11" grpId="0" animBg="1"/>
          <p:bldP spid="12" grpId="0"/>
          <p:bldP spid="13" grpId="0" animBg="1"/>
          <p:bldP spid="14" grpId="0" animBg="1"/>
          <p:bldP spid="15" grpId="0"/>
          <p:bldP spid="15" grpId="1"/>
          <p:bldP spid="17" grpId="0" animBg="1"/>
          <p:bldP spid="18" grpId="0" animBg="1"/>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800" decel="100000"/>
                                            <p:tgtEl>
                                              <p:spTgt spid="11"/>
                                            </p:tgtEl>
                                          </p:cBhvr>
                                        </p:animEffect>
                                        <p:anim calcmode="lin" valueType="num">
                                          <p:cBhvr>
                                            <p:cTn id="8" dur="800" decel="100000" fill="hold"/>
                                            <p:tgtEl>
                                              <p:spTgt spid="11"/>
                                            </p:tgtEl>
                                            <p:attrNameLst>
                                              <p:attrName>style.rotation</p:attrName>
                                            </p:attrNameLst>
                                          </p:cBhvr>
                                          <p:tavLst>
                                            <p:tav tm="0">
                                              <p:val>
                                                <p:fltVal val="-90"/>
                                              </p:val>
                                            </p:tav>
                                            <p:tav tm="100000">
                                              <p:val>
                                                <p:fltVal val="0"/>
                                              </p:val>
                                            </p:tav>
                                          </p:tavLst>
                                        </p:anim>
                                        <p:anim calcmode="lin" valueType="num">
                                          <p:cBhvr>
                                            <p:cTn id="9" dur="800" decel="100000" fill="hold"/>
                                            <p:tgtEl>
                                              <p:spTgt spid="11"/>
                                            </p:tgtEl>
                                            <p:attrNameLst>
                                              <p:attrName>ppt_x</p:attrName>
                                            </p:attrNameLst>
                                          </p:cBhvr>
                                          <p:tavLst>
                                            <p:tav tm="0">
                                              <p:val>
                                                <p:strVal val="#ppt_x+0.4"/>
                                              </p:val>
                                            </p:tav>
                                            <p:tav tm="100000">
                                              <p:val>
                                                <p:strVal val="#ppt_x-0.05"/>
                                              </p:val>
                                            </p:tav>
                                          </p:tavLst>
                                        </p:anim>
                                        <p:anim calcmode="lin" valueType="num">
                                          <p:cBhvr>
                                            <p:cTn id="10" dur="800" decel="100000" fill="hold"/>
                                            <p:tgtEl>
                                              <p:spTgt spid="11"/>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000" fill="hold"/>
                                            <p:tgtEl>
                                              <p:spTgt spid="10"/>
                                            </p:tgtEl>
                                            <p:attrNameLst>
                                              <p:attrName>ppt_x</p:attrName>
                                            </p:attrNameLst>
                                          </p:cBhvr>
                                          <p:tavLst>
                                            <p:tav tm="0">
                                              <p:val>
                                                <p:strVal val="1+#ppt_w/2"/>
                                              </p:val>
                                            </p:tav>
                                            <p:tav tm="100000">
                                              <p:val>
                                                <p:strVal val="#ppt_x"/>
                                              </p:val>
                                            </p:tav>
                                          </p:tavLst>
                                        </p:anim>
                                        <p:anim calcmode="lin" valueType="num">
                                          <p:cBhvr additive="base">
                                            <p:cTn id="16" dur="1000" fill="hold"/>
                                            <p:tgtEl>
                                              <p:spTgt spid="10"/>
                                            </p:tgtEl>
                                            <p:attrNameLst>
                                              <p:attrName>ppt_y</p:attrName>
                                            </p:attrNameLst>
                                          </p:cBhvr>
                                          <p:tavLst>
                                            <p:tav tm="0">
                                              <p:val>
                                                <p:strVal val="#ppt_y"/>
                                              </p:val>
                                            </p:tav>
                                            <p:tav tm="100000">
                                              <p:val>
                                                <p:strVal val="#ppt_y"/>
                                              </p:val>
                                            </p:tav>
                                          </p:tavLst>
                                        </p:anim>
                                      </p:childTnLst>
                                    </p:cTn>
                                  </p:par>
                                  <p:par>
                                    <p:cTn id="17" presetID="31" presetClass="entr" presetSubtype="0" fill="hold" grpId="0" nodeType="withEffect">
                                      <p:stCondLst>
                                        <p:cond delay="10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par>
                                    <p:cTn id="23" presetID="22" presetClass="entr" presetSubtype="8" fill="hold" grpId="0" nodeType="withEffect">
                                      <p:stCondLst>
                                        <p:cond delay="150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750"/>
                                            <p:tgtEl>
                                              <p:spTgt spid="6"/>
                                            </p:tgtEl>
                                          </p:cBhvr>
                                        </p:animEffect>
                                      </p:childTnLst>
                                    </p:cTn>
                                  </p:par>
                                  <p:par>
                                    <p:cTn id="26" presetID="45" presetClass="entr" presetSubtype="0" fill="hold" grpId="0" nodeType="withEffect">
                                      <p:stCondLst>
                                        <p:cond delay="1500"/>
                                      </p:stCondLst>
                                      <p:iterate type="lt">
                                        <p:tmPct val="10000"/>
                                      </p:iterate>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ppt_w</p:attrName>
                                            </p:attrNameLst>
                                          </p:cBhvr>
                                          <p:tavLst>
                                            <p:tav tm="0" fmla="#ppt_w*sin(2.5*pi*$)">
                                              <p:val>
                                                <p:fltVal val="0"/>
                                              </p:val>
                                            </p:tav>
                                            <p:tav tm="100000">
                                              <p:val>
                                                <p:fltVal val="1"/>
                                              </p:val>
                                            </p:tav>
                                          </p:tavLst>
                                        </p:anim>
                                        <p:anim calcmode="lin" valueType="num">
                                          <p:cBhvr>
                                            <p:cTn id="30" dur="1000" fill="hold"/>
                                            <p:tgtEl>
                                              <p:spTgt spid="9"/>
                                            </p:tgtEl>
                                            <p:attrNameLst>
                                              <p:attrName>ppt_h</p:attrName>
                                            </p:attrNameLst>
                                          </p:cBhvr>
                                          <p:tavLst>
                                            <p:tav tm="0">
                                              <p:val>
                                                <p:strVal val="#ppt_h"/>
                                              </p:val>
                                            </p:tav>
                                            <p:tav tm="100000">
                                              <p:val>
                                                <p:strVal val="#ppt_h"/>
                                              </p:val>
                                            </p:tav>
                                          </p:tavLst>
                                        </p:anim>
                                      </p:childTnLst>
                                    </p:cTn>
                                  </p:par>
                                  <p:par>
                                    <p:cTn id="31" presetID="36" presetClass="emph" presetSubtype="0" fill="hold" grpId="1" nodeType="withEffect">
                                      <p:stCondLst>
                                        <p:cond delay="1500"/>
                                      </p:stCondLst>
                                      <p:iterate type="lt">
                                        <p:tmPct val="10000"/>
                                      </p:iterate>
                                      <p:childTnLst>
                                        <p:animScale>
                                          <p:cBhvr>
                                            <p:cTn id="32" dur="500" autoRev="1" fill="hold">
                                              <p:stCondLst>
                                                <p:cond delay="0"/>
                                              </p:stCondLst>
                                            </p:cTn>
                                            <p:tgtEl>
                                              <p:spTgt spid="9"/>
                                            </p:tgtEl>
                                          </p:cBhvr>
                                          <p:to x="80000" y="100000"/>
                                        </p:animScale>
                                        <p:anim by="(#ppt_w*0.10)" calcmode="lin" valueType="num">
                                          <p:cBhvr>
                                            <p:cTn id="33" dur="500" autoRev="1" fill="hold">
                                              <p:stCondLst>
                                                <p:cond delay="0"/>
                                              </p:stCondLst>
                                            </p:cTn>
                                            <p:tgtEl>
                                              <p:spTgt spid="9"/>
                                            </p:tgtEl>
                                            <p:attrNameLst>
                                              <p:attrName>ppt_x</p:attrName>
                                            </p:attrNameLst>
                                          </p:cBhvr>
                                        </p:anim>
                                        <p:anim by="(-#ppt_w*0.10)" calcmode="lin" valueType="num">
                                          <p:cBhvr>
                                            <p:cTn id="34" dur="500" autoRev="1" fill="hold">
                                              <p:stCondLst>
                                                <p:cond delay="0"/>
                                              </p:stCondLst>
                                            </p:cTn>
                                            <p:tgtEl>
                                              <p:spTgt spid="9"/>
                                            </p:tgtEl>
                                            <p:attrNameLst>
                                              <p:attrName>ppt_y</p:attrName>
                                            </p:attrNameLst>
                                          </p:cBhvr>
                                        </p:anim>
                                        <p:animRot by="-480000">
                                          <p:cBhvr>
                                            <p:cTn id="35" dur="500" autoRev="1" fill="hold">
                                              <p:stCondLst>
                                                <p:cond delay="0"/>
                                              </p:stCondLst>
                                            </p:cTn>
                                            <p:tgtEl>
                                              <p:spTgt spid="9"/>
                                            </p:tgtEl>
                                            <p:attrNameLst>
                                              <p:attrName>r</p:attrName>
                                            </p:attrNameLst>
                                          </p:cBhvr>
                                        </p:animRot>
                                      </p:childTnLst>
                                    </p:cTn>
                                  </p:par>
                                  <p:par>
                                    <p:cTn id="36" presetID="50" presetClass="entr" presetSubtype="0" decel="100000" fill="hold" grpId="0" nodeType="withEffect">
                                      <p:stCondLst>
                                        <p:cond delay="2250"/>
                                      </p:stCondLst>
                                      <p:childTnLst>
                                        <p:set>
                                          <p:cBhvr>
                                            <p:cTn id="37" dur="1" fill="hold">
                                              <p:stCondLst>
                                                <p:cond delay="0"/>
                                              </p:stCondLst>
                                            </p:cTn>
                                            <p:tgtEl>
                                              <p:spTgt spid="12"/>
                                            </p:tgtEl>
                                            <p:attrNameLst>
                                              <p:attrName>style.visibility</p:attrName>
                                            </p:attrNameLst>
                                          </p:cBhvr>
                                          <p:to>
                                            <p:strVal val="visible"/>
                                          </p:to>
                                        </p:set>
                                        <p:anim calcmode="lin" valueType="num">
                                          <p:cBhvr>
                                            <p:cTn id="38" dur="1000" fill="hold"/>
                                            <p:tgtEl>
                                              <p:spTgt spid="12"/>
                                            </p:tgtEl>
                                            <p:attrNameLst>
                                              <p:attrName>ppt_w</p:attrName>
                                            </p:attrNameLst>
                                          </p:cBhvr>
                                          <p:tavLst>
                                            <p:tav tm="0">
                                              <p:val>
                                                <p:strVal val="#ppt_w+.3"/>
                                              </p:val>
                                            </p:tav>
                                            <p:tav tm="100000">
                                              <p:val>
                                                <p:strVal val="#ppt_w"/>
                                              </p:val>
                                            </p:tav>
                                          </p:tavLst>
                                        </p:anim>
                                        <p:anim calcmode="lin" valueType="num">
                                          <p:cBhvr>
                                            <p:cTn id="39" dur="1000" fill="hold"/>
                                            <p:tgtEl>
                                              <p:spTgt spid="12"/>
                                            </p:tgtEl>
                                            <p:attrNameLst>
                                              <p:attrName>ppt_h</p:attrName>
                                            </p:attrNameLst>
                                          </p:cBhvr>
                                          <p:tavLst>
                                            <p:tav tm="0">
                                              <p:val>
                                                <p:strVal val="#ppt_h"/>
                                              </p:val>
                                            </p:tav>
                                            <p:tav tm="100000">
                                              <p:val>
                                                <p:strVal val="#ppt_h"/>
                                              </p:val>
                                            </p:tav>
                                          </p:tavLst>
                                        </p:anim>
                                        <p:animEffect transition="in" filter="fade">
                                          <p:cBhvr>
                                            <p:cTn id="40" dur="1000"/>
                                            <p:tgtEl>
                                              <p:spTgt spid="12"/>
                                            </p:tgtEl>
                                          </p:cBhvr>
                                        </p:animEffect>
                                      </p:childTnLst>
                                    </p:cTn>
                                  </p:par>
                                </p:childTnLst>
                              </p:cTn>
                            </p:par>
                            <p:par>
                              <p:cTn id="41" fill="hold">
                                <p:stCondLst>
                                  <p:cond delay="3250"/>
                                </p:stCondLst>
                                <p:childTnLst>
                                  <p:par>
                                    <p:cTn id="42" presetID="30" presetClass="entr" presetSubtype="0"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800" decel="100000"/>
                                            <p:tgtEl>
                                              <p:spTgt spid="18"/>
                                            </p:tgtEl>
                                          </p:cBhvr>
                                        </p:animEffect>
                                        <p:anim calcmode="lin" valueType="num">
                                          <p:cBhvr>
                                            <p:cTn id="45" dur="800" decel="100000" fill="hold"/>
                                            <p:tgtEl>
                                              <p:spTgt spid="18"/>
                                            </p:tgtEl>
                                            <p:attrNameLst>
                                              <p:attrName>style.rotation</p:attrName>
                                            </p:attrNameLst>
                                          </p:cBhvr>
                                          <p:tavLst>
                                            <p:tav tm="0">
                                              <p:val>
                                                <p:fltVal val="-90"/>
                                              </p:val>
                                            </p:tav>
                                            <p:tav tm="100000">
                                              <p:val>
                                                <p:fltVal val="0"/>
                                              </p:val>
                                            </p:tav>
                                          </p:tavLst>
                                        </p:anim>
                                        <p:anim calcmode="lin" valueType="num">
                                          <p:cBhvr>
                                            <p:cTn id="46" dur="800" decel="100000" fill="hold"/>
                                            <p:tgtEl>
                                              <p:spTgt spid="18"/>
                                            </p:tgtEl>
                                            <p:attrNameLst>
                                              <p:attrName>ppt_x</p:attrName>
                                            </p:attrNameLst>
                                          </p:cBhvr>
                                          <p:tavLst>
                                            <p:tav tm="0">
                                              <p:val>
                                                <p:strVal val="#ppt_x+0.4"/>
                                              </p:val>
                                            </p:tav>
                                            <p:tav tm="100000">
                                              <p:val>
                                                <p:strVal val="#ppt_x-0.05"/>
                                              </p:val>
                                            </p:tav>
                                          </p:tavLst>
                                        </p:anim>
                                        <p:anim calcmode="lin" valueType="num">
                                          <p:cBhvr>
                                            <p:cTn id="47" dur="800" decel="100000" fill="hold"/>
                                            <p:tgtEl>
                                              <p:spTgt spid="18"/>
                                            </p:tgtEl>
                                            <p:attrNameLst>
                                              <p:attrName>ppt_y</p:attrName>
                                            </p:attrNameLst>
                                          </p:cBhvr>
                                          <p:tavLst>
                                            <p:tav tm="0">
                                              <p:val>
                                                <p:strVal val="#ppt_y-0.4"/>
                                              </p:val>
                                            </p:tav>
                                            <p:tav tm="100000">
                                              <p:val>
                                                <p:strVal val="#ppt_y+0.1"/>
                                              </p:val>
                                            </p:tav>
                                          </p:tavLst>
                                        </p:anim>
                                        <p:anim calcmode="lin" valueType="num">
                                          <p:cBhvr>
                                            <p:cTn id="48" dur="200" accel="100000" fill="hold">
                                              <p:stCondLst>
                                                <p:cond delay="800"/>
                                              </p:stCondLst>
                                            </p:cTn>
                                            <p:tgtEl>
                                              <p:spTgt spid="18"/>
                                            </p:tgtEl>
                                            <p:attrNameLst>
                                              <p:attrName>ppt_x</p:attrName>
                                            </p:attrNameLst>
                                          </p:cBhvr>
                                          <p:tavLst>
                                            <p:tav tm="0">
                                              <p:val>
                                                <p:strVal val="#ppt_x-0.05"/>
                                              </p:val>
                                            </p:tav>
                                            <p:tav tm="100000">
                                              <p:val>
                                                <p:strVal val="#ppt_x"/>
                                              </p:val>
                                            </p:tav>
                                          </p:tavLst>
                                        </p:anim>
                                        <p:anim calcmode="lin" valueType="num">
                                          <p:cBhvr>
                                            <p:cTn id="49" dur="200" accel="100000" fill="hold">
                                              <p:stCondLst>
                                                <p:cond delay="800"/>
                                              </p:stCondLst>
                                            </p:cTn>
                                            <p:tgtEl>
                                              <p:spTgt spid="18"/>
                                            </p:tgtEl>
                                            <p:attrNameLst>
                                              <p:attrName>ppt_y</p:attrName>
                                            </p:attrNameLst>
                                          </p:cBhvr>
                                          <p:tavLst>
                                            <p:tav tm="0">
                                              <p:val>
                                                <p:strVal val="#ppt_y+0.1"/>
                                              </p:val>
                                            </p:tav>
                                            <p:tav tm="100000">
                                              <p:val>
                                                <p:strVal val="#ppt_y"/>
                                              </p:val>
                                            </p:tav>
                                          </p:tavLst>
                                        </p:anim>
                                      </p:childTnLst>
                                    </p:cTn>
                                  </p:par>
                                  <p:par>
                                    <p:cTn id="50" presetID="2" presetClass="entr" presetSubtype="2" fill="hold" grpId="0" nodeType="withEffect">
                                      <p:stCondLst>
                                        <p:cond delay="250"/>
                                      </p:stCondLst>
                                      <p:childTnLst>
                                        <p:set>
                                          <p:cBhvr>
                                            <p:cTn id="51" dur="1" fill="hold">
                                              <p:stCondLst>
                                                <p:cond delay="0"/>
                                              </p:stCondLst>
                                            </p:cTn>
                                            <p:tgtEl>
                                              <p:spTgt spid="17"/>
                                            </p:tgtEl>
                                            <p:attrNameLst>
                                              <p:attrName>style.visibility</p:attrName>
                                            </p:attrNameLst>
                                          </p:cBhvr>
                                          <p:to>
                                            <p:strVal val="visible"/>
                                          </p:to>
                                        </p:set>
                                        <p:anim calcmode="lin" valueType="num">
                                          <p:cBhvr additive="base">
                                            <p:cTn id="52" dur="1000" fill="hold"/>
                                            <p:tgtEl>
                                              <p:spTgt spid="17"/>
                                            </p:tgtEl>
                                            <p:attrNameLst>
                                              <p:attrName>ppt_x</p:attrName>
                                            </p:attrNameLst>
                                          </p:cBhvr>
                                          <p:tavLst>
                                            <p:tav tm="0">
                                              <p:val>
                                                <p:strVal val="1+#ppt_w/2"/>
                                              </p:val>
                                            </p:tav>
                                            <p:tav tm="100000">
                                              <p:val>
                                                <p:strVal val="#ppt_x"/>
                                              </p:val>
                                            </p:tav>
                                          </p:tavLst>
                                        </p:anim>
                                        <p:anim calcmode="lin" valueType="num">
                                          <p:cBhvr additive="base">
                                            <p:cTn id="53" dur="1000" fill="hold"/>
                                            <p:tgtEl>
                                              <p:spTgt spid="17"/>
                                            </p:tgtEl>
                                            <p:attrNameLst>
                                              <p:attrName>ppt_y</p:attrName>
                                            </p:attrNameLst>
                                          </p:cBhvr>
                                          <p:tavLst>
                                            <p:tav tm="0">
                                              <p:val>
                                                <p:strVal val="#ppt_y"/>
                                              </p:val>
                                            </p:tav>
                                            <p:tav tm="100000">
                                              <p:val>
                                                <p:strVal val="#ppt_y"/>
                                              </p:val>
                                            </p:tav>
                                          </p:tavLst>
                                        </p:anim>
                                      </p:childTnLst>
                                    </p:cTn>
                                  </p:par>
                                  <p:par>
                                    <p:cTn id="54" presetID="31" presetClass="entr" presetSubtype="0" fill="hold" grpId="0" nodeType="withEffect">
                                      <p:stCondLst>
                                        <p:cond delay="1000"/>
                                      </p:stCondLst>
                                      <p:childTnLst>
                                        <p:set>
                                          <p:cBhvr>
                                            <p:cTn id="55" dur="1" fill="hold">
                                              <p:stCondLst>
                                                <p:cond delay="0"/>
                                              </p:stCondLst>
                                            </p:cTn>
                                            <p:tgtEl>
                                              <p:spTgt spid="14"/>
                                            </p:tgtEl>
                                            <p:attrNameLst>
                                              <p:attrName>style.visibility</p:attrName>
                                            </p:attrNameLst>
                                          </p:cBhvr>
                                          <p:to>
                                            <p:strVal val="visible"/>
                                          </p:to>
                                        </p:set>
                                        <p:anim calcmode="lin" valueType="num">
                                          <p:cBhvr>
                                            <p:cTn id="56" dur="1000" fill="hold"/>
                                            <p:tgtEl>
                                              <p:spTgt spid="14"/>
                                            </p:tgtEl>
                                            <p:attrNameLst>
                                              <p:attrName>ppt_w</p:attrName>
                                            </p:attrNameLst>
                                          </p:cBhvr>
                                          <p:tavLst>
                                            <p:tav tm="0">
                                              <p:val>
                                                <p:fltVal val="0"/>
                                              </p:val>
                                            </p:tav>
                                            <p:tav tm="100000">
                                              <p:val>
                                                <p:strVal val="#ppt_w"/>
                                              </p:val>
                                            </p:tav>
                                          </p:tavLst>
                                        </p:anim>
                                        <p:anim calcmode="lin" valueType="num">
                                          <p:cBhvr>
                                            <p:cTn id="57" dur="1000" fill="hold"/>
                                            <p:tgtEl>
                                              <p:spTgt spid="14"/>
                                            </p:tgtEl>
                                            <p:attrNameLst>
                                              <p:attrName>ppt_h</p:attrName>
                                            </p:attrNameLst>
                                          </p:cBhvr>
                                          <p:tavLst>
                                            <p:tav tm="0">
                                              <p:val>
                                                <p:fltVal val="0"/>
                                              </p:val>
                                            </p:tav>
                                            <p:tav tm="100000">
                                              <p:val>
                                                <p:strVal val="#ppt_h"/>
                                              </p:val>
                                            </p:tav>
                                          </p:tavLst>
                                        </p:anim>
                                        <p:anim calcmode="lin" valueType="num">
                                          <p:cBhvr>
                                            <p:cTn id="58" dur="1000" fill="hold"/>
                                            <p:tgtEl>
                                              <p:spTgt spid="14"/>
                                            </p:tgtEl>
                                            <p:attrNameLst>
                                              <p:attrName>style.rotation</p:attrName>
                                            </p:attrNameLst>
                                          </p:cBhvr>
                                          <p:tavLst>
                                            <p:tav tm="0">
                                              <p:val>
                                                <p:fltVal val="90"/>
                                              </p:val>
                                            </p:tav>
                                            <p:tav tm="100000">
                                              <p:val>
                                                <p:fltVal val="0"/>
                                              </p:val>
                                            </p:tav>
                                          </p:tavLst>
                                        </p:anim>
                                        <p:animEffect transition="in" filter="fade">
                                          <p:cBhvr>
                                            <p:cTn id="59" dur="1000"/>
                                            <p:tgtEl>
                                              <p:spTgt spid="14"/>
                                            </p:tgtEl>
                                          </p:cBhvr>
                                        </p:animEffect>
                                      </p:childTnLst>
                                    </p:cTn>
                                  </p:par>
                                  <p:par>
                                    <p:cTn id="60" presetID="22" presetClass="entr" presetSubtype="8" fill="hold" grpId="0" nodeType="withEffect">
                                      <p:stCondLst>
                                        <p:cond delay="1500"/>
                                      </p:stCondLst>
                                      <p:childTnLst>
                                        <p:set>
                                          <p:cBhvr>
                                            <p:cTn id="61" dur="1" fill="hold">
                                              <p:stCondLst>
                                                <p:cond delay="0"/>
                                              </p:stCondLst>
                                            </p:cTn>
                                            <p:tgtEl>
                                              <p:spTgt spid="13"/>
                                            </p:tgtEl>
                                            <p:attrNameLst>
                                              <p:attrName>style.visibility</p:attrName>
                                            </p:attrNameLst>
                                          </p:cBhvr>
                                          <p:to>
                                            <p:strVal val="visible"/>
                                          </p:to>
                                        </p:set>
                                        <p:animEffect transition="in" filter="wipe(left)">
                                          <p:cBhvr>
                                            <p:cTn id="62" dur="750"/>
                                            <p:tgtEl>
                                              <p:spTgt spid="13"/>
                                            </p:tgtEl>
                                          </p:cBhvr>
                                        </p:animEffect>
                                      </p:childTnLst>
                                    </p:cTn>
                                  </p:par>
                                  <p:par>
                                    <p:cTn id="63" presetID="45" presetClass="entr" presetSubtype="0" fill="hold" grpId="0" nodeType="withEffect">
                                      <p:stCondLst>
                                        <p:cond delay="1500"/>
                                      </p:stCondLst>
                                      <p:iterate type="lt">
                                        <p:tmPct val="10000"/>
                                      </p:iterate>
                                      <p:childTnLst>
                                        <p:set>
                                          <p:cBhvr>
                                            <p:cTn id="64" dur="1" fill="hold">
                                              <p:stCondLst>
                                                <p:cond delay="0"/>
                                              </p:stCondLst>
                                            </p:cTn>
                                            <p:tgtEl>
                                              <p:spTgt spid="15"/>
                                            </p:tgtEl>
                                            <p:attrNameLst>
                                              <p:attrName>style.visibility</p:attrName>
                                            </p:attrNameLst>
                                          </p:cBhvr>
                                          <p:to>
                                            <p:strVal val="visible"/>
                                          </p:to>
                                        </p:set>
                                        <p:animEffect transition="in" filter="fade">
                                          <p:cBhvr>
                                            <p:cTn id="65" dur="1000"/>
                                            <p:tgtEl>
                                              <p:spTgt spid="15"/>
                                            </p:tgtEl>
                                          </p:cBhvr>
                                        </p:animEffect>
                                        <p:anim calcmode="lin" valueType="num">
                                          <p:cBhvr>
                                            <p:cTn id="66" dur="1000" fill="hold"/>
                                            <p:tgtEl>
                                              <p:spTgt spid="15"/>
                                            </p:tgtEl>
                                            <p:attrNameLst>
                                              <p:attrName>ppt_w</p:attrName>
                                            </p:attrNameLst>
                                          </p:cBhvr>
                                          <p:tavLst>
                                            <p:tav tm="0" fmla="#ppt_w*sin(2.5*pi*$)">
                                              <p:val>
                                                <p:fltVal val="0"/>
                                              </p:val>
                                            </p:tav>
                                            <p:tav tm="100000">
                                              <p:val>
                                                <p:fltVal val="1"/>
                                              </p:val>
                                            </p:tav>
                                          </p:tavLst>
                                        </p:anim>
                                        <p:anim calcmode="lin" valueType="num">
                                          <p:cBhvr>
                                            <p:cTn id="67" dur="1000" fill="hold"/>
                                            <p:tgtEl>
                                              <p:spTgt spid="15"/>
                                            </p:tgtEl>
                                            <p:attrNameLst>
                                              <p:attrName>ppt_h</p:attrName>
                                            </p:attrNameLst>
                                          </p:cBhvr>
                                          <p:tavLst>
                                            <p:tav tm="0">
                                              <p:val>
                                                <p:strVal val="#ppt_h"/>
                                              </p:val>
                                            </p:tav>
                                            <p:tav tm="100000">
                                              <p:val>
                                                <p:strVal val="#ppt_h"/>
                                              </p:val>
                                            </p:tav>
                                          </p:tavLst>
                                        </p:anim>
                                      </p:childTnLst>
                                    </p:cTn>
                                  </p:par>
                                  <p:par>
                                    <p:cTn id="68" presetID="36" presetClass="emph" presetSubtype="0" fill="hold" grpId="1" nodeType="withEffect">
                                      <p:stCondLst>
                                        <p:cond delay="1500"/>
                                      </p:stCondLst>
                                      <p:iterate type="lt">
                                        <p:tmPct val="10000"/>
                                      </p:iterate>
                                      <p:childTnLst>
                                        <p:animScale>
                                          <p:cBhvr>
                                            <p:cTn id="69" dur="500" autoRev="1" fill="hold">
                                              <p:stCondLst>
                                                <p:cond delay="0"/>
                                              </p:stCondLst>
                                            </p:cTn>
                                            <p:tgtEl>
                                              <p:spTgt spid="15"/>
                                            </p:tgtEl>
                                          </p:cBhvr>
                                          <p:to x="80000" y="100000"/>
                                        </p:animScale>
                                        <p:anim by="(#ppt_w*0.10)" calcmode="lin" valueType="num">
                                          <p:cBhvr>
                                            <p:cTn id="70" dur="500" autoRev="1" fill="hold">
                                              <p:stCondLst>
                                                <p:cond delay="0"/>
                                              </p:stCondLst>
                                            </p:cTn>
                                            <p:tgtEl>
                                              <p:spTgt spid="15"/>
                                            </p:tgtEl>
                                            <p:attrNameLst>
                                              <p:attrName>ppt_x</p:attrName>
                                            </p:attrNameLst>
                                          </p:cBhvr>
                                        </p:anim>
                                        <p:anim by="(-#ppt_w*0.10)" calcmode="lin" valueType="num">
                                          <p:cBhvr>
                                            <p:cTn id="71" dur="500" autoRev="1" fill="hold">
                                              <p:stCondLst>
                                                <p:cond delay="0"/>
                                              </p:stCondLst>
                                            </p:cTn>
                                            <p:tgtEl>
                                              <p:spTgt spid="15"/>
                                            </p:tgtEl>
                                            <p:attrNameLst>
                                              <p:attrName>ppt_y</p:attrName>
                                            </p:attrNameLst>
                                          </p:cBhvr>
                                        </p:anim>
                                        <p:animRot by="-480000">
                                          <p:cBhvr>
                                            <p:cTn id="72" dur="500" autoRev="1" fill="hold">
                                              <p:stCondLst>
                                                <p:cond delay="0"/>
                                              </p:stCondLst>
                                            </p:cTn>
                                            <p:tgtEl>
                                              <p:spTgt spid="15"/>
                                            </p:tgtEl>
                                            <p:attrNameLst>
                                              <p:attrName>r</p:attrName>
                                            </p:attrNameLst>
                                          </p:cBhvr>
                                        </p:animRot>
                                      </p:childTnLst>
                                    </p:cTn>
                                  </p:par>
                                  <p:par>
                                    <p:cTn id="73" presetID="50" presetClass="entr" presetSubtype="0" decel="100000" fill="hold" grpId="0" nodeType="withEffect">
                                      <p:stCondLst>
                                        <p:cond delay="2250"/>
                                      </p:stCondLst>
                                      <p:childTnLst>
                                        <p:set>
                                          <p:cBhvr>
                                            <p:cTn id="74" dur="1" fill="hold">
                                              <p:stCondLst>
                                                <p:cond delay="0"/>
                                              </p:stCondLst>
                                            </p:cTn>
                                            <p:tgtEl>
                                              <p:spTgt spid="19"/>
                                            </p:tgtEl>
                                            <p:attrNameLst>
                                              <p:attrName>style.visibility</p:attrName>
                                            </p:attrNameLst>
                                          </p:cBhvr>
                                          <p:to>
                                            <p:strVal val="visible"/>
                                          </p:to>
                                        </p:set>
                                        <p:anim calcmode="lin" valueType="num">
                                          <p:cBhvr>
                                            <p:cTn id="75" dur="1000" fill="hold"/>
                                            <p:tgtEl>
                                              <p:spTgt spid="19"/>
                                            </p:tgtEl>
                                            <p:attrNameLst>
                                              <p:attrName>ppt_w</p:attrName>
                                            </p:attrNameLst>
                                          </p:cBhvr>
                                          <p:tavLst>
                                            <p:tav tm="0">
                                              <p:val>
                                                <p:strVal val="#ppt_w+.3"/>
                                              </p:val>
                                            </p:tav>
                                            <p:tav tm="100000">
                                              <p:val>
                                                <p:strVal val="#ppt_w"/>
                                              </p:val>
                                            </p:tav>
                                          </p:tavLst>
                                        </p:anim>
                                        <p:anim calcmode="lin" valueType="num">
                                          <p:cBhvr>
                                            <p:cTn id="76" dur="1000" fill="hold"/>
                                            <p:tgtEl>
                                              <p:spTgt spid="19"/>
                                            </p:tgtEl>
                                            <p:attrNameLst>
                                              <p:attrName>ppt_h</p:attrName>
                                            </p:attrNameLst>
                                          </p:cBhvr>
                                          <p:tavLst>
                                            <p:tav tm="0">
                                              <p:val>
                                                <p:strVal val="#ppt_h"/>
                                              </p:val>
                                            </p:tav>
                                            <p:tav tm="100000">
                                              <p:val>
                                                <p:strVal val="#ppt_h"/>
                                              </p:val>
                                            </p:tav>
                                          </p:tavLst>
                                        </p:anim>
                                        <p:animEffect transition="in" filter="fade">
                                          <p:cBhvr>
                                            <p:cTn id="7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p:bldP spid="9" grpId="1"/>
          <p:bldP spid="10" grpId="0" animBg="1"/>
          <p:bldP spid="11" grpId="0" animBg="1"/>
          <p:bldP spid="12" grpId="0"/>
          <p:bldP spid="13" grpId="0" animBg="1"/>
          <p:bldP spid="14" grpId="0" animBg="1"/>
          <p:bldP spid="15" grpId="0"/>
          <p:bldP spid="15" grpId="1"/>
          <p:bldP spid="17" grpId="0" animBg="1"/>
          <p:bldP spid="18" grpId="0" animBg="1"/>
          <p:bldP spid="19"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ï$líde">
            <a:extLst>
              <a:ext uri="{FF2B5EF4-FFF2-40B4-BE49-F238E27FC236}">
                <a16:creationId xmlns:p14="http://schemas.microsoft.com/office/powerpoint/2010/main" xmlns:a16="http://schemas.microsoft.com/office/drawing/2014/main" xmlns:lc="http://schemas.openxmlformats.org/drawingml/2006/lockedCanvas" xmlns="" id="{987415B6-68D4-43A1-AFFD-1E8683199DF6}"/>
              </a:ext>
            </a:extLst>
          </p:cNvPr>
          <p:cNvSpPr/>
          <p:nvPr/>
        </p:nvSpPr>
        <p:spPr bwMode="auto">
          <a:xfrm rot="20096992" flipH="1">
            <a:off x="3737926" y="3636473"/>
            <a:ext cx="2166200" cy="1628789"/>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accent4">
              <a:lumMod val="40000"/>
              <a:lumOff val="60000"/>
            </a:schemeClr>
          </a:solidFill>
          <a:ln>
            <a:noFill/>
          </a:ln>
        </p:spPr>
        <p:txBody>
          <a:bodyPr anchor="ctr"/>
          <a:lstStyle/>
          <a:p>
            <a:pPr algn="ctr"/>
            <a:endParaRPr/>
          </a:p>
        </p:txBody>
      </p:sp>
      <p:sp>
        <p:nvSpPr>
          <p:cNvPr id="140" name="ï$líde">
            <a:extLst>
              <a:ext uri="{FF2B5EF4-FFF2-40B4-BE49-F238E27FC236}">
                <a16:creationId xmlns:p14="http://schemas.microsoft.com/office/powerpoint/2010/main" xmlns:a16="http://schemas.microsoft.com/office/drawing/2014/main" xmlns:lc="http://schemas.openxmlformats.org/drawingml/2006/lockedCanvas" xmlns="" id="{987415B6-68D4-43A1-AFFD-1E8683199DF6}"/>
              </a:ext>
            </a:extLst>
          </p:cNvPr>
          <p:cNvSpPr/>
          <p:nvPr/>
        </p:nvSpPr>
        <p:spPr bwMode="auto">
          <a:xfrm rot="359320" flipH="1">
            <a:off x="3816559" y="2154820"/>
            <a:ext cx="2166200" cy="1628789"/>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bg1">
              <a:lumMod val="85000"/>
            </a:schemeClr>
          </a:solidFill>
          <a:ln>
            <a:noFill/>
          </a:ln>
        </p:spPr>
        <p:txBody>
          <a:bodyPr anchor="ctr"/>
          <a:lstStyle/>
          <a:p>
            <a:pPr algn="ctr"/>
            <a:endParaRPr/>
          </a:p>
        </p:txBody>
      </p:sp>
      <p:sp>
        <p:nvSpPr>
          <p:cNvPr id="2" name="标题 1"/>
          <p:cNvSpPr>
            <a:spLocks noGrp="1"/>
          </p:cNvSpPr>
          <p:nvPr>
            <p:ph type="title"/>
          </p:nvPr>
        </p:nvSpPr>
        <p:spPr/>
        <p:txBody>
          <a:bodyPr/>
          <a:lstStyle/>
          <a:p>
            <a:r>
              <a:rPr lang="en-US" altLang="zh-CN" dirty="0" smtClean="0"/>
              <a:t>1. </a:t>
            </a:r>
            <a:r>
              <a:rPr lang="zh-CN" altLang="en-US" dirty="0" smtClean="0"/>
              <a:t>选题背景及意义</a:t>
            </a:r>
            <a:endParaRPr lang="zh-CN" altLang="en-US" dirty="0"/>
          </a:p>
        </p:txBody>
      </p:sp>
      <p:sp>
        <p:nvSpPr>
          <p:cNvPr id="8" name="文本框 7"/>
          <p:cNvSpPr txBox="1"/>
          <p:nvPr/>
        </p:nvSpPr>
        <p:spPr>
          <a:xfrm>
            <a:off x="1516650" y="1942087"/>
            <a:ext cx="1296000" cy="468000"/>
          </a:xfrm>
          <a:prstGeom prst="rect">
            <a:avLst/>
          </a:prstGeom>
          <a:solidFill>
            <a:schemeClr val="accent4"/>
          </a:solidFill>
        </p:spPr>
        <p:txBody>
          <a:bodyPr wrap="none" lIns="144000" tIns="36000" rIns="144000" bIns="36000" rtlCol="0" anchor="ctr">
            <a:noAutofit/>
          </a:bodyPr>
          <a:lstStyle/>
          <a:p>
            <a:r>
              <a:rPr lang="zh-CN" altLang="en-US" sz="1100" dirty="0">
                <a:solidFill>
                  <a:schemeClr val="accent1"/>
                </a:solidFill>
                <a:latin typeface="+mn-ea"/>
              </a:rPr>
              <a:t>一、立题依据</a:t>
            </a:r>
          </a:p>
        </p:txBody>
      </p:sp>
      <p:sp>
        <p:nvSpPr>
          <p:cNvPr id="16" name="文本框 15"/>
          <p:cNvSpPr txBox="1"/>
          <p:nvPr/>
        </p:nvSpPr>
        <p:spPr>
          <a:xfrm rot="16200000">
            <a:off x="2639192" y="2114542"/>
            <a:ext cx="223824" cy="123092"/>
          </a:xfrm>
          <a:prstGeom prst="triangle">
            <a:avLst/>
          </a:prstGeom>
          <a:solidFill>
            <a:schemeClr val="bg1"/>
          </a:solidFill>
        </p:spPr>
        <p:txBody>
          <a:bodyPr wrap="none" lIns="144000" tIns="36000" rIns="144000" bIns="36000" rtlCol="0" anchor="ctr">
            <a:noAutofit/>
          </a:bodyPr>
          <a:lstStyle/>
          <a:p>
            <a:endParaRPr lang="zh-CN" altLang="en-US" sz="1100" dirty="0">
              <a:solidFill>
                <a:schemeClr val="accent1"/>
              </a:solidFill>
              <a:latin typeface="+mn-ea"/>
            </a:endParaRPr>
          </a:p>
        </p:txBody>
      </p:sp>
      <p:sp>
        <p:nvSpPr>
          <p:cNvPr id="9" name="标题 1"/>
          <p:cNvSpPr txBox="1">
            <a:spLocks/>
          </p:cNvSpPr>
          <p:nvPr/>
        </p:nvSpPr>
        <p:spPr>
          <a:xfrm>
            <a:off x="3544055" y="2379073"/>
            <a:ext cx="1202951" cy="42312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zh-CN" altLang="en-US" sz="1400" dirty="0" smtClean="0">
                <a:latin typeface="+mj-ea"/>
              </a:rPr>
              <a:t>选题意义一</a:t>
            </a:r>
            <a:endParaRPr lang="zh-CN" altLang="en-US" sz="1400" dirty="0">
              <a:latin typeface="+mj-ea"/>
            </a:endParaRPr>
          </a:p>
        </p:txBody>
      </p:sp>
      <p:sp>
        <p:nvSpPr>
          <p:cNvPr id="12" name="Rectangle 50"/>
          <p:cNvSpPr/>
          <p:nvPr/>
        </p:nvSpPr>
        <p:spPr>
          <a:xfrm>
            <a:off x="3544055" y="2731627"/>
            <a:ext cx="1929745" cy="784830"/>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121" name="Rectangle 50"/>
          <p:cNvSpPr/>
          <p:nvPr/>
        </p:nvSpPr>
        <p:spPr>
          <a:xfrm>
            <a:off x="3544055" y="4154144"/>
            <a:ext cx="1929745" cy="784830"/>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132" name="标题 1"/>
          <p:cNvSpPr txBox="1">
            <a:spLocks/>
          </p:cNvSpPr>
          <p:nvPr/>
        </p:nvSpPr>
        <p:spPr>
          <a:xfrm>
            <a:off x="3544055" y="3801591"/>
            <a:ext cx="1202951" cy="42312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zh-CN" altLang="en-US" sz="1400" dirty="0" smtClean="0">
                <a:latin typeface="+mj-ea"/>
              </a:rPr>
              <a:t>选题意义三</a:t>
            </a:r>
            <a:endParaRPr lang="zh-CN" altLang="en-US" sz="1400" dirty="0">
              <a:latin typeface="+mj-ea"/>
            </a:endParaRPr>
          </a:p>
        </p:txBody>
      </p:sp>
      <p:sp>
        <p:nvSpPr>
          <p:cNvPr id="144" name="ï$líde">
            <a:extLst>
              <a:ext uri="{FF2B5EF4-FFF2-40B4-BE49-F238E27FC236}">
                <a16:creationId xmlns:p14="http://schemas.microsoft.com/office/powerpoint/2010/main" xmlns:a16="http://schemas.microsoft.com/office/drawing/2014/main" xmlns:lc="http://schemas.openxmlformats.org/drawingml/2006/lockedCanvas" xmlns="" id="{987415B6-68D4-43A1-AFFD-1E8683199DF6}"/>
              </a:ext>
            </a:extLst>
          </p:cNvPr>
          <p:cNvSpPr/>
          <p:nvPr/>
        </p:nvSpPr>
        <p:spPr bwMode="auto">
          <a:xfrm rot="1503008">
            <a:off x="7699054" y="3636473"/>
            <a:ext cx="2166200" cy="1628789"/>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accent4">
              <a:lumMod val="40000"/>
              <a:lumOff val="60000"/>
            </a:schemeClr>
          </a:solidFill>
          <a:ln>
            <a:noFill/>
          </a:ln>
        </p:spPr>
        <p:txBody>
          <a:bodyPr anchor="ctr"/>
          <a:lstStyle/>
          <a:p>
            <a:pPr algn="ctr"/>
            <a:endParaRPr/>
          </a:p>
        </p:txBody>
      </p:sp>
      <p:sp>
        <p:nvSpPr>
          <p:cNvPr id="145" name="ï$líde">
            <a:extLst>
              <a:ext uri="{FF2B5EF4-FFF2-40B4-BE49-F238E27FC236}">
                <a16:creationId xmlns:p14="http://schemas.microsoft.com/office/powerpoint/2010/main" xmlns:a16="http://schemas.microsoft.com/office/drawing/2014/main" xmlns:lc="http://schemas.openxmlformats.org/drawingml/2006/lockedCanvas" xmlns="" id="{987415B6-68D4-43A1-AFFD-1E8683199DF6}"/>
              </a:ext>
            </a:extLst>
          </p:cNvPr>
          <p:cNvSpPr/>
          <p:nvPr/>
        </p:nvSpPr>
        <p:spPr bwMode="auto">
          <a:xfrm rot="21240680">
            <a:off x="7496673" y="2154820"/>
            <a:ext cx="2166200" cy="1628789"/>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bg1">
              <a:lumMod val="85000"/>
            </a:schemeClr>
          </a:solidFill>
          <a:ln>
            <a:noFill/>
          </a:ln>
        </p:spPr>
        <p:txBody>
          <a:bodyPr anchor="ctr"/>
          <a:lstStyle/>
          <a:p>
            <a:pPr algn="ctr"/>
            <a:endParaRPr/>
          </a:p>
        </p:txBody>
      </p:sp>
      <p:sp>
        <p:nvSpPr>
          <p:cNvPr id="129" name="Rectangle 50"/>
          <p:cNvSpPr/>
          <p:nvPr/>
        </p:nvSpPr>
        <p:spPr>
          <a:xfrm>
            <a:off x="7981832" y="2731627"/>
            <a:ext cx="1929745" cy="784830"/>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130" name="Rectangle 50"/>
          <p:cNvSpPr/>
          <p:nvPr/>
        </p:nvSpPr>
        <p:spPr>
          <a:xfrm>
            <a:off x="7981832" y="4154144"/>
            <a:ext cx="1929745" cy="784830"/>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134" name="标题 1"/>
          <p:cNvSpPr txBox="1">
            <a:spLocks/>
          </p:cNvSpPr>
          <p:nvPr/>
        </p:nvSpPr>
        <p:spPr>
          <a:xfrm>
            <a:off x="8724488" y="2379073"/>
            <a:ext cx="1202951" cy="42312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zh-CN" altLang="en-US" sz="1400" dirty="0" smtClean="0">
                <a:latin typeface="+mj-ea"/>
              </a:rPr>
              <a:t>选题意义二</a:t>
            </a:r>
            <a:endParaRPr lang="zh-CN" altLang="en-US" sz="1400" dirty="0">
              <a:latin typeface="+mj-ea"/>
            </a:endParaRPr>
          </a:p>
        </p:txBody>
      </p:sp>
      <p:sp>
        <p:nvSpPr>
          <p:cNvPr id="142" name="标题 1"/>
          <p:cNvSpPr txBox="1">
            <a:spLocks/>
          </p:cNvSpPr>
          <p:nvPr/>
        </p:nvSpPr>
        <p:spPr>
          <a:xfrm>
            <a:off x="8724488" y="3801591"/>
            <a:ext cx="1202951" cy="42312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zh-CN" altLang="en-US" sz="1400" dirty="0" smtClean="0">
                <a:latin typeface="+mj-ea"/>
              </a:rPr>
              <a:t>选题意义四</a:t>
            </a:r>
            <a:endParaRPr lang="zh-CN" altLang="en-US" sz="1400" dirty="0">
              <a:latin typeface="+mj-ea"/>
            </a:endParaRPr>
          </a:p>
        </p:txBody>
      </p:sp>
      <p:sp>
        <p:nvSpPr>
          <p:cNvPr id="122" name="îṣḻîde">
            <a:extLst>
              <a:ext uri="{FF2B5EF4-FFF2-40B4-BE49-F238E27FC236}">
                <a16:creationId xmlns:p14="http://schemas.microsoft.com/office/powerpoint/2010/main" xmlns:a16="http://schemas.microsoft.com/office/drawing/2014/main" xmlns:lc="http://schemas.openxmlformats.org/drawingml/2006/lockedCanvas" xmlns="" id="{7B652517-3AF5-446E-9721-127B3ED70AD0}"/>
              </a:ext>
            </a:extLst>
          </p:cNvPr>
          <p:cNvSpPr/>
          <p:nvPr/>
        </p:nvSpPr>
        <p:spPr bwMode="auto">
          <a:xfrm rot="19904870" flipH="1">
            <a:off x="6432350" y="2779395"/>
            <a:ext cx="141754" cy="181978"/>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accent5"/>
          </a:solidFill>
          <a:ln>
            <a:noFill/>
          </a:ln>
        </p:spPr>
        <p:txBody>
          <a:bodyPr anchor="ctr"/>
          <a:lstStyle/>
          <a:p>
            <a:pPr algn="ctr"/>
            <a:endParaRPr/>
          </a:p>
        </p:txBody>
      </p:sp>
      <p:sp>
        <p:nvSpPr>
          <p:cNvPr id="123" name="ï$líde">
            <a:extLst>
              <a:ext uri="{FF2B5EF4-FFF2-40B4-BE49-F238E27FC236}">
                <a16:creationId xmlns:p14="http://schemas.microsoft.com/office/powerpoint/2010/main" xmlns:a16="http://schemas.microsoft.com/office/drawing/2014/main" xmlns:lc="http://schemas.openxmlformats.org/drawingml/2006/lockedCanvas" xmlns="" id="{987415B6-68D4-43A1-AFFD-1E8683199DF6}"/>
              </a:ext>
            </a:extLst>
          </p:cNvPr>
          <p:cNvSpPr/>
          <p:nvPr/>
        </p:nvSpPr>
        <p:spPr bwMode="auto">
          <a:xfrm rot="1801016" flipH="1">
            <a:off x="6171055" y="2293093"/>
            <a:ext cx="518083" cy="389552"/>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accent3"/>
          </a:solidFill>
          <a:ln>
            <a:noFill/>
          </a:ln>
        </p:spPr>
        <p:txBody>
          <a:bodyPr anchor="ctr"/>
          <a:lstStyle/>
          <a:p>
            <a:pPr algn="ctr"/>
            <a:endParaRPr/>
          </a:p>
        </p:txBody>
      </p:sp>
      <p:sp>
        <p:nvSpPr>
          <p:cNvPr id="124" name="íśľîḋê">
            <a:extLst>
              <a:ext uri="{FF2B5EF4-FFF2-40B4-BE49-F238E27FC236}">
                <a16:creationId xmlns:p14="http://schemas.microsoft.com/office/powerpoint/2010/main" xmlns:a16="http://schemas.microsoft.com/office/drawing/2014/main" xmlns:lc="http://schemas.openxmlformats.org/drawingml/2006/lockedCanvas" xmlns="" id="{A80838D0-EDDD-468D-B552-1A686B3EB02B}"/>
              </a:ext>
            </a:extLst>
          </p:cNvPr>
          <p:cNvSpPr/>
          <p:nvPr/>
        </p:nvSpPr>
        <p:spPr bwMode="auto">
          <a:xfrm rot="20336502" flipH="1">
            <a:off x="6778689" y="2753828"/>
            <a:ext cx="141754" cy="181978"/>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accent5"/>
          </a:solidFill>
          <a:ln>
            <a:noFill/>
          </a:ln>
        </p:spPr>
        <p:txBody>
          <a:bodyPr anchor="ctr"/>
          <a:lstStyle/>
          <a:p>
            <a:pPr algn="ctr"/>
            <a:endParaRPr/>
          </a:p>
        </p:txBody>
      </p:sp>
      <p:sp>
        <p:nvSpPr>
          <p:cNvPr id="125" name="îŝ1iďè">
            <a:extLst>
              <a:ext uri="{FF2B5EF4-FFF2-40B4-BE49-F238E27FC236}">
                <a16:creationId xmlns:p14="http://schemas.microsoft.com/office/powerpoint/2010/main" xmlns:a16="http://schemas.microsoft.com/office/drawing/2014/main" xmlns:lc="http://schemas.openxmlformats.org/drawingml/2006/lockedCanvas" xmlns="" id="{0C60CB1E-00EF-4600-839C-076338674EED}"/>
              </a:ext>
            </a:extLst>
          </p:cNvPr>
          <p:cNvSpPr/>
          <p:nvPr/>
        </p:nvSpPr>
        <p:spPr bwMode="auto">
          <a:xfrm rot="19933521">
            <a:off x="6871723" y="2473995"/>
            <a:ext cx="468931" cy="352594"/>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accent1"/>
          </a:solidFill>
          <a:ln>
            <a:noFill/>
          </a:ln>
        </p:spPr>
        <p:txBody>
          <a:bodyPr anchor="ctr"/>
          <a:lstStyle/>
          <a:p>
            <a:pPr algn="ctr"/>
            <a:endParaRPr/>
          </a:p>
        </p:txBody>
      </p:sp>
      <p:sp>
        <p:nvSpPr>
          <p:cNvPr id="126" name="íṡḷíďe">
            <a:extLst>
              <a:ext uri="{FF2B5EF4-FFF2-40B4-BE49-F238E27FC236}">
                <a16:creationId xmlns:p14="http://schemas.microsoft.com/office/powerpoint/2010/main" xmlns:a16="http://schemas.microsoft.com/office/drawing/2014/main" xmlns:lc="http://schemas.openxmlformats.org/drawingml/2006/lockedCanvas" xmlns="" id="{2D4B5CE3-3150-4501-A4A1-2B0C892B73C4}"/>
              </a:ext>
            </a:extLst>
          </p:cNvPr>
          <p:cNvSpPr/>
          <p:nvPr/>
        </p:nvSpPr>
        <p:spPr bwMode="auto">
          <a:xfrm flipH="1">
            <a:off x="7116078" y="2669826"/>
            <a:ext cx="592758" cy="545662"/>
          </a:xfrm>
          <a:custGeom>
            <a:avLst/>
            <a:gdLst>
              <a:gd name="T0" fmla="*/ 105 w 164"/>
              <a:gd name="T1" fmla="*/ 85 h 151"/>
              <a:gd name="T2" fmla="*/ 149 w 164"/>
              <a:gd name="T3" fmla="*/ 140 h 151"/>
              <a:gd name="T4" fmla="*/ 60 w 164"/>
              <a:gd name="T5" fmla="*/ 126 h 151"/>
              <a:gd name="T6" fmla="*/ 33 w 164"/>
              <a:gd name="T7" fmla="*/ 0 h 151"/>
              <a:gd name="T8" fmla="*/ 126 w 164"/>
              <a:gd name="T9" fmla="*/ 54 h 151"/>
              <a:gd name="T10" fmla="*/ 164 w 164"/>
              <a:gd name="T11" fmla="*/ 127 h 151"/>
              <a:gd name="T12" fmla="*/ 105 w 164"/>
              <a:gd name="T13" fmla="*/ 85 h 151"/>
            </a:gdLst>
            <a:ahLst/>
            <a:cxnLst>
              <a:cxn ang="0">
                <a:pos x="T0" y="T1"/>
              </a:cxn>
              <a:cxn ang="0">
                <a:pos x="T2" y="T3"/>
              </a:cxn>
              <a:cxn ang="0">
                <a:pos x="T4" y="T5"/>
              </a:cxn>
              <a:cxn ang="0">
                <a:pos x="T6" y="T7"/>
              </a:cxn>
              <a:cxn ang="0">
                <a:pos x="T8" y="T9"/>
              </a:cxn>
              <a:cxn ang="0">
                <a:pos x="T10" y="T11"/>
              </a:cxn>
              <a:cxn ang="0">
                <a:pos x="T12" y="T13"/>
              </a:cxn>
            </a:cxnLst>
            <a:rect l="0" t="0" r="r" b="b"/>
            <a:pathLst>
              <a:path w="164" h="151">
                <a:moveTo>
                  <a:pt x="105" y="85"/>
                </a:moveTo>
                <a:cubicBezTo>
                  <a:pt x="105" y="85"/>
                  <a:pt x="156" y="110"/>
                  <a:pt x="149" y="140"/>
                </a:cubicBezTo>
                <a:cubicBezTo>
                  <a:pt x="134" y="131"/>
                  <a:pt x="88" y="151"/>
                  <a:pt x="60" y="126"/>
                </a:cubicBezTo>
                <a:cubicBezTo>
                  <a:pt x="0" y="69"/>
                  <a:pt x="33" y="0"/>
                  <a:pt x="33" y="0"/>
                </a:cubicBezTo>
                <a:cubicBezTo>
                  <a:pt x="39" y="49"/>
                  <a:pt x="90" y="22"/>
                  <a:pt x="126" y="54"/>
                </a:cubicBezTo>
                <a:cubicBezTo>
                  <a:pt x="159" y="83"/>
                  <a:pt x="162" y="111"/>
                  <a:pt x="164" y="127"/>
                </a:cubicBezTo>
                <a:cubicBezTo>
                  <a:pt x="162" y="121"/>
                  <a:pt x="142" y="91"/>
                  <a:pt x="105" y="85"/>
                </a:cubicBezTo>
                <a:close/>
              </a:path>
            </a:pathLst>
          </a:custGeom>
          <a:solidFill>
            <a:schemeClr val="accent2"/>
          </a:solidFill>
          <a:ln>
            <a:noFill/>
          </a:ln>
        </p:spPr>
        <p:txBody>
          <a:bodyPr anchor="ctr"/>
          <a:lstStyle/>
          <a:p>
            <a:pPr algn="ctr"/>
            <a:endParaRPr/>
          </a:p>
        </p:txBody>
      </p:sp>
      <p:sp>
        <p:nvSpPr>
          <p:cNvPr id="127" name="iśḷïḑe">
            <a:extLst>
              <a:ext uri="{FF2B5EF4-FFF2-40B4-BE49-F238E27FC236}">
                <a16:creationId xmlns:p14="http://schemas.microsoft.com/office/powerpoint/2010/main" xmlns:a16="http://schemas.microsoft.com/office/drawing/2014/main" xmlns:lc="http://schemas.openxmlformats.org/drawingml/2006/lockedCanvas" xmlns="" id="{A925C547-9E15-48EB-806C-A5BC4B0629BE}"/>
              </a:ext>
            </a:extLst>
          </p:cNvPr>
          <p:cNvSpPr/>
          <p:nvPr/>
        </p:nvSpPr>
        <p:spPr bwMode="auto">
          <a:xfrm flipH="1">
            <a:off x="5929808" y="2761156"/>
            <a:ext cx="578911" cy="435289"/>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accent4"/>
          </a:solidFill>
          <a:ln>
            <a:noFill/>
          </a:ln>
        </p:spPr>
        <p:txBody>
          <a:bodyPr anchor="ctr"/>
          <a:lstStyle/>
          <a:p>
            <a:pPr algn="ctr"/>
            <a:endParaRPr/>
          </a:p>
        </p:txBody>
      </p:sp>
      <p:sp>
        <p:nvSpPr>
          <p:cNvPr id="128" name="ïṥľíḑè">
            <a:extLst>
              <a:ext uri="{FF2B5EF4-FFF2-40B4-BE49-F238E27FC236}">
                <a16:creationId xmlns:p14="http://schemas.microsoft.com/office/powerpoint/2010/main" xmlns:a16="http://schemas.microsoft.com/office/drawing/2014/main" xmlns:lc="http://schemas.openxmlformats.org/drawingml/2006/lockedCanvas" xmlns="" id="{78BCE28B-7682-4C10-A08A-DD77E471115F}"/>
              </a:ext>
            </a:extLst>
          </p:cNvPr>
          <p:cNvSpPr/>
          <p:nvPr/>
        </p:nvSpPr>
        <p:spPr bwMode="auto">
          <a:xfrm flipH="1">
            <a:off x="6574336" y="2929847"/>
            <a:ext cx="356045" cy="295633"/>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accent3"/>
          </a:solidFill>
          <a:ln>
            <a:noFill/>
          </a:ln>
        </p:spPr>
        <p:txBody>
          <a:bodyPr anchor="ctr"/>
          <a:lstStyle/>
          <a:p>
            <a:pPr algn="ctr"/>
            <a:endParaRPr/>
          </a:p>
        </p:txBody>
      </p:sp>
      <p:sp>
        <p:nvSpPr>
          <p:cNvPr id="448" name="îśļïḋe">
            <a:extLst>
              <a:ext uri="{FF2B5EF4-FFF2-40B4-BE49-F238E27FC236}">
                <a16:creationId xmlns:p14="http://schemas.microsoft.com/office/powerpoint/2010/main" xmlns:a16="http://schemas.microsoft.com/office/drawing/2014/main" xmlns:lc="http://schemas.openxmlformats.org/drawingml/2006/lockedCanvas" xmlns="" id="{D2156659-C323-42CD-B6F3-ABA1158A9331}"/>
              </a:ext>
            </a:extLst>
          </p:cNvPr>
          <p:cNvSpPr/>
          <p:nvPr/>
        </p:nvSpPr>
        <p:spPr bwMode="auto">
          <a:xfrm>
            <a:off x="6907125" y="4018994"/>
            <a:ext cx="670276" cy="456558"/>
          </a:xfrm>
          <a:custGeom>
            <a:avLst/>
            <a:gdLst>
              <a:gd name="T0" fmla="*/ 129 w 226"/>
              <a:gd name="T1" fmla="*/ 12 h 154"/>
              <a:gd name="T2" fmla="*/ 7 w 226"/>
              <a:gd name="T3" fmla="*/ 154 h 154"/>
              <a:gd name="T4" fmla="*/ 0 w 226"/>
              <a:gd name="T5" fmla="*/ 142 h 154"/>
              <a:gd name="T6" fmla="*/ 120 w 226"/>
              <a:gd name="T7" fmla="*/ 8 h 154"/>
              <a:gd name="T8" fmla="*/ 226 w 226"/>
              <a:gd name="T9" fmla="*/ 19 h 154"/>
              <a:gd name="T10" fmla="*/ 129 w 226"/>
              <a:gd name="T11" fmla="*/ 12 h 154"/>
            </a:gdLst>
            <a:ahLst/>
            <a:cxnLst>
              <a:cxn ang="0">
                <a:pos x="T0" y="T1"/>
              </a:cxn>
              <a:cxn ang="0">
                <a:pos x="T2" y="T3"/>
              </a:cxn>
              <a:cxn ang="0">
                <a:pos x="T4" y="T5"/>
              </a:cxn>
              <a:cxn ang="0">
                <a:pos x="T6" y="T7"/>
              </a:cxn>
              <a:cxn ang="0">
                <a:pos x="T8" y="T9"/>
              </a:cxn>
              <a:cxn ang="0">
                <a:pos x="T10" y="T11"/>
              </a:cxn>
            </a:cxnLst>
            <a:rect l="0" t="0" r="r" b="b"/>
            <a:pathLst>
              <a:path w="226" h="154">
                <a:moveTo>
                  <a:pt x="129" y="12"/>
                </a:moveTo>
                <a:cubicBezTo>
                  <a:pt x="55" y="28"/>
                  <a:pt x="4" y="90"/>
                  <a:pt x="7" y="154"/>
                </a:cubicBezTo>
                <a:cubicBezTo>
                  <a:pt x="4" y="151"/>
                  <a:pt x="3" y="145"/>
                  <a:pt x="0" y="142"/>
                </a:cubicBezTo>
                <a:cubicBezTo>
                  <a:pt x="0" y="80"/>
                  <a:pt x="48" y="24"/>
                  <a:pt x="120" y="8"/>
                </a:cubicBezTo>
                <a:cubicBezTo>
                  <a:pt x="157" y="0"/>
                  <a:pt x="195" y="5"/>
                  <a:pt x="226" y="19"/>
                </a:cubicBezTo>
                <a:cubicBezTo>
                  <a:pt x="197" y="8"/>
                  <a:pt x="163" y="5"/>
                  <a:pt x="129" y="12"/>
                </a:cubicBezTo>
                <a:close/>
              </a:path>
            </a:pathLst>
          </a:custGeom>
          <a:solidFill>
            <a:schemeClr val="accent2"/>
          </a:solidFill>
          <a:ln>
            <a:noFill/>
          </a:ln>
        </p:spPr>
        <p:txBody>
          <a:bodyPr anchor="ctr"/>
          <a:lstStyle/>
          <a:p>
            <a:pPr algn="ctr"/>
            <a:endParaRPr/>
          </a:p>
        </p:txBody>
      </p:sp>
      <p:grpSp>
        <p:nvGrpSpPr>
          <p:cNvPr id="5" name="组合 4"/>
          <p:cNvGrpSpPr/>
          <p:nvPr/>
        </p:nvGrpSpPr>
        <p:grpSpPr>
          <a:xfrm>
            <a:off x="6442395" y="2710091"/>
            <a:ext cx="739218" cy="1328585"/>
            <a:chOff x="6418356" y="2703049"/>
            <a:chExt cx="739218" cy="1328585"/>
          </a:xfrm>
        </p:grpSpPr>
        <p:sp>
          <p:nvSpPr>
            <p:cNvPr id="141" name="iṥ1ïḍe">
              <a:extLst>
                <a:ext uri="{FF2B5EF4-FFF2-40B4-BE49-F238E27FC236}">
                  <a16:creationId xmlns:p14="http://schemas.microsoft.com/office/powerpoint/2010/main" xmlns:a16="http://schemas.microsoft.com/office/drawing/2014/main" xmlns:lc="http://schemas.openxmlformats.org/drawingml/2006/lockedCanvas" xmlns="" id="{C2E6C4AC-0F0F-4A75-B340-6B213C25F6C7}"/>
                </a:ext>
              </a:extLst>
            </p:cNvPr>
            <p:cNvSpPr/>
            <p:nvPr/>
          </p:nvSpPr>
          <p:spPr bwMode="auto">
            <a:xfrm flipH="1">
              <a:off x="6418356" y="3671634"/>
              <a:ext cx="18000" cy="360000"/>
            </a:xfrm>
            <a:custGeom>
              <a:avLst/>
              <a:gdLst>
                <a:gd name="T0" fmla="*/ 13 w 15"/>
                <a:gd name="T1" fmla="*/ 4 h 300"/>
                <a:gd name="T2" fmla="*/ 15 w 15"/>
                <a:gd name="T3" fmla="*/ 293 h 300"/>
                <a:gd name="T4" fmla="*/ 7 w 15"/>
                <a:gd name="T5" fmla="*/ 300 h 300"/>
                <a:gd name="T6" fmla="*/ 0 w 15"/>
                <a:gd name="T7" fmla="*/ 293 h 300"/>
                <a:gd name="T8" fmla="*/ 4 w 15"/>
                <a:gd name="T9" fmla="*/ 0 h 300"/>
                <a:gd name="T10" fmla="*/ 13 w 15"/>
                <a:gd name="T11" fmla="*/ 4 h 300"/>
              </a:gdLst>
              <a:ahLst/>
              <a:cxnLst>
                <a:cxn ang="0">
                  <a:pos x="T0" y="T1"/>
                </a:cxn>
                <a:cxn ang="0">
                  <a:pos x="T2" y="T3"/>
                </a:cxn>
                <a:cxn ang="0">
                  <a:pos x="T4" y="T5"/>
                </a:cxn>
                <a:cxn ang="0">
                  <a:pos x="T6" y="T7"/>
                </a:cxn>
                <a:cxn ang="0">
                  <a:pos x="T8" y="T9"/>
                </a:cxn>
                <a:cxn ang="0">
                  <a:pos x="T10" y="T11"/>
                </a:cxn>
              </a:cxnLst>
              <a:rect l="0" t="0" r="r" b="b"/>
              <a:pathLst>
                <a:path w="15" h="300">
                  <a:moveTo>
                    <a:pt x="13" y="4"/>
                  </a:moveTo>
                  <a:cubicBezTo>
                    <a:pt x="13" y="137"/>
                    <a:pt x="15" y="293"/>
                    <a:pt x="15" y="293"/>
                  </a:cubicBezTo>
                  <a:cubicBezTo>
                    <a:pt x="15" y="297"/>
                    <a:pt x="11" y="300"/>
                    <a:pt x="7" y="300"/>
                  </a:cubicBezTo>
                  <a:cubicBezTo>
                    <a:pt x="3" y="300"/>
                    <a:pt x="0" y="297"/>
                    <a:pt x="0" y="293"/>
                  </a:cubicBezTo>
                  <a:cubicBezTo>
                    <a:pt x="0" y="293"/>
                    <a:pt x="3" y="134"/>
                    <a:pt x="4" y="0"/>
                  </a:cubicBezTo>
                  <a:cubicBezTo>
                    <a:pt x="7" y="2"/>
                    <a:pt x="10" y="3"/>
                    <a:pt x="13" y="4"/>
                  </a:cubicBezTo>
                  <a:close/>
                </a:path>
              </a:pathLst>
            </a:custGeom>
            <a:solidFill>
              <a:schemeClr val="accent2"/>
            </a:solidFill>
            <a:ln>
              <a:noFill/>
            </a:ln>
          </p:spPr>
          <p:txBody>
            <a:bodyPr anchor="ctr"/>
            <a:lstStyle/>
            <a:p>
              <a:pPr algn="ctr"/>
              <a:endParaRPr/>
            </a:p>
          </p:txBody>
        </p:sp>
        <p:sp>
          <p:nvSpPr>
            <p:cNvPr id="136" name="îśľîḍe">
              <a:extLst>
                <a:ext uri="{FF2B5EF4-FFF2-40B4-BE49-F238E27FC236}">
                  <a16:creationId xmlns:p14="http://schemas.microsoft.com/office/powerpoint/2010/main" xmlns:a16="http://schemas.microsoft.com/office/drawing/2014/main" xmlns:lc="http://schemas.openxmlformats.org/drawingml/2006/lockedCanvas" xmlns="" id="{900C6636-8FDE-4E5F-968F-9237B00BC382}"/>
                </a:ext>
              </a:extLst>
            </p:cNvPr>
            <p:cNvSpPr/>
            <p:nvPr/>
          </p:nvSpPr>
          <p:spPr bwMode="auto">
            <a:xfrm>
              <a:off x="6447744" y="3074746"/>
              <a:ext cx="45886" cy="304610"/>
            </a:xfrm>
            <a:custGeom>
              <a:avLst/>
              <a:gdLst>
                <a:gd name="T0" fmla="*/ 12 w 21"/>
                <a:gd name="T1" fmla="*/ 80 h 81"/>
                <a:gd name="T2" fmla="*/ 3 w 21"/>
                <a:gd name="T3" fmla="*/ 81 h 81"/>
                <a:gd name="T4" fmla="*/ 3 w 21"/>
                <a:gd name="T5" fmla="*/ 32 h 81"/>
                <a:gd name="T6" fmla="*/ 5 w 21"/>
                <a:gd name="T7" fmla="*/ 0 h 81"/>
                <a:gd name="T8" fmla="*/ 14 w 21"/>
                <a:gd name="T9" fmla="*/ 28 h 81"/>
                <a:gd name="T10" fmla="*/ 12 w 21"/>
                <a:gd name="T11" fmla="*/ 80 h 81"/>
              </a:gdLst>
              <a:ahLst/>
              <a:cxnLst>
                <a:cxn ang="0">
                  <a:pos x="T0" y="T1"/>
                </a:cxn>
                <a:cxn ang="0">
                  <a:pos x="T2" y="T3"/>
                </a:cxn>
                <a:cxn ang="0">
                  <a:pos x="T4" y="T5"/>
                </a:cxn>
                <a:cxn ang="0">
                  <a:pos x="T6" y="T7"/>
                </a:cxn>
                <a:cxn ang="0">
                  <a:pos x="T8" y="T9"/>
                </a:cxn>
                <a:cxn ang="0">
                  <a:pos x="T10" y="T11"/>
                </a:cxn>
              </a:cxnLst>
              <a:rect l="0" t="0" r="r" b="b"/>
              <a:pathLst>
                <a:path w="21" h="81">
                  <a:moveTo>
                    <a:pt x="12" y="80"/>
                  </a:moveTo>
                  <a:cubicBezTo>
                    <a:pt x="9" y="81"/>
                    <a:pt x="6" y="81"/>
                    <a:pt x="3" y="81"/>
                  </a:cubicBezTo>
                  <a:cubicBezTo>
                    <a:pt x="3" y="55"/>
                    <a:pt x="3" y="36"/>
                    <a:pt x="3" y="32"/>
                  </a:cubicBezTo>
                  <a:cubicBezTo>
                    <a:pt x="0" y="8"/>
                    <a:pt x="1" y="0"/>
                    <a:pt x="5" y="0"/>
                  </a:cubicBezTo>
                  <a:cubicBezTo>
                    <a:pt x="9" y="0"/>
                    <a:pt x="21" y="3"/>
                    <a:pt x="14" y="28"/>
                  </a:cubicBezTo>
                  <a:cubicBezTo>
                    <a:pt x="13" y="33"/>
                    <a:pt x="12" y="52"/>
                    <a:pt x="12" y="80"/>
                  </a:cubicBezTo>
                  <a:close/>
                </a:path>
              </a:pathLst>
            </a:custGeom>
            <a:solidFill>
              <a:schemeClr val="accent2"/>
            </a:solidFill>
            <a:ln>
              <a:noFill/>
            </a:ln>
          </p:spPr>
          <p:txBody>
            <a:bodyPr anchor="ctr"/>
            <a:lstStyle/>
            <a:p>
              <a:pPr algn="ctr"/>
              <a:endParaRPr/>
            </a:p>
          </p:txBody>
        </p:sp>
        <p:sp>
          <p:nvSpPr>
            <p:cNvPr id="137" name="iṣḻiďé">
              <a:extLst>
                <a:ext uri="{FF2B5EF4-FFF2-40B4-BE49-F238E27FC236}">
                  <a16:creationId xmlns:p14="http://schemas.microsoft.com/office/powerpoint/2010/main" xmlns:a16="http://schemas.microsoft.com/office/drawing/2014/main" xmlns:lc="http://schemas.openxmlformats.org/drawingml/2006/lockedCanvas" xmlns="" id="{FCB2428E-7329-49A8-B4AC-24A31BBD0412}"/>
                </a:ext>
              </a:extLst>
            </p:cNvPr>
            <p:cNvSpPr/>
            <p:nvPr/>
          </p:nvSpPr>
          <p:spPr bwMode="auto">
            <a:xfrm>
              <a:off x="6511681" y="2703049"/>
              <a:ext cx="65157" cy="646240"/>
            </a:xfrm>
            <a:custGeom>
              <a:avLst/>
              <a:gdLst>
                <a:gd name="T0" fmla="*/ 21 w 30"/>
                <a:gd name="T1" fmla="*/ 297 h 297"/>
                <a:gd name="T2" fmla="*/ 29 w 30"/>
                <a:gd name="T3" fmla="*/ 290 h 297"/>
                <a:gd name="T4" fmla="*/ 29 w 30"/>
                <a:gd name="T5" fmla="*/ 13 h 297"/>
                <a:gd name="T6" fmla="*/ 21 w 30"/>
                <a:gd name="T7" fmla="*/ 2 h 297"/>
                <a:gd name="T8" fmla="*/ 22 w 30"/>
                <a:gd name="T9" fmla="*/ 7 h 297"/>
                <a:gd name="T10" fmla="*/ 14 w 30"/>
                <a:gd name="T11" fmla="*/ 290 h 297"/>
                <a:gd name="T12" fmla="*/ 21 w 30"/>
                <a:gd name="T13" fmla="*/ 297 h 297"/>
              </a:gdLst>
              <a:ahLst/>
              <a:cxnLst>
                <a:cxn ang="0">
                  <a:pos x="T0" y="T1"/>
                </a:cxn>
                <a:cxn ang="0">
                  <a:pos x="T2" y="T3"/>
                </a:cxn>
                <a:cxn ang="0">
                  <a:pos x="T4" y="T5"/>
                </a:cxn>
                <a:cxn ang="0">
                  <a:pos x="T6" y="T7"/>
                </a:cxn>
                <a:cxn ang="0">
                  <a:pos x="T8" y="T9"/>
                </a:cxn>
                <a:cxn ang="0">
                  <a:pos x="T10" y="T11"/>
                </a:cxn>
                <a:cxn ang="0">
                  <a:pos x="T12" y="T13"/>
                </a:cxn>
              </a:cxnLst>
              <a:rect l="0" t="0" r="r" b="b"/>
              <a:pathLst>
                <a:path w="30" h="297">
                  <a:moveTo>
                    <a:pt x="21" y="297"/>
                  </a:moveTo>
                  <a:cubicBezTo>
                    <a:pt x="25" y="297"/>
                    <a:pt x="29" y="294"/>
                    <a:pt x="29" y="290"/>
                  </a:cubicBezTo>
                  <a:cubicBezTo>
                    <a:pt x="29" y="13"/>
                    <a:pt x="29" y="13"/>
                    <a:pt x="29" y="13"/>
                  </a:cubicBezTo>
                  <a:cubicBezTo>
                    <a:pt x="29" y="9"/>
                    <a:pt x="25" y="2"/>
                    <a:pt x="21" y="2"/>
                  </a:cubicBezTo>
                  <a:cubicBezTo>
                    <a:pt x="17" y="2"/>
                    <a:pt x="0" y="0"/>
                    <a:pt x="22" y="7"/>
                  </a:cubicBezTo>
                  <a:cubicBezTo>
                    <a:pt x="30" y="9"/>
                    <a:pt x="14" y="290"/>
                    <a:pt x="14" y="290"/>
                  </a:cubicBezTo>
                  <a:cubicBezTo>
                    <a:pt x="14" y="294"/>
                    <a:pt x="17" y="297"/>
                    <a:pt x="21" y="297"/>
                  </a:cubicBezTo>
                  <a:close/>
                </a:path>
              </a:pathLst>
            </a:custGeom>
            <a:solidFill>
              <a:schemeClr val="accent2"/>
            </a:solidFill>
            <a:ln>
              <a:noFill/>
            </a:ln>
          </p:spPr>
          <p:txBody>
            <a:bodyPr anchor="ctr"/>
            <a:lstStyle/>
            <a:p>
              <a:pPr algn="ctr"/>
              <a:endParaRPr/>
            </a:p>
          </p:txBody>
        </p:sp>
        <p:sp>
          <p:nvSpPr>
            <p:cNvPr id="138" name="ísľîďè">
              <a:extLst>
                <a:ext uri="{FF2B5EF4-FFF2-40B4-BE49-F238E27FC236}">
                  <a16:creationId xmlns:p14="http://schemas.microsoft.com/office/powerpoint/2010/main" xmlns:a16="http://schemas.microsoft.com/office/drawing/2014/main" xmlns:lc="http://schemas.openxmlformats.org/drawingml/2006/lockedCanvas" xmlns="" id="{7A2AD947-A824-4452-8564-D32869E53AAB}"/>
                </a:ext>
              </a:extLst>
            </p:cNvPr>
            <p:cNvSpPr/>
            <p:nvPr/>
          </p:nvSpPr>
          <p:spPr bwMode="auto">
            <a:xfrm>
              <a:off x="7101594" y="3054141"/>
              <a:ext cx="55980" cy="522317"/>
            </a:xfrm>
            <a:custGeom>
              <a:avLst/>
              <a:gdLst>
                <a:gd name="T0" fmla="*/ 8 w 26"/>
                <a:gd name="T1" fmla="*/ 240 h 240"/>
                <a:gd name="T2" fmla="*/ 16 w 26"/>
                <a:gd name="T3" fmla="*/ 233 h 240"/>
                <a:gd name="T4" fmla="*/ 17 w 26"/>
                <a:gd name="T5" fmla="*/ 34 h 240"/>
                <a:gd name="T6" fmla="*/ 12 w 26"/>
                <a:gd name="T7" fmla="*/ 33 h 240"/>
                <a:gd name="T8" fmla="*/ 1 w 26"/>
                <a:gd name="T9" fmla="*/ 233 h 240"/>
                <a:gd name="T10" fmla="*/ 8 w 26"/>
                <a:gd name="T11" fmla="*/ 240 h 240"/>
              </a:gdLst>
              <a:ahLst/>
              <a:cxnLst>
                <a:cxn ang="0">
                  <a:pos x="T0" y="T1"/>
                </a:cxn>
                <a:cxn ang="0">
                  <a:pos x="T2" y="T3"/>
                </a:cxn>
                <a:cxn ang="0">
                  <a:pos x="T4" y="T5"/>
                </a:cxn>
                <a:cxn ang="0">
                  <a:pos x="T6" y="T7"/>
                </a:cxn>
                <a:cxn ang="0">
                  <a:pos x="T8" y="T9"/>
                </a:cxn>
                <a:cxn ang="0">
                  <a:pos x="T10" y="T11"/>
                </a:cxn>
              </a:cxnLst>
              <a:rect l="0" t="0" r="r" b="b"/>
              <a:pathLst>
                <a:path w="26" h="240">
                  <a:moveTo>
                    <a:pt x="8" y="240"/>
                  </a:moveTo>
                  <a:cubicBezTo>
                    <a:pt x="12" y="240"/>
                    <a:pt x="16" y="237"/>
                    <a:pt x="16" y="233"/>
                  </a:cubicBezTo>
                  <a:cubicBezTo>
                    <a:pt x="16" y="233"/>
                    <a:pt x="8" y="68"/>
                    <a:pt x="17" y="34"/>
                  </a:cubicBezTo>
                  <a:cubicBezTo>
                    <a:pt x="26" y="0"/>
                    <a:pt x="15" y="30"/>
                    <a:pt x="12" y="33"/>
                  </a:cubicBezTo>
                  <a:cubicBezTo>
                    <a:pt x="0" y="53"/>
                    <a:pt x="1" y="233"/>
                    <a:pt x="1" y="233"/>
                  </a:cubicBezTo>
                  <a:cubicBezTo>
                    <a:pt x="1" y="237"/>
                    <a:pt x="4" y="240"/>
                    <a:pt x="8" y="240"/>
                  </a:cubicBezTo>
                  <a:close/>
                </a:path>
              </a:pathLst>
            </a:custGeom>
            <a:solidFill>
              <a:schemeClr val="accent2"/>
            </a:solidFill>
            <a:ln>
              <a:noFill/>
            </a:ln>
          </p:spPr>
          <p:txBody>
            <a:bodyPr anchor="ctr"/>
            <a:lstStyle/>
            <a:p>
              <a:pPr algn="ctr"/>
              <a:endParaRPr/>
            </a:p>
          </p:txBody>
        </p:sp>
        <p:sp>
          <p:nvSpPr>
            <p:cNvPr id="139" name="ïSḻíďê">
              <a:extLst>
                <a:ext uri="{FF2B5EF4-FFF2-40B4-BE49-F238E27FC236}">
                  <a16:creationId xmlns:p14="http://schemas.microsoft.com/office/powerpoint/2010/main" xmlns:a16="http://schemas.microsoft.com/office/drawing/2014/main" xmlns:lc="http://schemas.openxmlformats.org/drawingml/2006/lockedCanvas" xmlns="" id="{9084F38E-D3DD-4983-ACDC-88DDEAD10722}"/>
                </a:ext>
              </a:extLst>
            </p:cNvPr>
            <p:cNvSpPr/>
            <p:nvPr/>
          </p:nvSpPr>
          <p:spPr bwMode="auto">
            <a:xfrm>
              <a:off x="6909065" y="2775612"/>
              <a:ext cx="44051" cy="571886"/>
            </a:xfrm>
            <a:custGeom>
              <a:avLst/>
              <a:gdLst>
                <a:gd name="T0" fmla="*/ 9 w 20"/>
                <a:gd name="T1" fmla="*/ 263 h 263"/>
                <a:gd name="T2" fmla="*/ 17 w 20"/>
                <a:gd name="T3" fmla="*/ 256 h 263"/>
                <a:gd name="T4" fmla="*/ 17 w 20"/>
                <a:gd name="T5" fmla="*/ 19 h 263"/>
                <a:gd name="T6" fmla="*/ 9 w 20"/>
                <a:gd name="T7" fmla="*/ 12 h 263"/>
                <a:gd name="T8" fmla="*/ 2 w 20"/>
                <a:gd name="T9" fmla="*/ 256 h 263"/>
                <a:gd name="T10" fmla="*/ 9 w 20"/>
                <a:gd name="T11" fmla="*/ 263 h 263"/>
              </a:gdLst>
              <a:ahLst/>
              <a:cxnLst>
                <a:cxn ang="0">
                  <a:pos x="T0" y="T1"/>
                </a:cxn>
                <a:cxn ang="0">
                  <a:pos x="T2" y="T3"/>
                </a:cxn>
                <a:cxn ang="0">
                  <a:pos x="T4" y="T5"/>
                </a:cxn>
                <a:cxn ang="0">
                  <a:pos x="T6" y="T7"/>
                </a:cxn>
                <a:cxn ang="0">
                  <a:pos x="T8" y="T9"/>
                </a:cxn>
                <a:cxn ang="0">
                  <a:pos x="T10" y="T11"/>
                </a:cxn>
              </a:cxnLst>
              <a:rect l="0" t="0" r="r" b="b"/>
              <a:pathLst>
                <a:path w="20" h="263">
                  <a:moveTo>
                    <a:pt x="9" y="263"/>
                  </a:moveTo>
                  <a:cubicBezTo>
                    <a:pt x="13" y="263"/>
                    <a:pt x="17" y="260"/>
                    <a:pt x="17" y="256"/>
                  </a:cubicBezTo>
                  <a:cubicBezTo>
                    <a:pt x="17" y="256"/>
                    <a:pt x="8" y="67"/>
                    <a:pt x="17" y="19"/>
                  </a:cubicBezTo>
                  <a:cubicBezTo>
                    <a:pt x="20" y="0"/>
                    <a:pt x="12" y="9"/>
                    <a:pt x="9" y="12"/>
                  </a:cubicBezTo>
                  <a:cubicBezTo>
                    <a:pt x="0" y="22"/>
                    <a:pt x="2" y="256"/>
                    <a:pt x="2" y="256"/>
                  </a:cubicBezTo>
                  <a:cubicBezTo>
                    <a:pt x="2" y="260"/>
                    <a:pt x="5" y="263"/>
                    <a:pt x="9" y="263"/>
                  </a:cubicBezTo>
                  <a:close/>
                </a:path>
              </a:pathLst>
            </a:custGeom>
            <a:solidFill>
              <a:schemeClr val="accent2"/>
            </a:solidFill>
            <a:ln>
              <a:noFill/>
            </a:ln>
          </p:spPr>
          <p:txBody>
            <a:bodyPr anchor="ctr"/>
            <a:lstStyle/>
            <a:p>
              <a:pPr algn="ctr"/>
              <a:endParaRPr/>
            </a:p>
          </p:txBody>
        </p:sp>
        <p:sp>
          <p:nvSpPr>
            <p:cNvPr id="449" name="îśľîḍe">
              <a:extLst>
                <a:ext uri="{FF2B5EF4-FFF2-40B4-BE49-F238E27FC236}">
                  <a16:creationId xmlns:p14="http://schemas.microsoft.com/office/powerpoint/2010/main" xmlns:a16="http://schemas.microsoft.com/office/drawing/2014/main" xmlns:lc="http://schemas.openxmlformats.org/drawingml/2006/lockedCanvas" xmlns="" id="{900C6636-8FDE-4E5F-968F-9237B00BC382}"/>
                </a:ext>
              </a:extLst>
            </p:cNvPr>
            <p:cNvSpPr/>
            <p:nvPr/>
          </p:nvSpPr>
          <p:spPr bwMode="auto">
            <a:xfrm>
              <a:off x="6537945" y="3581662"/>
              <a:ext cx="62526" cy="415073"/>
            </a:xfrm>
            <a:custGeom>
              <a:avLst/>
              <a:gdLst>
                <a:gd name="T0" fmla="*/ 12 w 21"/>
                <a:gd name="T1" fmla="*/ 80 h 81"/>
                <a:gd name="T2" fmla="*/ 3 w 21"/>
                <a:gd name="T3" fmla="*/ 81 h 81"/>
                <a:gd name="T4" fmla="*/ 3 w 21"/>
                <a:gd name="T5" fmla="*/ 32 h 81"/>
                <a:gd name="T6" fmla="*/ 5 w 21"/>
                <a:gd name="T7" fmla="*/ 0 h 81"/>
                <a:gd name="T8" fmla="*/ 14 w 21"/>
                <a:gd name="T9" fmla="*/ 28 h 81"/>
                <a:gd name="T10" fmla="*/ 12 w 21"/>
                <a:gd name="T11" fmla="*/ 80 h 81"/>
              </a:gdLst>
              <a:ahLst/>
              <a:cxnLst>
                <a:cxn ang="0">
                  <a:pos x="T0" y="T1"/>
                </a:cxn>
                <a:cxn ang="0">
                  <a:pos x="T2" y="T3"/>
                </a:cxn>
                <a:cxn ang="0">
                  <a:pos x="T4" y="T5"/>
                </a:cxn>
                <a:cxn ang="0">
                  <a:pos x="T6" y="T7"/>
                </a:cxn>
                <a:cxn ang="0">
                  <a:pos x="T8" y="T9"/>
                </a:cxn>
                <a:cxn ang="0">
                  <a:pos x="T10" y="T11"/>
                </a:cxn>
              </a:cxnLst>
              <a:rect l="0" t="0" r="r" b="b"/>
              <a:pathLst>
                <a:path w="21" h="81">
                  <a:moveTo>
                    <a:pt x="12" y="80"/>
                  </a:moveTo>
                  <a:cubicBezTo>
                    <a:pt x="9" y="81"/>
                    <a:pt x="6" y="81"/>
                    <a:pt x="3" y="81"/>
                  </a:cubicBezTo>
                  <a:cubicBezTo>
                    <a:pt x="3" y="55"/>
                    <a:pt x="3" y="36"/>
                    <a:pt x="3" y="32"/>
                  </a:cubicBezTo>
                  <a:cubicBezTo>
                    <a:pt x="0" y="8"/>
                    <a:pt x="1" y="0"/>
                    <a:pt x="5" y="0"/>
                  </a:cubicBezTo>
                  <a:cubicBezTo>
                    <a:pt x="9" y="0"/>
                    <a:pt x="21" y="3"/>
                    <a:pt x="14" y="28"/>
                  </a:cubicBezTo>
                  <a:cubicBezTo>
                    <a:pt x="13" y="33"/>
                    <a:pt x="12" y="52"/>
                    <a:pt x="12" y="80"/>
                  </a:cubicBezTo>
                  <a:close/>
                </a:path>
              </a:pathLst>
            </a:custGeom>
            <a:solidFill>
              <a:schemeClr val="accent2"/>
            </a:solidFill>
            <a:ln>
              <a:noFill/>
            </a:ln>
          </p:spPr>
          <p:txBody>
            <a:bodyPr anchor="ctr"/>
            <a:lstStyle/>
            <a:p>
              <a:pPr algn="ctr"/>
              <a:endParaRPr/>
            </a:p>
          </p:txBody>
        </p:sp>
      </p:grpSp>
      <p:grpSp>
        <p:nvGrpSpPr>
          <p:cNvPr id="4" name="组合 3"/>
          <p:cNvGrpSpPr/>
          <p:nvPr/>
        </p:nvGrpSpPr>
        <p:grpSpPr>
          <a:xfrm>
            <a:off x="6371905" y="4145200"/>
            <a:ext cx="739054" cy="1483626"/>
            <a:chOff x="6347866" y="4138158"/>
            <a:chExt cx="739054" cy="1483626"/>
          </a:xfrm>
        </p:grpSpPr>
        <p:sp>
          <p:nvSpPr>
            <p:cNvPr id="450" name="iṣḻiďé">
              <a:extLst>
                <a:ext uri="{FF2B5EF4-FFF2-40B4-BE49-F238E27FC236}">
                  <a16:creationId xmlns:p14="http://schemas.microsoft.com/office/powerpoint/2010/main" xmlns:a16="http://schemas.microsoft.com/office/drawing/2014/main" xmlns:lc="http://schemas.openxmlformats.org/drawingml/2006/lockedCanvas" xmlns="" id="{FCB2428E-7329-49A8-B4AC-24A31BBD0412}"/>
                </a:ext>
              </a:extLst>
            </p:cNvPr>
            <p:cNvSpPr/>
            <p:nvPr/>
          </p:nvSpPr>
          <p:spPr bwMode="auto">
            <a:xfrm>
              <a:off x="6347866" y="4347177"/>
              <a:ext cx="88786" cy="880592"/>
            </a:xfrm>
            <a:custGeom>
              <a:avLst/>
              <a:gdLst>
                <a:gd name="T0" fmla="*/ 21 w 30"/>
                <a:gd name="T1" fmla="*/ 297 h 297"/>
                <a:gd name="T2" fmla="*/ 29 w 30"/>
                <a:gd name="T3" fmla="*/ 290 h 297"/>
                <a:gd name="T4" fmla="*/ 29 w 30"/>
                <a:gd name="T5" fmla="*/ 13 h 297"/>
                <a:gd name="T6" fmla="*/ 21 w 30"/>
                <a:gd name="T7" fmla="*/ 2 h 297"/>
                <a:gd name="T8" fmla="*/ 22 w 30"/>
                <a:gd name="T9" fmla="*/ 7 h 297"/>
                <a:gd name="T10" fmla="*/ 14 w 30"/>
                <a:gd name="T11" fmla="*/ 290 h 297"/>
                <a:gd name="T12" fmla="*/ 21 w 30"/>
                <a:gd name="T13" fmla="*/ 297 h 297"/>
              </a:gdLst>
              <a:ahLst/>
              <a:cxnLst>
                <a:cxn ang="0">
                  <a:pos x="T0" y="T1"/>
                </a:cxn>
                <a:cxn ang="0">
                  <a:pos x="T2" y="T3"/>
                </a:cxn>
                <a:cxn ang="0">
                  <a:pos x="T4" y="T5"/>
                </a:cxn>
                <a:cxn ang="0">
                  <a:pos x="T6" y="T7"/>
                </a:cxn>
                <a:cxn ang="0">
                  <a:pos x="T8" y="T9"/>
                </a:cxn>
                <a:cxn ang="0">
                  <a:pos x="T10" y="T11"/>
                </a:cxn>
                <a:cxn ang="0">
                  <a:pos x="T12" y="T13"/>
                </a:cxn>
              </a:cxnLst>
              <a:rect l="0" t="0" r="r" b="b"/>
              <a:pathLst>
                <a:path w="30" h="297">
                  <a:moveTo>
                    <a:pt x="21" y="297"/>
                  </a:moveTo>
                  <a:cubicBezTo>
                    <a:pt x="25" y="297"/>
                    <a:pt x="29" y="294"/>
                    <a:pt x="29" y="290"/>
                  </a:cubicBezTo>
                  <a:cubicBezTo>
                    <a:pt x="29" y="13"/>
                    <a:pt x="29" y="13"/>
                    <a:pt x="29" y="13"/>
                  </a:cubicBezTo>
                  <a:cubicBezTo>
                    <a:pt x="29" y="9"/>
                    <a:pt x="25" y="2"/>
                    <a:pt x="21" y="2"/>
                  </a:cubicBezTo>
                  <a:cubicBezTo>
                    <a:pt x="17" y="2"/>
                    <a:pt x="0" y="0"/>
                    <a:pt x="22" y="7"/>
                  </a:cubicBezTo>
                  <a:cubicBezTo>
                    <a:pt x="30" y="9"/>
                    <a:pt x="14" y="290"/>
                    <a:pt x="14" y="290"/>
                  </a:cubicBezTo>
                  <a:cubicBezTo>
                    <a:pt x="14" y="294"/>
                    <a:pt x="17" y="297"/>
                    <a:pt x="21" y="297"/>
                  </a:cubicBezTo>
                  <a:close/>
                </a:path>
              </a:pathLst>
            </a:custGeom>
            <a:solidFill>
              <a:schemeClr val="accent2"/>
            </a:solidFill>
            <a:ln>
              <a:noFill/>
            </a:ln>
          </p:spPr>
          <p:txBody>
            <a:bodyPr anchor="ctr"/>
            <a:lstStyle/>
            <a:p>
              <a:pPr algn="ctr"/>
              <a:endParaRPr/>
            </a:p>
          </p:txBody>
        </p:sp>
        <p:sp>
          <p:nvSpPr>
            <p:cNvPr id="451" name="ísľîďè">
              <a:extLst>
                <a:ext uri="{FF2B5EF4-FFF2-40B4-BE49-F238E27FC236}">
                  <a16:creationId xmlns:p14="http://schemas.microsoft.com/office/powerpoint/2010/main" xmlns:a16="http://schemas.microsoft.com/office/drawing/2014/main" xmlns:lc="http://schemas.openxmlformats.org/drawingml/2006/lockedCanvas" xmlns="" id="{7A2AD947-A824-4452-8564-D32869E53AAB}"/>
                </a:ext>
              </a:extLst>
            </p:cNvPr>
            <p:cNvSpPr/>
            <p:nvPr/>
          </p:nvSpPr>
          <p:spPr bwMode="auto">
            <a:xfrm>
              <a:off x="7010639" y="4516040"/>
              <a:ext cx="76281" cy="711729"/>
            </a:xfrm>
            <a:custGeom>
              <a:avLst/>
              <a:gdLst>
                <a:gd name="T0" fmla="*/ 8 w 26"/>
                <a:gd name="T1" fmla="*/ 240 h 240"/>
                <a:gd name="T2" fmla="*/ 16 w 26"/>
                <a:gd name="T3" fmla="*/ 233 h 240"/>
                <a:gd name="T4" fmla="*/ 17 w 26"/>
                <a:gd name="T5" fmla="*/ 34 h 240"/>
                <a:gd name="T6" fmla="*/ 12 w 26"/>
                <a:gd name="T7" fmla="*/ 33 h 240"/>
                <a:gd name="T8" fmla="*/ 1 w 26"/>
                <a:gd name="T9" fmla="*/ 233 h 240"/>
                <a:gd name="T10" fmla="*/ 8 w 26"/>
                <a:gd name="T11" fmla="*/ 240 h 240"/>
              </a:gdLst>
              <a:ahLst/>
              <a:cxnLst>
                <a:cxn ang="0">
                  <a:pos x="T0" y="T1"/>
                </a:cxn>
                <a:cxn ang="0">
                  <a:pos x="T2" y="T3"/>
                </a:cxn>
                <a:cxn ang="0">
                  <a:pos x="T4" y="T5"/>
                </a:cxn>
                <a:cxn ang="0">
                  <a:pos x="T6" y="T7"/>
                </a:cxn>
                <a:cxn ang="0">
                  <a:pos x="T8" y="T9"/>
                </a:cxn>
                <a:cxn ang="0">
                  <a:pos x="T10" y="T11"/>
                </a:cxn>
              </a:cxnLst>
              <a:rect l="0" t="0" r="r" b="b"/>
              <a:pathLst>
                <a:path w="26" h="240">
                  <a:moveTo>
                    <a:pt x="8" y="240"/>
                  </a:moveTo>
                  <a:cubicBezTo>
                    <a:pt x="12" y="240"/>
                    <a:pt x="16" y="237"/>
                    <a:pt x="16" y="233"/>
                  </a:cubicBezTo>
                  <a:cubicBezTo>
                    <a:pt x="16" y="233"/>
                    <a:pt x="8" y="68"/>
                    <a:pt x="17" y="34"/>
                  </a:cubicBezTo>
                  <a:cubicBezTo>
                    <a:pt x="26" y="0"/>
                    <a:pt x="15" y="30"/>
                    <a:pt x="12" y="33"/>
                  </a:cubicBezTo>
                  <a:cubicBezTo>
                    <a:pt x="0" y="53"/>
                    <a:pt x="1" y="233"/>
                    <a:pt x="1" y="233"/>
                  </a:cubicBezTo>
                  <a:cubicBezTo>
                    <a:pt x="1" y="237"/>
                    <a:pt x="4" y="240"/>
                    <a:pt x="8" y="240"/>
                  </a:cubicBezTo>
                  <a:close/>
                </a:path>
              </a:pathLst>
            </a:custGeom>
            <a:solidFill>
              <a:schemeClr val="accent2"/>
            </a:solidFill>
            <a:ln>
              <a:noFill/>
            </a:ln>
          </p:spPr>
          <p:txBody>
            <a:bodyPr anchor="ctr"/>
            <a:lstStyle/>
            <a:p>
              <a:pPr algn="ctr"/>
              <a:endParaRPr/>
            </a:p>
          </p:txBody>
        </p:sp>
        <p:sp>
          <p:nvSpPr>
            <p:cNvPr id="452" name="ïSḻíďê">
              <a:extLst>
                <a:ext uri="{FF2B5EF4-FFF2-40B4-BE49-F238E27FC236}">
                  <a16:creationId xmlns:p14="http://schemas.microsoft.com/office/powerpoint/2010/main" xmlns:a16="http://schemas.microsoft.com/office/drawing/2014/main" xmlns:lc="http://schemas.openxmlformats.org/drawingml/2006/lockedCanvas" xmlns="" id="{9084F38E-D3DD-4983-ACDC-88DDEAD10722}"/>
                </a:ext>
              </a:extLst>
            </p:cNvPr>
            <p:cNvSpPr/>
            <p:nvPr/>
          </p:nvSpPr>
          <p:spPr bwMode="auto">
            <a:xfrm>
              <a:off x="6864328" y="4317157"/>
              <a:ext cx="60025" cy="779274"/>
            </a:xfrm>
            <a:custGeom>
              <a:avLst/>
              <a:gdLst>
                <a:gd name="T0" fmla="*/ 9 w 20"/>
                <a:gd name="T1" fmla="*/ 263 h 263"/>
                <a:gd name="T2" fmla="*/ 17 w 20"/>
                <a:gd name="T3" fmla="*/ 256 h 263"/>
                <a:gd name="T4" fmla="*/ 17 w 20"/>
                <a:gd name="T5" fmla="*/ 19 h 263"/>
                <a:gd name="T6" fmla="*/ 9 w 20"/>
                <a:gd name="T7" fmla="*/ 12 h 263"/>
                <a:gd name="T8" fmla="*/ 2 w 20"/>
                <a:gd name="T9" fmla="*/ 256 h 263"/>
                <a:gd name="T10" fmla="*/ 9 w 20"/>
                <a:gd name="T11" fmla="*/ 263 h 263"/>
              </a:gdLst>
              <a:ahLst/>
              <a:cxnLst>
                <a:cxn ang="0">
                  <a:pos x="T0" y="T1"/>
                </a:cxn>
                <a:cxn ang="0">
                  <a:pos x="T2" y="T3"/>
                </a:cxn>
                <a:cxn ang="0">
                  <a:pos x="T4" y="T5"/>
                </a:cxn>
                <a:cxn ang="0">
                  <a:pos x="T6" y="T7"/>
                </a:cxn>
                <a:cxn ang="0">
                  <a:pos x="T8" y="T9"/>
                </a:cxn>
                <a:cxn ang="0">
                  <a:pos x="T10" y="T11"/>
                </a:cxn>
              </a:cxnLst>
              <a:rect l="0" t="0" r="r" b="b"/>
              <a:pathLst>
                <a:path w="20" h="263">
                  <a:moveTo>
                    <a:pt x="9" y="263"/>
                  </a:moveTo>
                  <a:cubicBezTo>
                    <a:pt x="13" y="263"/>
                    <a:pt x="17" y="260"/>
                    <a:pt x="17" y="256"/>
                  </a:cubicBezTo>
                  <a:cubicBezTo>
                    <a:pt x="17" y="256"/>
                    <a:pt x="8" y="67"/>
                    <a:pt x="17" y="19"/>
                  </a:cubicBezTo>
                  <a:cubicBezTo>
                    <a:pt x="20" y="0"/>
                    <a:pt x="12" y="9"/>
                    <a:pt x="9" y="12"/>
                  </a:cubicBezTo>
                  <a:cubicBezTo>
                    <a:pt x="0" y="22"/>
                    <a:pt x="2" y="256"/>
                    <a:pt x="2" y="256"/>
                  </a:cubicBezTo>
                  <a:cubicBezTo>
                    <a:pt x="2" y="260"/>
                    <a:pt x="5" y="263"/>
                    <a:pt x="9" y="263"/>
                  </a:cubicBezTo>
                  <a:close/>
                </a:path>
              </a:pathLst>
            </a:custGeom>
            <a:solidFill>
              <a:schemeClr val="accent2"/>
            </a:solidFill>
            <a:ln>
              <a:noFill/>
            </a:ln>
          </p:spPr>
          <p:txBody>
            <a:bodyPr anchor="ctr"/>
            <a:lstStyle/>
            <a:p>
              <a:pPr algn="ctr"/>
              <a:endParaRPr/>
            </a:p>
          </p:txBody>
        </p:sp>
        <p:sp>
          <p:nvSpPr>
            <p:cNvPr id="454" name="iṥ1ïḍe">
              <a:extLst>
                <a:ext uri="{FF2B5EF4-FFF2-40B4-BE49-F238E27FC236}">
                  <a16:creationId xmlns:p14="http://schemas.microsoft.com/office/powerpoint/2010/main" xmlns:a16="http://schemas.microsoft.com/office/drawing/2014/main" xmlns:lc="http://schemas.openxmlformats.org/drawingml/2006/lockedCanvas" xmlns="" id="{C2E6C4AC-0F0F-4A75-B340-6B213C25F6C7}"/>
                </a:ext>
              </a:extLst>
            </p:cNvPr>
            <p:cNvSpPr/>
            <p:nvPr/>
          </p:nvSpPr>
          <p:spPr bwMode="auto">
            <a:xfrm>
              <a:off x="6531692" y="4138158"/>
              <a:ext cx="45018" cy="958274"/>
            </a:xfrm>
            <a:custGeom>
              <a:avLst/>
              <a:gdLst>
                <a:gd name="T0" fmla="*/ 13 w 15"/>
                <a:gd name="T1" fmla="*/ 4 h 300"/>
                <a:gd name="T2" fmla="*/ 15 w 15"/>
                <a:gd name="T3" fmla="*/ 293 h 300"/>
                <a:gd name="T4" fmla="*/ 7 w 15"/>
                <a:gd name="T5" fmla="*/ 300 h 300"/>
                <a:gd name="T6" fmla="*/ 0 w 15"/>
                <a:gd name="T7" fmla="*/ 293 h 300"/>
                <a:gd name="T8" fmla="*/ 4 w 15"/>
                <a:gd name="T9" fmla="*/ 0 h 300"/>
                <a:gd name="T10" fmla="*/ 13 w 15"/>
                <a:gd name="T11" fmla="*/ 4 h 300"/>
              </a:gdLst>
              <a:ahLst/>
              <a:cxnLst>
                <a:cxn ang="0">
                  <a:pos x="T0" y="T1"/>
                </a:cxn>
                <a:cxn ang="0">
                  <a:pos x="T2" y="T3"/>
                </a:cxn>
                <a:cxn ang="0">
                  <a:pos x="T4" y="T5"/>
                </a:cxn>
                <a:cxn ang="0">
                  <a:pos x="T6" y="T7"/>
                </a:cxn>
                <a:cxn ang="0">
                  <a:pos x="T8" y="T9"/>
                </a:cxn>
                <a:cxn ang="0">
                  <a:pos x="T10" y="T11"/>
                </a:cxn>
              </a:cxnLst>
              <a:rect l="0" t="0" r="r" b="b"/>
              <a:pathLst>
                <a:path w="15" h="300">
                  <a:moveTo>
                    <a:pt x="13" y="4"/>
                  </a:moveTo>
                  <a:cubicBezTo>
                    <a:pt x="13" y="137"/>
                    <a:pt x="15" y="293"/>
                    <a:pt x="15" y="293"/>
                  </a:cubicBezTo>
                  <a:cubicBezTo>
                    <a:pt x="15" y="297"/>
                    <a:pt x="11" y="300"/>
                    <a:pt x="7" y="300"/>
                  </a:cubicBezTo>
                  <a:cubicBezTo>
                    <a:pt x="3" y="300"/>
                    <a:pt x="0" y="297"/>
                    <a:pt x="0" y="293"/>
                  </a:cubicBezTo>
                  <a:cubicBezTo>
                    <a:pt x="0" y="293"/>
                    <a:pt x="3" y="134"/>
                    <a:pt x="4" y="0"/>
                  </a:cubicBezTo>
                  <a:cubicBezTo>
                    <a:pt x="7" y="2"/>
                    <a:pt x="10" y="3"/>
                    <a:pt x="13" y="4"/>
                  </a:cubicBezTo>
                  <a:close/>
                </a:path>
              </a:pathLst>
            </a:custGeom>
            <a:solidFill>
              <a:schemeClr val="accent2"/>
            </a:solidFill>
            <a:ln>
              <a:noFill/>
            </a:ln>
          </p:spPr>
          <p:txBody>
            <a:bodyPr anchor="ctr"/>
            <a:lstStyle/>
            <a:p>
              <a:pPr algn="ctr"/>
              <a:endParaRPr/>
            </a:p>
          </p:txBody>
        </p:sp>
        <p:sp>
          <p:nvSpPr>
            <p:cNvPr id="453" name="iṩľíḍê">
              <a:extLst>
                <a:ext uri="{FF2B5EF4-FFF2-40B4-BE49-F238E27FC236}">
                  <a16:creationId xmlns:p14="http://schemas.microsoft.com/office/powerpoint/2010/main" xmlns:a16="http://schemas.microsoft.com/office/drawing/2014/main" xmlns:lc="http://schemas.openxmlformats.org/drawingml/2006/lockedCanvas" xmlns="" id="{6D0D7FE0-7559-4884-B91F-E92AA9D08F69}"/>
                </a:ext>
              </a:extLst>
            </p:cNvPr>
            <p:cNvSpPr/>
            <p:nvPr/>
          </p:nvSpPr>
          <p:spPr bwMode="auto">
            <a:xfrm>
              <a:off x="6386631" y="5043895"/>
              <a:ext cx="671526" cy="577889"/>
            </a:xfrm>
            <a:custGeom>
              <a:avLst/>
              <a:gdLst>
                <a:gd name="T0" fmla="*/ 2 w 226"/>
                <a:gd name="T1" fmla="*/ 61 h 195"/>
                <a:gd name="T2" fmla="*/ 56 w 226"/>
                <a:gd name="T3" fmla="*/ 128 h 195"/>
                <a:gd name="T4" fmla="*/ 56 w 226"/>
                <a:gd name="T5" fmla="*/ 128 h 195"/>
                <a:gd name="T6" fmla="*/ 108 w 226"/>
                <a:gd name="T7" fmla="*/ 192 h 195"/>
                <a:gd name="T8" fmla="*/ 113 w 226"/>
                <a:gd name="T9" fmla="*/ 195 h 195"/>
                <a:gd name="T10" fmla="*/ 119 w 226"/>
                <a:gd name="T11" fmla="*/ 192 h 195"/>
                <a:gd name="T12" fmla="*/ 171 w 226"/>
                <a:gd name="T13" fmla="*/ 128 h 195"/>
                <a:gd name="T14" fmla="*/ 171 w 226"/>
                <a:gd name="T15" fmla="*/ 128 h 195"/>
                <a:gd name="T16" fmla="*/ 224 w 226"/>
                <a:gd name="T17" fmla="*/ 61 h 195"/>
                <a:gd name="T18" fmla="*/ 225 w 226"/>
                <a:gd name="T19" fmla="*/ 54 h 195"/>
                <a:gd name="T20" fmla="*/ 219 w 226"/>
                <a:gd name="T21" fmla="*/ 49 h 195"/>
                <a:gd name="T22" fmla="*/ 178 w 226"/>
                <a:gd name="T23" fmla="*/ 7 h 195"/>
                <a:gd name="T24" fmla="*/ 177 w 226"/>
                <a:gd name="T25" fmla="*/ 5 h 195"/>
                <a:gd name="T26" fmla="*/ 169 w 226"/>
                <a:gd name="T27" fmla="*/ 1 h 195"/>
                <a:gd name="T28" fmla="*/ 166 w 226"/>
                <a:gd name="T29" fmla="*/ 2 h 195"/>
                <a:gd name="T30" fmla="*/ 163 w 226"/>
                <a:gd name="T31" fmla="*/ 7 h 195"/>
                <a:gd name="T32" fmla="*/ 113 w 226"/>
                <a:gd name="T33" fmla="*/ 50 h 195"/>
                <a:gd name="T34" fmla="*/ 64 w 226"/>
                <a:gd name="T35" fmla="*/ 7 h 195"/>
                <a:gd name="T36" fmla="*/ 56 w 226"/>
                <a:gd name="T37" fmla="*/ 1 h 195"/>
                <a:gd name="T38" fmla="*/ 56 w 226"/>
                <a:gd name="T39" fmla="*/ 1 h 195"/>
                <a:gd name="T40" fmla="*/ 53 w 226"/>
                <a:gd name="T41" fmla="*/ 2 h 195"/>
                <a:gd name="T42" fmla="*/ 50 w 226"/>
                <a:gd name="T43" fmla="*/ 5 h 195"/>
                <a:gd name="T44" fmla="*/ 49 w 226"/>
                <a:gd name="T45" fmla="*/ 7 h 195"/>
                <a:gd name="T46" fmla="*/ 7 w 226"/>
                <a:gd name="T47" fmla="*/ 49 h 195"/>
                <a:gd name="T48" fmla="*/ 1 w 226"/>
                <a:gd name="T49" fmla="*/ 54 h 195"/>
                <a:gd name="T50" fmla="*/ 2 w 226"/>
                <a:gd name="T51" fmla="*/ 61 h 195"/>
                <a:gd name="T52" fmla="*/ 75 w 226"/>
                <a:gd name="T53" fmla="*/ 128 h 195"/>
                <a:gd name="T54" fmla="*/ 152 w 226"/>
                <a:gd name="T55" fmla="*/ 128 h 195"/>
                <a:gd name="T56" fmla="*/ 113 w 226"/>
                <a:gd name="T57" fmla="*/ 175 h 195"/>
                <a:gd name="T58" fmla="*/ 75 w 226"/>
                <a:gd name="T59" fmla="*/ 12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6" h="195">
                  <a:moveTo>
                    <a:pt x="2" y="61"/>
                  </a:moveTo>
                  <a:cubicBezTo>
                    <a:pt x="56" y="128"/>
                    <a:pt x="56" y="128"/>
                    <a:pt x="56" y="128"/>
                  </a:cubicBezTo>
                  <a:cubicBezTo>
                    <a:pt x="56" y="128"/>
                    <a:pt x="56" y="128"/>
                    <a:pt x="56" y="128"/>
                  </a:cubicBezTo>
                  <a:cubicBezTo>
                    <a:pt x="108" y="192"/>
                    <a:pt x="108" y="192"/>
                    <a:pt x="108" y="192"/>
                  </a:cubicBezTo>
                  <a:cubicBezTo>
                    <a:pt x="109" y="194"/>
                    <a:pt x="111" y="195"/>
                    <a:pt x="113" y="195"/>
                  </a:cubicBezTo>
                  <a:cubicBezTo>
                    <a:pt x="116" y="195"/>
                    <a:pt x="118" y="194"/>
                    <a:pt x="119" y="192"/>
                  </a:cubicBezTo>
                  <a:cubicBezTo>
                    <a:pt x="171" y="128"/>
                    <a:pt x="171" y="128"/>
                    <a:pt x="171" y="128"/>
                  </a:cubicBezTo>
                  <a:cubicBezTo>
                    <a:pt x="171" y="128"/>
                    <a:pt x="171" y="128"/>
                    <a:pt x="171" y="128"/>
                  </a:cubicBezTo>
                  <a:cubicBezTo>
                    <a:pt x="224" y="61"/>
                    <a:pt x="224" y="61"/>
                    <a:pt x="224" y="61"/>
                  </a:cubicBezTo>
                  <a:cubicBezTo>
                    <a:pt x="226" y="59"/>
                    <a:pt x="226" y="56"/>
                    <a:pt x="225" y="54"/>
                  </a:cubicBezTo>
                  <a:cubicBezTo>
                    <a:pt x="224" y="51"/>
                    <a:pt x="222" y="50"/>
                    <a:pt x="219" y="49"/>
                  </a:cubicBezTo>
                  <a:cubicBezTo>
                    <a:pt x="198" y="46"/>
                    <a:pt x="180" y="29"/>
                    <a:pt x="178" y="7"/>
                  </a:cubicBezTo>
                  <a:cubicBezTo>
                    <a:pt x="178" y="6"/>
                    <a:pt x="177" y="5"/>
                    <a:pt x="177" y="5"/>
                  </a:cubicBezTo>
                  <a:cubicBezTo>
                    <a:pt x="175" y="2"/>
                    <a:pt x="172" y="0"/>
                    <a:pt x="169" y="1"/>
                  </a:cubicBezTo>
                  <a:cubicBezTo>
                    <a:pt x="168" y="1"/>
                    <a:pt x="167" y="1"/>
                    <a:pt x="166" y="2"/>
                  </a:cubicBezTo>
                  <a:cubicBezTo>
                    <a:pt x="164" y="3"/>
                    <a:pt x="163" y="5"/>
                    <a:pt x="163" y="7"/>
                  </a:cubicBezTo>
                  <a:cubicBezTo>
                    <a:pt x="160" y="31"/>
                    <a:pt x="138" y="50"/>
                    <a:pt x="113" y="50"/>
                  </a:cubicBezTo>
                  <a:cubicBezTo>
                    <a:pt x="88" y="50"/>
                    <a:pt x="67" y="31"/>
                    <a:pt x="64" y="7"/>
                  </a:cubicBezTo>
                  <a:cubicBezTo>
                    <a:pt x="63" y="3"/>
                    <a:pt x="60" y="1"/>
                    <a:pt x="56" y="1"/>
                  </a:cubicBezTo>
                  <a:cubicBezTo>
                    <a:pt x="56" y="1"/>
                    <a:pt x="56" y="1"/>
                    <a:pt x="56" y="1"/>
                  </a:cubicBezTo>
                  <a:cubicBezTo>
                    <a:pt x="55" y="1"/>
                    <a:pt x="54" y="1"/>
                    <a:pt x="53" y="2"/>
                  </a:cubicBezTo>
                  <a:cubicBezTo>
                    <a:pt x="51" y="2"/>
                    <a:pt x="50" y="3"/>
                    <a:pt x="50" y="5"/>
                  </a:cubicBezTo>
                  <a:cubicBezTo>
                    <a:pt x="49" y="5"/>
                    <a:pt x="49" y="6"/>
                    <a:pt x="49" y="7"/>
                  </a:cubicBezTo>
                  <a:cubicBezTo>
                    <a:pt x="46" y="29"/>
                    <a:pt x="29" y="46"/>
                    <a:pt x="7" y="49"/>
                  </a:cubicBezTo>
                  <a:cubicBezTo>
                    <a:pt x="4" y="50"/>
                    <a:pt x="2" y="51"/>
                    <a:pt x="1" y="54"/>
                  </a:cubicBezTo>
                  <a:cubicBezTo>
                    <a:pt x="0" y="56"/>
                    <a:pt x="1" y="59"/>
                    <a:pt x="2" y="61"/>
                  </a:cubicBezTo>
                  <a:close/>
                  <a:moveTo>
                    <a:pt x="75" y="128"/>
                  </a:moveTo>
                  <a:cubicBezTo>
                    <a:pt x="101" y="123"/>
                    <a:pt x="126" y="123"/>
                    <a:pt x="152" y="128"/>
                  </a:cubicBezTo>
                  <a:cubicBezTo>
                    <a:pt x="113" y="175"/>
                    <a:pt x="113" y="175"/>
                    <a:pt x="113" y="175"/>
                  </a:cubicBezTo>
                  <a:lnTo>
                    <a:pt x="75" y="128"/>
                  </a:lnTo>
                  <a:close/>
                </a:path>
              </a:pathLst>
            </a:custGeom>
            <a:solidFill>
              <a:schemeClr val="accent1"/>
            </a:solidFill>
            <a:ln>
              <a:noFill/>
            </a:ln>
          </p:spPr>
          <p:txBody>
            <a:bodyPr anchor="ctr"/>
            <a:lstStyle/>
            <a:p>
              <a:pPr algn="ctr"/>
              <a:endParaRPr/>
            </a:p>
          </p:txBody>
        </p:sp>
      </p:grpSp>
      <p:sp>
        <p:nvSpPr>
          <p:cNvPr id="434" name="îš1íḋê">
            <a:extLst>
              <a:ext uri="{FF2B5EF4-FFF2-40B4-BE49-F238E27FC236}">
                <a16:creationId xmlns:p14="http://schemas.microsoft.com/office/powerpoint/2010/main" xmlns:a16="http://schemas.microsoft.com/office/drawing/2014/main" xmlns:lc="http://schemas.openxmlformats.org/drawingml/2006/lockedCanvas" xmlns="" id="{F36711B7-9487-4D75-9DEA-C5B344C9BD07}"/>
              </a:ext>
            </a:extLst>
          </p:cNvPr>
          <p:cNvSpPr/>
          <p:nvPr/>
        </p:nvSpPr>
        <p:spPr bwMode="auto">
          <a:xfrm rot="20192702" flipH="1">
            <a:off x="6807173" y="3286582"/>
            <a:ext cx="378077" cy="313926"/>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accent4"/>
          </a:solidFill>
          <a:ln>
            <a:noFill/>
          </a:ln>
        </p:spPr>
        <p:txBody>
          <a:bodyPr anchor="ctr"/>
          <a:lstStyle/>
          <a:p>
            <a:pPr algn="ctr"/>
            <a:endParaRPr/>
          </a:p>
        </p:txBody>
      </p:sp>
      <p:sp>
        <p:nvSpPr>
          <p:cNvPr id="435" name="îṣḻîde">
            <a:extLst>
              <a:ext uri="{FF2B5EF4-FFF2-40B4-BE49-F238E27FC236}">
                <a16:creationId xmlns:p14="http://schemas.microsoft.com/office/powerpoint/2010/main" xmlns:a16="http://schemas.microsoft.com/office/drawing/2014/main" xmlns:lc="http://schemas.openxmlformats.org/drawingml/2006/lockedCanvas" xmlns="" id="{7B652517-3AF5-446E-9721-127B3ED70AD0}"/>
              </a:ext>
            </a:extLst>
          </p:cNvPr>
          <p:cNvSpPr/>
          <p:nvPr/>
        </p:nvSpPr>
        <p:spPr bwMode="auto">
          <a:xfrm rot="1695130">
            <a:off x="7457788" y="3634029"/>
            <a:ext cx="178824" cy="229566"/>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accent5"/>
          </a:solidFill>
          <a:ln>
            <a:noFill/>
          </a:ln>
        </p:spPr>
        <p:txBody>
          <a:bodyPr anchor="ctr"/>
          <a:lstStyle/>
          <a:p>
            <a:pPr algn="ctr"/>
            <a:endParaRPr/>
          </a:p>
        </p:txBody>
      </p:sp>
      <p:sp>
        <p:nvSpPr>
          <p:cNvPr id="436" name="ï$líde">
            <a:extLst>
              <a:ext uri="{FF2B5EF4-FFF2-40B4-BE49-F238E27FC236}">
                <a16:creationId xmlns:p14="http://schemas.microsoft.com/office/powerpoint/2010/main" xmlns:a16="http://schemas.microsoft.com/office/drawing/2014/main" xmlns:lc="http://schemas.openxmlformats.org/drawingml/2006/lockedCanvas" xmlns="" id="{987415B6-68D4-43A1-AFFD-1E8683199DF6}"/>
              </a:ext>
            </a:extLst>
          </p:cNvPr>
          <p:cNvSpPr/>
          <p:nvPr/>
        </p:nvSpPr>
        <p:spPr bwMode="auto">
          <a:xfrm rot="19798984">
            <a:off x="6851602" y="3376934"/>
            <a:ext cx="653566" cy="491422"/>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accent3"/>
          </a:solidFill>
          <a:ln>
            <a:noFill/>
          </a:ln>
        </p:spPr>
        <p:txBody>
          <a:bodyPr anchor="ctr"/>
          <a:lstStyle/>
          <a:p>
            <a:pPr algn="ctr"/>
            <a:endParaRPr/>
          </a:p>
        </p:txBody>
      </p:sp>
      <p:sp>
        <p:nvSpPr>
          <p:cNvPr id="437" name="íśľîḋê">
            <a:extLst>
              <a:ext uri="{FF2B5EF4-FFF2-40B4-BE49-F238E27FC236}">
                <a16:creationId xmlns:p14="http://schemas.microsoft.com/office/powerpoint/2010/main" xmlns:a16="http://schemas.microsoft.com/office/drawing/2014/main" xmlns:lc="http://schemas.openxmlformats.org/drawingml/2006/lockedCanvas" xmlns="" id="{A80838D0-EDDD-468D-B552-1A686B3EB02B}"/>
              </a:ext>
            </a:extLst>
          </p:cNvPr>
          <p:cNvSpPr/>
          <p:nvPr/>
        </p:nvSpPr>
        <p:spPr bwMode="auto">
          <a:xfrm rot="20742510">
            <a:off x="6692969" y="3632685"/>
            <a:ext cx="178824" cy="229566"/>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accent5"/>
          </a:solidFill>
          <a:ln>
            <a:noFill/>
          </a:ln>
        </p:spPr>
        <p:txBody>
          <a:bodyPr anchor="ctr"/>
          <a:lstStyle/>
          <a:p>
            <a:pPr algn="ctr"/>
            <a:endParaRPr/>
          </a:p>
        </p:txBody>
      </p:sp>
      <p:sp>
        <p:nvSpPr>
          <p:cNvPr id="438" name="îŝ1iďè">
            <a:extLst>
              <a:ext uri="{FF2B5EF4-FFF2-40B4-BE49-F238E27FC236}">
                <a16:creationId xmlns:p14="http://schemas.microsoft.com/office/powerpoint/2010/main" xmlns:a16="http://schemas.microsoft.com/office/drawing/2014/main" xmlns:lc="http://schemas.openxmlformats.org/drawingml/2006/lockedCanvas" xmlns="" id="{0C60CB1E-00EF-4600-839C-076338674EED}"/>
              </a:ext>
            </a:extLst>
          </p:cNvPr>
          <p:cNvSpPr/>
          <p:nvPr/>
        </p:nvSpPr>
        <p:spPr bwMode="auto">
          <a:xfrm rot="1666479" flipH="1">
            <a:off x="5957879" y="3148139"/>
            <a:ext cx="591561" cy="444800"/>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accent1"/>
          </a:solidFill>
          <a:ln>
            <a:noFill/>
          </a:ln>
        </p:spPr>
        <p:txBody>
          <a:bodyPr anchor="ctr"/>
          <a:lstStyle/>
          <a:p>
            <a:pPr algn="ctr"/>
            <a:endParaRPr/>
          </a:p>
        </p:txBody>
      </p:sp>
      <p:sp>
        <p:nvSpPr>
          <p:cNvPr id="439" name="íṡḷíďe">
            <a:extLst>
              <a:ext uri="{FF2B5EF4-FFF2-40B4-BE49-F238E27FC236}">
                <a16:creationId xmlns:p14="http://schemas.microsoft.com/office/powerpoint/2010/main" xmlns:a16="http://schemas.microsoft.com/office/drawing/2014/main" xmlns:lc="http://schemas.openxmlformats.org/drawingml/2006/lockedCanvas" xmlns="" id="{2D4B5CE3-3150-4501-A4A1-2B0C892B73C4}"/>
              </a:ext>
            </a:extLst>
          </p:cNvPr>
          <p:cNvSpPr/>
          <p:nvPr/>
        </p:nvSpPr>
        <p:spPr bwMode="auto">
          <a:xfrm>
            <a:off x="5751689" y="3748418"/>
            <a:ext cx="747769" cy="688357"/>
          </a:xfrm>
          <a:custGeom>
            <a:avLst/>
            <a:gdLst>
              <a:gd name="T0" fmla="*/ 105 w 164"/>
              <a:gd name="T1" fmla="*/ 85 h 151"/>
              <a:gd name="T2" fmla="*/ 149 w 164"/>
              <a:gd name="T3" fmla="*/ 140 h 151"/>
              <a:gd name="T4" fmla="*/ 60 w 164"/>
              <a:gd name="T5" fmla="*/ 126 h 151"/>
              <a:gd name="T6" fmla="*/ 33 w 164"/>
              <a:gd name="T7" fmla="*/ 0 h 151"/>
              <a:gd name="T8" fmla="*/ 126 w 164"/>
              <a:gd name="T9" fmla="*/ 54 h 151"/>
              <a:gd name="T10" fmla="*/ 164 w 164"/>
              <a:gd name="T11" fmla="*/ 127 h 151"/>
              <a:gd name="T12" fmla="*/ 105 w 164"/>
              <a:gd name="T13" fmla="*/ 85 h 151"/>
            </a:gdLst>
            <a:ahLst/>
            <a:cxnLst>
              <a:cxn ang="0">
                <a:pos x="T0" y="T1"/>
              </a:cxn>
              <a:cxn ang="0">
                <a:pos x="T2" y="T3"/>
              </a:cxn>
              <a:cxn ang="0">
                <a:pos x="T4" y="T5"/>
              </a:cxn>
              <a:cxn ang="0">
                <a:pos x="T6" y="T7"/>
              </a:cxn>
              <a:cxn ang="0">
                <a:pos x="T8" y="T9"/>
              </a:cxn>
              <a:cxn ang="0">
                <a:pos x="T10" y="T11"/>
              </a:cxn>
              <a:cxn ang="0">
                <a:pos x="T12" y="T13"/>
              </a:cxn>
            </a:cxnLst>
            <a:rect l="0" t="0" r="r" b="b"/>
            <a:pathLst>
              <a:path w="164" h="151">
                <a:moveTo>
                  <a:pt x="105" y="85"/>
                </a:moveTo>
                <a:cubicBezTo>
                  <a:pt x="105" y="85"/>
                  <a:pt x="156" y="110"/>
                  <a:pt x="149" y="140"/>
                </a:cubicBezTo>
                <a:cubicBezTo>
                  <a:pt x="134" y="131"/>
                  <a:pt x="88" y="151"/>
                  <a:pt x="60" y="126"/>
                </a:cubicBezTo>
                <a:cubicBezTo>
                  <a:pt x="0" y="69"/>
                  <a:pt x="33" y="0"/>
                  <a:pt x="33" y="0"/>
                </a:cubicBezTo>
                <a:cubicBezTo>
                  <a:pt x="39" y="49"/>
                  <a:pt x="90" y="22"/>
                  <a:pt x="126" y="54"/>
                </a:cubicBezTo>
                <a:cubicBezTo>
                  <a:pt x="159" y="83"/>
                  <a:pt x="162" y="111"/>
                  <a:pt x="164" y="127"/>
                </a:cubicBezTo>
                <a:cubicBezTo>
                  <a:pt x="162" y="121"/>
                  <a:pt x="142" y="91"/>
                  <a:pt x="105" y="85"/>
                </a:cubicBezTo>
                <a:close/>
              </a:path>
            </a:pathLst>
          </a:custGeom>
          <a:solidFill>
            <a:schemeClr val="accent2"/>
          </a:solidFill>
          <a:ln>
            <a:noFill/>
          </a:ln>
        </p:spPr>
        <p:txBody>
          <a:bodyPr anchor="ctr"/>
          <a:lstStyle/>
          <a:p>
            <a:pPr algn="ctr"/>
            <a:endParaRPr/>
          </a:p>
        </p:txBody>
      </p:sp>
      <p:sp>
        <p:nvSpPr>
          <p:cNvPr id="440" name="iśḷïḑe">
            <a:extLst>
              <a:ext uri="{FF2B5EF4-FFF2-40B4-BE49-F238E27FC236}">
                <a16:creationId xmlns:p14="http://schemas.microsoft.com/office/powerpoint/2010/main" xmlns:a16="http://schemas.microsoft.com/office/drawing/2014/main" xmlns:lc="http://schemas.openxmlformats.org/drawingml/2006/lockedCanvas" xmlns="" id="{A925C547-9E15-48EB-806C-A5BC4B0629BE}"/>
              </a:ext>
            </a:extLst>
          </p:cNvPr>
          <p:cNvSpPr/>
          <p:nvPr/>
        </p:nvSpPr>
        <p:spPr bwMode="auto">
          <a:xfrm>
            <a:off x="6998413" y="3766323"/>
            <a:ext cx="730301" cy="549120"/>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accent4"/>
          </a:solidFill>
          <a:ln>
            <a:noFill/>
          </a:ln>
        </p:spPr>
        <p:txBody>
          <a:bodyPr anchor="ctr"/>
          <a:lstStyle/>
          <a:p>
            <a:pPr algn="ctr"/>
            <a:endParaRPr/>
          </a:p>
        </p:txBody>
      </p:sp>
      <p:sp>
        <p:nvSpPr>
          <p:cNvPr id="441" name="ïṥľíḑè">
            <a:extLst>
              <a:ext uri="{FF2B5EF4-FFF2-40B4-BE49-F238E27FC236}">
                <a16:creationId xmlns:p14="http://schemas.microsoft.com/office/powerpoint/2010/main" xmlns:a16="http://schemas.microsoft.com/office/drawing/2014/main" xmlns:lc="http://schemas.openxmlformats.org/drawingml/2006/lockedCanvas" xmlns="" id="{78BCE28B-7682-4C10-A08A-DD77E471115F}"/>
              </a:ext>
            </a:extLst>
          </p:cNvPr>
          <p:cNvSpPr/>
          <p:nvPr/>
        </p:nvSpPr>
        <p:spPr bwMode="auto">
          <a:xfrm>
            <a:off x="6540505" y="3953758"/>
            <a:ext cx="449153" cy="372943"/>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accent3"/>
          </a:solidFill>
          <a:ln>
            <a:noFill/>
          </a:ln>
        </p:spPr>
        <p:txBody>
          <a:bodyPr anchor="ctr"/>
          <a:lstStyle/>
          <a:p>
            <a:pPr algn="ctr"/>
            <a:endParaRPr/>
          </a:p>
        </p:txBody>
      </p:sp>
      <p:sp>
        <p:nvSpPr>
          <p:cNvPr id="442" name="îşľïḑe">
            <a:extLst>
              <a:ext uri="{FF2B5EF4-FFF2-40B4-BE49-F238E27FC236}">
                <a16:creationId xmlns:p14="http://schemas.microsoft.com/office/powerpoint/2010/main" xmlns:a16="http://schemas.microsoft.com/office/drawing/2014/main" xmlns:lc="http://schemas.openxmlformats.org/drawingml/2006/lockedCanvas" xmlns="" id="{A4015A6C-F037-4A4E-B93B-220281B389F5}"/>
              </a:ext>
            </a:extLst>
          </p:cNvPr>
          <p:cNvSpPr/>
          <p:nvPr/>
        </p:nvSpPr>
        <p:spPr bwMode="auto">
          <a:xfrm>
            <a:off x="6208860" y="3625223"/>
            <a:ext cx="231345" cy="308958"/>
          </a:xfrm>
          <a:custGeom>
            <a:avLst/>
            <a:gdLst>
              <a:gd name="T0" fmla="*/ 23 w 78"/>
              <a:gd name="T1" fmla="*/ 85 h 104"/>
              <a:gd name="T2" fmla="*/ 18 w 78"/>
              <a:gd name="T3" fmla="*/ 31 h 104"/>
              <a:gd name="T4" fmla="*/ 45 w 78"/>
              <a:gd name="T5" fmla="*/ 0 h 104"/>
              <a:gd name="T6" fmla="*/ 57 w 78"/>
              <a:gd name="T7" fmla="*/ 17 h 104"/>
              <a:gd name="T8" fmla="*/ 75 w 78"/>
              <a:gd name="T9" fmla="*/ 57 h 104"/>
              <a:gd name="T10" fmla="*/ 70 w 78"/>
              <a:gd name="T11" fmla="*/ 79 h 104"/>
              <a:gd name="T12" fmla="*/ 76 w 78"/>
              <a:gd name="T13" fmla="*/ 72 h 104"/>
              <a:gd name="T14" fmla="*/ 73 w 78"/>
              <a:gd name="T15" fmla="*/ 104 h 104"/>
              <a:gd name="T16" fmla="*/ 62 w 78"/>
              <a:gd name="T17" fmla="*/ 95 h 104"/>
              <a:gd name="T18" fmla="*/ 33 w 78"/>
              <a:gd name="T19" fmla="*/ 30 h 104"/>
              <a:gd name="T20" fmla="*/ 57 w 78"/>
              <a:gd name="T21" fmla="*/ 104 h 104"/>
              <a:gd name="T22" fmla="*/ 19 w 78"/>
              <a:gd name="T23" fmla="*/ 85 h 104"/>
              <a:gd name="T24" fmla="*/ 23 w 78"/>
              <a:gd name="T25" fmla="*/ 8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104">
                <a:moveTo>
                  <a:pt x="23" y="85"/>
                </a:moveTo>
                <a:cubicBezTo>
                  <a:pt x="23" y="85"/>
                  <a:pt x="0" y="66"/>
                  <a:pt x="18" y="31"/>
                </a:cubicBezTo>
                <a:cubicBezTo>
                  <a:pt x="31" y="5"/>
                  <a:pt x="45" y="0"/>
                  <a:pt x="45" y="0"/>
                </a:cubicBezTo>
                <a:cubicBezTo>
                  <a:pt x="45" y="0"/>
                  <a:pt x="40" y="8"/>
                  <a:pt x="57" y="17"/>
                </a:cubicBezTo>
                <a:cubicBezTo>
                  <a:pt x="67" y="22"/>
                  <a:pt x="78" y="40"/>
                  <a:pt x="75" y="57"/>
                </a:cubicBezTo>
                <a:cubicBezTo>
                  <a:pt x="71" y="75"/>
                  <a:pt x="70" y="79"/>
                  <a:pt x="70" y="79"/>
                </a:cubicBezTo>
                <a:cubicBezTo>
                  <a:pt x="76" y="72"/>
                  <a:pt x="76" y="72"/>
                  <a:pt x="76" y="72"/>
                </a:cubicBezTo>
                <a:cubicBezTo>
                  <a:pt x="76" y="72"/>
                  <a:pt x="66" y="96"/>
                  <a:pt x="73" y="104"/>
                </a:cubicBezTo>
                <a:cubicBezTo>
                  <a:pt x="69" y="101"/>
                  <a:pt x="66" y="98"/>
                  <a:pt x="62" y="95"/>
                </a:cubicBezTo>
                <a:cubicBezTo>
                  <a:pt x="41" y="76"/>
                  <a:pt x="31" y="51"/>
                  <a:pt x="33" y="30"/>
                </a:cubicBezTo>
                <a:cubicBezTo>
                  <a:pt x="27" y="50"/>
                  <a:pt x="29" y="77"/>
                  <a:pt x="57" y="104"/>
                </a:cubicBezTo>
                <a:cubicBezTo>
                  <a:pt x="48" y="104"/>
                  <a:pt x="31" y="101"/>
                  <a:pt x="19" y="85"/>
                </a:cubicBezTo>
                <a:lnTo>
                  <a:pt x="23" y="85"/>
                </a:lnTo>
                <a:close/>
              </a:path>
            </a:pathLst>
          </a:custGeom>
          <a:solidFill>
            <a:schemeClr val="accent1"/>
          </a:solidFill>
          <a:ln>
            <a:noFill/>
          </a:ln>
        </p:spPr>
        <p:txBody>
          <a:bodyPr anchor="ctr"/>
          <a:lstStyle/>
          <a:p>
            <a:pPr algn="ctr"/>
            <a:endParaRPr/>
          </a:p>
        </p:txBody>
      </p:sp>
      <p:sp>
        <p:nvSpPr>
          <p:cNvPr id="443" name="îSļiḓé">
            <a:extLst>
              <a:ext uri="{FF2B5EF4-FFF2-40B4-BE49-F238E27FC236}">
                <a16:creationId xmlns:p14="http://schemas.microsoft.com/office/powerpoint/2010/main" xmlns:a16="http://schemas.microsoft.com/office/drawing/2014/main" xmlns:lc="http://schemas.openxmlformats.org/drawingml/2006/lockedCanvas" xmlns="" id="{F7623D3F-3A4B-48CC-872E-F40C60CE2FCD}"/>
              </a:ext>
            </a:extLst>
          </p:cNvPr>
          <p:cNvSpPr/>
          <p:nvPr/>
        </p:nvSpPr>
        <p:spPr bwMode="auto">
          <a:xfrm>
            <a:off x="7043432" y="4428019"/>
            <a:ext cx="276363" cy="263928"/>
          </a:xfrm>
          <a:custGeom>
            <a:avLst/>
            <a:gdLst>
              <a:gd name="T0" fmla="*/ 9 w 93"/>
              <a:gd name="T1" fmla="*/ 37 h 89"/>
              <a:gd name="T2" fmla="*/ 52 w 93"/>
              <a:gd name="T3" fmla="*/ 3 h 89"/>
              <a:gd name="T4" fmla="*/ 93 w 93"/>
              <a:gd name="T5" fmla="*/ 9 h 89"/>
              <a:gd name="T6" fmla="*/ 85 w 93"/>
              <a:gd name="T7" fmla="*/ 28 h 89"/>
              <a:gd name="T8" fmla="*/ 60 w 93"/>
              <a:gd name="T9" fmla="*/ 65 h 89"/>
              <a:gd name="T10" fmla="*/ 40 w 93"/>
              <a:gd name="T11" fmla="*/ 73 h 89"/>
              <a:gd name="T12" fmla="*/ 49 w 93"/>
              <a:gd name="T13" fmla="*/ 74 h 89"/>
              <a:gd name="T14" fmla="*/ 21 w 93"/>
              <a:gd name="T15" fmla="*/ 89 h 89"/>
              <a:gd name="T16" fmla="*/ 22 w 93"/>
              <a:gd name="T17" fmla="*/ 74 h 89"/>
              <a:gd name="T18" fmla="*/ 60 w 93"/>
              <a:gd name="T19" fmla="*/ 15 h 89"/>
              <a:gd name="T20" fmla="*/ 12 w 93"/>
              <a:gd name="T21" fmla="*/ 76 h 89"/>
              <a:gd name="T22" fmla="*/ 7 w 93"/>
              <a:gd name="T23" fmla="*/ 33 h 89"/>
              <a:gd name="T24" fmla="*/ 9 w 93"/>
              <a:gd name="T25"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89">
                <a:moveTo>
                  <a:pt x="9" y="37"/>
                </a:moveTo>
                <a:cubicBezTo>
                  <a:pt x="9" y="37"/>
                  <a:pt x="13" y="7"/>
                  <a:pt x="52" y="3"/>
                </a:cubicBezTo>
                <a:cubicBezTo>
                  <a:pt x="80" y="0"/>
                  <a:pt x="93" y="9"/>
                  <a:pt x="93" y="9"/>
                </a:cubicBezTo>
                <a:cubicBezTo>
                  <a:pt x="93" y="9"/>
                  <a:pt x="83" y="9"/>
                  <a:pt x="85" y="28"/>
                </a:cubicBezTo>
                <a:cubicBezTo>
                  <a:pt x="86" y="39"/>
                  <a:pt x="77" y="58"/>
                  <a:pt x="60" y="65"/>
                </a:cubicBezTo>
                <a:cubicBezTo>
                  <a:pt x="44" y="71"/>
                  <a:pt x="40" y="73"/>
                  <a:pt x="40" y="73"/>
                </a:cubicBezTo>
                <a:cubicBezTo>
                  <a:pt x="49" y="74"/>
                  <a:pt x="49" y="74"/>
                  <a:pt x="49" y="74"/>
                </a:cubicBezTo>
                <a:cubicBezTo>
                  <a:pt x="49" y="74"/>
                  <a:pt x="23" y="78"/>
                  <a:pt x="21" y="89"/>
                </a:cubicBezTo>
                <a:cubicBezTo>
                  <a:pt x="21" y="84"/>
                  <a:pt x="21" y="79"/>
                  <a:pt x="22" y="74"/>
                </a:cubicBezTo>
                <a:cubicBezTo>
                  <a:pt x="27" y="47"/>
                  <a:pt x="42" y="25"/>
                  <a:pt x="60" y="15"/>
                </a:cubicBezTo>
                <a:cubicBezTo>
                  <a:pt x="41" y="21"/>
                  <a:pt x="19" y="37"/>
                  <a:pt x="12" y="76"/>
                </a:cubicBezTo>
                <a:cubicBezTo>
                  <a:pt x="7" y="68"/>
                  <a:pt x="0" y="52"/>
                  <a:pt x="7" y="33"/>
                </a:cubicBezTo>
                <a:lnTo>
                  <a:pt x="9" y="37"/>
                </a:lnTo>
                <a:close/>
              </a:path>
            </a:pathLst>
          </a:custGeom>
          <a:solidFill>
            <a:schemeClr val="accent5"/>
          </a:solidFill>
          <a:ln>
            <a:noFill/>
          </a:ln>
        </p:spPr>
        <p:txBody>
          <a:bodyPr anchor="ctr"/>
          <a:lstStyle/>
          <a:p>
            <a:pPr algn="ctr"/>
            <a:endParaRPr/>
          </a:p>
        </p:txBody>
      </p:sp>
      <p:sp>
        <p:nvSpPr>
          <p:cNvPr id="444" name="ïṩḷíḋé">
            <a:extLst>
              <a:ext uri="{FF2B5EF4-FFF2-40B4-BE49-F238E27FC236}">
                <a16:creationId xmlns:p14="http://schemas.microsoft.com/office/powerpoint/2010/main" xmlns:a16="http://schemas.microsoft.com/office/drawing/2014/main" xmlns:lc="http://schemas.openxmlformats.org/drawingml/2006/lockedCanvas" xmlns="" id="{006DBE6D-16FA-49E3-BEB7-2DF8872C6ECF}"/>
              </a:ext>
            </a:extLst>
          </p:cNvPr>
          <p:cNvSpPr/>
          <p:nvPr/>
        </p:nvSpPr>
        <p:spPr bwMode="auto">
          <a:xfrm>
            <a:off x="6892119" y="3653748"/>
            <a:ext cx="233846" cy="300202"/>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accent1"/>
          </a:solidFill>
          <a:ln>
            <a:noFill/>
          </a:ln>
        </p:spPr>
        <p:txBody>
          <a:bodyPr anchor="ctr"/>
          <a:lstStyle/>
          <a:p>
            <a:pPr algn="ctr"/>
            <a:endParaRPr/>
          </a:p>
        </p:txBody>
      </p:sp>
      <p:sp>
        <p:nvSpPr>
          <p:cNvPr id="445" name="íṡlidê">
            <a:extLst>
              <a:ext uri="{FF2B5EF4-FFF2-40B4-BE49-F238E27FC236}">
                <a16:creationId xmlns:p14="http://schemas.microsoft.com/office/powerpoint/2010/main" xmlns:a16="http://schemas.microsoft.com/office/drawing/2014/main" xmlns:lc="http://schemas.openxmlformats.org/drawingml/2006/lockedCanvas" xmlns="" id="{3A5B48ED-AC0D-4DEF-8C40-AFB2B3D87409}"/>
              </a:ext>
            </a:extLst>
          </p:cNvPr>
          <p:cNvSpPr/>
          <p:nvPr/>
        </p:nvSpPr>
        <p:spPr bwMode="auto">
          <a:xfrm>
            <a:off x="6416924" y="3318522"/>
            <a:ext cx="328885" cy="430289"/>
          </a:xfrm>
          <a:custGeom>
            <a:avLst/>
            <a:gdLst>
              <a:gd name="T0" fmla="*/ 15 w 111"/>
              <a:gd name="T1" fmla="*/ 90 h 145"/>
              <a:gd name="T2" fmla="*/ 45 w 111"/>
              <a:gd name="T3" fmla="*/ 21 h 145"/>
              <a:gd name="T4" fmla="*/ 98 w 111"/>
              <a:gd name="T5" fmla="*/ 2 h 145"/>
              <a:gd name="T6" fmla="*/ 101 w 111"/>
              <a:gd name="T7" fmla="*/ 31 h 145"/>
              <a:gd name="T8" fmla="*/ 94 w 111"/>
              <a:gd name="T9" fmla="*/ 91 h 145"/>
              <a:gd name="T10" fmla="*/ 74 w 111"/>
              <a:gd name="T11" fmla="*/ 114 h 145"/>
              <a:gd name="T12" fmla="*/ 86 w 111"/>
              <a:gd name="T13" fmla="*/ 110 h 145"/>
              <a:gd name="T14" fmla="*/ 61 w 111"/>
              <a:gd name="T15" fmla="*/ 145 h 145"/>
              <a:gd name="T16" fmla="*/ 54 w 111"/>
              <a:gd name="T17" fmla="*/ 126 h 145"/>
              <a:gd name="T18" fmla="*/ 63 w 111"/>
              <a:gd name="T19" fmla="*/ 30 h 145"/>
              <a:gd name="T20" fmla="*/ 42 w 111"/>
              <a:gd name="T21" fmla="*/ 134 h 145"/>
              <a:gd name="T22" fmla="*/ 9 w 111"/>
              <a:gd name="T23" fmla="*/ 86 h 145"/>
              <a:gd name="T24" fmla="*/ 15 w 111"/>
              <a:gd name="T25" fmla="*/ 9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145">
                <a:moveTo>
                  <a:pt x="15" y="90"/>
                </a:moveTo>
                <a:cubicBezTo>
                  <a:pt x="15" y="90"/>
                  <a:pt x="0" y="50"/>
                  <a:pt x="45" y="21"/>
                </a:cubicBezTo>
                <a:cubicBezTo>
                  <a:pt x="78" y="0"/>
                  <a:pt x="98" y="2"/>
                  <a:pt x="98" y="2"/>
                </a:cubicBezTo>
                <a:cubicBezTo>
                  <a:pt x="98" y="2"/>
                  <a:pt x="86" y="9"/>
                  <a:pt x="101" y="31"/>
                </a:cubicBezTo>
                <a:cubicBezTo>
                  <a:pt x="109" y="43"/>
                  <a:pt x="111" y="72"/>
                  <a:pt x="94" y="91"/>
                </a:cubicBezTo>
                <a:cubicBezTo>
                  <a:pt x="78" y="109"/>
                  <a:pt x="74" y="114"/>
                  <a:pt x="74" y="114"/>
                </a:cubicBezTo>
                <a:cubicBezTo>
                  <a:pt x="86" y="110"/>
                  <a:pt x="86" y="110"/>
                  <a:pt x="86" y="110"/>
                </a:cubicBezTo>
                <a:cubicBezTo>
                  <a:pt x="86" y="110"/>
                  <a:pt x="58" y="131"/>
                  <a:pt x="61" y="145"/>
                </a:cubicBezTo>
                <a:cubicBezTo>
                  <a:pt x="59" y="139"/>
                  <a:pt x="56" y="133"/>
                  <a:pt x="54" y="126"/>
                </a:cubicBezTo>
                <a:cubicBezTo>
                  <a:pt x="42" y="90"/>
                  <a:pt x="47" y="53"/>
                  <a:pt x="63" y="30"/>
                </a:cubicBezTo>
                <a:cubicBezTo>
                  <a:pt x="43" y="50"/>
                  <a:pt x="27" y="84"/>
                  <a:pt x="42" y="134"/>
                </a:cubicBezTo>
                <a:cubicBezTo>
                  <a:pt x="32" y="128"/>
                  <a:pt x="14" y="113"/>
                  <a:pt x="9" y="86"/>
                </a:cubicBezTo>
                <a:lnTo>
                  <a:pt x="15" y="90"/>
                </a:lnTo>
                <a:close/>
              </a:path>
            </a:pathLst>
          </a:custGeom>
          <a:solidFill>
            <a:schemeClr val="accent2"/>
          </a:solidFill>
          <a:ln>
            <a:noFill/>
          </a:ln>
        </p:spPr>
        <p:txBody>
          <a:bodyPr anchor="ctr"/>
          <a:lstStyle/>
          <a:p>
            <a:pPr algn="ctr"/>
            <a:endParaRPr/>
          </a:p>
        </p:txBody>
      </p:sp>
      <p:sp>
        <p:nvSpPr>
          <p:cNvPr id="446" name="íṩļiḑê">
            <a:extLst>
              <a:ext uri="{FF2B5EF4-FFF2-40B4-BE49-F238E27FC236}">
                <a16:creationId xmlns:p14="http://schemas.microsoft.com/office/powerpoint/2010/main" xmlns:a16="http://schemas.microsoft.com/office/drawing/2014/main" xmlns:lc="http://schemas.openxmlformats.org/drawingml/2006/lockedCanvas" xmlns="" id="{884DA90A-F96E-44EC-B1A5-9E64A8815D5F}"/>
              </a:ext>
            </a:extLst>
          </p:cNvPr>
          <p:cNvSpPr/>
          <p:nvPr/>
        </p:nvSpPr>
        <p:spPr bwMode="auto">
          <a:xfrm>
            <a:off x="5858515" y="3563839"/>
            <a:ext cx="331053" cy="274882"/>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accent4"/>
          </a:solidFill>
          <a:ln>
            <a:noFill/>
          </a:ln>
        </p:spPr>
        <p:txBody>
          <a:bodyPr anchor="ctr"/>
          <a:lstStyle/>
          <a:p>
            <a:pPr algn="ctr"/>
            <a:endParaRPr/>
          </a:p>
        </p:txBody>
      </p:sp>
      <p:sp>
        <p:nvSpPr>
          <p:cNvPr id="447" name="íṡ1ïḑê">
            <a:extLst>
              <a:ext uri="{FF2B5EF4-FFF2-40B4-BE49-F238E27FC236}">
                <a16:creationId xmlns:p14="http://schemas.microsoft.com/office/powerpoint/2010/main" xmlns:a16="http://schemas.microsoft.com/office/drawing/2014/main" xmlns:lc="http://schemas.openxmlformats.org/drawingml/2006/lockedCanvas" xmlns="" id="{C645BA57-39C0-4EB9-B09A-E03794C4CBCB}"/>
              </a:ext>
            </a:extLst>
          </p:cNvPr>
          <p:cNvSpPr/>
          <p:nvPr/>
        </p:nvSpPr>
        <p:spPr bwMode="auto">
          <a:xfrm rot="1801016" flipH="1">
            <a:off x="6538172" y="4347772"/>
            <a:ext cx="425115" cy="319648"/>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accent4"/>
          </a:solidFill>
          <a:ln>
            <a:noFill/>
          </a:ln>
        </p:spPr>
        <p:txBody>
          <a:bodyPr anchor="ctr"/>
          <a:lstStyle/>
          <a:p>
            <a:pPr algn="ctr"/>
            <a:endParaRPr/>
          </a:p>
        </p:txBody>
      </p:sp>
    </p:spTree>
    <p:extLst>
      <p:ext uri="{BB962C8B-B14F-4D97-AF65-F5344CB8AC3E}">
        <p14:creationId xmlns:p14="http://schemas.microsoft.com/office/powerpoint/2010/main" val="875707323"/>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1000"/>
                                        <p:tgtEl>
                                          <p:spTgt spid="5"/>
                                        </p:tgtEl>
                                      </p:cBhvr>
                                    </p:animEffect>
                                  </p:childTnLst>
                                </p:cTn>
                              </p:par>
                              <p:par>
                                <p:cTn id="8" presetID="23" presetClass="entr" presetSubtype="16" fill="hold" grpId="0" nodeType="withEffect">
                                  <p:stCondLst>
                                    <p:cond delay="250"/>
                                  </p:stCondLst>
                                  <p:childTnLst>
                                    <p:set>
                                      <p:cBhvr>
                                        <p:cTn id="9" dur="1" fill="hold">
                                          <p:stCondLst>
                                            <p:cond delay="0"/>
                                          </p:stCondLst>
                                        </p:cTn>
                                        <p:tgtEl>
                                          <p:spTgt spid="122"/>
                                        </p:tgtEl>
                                        <p:attrNameLst>
                                          <p:attrName>style.visibility</p:attrName>
                                        </p:attrNameLst>
                                      </p:cBhvr>
                                      <p:to>
                                        <p:strVal val="visible"/>
                                      </p:to>
                                    </p:set>
                                    <p:anim calcmode="lin" valueType="num">
                                      <p:cBhvr>
                                        <p:cTn id="10" dur="1000" fill="hold"/>
                                        <p:tgtEl>
                                          <p:spTgt spid="122"/>
                                        </p:tgtEl>
                                        <p:attrNameLst>
                                          <p:attrName>ppt_w</p:attrName>
                                        </p:attrNameLst>
                                      </p:cBhvr>
                                      <p:tavLst>
                                        <p:tav tm="0">
                                          <p:val>
                                            <p:fltVal val="0"/>
                                          </p:val>
                                        </p:tav>
                                        <p:tav tm="100000">
                                          <p:val>
                                            <p:strVal val="#ppt_w"/>
                                          </p:val>
                                        </p:tav>
                                      </p:tavLst>
                                    </p:anim>
                                    <p:anim calcmode="lin" valueType="num">
                                      <p:cBhvr>
                                        <p:cTn id="11" dur="1000" fill="hold"/>
                                        <p:tgtEl>
                                          <p:spTgt spid="122"/>
                                        </p:tgtEl>
                                        <p:attrNameLst>
                                          <p:attrName>ppt_h</p:attrName>
                                        </p:attrNameLst>
                                      </p:cBhvr>
                                      <p:tavLst>
                                        <p:tav tm="0">
                                          <p:val>
                                            <p:fltVal val="0"/>
                                          </p:val>
                                        </p:tav>
                                        <p:tav tm="100000">
                                          <p:val>
                                            <p:strVal val="#ppt_h"/>
                                          </p:val>
                                        </p:tav>
                                      </p:tavLst>
                                    </p:anim>
                                  </p:childTnLst>
                                </p:cTn>
                              </p:par>
                              <p:par>
                                <p:cTn id="12" presetID="23" presetClass="entr" presetSubtype="16" fill="hold" grpId="0" nodeType="withEffect">
                                  <p:stCondLst>
                                    <p:cond delay="250"/>
                                  </p:stCondLst>
                                  <p:childTnLst>
                                    <p:set>
                                      <p:cBhvr>
                                        <p:cTn id="13" dur="1" fill="hold">
                                          <p:stCondLst>
                                            <p:cond delay="0"/>
                                          </p:stCondLst>
                                        </p:cTn>
                                        <p:tgtEl>
                                          <p:spTgt spid="123"/>
                                        </p:tgtEl>
                                        <p:attrNameLst>
                                          <p:attrName>style.visibility</p:attrName>
                                        </p:attrNameLst>
                                      </p:cBhvr>
                                      <p:to>
                                        <p:strVal val="visible"/>
                                      </p:to>
                                    </p:set>
                                    <p:anim calcmode="lin" valueType="num">
                                      <p:cBhvr>
                                        <p:cTn id="14" dur="1000" fill="hold"/>
                                        <p:tgtEl>
                                          <p:spTgt spid="123"/>
                                        </p:tgtEl>
                                        <p:attrNameLst>
                                          <p:attrName>ppt_w</p:attrName>
                                        </p:attrNameLst>
                                      </p:cBhvr>
                                      <p:tavLst>
                                        <p:tav tm="0">
                                          <p:val>
                                            <p:fltVal val="0"/>
                                          </p:val>
                                        </p:tav>
                                        <p:tav tm="100000">
                                          <p:val>
                                            <p:strVal val="#ppt_w"/>
                                          </p:val>
                                        </p:tav>
                                      </p:tavLst>
                                    </p:anim>
                                    <p:anim calcmode="lin" valueType="num">
                                      <p:cBhvr>
                                        <p:cTn id="15" dur="1000" fill="hold"/>
                                        <p:tgtEl>
                                          <p:spTgt spid="123"/>
                                        </p:tgtEl>
                                        <p:attrNameLst>
                                          <p:attrName>ppt_h</p:attrName>
                                        </p:attrNameLst>
                                      </p:cBhvr>
                                      <p:tavLst>
                                        <p:tav tm="0">
                                          <p:val>
                                            <p:fltVal val="0"/>
                                          </p:val>
                                        </p:tav>
                                        <p:tav tm="100000">
                                          <p:val>
                                            <p:strVal val="#ppt_h"/>
                                          </p:val>
                                        </p:tav>
                                      </p:tavLst>
                                    </p:anim>
                                  </p:childTnLst>
                                </p:cTn>
                              </p:par>
                              <p:par>
                                <p:cTn id="16" presetID="23" presetClass="entr" presetSubtype="16" fill="hold" grpId="0" nodeType="withEffect">
                                  <p:stCondLst>
                                    <p:cond delay="250"/>
                                  </p:stCondLst>
                                  <p:childTnLst>
                                    <p:set>
                                      <p:cBhvr>
                                        <p:cTn id="17" dur="1" fill="hold">
                                          <p:stCondLst>
                                            <p:cond delay="0"/>
                                          </p:stCondLst>
                                        </p:cTn>
                                        <p:tgtEl>
                                          <p:spTgt spid="124"/>
                                        </p:tgtEl>
                                        <p:attrNameLst>
                                          <p:attrName>style.visibility</p:attrName>
                                        </p:attrNameLst>
                                      </p:cBhvr>
                                      <p:to>
                                        <p:strVal val="visible"/>
                                      </p:to>
                                    </p:set>
                                    <p:anim calcmode="lin" valueType="num">
                                      <p:cBhvr>
                                        <p:cTn id="18" dur="1000" fill="hold"/>
                                        <p:tgtEl>
                                          <p:spTgt spid="124"/>
                                        </p:tgtEl>
                                        <p:attrNameLst>
                                          <p:attrName>ppt_w</p:attrName>
                                        </p:attrNameLst>
                                      </p:cBhvr>
                                      <p:tavLst>
                                        <p:tav tm="0">
                                          <p:val>
                                            <p:fltVal val="0"/>
                                          </p:val>
                                        </p:tav>
                                        <p:tav tm="100000">
                                          <p:val>
                                            <p:strVal val="#ppt_w"/>
                                          </p:val>
                                        </p:tav>
                                      </p:tavLst>
                                    </p:anim>
                                    <p:anim calcmode="lin" valueType="num">
                                      <p:cBhvr>
                                        <p:cTn id="19" dur="1000" fill="hold"/>
                                        <p:tgtEl>
                                          <p:spTgt spid="124"/>
                                        </p:tgtEl>
                                        <p:attrNameLst>
                                          <p:attrName>ppt_h</p:attrName>
                                        </p:attrNameLst>
                                      </p:cBhvr>
                                      <p:tavLst>
                                        <p:tav tm="0">
                                          <p:val>
                                            <p:fltVal val="0"/>
                                          </p:val>
                                        </p:tav>
                                        <p:tav tm="100000">
                                          <p:val>
                                            <p:strVal val="#ppt_h"/>
                                          </p:val>
                                        </p:tav>
                                      </p:tavLst>
                                    </p:anim>
                                  </p:childTnLst>
                                </p:cTn>
                              </p:par>
                              <p:par>
                                <p:cTn id="20" presetID="23" presetClass="entr" presetSubtype="16" fill="hold" grpId="0" nodeType="withEffect">
                                  <p:stCondLst>
                                    <p:cond delay="250"/>
                                  </p:stCondLst>
                                  <p:childTnLst>
                                    <p:set>
                                      <p:cBhvr>
                                        <p:cTn id="21" dur="1" fill="hold">
                                          <p:stCondLst>
                                            <p:cond delay="0"/>
                                          </p:stCondLst>
                                        </p:cTn>
                                        <p:tgtEl>
                                          <p:spTgt spid="125"/>
                                        </p:tgtEl>
                                        <p:attrNameLst>
                                          <p:attrName>style.visibility</p:attrName>
                                        </p:attrNameLst>
                                      </p:cBhvr>
                                      <p:to>
                                        <p:strVal val="visible"/>
                                      </p:to>
                                    </p:set>
                                    <p:anim calcmode="lin" valueType="num">
                                      <p:cBhvr>
                                        <p:cTn id="22" dur="1000" fill="hold"/>
                                        <p:tgtEl>
                                          <p:spTgt spid="125"/>
                                        </p:tgtEl>
                                        <p:attrNameLst>
                                          <p:attrName>ppt_w</p:attrName>
                                        </p:attrNameLst>
                                      </p:cBhvr>
                                      <p:tavLst>
                                        <p:tav tm="0">
                                          <p:val>
                                            <p:fltVal val="0"/>
                                          </p:val>
                                        </p:tav>
                                        <p:tav tm="100000">
                                          <p:val>
                                            <p:strVal val="#ppt_w"/>
                                          </p:val>
                                        </p:tav>
                                      </p:tavLst>
                                    </p:anim>
                                    <p:anim calcmode="lin" valueType="num">
                                      <p:cBhvr>
                                        <p:cTn id="23" dur="1000" fill="hold"/>
                                        <p:tgtEl>
                                          <p:spTgt spid="125"/>
                                        </p:tgtEl>
                                        <p:attrNameLst>
                                          <p:attrName>ppt_h</p:attrName>
                                        </p:attrNameLst>
                                      </p:cBhvr>
                                      <p:tavLst>
                                        <p:tav tm="0">
                                          <p:val>
                                            <p:fltVal val="0"/>
                                          </p:val>
                                        </p:tav>
                                        <p:tav tm="100000">
                                          <p:val>
                                            <p:strVal val="#ppt_h"/>
                                          </p:val>
                                        </p:tav>
                                      </p:tavLst>
                                    </p:anim>
                                  </p:childTnLst>
                                </p:cTn>
                              </p:par>
                              <p:par>
                                <p:cTn id="24" presetID="23" presetClass="entr" presetSubtype="16" fill="hold" grpId="0" nodeType="withEffect">
                                  <p:stCondLst>
                                    <p:cond delay="250"/>
                                  </p:stCondLst>
                                  <p:childTnLst>
                                    <p:set>
                                      <p:cBhvr>
                                        <p:cTn id="25" dur="1" fill="hold">
                                          <p:stCondLst>
                                            <p:cond delay="0"/>
                                          </p:stCondLst>
                                        </p:cTn>
                                        <p:tgtEl>
                                          <p:spTgt spid="126"/>
                                        </p:tgtEl>
                                        <p:attrNameLst>
                                          <p:attrName>style.visibility</p:attrName>
                                        </p:attrNameLst>
                                      </p:cBhvr>
                                      <p:to>
                                        <p:strVal val="visible"/>
                                      </p:to>
                                    </p:set>
                                    <p:anim calcmode="lin" valueType="num">
                                      <p:cBhvr>
                                        <p:cTn id="26" dur="1000" fill="hold"/>
                                        <p:tgtEl>
                                          <p:spTgt spid="126"/>
                                        </p:tgtEl>
                                        <p:attrNameLst>
                                          <p:attrName>ppt_w</p:attrName>
                                        </p:attrNameLst>
                                      </p:cBhvr>
                                      <p:tavLst>
                                        <p:tav tm="0">
                                          <p:val>
                                            <p:fltVal val="0"/>
                                          </p:val>
                                        </p:tav>
                                        <p:tav tm="100000">
                                          <p:val>
                                            <p:strVal val="#ppt_w"/>
                                          </p:val>
                                        </p:tav>
                                      </p:tavLst>
                                    </p:anim>
                                    <p:anim calcmode="lin" valueType="num">
                                      <p:cBhvr>
                                        <p:cTn id="27" dur="1000" fill="hold"/>
                                        <p:tgtEl>
                                          <p:spTgt spid="126"/>
                                        </p:tgtEl>
                                        <p:attrNameLst>
                                          <p:attrName>ppt_h</p:attrName>
                                        </p:attrNameLst>
                                      </p:cBhvr>
                                      <p:tavLst>
                                        <p:tav tm="0">
                                          <p:val>
                                            <p:fltVal val="0"/>
                                          </p:val>
                                        </p:tav>
                                        <p:tav tm="100000">
                                          <p:val>
                                            <p:strVal val="#ppt_h"/>
                                          </p:val>
                                        </p:tav>
                                      </p:tavLst>
                                    </p:anim>
                                  </p:childTnLst>
                                </p:cTn>
                              </p:par>
                              <p:par>
                                <p:cTn id="28" presetID="23" presetClass="entr" presetSubtype="16" fill="hold" grpId="0" nodeType="withEffect">
                                  <p:stCondLst>
                                    <p:cond delay="250"/>
                                  </p:stCondLst>
                                  <p:childTnLst>
                                    <p:set>
                                      <p:cBhvr>
                                        <p:cTn id="29" dur="1" fill="hold">
                                          <p:stCondLst>
                                            <p:cond delay="0"/>
                                          </p:stCondLst>
                                        </p:cTn>
                                        <p:tgtEl>
                                          <p:spTgt spid="127"/>
                                        </p:tgtEl>
                                        <p:attrNameLst>
                                          <p:attrName>style.visibility</p:attrName>
                                        </p:attrNameLst>
                                      </p:cBhvr>
                                      <p:to>
                                        <p:strVal val="visible"/>
                                      </p:to>
                                    </p:set>
                                    <p:anim calcmode="lin" valueType="num">
                                      <p:cBhvr>
                                        <p:cTn id="30" dur="1000" fill="hold"/>
                                        <p:tgtEl>
                                          <p:spTgt spid="127"/>
                                        </p:tgtEl>
                                        <p:attrNameLst>
                                          <p:attrName>ppt_w</p:attrName>
                                        </p:attrNameLst>
                                      </p:cBhvr>
                                      <p:tavLst>
                                        <p:tav tm="0">
                                          <p:val>
                                            <p:fltVal val="0"/>
                                          </p:val>
                                        </p:tav>
                                        <p:tav tm="100000">
                                          <p:val>
                                            <p:strVal val="#ppt_w"/>
                                          </p:val>
                                        </p:tav>
                                      </p:tavLst>
                                    </p:anim>
                                    <p:anim calcmode="lin" valueType="num">
                                      <p:cBhvr>
                                        <p:cTn id="31" dur="1000" fill="hold"/>
                                        <p:tgtEl>
                                          <p:spTgt spid="127"/>
                                        </p:tgtEl>
                                        <p:attrNameLst>
                                          <p:attrName>ppt_h</p:attrName>
                                        </p:attrNameLst>
                                      </p:cBhvr>
                                      <p:tavLst>
                                        <p:tav tm="0">
                                          <p:val>
                                            <p:fltVal val="0"/>
                                          </p:val>
                                        </p:tav>
                                        <p:tav tm="100000">
                                          <p:val>
                                            <p:strVal val="#ppt_h"/>
                                          </p:val>
                                        </p:tav>
                                      </p:tavLst>
                                    </p:anim>
                                  </p:childTnLst>
                                </p:cTn>
                              </p:par>
                              <p:par>
                                <p:cTn id="32" presetID="23" presetClass="entr" presetSubtype="16" fill="hold" grpId="0" nodeType="withEffect">
                                  <p:stCondLst>
                                    <p:cond delay="250"/>
                                  </p:stCondLst>
                                  <p:childTnLst>
                                    <p:set>
                                      <p:cBhvr>
                                        <p:cTn id="33" dur="1" fill="hold">
                                          <p:stCondLst>
                                            <p:cond delay="0"/>
                                          </p:stCondLst>
                                        </p:cTn>
                                        <p:tgtEl>
                                          <p:spTgt spid="128"/>
                                        </p:tgtEl>
                                        <p:attrNameLst>
                                          <p:attrName>style.visibility</p:attrName>
                                        </p:attrNameLst>
                                      </p:cBhvr>
                                      <p:to>
                                        <p:strVal val="visible"/>
                                      </p:to>
                                    </p:set>
                                    <p:anim calcmode="lin" valueType="num">
                                      <p:cBhvr>
                                        <p:cTn id="34" dur="1000" fill="hold"/>
                                        <p:tgtEl>
                                          <p:spTgt spid="128"/>
                                        </p:tgtEl>
                                        <p:attrNameLst>
                                          <p:attrName>ppt_w</p:attrName>
                                        </p:attrNameLst>
                                      </p:cBhvr>
                                      <p:tavLst>
                                        <p:tav tm="0">
                                          <p:val>
                                            <p:fltVal val="0"/>
                                          </p:val>
                                        </p:tav>
                                        <p:tav tm="100000">
                                          <p:val>
                                            <p:strVal val="#ppt_w"/>
                                          </p:val>
                                        </p:tav>
                                      </p:tavLst>
                                    </p:anim>
                                    <p:anim calcmode="lin" valueType="num">
                                      <p:cBhvr>
                                        <p:cTn id="35" dur="1000" fill="hold"/>
                                        <p:tgtEl>
                                          <p:spTgt spid="128"/>
                                        </p:tgtEl>
                                        <p:attrNameLst>
                                          <p:attrName>ppt_h</p:attrName>
                                        </p:attrNameLst>
                                      </p:cBhvr>
                                      <p:tavLst>
                                        <p:tav tm="0">
                                          <p:val>
                                            <p:fltVal val="0"/>
                                          </p:val>
                                        </p:tav>
                                        <p:tav tm="100000">
                                          <p:val>
                                            <p:strVal val="#ppt_h"/>
                                          </p:val>
                                        </p:tav>
                                      </p:tavLst>
                                    </p:anim>
                                  </p:childTnLst>
                                </p:cTn>
                              </p:par>
                              <p:par>
                                <p:cTn id="36" presetID="23" presetClass="entr" presetSubtype="16" fill="hold" grpId="0" nodeType="withEffect">
                                  <p:stCondLst>
                                    <p:cond delay="250"/>
                                  </p:stCondLst>
                                  <p:childTnLst>
                                    <p:set>
                                      <p:cBhvr>
                                        <p:cTn id="37" dur="1" fill="hold">
                                          <p:stCondLst>
                                            <p:cond delay="0"/>
                                          </p:stCondLst>
                                        </p:cTn>
                                        <p:tgtEl>
                                          <p:spTgt spid="448"/>
                                        </p:tgtEl>
                                        <p:attrNameLst>
                                          <p:attrName>style.visibility</p:attrName>
                                        </p:attrNameLst>
                                      </p:cBhvr>
                                      <p:to>
                                        <p:strVal val="visible"/>
                                      </p:to>
                                    </p:set>
                                    <p:anim calcmode="lin" valueType="num">
                                      <p:cBhvr>
                                        <p:cTn id="38" dur="1000" fill="hold"/>
                                        <p:tgtEl>
                                          <p:spTgt spid="448"/>
                                        </p:tgtEl>
                                        <p:attrNameLst>
                                          <p:attrName>ppt_w</p:attrName>
                                        </p:attrNameLst>
                                      </p:cBhvr>
                                      <p:tavLst>
                                        <p:tav tm="0">
                                          <p:val>
                                            <p:fltVal val="0"/>
                                          </p:val>
                                        </p:tav>
                                        <p:tav tm="100000">
                                          <p:val>
                                            <p:strVal val="#ppt_w"/>
                                          </p:val>
                                        </p:tav>
                                      </p:tavLst>
                                    </p:anim>
                                    <p:anim calcmode="lin" valueType="num">
                                      <p:cBhvr>
                                        <p:cTn id="39" dur="1000" fill="hold"/>
                                        <p:tgtEl>
                                          <p:spTgt spid="448"/>
                                        </p:tgtEl>
                                        <p:attrNameLst>
                                          <p:attrName>ppt_h</p:attrName>
                                        </p:attrNameLst>
                                      </p:cBhvr>
                                      <p:tavLst>
                                        <p:tav tm="0">
                                          <p:val>
                                            <p:fltVal val="0"/>
                                          </p:val>
                                        </p:tav>
                                        <p:tav tm="100000">
                                          <p:val>
                                            <p:strVal val="#ppt_h"/>
                                          </p:val>
                                        </p:tav>
                                      </p:tavLst>
                                    </p:anim>
                                  </p:childTnLst>
                                </p:cTn>
                              </p:par>
                              <p:par>
                                <p:cTn id="40" presetID="23" presetClass="entr" presetSubtype="16" fill="hold" grpId="0" nodeType="withEffect">
                                  <p:stCondLst>
                                    <p:cond delay="250"/>
                                  </p:stCondLst>
                                  <p:childTnLst>
                                    <p:set>
                                      <p:cBhvr>
                                        <p:cTn id="41" dur="1" fill="hold">
                                          <p:stCondLst>
                                            <p:cond delay="0"/>
                                          </p:stCondLst>
                                        </p:cTn>
                                        <p:tgtEl>
                                          <p:spTgt spid="434"/>
                                        </p:tgtEl>
                                        <p:attrNameLst>
                                          <p:attrName>style.visibility</p:attrName>
                                        </p:attrNameLst>
                                      </p:cBhvr>
                                      <p:to>
                                        <p:strVal val="visible"/>
                                      </p:to>
                                    </p:set>
                                    <p:anim calcmode="lin" valueType="num">
                                      <p:cBhvr>
                                        <p:cTn id="42" dur="1000" fill="hold"/>
                                        <p:tgtEl>
                                          <p:spTgt spid="434"/>
                                        </p:tgtEl>
                                        <p:attrNameLst>
                                          <p:attrName>ppt_w</p:attrName>
                                        </p:attrNameLst>
                                      </p:cBhvr>
                                      <p:tavLst>
                                        <p:tav tm="0">
                                          <p:val>
                                            <p:fltVal val="0"/>
                                          </p:val>
                                        </p:tav>
                                        <p:tav tm="100000">
                                          <p:val>
                                            <p:strVal val="#ppt_w"/>
                                          </p:val>
                                        </p:tav>
                                      </p:tavLst>
                                    </p:anim>
                                    <p:anim calcmode="lin" valueType="num">
                                      <p:cBhvr>
                                        <p:cTn id="43" dur="1000" fill="hold"/>
                                        <p:tgtEl>
                                          <p:spTgt spid="434"/>
                                        </p:tgtEl>
                                        <p:attrNameLst>
                                          <p:attrName>ppt_h</p:attrName>
                                        </p:attrNameLst>
                                      </p:cBhvr>
                                      <p:tavLst>
                                        <p:tav tm="0">
                                          <p:val>
                                            <p:fltVal val="0"/>
                                          </p:val>
                                        </p:tav>
                                        <p:tav tm="100000">
                                          <p:val>
                                            <p:strVal val="#ppt_h"/>
                                          </p:val>
                                        </p:tav>
                                      </p:tavLst>
                                    </p:anim>
                                  </p:childTnLst>
                                </p:cTn>
                              </p:par>
                              <p:par>
                                <p:cTn id="44" presetID="23" presetClass="entr" presetSubtype="16" fill="hold" grpId="0" nodeType="withEffect">
                                  <p:stCondLst>
                                    <p:cond delay="250"/>
                                  </p:stCondLst>
                                  <p:childTnLst>
                                    <p:set>
                                      <p:cBhvr>
                                        <p:cTn id="45" dur="1" fill="hold">
                                          <p:stCondLst>
                                            <p:cond delay="0"/>
                                          </p:stCondLst>
                                        </p:cTn>
                                        <p:tgtEl>
                                          <p:spTgt spid="435"/>
                                        </p:tgtEl>
                                        <p:attrNameLst>
                                          <p:attrName>style.visibility</p:attrName>
                                        </p:attrNameLst>
                                      </p:cBhvr>
                                      <p:to>
                                        <p:strVal val="visible"/>
                                      </p:to>
                                    </p:set>
                                    <p:anim calcmode="lin" valueType="num">
                                      <p:cBhvr>
                                        <p:cTn id="46" dur="1000" fill="hold"/>
                                        <p:tgtEl>
                                          <p:spTgt spid="435"/>
                                        </p:tgtEl>
                                        <p:attrNameLst>
                                          <p:attrName>ppt_w</p:attrName>
                                        </p:attrNameLst>
                                      </p:cBhvr>
                                      <p:tavLst>
                                        <p:tav tm="0">
                                          <p:val>
                                            <p:fltVal val="0"/>
                                          </p:val>
                                        </p:tav>
                                        <p:tav tm="100000">
                                          <p:val>
                                            <p:strVal val="#ppt_w"/>
                                          </p:val>
                                        </p:tav>
                                      </p:tavLst>
                                    </p:anim>
                                    <p:anim calcmode="lin" valueType="num">
                                      <p:cBhvr>
                                        <p:cTn id="47" dur="1000" fill="hold"/>
                                        <p:tgtEl>
                                          <p:spTgt spid="435"/>
                                        </p:tgtEl>
                                        <p:attrNameLst>
                                          <p:attrName>ppt_h</p:attrName>
                                        </p:attrNameLst>
                                      </p:cBhvr>
                                      <p:tavLst>
                                        <p:tav tm="0">
                                          <p:val>
                                            <p:fltVal val="0"/>
                                          </p:val>
                                        </p:tav>
                                        <p:tav tm="100000">
                                          <p:val>
                                            <p:strVal val="#ppt_h"/>
                                          </p:val>
                                        </p:tav>
                                      </p:tavLst>
                                    </p:anim>
                                  </p:childTnLst>
                                </p:cTn>
                              </p:par>
                              <p:par>
                                <p:cTn id="48" presetID="23" presetClass="entr" presetSubtype="16" fill="hold" grpId="0" nodeType="withEffect">
                                  <p:stCondLst>
                                    <p:cond delay="250"/>
                                  </p:stCondLst>
                                  <p:childTnLst>
                                    <p:set>
                                      <p:cBhvr>
                                        <p:cTn id="49" dur="1" fill="hold">
                                          <p:stCondLst>
                                            <p:cond delay="0"/>
                                          </p:stCondLst>
                                        </p:cTn>
                                        <p:tgtEl>
                                          <p:spTgt spid="436"/>
                                        </p:tgtEl>
                                        <p:attrNameLst>
                                          <p:attrName>style.visibility</p:attrName>
                                        </p:attrNameLst>
                                      </p:cBhvr>
                                      <p:to>
                                        <p:strVal val="visible"/>
                                      </p:to>
                                    </p:set>
                                    <p:anim calcmode="lin" valueType="num">
                                      <p:cBhvr>
                                        <p:cTn id="50" dur="1000" fill="hold"/>
                                        <p:tgtEl>
                                          <p:spTgt spid="436"/>
                                        </p:tgtEl>
                                        <p:attrNameLst>
                                          <p:attrName>ppt_w</p:attrName>
                                        </p:attrNameLst>
                                      </p:cBhvr>
                                      <p:tavLst>
                                        <p:tav tm="0">
                                          <p:val>
                                            <p:fltVal val="0"/>
                                          </p:val>
                                        </p:tav>
                                        <p:tav tm="100000">
                                          <p:val>
                                            <p:strVal val="#ppt_w"/>
                                          </p:val>
                                        </p:tav>
                                      </p:tavLst>
                                    </p:anim>
                                    <p:anim calcmode="lin" valueType="num">
                                      <p:cBhvr>
                                        <p:cTn id="51" dur="1000" fill="hold"/>
                                        <p:tgtEl>
                                          <p:spTgt spid="436"/>
                                        </p:tgtEl>
                                        <p:attrNameLst>
                                          <p:attrName>ppt_h</p:attrName>
                                        </p:attrNameLst>
                                      </p:cBhvr>
                                      <p:tavLst>
                                        <p:tav tm="0">
                                          <p:val>
                                            <p:fltVal val="0"/>
                                          </p:val>
                                        </p:tav>
                                        <p:tav tm="100000">
                                          <p:val>
                                            <p:strVal val="#ppt_h"/>
                                          </p:val>
                                        </p:tav>
                                      </p:tavLst>
                                    </p:anim>
                                  </p:childTnLst>
                                </p:cTn>
                              </p:par>
                              <p:par>
                                <p:cTn id="52" presetID="23" presetClass="entr" presetSubtype="16" fill="hold" grpId="0" nodeType="withEffect">
                                  <p:stCondLst>
                                    <p:cond delay="250"/>
                                  </p:stCondLst>
                                  <p:childTnLst>
                                    <p:set>
                                      <p:cBhvr>
                                        <p:cTn id="53" dur="1" fill="hold">
                                          <p:stCondLst>
                                            <p:cond delay="0"/>
                                          </p:stCondLst>
                                        </p:cTn>
                                        <p:tgtEl>
                                          <p:spTgt spid="437"/>
                                        </p:tgtEl>
                                        <p:attrNameLst>
                                          <p:attrName>style.visibility</p:attrName>
                                        </p:attrNameLst>
                                      </p:cBhvr>
                                      <p:to>
                                        <p:strVal val="visible"/>
                                      </p:to>
                                    </p:set>
                                    <p:anim calcmode="lin" valueType="num">
                                      <p:cBhvr>
                                        <p:cTn id="54" dur="1000" fill="hold"/>
                                        <p:tgtEl>
                                          <p:spTgt spid="437"/>
                                        </p:tgtEl>
                                        <p:attrNameLst>
                                          <p:attrName>ppt_w</p:attrName>
                                        </p:attrNameLst>
                                      </p:cBhvr>
                                      <p:tavLst>
                                        <p:tav tm="0">
                                          <p:val>
                                            <p:fltVal val="0"/>
                                          </p:val>
                                        </p:tav>
                                        <p:tav tm="100000">
                                          <p:val>
                                            <p:strVal val="#ppt_w"/>
                                          </p:val>
                                        </p:tav>
                                      </p:tavLst>
                                    </p:anim>
                                    <p:anim calcmode="lin" valueType="num">
                                      <p:cBhvr>
                                        <p:cTn id="55" dur="1000" fill="hold"/>
                                        <p:tgtEl>
                                          <p:spTgt spid="437"/>
                                        </p:tgtEl>
                                        <p:attrNameLst>
                                          <p:attrName>ppt_h</p:attrName>
                                        </p:attrNameLst>
                                      </p:cBhvr>
                                      <p:tavLst>
                                        <p:tav tm="0">
                                          <p:val>
                                            <p:fltVal val="0"/>
                                          </p:val>
                                        </p:tav>
                                        <p:tav tm="100000">
                                          <p:val>
                                            <p:strVal val="#ppt_h"/>
                                          </p:val>
                                        </p:tav>
                                      </p:tavLst>
                                    </p:anim>
                                  </p:childTnLst>
                                </p:cTn>
                              </p:par>
                              <p:par>
                                <p:cTn id="56" presetID="23" presetClass="entr" presetSubtype="16" fill="hold" grpId="0" nodeType="withEffect">
                                  <p:stCondLst>
                                    <p:cond delay="250"/>
                                  </p:stCondLst>
                                  <p:childTnLst>
                                    <p:set>
                                      <p:cBhvr>
                                        <p:cTn id="57" dur="1" fill="hold">
                                          <p:stCondLst>
                                            <p:cond delay="0"/>
                                          </p:stCondLst>
                                        </p:cTn>
                                        <p:tgtEl>
                                          <p:spTgt spid="438"/>
                                        </p:tgtEl>
                                        <p:attrNameLst>
                                          <p:attrName>style.visibility</p:attrName>
                                        </p:attrNameLst>
                                      </p:cBhvr>
                                      <p:to>
                                        <p:strVal val="visible"/>
                                      </p:to>
                                    </p:set>
                                    <p:anim calcmode="lin" valueType="num">
                                      <p:cBhvr>
                                        <p:cTn id="58" dur="1000" fill="hold"/>
                                        <p:tgtEl>
                                          <p:spTgt spid="438"/>
                                        </p:tgtEl>
                                        <p:attrNameLst>
                                          <p:attrName>ppt_w</p:attrName>
                                        </p:attrNameLst>
                                      </p:cBhvr>
                                      <p:tavLst>
                                        <p:tav tm="0">
                                          <p:val>
                                            <p:fltVal val="0"/>
                                          </p:val>
                                        </p:tav>
                                        <p:tav tm="100000">
                                          <p:val>
                                            <p:strVal val="#ppt_w"/>
                                          </p:val>
                                        </p:tav>
                                      </p:tavLst>
                                    </p:anim>
                                    <p:anim calcmode="lin" valueType="num">
                                      <p:cBhvr>
                                        <p:cTn id="59" dur="1000" fill="hold"/>
                                        <p:tgtEl>
                                          <p:spTgt spid="438"/>
                                        </p:tgtEl>
                                        <p:attrNameLst>
                                          <p:attrName>ppt_h</p:attrName>
                                        </p:attrNameLst>
                                      </p:cBhvr>
                                      <p:tavLst>
                                        <p:tav tm="0">
                                          <p:val>
                                            <p:fltVal val="0"/>
                                          </p:val>
                                        </p:tav>
                                        <p:tav tm="100000">
                                          <p:val>
                                            <p:strVal val="#ppt_h"/>
                                          </p:val>
                                        </p:tav>
                                      </p:tavLst>
                                    </p:anim>
                                  </p:childTnLst>
                                </p:cTn>
                              </p:par>
                              <p:par>
                                <p:cTn id="60" presetID="23" presetClass="entr" presetSubtype="16" fill="hold" grpId="0" nodeType="withEffect">
                                  <p:stCondLst>
                                    <p:cond delay="250"/>
                                  </p:stCondLst>
                                  <p:childTnLst>
                                    <p:set>
                                      <p:cBhvr>
                                        <p:cTn id="61" dur="1" fill="hold">
                                          <p:stCondLst>
                                            <p:cond delay="0"/>
                                          </p:stCondLst>
                                        </p:cTn>
                                        <p:tgtEl>
                                          <p:spTgt spid="439"/>
                                        </p:tgtEl>
                                        <p:attrNameLst>
                                          <p:attrName>style.visibility</p:attrName>
                                        </p:attrNameLst>
                                      </p:cBhvr>
                                      <p:to>
                                        <p:strVal val="visible"/>
                                      </p:to>
                                    </p:set>
                                    <p:anim calcmode="lin" valueType="num">
                                      <p:cBhvr>
                                        <p:cTn id="62" dur="1000" fill="hold"/>
                                        <p:tgtEl>
                                          <p:spTgt spid="439"/>
                                        </p:tgtEl>
                                        <p:attrNameLst>
                                          <p:attrName>ppt_w</p:attrName>
                                        </p:attrNameLst>
                                      </p:cBhvr>
                                      <p:tavLst>
                                        <p:tav tm="0">
                                          <p:val>
                                            <p:fltVal val="0"/>
                                          </p:val>
                                        </p:tav>
                                        <p:tav tm="100000">
                                          <p:val>
                                            <p:strVal val="#ppt_w"/>
                                          </p:val>
                                        </p:tav>
                                      </p:tavLst>
                                    </p:anim>
                                    <p:anim calcmode="lin" valueType="num">
                                      <p:cBhvr>
                                        <p:cTn id="63" dur="1000" fill="hold"/>
                                        <p:tgtEl>
                                          <p:spTgt spid="439"/>
                                        </p:tgtEl>
                                        <p:attrNameLst>
                                          <p:attrName>ppt_h</p:attrName>
                                        </p:attrNameLst>
                                      </p:cBhvr>
                                      <p:tavLst>
                                        <p:tav tm="0">
                                          <p:val>
                                            <p:fltVal val="0"/>
                                          </p:val>
                                        </p:tav>
                                        <p:tav tm="100000">
                                          <p:val>
                                            <p:strVal val="#ppt_h"/>
                                          </p:val>
                                        </p:tav>
                                      </p:tavLst>
                                    </p:anim>
                                  </p:childTnLst>
                                </p:cTn>
                              </p:par>
                              <p:par>
                                <p:cTn id="64" presetID="23" presetClass="entr" presetSubtype="16" fill="hold" grpId="0" nodeType="withEffect">
                                  <p:stCondLst>
                                    <p:cond delay="250"/>
                                  </p:stCondLst>
                                  <p:childTnLst>
                                    <p:set>
                                      <p:cBhvr>
                                        <p:cTn id="65" dur="1" fill="hold">
                                          <p:stCondLst>
                                            <p:cond delay="0"/>
                                          </p:stCondLst>
                                        </p:cTn>
                                        <p:tgtEl>
                                          <p:spTgt spid="440"/>
                                        </p:tgtEl>
                                        <p:attrNameLst>
                                          <p:attrName>style.visibility</p:attrName>
                                        </p:attrNameLst>
                                      </p:cBhvr>
                                      <p:to>
                                        <p:strVal val="visible"/>
                                      </p:to>
                                    </p:set>
                                    <p:anim calcmode="lin" valueType="num">
                                      <p:cBhvr>
                                        <p:cTn id="66" dur="1000" fill="hold"/>
                                        <p:tgtEl>
                                          <p:spTgt spid="440"/>
                                        </p:tgtEl>
                                        <p:attrNameLst>
                                          <p:attrName>ppt_w</p:attrName>
                                        </p:attrNameLst>
                                      </p:cBhvr>
                                      <p:tavLst>
                                        <p:tav tm="0">
                                          <p:val>
                                            <p:fltVal val="0"/>
                                          </p:val>
                                        </p:tav>
                                        <p:tav tm="100000">
                                          <p:val>
                                            <p:strVal val="#ppt_w"/>
                                          </p:val>
                                        </p:tav>
                                      </p:tavLst>
                                    </p:anim>
                                    <p:anim calcmode="lin" valueType="num">
                                      <p:cBhvr>
                                        <p:cTn id="67" dur="1000" fill="hold"/>
                                        <p:tgtEl>
                                          <p:spTgt spid="440"/>
                                        </p:tgtEl>
                                        <p:attrNameLst>
                                          <p:attrName>ppt_h</p:attrName>
                                        </p:attrNameLst>
                                      </p:cBhvr>
                                      <p:tavLst>
                                        <p:tav tm="0">
                                          <p:val>
                                            <p:fltVal val="0"/>
                                          </p:val>
                                        </p:tav>
                                        <p:tav tm="100000">
                                          <p:val>
                                            <p:strVal val="#ppt_h"/>
                                          </p:val>
                                        </p:tav>
                                      </p:tavLst>
                                    </p:anim>
                                  </p:childTnLst>
                                </p:cTn>
                              </p:par>
                              <p:par>
                                <p:cTn id="68" presetID="23" presetClass="entr" presetSubtype="16" fill="hold" grpId="0" nodeType="withEffect">
                                  <p:stCondLst>
                                    <p:cond delay="250"/>
                                  </p:stCondLst>
                                  <p:childTnLst>
                                    <p:set>
                                      <p:cBhvr>
                                        <p:cTn id="69" dur="1" fill="hold">
                                          <p:stCondLst>
                                            <p:cond delay="0"/>
                                          </p:stCondLst>
                                        </p:cTn>
                                        <p:tgtEl>
                                          <p:spTgt spid="441"/>
                                        </p:tgtEl>
                                        <p:attrNameLst>
                                          <p:attrName>style.visibility</p:attrName>
                                        </p:attrNameLst>
                                      </p:cBhvr>
                                      <p:to>
                                        <p:strVal val="visible"/>
                                      </p:to>
                                    </p:set>
                                    <p:anim calcmode="lin" valueType="num">
                                      <p:cBhvr>
                                        <p:cTn id="70" dur="1000" fill="hold"/>
                                        <p:tgtEl>
                                          <p:spTgt spid="441"/>
                                        </p:tgtEl>
                                        <p:attrNameLst>
                                          <p:attrName>ppt_w</p:attrName>
                                        </p:attrNameLst>
                                      </p:cBhvr>
                                      <p:tavLst>
                                        <p:tav tm="0">
                                          <p:val>
                                            <p:fltVal val="0"/>
                                          </p:val>
                                        </p:tav>
                                        <p:tav tm="100000">
                                          <p:val>
                                            <p:strVal val="#ppt_w"/>
                                          </p:val>
                                        </p:tav>
                                      </p:tavLst>
                                    </p:anim>
                                    <p:anim calcmode="lin" valueType="num">
                                      <p:cBhvr>
                                        <p:cTn id="71" dur="1000" fill="hold"/>
                                        <p:tgtEl>
                                          <p:spTgt spid="441"/>
                                        </p:tgtEl>
                                        <p:attrNameLst>
                                          <p:attrName>ppt_h</p:attrName>
                                        </p:attrNameLst>
                                      </p:cBhvr>
                                      <p:tavLst>
                                        <p:tav tm="0">
                                          <p:val>
                                            <p:fltVal val="0"/>
                                          </p:val>
                                        </p:tav>
                                        <p:tav tm="100000">
                                          <p:val>
                                            <p:strVal val="#ppt_h"/>
                                          </p:val>
                                        </p:tav>
                                      </p:tavLst>
                                    </p:anim>
                                  </p:childTnLst>
                                </p:cTn>
                              </p:par>
                              <p:par>
                                <p:cTn id="72" presetID="23" presetClass="entr" presetSubtype="16" fill="hold" grpId="0" nodeType="withEffect">
                                  <p:stCondLst>
                                    <p:cond delay="250"/>
                                  </p:stCondLst>
                                  <p:childTnLst>
                                    <p:set>
                                      <p:cBhvr>
                                        <p:cTn id="73" dur="1" fill="hold">
                                          <p:stCondLst>
                                            <p:cond delay="0"/>
                                          </p:stCondLst>
                                        </p:cTn>
                                        <p:tgtEl>
                                          <p:spTgt spid="442"/>
                                        </p:tgtEl>
                                        <p:attrNameLst>
                                          <p:attrName>style.visibility</p:attrName>
                                        </p:attrNameLst>
                                      </p:cBhvr>
                                      <p:to>
                                        <p:strVal val="visible"/>
                                      </p:to>
                                    </p:set>
                                    <p:anim calcmode="lin" valueType="num">
                                      <p:cBhvr>
                                        <p:cTn id="74" dur="1000" fill="hold"/>
                                        <p:tgtEl>
                                          <p:spTgt spid="442"/>
                                        </p:tgtEl>
                                        <p:attrNameLst>
                                          <p:attrName>ppt_w</p:attrName>
                                        </p:attrNameLst>
                                      </p:cBhvr>
                                      <p:tavLst>
                                        <p:tav tm="0">
                                          <p:val>
                                            <p:fltVal val="0"/>
                                          </p:val>
                                        </p:tav>
                                        <p:tav tm="100000">
                                          <p:val>
                                            <p:strVal val="#ppt_w"/>
                                          </p:val>
                                        </p:tav>
                                      </p:tavLst>
                                    </p:anim>
                                    <p:anim calcmode="lin" valueType="num">
                                      <p:cBhvr>
                                        <p:cTn id="75" dur="1000" fill="hold"/>
                                        <p:tgtEl>
                                          <p:spTgt spid="442"/>
                                        </p:tgtEl>
                                        <p:attrNameLst>
                                          <p:attrName>ppt_h</p:attrName>
                                        </p:attrNameLst>
                                      </p:cBhvr>
                                      <p:tavLst>
                                        <p:tav tm="0">
                                          <p:val>
                                            <p:fltVal val="0"/>
                                          </p:val>
                                        </p:tav>
                                        <p:tav tm="100000">
                                          <p:val>
                                            <p:strVal val="#ppt_h"/>
                                          </p:val>
                                        </p:tav>
                                      </p:tavLst>
                                    </p:anim>
                                  </p:childTnLst>
                                </p:cTn>
                              </p:par>
                              <p:par>
                                <p:cTn id="76" presetID="23" presetClass="entr" presetSubtype="16" fill="hold" grpId="0" nodeType="withEffect">
                                  <p:stCondLst>
                                    <p:cond delay="250"/>
                                  </p:stCondLst>
                                  <p:childTnLst>
                                    <p:set>
                                      <p:cBhvr>
                                        <p:cTn id="77" dur="1" fill="hold">
                                          <p:stCondLst>
                                            <p:cond delay="0"/>
                                          </p:stCondLst>
                                        </p:cTn>
                                        <p:tgtEl>
                                          <p:spTgt spid="443"/>
                                        </p:tgtEl>
                                        <p:attrNameLst>
                                          <p:attrName>style.visibility</p:attrName>
                                        </p:attrNameLst>
                                      </p:cBhvr>
                                      <p:to>
                                        <p:strVal val="visible"/>
                                      </p:to>
                                    </p:set>
                                    <p:anim calcmode="lin" valueType="num">
                                      <p:cBhvr>
                                        <p:cTn id="78" dur="1000" fill="hold"/>
                                        <p:tgtEl>
                                          <p:spTgt spid="443"/>
                                        </p:tgtEl>
                                        <p:attrNameLst>
                                          <p:attrName>ppt_w</p:attrName>
                                        </p:attrNameLst>
                                      </p:cBhvr>
                                      <p:tavLst>
                                        <p:tav tm="0">
                                          <p:val>
                                            <p:fltVal val="0"/>
                                          </p:val>
                                        </p:tav>
                                        <p:tav tm="100000">
                                          <p:val>
                                            <p:strVal val="#ppt_w"/>
                                          </p:val>
                                        </p:tav>
                                      </p:tavLst>
                                    </p:anim>
                                    <p:anim calcmode="lin" valueType="num">
                                      <p:cBhvr>
                                        <p:cTn id="79" dur="1000" fill="hold"/>
                                        <p:tgtEl>
                                          <p:spTgt spid="443"/>
                                        </p:tgtEl>
                                        <p:attrNameLst>
                                          <p:attrName>ppt_h</p:attrName>
                                        </p:attrNameLst>
                                      </p:cBhvr>
                                      <p:tavLst>
                                        <p:tav tm="0">
                                          <p:val>
                                            <p:fltVal val="0"/>
                                          </p:val>
                                        </p:tav>
                                        <p:tav tm="100000">
                                          <p:val>
                                            <p:strVal val="#ppt_h"/>
                                          </p:val>
                                        </p:tav>
                                      </p:tavLst>
                                    </p:anim>
                                  </p:childTnLst>
                                </p:cTn>
                              </p:par>
                              <p:par>
                                <p:cTn id="80" presetID="23" presetClass="entr" presetSubtype="16" fill="hold" grpId="0" nodeType="withEffect">
                                  <p:stCondLst>
                                    <p:cond delay="250"/>
                                  </p:stCondLst>
                                  <p:childTnLst>
                                    <p:set>
                                      <p:cBhvr>
                                        <p:cTn id="81" dur="1" fill="hold">
                                          <p:stCondLst>
                                            <p:cond delay="0"/>
                                          </p:stCondLst>
                                        </p:cTn>
                                        <p:tgtEl>
                                          <p:spTgt spid="444"/>
                                        </p:tgtEl>
                                        <p:attrNameLst>
                                          <p:attrName>style.visibility</p:attrName>
                                        </p:attrNameLst>
                                      </p:cBhvr>
                                      <p:to>
                                        <p:strVal val="visible"/>
                                      </p:to>
                                    </p:set>
                                    <p:anim calcmode="lin" valueType="num">
                                      <p:cBhvr>
                                        <p:cTn id="82" dur="1000" fill="hold"/>
                                        <p:tgtEl>
                                          <p:spTgt spid="444"/>
                                        </p:tgtEl>
                                        <p:attrNameLst>
                                          <p:attrName>ppt_w</p:attrName>
                                        </p:attrNameLst>
                                      </p:cBhvr>
                                      <p:tavLst>
                                        <p:tav tm="0">
                                          <p:val>
                                            <p:fltVal val="0"/>
                                          </p:val>
                                        </p:tav>
                                        <p:tav tm="100000">
                                          <p:val>
                                            <p:strVal val="#ppt_w"/>
                                          </p:val>
                                        </p:tav>
                                      </p:tavLst>
                                    </p:anim>
                                    <p:anim calcmode="lin" valueType="num">
                                      <p:cBhvr>
                                        <p:cTn id="83" dur="1000" fill="hold"/>
                                        <p:tgtEl>
                                          <p:spTgt spid="444"/>
                                        </p:tgtEl>
                                        <p:attrNameLst>
                                          <p:attrName>ppt_h</p:attrName>
                                        </p:attrNameLst>
                                      </p:cBhvr>
                                      <p:tavLst>
                                        <p:tav tm="0">
                                          <p:val>
                                            <p:fltVal val="0"/>
                                          </p:val>
                                        </p:tav>
                                        <p:tav tm="100000">
                                          <p:val>
                                            <p:strVal val="#ppt_h"/>
                                          </p:val>
                                        </p:tav>
                                      </p:tavLst>
                                    </p:anim>
                                  </p:childTnLst>
                                </p:cTn>
                              </p:par>
                              <p:par>
                                <p:cTn id="84" presetID="23" presetClass="entr" presetSubtype="16" fill="hold" grpId="0" nodeType="withEffect">
                                  <p:stCondLst>
                                    <p:cond delay="250"/>
                                  </p:stCondLst>
                                  <p:childTnLst>
                                    <p:set>
                                      <p:cBhvr>
                                        <p:cTn id="85" dur="1" fill="hold">
                                          <p:stCondLst>
                                            <p:cond delay="0"/>
                                          </p:stCondLst>
                                        </p:cTn>
                                        <p:tgtEl>
                                          <p:spTgt spid="445"/>
                                        </p:tgtEl>
                                        <p:attrNameLst>
                                          <p:attrName>style.visibility</p:attrName>
                                        </p:attrNameLst>
                                      </p:cBhvr>
                                      <p:to>
                                        <p:strVal val="visible"/>
                                      </p:to>
                                    </p:set>
                                    <p:anim calcmode="lin" valueType="num">
                                      <p:cBhvr>
                                        <p:cTn id="86" dur="1000" fill="hold"/>
                                        <p:tgtEl>
                                          <p:spTgt spid="445"/>
                                        </p:tgtEl>
                                        <p:attrNameLst>
                                          <p:attrName>ppt_w</p:attrName>
                                        </p:attrNameLst>
                                      </p:cBhvr>
                                      <p:tavLst>
                                        <p:tav tm="0">
                                          <p:val>
                                            <p:fltVal val="0"/>
                                          </p:val>
                                        </p:tav>
                                        <p:tav tm="100000">
                                          <p:val>
                                            <p:strVal val="#ppt_w"/>
                                          </p:val>
                                        </p:tav>
                                      </p:tavLst>
                                    </p:anim>
                                    <p:anim calcmode="lin" valueType="num">
                                      <p:cBhvr>
                                        <p:cTn id="87" dur="1000" fill="hold"/>
                                        <p:tgtEl>
                                          <p:spTgt spid="445"/>
                                        </p:tgtEl>
                                        <p:attrNameLst>
                                          <p:attrName>ppt_h</p:attrName>
                                        </p:attrNameLst>
                                      </p:cBhvr>
                                      <p:tavLst>
                                        <p:tav tm="0">
                                          <p:val>
                                            <p:fltVal val="0"/>
                                          </p:val>
                                        </p:tav>
                                        <p:tav tm="100000">
                                          <p:val>
                                            <p:strVal val="#ppt_h"/>
                                          </p:val>
                                        </p:tav>
                                      </p:tavLst>
                                    </p:anim>
                                  </p:childTnLst>
                                </p:cTn>
                              </p:par>
                              <p:par>
                                <p:cTn id="88" presetID="23" presetClass="entr" presetSubtype="16" fill="hold" grpId="0" nodeType="withEffect">
                                  <p:stCondLst>
                                    <p:cond delay="250"/>
                                  </p:stCondLst>
                                  <p:childTnLst>
                                    <p:set>
                                      <p:cBhvr>
                                        <p:cTn id="89" dur="1" fill="hold">
                                          <p:stCondLst>
                                            <p:cond delay="0"/>
                                          </p:stCondLst>
                                        </p:cTn>
                                        <p:tgtEl>
                                          <p:spTgt spid="446"/>
                                        </p:tgtEl>
                                        <p:attrNameLst>
                                          <p:attrName>style.visibility</p:attrName>
                                        </p:attrNameLst>
                                      </p:cBhvr>
                                      <p:to>
                                        <p:strVal val="visible"/>
                                      </p:to>
                                    </p:set>
                                    <p:anim calcmode="lin" valueType="num">
                                      <p:cBhvr>
                                        <p:cTn id="90" dur="1000" fill="hold"/>
                                        <p:tgtEl>
                                          <p:spTgt spid="446"/>
                                        </p:tgtEl>
                                        <p:attrNameLst>
                                          <p:attrName>ppt_w</p:attrName>
                                        </p:attrNameLst>
                                      </p:cBhvr>
                                      <p:tavLst>
                                        <p:tav tm="0">
                                          <p:val>
                                            <p:fltVal val="0"/>
                                          </p:val>
                                        </p:tav>
                                        <p:tav tm="100000">
                                          <p:val>
                                            <p:strVal val="#ppt_w"/>
                                          </p:val>
                                        </p:tav>
                                      </p:tavLst>
                                    </p:anim>
                                    <p:anim calcmode="lin" valueType="num">
                                      <p:cBhvr>
                                        <p:cTn id="91" dur="1000" fill="hold"/>
                                        <p:tgtEl>
                                          <p:spTgt spid="446"/>
                                        </p:tgtEl>
                                        <p:attrNameLst>
                                          <p:attrName>ppt_h</p:attrName>
                                        </p:attrNameLst>
                                      </p:cBhvr>
                                      <p:tavLst>
                                        <p:tav tm="0">
                                          <p:val>
                                            <p:fltVal val="0"/>
                                          </p:val>
                                        </p:tav>
                                        <p:tav tm="100000">
                                          <p:val>
                                            <p:strVal val="#ppt_h"/>
                                          </p:val>
                                        </p:tav>
                                      </p:tavLst>
                                    </p:anim>
                                  </p:childTnLst>
                                </p:cTn>
                              </p:par>
                              <p:par>
                                <p:cTn id="92" presetID="23" presetClass="entr" presetSubtype="16" fill="hold" grpId="0" nodeType="withEffect">
                                  <p:stCondLst>
                                    <p:cond delay="250"/>
                                  </p:stCondLst>
                                  <p:childTnLst>
                                    <p:set>
                                      <p:cBhvr>
                                        <p:cTn id="93" dur="1" fill="hold">
                                          <p:stCondLst>
                                            <p:cond delay="0"/>
                                          </p:stCondLst>
                                        </p:cTn>
                                        <p:tgtEl>
                                          <p:spTgt spid="447"/>
                                        </p:tgtEl>
                                        <p:attrNameLst>
                                          <p:attrName>style.visibility</p:attrName>
                                        </p:attrNameLst>
                                      </p:cBhvr>
                                      <p:to>
                                        <p:strVal val="visible"/>
                                      </p:to>
                                    </p:set>
                                    <p:anim calcmode="lin" valueType="num">
                                      <p:cBhvr>
                                        <p:cTn id="94" dur="1000" fill="hold"/>
                                        <p:tgtEl>
                                          <p:spTgt spid="447"/>
                                        </p:tgtEl>
                                        <p:attrNameLst>
                                          <p:attrName>ppt_w</p:attrName>
                                        </p:attrNameLst>
                                      </p:cBhvr>
                                      <p:tavLst>
                                        <p:tav tm="0">
                                          <p:val>
                                            <p:fltVal val="0"/>
                                          </p:val>
                                        </p:tav>
                                        <p:tav tm="100000">
                                          <p:val>
                                            <p:strVal val="#ppt_w"/>
                                          </p:val>
                                        </p:tav>
                                      </p:tavLst>
                                    </p:anim>
                                    <p:anim calcmode="lin" valueType="num">
                                      <p:cBhvr>
                                        <p:cTn id="95" dur="1000" fill="hold"/>
                                        <p:tgtEl>
                                          <p:spTgt spid="447"/>
                                        </p:tgtEl>
                                        <p:attrNameLst>
                                          <p:attrName>ppt_h</p:attrName>
                                        </p:attrNameLst>
                                      </p:cBhvr>
                                      <p:tavLst>
                                        <p:tav tm="0">
                                          <p:val>
                                            <p:fltVal val="0"/>
                                          </p:val>
                                        </p:tav>
                                        <p:tav tm="100000">
                                          <p:val>
                                            <p:strVal val="#ppt_h"/>
                                          </p:val>
                                        </p:tav>
                                      </p:tavLst>
                                    </p:anim>
                                  </p:childTnLst>
                                </p:cTn>
                              </p:par>
                              <p:par>
                                <p:cTn id="96" presetID="47" presetClass="entr" presetSubtype="0" fill="hold" nodeType="withEffect">
                                  <p:stCondLst>
                                    <p:cond delay="250"/>
                                  </p:stCondLst>
                                  <p:childTnLst>
                                    <p:set>
                                      <p:cBhvr>
                                        <p:cTn id="97" dur="1" fill="hold">
                                          <p:stCondLst>
                                            <p:cond delay="0"/>
                                          </p:stCondLst>
                                        </p:cTn>
                                        <p:tgtEl>
                                          <p:spTgt spid="4"/>
                                        </p:tgtEl>
                                        <p:attrNameLst>
                                          <p:attrName>style.visibility</p:attrName>
                                        </p:attrNameLst>
                                      </p:cBhvr>
                                      <p:to>
                                        <p:strVal val="visible"/>
                                      </p:to>
                                    </p:set>
                                    <p:animEffect transition="in" filter="fade">
                                      <p:cBhvr>
                                        <p:cTn id="98" dur="1000"/>
                                        <p:tgtEl>
                                          <p:spTgt spid="4"/>
                                        </p:tgtEl>
                                      </p:cBhvr>
                                    </p:animEffect>
                                    <p:anim calcmode="lin" valueType="num">
                                      <p:cBhvr>
                                        <p:cTn id="99" dur="1000" fill="hold"/>
                                        <p:tgtEl>
                                          <p:spTgt spid="4"/>
                                        </p:tgtEl>
                                        <p:attrNameLst>
                                          <p:attrName>ppt_x</p:attrName>
                                        </p:attrNameLst>
                                      </p:cBhvr>
                                      <p:tavLst>
                                        <p:tav tm="0">
                                          <p:val>
                                            <p:strVal val="#ppt_x"/>
                                          </p:val>
                                        </p:tav>
                                        <p:tav tm="100000">
                                          <p:val>
                                            <p:strVal val="#ppt_x"/>
                                          </p:val>
                                        </p:tav>
                                      </p:tavLst>
                                    </p:anim>
                                    <p:anim calcmode="lin" valueType="num">
                                      <p:cBhvr>
                                        <p:cTn id="100" dur="1000" fill="hold"/>
                                        <p:tgtEl>
                                          <p:spTgt spid="4"/>
                                        </p:tgtEl>
                                        <p:attrNameLst>
                                          <p:attrName>ppt_y</p:attrName>
                                        </p:attrNameLst>
                                      </p:cBhvr>
                                      <p:tavLst>
                                        <p:tav tm="0">
                                          <p:val>
                                            <p:strVal val="#ppt_y-.1"/>
                                          </p:val>
                                        </p:tav>
                                        <p:tav tm="100000">
                                          <p:val>
                                            <p:strVal val="#ppt_y"/>
                                          </p:val>
                                        </p:tav>
                                      </p:tavLst>
                                    </p:anim>
                                  </p:childTnLst>
                                </p:cTn>
                              </p:par>
                            </p:childTnLst>
                          </p:cTn>
                        </p:par>
                        <p:par>
                          <p:cTn id="101" fill="hold">
                            <p:stCondLst>
                              <p:cond delay="1250"/>
                            </p:stCondLst>
                            <p:childTnLst>
                              <p:par>
                                <p:cTn id="102" presetID="23" presetClass="entr" presetSubtype="528" fill="hold" grpId="0" nodeType="afterEffect">
                                  <p:stCondLst>
                                    <p:cond delay="0"/>
                                  </p:stCondLst>
                                  <p:childTnLst>
                                    <p:set>
                                      <p:cBhvr>
                                        <p:cTn id="103" dur="1" fill="hold">
                                          <p:stCondLst>
                                            <p:cond delay="0"/>
                                          </p:stCondLst>
                                        </p:cTn>
                                        <p:tgtEl>
                                          <p:spTgt spid="140"/>
                                        </p:tgtEl>
                                        <p:attrNameLst>
                                          <p:attrName>style.visibility</p:attrName>
                                        </p:attrNameLst>
                                      </p:cBhvr>
                                      <p:to>
                                        <p:strVal val="visible"/>
                                      </p:to>
                                    </p:set>
                                    <p:anim calcmode="lin" valueType="num">
                                      <p:cBhvr>
                                        <p:cTn id="104" dur="1000" fill="hold"/>
                                        <p:tgtEl>
                                          <p:spTgt spid="140"/>
                                        </p:tgtEl>
                                        <p:attrNameLst>
                                          <p:attrName>ppt_w</p:attrName>
                                        </p:attrNameLst>
                                      </p:cBhvr>
                                      <p:tavLst>
                                        <p:tav tm="0">
                                          <p:val>
                                            <p:fltVal val="0"/>
                                          </p:val>
                                        </p:tav>
                                        <p:tav tm="100000">
                                          <p:val>
                                            <p:strVal val="#ppt_w"/>
                                          </p:val>
                                        </p:tav>
                                      </p:tavLst>
                                    </p:anim>
                                    <p:anim calcmode="lin" valueType="num">
                                      <p:cBhvr>
                                        <p:cTn id="105" dur="1000" fill="hold"/>
                                        <p:tgtEl>
                                          <p:spTgt spid="140"/>
                                        </p:tgtEl>
                                        <p:attrNameLst>
                                          <p:attrName>ppt_h</p:attrName>
                                        </p:attrNameLst>
                                      </p:cBhvr>
                                      <p:tavLst>
                                        <p:tav tm="0">
                                          <p:val>
                                            <p:fltVal val="0"/>
                                          </p:val>
                                        </p:tav>
                                        <p:tav tm="100000">
                                          <p:val>
                                            <p:strVal val="#ppt_h"/>
                                          </p:val>
                                        </p:tav>
                                      </p:tavLst>
                                    </p:anim>
                                    <p:anim calcmode="lin" valueType="num">
                                      <p:cBhvr>
                                        <p:cTn id="106" dur="1000" fill="hold"/>
                                        <p:tgtEl>
                                          <p:spTgt spid="140"/>
                                        </p:tgtEl>
                                        <p:attrNameLst>
                                          <p:attrName>ppt_x</p:attrName>
                                        </p:attrNameLst>
                                      </p:cBhvr>
                                      <p:tavLst>
                                        <p:tav tm="0">
                                          <p:val>
                                            <p:fltVal val="0.5"/>
                                          </p:val>
                                        </p:tav>
                                        <p:tav tm="100000">
                                          <p:val>
                                            <p:strVal val="#ppt_x"/>
                                          </p:val>
                                        </p:tav>
                                      </p:tavLst>
                                    </p:anim>
                                    <p:anim calcmode="lin" valueType="num">
                                      <p:cBhvr>
                                        <p:cTn id="107" dur="1000" fill="hold"/>
                                        <p:tgtEl>
                                          <p:spTgt spid="140"/>
                                        </p:tgtEl>
                                        <p:attrNameLst>
                                          <p:attrName>ppt_y</p:attrName>
                                        </p:attrNameLst>
                                      </p:cBhvr>
                                      <p:tavLst>
                                        <p:tav tm="0">
                                          <p:val>
                                            <p:fltVal val="0.5"/>
                                          </p:val>
                                        </p:tav>
                                        <p:tav tm="100000">
                                          <p:val>
                                            <p:strVal val="#ppt_y"/>
                                          </p:val>
                                        </p:tav>
                                      </p:tavLst>
                                    </p:anim>
                                  </p:childTnLst>
                                </p:cTn>
                              </p:par>
                              <p:par>
                                <p:cTn id="108" presetID="45" presetClass="entr" presetSubtype="0" fill="hold" grpId="0" nodeType="withEffect">
                                  <p:stCondLst>
                                    <p:cond delay="0"/>
                                  </p:stCondLst>
                                  <p:iterate type="lt">
                                    <p:tmPct val="10000"/>
                                  </p:iterate>
                                  <p:childTnLst>
                                    <p:set>
                                      <p:cBhvr>
                                        <p:cTn id="109" dur="1" fill="hold">
                                          <p:stCondLst>
                                            <p:cond delay="0"/>
                                          </p:stCondLst>
                                        </p:cTn>
                                        <p:tgtEl>
                                          <p:spTgt spid="9"/>
                                        </p:tgtEl>
                                        <p:attrNameLst>
                                          <p:attrName>style.visibility</p:attrName>
                                        </p:attrNameLst>
                                      </p:cBhvr>
                                      <p:to>
                                        <p:strVal val="visible"/>
                                      </p:to>
                                    </p:set>
                                    <p:animEffect transition="in" filter="fade">
                                      <p:cBhvr>
                                        <p:cTn id="110" dur="1000"/>
                                        <p:tgtEl>
                                          <p:spTgt spid="9"/>
                                        </p:tgtEl>
                                      </p:cBhvr>
                                    </p:animEffect>
                                    <p:anim calcmode="lin" valueType="num">
                                      <p:cBhvr>
                                        <p:cTn id="111" dur="1000" fill="hold"/>
                                        <p:tgtEl>
                                          <p:spTgt spid="9"/>
                                        </p:tgtEl>
                                        <p:attrNameLst>
                                          <p:attrName>ppt_w</p:attrName>
                                        </p:attrNameLst>
                                      </p:cBhvr>
                                      <p:tavLst>
                                        <p:tav tm="0" fmla="#ppt_w*sin(2.5*pi*$)">
                                          <p:val>
                                            <p:fltVal val="0"/>
                                          </p:val>
                                        </p:tav>
                                        <p:tav tm="100000">
                                          <p:val>
                                            <p:fltVal val="1"/>
                                          </p:val>
                                        </p:tav>
                                      </p:tavLst>
                                    </p:anim>
                                    <p:anim calcmode="lin" valueType="num">
                                      <p:cBhvr>
                                        <p:cTn id="112" dur="1000" fill="hold"/>
                                        <p:tgtEl>
                                          <p:spTgt spid="9"/>
                                        </p:tgtEl>
                                        <p:attrNameLst>
                                          <p:attrName>ppt_h</p:attrName>
                                        </p:attrNameLst>
                                      </p:cBhvr>
                                      <p:tavLst>
                                        <p:tav tm="0">
                                          <p:val>
                                            <p:strVal val="#ppt_h"/>
                                          </p:val>
                                        </p:tav>
                                        <p:tav tm="100000">
                                          <p:val>
                                            <p:strVal val="#ppt_h"/>
                                          </p:val>
                                        </p:tav>
                                      </p:tavLst>
                                    </p:anim>
                                  </p:childTnLst>
                                </p:cTn>
                              </p:par>
                              <p:par>
                                <p:cTn id="113" presetID="36" presetClass="emph" presetSubtype="0" fill="hold" grpId="1" nodeType="withEffect">
                                  <p:stCondLst>
                                    <p:cond delay="0"/>
                                  </p:stCondLst>
                                  <p:iterate type="lt">
                                    <p:tmPct val="10000"/>
                                  </p:iterate>
                                  <p:childTnLst>
                                    <p:animScale>
                                      <p:cBhvr>
                                        <p:cTn id="114" dur="500" autoRev="1" fill="hold">
                                          <p:stCondLst>
                                            <p:cond delay="0"/>
                                          </p:stCondLst>
                                        </p:cTn>
                                        <p:tgtEl>
                                          <p:spTgt spid="9"/>
                                        </p:tgtEl>
                                      </p:cBhvr>
                                      <p:to x="80000" y="100000"/>
                                    </p:animScale>
                                    <p:anim by="(#ppt_w*0.10)" calcmode="lin" valueType="num">
                                      <p:cBhvr>
                                        <p:cTn id="115" dur="500" autoRev="1" fill="hold">
                                          <p:stCondLst>
                                            <p:cond delay="0"/>
                                          </p:stCondLst>
                                        </p:cTn>
                                        <p:tgtEl>
                                          <p:spTgt spid="9"/>
                                        </p:tgtEl>
                                        <p:attrNameLst>
                                          <p:attrName>ppt_x</p:attrName>
                                        </p:attrNameLst>
                                      </p:cBhvr>
                                    </p:anim>
                                    <p:anim by="(-#ppt_w*0.10)" calcmode="lin" valueType="num">
                                      <p:cBhvr>
                                        <p:cTn id="116" dur="500" autoRev="1" fill="hold">
                                          <p:stCondLst>
                                            <p:cond delay="0"/>
                                          </p:stCondLst>
                                        </p:cTn>
                                        <p:tgtEl>
                                          <p:spTgt spid="9"/>
                                        </p:tgtEl>
                                        <p:attrNameLst>
                                          <p:attrName>ppt_y</p:attrName>
                                        </p:attrNameLst>
                                      </p:cBhvr>
                                    </p:anim>
                                    <p:animRot by="-480000">
                                      <p:cBhvr>
                                        <p:cTn id="117" dur="500" autoRev="1" fill="hold">
                                          <p:stCondLst>
                                            <p:cond delay="0"/>
                                          </p:stCondLst>
                                        </p:cTn>
                                        <p:tgtEl>
                                          <p:spTgt spid="9"/>
                                        </p:tgtEl>
                                        <p:attrNameLst>
                                          <p:attrName>r</p:attrName>
                                        </p:attrNameLst>
                                      </p:cBhvr>
                                    </p:animRot>
                                  </p:childTnLst>
                                </p:cTn>
                              </p:par>
                              <p:par>
                                <p:cTn id="118" presetID="50" presetClass="entr" presetSubtype="0" decel="100000" fill="hold" grpId="0" nodeType="withEffect">
                                  <p:stCondLst>
                                    <p:cond delay="250"/>
                                  </p:stCondLst>
                                  <p:childTnLst>
                                    <p:set>
                                      <p:cBhvr>
                                        <p:cTn id="119" dur="1" fill="hold">
                                          <p:stCondLst>
                                            <p:cond delay="0"/>
                                          </p:stCondLst>
                                        </p:cTn>
                                        <p:tgtEl>
                                          <p:spTgt spid="12"/>
                                        </p:tgtEl>
                                        <p:attrNameLst>
                                          <p:attrName>style.visibility</p:attrName>
                                        </p:attrNameLst>
                                      </p:cBhvr>
                                      <p:to>
                                        <p:strVal val="visible"/>
                                      </p:to>
                                    </p:set>
                                    <p:anim calcmode="lin" valueType="num">
                                      <p:cBhvr>
                                        <p:cTn id="120" dur="1000" fill="hold"/>
                                        <p:tgtEl>
                                          <p:spTgt spid="12"/>
                                        </p:tgtEl>
                                        <p:attrNameLst>
                                          <p:attrName>ppt_w</p:attrName>
                                        </p:attrNameLst>
                                      </p:cBhvr>
                                      <p:tavLst>
                                        <p:tav tm="0">
                                          <p:val>
                                            <p:strVal val="#ppt_w+.3"/>
                                          </p:val>
                                        </p:tav>
                                        <p:tav tm="100000">
                                          <p:val>
                                            <p:strVal val="#ppt_w"/>
                                          </p:val>
                                        </p:tav>
                                      </p:tavLst>
                                    </p:anim>
                                    <p:anim calcmode="lin" valueType="num">
                                      <p:cBhvr>
                                        <p:cTn id="121" dur="1000" fill="hold"/>
                                        <p:tgtEl>
                                          <p:spTgt spid="12"/>
                                        </p:tgtEl>
                                        <p:attrNameLst>
                                          <p:attrName>ppt_h</p:attrName>
                                        </p:attrNameLst>
                                      </p:cBhvr>
                                      <p:tavLst>
                                        <p:tav tm="0">
                                          <p:val>
                                            <p:strVal val="#ppt_h"/>
                                          </p:val>
                                        </p:tav>
                                        <p:tav tm="100000">
                                          <p:val>
                                            <p:strVal val="#ppt_h"/>
                                          </p:val>
                                        </p:tav>
                                      </p:tavLst>
                                    </p:anim>
                                    <p:animEffect transition="in" filter="fade">
                                      <p:cBhvr>
                                        <p:cTn id="122" dur="1000"/>
                                        <p:tgtEl>
                                          <p:spTgt spid="12"/>
                                        </p:tgtEl>
                                      </p:cBhvr>
                                    </p:animEffect>
                                  </p:childTnLst>
                                </p:cTn>
                              </p:par>
                            </p:childTnLst>
                          </p:cTn>
                        </p:par>
                        <p:par>
                          <p:cTn id="123" fill="hold">
                            <p:stCondLst>
                              <p:cond delay="2650"/>
                            </p:stCondLst>
                            <p:childTnLst>
                              <p:par>
                                <p:cTn id="124" presetID="23" presetClass="entr" presetSubtype="528" fill="hold" grpId="0" nodeType="afterEffect">
                                  <p:stCondLst>
                                    <p:cond delay="0"/>
                                  </p:stCondLst>
                                  <p:childTnLst>
                                    <p:set>
                                      <p:cBhvr>
                                        <p:cTn id="125" dur="1" fill="hold">
                                          <p:stCondLst>
                                            <p:cond delay="0"/>
                                          </p:stCondLst>
                                        </p:cTn>
                                        <p:tgtEl>
                                          <p:spTgt spid="145"/>
                                        </p:tgtEl>
                                        <p:attrNameLst>
                                          <p:attrName>style.visibility</p:attrName>
                                        </p:attrNameLst>
                                      </p:cBhvr>
                                      <p:to>
                                        <p:strVal val="visible"/>
                                      </p:to>
                                    </p:set>
                                    <p:anim calcmode="lin" valueType="num">
                                      <p:cBhvr>
                                        <p:cTn id="126" dur="1000" fill="hold"/>
                                        <p:tgtEl>
                                          <p:spTgt spid="145"/>
                                        </p:tgtEl>
                                        <p:attrNameLst>
                                          <p:attrName>ppt_w</p:attrName>
                                        </p:attrNameLst>
                                      </p:cBhvr>
                                      <p:tavLst>
                                        <p:tav tm="0">
                                          <p:val>
                                            <p:fltVal val="0"/>
                                          </p:val>
                                        </p:tav>
                                        <p:tav tm="100000">
                                          <p:val>
                                            <p:strVal val="#ppt_w"/>
                                          </p:val>
                                        </p:tav>
                                      </p:tavLst>
                                    </p:anim>
                                    <p:anim calcmode="lin" valueType="num">
                                      <p:cBhvr>
                                        <p:cTn id="127" dur="1000" fill="hold"/>
                                        <p:tgtEl>
                                          <p:spTgt spid="145"/>
                                        </p:tgtEl>
                                        <p:attrNameLst>
                                          <p:attrName>ppt_h</p:attrName>
                                        </p:attrNameLst>
                                      </p:cBhvr>
                                      <p:tavLst>
                                        <p:tav tm="0">
                                          <p:val>
                                            <p:fltVal val="0"/>
                                          </p:val>
                                        </p:tav>
                                        <p:tav tm="100000">
                                          <p:val>
                                            <p:strVal val="#ppt_h"/>
                                          </p:val>
                                        </p:tav>
                                      </p:tavLst>
                                    </p:anim>
                                    <p:anim calcmode="lin" valueType="num">
                                      <p:cBhvr>
                                        <p:cTn id="128" dur="1000" fill="hold"/>
                                        <p:tgtEl>
                                          <p:spTgt spid="145"/>
                                        </p:tgtEl>
                                        <p:attrNameLst>
                                          <p:attrName>ppt_x</p:attrName>
                                        </p:attrNameLst>
                                      </p:cBhvr>
                                      <p:tavLst>
                                        <p:tav tm="0">
                                          <p:val>
                                            <p:fltVal val="0.5"/>
                                          </p:val>
                                        </p:tav>
                                        <p:tav tm="100000">
                                          <p:val>
                                            <p:strVal val="#ppt_x"/>
                                          </p:val>
                                        </p:tav>
                                      </p:tavLst>
                                    </p:anim>
                                    <p:anim calcmode="lin" valueType="num">
                                      <p:cBhvr>
                                        <p:cTn id="129" dur="1000" fill="hold"/>
                                        <p:tgtEl>
                                          <p:spTgt spid="145"/>
                                        </p:tgtEl>
                                        <p:attrNameLst>
                                          <p:attrName>ppt_y</p:attrName>
                                        </p:attrNameLst>
                                      </p:cBhvr>
                                      <p:tavLst>
                                        <p:tav tm="0">
                                          <p:val>
                                            <p:fltVal val="0.5"/>
                                          </p:val>
                                        </p:tav>
                                        <p:tav tm="100000">
                                          <p:val>
                                            <p:strVal val="#ppt_y"/>
                                          </p:val>
                                        </p:tav>
                                      </p:tavLst>
                                    </p:anim>
                                  </p:childTnLst>
                                </p:cTn>
                              </p:par>
                              <p:par>
                                <p:cTn id="130" presetID="45" presetClass="entr" presetSubtype="0" fill="hold" grpId="0" nodeType="withEffect">
                                  <p:stCondLst>
                                    <p:cond delay="0"/>
                                  </p:stCondLst>
                                  <p:iterate type="lt">
                                    <p:tmPct val="10000"/>
                                  </p:iterate>
                                  <p:childTnLst>
                                    <p:set>
                                      <p:cBhvr>
                                        <p:cTn id="131" dur="1" fill="hold">
                                          <p:stCondLst>
                                            <p:cond delay="0"/>
                                          </p:stCondLst>
                                        </p:cTn>
                                        <p:tgtEl>
                                          <p:spTgt spid="134"/>
                                        </p:tgtEl>
                                        <p:attrNameLst>
                                          <p:attrName>style.visibility</p:attrName>
                                        </p:attrNameLst>
                                      </p:cBhvr>
                                      <p:to>
                                        <p:strVal val="visible"/>
                                      </p:to>
                                    </p:set>
                                    <p:animEffect transition="in" filter="fade">
                                      <p:cBhvr>
                                        <p:cTn id="132" dur="1000"/>
                                        <p:tgtEl>
                                          <p:spTgt spid="134"/>
                                        </p:tgtEl>
                                      </p:cBhvr>
                                    </p:animEffect>
                                    <p:anim calcmode="lin" valueType="num">
                                      <p:cBhvr>
                                        <p:cTn id="133" dur="1000" fill="hold"/>
                                        <p:tgtEl>
                                          <p:spTgt spid="134"/>
                                        </p:tgtEl>
                                        <p:attrNameLst>
                                          <p:attrName>ppt_w</p:attrName>
                                        </p:attrNameLst>
                                      </p:cBhvr>
                                      <p:tavLst>
                                        <p:tav tm="0" fmla="#ppt_w*sin(2.5*pi*$)">
                                          <p:val>
                                            <p:fltVal val="0"/>
                                          </p:val>
                                        </p:tav>
                                        <p:tav tm="100000">
                                          <p:val>
                                            <p:fltVal val="1"/>
                                          </p:val>
                                        </p:tav>
                                      </p:tavLst>
                                    </p:anim>
                                    <p:anim calcmode="lin" valueType="num">
                                      <p:cBhvr>
                                        <p:cTn id="134" dur="1000" fill="hold"/>
                                        <p:tgtEl>
                                          <p:spTgt spid="134"/>
                                        </p:tgtEl>
                                        <p:attrNameLst>
                                          <p:attrName>ppt_h</p:attrName>
                                        </p:attrNameLst>
                                      </p:cBhvr>
                                      <p:tavLst>
                                        <p:tav tm="0">
                                          <p:val>
                                            <p:strVal val="#ppt_h"/>
                                          </p:val>
                                        </p:tav>
                                        <p:tav tm="100000">
                                          <p:val>
                                            <p:strVal val="#ppt_h"/>
                                          </p:val>
                                        </p:tav>
                                      </p:tavLst>
                                    </p:anim>
                                  </p:childTnLst>
                                </p:cTn>
                              </p:par>
                              <p:par>
                                <p:cTn id="135" presetID="36" presetClass="emph" presetSubtype="0" fill="hold" grpId="1" nodeType="withEffect">
                                  <p:stCondLst>
                                    <p:cond delay="0"/>
                                  </p:stCondLst>
                                  <p:iterate type="lt">
                                    <p:tmPct val="10000"/>
                                  </p:iterate>
                                  <p:childTnLst>
                                    <p:animScale>
                                      <p:cBhvr>
                                        <p:cTn id="136" dur="500" autoRev="1" fill="hold">
                                          <p:stCondLst>
                                            <p:cond delay="0"/>
                                          </p:stCondLst>
                                        </p:cTn>
                                        <p:tgtEl>
                                          <p:spTgt spid="134"/>
                                        </p:tgtEl>
                                      </p:cBhvr>
                                      <p:to x="80000" y="100000"/>
                                    </p:animScale>
                                    <p:anim by="(#ppt_w*0.10)" calcmode="lin" valueType="num">
                                      <p:cBhvr>
                                        <p:cTn id="137" dur="500" autoRev="1" fill="hold">
                                          <p:stCondLst>
                                            <p:cond delay="0"/>
                                          </p:stCondLst>
                                        </p:cTn>
                                        <p:tgtEl>
                                          <p:spTgt spid="134"/>
                                        </p:tgtEl>
                                        <p:attrNameLst>
                                          <p:attrName>ppt_x</p:attrName>
                                        </p:attrNameLst>
                                      </p:cBhvr>
                                    </p:anim>
                                    <p:anim by="(-#ppt_w*0.10)" calcmode="lin" valueType="num">
                                      <p:cBhvr>
                                        <p:cTn id="138" dur="500" autoRev="1" fill="hold">
                                          <p:stCondLst>
                                            <p:cond delay="0"/>
                                          </p:stCondLst>
                                        </p:cTn>
                                        <p:tgtEl>
                                          <p:spTgt spid="134"/>
                                        </p:tgtEl>
                                        <p:attrNameLst>
                                          <p:attrName>ppt_y</p:attrName>
                                        </p:attrNameLst>
                                      </p:cBhvr>
                                    </p:anim>
                                    <p:animRot by="-480000">
                                      <p:cBhvr>
                                        <p:cTn id="139" dur="500" autoRev="1" fill="hold">
                                          <p:stCondLst>
                                            <p:cond delay="0"/>
                                          </p:stCondLst>
                                        </p:cTn>
                                        <p:tgtEl>
                                          <p:spTgt spid="134"/>
                                        </p:tgtEl>
                                        <p:attrNameLst>
                                          <p:attrName>r</p:attrName>
                                        </p:attrNameLst>
                                      </p:cBhvr>
                                    </p:animRot>
                                  </p:childTnLst>
                                </p:cTn>
                              </p:par>
                              <p:par>
                                <p:cTn id="140" presetID="50" presetClass="entr" presetSubtype="0" decel="100000" fill="hold" grpId="0" nodeType="withEffect">
                                  <p:stCondLst>
                                    <p:cond delay="250"/>
                                  </p:stCondLst>
                                  <p:childTnLst>
                                    <p:set>
                                      <p:cBhvr>
                                        <p:cTn id="141" dur="1" fill="hold">
                                          <p:stCondLst>
                                            <p:cond delay="0"/>
                                          </p:stCondLst>
                                        </p:cTn>
                                        <p:tgtEl>
                                          <p:spTgt spid="129"/>
                                        </p:tgtEl>
                                        <p:attrNameLst>
                                          <p:attrName>style.visibility</p:attrName>
                                        </p:attrNameLst>
                                      </p:cBhvr>
                                      <p:to>
                                        <p:strVal val="visible"/>
                                      </p:to>
                                    </p:set>
                                    <p:anim calcmode="lin" valueType="num">
                                      <p:cBhvr>
                                        <p:cTn id="142" dur="1000" fill="hold"/>
                                        <p:tgtEl>
                                          <p:spTgt spid="129"/>
                                        </p:tgtEl>
                                        <p:attrNameLst>
                                          <p:attrName>ppt_w</p:attrName>
                                        </p:attrNameLst>
                                      </p:cBhvr>
                                      <p:tavLst>
                                        <p:tav tm="0">
                                          <p:val>
                                            <p:strVal val="#ppt_w+.3"/>
                                          </p:val>
                                        </p:tav>
                                        <p:tav tm="100000">
                                          <p:val>
                                            <p:strVal val="#ppt_w"/>
                                          </p:val>
                                        </p:tav>
                                      </p:tavLst>
                                    </p:anim>
                                    <p:anim calcmode="lin" valueType="num">
                                      <p:cBhvr>
                                        <p:cTn id="143" dur="1000" fill="hold"/>
                                        <p:tgtEl>
                                          <p:spTgt spid="129"/>
                                        </p:tgtEl>
                                        <p:attrNameLst>
                                          <p:attrName>ppt_h</p:attrName>
                                        </p:attrNameLst>
                                      </p:cBhvr>
                                      <p:tavLst>
                                        <p:tav tm="0">
                                          <p:val>
                                            <p:strVal val="#ppt_h"/>
                                          </p:val>
                                        </p:tav>
                                        <p:tav tm="100000">
                                          <p:val>
                                            <p:strVal val="#ppt_h"/>
                                          </p:val>
                                        </p:tav>
                                      </p:tavLst>
                                    </p:anim>
                                    <p:animEffect transition="in" filter="fade">
                                      <p:cBhvr>
                                        <p:cTn id="144" dur="1000"/>
                                        <p:tgtEl>
                                          <p:spTgt spid="129"/>
                                        </p:tgtEl>
                                      </p:cBhvr>
                                    </p:animEffect>
                                  </p:childTnLst>
                                </p:cTn>
                              </p:par>
                            </p:childTnLst>
                          </p:cTn>
                        </p:par>
                        <p:par>
                          <p:cTn id="145" fill="hold">
                            <p:stCondLst>
                              <p:cond delay="4050"/>
                            </p:stCondLst>
                            <p:childTnLst>
                              <p:par>
                                <p:cTn id="146" presetID="23" presetClass="entr" presetSubtype="528" fill="hold" grpId="0" nodeType="afterEffect">
                                  <p:stCondLst>
                                    <p:cond delay="0"/>
                                  </p:stCondLst>
                                  <p:childTnLst>
                                    <p:set>
                                      <p:cBhvr>
                                        <p:cTn id="147" dur="1" fill="hold">
                                          <p:stCondLst>
                                            <p:cond delay="0"/>
                                          </p:stCondLst>
                                        </p:cTn>
                                        <p:tgtEl>
                                          <p:spTgt spid="133"/>
                                        </p:tgtEl>
                                        <p:attrNameLst>
                                          <p:attrName>style.visibility</p:attrName>
                                        </p:attrNameLst>
                                      </p:cBhvr>
                                      <p:to>
                                        <p:strVal val="visible"/>
                                      </p:to>
                                    </p:set>
                                    <p:anim calcmode="lin" valueType="num">
                                      <p:cBhvr>
                                        <p:cTn id="148" dur="1000" fill="hold"/>
                                        <p:tgtEl>
                                          <p:spTgt spid="133"/>
                                        </p:tgtEl>
                                        <p:attrNameLst>
                                          <p:attrName>ppt_w</p:attrName>
                                        </p:attrNameLst>
                                      </p:cBhvr>
                                      <p:tavLst>
                                        <p:tav tm="0">
                                          <p:val>
                                            <p:fltVal val="0"/>
                                          </p:val>
                                        </p:tav>
                                        <p:tav tm="100000">
                                          <p:val>
                                            <p:strVal val="#ppt_w"/>
                                          </p:val>
                                        </p:tav>
                                      </p:tavLst>
                                    </p:anim>
                                    <p:anim calcmode="lin" valueType="num">
                                      <p:cBhvr>
                                        <p:cTn id="149" dur="1000" fill="hold"/>
                                        <p:tgtEl>
                                          <p:spTgt spid="133"/>
                                        </p:tgtEl>
                                        <p:attrNameLst>
                                          <p:attrName>ppt_h</p:attrName>
                                        </p:attrNameLst>
                                      </p:cBhvr>
                                      <p:tavLst>
                                        <p:tav tm="0">
                                          <p:val>
                                            <p:fltVal val="0"/>
                                          </p:val>
                                        </p:tav>
                                        <p:tav tm="100000">
                                          <p:val>
                                            <p:strVal val="#ppt_h"/>
                                          </p:val>
                                        </p:tav>
                                      </p:tavLst>
                                    </p:anim>
                                    <p:anim calcmode="lin" valueType="num">
                                      <p:cBhvr>
                                        <p:cTn id="150" dur="1000" fill="hold"/>
                                        <p:tgtEl>
                                          <p:spTgt spid="133"/>
                                        </p:tgtEl>
                                        <p:attrNameLst>
                                          <p:attrName>ppt_x</p:attrName>
                                        </p:attrNameLst>
                                      </p:cBhvr>
                                      <p:tavLst>
                                        <p:tav tm="0">
                                          <p:val>
                                            <p:fltVal val="0.5"/>
                                          </p:val>
                                        </p:tav>
                                        <p:tav tm="100000">
                                          <p:val>
                                            <p:strVal val="#ppt_x"/>
                                          </p:val>
                                        </p:tav>
                                      </p:tavLst>
                                    </p:anim>
                                    <p:anim calcmode="lin" valueType="num">
                                      <p:cBhvr>
                                        <p:cTn id="151" dur="1000" fill="hold"/>
                                        <p:tgtEl>
                                          <p:spTgt spid="133"/>
                                        </p:tgtEl>
                                        <p:attrNameLst>
                                          <p:attrName>ppt_y</p:attrName>
                                        </p:attrNameLst>
                                      </p:cBhvr>
                                      <p:tavLst>
                                        <p:tav tm="0">
                                          <p:val>
                                            <p:fltVal val="0.5"/>
                                          </p:val>
                                        </p:tav>
                                        <p:tav tm="100000">
                                          <p:val>
                                            <p:strVal val="#ppt_y"/>
                                          </p:val>
                                        </p:tav>
                                      </p:tavLst>
                                    </p:anim>
                                  </p:childTnLst>
                                </p:cTn>
                              </p:par>
                              <p:par>
                                <p:cTn id="152" presetID="45" presetClass="entr" presetSubtype="0" fill="hold" grpId="0" nodeType="withEffect">
                                  <p:stCondLst>
                                    <p:cond delay="0"/>
                                  </p:stCondLst>
                                  <p:iterate type="lt">
                                    <p:tmPct val="10000"/>
                                  </p:iterate>
                                  <p:childTnLst>
                                    <p:set>
                                      <p:cBhvr>
                                        <p:cTn id="153" dur="1" fill="hold">
                                          <p:stCondLst>
                                            <p:cond delay="0"/>
                                          </p:stCondLst>
                                        </p:cTn>
                                        <p:tgtEl>
                                          <p:spTgt spid="132"/>
                                        </p:tgtEl>
                                        <p:attrNameLst>
                                          <p:attrName>style.visibility</p:attrName>
                                        </p:attrNameLst>
                                      </p:cBhvr>
                                      <p:to>
                                        <p:strVal val="visible"/>
                                      </p:to>
                                    </p:set>
                                    <p:animEffect transition="in" filter="fade">
                                      <p:cBhvr>
                                        <p:cTn id="154" dur="1000"/>
                                        <p:tgtEl>
                                          <p:spTgt spid="132"/>
                                        </p:tgtEl>
                                      </p:cBhvr>
                                    </p:animEffect>
                                    <p:anim calcmode="lin" valueType="num">
                                      <p:cBhvr>
                                        <p:cTn id="155" dur="1000" fill="hold"/>
                                        <p:tgtEl>
                                          <p:spTgt spid="132"/>
                                        </p:tgtEl>
                                        <p:attrNameLst>
                                          <p:attrName>ppt_w</p:attrName>
                                        </p:attrNameLst>
                                      </p:cBhvr>
                                      <p:tavLst>
                                        <p:tav tm="0" fmla="#ppt_w*sin(2.5*pi*$)">
                                          <p:val>
                                            <p:fltVal val="0"/>
                                          </p:val>
                                        </p:tav>
                                        <p:tav tm="100000">
                                          <p:val>
                                            <p:fltVal val="1"/>
                                          </p:val>
                                        </p:tav>
                                      </p:tavLst>
                                    </p:anim>
                                    <p:anim calcmode="lin" valueType="num">
                                      <p:cBhvr>
                                        <p:cTn id="156" dur="1000" fill="hold"/>
                                        <p:tgtEl>
                                          <p:spTgt spid="132"/>
                                        </p:tgtEl>
                                        <p:attrNameLst>
                                          <p:attrName>ppt_h</p:attrName>
                                        </p:attrNameLst>
                                      </p:cBhvr>
                                      <p:tavLst>
                                        <p:tav tm="0">
                                          <p:val>
                                            <p:strVal val="#ppt_h"/>
                                          </p:val>
                                        </p:tav>
                                        <p:tav tm="100000">
                                          <p:val>
                                            <p:strVal val="#ppt_h"/>
                                          </p:val>
                                        </p:tav>
                                      </p:tavLst>
                                    </p:anim>
                                  </p:childTnLst>
                                </p:cTn>
                              </p:par>
                              <p:par>
                                <p:cTn id="157" presetID="36" presetClass="emph" presetSubtype="0" fill="hold" grpId="1" nodeType="withEffect">
                                  <p:stCondLst>
                                    <p:cond delay="0"/>
                                  </p:stCondLst>
                                  <p:iterate type="lt">
                                    <p:tmPct val="10000"/>
                                  </p:iterate>
                                  <p:childTnLst>
                                    <p:animScale>
                                      <p:cBhvr>
                                        <p:cTn id="158" dur="500" autoRev="1" fill="hold">
                                          <p:stCondLst>
                                            <p:cond delay="0"/>
                                          </p:stCondLst>
                                        </p:cTn>
                                        <p:tgtEl>
                                          <p:spTgt spid="132"/>
                                        </p:tgtEl>
                                      </p:cBhvr>
                                      <p:to x="80000" y="100000"/>
                                    </p:animScale>
                                    <p:anim by="(#ppt_w*0.10)" calcmode="lin" valueType="num">
                                      <p:cBhvr>
                                        <p:cTn id="159" dur="500" autoRev="1" fill="hold">
                                          <p:stCondLst>
                                            <p:cond delay="0"/>
                                          </p:stCondLst>
                                        </p:cTn>
                                        <p:tgtEl>
                                          <p:spTgt spid="132"/>
                                        </p:tgtEl>
                                        <p:attrNameLst>
                                          <p:attrName>ppt_x</p:attrName>
                                        </p:attrNameLst>
                                      </p:cBhvr>
                                    </p:anim>
                                    <p:anim by="(-#ppt_w*0.10)" calcmode="lin" valueType="num">
                                      <p:cBhvr>
                                        <p:cTn id="160" dur="500" autoRev="1" fill="hold">
                                          <p:stCondLst>
                                            <p:cond delay="0"/>
                                          </p:stCondLst>
                                        </p:cTn>
                                        <p:tgtEl>
                                          <p:spTgt spid="132"/>
                                        </p:tgtEl>
                                        <p:attrNameLst>
                                          <p:attrName>ppt_y</p:attrName>
                                        </p:attrNameLst>
                                      </p:cBhvr>
                                    </p:anim>
                                    <p:animRot by="-480000">
                                      <p:cBhvr>
                                        <p:cTn id="161" dur="500" autoRev="1" fill="hold">
                                          <p:stCondLst>
                                            <p:cond delay="0"/>
                                          </p:stCondLst>
                                        </p:cTn>
                                        <p:tgtEl>
                                          <p:spTgt spid="132"/>
                                        </p:tgtEl>
                                        <p:attrNameLst>
                                          <p:attrName>r</p:attrName>
                                        </p:attrNameLst>
                                      </p:cBhvr>
                                    </p:animRot>
                                  </p:childTnLst>
                                </p:cTn>
                              </p:par>
                              <p:par>
                                <p:cTn id="162" presetID="50" presetClass="entr" presetSubtype="0" decel="100000" fill="hold" grpId="0" nodeType="withEffect">
                                  <p:stCondLst>
                                    <p:cond delay="250"/>
                                  </p:stCondLst>
                                  <p:childTnLst>
                                    <p:set>
                                      <p:cBhvr>
                                        <p:cTn id="163" dur="1" fill="hold">
                                          <p:stCondLst>
                                            <p:cond delay="0"/>
                                          </p:stCondLst>
                                        </p:cTn>
                                        <p:tgtEl>
                                          <p:spTgt spid="121"/>
                                        </p:tgtEl>
                                        <p:attrNameLst>
                                          <p:attrName>style.visibility</p:attrName>
                                        </p:attrNameLst>
                                      </p:cBhvr>
                                      <p:to>
                                        <p:strVal val="visible"/>
                                      </p:to>
                                    </p:set>
                                    <p:anim calcmode="lin" valueType="num">
                                      <p:cBhvr>
                                        <p:cTn id="164" dur="1000" fill="hold"/>
                                        <p:tgtEl>
                                          <p:spTgt spid="121"/>
                                        </p:tgtEl>
                                        <p:attrNameLst>
                                          <p:attrName>ppt_w</p:attrName>
                                        </p:attrNameLst>
                                      </p:cBhvr>
                                      <p:tavLst>
                                        <p:tav tm="0">
                                          <p:val>
                                            <p:strVal val="#ppt_w+.3"/>
                                          </p:val>
                                        </p:tav>
                                        <p:tav tm="100000">
                                          <p:val>
                                            <p:strVal val="#ppt_w"/>
                                          </p:val>
                                        </p:tav>
                                      </p:tavLst>
                                    </p:anim>
                                    <p:anim calcmode="lin" valueType="num">
                                      <p:cBhvr>
                                        <p:cTn id="165" dur="1000" fill="hold"/>
                                        <p:tgtEl>
                                          <p:spTgt spid="121"/>
                                        </p:tgtEl>
                                        <p:attrNameLst>
                                          <p:attrName>ppt_h</p:attrName>
                                        </p:attrNameLst>
                                      </p:cBhvr>
                                      <p:tavLst>
                                        <p:tav tm="0">
                                          <p:val>
                                            <p:strVal val="#ppt_h"/>
                                          </p:val>
                                        </p:tav>
                                        <p:tav tm="100000">
                                          <p:val>
                                            <p:strVal val="#ppt_h"/>
                                          </p:val>
                                        </p:tav>
                                      </p:tavLst>
                                    </p:anim>
                                    <p:animEffect transition="in" filter="fade">
                                      <p:cBhvr>
                                        <p:cTn id="166" dur="1000"/>
                                        <p:tgtEl>
                                          <p:spTgt spid="121"/>
                                        </p:tgtEl>
                                      </p:cBhvr>
                                    </p:animEffect>
                                  </p:childTnLst>
                                </p:cTn>
                              </p:par>
                            </p:childTnLst>
                          </p:cTn>
                        </p:par>
                        <p:par>
                          <p:cTn id="167" fill="hold">
                            <p:stCondLst>
                              <p:cond delay="5450"/>
                            </p:stCondLst>
                            <p:childTnLst>
                              <p:par>
                                <p:cTn id="168" presetID="23" presetClass="entr" presetSubtype="528" fill="hold" grpId="0" nodeType="afterEffect">
                                  <p:stCondLst>
                                    <p:cond delay="0"/>
                                  </p:stCondLst>
                                  <p:childTnLst>
                                    <p:set>
                                      <p:cBhvr>
                                        <p:cTn id="169" dur="1" fill="hold">
                                          <p:stCondLst>
                                            <p:cond delay="0"/>
                                          </p:stCondLst>
                                        </p:cTn>
                                        <p:tgtEl>
                                          <p:spTgt spid="144"/>
                                        </p:tgtEl>
                                        <p:attrNameLst>
                                          <p:attrName>style.visibility</p:attrName>
                                        </p:attrNameLst>
                                      </p:cBhvr>
                                      <p:to>
                                        <p:strVal val="visible"/>
                                      </p:to>
                                    </p:set>
                                    <p:anim calcmode="lin" valueType="num">
                                      <p:cBhvr>
                                        <p:cTn id="170" dur="1000" fill="hold"/>
                                        <p:tgtEl>
                                          <p:spTgt spid="144"/>
                                        </p:tgtEl>
                                        <p:attrNameLst>
                                          <p:attrName>ppt_w</p:attrName>
                                        </p:attrNameLst>
                                      </p:cBhvr>
                                      <p:tavLst>
                                        <p:tav tm="0">
                                          <p:val>
                                            <p:fltVal val="0"/>
                                          </p:val>
                                        </p:tav>
                                        <p:tav tm="100000">
                                          <p:val>
                                            <p:strVal val="#ppt_w"/>
                                          </p:val>
                                        </p:tav>
                                      </p:tavLst>
                                    </p:anim>
                                    <p:anim calcmode="lin" valueType="num">
                                      <p:cBhvr>
                                        <p:cTn id="171" dur="1000" fill="hold"/>
                                        <p:tgtEl>
                                          <p:spTgt spid="144"/>
                                        </p:tgtEl>
                                        <p:attrNameLst>
                                          <p:attrName>ppt_h</p:attrName>
                                        </p:attrNameLst>
                                      </p:cBhvr>
                                      <p:tavLst>
                                        <p:tav tm="0">
                                          <p:val>
                                            <p:fltVal val="0"/>
                                          </p:val>
                                        </p:tav>
                                        <p:tav tm="100000">
                                          <p:val>
                                            <p:strVal val="#ppt_h"/>
                                          </p:val>
                                        </p:tav>
                                      </p:tavLst>
                                    </p:anim>
                                    <p:anim calcmode="lin" valueType="num">
                                      <p:cBhvr>
                                        <p:cTn id="172" dur="1000" fill="hold"/>
                                        <p:tgtEl>
                                          <p:spTgt spid="144"/>
                                        </p:tgtEl>
                                        <p:attrNameLst>
                                          <p:attrName>ppt_x</p:attrName>
                                        </p:attrNameLst>
                                      </p:cBhvr>
                                      <p:tavLst>
                                        <p:tav tm="0">
                                          <p:val>
                                            <p:fltVal val="0.5"/>
                                          </p:val>
                                        </p:tav>
                                        <p:tav tm="100000">
                                          <p:val>
                                            <p:strVal val="#ppt_x"/>
                                          </p:val>
                                        </p:tav>
                                      </p:tavLst>
                                    </p:anim>
                                    <p:anim calcmode="lin" valueType="num">
                                      <p:cBhvr>
                                        <p:cTn id="173" dur="1000" fill="hold"/>
                                        <p:tgtEl>
                                          <p:spTgt spid="144"/>
                                        </p:tgtEl>
                                        <p:attrNameLst>
                                          <p:attrName>ppt_y</p:attrName>
                                        </p:attrNameLst>
                                      </p:cBhvr>
                                      <p:tavLst>
                                        <p:tav tm="0">
                                          <p:val>
                                            <p:fltVal val="0.5"/>
                                          </p:val>
                                        </p:tav>
                                        <p:tav tm="100000">
                                          <p:val>
                                            <p:strVal val="#ppt_y"/>
                                          </p:val>
                                        </p:tav>
                                      </p:tavLst>
                                    </p:anim>
                                  </p:childTnLst>
                                </p:cTn>
                              </p:par>
                              <p:par>
                                <p:cTn id="174" presetID="45" presetClass="entr" presetSubtype="0" fill="hold" grpId="0" nodeType="withEffect">
                                  <p:stCondLst>
                                    <p:cond delay="0"/>
                                  </p:stCondLst>
                                  <p:iterate type="lt">
                                    <p:tmPct val="10000"/>
                                  </p:iterate>
                                  <p:childTnLst>
                                    <p:set>
                                      <p:cBhvr>
                                        <p:cTn id="175" dur="1" fill="hold">
                                          <p:stCondLst>
                                            <p:cond delay="0"/>
                                          </p:stCondLst>
                                        </p:cTn>
                                        <p:tgtEl>
                                          <p:spTgt spid="142"/>
                                        </p:tgtEl>
                                        <p:attrNameLst>
                                          <p:attrName>style.visibility</p:attrName>
                                        </p:attrNameLst>
                                      </p:cBhvr>
                                      <p:to>
                                        <p:strVal val="visible"/>
                                      </p:to>
                                    </p:set>
                                    <p:animEffect transition="in" filter="fade">
                                      <p:cBhvr>
                                        <p:cTn id="176" dur="1000"/>
                                        <p:tgtEl>
                                          <p:spTgt spid="142"/>
                                        </p:tgtEl>
                                      </p:cBhvr>
                                    </p:animEffect>
                                    <p:anim calcmode="lin" valueType="num">
                                      <p:cBhvr>
                                        <p:cTn id="177" dur="1000" fill="hold"/>
                                        <p:tgtEl>
                                          <p:spTgt spid="142"/>
                                        </p:tgtEl>
                                        <p:attrNameLst>
                                          <p:attrName>ppt_w</p:attrName>
                                        </p:attrNameLst>
                                      </p:cBhvr>
                                      <p:tavLst>
                                        <p:tav tm="0" fmla="#ppt_w*sin(2.5*pi*$)">
                                          <p:val>
                                            <p:fltVal val="0"/>
                                          </p:val>
                                        </p:tav>
                                        <p:tav tm="100000">
                                          <p:val>
                                            <p:fltVal val="1"/>
                                          </p:val>
                                        </p:tav>
                                      </p:tavLst>
                                    </p:anim>
                                    <p:anim calcmode="lin" valueType="num">
                                      <p:cBhvr>
                                        <p:cTn id="178" dur="1000" fill="hold"/>
                                        <p:tgtEl>
                                          <p:spTgt spid="142"/>
                                        </p:tgtEl>
                                        <p:attrNameLst>
                                          <p:attrName>ppt_h</p:attrName>
                                        </p:attrNameLst>
                                      </p:cBhvr>
                                      <p:tavLst>
                                        <p:tav tm="0">
                                          <p:val>
                                            <p:strVal val="#ppt_h"/>
                                          </p:val>
                                        </p:tav>
                                        <p:tav tm="100000">
                                          <p:val>
                                            <p:strVal val="#ppt_h"/>
                                          </p:val>
                                        </p:tav>
                                      </p:tavLst>
                                    </p:anim>
                                  </p:childTnLst>
                                </p:cTn>
                              </p:par>
                              <p:par>
                                <p:cTn id="179" presetID="36" presetClass="emph" presetSubtype="0" fill="hold" grpId="1" nodeType="withEffect">
                                  <p:stCondLst>
                                    <p:cond delay="0"/>
                                  </p:stCondLst>
                                  <p:iterate type="lt">
                                    <p:tmPct val="10000"/>
                                  </p:iterate>
                                  <p:childTnLst>
                                    <p:animScale>
                                      <p:cBhvr>
                                        <p:cTn id="180" dur="500" autoRev="1" fill="hold">
                                          <p:stCondLst>
                                            <p:cond delay="0"/>
                                          </p:stCondLst>
                                        </p:cTn>
                                        <p:tgtEl>
                                          <p:spTgt spid="142"/>
                                        </p:tgtEl>
                                      </p:cBhvr>
                                      <p:to x="80000" y="100000"/>
                                    </p:animScale>
                                    <p:anim by="(#ppt_w*0.10)" calcmode="lin" valueType="num">
                                      <p:cBhvr>
                                        <p:cTn id="181" dur="500" autoRev="1" fill="hold">
                                          <p:stCondLst>
                                            <p:cond delay="0"/>
                                          </p:stCondLst>
                                        </p:cTn>
                                        <p:tgtEl>
                                          <p:spTgt spid="142"/>
                                        </p:tgtEl>
                                        <p:attrNameLst>
                                          <p:attrName>ppt_x</p:attrName>
                                        </p:attrNameLst>
                                      </p:cBhvr>
                                    </p:anim>
                                    <p:anim by="(-#ppt_w*0.10)" calcmode="lin" valueType="num">
                                      <p:cBhvr>
                                        <p:cTn id="182" dur="500" autoRev="1" fill="hold">
                                          <p:stCondLst>
                                            <p:cond delay="0"/>
                                          </p:stCondLst>
                                        </p:cTn>
                                        <p:tgtEl>
                                          <p:spTgt spid="142"/>
                                        </p:tgtEl>
                                        <p:attrNameLst>
                                          <p:attrName>ppt_y</p:attrName>
                                        </p:attrNameLst>
                                      </p:cBhvr>
                                    </p:anim>
                                    <p:animRot by="-480000">
                                      <p:cBhvr>
                                        <p:cTn id="183" dur="500" autoRev="1" fill="hold">
                                          <p:stCondLst>
                                            <p:cond delay="0"/>
                                          </p:stCondLst>
                                        </p:cTn>
                                        <p:tgtEl>
                                          <p:spTgt spid="142"/>
                                        </p:tgtEl>
                                        <p:attrNameLst>
                                          <p:attrName>r</p:attrName>
                                        </p:attrNameLst>
                                      </p:cBhvr>
                                    </p:animRot>
                                  </p:childTnLst>
                                </p:cTn>
                              </p:par>
                              <p:par>
                                <p:cTn id="184" presetID="50" presetClass="entr" presetSubtype="0" decel="100000" fill="hold" grpId="0" nodeType="withEffect">
                                  <p:stCondLst>
                                    <p:cond delay="250"/>
                                  </p:stCondLst>
                                  <p:childTnLst>
                                    <p:set>
                                      <p:cBhvr>
                                        <p:cTn id="185" dur="1" fill="hold">
                                          <p:stCondLst>
                                            <p:cond delay="0"/>
                                          </p:stCondLst>
                                        </p:cTn>
                                        <p:tgtEl>
                                          <p:spTgt spid="130"/>
                                        </p:tgtEl>
                                        <p:attrNameLst>
                                          <p:attrName>style.visibility</p:attrName>
                                        </p:attrNameLst>
                                      </p:cBhvr>
                                      <p:to>
                                        <p:strVal val="visible"/>
                                      </p:to>
                                    </p:set>
                                    <p:anim calcmode="lin" valueType="num">
                                      <p:cBhvr>
                                        <p:cTn id="186" dur="1000" fill="hold"/>
                                        <p:tgtEl>
                                          <p:spTgt spid="130"/>
                                        </p:tgtEl>
                                        <p:attrNameLst>
                                          <p:attrName>ppt_w</p:attrName>
                                        </p:attrNameLst>
                                      </p:cBhvr>
                                      <p:tavLst>
                                        <p:tav tm="0">
                                          <p:val>
                                            <p:strVal val="#ppt_w+.3"/>
                                          </p:val>
                                        </p:tav>
                                        <p:tav tm="100000">
                                          <p:val>
                                            <p:strVal val="#ppt_w"/>
                                          </p:val>
                                        </p:tav>
                                      </p:tavLst>
                                    </p:anim>
                                    <p:anim calcmode="lin" valueType="num">
                                      <p:cBhvr>
                                        <p:cTn id="187" dur="1000" fill="hold"/>
                                        <p:tgtEl>
                                          <p:spTgt spid="130"/>
                                        </p:tgtEl>
                                        <p:attrNameLst>
                                          <p:attrName>ppt_h</p:attrName>
                                        </p:attrNameLst>
                                      </p:cBhvr>
                                      <p:tavLst>
                                        <p:tav tm="0">
                                          <p:val>
                                            <p:strVal val="#ppt_h"/>
                                          </p:val>
                                        </p:tav>
                                        <p:tav tm="100000">
                                          <p:val>
                                            <p:strVal val="#ppt_h"/>
                                          </p:val>
                                        </p:tav>
                                      </p:tavLst>
                                    </p:anim>
                                    <p:animEffect transition="in" filter="fade">
                                      <p:cBhvr>
                                        <p:cTn id="188" dur="10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 grpId="0" animBg="1"/>
      <p:bldP spid="140" grpId="0" animBg="1"/>
      <p:bldP spid="9" grpId="0"/>
      <p:bldP spid="9" grpId="1"/>
      <p:bldP spid="12" grpId="0"/>
      <p:bldP spid="121" grpId="0"/>
      <p:bldP spid="132" grpId="0"/>
      <p:bldP spid="132" grpId="1"/>
      <p:bldP spid="144" grpId="0" animBg="1"/>
      <p:bldP spid="145" grpId="0" animBg="1"/>
      <p:bldP spid="129" grpId="0"/>
      <p:bldP spid="130" grpId="0"/>
      <p:bldP spid="134" grpId="0"/>
      <p:bldP spid="134" grpId="1"/>
      <p:bldP spid="142" grpId="0"/>
      <p:bldP spid="142" grpId="1"/>
      <p:bldP spid="122" grpId="0" animBg="1"/>
      <p:bldP spid="123" grpId="0" animBg="1"/>
      <p:bldP spid="124" grpId="0" animBg="1"/>
      <p:bldP spid="125" grpId="0" animBg="1"/>
      <p:bldP spid="126" grpId="0" animBg="1"/>
      <p:bldP spid="127" grpId="0" animBg="1"/>
      <p:bldP spid="128" grpId="0" animBg="1"/>
      <p:bldP spid="448" grpId="0" animBg="1"/>
      <p:bldP spid="434" grpId="0" animBg="1"/>
      <p:bldP spid="435" grpId="0" animBg="1"/>
      <p:bldP spid="436" grpId="0" animBg="1"/>
      <p:bldP spid="437" grpId="0" animBg="1"/>
      <p:bldP spid="438" grpId="0" animBg="1"/>
      <p:bldP spid="439" grpId="0" animBg="1"/>
      <p:bldP spid="440" grpId="0" animBg="1"/>
      <p:bldP spid="441" grpId="0" animBg="1"/>
      <p:bldP spid="442" grpId="0" animBg="1"/>
      <p:bldP spid="443" grpId="0" animBg="1"/>
      <p:bldP spid="444" grpId="0" animBg="1"/>
      <p:bldP spid="445" grpId="0" animBg="1"/>
      <p:bldP spid="446" grpId="0" animBg="1"/>
      <p:bldP spid="44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 </a:t>
            </a:r>
            <a:r>
              <a:rPr lang="zh-CN" altLang="en-US" dirty="0" smtClean="0"/>
              <a:t>研究</a:t>
            </a:r>
            <a:r>
              <a:rPr lang="zh-CN" altLang="en-US" dirty="0"/>
              <a:t>现状</a:t>
            </a:r>
          </a:p>
        </p:txBody>
      </p:sp>
      <p:sp>
        <p:nvSpPr>
          <p:cNvPr id="6" name="文本框 5"/>
          <p:cNvSpPr txBox="1"/>
          <p:nvPr/>
        </p:nvSpPr>
        <p:spPr>
          <a:xfrm>
            <a:off x="1516650" y="1942087"/>
            <a:ext cx="1296000" cy="468000"/>
          </a:xfrm>
          <a:prstGeom prst="rect">
            <a:avLst/>
          </a:prstGeom>
          <a:solidFill>
            <a:schemeClr val="accent4"/>
          </a:solidFill>
        </p:spPr>
        <p:txBody>
          <a:bodyPr wrap="none" lIns="144000" tIns="36000" rIns="144000" bIns="36000" rtlCol="0" anchor="ctr">
            <a:noAutofit/>
          </a:bodyPr>
          <a:lstStyle/>
          <a:p>
            <a:r>
              <a:rPr lang="zh-CN" altLang="en-US" sz="1100" dirty="0">
                <a:solidFill>
                  <a:schemeClr val="accent1"/>
                </a:solidFill>
                <a:latin typeface="+mn-ea"/>
              </a:rPr>
              <a:t>一、立题依据</a:t>
            </a:r>
          </a:p>
        </p:txBody>
      </p:sp>
      <p:sp>
        <p:nvSpPr>
          <p:cNvPr id="7" name="文本框 6"/>
          <p:cNvSpPr txBox="1"/>
          <p:nvPr/>
        </p:nvSpPr>
        <p:spPr>
          <a:xfrm rot="16200000">
            <a:off x="2639192" y="2114542"/>
            <a:ext cx="223824" cy="123092"/>
          </a:xfrm>
          <a:prstGeom prst="triangle">
            <a:avLst/>
          </a:prstGeom>
          <a:solidFill>
            <a:schemeClr val="bg1"/>
          </a:solidFill>
        </p:spPr>
        <p:txBody>
          <a:bodyPr wrap="none" lIns="144000" tIns="36000" rIns="144000" bIns="36000" rtlCol="0" anchor="ctr">
            <a:noAutofit/>
          </a:bodyPr>
          <a:lstStyle/>
          <a:p>
            <a:endParaRPr lang="zh-CN" altLang="en-US" sz="1100" dirty="0">
              <a:solidFill>
                <a:schemeClr val="accent1"/>
              </a:solidFill>
              <a:latin typeface="+mn-ea"/>
            </a:endParaRPr>
          </a:p>
        </p:txBody>
      </p:sp>
      <p:sp>
        <p:nvSpPr>
          <p:cNvPr id="418" name="MH_SubTitle_2"/>
          <p:cNvSpPr>
            <a:spLocks/>
          </p:cNvSpPr>
          <p:nvPr>
            <p:custDataLst>
              <p:tags r:id="rId1"/>
            </p:custDataLst>
          </p:nvPr>
        </p:nvSpPr>
        <p:spPr bwMode="auto">
          <a:xfrm>
            <a:off x="6936024" y="2621082"/>
            <a:ext cx="3275013" cy="431800"/>
          </a:xfrm>
          <a:custGeom>
            <a:avLst/>
            <a:gdLst>
              <a:gd name="T0" fmla="*/ 27367 w 3275513"/>
              <a:gd name="T1" fmla="*/ 0 h 431880"/>
              <a:gd name="T2" fmla="*/ 3058172 w 3275513"/>
              <a:gd name="T3" fmla="*/ 0 h 431880"/>
              <a:gd name="T4" fmla="*/ 3274013 w 3275513"/>
              <a:gd name="T5" fmla="*/ 215820 h 431880"/>
              <a:gd name="T6" fmla="*/ 3058172 w 3275513"/>
              <a:gd name="T7" fmla="*/ 431640 h 431880"/>
              <a:gd name="T8" fmla="*/ 873032 w 3275513"/>
              <a:gd name="T9" fmla="*/ 431640 h 431880"/>
              <a:gd name="T10" fmla="*/ 803886 w 3275513"/>
              <a:gd name="T11" fmla="*/ 355570 h 431880"/>
              <a:gd name="T12" fmla="*/ 69518 w 3275513"/>
              <a:gd name="T13" fmla="*/ 6269 h 431880"/>
              <a:gd name="T14" fmla="*/ 0 w 3275513"/>
              <a:gd name="T15" fmla="*/ 2757 h 431880"/>
              <a:gd name="T16" fmla="*/ 0 60000 65536"/>
              <a:gd name="T17" fmla="*/ 0 60000 65536"/>
              <a:gd name="T18" fmla="*/ 0 60000 65536"/>
              <a:gd name="T19" fmla="*/ 0 60000 65536"/>
              <a:gd name="T20" fmla="*/ 0 60000 65536"/>
              <a:gd name="T21" fmla="*/ 0 60000 65536"/>
              <a:gd name="T22" fmla="*/ 0 60000 65536"/>
              <a:gd name="T23" fmla="*/ 0 60000 65536"/>
              <a:gd name="T24" fmla="*/ 0 w 3275513"/>
              <a:gd name="T25" fmla="*/ 0 h 431880"/>
              <a:gd name="T26" fmla="*/ 3275513 w 3275513"/>
              <a:gd name="T27" fmla="*/ 431880 h 4318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75513" h="431880">
                <a:moveTo>
                  <a:pt x="27379" y="0"/>
                </a:moveTo>
                <a:lnTo>
                  <a:pt x="3059573" y="0"/>
                </a:lnTo>
                <a:cubicBezTo>
                  <a:pt x="3178833" y="0"/>
                  <a:pt x="3275513" y="96680"/>
                  <a:pt x="3275513" y="215940"/>
                </a:cubicBezTo>
                <a:cubicBezTo>
                  <a:pt x="3275513" y="335200"/>
                  <a:pt x="3178833" y="431880"/>
                  <a:pt x="3059573" y="431880"/>
                </a:cubicBezTo>
                <a:lnTo>
                  <a:pt x="873431" y="431880"/>
                </a:lnTo>
                <a:lnTo>
                  <a:pt x="804255" y="355768"/>
                </a:lnTo>
                <a:cubicBezTo>
                  <a:pt x="611921" y="163433"/>
                  <a:pt x="355385" y="35300"/>
                  <a:pt x="69551" y="6272"/>
                </a:cubicBezTo>
                <a:lnTo>
                  <a:pt x="0" y="2760"/>
                </a:lnTo>
                <a:lnTo>
                  <a:pt x="27379" y="0"/>
                </a:lnTo>
                <a:close/>
              </a:path>
            </a:pathLst>
          </a:custGeom>
          <a:solidFill>
            <a:schemeClr val="accent2"/>
          </a:solidFill>
          <a:ln>
            <a:noFill/>
          </a:ln>
          <a:extLst/>
        </p:spPr>
        <p:txBody>
          <a:bodyPr lIns="180000" rIns="252000" anchor="ctr">
            <a:norm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a:lnSpc>
                <a:spcPct val="120000"/>
              </a:lnSpc>
              <a:spcBef>
                <a:spcPct val="0"/>
              </a:spcBef>
              <a:buNone/>
              <a:defRPr/>
            </a:pPr>
            <a:r>
              <a:rPr lang="zh-CN" altLang="en-US" sz="1800" dirty="0">
                <a:solidFill>
                  <a:srgbClr val="FFFFFF"/>
                </a:solidFill>
                <a:latin typeface="+mj-ea"/>
                <a:ea typeface="+mj-ea"/>
              </a:rPr>
              <a:t>国外研究现状</a:t>
            </a:r>
          </a:p>
        </p:txBody>
      </p:sp>
      <p:sp>
        <p:nvSpPr>
          <p:cNvPr id="419" name="MH_SubTitle_1"/>
          <p:cNvSpPr>
            <a:spLocks/>
          </p:cNvSpPr>
          <p:nvPr>
            <p:custDataLst>
              <p:tags r:id="rId2"/>
            </p:custDataLst>
          </p:nvPr>
        </p:nvSpPr>
        <p:spPr bwMode="auto">
          <a:xfrm>
            <a:off x="3508221" y="4674005"/>
            <a:ext cx="3279775" cy="431800"/>
          </a:xfrm>
          <a:custGeom>
            <a:avLst/>
            <a:gdLst>
              <a:gd name="T0" fmla="*/ 216036 w 3279285"/>
              <a:gd name="T1" fmla="*/ 0 h 431880"/>
              <a:gd name="T2" fmla="*/ 2354086 w 3279285"/>
              <a:gd name="T3" fmla="*/ 0 h 431880"/>
              <a:gd name="T4" fmla="*/ 2423293 w 3279285"/>
              <a:gd name="T5" fmla="*/ 76072 h 431880"/>
              <a:gd name="T6" fmla="*/ 3158326 w 3279285"/>
              <a:gd name="T7" fmla="*/ 425372 h 431880"/>
              <a:gd name="T8" fmla="*/ 3280755 w 3279285"/>
              <a:gd name="T9" fmla="*/ 431549 h 431880"/>
              <a:gd name="T10" fmla="*/ 3279845 w 3279285"/>
              <a:gd name="T11" fmla="*/ 431640 h 431880"/>
              <a:gd name="T12" fmla="*/ 216036 w 3279285"/>
              <a:gd name="T13" fmla="*/ 431640 h 431880"/>
              <a:gd name="T14" fmla="*/ 0 w 3279285"/>
              <a:gd name="T15" fmla="*/ 215820 h 431880"/>
              <a:gd name="T16" fmla="*/ 216036 w 3279285"/>
              <a:gd name="T17" fmla="*/ 0 h 4318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79285"/>
              <a:gd name="T28" fmla="*/ 0 h 431880"/>
              <a:gd name="T29" fmla="*/ 3279285 w 3279285"/>
              <a:gd name="T30" fmla="*/ 431880 h 4318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79285" h="431880">
                <a:moveTo>
                  <a:pt x="215940" y="0"/>
                </a:moveTo>
                <a:lnTo>
                  <a:pt x="2353030" y="0"/>
                </a:lnTo>
                <a:lnTo>
                  <a:pt x="2422207" y="76114"/>
                </a:lnTo>
                <a:cubicBezTo>
                  <a:pt x="2614541" y="268448"/>
                  <a:pt x="2871077" y="396581"/>
                  <a:pt x="3156910" y="425609"/>
                </a:cubicBezTo>
                <a:lnTo>
                  <a:pt x="3279285" y="431789"/>
                </a:lnTo>
                <a:lnTo>
                  <a:pt x="3278375" y="431880"/>
                </a:lnTo>
                <a:lnTo>
                  <a:pt x="215940" y="431880"/>
                </a:lnTo>
                <a:cubicBezTo>
                  <a:pt x="96680" y="431880"/>
                  <a:pt x="0" y="335200"/>
                  <a:pt x="0" y="215940"/>
                </a:cubicBezTo>
                <a:cubicBezTo>
                  <a:pt x="0" y="96680"/>
                  <a:pt x="96680" y="0"/>
                  <a:pt x="215940" y="0"/>
                </a:cubicBezTo>
                <a:close/>
              </a:path>
            </a:pathLst>
          </a:custGeom>
          <a:solidFill>
            <a:schemeClr val="accent3"/>
          </a:solidFill>
          <a:ln>
            <a:noFill/>
          </a:ln>
          <a:extLst/>
        </p:spPr>
        <p:txBody>
          <a:bodyPr lIns="252000" rIns="180000" anchor="ctr">
            <a:norm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nSpc>
                <a:spcPct val="120000"/>
              </a:lnSpc>
              <a:spcBef>
                <a:spcPct val="0"/>
              </a:spcBef>
              <a:buNone/>
              <a:defRPr/>
            </a:pPr>
            <a:r>
              <a:rPr lang="zh-CN" altLang="en-US" sz="1800" dirty="0" smtClean="0">
                <a:solidFill>
                  <a:srgbClr val="FFFFFF"/>
                </a:solidFill>
                <a:latin typeface="+mj-ea"/>
                <a:ea typeface="+mj-ea"/>
              </a:rPr>
              <a:t>国内</a:t>
            </a:r>
            <a:r>
              <a:rPr lang="zh-CN" altLang="en-US" sz="1800" dirty="0">
                <a:solidFill>
                  <a:srgbClr val="FFFFFF"/>
                </a:solidFill>
                <a:latin typeface="+mj-ea"/>
                <a:ea typeface="+mj-ea"/>
              </a:rPr>
              <a:t>研究现状</a:t>
            </a:r>
          </a:p>
        </p:txBody>
      </p:sp>
      <p:sp>
        <p:nvSpPr>
          <p:cNvPr id="420" name="MH_Title_1"/>
          <p:cNvSpPr/>
          <p:nvPr>
            <p:custDataLst>
              <p:tags r:id="rId3"/>
            </p:custDataLst>
          </p:nvPr>
        </p:nvSpPr>
        <p:spPr>
          <a:xfrm>
            <a:off x="5748842" y="2779419"/>
            <a:ext cx="2178050" cy="2179637"/>
          </a:xfrm>
          <a:prstGeom prst="donut">
            <a:avLst>
              <a:gd name="adj" fmla="val 6327"/>
            </a:avLst>
          </a:prstGeom>
          <a:solidFill>
            <a:schemeClr val="accent1"/>
          </a:solidFill>
        </p:spPr>
        <p:txBody>
          <a:bodyPr lIns="0" tIns="0" rIns="0" bIns="0" anchor="ctr">
            <a:normAutofit/>
          </a:bodyPr>
          <a:lstStyle/>
          <a:p>
            <a:pPr algn="ctr">
              <a:defRPr/>
            </a:pPr>
            <a:endParaRPr lang="zh-CN" altLang="en-US" sz="3200" dirty="0">
              <a:solidFill>
                <a:schemeClr val="accent1"/>
              </a:solidFill>
            </a:endParaRPr>
          </a:p>
        </p:txBody>
      </p:sp>
      <p:sp>
        <p:nvSpPr>
          <p:cNvPr id="3" name="椭圆 2"/>
          <p:cNvSpPr/>
          <p:nvPr/>
        </p:nvSpPr>
        <p:spPr>
          <a:xfrm>
            <a:off x="5930983" y="2962353"/>
            <a:ext cx="1813768" cy="1813768"/>
          </a:xfrm>
          <a:prstGeom prst="ellipse">
            <a:avLst/>
          </a:prstGeom>
          <a:blipFill>
            <a:blip r:embed="rId6"/>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2" name="Rectangle 50"/>
          <p:cNvSpPr/>
          <p:nvPr/>
        </p:nvSpPr>
        <p:spPr>
          <a:xfrm>
            <a:off x="3475441" y="2621082"/>
            <a:ext cx="2091260" cy="1938992"/>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a:t>
            </a:r>
            <a:r>
              <a:rPr lang="zh-CN" altLang="en-US" sz="1000" dirty="0" smtClean="0">
                <a:solidFill>
                  <a:schemeClr val="accent1"/>
                </a:solidFill>
                <a:latin typeface="+mn-ea"/>
              </a:rPr>
              <a:t>。</a:t>
            </a:r>
            <a:endParaRPr lang="en-US" altLang="zh-CN" sz="1000" dirty="0" smtClean="0">
              <a:solidFill>
                <a:schemeClr val="accent1"/>
              </a:solidFill>
              <a:latin typeface="+mn-ea"/>
            </a:endParaRPr>
          </a:p>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a:t>
            </a:r>
            <a:r>
              <a:rPr lang="zh-CN" altLang="en-US" sz="1000" dirty="0" smtClean="0">
                <a:solidFill>
                  <a:schemeClr val="accent1"/>
                </a:solidFill>
                <a:latin typeface="+mn-ea"/>
              </a:rPr>
              <a:t>。</a:t>
            </a:r>
            <a:endParaRPr lang="en-US" altLang="zh-CN" sz="1000" dirty="0">
              <a:solidFill>
                <a:schemeClr val="accent1"/>
              </a:solidFill>
              <a:latin typeface="+mn-ea"/>
            </a:endParaRPr>
          </a:p>
        </p:txBody>
      </p:sp>
      <p:sp>
        <p:nvSpPr>
          <p:cNvPr id="427" name="Rectangle 50"/>
          <p:cNvSpPr/>
          <p:nvPr/>
        </p:nvSpPr>
        <p:spPr>
          <a:xfrm>
            <a:off x="8076253" y="3166813"/>
            <a:ext cx="2091260" cy="1938992"/>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a:t>
            </a:r>
            <a:r>
              <a:rPr lang="zh-CN" altLang="en-US" sz="1000" dirty="0" smtClean="0">
                <a:solidFill>
                  <a:schemeClr val="accent1"/>
                </a:solidFill>
                <a:latin typeface="+mn-ea"/>
              </a:rPr>
              <a:t>。</a:t>
            </a:r>
            <a:endParaRPr lang="en-US" altLang="zh-CN" sz="1000" dirty="0" smtClean="0">
              <a:solidFill>
                <a:schemeClr val="accent1"/>
              </a:solidFill>
              <a:latin typeface="+mn-ea"/>
            </a:endParaRPr>
          </a:p>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a:t>
            </a:r>
            <a:r>
              <a:rPr lang="zh-CN" altLang="en-US" sz="1000" dirty="0" smtClean="0">
                <a:solidFill>
                  <a:schemeClr val="accent1"/>
                </a:solidFill>
                <a:latin typeface="+mn-ea"/>
              </a:rPr>
              <a:t>。</a:t>
            </a:r>
            <a:endParaRPr lang="en-US" altLang="zh-CN" sz="1000" dirty="0">
              <a:solidFill>
                <a:schemeClr val="accent1"/>
              </a:solidFill>
              <a:latin typeface="+mn-ea"/>
            </a:endParaRPr>
          </a:p>
        </p:txBody>
      </p:sp>
    </p:spTree>
    <p:extLst>
      <p:ext uri="{BB962C8B-B14F-4D97-AF65-F5344CB8AC3E}">
        <p14:creationId xmlns:p14="http://schemas.microsoft.com/office/powerpoint/2010/main" val="816408017"/>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20"/>
                                            </p:tgtEl>
                                            <p:attrNameLst>
                                              <p:attrName>style.visibility</p:attrName>
                                            </p:attrNameLst>
                                          </p:cBhvr>
                                          <p:to>
                                            <p:strVal val="visible"/>
                                          </p:to>
                                        </p:set>
                                        <p:anim calcmode="lin" valueType="num">
                                          <p:cBhvr>
                                            <p:cTn id="7" dur="500" fill="hold"/>
                                            <p:tgtEl>
                                              <p:spTgt spid="420"/>
                                            </p:tgtEl>
                                            <p:attrNameLst>
                                              <p:attrName>ppt_w</p:attrName>
                                            </p:attrNameLst>
                                          </p:cBhvr>
                                          <p:tavLst>
                                            <p:tav tm="0">
                                              <p:val>
                                                <p:fltVal val="0"/>
                                              </p:val>
                                            </p:tav>
                                            <p:tav tm="100000">
                                              <p:val>
                                                <p:strVal val="#ppt_w"/>
                                              </p:val>
                                            </p:tav>
                                          </p:tavLst>
                                        </p:anim>
                                        <p:anim calcmode="lin" valueType="num">
                                          <p:cBhvr>
                                            <p:cTn id="8" dur="500" fill="hold"/>
                                            <p:tgtEl>
                                              <p:spTgt spid="420"/>
                                            </p:tgtEl>
                                            <p:attrNameLst>
                                              <p:attrName>ppt_h</p:attrName>
                                            </p:attrNameLst>
                                          </p:cBhvr>
                                          <p:tavLst>
                                            <p:tav tm="0">
                                              <p:val>
                                                <p:fltVal val="0"/>
                                              </p:val>
                                            </p:tav>
                                            <p:tav tm="100000">
                                              <p:val>
                                                <p:strVal val="#ppt_h"/>
                                              </p:val>
                                            </p:tav>
                                          </p:tavLst>
                                        </p:anim>
                                        <p:animEffect transition="in" filter="fade">
                                          <p:cBhvr>
                                            <p:cTn id="9" dur="500"/>
                                            <p:tgtEl>
                                              <p:spTgt spid="420"/>
                                            </p:tgtEl>
                                          </p:cBhvr>
                                        </p:animEffect>
                                      </p:childTnLst>
                                    </p:cTn>
                                  </p:par>
                                  <p:par>
                                    <p:cTn id="10" presetID="31"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style.rotation</p:attrName>
                                            </p:attrNameLst>
                                          </p:cBhvr>
                                          <p:tavLst>
                                            <p:tav tm="0">
                                              <p:val>
                                                <p:fltVal val="90"/>
                                              </p:val>
                                            </p:tav>
                                            <p:tav tm="100000">
                                              <p:val>
                                                <p:fltVal val="0"/>
                                              </p:val>
                                            </p:tav>
                                          </p:tavLst>
                                        </p:anim>
                                        <p:animEffect transition="in" filter="fade">
                                          <p:cBhvr>
                                            <p:cTn id="15" dur="1000"/>
                                            <p:tgtEl>
                                              <p:spTgt spid="3"/>
                                            </p:tgtEl>
                                          </p:cBhvr>
                                        </p:animEffect>
                                      </p:childTnLst>
                                    </p:cTn>
                                  </p:par>
                                  <p:par>
                                    <p:cTn id="16" presetID="2" presetClass="entr" presetSubtype="2" fill="hold" grpId="0" nodeType="withEffect" p14:presetBounceEnd="40000">
                                      <p:stCondLst>
                                        <p:cond delay="250"/>
                                      </p:stCondLst>
                                      <p:childTnLst>
                                        <p:set>
                                          <p:cBhvr>
                                            <p:cTn id="17" dur="1" fill="hold">
                                              <p:stCondLst>
                                                <p:cond delay="0"/>
                                              </p:stCondLst>
                                            </p:cTn>
                                            <p:tgtEl>
                                              <p:spTgt spid="418"/>
                                            </p:tgtEl>
                                            <p:attrNameLst>
                                              <p:attrName>style.visibility</p:attrName>
                                            </p:attrNameLst>
                                          </p:cBhvr>
                                          <p:to>
                                            <p:strVal val="visible"/>
                                          </p:to>
                                        </p:set>
                                        <p:anim calcmode="lin" valueType="num" p14:bounceEnd="40000">
                                          <p:cBhvr additive="base">
                                            <p:cTn id="18" dur="1000" fill="hold"/>
                                            <p:tgtEl>
                                              <p:spTgt spid="418"/>
                                            </p:tgtEl>
                                            <p:attrNameLst>
                                              <p:attrName>ppt_x</p:attrName>
                                            </p:attrNameLst>
                                          </p:cBhvr>
                                          <p:tavLst>
                                            <p:tav tm="0">
                                              <p:val>
                                                <p:strVal val="1+#ppt_w/2"/>
                                              </p:val>
                                            </p:tav>
                                            <p:tav tm="100000">
                                              <p:val>
                                                <p:strVal val="#ppt_x"/>
                                              </p:val>
                                            </p:tav>
                                          </p:tavLst>
                                        </p:anim>
                                        <p:anim calcmode="lin" valueType="num" p14:bounceEnd="40000">
                                          <p:cBhvr additive="base">
                                            <p:cTn id="19" dur="1000" fill="hold"/>
                                            <p:tgtEl>
                                              <p:spTgt spid="418"/>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14:presetBounceEnd="40000">
                                      <p:stCondLst>
                                        <p:cond delay="250"/>
                                      </p:stCondLst>
                                      <p:childTnLst>
                                        <p:set>
                                          <p:cBhvr>
                                            <p:cTn id="21" dur="1" fill="hold">
                                              <p:stCondLst>
                                                <p:cond delay="0"/>
                                              </p:stCondLst>
                                            </p:cTn>
                                            <p:tgtEl>
                                              <p:spTgt spid="419"/>
                                            </p:tgtEl>
                                            <p:attrNameLst>
                                              <p:attrName>style.visibility</p:attrName>
                                            </p:attrNameLst>
                                          </p:cBhvr>
                                          <p:to>
                                            <p:strVal val="visible"/>
                                          </p:to>
                                        </p:set>
                                        <p:anim calcmode="lin" valueType="num" p14:bounceEnd="40000">
                                          <p:cBhvr additive="base">
                                            <p:cTn id="22" dur="1000" fill="hold"/>
                                            <p:tgtEl>
                                              <p:spTgt spid="419"/>
                                            </p:tgtEl>
                                            <p:attrNameLst>
                                              <p:attrName>ppt_x</p:attrName>
                                            </p:attrNameLst>
                                          </p:cBhvr>
                                          <p:tavLst>
                                            <p:tav tm="0">
                                              <p:val>
                                                <p:strVal val="0-#ppt_w/2"/>
                                              </p:val>
                                            </p:tav>
                                            <p:tav tm="100000">
                                              <p:val>
                                                <p:strVal val="#ppt_x"/>
                                              </p:val>
                                            </p:tav>
                                          </p:tavLst>
                                        </p:anim>
                                        <p:anim calcmode="lin" valueType="num" p14:bounceEnd="40000">
                                          <p:cBhvr additive="base">
                                            <p:cTn id="23" dur="1000" fill="hold"/>
                                            <p:tgtEl>
                                              <p:spTgt spid="419"/>
                                            </p:tgtEl>
                                            <p:attrNameLst>
                                              <p:attrName>ppt_y</p:attrName>
                                            </p:attrNameLst>
                                          </p:cBhvr>
                                          <p:tavLst>
                                            <p:tav tm="0">
                                              <p:val>
                                                <p:strVal val="#ppt_y"/>
                                              </p:val>
                                            </p:tav>
                                            <p:tav tm="100000">
                                              <p:val>
                                                <p:strVal val="#ppt_y"/>
                                              </p:val>
                                            </p:tav>
                                          </p:tavLst>
                                        </p:anim>
                                      </p:childTnLst>
                                    </p:cTn>
                                  </p:par>
                                  <p:par>
                                    <p:cTn id="24" presetID="50" presetClass="entr" presetSubtype="0" decel="100000" fill="hold" grpId="0" nodeType="withEffect">
                                      <p:stCondLst>
                                        <p:cond delay="750"/>
                                      </p:stCondLst>
                                      <p:childTnLst>
                                        <p:set>
                                          <p:cBhvr>
                                            <p:cTn id="25" dur="1" fill="hold">
                                              <p:stCondLst>
                                                <p:cond delay="0"/>
                                              </p:stCondLst>
                                            </p:cTn>
                                            <p:tgtEl>
                                              <p:spTgt spid="422"/>
                                            </p:tgtEl>
                                            <p:attrNameLst>
                                              <p:attrName>style.visibility</p:attrName>
                                            </p:attrNameLst>
                                          </p:cBhvr>
                                          <p:to>
                                            <p:strVal val="visible"/>
                                          </p:to>
                                        </p:set>
                                        <p:anim calcmode="lin" valueType="num">
                                          <p:cBhvr>
                                            <p:cTn id="26" dur="1000" fill="hold"/>
                                            <p:tgtEl>
                                              <p:spTgt spid="422"/>
                                            </p:tgtEl>
                                            <p:attrNameLst>
                                              <p:attrName>ppt_w</p:attrName>
                                            </p:attrNameLst>
                                          </p:cBhvr>
                                          <p:tavLst>
                                            <p:tav tm="0">
                                              <p:val>
                                                <p:strVal val="#ppt_w+.3"/>
                                              </p:val>
                                            </p:tav>
                                            <p:tav tm="100000">
                                              <p:val>
                                                <p:strVal val="#ppt_w"/>
                                              </p:val>
                                            </p:tav>
                                          </p:tavLst>
                                        </p:anim>
                                        <p:anim calcmode="lin" valueType="num">
                                          <p:cBhvr>
                                            <p:cTn id="27" dur="1000" fill="hold"/>
                                            <p:tgtEl>
                                              <p:spTgt spid="422"/>
                                            </p:tgtEl>
                                            <p:attrNameLst>
                                              <p:attrName>ppt_h</p:attrName>
                                            </p:attrNameLst>
                                          </p:cBhvr>
                                          <p:tavLst>
                                            <p:tav tm="0">
                                              <p:val>
                                                <p:strVal val="#ppt_h"/>
                                              </p:val>
                                            </p:tav>
                                            <p:tav tm="100000">
                                              <p:val>
                                                <p:strVal val="#ppt_h"/>
                                              </p:val>
                                            </p:tav>
                                          </p:tavLst>
                                        </p:anim>
                                        <p:animEffect transition="in" filter="fade">
                                          <p:cBhvr>
                                            <p:cTn id="28" dur="1000"/>
                                            <p:tgtEl>
                                              <p:spTgt spid="422"/>
                                            </p:tgtEl>
                                          </p:cBhvr>
                                        </p:animEffect>
                                      </p:childTnLst>
                                    </p:cTn>
                                  </p:par>
                                  <p:par>
                                    <p:cTn id="29" presetID="50" presetClass="entr" presetSubtype="0" decel="100000" fill="hold" grpId="0" nodeType="withEffect">
                                      <p:stCondLst>
                                        <p:cond delay="750"/>
                                      </p:stCondLst>
                                      <p:childTnLst>
                                        <p:set>
                                          <p:cBhvr>
                                            <p:cTn id="30" dur="1" fill="hold">
                                              <p:stCondLst>
                                                <p:cond delay="0"/>
                                              </p:stCondLst>
                                            </p:cTn>
                                            <p:tgtEl>
                                              <p:spTgt spid="427"/>
                                            </p:tgtEl>
                                            <p:attrNameLst>
                                              <p:attrName>style.visibility</p:attrName>
                                            </p:attrNameLst>
                                          </p:cBhvr>
                                          <p:to>
                                            <p:strVal val="visible"/>
                                          </p:to>
                                        </p:set>
                                        <p:anim calcmode="lin" valueType="num">
                                          <p:cBhvr>
                                            <p:cTn id="31" dur="1000" fill="hold"/>
                                            <p:tgtEl>
                                              <p:spTgt spid="427"/>
                                            </p:tgtEl>
                                            <p:attrNameLst>
                                              <p:attrName>ppt_w</p:attrName>
                                            </p:attrNameLst>
                                          </p:cBhvr>
                                          <p:tavLst>
                                            <p:tav tm="0">
                                              <p:val>
                                                <p:strVal val="#ppt_w+.3"/>
                                              </p:val>
                                            </p:tav>
                                            <p:tav tm="100000">
                                              <p:val>
                                                <p:strVal val="#ppt_w"/>
                                              </p:val>
                                            </p:tav>
                                          </p:tavLst>
                                        </p:anim>
                                        <p:anim calcmode="lin" valueType="num">
                                          <p:cBhvr>
                                            <p:cTn id="32" dur="1000" fill="hold"/>
                                            <p:tgtEl>
                                              <p:spTgt spid="427"/>
                                            </p:tgtEl>
                                            <p:attrNameLst>
                                              <p:attrName>ppt_h</p:attrName>
                                            </p:attrNameLst>
                                          </p:cBhvr>
                                          <p:tavLst>
                                            <p:tav tm="0">
                                              <p:val>
                                                <p:strVal val="#ppt_h"/>
                                              </p:val>
                                            </p:tav>
                                            <p:tav tm="100000">
                                              <p:val>
                                                <p:strVal val="#ppt_h"/>
                                              </p:val>
                                            </p:tav>
                                          </p:tavLst>
                                        </p:anim>
                                        <p:animEffect transition="in" filter="fade">
                                          <p:cBhvr>
                                            <p:cTn id="33" dur="1000"/>
                                            <p:tgtEl>
                                              <p:spTgt spid="4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8" grpId="0" animBg="1"/>
          <p:bldP spid="419" grpId="0" animBg="1"/>
          <p:bldP spid="420" grpId="0" animBg="1"/>
          <p:bldP spid="3" grpId="0" animBg="1"/>
          <p:bldP spid="422" grpId="0"/>
          <p:bldP spid="4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20"/>
                                            </p:tgtEl>
                                            <p:attrNameLst>
                                              <p:attrName>style.visibility</p:attrName>
                                            </p:attrNameLst>
                                          </p:cBhvr>
                                          <p:to>
                                            <p:strVal val="visible"/>
                                          </p:to>
                                        </p:set>
                                        <p:anim calcmode="lin" valueType="num">
                                          <p:cBhvr>
                                            <p:cTn id="7" dur="500" fill="hold"/>
                                            <p:tgtEl>
                                              <p:spTgt spid="420"/>
                                            </p:tgtEl>
                                            <p:attrNameLst>
                                              <p:attrName>ppt_w</p:attrName>
                                            </p:attrNameLst>
                                          </p:cBhvr>
                                          <p:tavLst>
                                            <p:tav tm="0">
                                              <p:val>
                                                <p:fltVal val="0"/>
                                              </p:val>
                                            </p:tav>
                                            <p:tav tm="100000">
                                              <p:val>
                                                <p:strVal val="#ppt_w"/>
                                              </p:val>
                                            </p:tav>
                                          </p:tavLst>
                                        </p:anim>
                                        <p:anim calcmode="lin" valueType="num">
                                          <p:cBhvr>
                                            <p:cTn id="8" dur="500" fill="hold"/>
                                            <p:tgtEl>
                                              <p:spTgt spid="420"/>
                                            </p:tgtEl>
                                            <p:attrNameLst>
                                              <p:attrName>ppt_h</p:attrName>
                                            </p:attrNameLst>
                                          </p:cBhvr>
                                          <p:tavLst>
                                            <p:tav tm="0">
                                              <p:val>
                                                <p:fltVal val="0"/>
                                              </p:val>
                                            </p:tav>
                                            <p:tav tm="100000">
                                              <p:val>
                                                <p:strVal val="#ppt_h"/>
                                              </p:val>
                                            </p:tav>
                                          </p:tavLst>
                                        </p:anim>
                                        <p:animEffect transition="in" filter="fade">
                                          <p:cBhvr>
                                            <p:cTn id="9" dur="500"/>
                                            <p:tgtEl>
                                              <p:spTgt spid="420"/>
                                            </p:tgtEl>
                                          </p:cBhvr>
                                        </p:animEffect>
                                      </p:childTnLst>
                                    </p:cTn>
                                  </p:par>
                                  <p:par>
                                    <p:cTn id="10" presetID="31"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style.rotation</p:attrName>
                                            </p:attrNameLst>
                                          </p:cBhvr>
                                          <p:tavLst>
                                            <p:tav tm="0">
                                              <p:val>
                                                <p:fltVal val="90"/>
                                              </p:val>
                                            </p:tav>
                                            <p:tav tm="100000">
                                              <p:val>
                                                <p:fltVal val="0"/>
                                              </p:val>
                                            </p:tav>
                                          </p:tavLst>
                                        </p:anim>
                                        <p:animEffect transition="in" filter="fade">
                                          <p:cBhvr>
                                            <p:cTn id="15" dur="1000"/>
                                            <p:tgtEl>
                                              <p:spTgt spid="3"/>
                                            </p:tgtEl>
                                          </p:cBhvr>
                                        </p:animEffect>
                                      </p:childTnLst>
                                    </p:cTn>
                                  </p:par>
                                  <p:par>
                                    <p:cTn id="16" presetID="2" presetClass="entr" presetSubtype="2" fill="hold" grpId="0" nodeType="withEffect">
                                      <p:stCondLst>
                                        <p:cond delay="250"/>
                                      </p:stCondLst>
                                      <p:childTnLst>
                                        <p:set>
                                          <p:cBhvr>
                                            <p:cTn id="17" dur="1" fill="hold">
                                              <p:stCondLst>
                                                <p:cond delay="0"/>
                                              </p:stCondLst>
                                            </p:cTn>
                                            <p:tgtEl>
                                              <p:spTgt spid="418"/>
                                            </p:tgtEl>
                                            <p:attrNameLst>
                                              <p:attrName>style.visibility</p:attrName>
                                            </p:attrNameLst>
                                          </p:cBhvr>
                                          <p:to>
                                            <p:strVal val="visible"/>
                                          </p:to>
                                        </p:set>
                                        <p:anim calcmode="lin" valueType="num">
                                          <p:cBhvr additive="base">
                                            <p:cTn id="18" dur="1000" fill="hold"/>
                                            <p:tgtEl>
                                              <p:spTgt spid="418"/>
                                            </p:tgtEl>
                                            <p:attrNameLst>
                                              <p:attrName>ppt_x</p:attrName>
                                            </p:attrNameLst>
                                          </p:cBhvr>
                                          <p:tavLst>
                                            <p:tav tm="0">
                                              <p:val>
                                                <p:strVal val="1+#ppt_w/2"/>
                                              </p:val>
                                            </p:tav>
                                            <p:tav tm="100000">
                                              <p:val>
                                                <p:strVal val="#ppt_x"/>
                                              </p:val>
                                            </p:tav>
                                          </p:tavLst>
                                        </p:anim>
                                        <p:anim calcmode="lin" valueType="num">
                                          <p:cBhvr additive="base">
                                            <p:cTn id="19" dur="1000" fill="hold"/>
                                            <p:tgtEl>
                                              <p:spTgt spid="418"/>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250"/>
                                      </p:stCondLst>
                                      <p:childTnLst>
                                        <p:set>
                                          <p:cBhvr>
                                            <p:cTn id="21" dur="1" fill="hold">
                                              <p:stCondLst>
                                                <p:cond delay="0"/>
                                              </p:stCondLst>
                                            </p:cTn>
                                            <p:tgtEl>
                                              <p:spTgt spid="419"/>
                                            </p:tgtEl>
                                            <p:attrNameLst>
                                              <p:attrName>style.visibility</p:attrName>
                                            </p:attrNameLst>
                                          </p:cBhvr>
                                          <p:to>
                                            <p:strVal val="visible"/>
                                          </p:to>
                                        </p:set>
                                        <p:anim calcmode="lin" valueType="num">
                                          <p:cBhvr additive="base">
                                            <p:cTn id="22" dur="1000" fill="hold"/>
                                            <p:tgtEl>
                                              <p:spTgt spid="419"/>
                                            </p:tgtEl>
                                            <p:attrNameLst>
                                              <p:attrName>ppt_x</p:attrName>
                                            </p:attrNameLst>
                                          </p:cBhvr>
                                          <p:tavLst>
                                            <p:tav tm="0">
                                              <p:val>
                                                <p:strVal val="0-#ppt_w/2"/>
                                              </p:val>
                                            </p:tav>
                                            <p:tav tm="100000">
                                              <p:val>
                                                <p:strVal val="#ppt_x"/>
                                              </p:val>
                                            </p:tav>
                                          </p:tavLst>
                                        </p:anim>
                                        <p:anim calcmode="lin" valueType="num">
                                          <p:cBhvr additive="base">
                                            <p:cTn id="23" dur="1000" fill="hold"/>
                                            <p:tgtEl>
                                              <p:spTgt spid="419"/>
                                            </p:tgtEl>
                                            <p:attrNameLst>
                                              <p:attrName>ppt_y</p:attrName>
                                            </p:attrNameLst>
                                          </p:cBhvr>
                                          <p:tavLst>
                                            <p:tav tm="0">
                                              <p:val>
                                                <p:strVal val="#ppt_y"/>
                                              </p:val>
                                            </p:tav>
                                            <p:tav tm="100000">
                                              <p:val>
                                                <p:strVal val="#ppt_y"/>
                                              </p:val>
                                            </p:tav>
                                          </p:tavLst>
                                        </p:anim>
                                      </p:childTnLst>
                                    </p:cTn>
                                  </p:par>
                                  <p:par>
                                    <p:cTn id="24" presetID="50" presetClass="entr" presetSubtype="0" decel="100000" fill="hold" grpId="0" nodeType="withEffect">
                                      <p:stCondLst>
                                        <p:cond delay="750"/>
                                      </p:stCondLst>
                                      <p:childTnLst>
                                        <p:set>
                                          <p:cBhvr>
                                            <p:cTn id="25" dur="1" fill="hold">
                                              <p:stCondLst>
                                                <p:cond delay="0"/>
                                              </p:stCondLst>
                                            </p:cTn>
                                            <p:tgtEl>
                                              <p:spTgt spid="422"/>
                                            </p:tgtEl>
                                            <p:attrNameLst>
                                              <p:attrName>style.visibility</p:attrName>
                                            </p:attrNameLst>
                                          </p:cBhvr>
                                          <p:to>
                                            <p:strVal val="visible"/>
                                          </p:to>
                                        </p:set>
                                        <p:anim calcmode="lin" valueType="num">
                                          <p:cBhvr>
                                            <p:cTn id="26" dur="1000" fill="hold"/>
                                            <p:tgtEl>
                                              <p:spTgt spid="422"/>
                                            </p:tgtEl>
                                            <p:attrNameLst>
                                              <p:attrName>ppt_w</p:attrName>
                                            </p:attrNameLst>
                                          </p:cBhvr>
                                          <p:tavLst>
                                            <p:tav tm="0">
                                              <p:val>
                                                <p:strVal val="#ppt_w+.3"/>
                                              </p:val>
                                            </p:tav>
                                            <p:tav tm="100000">
                                              <p:val>
                                                <p:strVal val="#ppt_w"/>
                                              </p:val>
                                            </p:tav>
                                          </p:tavLst>
                                        </p:anim>
                                        <p:anim calcmode="lin" valueType="num">
                                          <p:cBhvr>
                                            <p:cTn id="27" dur="1000" fill="hold"/>
                                            <p:tgtEl>
                                              <p:spTgt spid="422"/>
                                            </p:tgtEl>
                                            <p:attrNameLst>
                                              <p:attrName>ppt_h</p:attrName>
                                            </p:attrNameLst>
                                          </p:cBhvr>
                                          <p:tavLst>
                                            <p:tav tm="0">
                                              <p:val>
                                                <p:strVal val="#ppt_h"/>
                                              </p:val>
                                            </p:tav>
                                            <p:tav tm="100000">
                                              <p:val>
                                                <p:strVal val="#ppt_h"/>
                                              </p:val>
                                            </p:tav>
                                          </p:tavLst>
                                        </p:anim>
                                        <p:animEffect transition="in" filter="fade">
                                          <p:cBhvr>
                                            <p:cTn id="28" dur="1000"/>
                                            <p:tgtEl>
                                              <p:spTgt spid="422"/>
                                            </p:tgtEl>
                                          </p:cBhvr>
                                        </p:animEffect>
                                      </p:childTnLst>
                                    </p:cTn>
                                  </p:par>
                                  <p:par>
                                    <p:cTn id="29" presetID="50" presetClass="entr" presetSubtype="0" decel="100000" fill="hold" grpId="0" nodeType="withEffect">
                                      <p:stCondLst>
                                        <p:cond delay="750"/>
                                      </p:stCondLst>
                                      <p:childTnLst>
                                        <p:set>
                                          <p:cBhvr>
                                            <p:cTn id="30" dur="1" fill="hold">
                                              <p:stCondLst>
                                                <p:cond delay="0"/>
                                              </p:stCondLst>
                                            </p:cTn>
                                            <p:tgtEl>
                                              <p:spTgt spid="427"/>
                                            </p:tgtEl>
                                            <p:attrNameLst>
                                              <p:attrName>style.visibility</p:attrName>
                                            </p:attrNameLst>
                                          </p:cBhvr>
                                          <p:to>
                                            <p:strVal val="visible"/>
                                          </p:to>
                                        </p:set>
                                        <p:anim calcmode="lin" valueType="num">
                                          <p:cBhvr>
                                            <p:cTn id="31" dur="1000" fill="hold"/>
                                            <p:tgtEl>
                                              <p:spTgt spid="427"/>
                                            </p:tgtEl>
                                            <p:attrNameLst>
                                              <p:attrName>ppt_w</p:attrName>
                                            </p:attrNameLst>
                                          </p:cBhvr>
                                          <p:tavLst>
                                            <p:tav tm="0">
                                              <p:val>
                                                <p:strVal val="#ppt_w+.3"/>
                                              </p:val>
                                            </p:tav>
                                            <p:tav tm="100000">
                                              <p:val>
                                                <p:strVal val="#ppt_w"/>
                                              </p:val>
                                            </p:tav>
                                          </p:tavLst>
                                        </p:anim>
                                        <p:anim calcmode="lin" valueType="num">
                                          <p:cBhvr>
                                            <p:cTn id="32" dur="1000" fill="hold"/>
                                            <p:tgtEl>
                                              <p:spTgt spid="427"/>
                                            </p:tgtEl>
                                            <p:attrNameLst>
                                              <p:attrName>ppt_h</p:attrName>
                                            </p:attrNameLst>
                                          </p:cBhvr>
                                          <p:tavLst>
                                            <p:tav tm="0">
                                              <p:val>
                                                <p:strVal val="#ppt_h"/>
                                              </p:val>
                                            </p:tav>
                                            <p:tav tm="100000">
                                              <p:val>
                                                <p:strVal val="#ppt_h"/>
                                              </p:val>
                                            </p:tav>
                                          </p:tavLst>
                                        </p:anim>
                                        <p:animEffect transition="in" filter="fade">
                                          <p:cBhvr>
                                            <p:cTn id="33" dur="1000"/>
                                            <p:tgtEl>
                                              <p:spTgt spid="4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8" grpId="0" animBg="1"/>
          <p:bldP spid="419" grpId="0" animBg="1"/>
          <p:bldP spid="420" grpId="0" animBg="1"/>
          <p:bldP spid="3" grpId="0" animBg="1"/>
          <p:bldP spid="422" grpId="0"/>
          <p:bldP spid="427"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a:t>
            </a:r>
            <a:r>
              <a:rPr lang="zh-CN" altLang="en-US" dirty="0" smtClean="0"/>
              <a:t>研究目的</a:t>
            </a:r>
            <a:endParaRPr lang="zh-CN" altLang="en-US" dirty="0"/>
          </a:p>
        </p:txBody>
      </p:sp>
      <p:sp>
        <p:nvSpPr>
          <p:cNvPr id="7" name="文本框 6"/>
          <p:cNvSpPr txBox="1"/>
          <p:nvPr/>
        </p:nvSpPr>
        <p:spPr>
          <a:xfrm>
            <a:off x="1516650" y="1942087"/>
            <a:ext cx="1296000" cy="468000"/>
          </a:xfrm>
          <a:prstGeom prst="rect">
            <a:avLst/>
          </a:prstGeom>
          <a:solidFill>
            <a:schemeClr val="accent4"/>
          </a:solidFill>
        </p:spPr>
        <p:txBody>
          <a:bodyPr wrap="none" lIns="144000" tIns="36000" rIns="144000" bIns="36000" rtlCol="0" anchor="ctr">
            <a:noAutofit/>
          </a:bodyPr>
          <a:lstStyle/>
          <a:p>
            <a:r>
              <a:rPr lang="zh-CN" altLang="en-US" sz="1100" dirty="0">
                <a:solidFill>
                  <a:schemeClr val="accent1"/>
                </a:solidFill>
                <a:latin typeface="+mn-ea"/>
              </a:rPr>
              <a:t>一、立题依据</a:t>
            </a:r>
          </a:p>
        </p:txBody>
      </p:sp>
      <p:sp>
        <p:nvSpPr>
          <p:cNvPr id="8" name="文本框 7"/>
          <p:cNvSpPr txBox="1"/>
          <p:nvPr/>
        </p:nvSpPr>
        <p:spPr>
          <a:xfrm rot="16200000">
            <a:off x="2639192" y="2114542"/>
            <a:ext cx="223824" cy="123092"/>
          </a:xfrm>
          <a:prstGeom prst="triangle">
            <a:avLst/>
          </a:prstGeom>
          <a:solidFill>
            <a:schemeClr val="bg1"/>
          </a:solidFill>
        </p:spPr>
        <p:txBody>
          <a:bodyPr wrap="none" lIns="144000" tIns="36000" rIns="144000" bIns="36000" rtlCol="0" anchor="ctr">
            <a:noAutofit/>
          </a:bodyPr>
          <a:lstStyle/>
          <a:p>
            <a:endParaRPr lang="zh-CN" altLang="en-US" sz="1100" dirty="0">
              <a:solidFill>
                <a:schemeClr val="accent1"/>
              </a:solidFill>
              <a:latin typeface="+mn-ea"/>
            </a:endParaRPr>
          </a:p>
        </p:txBody>
      </p:sp>
      <p:grpSp>
        <p:nvGrpSpPr>
          <p:cNvPr id="3" name="组合 2"/>
          <p:cNvGrpSpPr/>
          <p:nvPr/>
        </p:nvGrpSpPr>
        <p:grpSpPr>
          <a:xfrm>
            <a:off x="3319435" y="2168822"/>
            <a:ext cx="6764365" cy="3412152"/>
            <a:chOff x="3319435" y="2168822"/>
            <a:chExt cx="6764365" cy="3412152"/>
          </a:xfrm>
        </p:grpSpPr>
        <p:sp>
          <p:nvSpPr>
            <p:cNvPr id="416" name="MH_Other_1"/>
            <p:cNvSpPr>
              <a:spLocks/>
            </p:cNvSpPr>
            <p:nvPr>
              <p:custDataLst>
                <p:tags r:id="rId3"/>
              </p:custDataLst>
            </p:nvPr>
          </p:nvSpPr>
          <p:spPr bwMode="auto">
            <a:xfrm rot="3776846">
              <a:off x="3203530" y="4543428"/>
              <a:ext cx="1378335" cy="696757"/>
            </a:xfrm>
            <a:custGeom>
              <a:avLst/>
              <a:gdLst>
                <a:gd name="T0" fmla="*/ 2 w 5883069"/>
                <a:gd name="T1" fmla="*/ 1010 h 2823248"/>
                <a:gd name="T2" fmla="*/ 0 w 5883069"/>
                <a:gd name="T3" fmla="*/ 0 h 2823248"/>
                <a:gd name="T4" fmla="*/ 6331 w 5883069"/>
                <a:gd name="T5" fmla="*/ 1256 h 2823248"/>
                <a:gd name="T6" fmla="*/ 2 w 5883069"/>
                <a:gd name="T7" fmla="*/ 1010 h 282324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883069" h="2823248">
                  <a:moveTo>
                    <a:pt x="1707" y="2269469"/>
                  </a:moveTo>
                  <a:lnTo>
                    <a:pt x="0" y="0"/>
                  </a:lnTo>
                  <a:lnTo>
                    <a:pt x="5883069" y="2823248"/>
                  </a:lnTo>
                  <a:lnTo>
                    <a:pt x="1707" y="2269469"/>
                  </a:lnTo>
                  <a:close/>
                </a:path>
              </a:pathLst>
            </a:custGeom>
            <a:solidFill>
              <a:schemeClr val="accent2">
                <a:lumMod val="40000"/>
                <a:lumOff val="60000"/>
              </a:schemeClr>
            </a:solidFill>
            <a:ln>
              <a:noFill/>
            </a:ln>
          </p:spPr>
          <p:txBody>
            <a:bodyPr anchor="ctr"/>
            <a:lstStyle/>
            <a:p>
              <a:pPr>
                <a:defRPr/>
              </a:pPr>
              <a:endParaRPr lang="zh-CN" altLang="en-US"/>
            </a:p>
          </p:txBody>
        </p:sp>
        <p:sp>
          <p:nvSpPr>
            <p:cNvPr id="417" name="MH_Other_2"/>
            <p:cNvSpPr>
              <a:spLocks/>
            </p:cNvSpPr>
            <p:nvPr>
              <p:custDataLst>
                <p:tags r:id="rId4"/>
              </p:custDataLst>
            </p:nvPr>
          </p:nvSpPr>
          <p:spPr bwMode="auto">
            <a:xfrm rot="15742672">
              <a:off x="3195256" y="3444939"/>
              <a:ext cx="1009535" cy="761178"/>
            </a:xfrm>
            <a:custGeom>
              <a:avLst/>
              <a:gdLst>
                <a:gd name="T0" fmla="*/ 31 w 2822320"/>
                <a:gd name="T1" fmla="*/ 21706 h 2269469"/>
                <a:gd name="T2" fmla="*/ 0 w 2822320"/>
                <a:gd name="T3" fmla="*/ 0 h 2269469"/>
                <a:gd name="T4" fmla="*/ 51380 w 2822320"/>
                <a:gd name="T5" fmla="*/ 21706 h 2269469"/>
                <a:gd name="T6" fmla="*/ 31 w 2822320"/>
                <a:gd name="T7" fmla="*/ 21706 h 226946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2320" h="2269469">
                  <a:moveTo>
                    <a:pt x="1707" y="2269469"/>
                  </a:moveTo>
                  <a:lnTo>
                    <a:pt x="0" y="0"/>
                  </a:lnTo>
                  <a:lnTo>
                    <a:pt x="2822320" y="2269469"/>
                  </a:lnTo>
                  <a:lnTo>
                    <a:pt x="1707" y="2269469"/>
                  </a:lnTo>
                  <a:close/>
                </a:path>
              </a:pathLst>
            </a:custGeom>
            <a:solidFill>
              <a:schemeClr val="accent4"/>
            </a:solidFill>
            <a:ln>
              <a:noFill/>
            </a:ln>
          </p:spPr>
          <p:txBody>
            <a:bodyPr anchor="ctr"/>
            <a:lstStyle/>
            <a:p>
              <a:pPr>
                <a:defRPr/>
              </a:pPr>
              <a:endParaRPr lang="zh-CN" altLang="en-US"/>
            </a:p>
          </p:txBody>
        </p:sp>
        <p:sp>
          <p:nvSpPr>
            <p:cNvPr id="418" name="MH_Other_3"/>
            <p:cNvSpPr>
              <a:spLocks/>
            </p:cNvSpPr>
            <p:nvPr>
              <p:custDataLst>
                <p:tags r:id="rId5"/>
              </p:custDataLst>
            </p:nvPr>
          </p:nvSpPr>
          <p:spPr bwMode="auto">
            <a:xfrm rot="19903808">
              <a:off x="3838188" y="3120718"/>
              <a:ext cx="1472345" cy="863741"/>
            </a:xfrm>
            <a:custGeom>
              <a:avLst/>
              <a:gdLst>
                <a:gd name="T0" fmla="*/ 522 w 3084643"/>
                <a:gd name="T1" fmla="*/ 611914 h 1802182"/>
                <a:gd name="T2" fmla="*/ 310 w 3084643"/>
                <a:gd name="T3" fmla="*/ 0 h 1802182"/>
                <a:gd name="T4" fmla="*/ 1005292 w 3084643"/>
                <a:gd name="T5" fmla="*/ 553566 h 1802182"/>
                <a:gd name="T6" fmla="*/ 522 w 3084643"/>
                <a:gd name="T7" fmla="*/ 611914 h 180218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84643" h="1802182">
                  <a:moveTo>
                    <a:pt x="1604" y="1802182"/>
                  </a:moveTo>
                  <a:cubicBezTo>
                    <a:pt x="5137" y="1194479"/>
                    <a:pt x="-2583" y="607703"/>
                    <a:pt x="950" y="0"/>
                  </a:cubicBezTo>
                  <a:lnTo>
                    <a:pt x="3084643" y="1630340"/>
                  </a:lnTo>
                  <a:lnTo>
                    <a:pt x="1604" y="1802182"/>
                  </a:lnTo>
                  <a:close/>
                </a:path>
              </a:pathLst>
            </a:custGeom>
            <a:solidFill>
              <a:schemeClr val="accent2"/>
            </a:solidFill>
            <a:ln>
              <a:noFill/>
            </a:ln>
          </p:spPr>
          <p:txBody>
            <a:bodyPr anchor="ctr"/>
            <a:lstStyle/>
            <a:p>
              <a:pPr>
                <a:defRPr/>
              </a:pPr>
              <a:endParaRPr lang="zh-CN" altLang="en-US"/>
            </a:p>
          </p:txBody>
        </p:sp>
        <p:sp>
          <p:nvSpPr>
            <p:cNvPr id="419" name="MH_Picture_1"/>
            <p:cNvSpPr>
              <a:spLocks/>
            </p:cNvSpPr>
            <p:nvPr>
              <p:custDataLst>
                <p:tags r:id="rId6"/>
              </p:custDataLst>
            </p:nvPr>
          </p:nvSpPr>
          <p:spPr bwMode="auto">
            <a:xfrm>
              <a:off x="3722062" y="2168822"/>
              <a:ext cx="6361738" cy="1370628"/>
            </a:xfrm>
            <a:custGeom>
              <a:avLst/>
              <a:gdLst>
                <a:gd name="T0" fmla="*/ 1176881 w 8005567"/>
                <a:gd name="T1" fmla="*/ 0 h 2574921"/>
                <a:gd name="T2" fmla="*/ 8008084 w 8005567"/>
                <a:gd name="T3" fmla="*/ 4254 h 2574921"/>
                <a:gd name="T4" fmla="*/ 8009662 w 8005567"/>
                <a:gd name="T5" fmla="*/ 2413361 h 2574921"/>
                <a:gd name="T6" fmla="*/ 0 w 8005567"/>
                <a:gd name="T7" fmla="*/ 2382316 h 2574921"/>
                <a:gd name="T8" fmla="*/ 1176881 w 8005567"/>
                <a:gd name="T9" fmla="*/ 0 h 25749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05567" h="2574921">
                  <a:moveTo>
                    <a:pt x="1176272" y="0"/>
                  </a:moveTo>
                  <a:lnTo>
                    <a:pt x="8003989" y="4539"/>
                  </a:lnTo>
                  <a:lnTo>
                    <a:pt x="8005567" y="2574921"/>
                  </a:lnTo>
                  <a:lnTo>
                    <a:pt x="0" y="2541798"/>
                  </a:lnTo>
                  <a:lnTo>
                    <a:pt x="1176272" y="0"/>
                  </a:lnTo>
                  <a:close/>
                </a:path>
              </a:pathLst>
            </a:custGeom>
            <a:blipFill dpi="0" rotWithShape="1">
              <a:blip r:embed="rId9"/>
              <a:srcRect/>
              <a:stretch>
                <a:fillRect/>
              </a:stretch>
            </a:blipFill>
            <a:ln>
              <a:noFill/>
            </a:ln>
            <a:effectLst>
              <a:outerShdw dist="25400" dir="5400000" algn="ctr" rotWithShape="0">
                <a:srgbClr val="000000">
                  <a:alpha val="28000"/>
                </a:srgbClr>
              </a:outerShdw>
            </a:effectLst>
          </p:spPr>
          <p:txBody>
            <a:bodyPr anchor="ctr"/>
            <a:lstStyle/>
            <a:p>
              <a:endParaRPr lang="zh-CN" altLang="en-US"/>
            </a:p>
          </p:txBody>
        </p:sp>
      </p:grpSp>
      <p:sp>
        <p:nvSpPr>
          <p:cNvPr id="420" name="标题 1"/>
          <p:cNvSpPr txBox="1">
            <a:spLocks/>
          </p:cNvSpPr>
          <p:nvPr/>
        </p:nvSpPr>
        <p:spPr>
          <a:xfrm>
            <a:off x="5427272" y="3762582"/>
            <a:ext cx="1668009" cy="423126"/>
          </a:xfrm>
          <a:prstGeom prst="rect">
            <a:avLst/>
          </a:prstGeom>
        </p:spPr>
        <p:txBody>
          <a:bodyPr vert="horz" lIns="91440" tIns="45720" rIns="91440" bIns="45720" rtlCol="0" anchor="ctr">
            <a:noAutofit/>
          </a:bodyPr>
          <a:lstStyle>
            <a:defPPr>
              <a:defRPr lang="zh-CN"/>
            </a:defPPr>
            <a:lvl1pPr algn="ctr">
              <a:lnSpc>
                <a:spcPct val="90000"/>
              </a:lnSpc>
              <a:spcBef>
                <a:spcPct val="0"/>
              </a:spcBef>
              <a:buNone/>
              <a:defRPr>
                <a:solidFill>
                  <a:schemeClr val="accent2"/>
                </a:solidFill>
                <a:latin typeface="+mj-ea"/>
                <a:ea typeface="+mj-ea"/>
                <a:cs typeface="+mj-cs"/>
              </a:defRPr>
            </a:lvl1pPr>
          </a:lstStyle>
          <a:p>
            <a:r>
              <a:rPr lang="zh-CN" altLang="en-US" dirty="0"/>
              <a:t>研究目的一</a:t>
            </a:r>
          </a:p>
        </p:txBody>
      </p:sp>
      <p:sp>
        <p:nvSpPr>
          <p:cNvPr id="421" name="Rectangle 50"/>
          <p:cNvSpPr/>
          <p:nvPr/>
        </p:nvSpPr>
        <p:spPr>
          <a:xfrm>
            <a:off x="4968852" y="4243519"/>
            <a:ext cx="2442446" cy="1246495"/>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添加内容文字添加内容文字添加内容文字添加内容文字添加内容文字添加内容文字添加内容文字</a:t>
            </a:r>
            <a:r>
              <a:rPr lang="zh-CN" altLang="en-US" sz="1000" dirty="0" smtClean="0">
                <a:solidFill>
                  <a:schemeClr val="accent1"/>
                </a:solidFill>
                <a:latin typeface="+mn-ea"/>
              </a:rPr>
              <a:t>。</a:t>
            </a:r>
            <a:r>
              <a:rPr lang="zh-CN" altLang="en-US" sz="1000" dirty="0">
                <a:solidFill>
                  <a:schemeClr val="accent1"/>
                </a:solidFill>
                <a:latin typeface="+mn-ea"/>
              </a:rPr>
              <a:t>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cxnSp>
        <p:nvCxnSpPr>
          <p:cNvPr id="422" name="MH_Other_6"/>
          <p:cNvCxnSpPr>
            <a:cxnSpLocks noChangeShapeType="1"/>
          </p:cNvCxnSpPr>
          <p:nvPr>
            <p:custDataLst>
              <p:tags r:id="rId1"/>
            </p:custDataLst>
          </p:nvPr>
        </p:nvCxnSpPr>
        <p:spPr bwMode="auto">
          <a:xfrm>
            <a:off x="5110075" y="4185708"/>
            <a:ext cx="2160000" cy="0"/>
          </a:xfrm>
          <a:prstGeom prst="line">
            <a:avLst/>
          </a:prstGeom>
          <a:noFill/>
          <a:ln w="12700" algn="ctr">
            <a:solidFill>
              <a:schemeClr val="accent2"/>
            </a:solidFill>
            <a:round/>
            <a:headEnd/>
            <a:tailEnd/>
          </a:ln>
          <a:extLst>
            <a:ext uri="{909E8E84-426E-40DD-AFC4-6F175D3DCCD1}">
              <a14:hiddenFill xmlns:a14="http://schemas.microsoft.com/office/drawing/2010/main">
                <a:noFill/>
              </a14:hiddenFill>
            </a:ext>
          </a:extLst>
        </p:spPr>
      </p:cxnSp>
      <p:sp>
        <p:nvSpPr>
          <p:cNvPr id="423" name="标题 1"/>
          <p:cNvSpPr txBox="1">
            <a:spLocks/>
          </p:cNvSpPr>
          <p:nvPr/>
        </p:nvSpPr>
        <p:spPr>
          <a:xfrm>
            <a:off x="8099774" y="3762582"/>
            <a:ext cx="1668009" cy="42312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zh-CN" altLang="en-US" sz="1800" dirty="0" smtClean="0">
                <a:solidFill>
                  <a:schemeClr val="accent3"/>
                </a:solidFill>
                <a:latin typeface="+mj-ea"/>
              </a:rPr>
              <a:t>研究目的二</a:t>
            </a:r>
            <a:endParaRPr lang="zh-CN" altLang="en-US" sz="1800" dirty="0">
              <a:solidFill>
                <a:schemeClr val="accent3"/>
              </a:solidFill>
              <a:latin typeface="+mj-ea"/>
            </a:endParaRPr>
          </a:p>
        </p:txBody>
      </p:sp>
      <p:sp>
        <p:nvSpPr>
          <p:cNvPr id="424" name="Rectangle 50"/>
          <p:cNvSpPr/>
          <p:nvPr/>
        </p:nvSpPr>
        <p:spPr>
          <a:xfrm>
            <a:off x="7641354" y="4243519"/>
            <a:ext cx="2442446" cy="1246495"/>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添加内容文字添加内容文字添加内容文字添加内容文字添加内容文字添加内容文字添加内容文字</a:t>
            </a:r>
            <a:r>
              <a:rPr lang="zh-CN" altLang="en-US" sz="1000" dirty="0" smtClean="0">
                <a:solidFill>
                  <a:schemeClr val="accent1"/>
                </a:solidFill>
                <a:latin typeface="+mn-ea"/>
              </a:rPr>
              <a:t>。</a:t>
            </a:r>
            <a:r>
              <a:rPr lang="zh-CN" altLang="en-US" sz="1000" dirty="0">
                <a:solidFill>
                  <a:schemeClr val="accent1"/>
                </a:solidFill>
                <a:latin typeface="+mn-ea"/>
              </a:rPr>
              <a:t>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cxnSp>
        <p:nvCxnSpPr>
          <p:cNvPr id="425" name="MH_Other_6"/>
          <p:cNvCxnSpPr>
            <a:cxnSpLocks noChangeShapeType="1"/>
          </p:cNvCxnSpPr>
          <p:nvPr>
            <p:custDataLst>
              <p:tags r:id="rId2"/>
            </p:custDataLst>
          </p:nvPr>
        </p:nvCxnSpPr>
        <p:spPr bwMode="auto">
          <a:xfrm>
            <a:off x="7782577" y="4185708"/>
            <a:ext cx="2160000" cy="0"/>
          </a:xfrm>
          <a:prstGeom prst="line">
            <a:avLst/>
          </a:prstGeom>
          <a:noFill/>
          <a:ln w="12700" algn="ctr">
            <a:solidFill>
              <a:schemeClr val="accent3"/>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43072501"/>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 calcmode="lin" valueType="num">
                                      <p:cBhvr>
                                        <p:cTn id="9" dur="750" fill="hold"/>
                                        <p:tgtEl>
                                          <p:spTgt spid="3"/>
                                        </p:tgtEl>
                                        <p:attrNameLst>
                                          <p:attrName>style.rotation</p:attrName>
                                        </p:attrNameLst>
                                      </p:cBhvr>
                                      <p:tavLst>
                                        <p:tav tm="0">
                                          <p:val>
                                            <p:fltVal val="90"/>
                                          </p:val>
                                        </p:tav>
                                        <p:tav tm="100000">
                                          <p:val>
                                            <p:fltVal val="0"/>
                                          </p:val>
                                        </p:tav>
                                      </p:tavLst>
                                    </p:anim>
                                    <p:animEffect transition="in" filter="fade">
                                      <p:cBhvr>
                                        <p:cTn id="10" dur="750"/>
                                        <p:tgtEl>
                                          <p:spTgt spid="3"/>
                                        </p:tgtEl>
                                      </p:cBhvr>
                                    </p:animEffect>
                                  </p:childTnLst>
                                </p:cTn>
                              </p:par>
                            </p:childTnLst>
                          </p:cTn>
                        </p:par>
                        <p:par>
                          <p:cTn id="11" fill="hold">
                            <p:stCondLst>
                              <p:cond delay="750"/>
                            </p:stCondLst>
                            <p:childTnLst>
                              <p:par>
                                <p:cTn id="12" presetID="45" presetClass="entr" presetSubtype="0" fill="hold" grpId="0" nodeType="afterEffect">
                                  <p:stCondLst>
                                    <p:cond delay="0"/>
                                  </p:stCondLst>
                                  <p:iterate type="lt">
                                    <p:tmPct val="10000"/>
                                  </p:iterate>
                                  <p:childTnLst>
                                    <p:set>
                                      <p:cBhvr>
                                        <p:cTn id="13" dur="1" fill="hold">
                                          <p:stCondLst>
                                            <p:cond delay="0"/>
                                          </p:stCondLst>
                                        </p:cTn>
                                        <p:tgtEl>
                                          <p:spTgt spid="420"/>
                                        </p:tgtEl>
                                        <p:attrNameLst>
                                          <p:attrName>style.visibility</p:attrName>
                                        </p:attrNameLst>
                                      </p:cBhvr>
                                      <p:to>
                                        <p:strVal val="visible"/>
                                      </p:to>
                                    </p:set>
                                    <p:animEffect transition="in" filter="fade">
                                      <p:cBhvr>
                                        <p:cTn id="14" dur="1000"/>
                                        <p:tgtEl>
                                          <p:spTgt spid="420"/>
                                        </p:tgtEl>
                                      </p:cBhvr>
                                    </p:animEffect>
                                    <p:anim calcmode="lin" valueType="num">
                                      <p:cBhvr>
                                        <p:cTn id="15" dur="1000" fill="hold"/>
                                        <p:tgtEl>
                                          <p:spTgt spid="420"/>
                                        </p:tgtEl>
                                        <p:attrNameLst>
                                          <p:attrName>ppt_w</p:attrName>
                                        </p:attrNameLst>
                                      </p:cBhvr>
                                      <p:tavLst>
                                        <p:tav tm="0" fmla="#ppt_w*sin(2.5*pi*$)">
                                          <p:val>
                                            <p:fltVal val="0"/>
                                          </p:val>
                                        </p:tav>
                                        <p:tav tm="100000">
                                          <p:val>
                                            <p:fltVal val="1"/>
                                          </p:val>
                                        </p:tav>
                                      </p:tavLst>
                                    </p:anim>
                                    <p:anim calcmode="lin" valueType="num">
                                      <p:cBhvr>
                                        <p:cTn id="16" dur="1000" fill="hold"/>
                                        <p:tgtEl>
                                          <p:spTgt spid="420"/>
                                        </p:tgtEl>
                                        <p:attrNameLst>
                                          <p:attrName>ppt_h</p:attrName>
                                        </p:attrNameLst>
                                      </p:cBhvr>
                                      <p:tavLst>
                                        <p:tav tm="0">
                                          <p:val>
                                            <p:strVal val="#ppt_h"/>
                                          </p:val>
                                        </p:tav>
                                        <p:tav tm="100000">
                                          <p:val>
                                            <p:strVal val="#ppt_h"/>
                                          </p:val>
                                        </p:tav>
                                      </p:tavLst>
                                    </p:anim>
                                  </p:childTnLst>
                                </p:cTn>
                              </p:par>
                              <p:par>
                                <p:cTn id="17" presetID="36" presetClass="emph" presetSubtype="0" fill="hold" grpId="1" nodeType="withEffect">
                                  <p:stCondLst>
                                    <p:cond delay="0"/>
                                  </p:stCondLst>
                                  <p:iterate type="lt">
                                    <p:tmPct val="10000"/>
                                  </p:iterate>
                                  <p:childTnLst>
                                    <p:animScale>
                                      <p:cBhvr>
                                        <p:cTn id="18" dur="500" autoRev="1" fill="hold">
                                          <p:stCondLst>
                                            <p:cond delay="0"/>
                                          </p:stCondLst>
                                        </p:cTn>
                                        <p:tgtEl>
                                          <p:spTgt spid="420"/>
                                        </p:tgtEl>
                                      </p:cBhvr>
                                      <p:to x="80000" y="100000"/>
                                    </p:animScale>
                                    <p:anim by="(#ppt_w*0.10)" calcmode="lin" valueType="num">
                                      <p:cBhvr>
                                        <p:cTn id="19" dur="500" autoRev="1" fill="hold">
                                          <p:stCondLst>
                                            <p:cond delay="0"/>
                                          </p:stCondLst>
                                        </p:cTn>
                                        <p:tgtEl>
                                          <p:spTgt spid="420"/>
                                        </p:tgtEl>
                                        <p:attrNameLst>
                                          <p:attrName>ppt_x</p:attrName>
                                        </p:attrNameLst>
                                      </p:cBhvr>
                                    </p:anim>
                                    <p:anim by="(-#ppt_w*0.10)" calcmode="lin" valueType="num">
                                      <p:cBhvr>
                                        <p:cTn id="20" dur="500" autoRev="1" fill="hold">
                                          <p:stCondLst>
                                            <p:cond delay="0"/>
                                          </p:stCondLst>
                                        </p:cTn>
                                        <p:tgtEl>
                                          <p:spTgt spid="420"/>
                                        </p:tgtEl>
                                        <p:attrNameLst>
                                          <p:attrName>ppt_y</p:attrName>
                                        </p:attrNameLst>
                                      </p:cBhvr>
                                    </p:anim>
                                    <p:animRot by="-480000">
                                      <p:cBhvr>
                                        <p:cTn id="21" dur="500" autoRev="1" fill="hold">
                                          <p:stCondLst>
                                            <p:cond delay="0"/>
                                          </p:stCondLst>
                                        </p:cTn>
                                        <p:tgtEl>
                                          <p:spTgt spid="420"/>
                                        </p:tgtEl>
                                        <p:attrNameLst>
                                          <p:attrName>r</p:attrName>
                                        </p:attrNameLst>
                                      </p:cBhvr>
                                    </p:animRot>
                                  </p:childTnLst>
                                </p:cTn>
                              </p:par>
                              <p:par>
                                <p:cTn id="22" presetID="50" presetClass="entr" presetSubtype="0" decel="100000" fill="hold" nodeType="withEffect">
                                  <p:stCondLst>
                                    <p:cond delay="500"/>
                                  </p:stCondLst>
                                  <p:childTnLst>
                                    <p:set>
                                      <p:cBhvr>
                                        <p:cTn id="23" dur="1" fill="hold">
                                          <p:stCondLst>
                                            <p:cond delay="0"/>
                                          </p:stCondLst>
                                        </p:cTn>
                                        <p:tgtEl>
                                          <p:spTgt spid="422"/>
                                        </p:tgtEl>
                                        <p:attrNameLst>
                                          <p:attrName>style.visibility</p:attrName>
                                        </p:attrNameLst>
                                      </p:cBhvr>
                                      <p:to>
                                        <p:strVal val="visible"/>
                                      </p:to>
                                    </p:set>
                                    <p:anim calcmode="lin" valueType="num">
                                      <p:cBhvr>
                                        <p:cTn id="24" dur="1000" fill="hold"/>
                                        <p:tgtEl>
                                          <p:spTgt spid="422"/>
                                        </p:tgtEl>
                                        <p:attrNameLst>
                                          <p:attrName>ppt_w</p:attrName>
                                        </p:attrNameLst>
                                      </p:cBhvr>
                                      <p:tavLst>
                                        <p:tav tm="0">
                                          <p:val>
                                            <p:strVal val="#ppt_w+.3"/>
                                          </p:val>
                                        </p:tav>
                                        <p:tav tm="100000">
                                          <p:val>
                                            <p:strVal val="#ppt_w"/>
                                          </p:val>
                                        </p:tav>
                                      </p:tavLst>
                                    </p:anim>
                                    <p:anim calcmode="lin" valueType="num">
                                      <p:cBhvr>
                                        <p:cTn id="25" dur="1000" fill="hold"/>
                                        <p:tgtEl>
                                          <p:spTgt spid="422"/>
                                        </p:tgtEl>
                                        <p:attrNameLst>
                                          <p:attrName>ppt_h</p:attrName>
                                        </p:attrNameLst>
                                      </p:cBhvr>
                                      <p:tavLst>
                                        <p:tav tm="0">
                                          <p:val>
                                            <p:strVal val="#ppt_h"/>
                                          </p:val>
                                        </p:tav>
                                        <p:tav tm="100000">
                                          <p:val>
                                            <p:strVal val="#ppt_h"/>
                                          </p:val>
                                        </p:tav>
                                      </p:tavLst>
                                    </p:anim>
                                    <p:animEffect transition="in" filter="fade">
                                      <p:cBhvr>
                                        <p:cTn id="26" dur="1000"/>
                                        <p:tgtEl>
                                          <p:spTgt spid="422"/>
                                        </p:tgtEl>
                                      </p:cBhvr>
                                    </p:animEffect>
                                  </p:childTnLst>
                                </p:cTn>
                              </p:par>
                              <p:par>
                                <p:cTn id="27" presetID="50" presetClass="entr" presetSubtype="0" decel="100000" fill="hold" grpId="0" nodeType="withEffect">
                                  <p:stCondLst>
                                    <p:cond delay="1000"/>
                                  </p:stCondLst>
                                  <p:childTnLst>
                                    <p:set>
                                      <p:cBhvr>
                                        <p:cTn id="28" dur="1" fill="hold">
                                          <p:stCondLst>
                                            <p:cond delay="0"/>
                                          </p:stCondLst>
                                        </p:cTn>
                                        <p:tgtEl>
                                          <p:spTgt spid="421"/>
                                        </p:tgtEl>
                                        <p:attrNameLst>
                                          <p:attrName>style.visibility</p:attrName>
                                        </p:attrNameLst>
                                      </p:cBhvr>
                                      <p:to>
                                        <p:strVal val="visible"/>
                                      </p:to>
                                    </p:set>
                                    <p:anim calcmode="lin" valueType="num">
                                      <p:cBhvr>
                                        <p:cTn id="29" dur="1000" fill="hold"/>
                                        <p:tgtEl>
                                          <p:spTgt spid="421"/>
                                        </p:tgtEl>
                                        <p:attrNameLst>
                                          <p:attrName>ppt_w</p:attrName>
                                        </p:attrNameLst>
                                      </p:cBhvr>
                                      <p:tavLst>
                                        <p:tav tm="0">
                                          <p:val>
                                            <p:strVal val="#ppt_w+.3"/>
                                          </p:val>
                                        </p:tav>
                                        <p:tav tm="100000">
                                          <p:val>
                                            <p:strVal val="#ppt_w"/>
                                          </p:val>
                                        </p:tav>
                                      </p:tavLst>
                                    </p:anim>
                                    <p:anim calcmode="lin" valueType="num">
                                      <p:cBhvr>
                                        <p:cTn id="30" dur="1000" fill="hold"/>
                                        <p:tgtEl>
                                          <p:spTgt spid="421"/>
                                        </p:tgtEl>
                                        <p:attrNameLst>
                                          <p:attrName>ppt_h</p:attrName>
                                        </p:attrNameLst>
                                      </p:cBhvr>
                                      <p:tavLst>
                                        <p:tav tm="0">
                                          <p:val>
                                            <p:strVal val="#ppt_h"/>
                                          </p:val>
                                        </p:tav>
                                        <p:tav tm="100000">
                                          <p:val>
                                            <p:strVal val="#ppt_h"/>
                                          </p:val>
                                        </p:tav>
                                      </p:tavLst>
                                    </p:anim>
                                    <p:animEffect transition="in" filter="fade">
                                      <p:cBhvr>
                                        <p:cTn id="31" dur="1000"/>
                                        <p:tgtEl>
                                          <p:spTgt spid="421"/>
                                        </p:tgtEl>
                                      </p:cBhvr>
                                    </p:animEffect>
                                  </p:childTnLst>
                                </p:cTn>
                              </p:par>
                            </p:childTnLst>
                          </p:cTn>
                        </p:par>
                        <p:par>
                          <p:cTn id="32" fill="hold">
                            <p:stCondLst>
                              <p:cond delay="2750"/>
                            </p:stCondLst>
                            <p:childTnLst>
                              <p:par>
                                <p:cTn id="33" presetID="45" presetClass="entr" presetSubtype="0" fill="hold" grpId="0" nodeType="afterEffect">
                                  <p:stCondLst>
                                    <p:cond delay="0"/>
                                  </p:stCondLst>
                                  <p:iterate type="lt">
                                    <p:tmPct val="10000"/>
                                  </p:iterate>
                                  <p:childTnLst>
                                    <p:set>
                                      <p:cBhvr>
                                        <p:cTn id="34" dur="1" fill="hold">
                                          <p:stCondLst>
                                            <p:cond delay="0"/>
                                          </p:stCondLst>
                                        </p:cTn>
                                        <p:tgtEl>
                                          <p:spTgt spid="423"/>
                                        </p:tgtEl>
                                        <p:attrNameLst>
                                          <p:attrName>style.visibility</p:attrName>
                                        </p:attrNameLst>
                                      </p:cBhvr>
                                      <p:to>
                                        <p:strVal val="visible"/>
                                      </p:to>
                                    </p:set>
                                    <p:animEffect transition="in" filter="fade">
                                      <p:cBhvr>
                                        <p:cTn id="35" dur="1000"/>
                                        <p:tgtEl>
                                          <p:spTgt spid="423"/>
                                        </p:tgtEl>
                                      </p:cBhvr>
                                    </p:animEffect>
                                    <p:anim calcmode="lin" valueType="num">
                                      <p:cBhvr>
                                        <p:cTn id="36" dur="1000" fill="hold"/>
                                        <p:tgtEl>
                                          <p:spTgt spid="423"/>
                                        </p:tgtEl>
                                        <p:attrNameLst>
                                          <p:attrName>ppt_w</p:attrName>
                                        </p:attrNameLst>
                                      </p:cBhvr>
                                      <p:tavLst>
                                        <p:tav tm="0" fmla="#ppt_w*sin(2.5*pi*$)">
                                          <p:val>
                                            <p:fltVal val="0"/>
                                          </p:val>
                                        </p:tav>
                                        <p:tav tm="100000">
                                          <p:val>
                                            <p:fltVal val="1"/>
                                          </p:val>
                                        </p:tav>
                                      </p:tavLst>
                                    </p:anim>
                                    <p:anim calcmode="lin" valueType="num">
                                      <p:cBhvr>
                                        <p:cTn id="37" dur="1000" fill="hold"/>
                                        <p:tgtEl>
                                          <p:spTgt spid="423"/>
                                        </p:tgtEl>
                                        <p:attrNameLst>
                                          <p:attrName>ppt_h</p:attrName>
                                        </p:attrNameLst>
                                      </p:cBhvr>
                                      <p:tavLst>
                                        <p:tav tm="0">
                                          <p:val>
                                            <p:strVal val="#ppt_h"/>
                                          </p:val>
                                        </p:tav>
                                        <p:tav tm="100000">
                                          <p:val>
                                            <p:strVal val="#ppt_h"/>
                                          </p:val>
                                        </p:tav>
                                      </p:tavLst>
                                    </p:anim>
                                  </p:childTnLst>
                                </p:cTn>
                              </p:par>
                              <p:par>
                                <p:cTn id="38" presetID="36" presetClass="emph" presetSubtype="0" fill="hold" grpId="1" nodeType="withEffect">
                                  <p:stCondLst>
                                    <p:cond delay="0"/>
                                  </p:stCondLst>
                                  <p:iterate type="lt">
                                    <p:tmPct val="10000"/>
                                  </p:iterate>
                                  <p:childTnLst>
                                    <p:animScale>
                                      <p:cBhvr>
                                        <p:cTn id="39" dur="500" autoRev="1" fill="hold">
                                          <p:stCondLst>
                                            <p:cond delay="0"/>
                                          </p:stCondLst>
                                        </p:cTn>
                                        <p:tgtEl>
                                          <p:spTgt spid="423"/>
                                        </p:tgtEl>
                                      </p:cBhvr>
                                      <p:to x="80000" y="100000"/>
                                    </p:animScale>
                                    <p:anim by="(#ppt_w*0.10)" calcmode="lin" valueType="num">
                                      <p:cBhvr>
                                        <p:cTn id="40" dur="500" autoRev="1" fill="hold">
                                          <p:stCondLst>
                                            <p:cond delay="0"/>
                                          </p:stCondLst>
                                        </p:cTn>
                                        <p:tgtEl>
                                          <p:spTgt spid="423"/>
                                        </p:tgtEl>
                                        <p:attrNameLst>
                                          <p:attrName>ppt_x</p:attrName>
                                        </p:attrNameLst>
                                      </p:cBhvr>
                                    </p:anim>
                                    <p:anim by="(-#ppt_w*0.10)" calcmode="lin" valueType="num">
                                      <p:cBhvr>
                                        <p:cTn id="41" dur="500" autoRev="1" fill="hold">
                                          <p:stCondLst>
                                            <p:cond delay="0"/>
                                          </p:stCondLst>
                                        </p:cTn>
                                        <p:tgtEl>
                                          <p:spTgt spid="423"/>
                                        </p:tgtEl>
                                        <p:attrNameLst>
                                          <p:attrName>ppt_y</p:attrName>
                                        </p:attrNameLst>
                                      </p:cBhvr>
                                    </p:anim>
                                    <p:animRot by="-480000">
                                      <p:cBhvr>
                                        <p:cTn id="42" dur="500" autoRev="1" fill="hold">
                                          <p:stCondLst>
                                            <p:cond delay="0"/>
                                          </p:stCondLst>
                                        </p:cTn>
                                        <p:tgtEl>
                                          <p:spTgt spid="423"/>
                                        </p:tgtEl>
                                        <p:attrNameLst>
                                          <p:attrName>r</p:attrName>
                                        </p:attrNameLst>
                                      </p:cBhvr>
                                    </p:animRot>
                                  </p:childTnLst>
                                </p:cTn>
                              </p:par>
                              <p:par>
                                <p:cTn id="43" presetID="50" presetClass="entr" presetSubtype="0" decel="100000" fill="hold" nodeType="withEffect">
                                  <p:stCondLst>
                                    <p:cond delay="500"/>
                                  </p:stCondLst>
                                  <p:childTnLst>
                                    <p:set>
                                      <p:cBhvr>
                                        <p:cTn id="44" dur="1" fill="hold">
                                          <p:stCondLst>
                                            <p:cond delay="0"/>
                                          </p:stCondLst>
                                        </p:cTn>
                                        <p:tgtEl>
                                          <p:spTgt spid="425"/>
                                        </p:tgtEl>
                                        <p:attrNameLst>
                                          <p:attrName>style.visibility</p:attrName>
                                        </p:attrNameLst>
                                      </p:cBhvr>
                                      <p:to>
                                        <p:strVal val="visible"/>
                                      </p:to>
                                    </p:set>
                                    <p:anim calcmode="lin" valueType="num">
                                      <p:cBhvr>
                                        <p:cTn id="45" dur="1000" fill="hold"/>
                                        <p:tgtEl>
                                          <p:spTgt spid="425"/>
                                        </p:tgtEl>
                                        <p:attrNameLst>
                                          <p:attrName>ppt_w</p:attrName>
                                        </p:attrNameLst>
                                      </p:cBhvr>
                                      <p:tavLst>
                                        <p:tav tm="0">
                                          <p:val>
                                            <p:strVal val="#ppt_w+.3"/>
                                          </p:val>
                                        </p:tav>
                                        <p:tav tm="100000">
                                          <p:val>
                                            <p:strVal val="#ppt_w"/>
                                          </p:val>
                                        </p:tav>
                                      </p:tavLst>
                                    </p:anim>
                                    <p:anim calcmode="lin" valueType="num">
                                      <p:cBhvr>
                                        <p:cTn id="46" dur="1000" fill="hold"/>
                                        <p:tgtEl>
                                          <p:spTgt spid="425"/>
                                        </p:tgtEl>
                                        <p:attrNameLst>
                                          <p:attrName>ppt_h</p:attrName>
                                        </p:attrNameLst>
                                      </p:cBhvr>
                                      <p:tavLst>
                                        <p:tav tm="0">
                                          <p:val>
                                            <p:strVal val="#ppt_h"/>
                                          </p:val>
                                        </p:tav>
                                        <p:tav tm="100000">
                                          <p:val>
                                            <p:strVal val="#ppt_h"/>
                                          </p:val>
                                        </p:tav>
                                      </p:tavLst>
                                    </p:anim>
                                    <p:animEffect transition="in" filter="fade">
                                      <p:cBhvr>
                                        <p:cTn id="47" dur="1000"/>
                                        <p:tgtEl>
                                          <p:spTgt spid="425"/>
                                        </p:tgtEl>
                                      </p:cBhvr>
                                    </p:animEffect>
                                  </p:childTnLst>
                                </p:cTn>
                              </p:par>
                              <p:par>
                                <p:cTn id="48" presetID="50" presetClass="entr" presetSubtype="0" decel="100000" fill="hold" grpId="0" nodeType="withEffect">
                                  <p:stCondLst>
                                    <p:cond delay="1000"/>
                                  </p:stCondLst>
                                  <p:childTnLst>
                                    <p:set>
                                      <p:cBhvr>
                                        <p:cTn id="49" dur="1" fill="hold">
                                          <p:stCondLst>
                                            <p:cond delay="0"/>
                                          </p:stCondLst>
                                        </p:cTn>
                                        <p:tgtEl>
                                          <p:spTgt spid="424"/>
                                        </p:tgtEl>
                                        <p:attrNameLst>
                                          <p:attrName>style.visibility</p:attrName>
                                        </p:attrNameLst>
                                      </p:cBhvr>
                                      <p:to>
                                        <p:strVal val="visible"/>
                                      </p:to>
                                    </p:set>
                                    <p:anim calcmode="lin" valueType="num">
                                      <p:cBhvr>
                                        <p:cTn id="50" dur="1000" fill="hold"/>
                                        <p:tgtEl>
                                          <p:spTgt spid="424"/>
                                        </p:tgtEl>
                                        <p:attrNameLst>
                                          <p:attrName>ppt_w</p:attrName>
                                        </p:attrNameLst>
                                      </p:cBhvr>
                                      <p:tavLst>
                                        <p:tav tm="0">
                                          <p:val>
                                            <p:strVal val="#ppt_w+.3"/>
                                          </p:val>
                                        </p:tav>
                                        <p:tav tm="100000">
                                          <p:val>
                                            <p:strVal val="#ppt_w"/>
                                          </p:val>
                                        </p:tav>
                                      </p:tavLst>
                                    </p:anim>
                                    <p:anim calcmode="lin" valueType="num">
                                      <p:cBhvr>
                                        <p:cTn id="51" dur="1000" fill="hold"/>
                                        <p:tgtEl>
                                          <p:spTgt spid="424"/>
                                        </p:tgtEl>
                                        <p:attrNameLst>
                                          <p:attrName>ppt_h</p:attrName>
                                        </p:attrNameLst>
                                      </p:cBhvr>
                                      <p:tavLst>
                                        <p:tav tm="0">
                                          <p:val>
                                            <p:strVal val="#ppt_h"/>
                                          </p:val>
                                        </p:tav>
                                        <p:tav tm="100000">
                                          <p:val>
                                            <p:strVal val="#ppt_h"/>
                                          </p:val>
                                        </p:tav>
                                      </p:tavLst>
                                    </p:anim>
                                    <p:animEffect transition="in" filter="fade">
                                      <p:cBhvr>
                                        <p:cTn id="52" dur="1000"/>
                                        <p:tgtEl>
                                          <p:spTgt spid="4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 grpId="0"/>
      <p:bldP spid="420" grpId="1"/>
      <p:bldP spid="421" grpId="0"/>
      <p:bldP spid="423" grpId="0"/>
      <p:bldP spid="423" grpId="1"/>
      <p:bldP spid="4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4810894" y="2241370"/>
            <a:ext cx="6187306" cy="1516653"/>
          </a:xfrm>
          <a:prstGeom prst="roundRect">
            <a:avLst>
              <a:gd name="adj" fmla="val 2549"/>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5302339" y="2524828"/>
            <a:ext cx="2954655" cy="923330"/>
          </a:xfrm>
          <a:prstGeom prst="rect">
            <a:avLst/>
          </a:prstGeom>
          <a:noFill/>
        </p:spPr>
        <p:txBody>
          <a:bodyPr wrap="none" rtlCol="0">
            <a:spAutoFit/>
          </a:bodyPr>
          <a:lstStyle/>
          <a:p>
            <a:r>
              <a:rPr lang="zh-CN" altLang="en-US" sz="5400" dirty="0">
                <a:solidFill>
                  <a:schemeClr val="accent4"/>
                </a:solidFill>
                <a:latin typeface="+mj-ea"/>
                <a:ea typeface="+mj-ea"/>
              </a:rPr>
              <a:t>研究内容</a:t>
            </a:r>
          </a:p>
        </p:txBody>
      </p:sp>
      <p:sp>
        <p:nvSpPr>
          <p:cNvPr id="3" name="矩形 2"/>
          <p:cNvSpPr/>
          <p:nvPr/>
        </p:nvSpPr>
        <p:spPr>
          <a:xfrm>
            <a:off x="5253779" y="3886785"/>
            <a:ext cx="1516762" cy="513346"/>
          </a:xfrm>
          <a:prstGeom prst="rect">
            <a:avLst/>
          </a:prstGeom>
        </p:spPr>
        <p:txBody>
          <a:bodyPr wrap="none">
            <a:spAutoFit/>
          </a:bodyPr>
          <a:lstStyle/>
          <a:p>
            <a:pPr>
              <a:lnSpc>
                <a:spcPct val="150000"/>
              </a:lnSpc>
            </a:pPr>
            <a:r>
              <a:rPr lang="en-US" altLang="zh-CN" sz="2000" dirty="0" smtClean="0">
                <a:solidFill>
                  <a:schemeClr val="accent1"/>
                </a:solidFill>
                <a:latin typeface="+mn-ea"/>
              </a:rPr>
              <a:t>1. </a:t>
            </a:r>
            <a:r>
              <a:rPr lang="zh-CN" altLang="en-US" sz="2000" dirty="0" smtClean="0">
                <a:solidFill>
                  <a:schemeClr val="accent1"/>
                </a:solidFill>
                <a:latin typeface="+mn-ea"/>
              </a:rPr>
              <a:t>基础</a:t>
            </a:r>
            <a:r>
              <a:rPr lang="zh-CN" altLang="en-US" sz="2000" dirty="0">
                <a:solidFill>
                  <a:schemeClr val="accent1"/>
                </a:solidFill>
                <a:latin typeface="+mn-ea"/>
              </a:rPr>
              <a:t>概念</a:t>
            </a:r>
          </a:p>
        </p:txBody>
      </p:sp>
      <p:sp>
        <p:nvSpPr>
          <p:cNvPr id="11" name="文本框 10"/>
          <p:cNvSpPr txBox="1"/>
          <p:nvPr/>
        </p:nvSpPr>
        <p:spPr>
          <a:xfrm>
            <a:off x="1932768" y="2241370"/>
            <a:ext cx="1635384" cy="2646878"/>
          </a:xfrm>
          <a:prstGeom prst="rect">
            <a:avLst/>
          </a:prstGeom>
          <a:noFill/>
        </p:spPr>
        <p:txBody>
          <a:bodyPr wrap="none" rtlCol="0" anchor="ctr">
            <a:spAutoFit/>
          </a:bodyPr>
          <a:lstStyle/>
          <a:p>
            <a:r>
              <a:rPr lang="en-US" altLang="zh-CN" sz="16600" dirty="0" smtClean="0">
                <a:solidFill>
                  <a:schemeClr val="accent2"/>
                </a:solidFill>
                <a:latin typeface="+mj-ea"/>
                <a:ea typeface="+mj-ea"/>
              </a:rPr>
              <a:t>0</a:t>
            </a:r>
            <a:endParaRPr lang="zh-CN" altLang="en-US" sz="16600" dirty="0">
              <a:solidFill>
                <a:schemeClr val="accent2"/>
              </a:solidFill>
              <a:latin typeface="+mj-ea"/>
              <a:ea typeface="+mj-ea"/>
            </a:endParaRPr>
          </a:p>
        </p:txBody>
      </p:sp>
      <p:sp>
        <p:nvSpPr>
          <p:cNvPr id="14" name="文本框 13"/>
          <p:cNvSpPr txBox="1"/>
          <p:nvPr/>
        </p:nvSpPr>
        <p:spPr>
          <a:xfrm>
            <a:off x="2067530" y="3712489"/>
            <a:ext cx="1319442" cy="497510"/>
          </a:xfrm>
          <a:prstGeom prst="rect">
            <a:avLst/>
          </a:prstGeom>
          <a:solidFill>
            <a:schemeClr val="bg1"/>
          </a:solidFill>
        </p:spPr>
        <p:txBody>
          <a:bodyPr wrap="square" lIns="0" tIns="0" rIns="0" bIns="0" rtlCol="0" anchor="t">
            <a:noAutofit/>
          </a:bodyPr>
          <a:lstStyle/>
          <a:p>
            <a:pPr algn="ctr"/>
            <a:r>
              <a:rPr lang="en-US" altLang="zh-CN" sz="2800" dirty="0" smtClean="0">
                <a:solidFill>
                  <a:schemeClr val="accent2"/>
                </a:solidFill>
                <a:latin typeface="+mj-ea"/>
                <a:ea typeface="+mj-ea"/>
              </a:rPr>
              <a:t>PART</a:t>
            </a:r>
            <a:endParaRPr lang="zh-CN" altLang="en-US" sz="2800" dirty="0">
              <a:solidFill>
                <a:schemeClr val="accent2"/>
              </a:solidFill>
              <a:latin typeface="+mj-ea"/>
              <a:ea typeface="+mj-ea"/>
            </a:endParaRPr>
          </a:p>
        </p:txBody>
      </p:sp>
      <p:sp>
        <p:nvSpPr>
          <p:cNvPr id="9" name="矩形 8"/>
          <p:cNvSpPr/>
          <p:nvPr/>
        </p:nvSpPr>
        <p:spPr>
          <a:xfrm>
            <a:off x="5253779" y="4325412"/>
            <a:ext cx="2310248" cy="553998"/>
          </a:xfrm>
          <a:prstGeom prst="rect">
            <a:avLst/>
          </a:prstGeom>
        </p:spPr>
        <p:txBody>
          <a:bodyPr wrap="none">
            <a:spAutoFit/>
          </a:bodyPr>
          <a:lstStyle/>
          <a:p>
            <a:pPr>
              <a:lnSpc>
                <a:spcPct val="150000"/>
              </a:lnSpc>
            </a:pPr>
            <a:r>
              <a:rPr lang="en-US" altLang="zh-CN" sz="2000" dirty="0" smtClean="0">
                <a:solidFill>
                  <a:schemeClr val="accent1"/>
                </a:solidFill>
                <a:latin typeface="+mn-ea"/>
              </a:rPr>
              <a:t>2. </a:t>
            </a:r>
            <a:r>
              <a:rPr lang="zh-CN" altLang="en-US" sz="2000" dirty="0" smtClean="0">
                <a:solidFill>
                  <a:schemeClr val="accent1"/>
                </a:solidFill>
                <a:latin typeface="+mn-ea"/>
              </a:rPr>
              <a:t>国内</a:t>
            </a:r>
            <a:r>
              <a:rPr lang="zh-CN" altLang="en-US" sz="2000" dirty="0">
                <a:solidFill>
                  <a:schemeClr val="accent1"/>
                </a:solidFill>
                <a:latin typeface="+mn-ea"/>
              </a:rPr>
              <a:t>的发展现状</a:t>
            </a:r>
          </a:p>
        </p:txBody>
      </p:sp>
      <p:sp>
        <p:nvSpPr>
          <p:cNvPr id="10" name="矩形 9"/>
          <p:cNvSpPr/>
          <p:nvPr/>
        </p:nvSpPr>
        <p:spPr>
          <a:xfrm>
            <a:off x="5253779" y="4751791"/>
            <a:ext cx="2566728" cy="553998"/>
          </a:xfrm>
          <a:prstGeom prst="rect">
            <a:avLst/>
          </a:prstGeom>
        </p:spPr>
        <p:txBody>
          <a:bodyPr wrap="none">
            <a:spAutoFit/>
          </a:bodyPr>
          <a:lstStyle/>
          <a:p>
            <a:pPr>
              <a:lnSpc>
                <a:spcPct val="150000"/>
              </a:lnSpc>
            </a:pPr>
            <a:r>
              <a:rPr lang="en-US" altLang="zh-CN" sz="2000" dirty="0" smtClean="0">
                <a:solidFill>
                  <a:schemeClr val="accent1"/>
                </a:solidFill>
                <a:latin typeface="+mn-ea"/>
              </a:rPr>
              <a:t>3. </a:t>
            </a:r>
            <a:r>
              <a:rPr lang="zh-CN" altLang="en-US" sz="2000" dirty="0" smtClean="0">
                <a:solidFill>
                  <a:schemeClr val="accent1"/>
                </a:solidFill>
                <a:latin typeface="+mn-ea"/>
              </a:rPr>
              <a:t>发展</a:t>
            </a:r>
            <a:r>
              <a:rPr lang="zh-CN" altLang="en-US" sz="2000" dirty="0">
                <a:solidFill>
                  <a:schemeClr val="accent1"/>
                </a:solidFill>
                <a:latin typeface="+mn-ea"/>
              </a:rPr>
              <a:t>进行研究探讨</a:t>
            </a:r>
          </a:p>
        </p:txBody>
      </p:sp>
      <p:sp>
        <p:nvSpPr>
          <p:cNvPr id="73" name="文本框 72"/>
          <p:cNvSpPr txBox="1"/>
          <p:nvPr/>
        </p:nvSpPr>
        <p:spPr>
          <a:xfrm>
            <a:off x="3310927" y="2241370"/>
            <a:ext cx="1635384" cy="2646878"/>
          </a:xfrm>
          <a:prstGeom prst="rect">
            <a:avLst/>
          </a:prstGeom>
          <a:noFill/>
        </p:spPr>
        <p:txBody>
          <a:bodyPr wrap="none" rtlCol="0" anchor="ctr">
            <a:spAutoFit/>
          </a:bodyPr>
          <a:lstStyle/>
          <a:p>
            <a:r>
              <a:rPr lang="en-US" altLang="zh-CN" sz="16600" dirty="0" smtClean="0">
                <a:solidFill>
                  <a:schemeClr val="accent1"/>
                </a:solidFill>
                <a:latin typeface="+mj-ea"/>
                <a:ea typeface="+mj-ea"/>
              </a:rPr>
              <a:t>2</a:t>
            </a:r>
            <a:endParaRPr lang="zh-CN" altLang="en-US" sz="16600" dirty="0">
              <a:solidFill>
                <a:schemeClr val="accent1"/>
              </a:solidFill>
              <a:latin typeface="+mj-ea"/>
              <a:ea typeface="+mj-ea"/>
            </a:endParaRPr>
          </a:p>
        </p:txBody>
      </p:sp>
      <p:sp>
        <p:nvSpPr>
          <p:cNvPr id="76" name="矩形 75"/>
          <p:cNvSpPr/>
          <p:nvPr/>
        </p:nvSpPr>
        <p:spPr>
          <a:xfrm>
            <a:off x="7825863" y="3886785"/>
            <a:ext cx="2310248" cy="553998"/>
          </a:xfrm>
          <a:prstGeom prst="rect">
            <a:avLst/>
          </a:prstGeom>
        </p:spPr>
        <p:txBody>
          <a:bodyPr wrap="none">
            <a:spAutoFit/>
          </a:bodyPr>
          <a:lstStyle/>
          <a:p>
            <a:pPr>
              <a:lnSpc>
                <a:spcPct val="150000"/>
              </a:lnSpc>
            </a:pPr>
            <a:r>
              <a:rPr lang="en-US" altLang="zh-CN" sz="2000" dirty="0" smtClean="0">
                <a:solidFill>
                  <a:schemeClr val="accent1"/>
                </a:solidFill>
                <a:latin typeface="+mn-ea"/>
              </a:rPr>
              <a:t>4. </a:t>
            </a:r>
            <a:r>
              <a:rPr lang="zh-CN" altLang="en-US" sz="2000" dirty="0" smtClean="0">
                <a:solidFill>
                  <a:schemeClr val="accent1"/>
                </a:solidFill>
                <a:latin typeface="+mn-ea"/>
              </a:rPr>
              <a:t>提出</a:t>
            </a:r>
            <a:r>
              <a:rPr lang="zh-CN" altLang="en-US" sz="2000" dirty="0">
                <a:solidFill>
                  <a:schemeClr val="accent1"/>
                </a:solidFill>
                <a:latin typeface="+mn-ea"/>
              </a:rPr>
              <a:t>建议和措施</a:t>
            </a:r>
          </a:p>
        </p:txBody>
      </p:sp>
      <p:sp>
        <p:nvSpPr>
          <p:cNvPr id="78" name="矩形 77"/>
          <p:cNvSpPr/>
          <p:nvPr/>
        </p:nvSpPr>
        <p:spPr>
          <a:xfrm>
            <a:off x="7825863" y="4325412"/>
            <a:ext cx="1027845" cy="553998"/>
          </a:xfrm>
          <a:prstGeom prst="rect">
            <a:avLst/>
          </a:prstGeom>
        </p:spPr>
        <p:txBody>
          <a:bodyPr wrap="none">
            <a:spAutoFit/>
          </a:bodyPr>
          <a:lstStyle/>
          <a:p>
            <a:pPr>
              <a:lnSpc>
                <a:spcPct val="150000"/>
              </a:lnSpc>
            </a:pPr>
            <a:r>
              <a:rPr lang="en-US" altLang="zh-CN" sz="2000" dirty="0" smtClean="0">
                <a:solidFill>
                  <a:schemeClr val="accent1"/>
                </a:solidFill>
                <a:latin typeface="+mn-ea"/>
              </a:rPr>
              <a:t>5. </a:t>
            </a:r>
            <a:r>
              <a:rPr lang="zh-CN" altLang="en-US" sz="2000" dirty="0" smtClean="0">
                <a:solidFill>
                  <a:schemeClr val="accent1"/>
                </a:solidFill>
                <a:latin typeface="+mn-ea"/>
              </a:rPr>
              <a:t>结论</a:t>
            </a:r>
            <a:endParaRPr lang="zh-CN" altLang="en-US" sz="2000" dirty="0">
              <a:solidFill>
                <a:schemeClr val="accent1"/>
              </a:solidFill>
              <a:latin typeface="+mn-ea"/>
            </a:endParaRPr>
          </a:p>
        </p:txBody>
      </p:sp>
      <p:sp>
        <p:nvSpPr>
          <p:cNvPr id="22" name="Freeform 18"/>
          <p:cNvSpPr>
            <a:spLocks noEditPoints="1"/>
          </p:cNvSpPr>
          <p:nvPr/>
        </p:nvSpPr>
        <p:spPr bwMode="auto">
          <a:xfrm>
            <a:off x="1747142" y="2357677"/>
            <a:ext cx="1604161" cy="911513"/>
          </a:xfrm>
          <a:custGeom>
            <a:avLst/>
            <a:gdLst>
              <a:gd name="T0" fmla="*/ 245 w 589"/>
              <a:gd name="T1" fmla="*/ 311 h 334"/>
              <a:gd name="T2" fmla="*/ 243 w 589"/>
              <a:gd name="T3" fmla="*/ 244 h 334"/>
              <a:gd name="T4" fmla="*/ 236 w 589"/>
              <a:gd name="T5" fmla="*/ 238 h 334"/>
              <a:gd name="T6" fmla="*/ 223 w 589"/>
              <a:gd name="T7" fmla="*/ 240 h 334"/>
              <a:gd name="T8" fmla="*/ 218 w 589"/>
              <a:gd name="T9" fmla="*/ 239 h 334"/>
              <a:gd name="T10" fmla="*/ 156 w 589"/>
              <a:gd name="T11" fmla="*/ 211 h 334"/>
              <a:gd name="T12" fmla="*/ 148 w 589"/>
              <a:gd name="T13" fmla="*/ 216 h 334"/>
              <a:gd name="T14" fmla="*/ 151 w 589"/>
              <a:gd name="T15" fmla="*/ 252 h 334"/>
              <a:gd name="T16" fmla="*/ 153 w 589"/>
              <a:gd name="T17" fmla="*/ 254 h 334"/>
              <a:gd name="T18" fmla="*/ 199 w 589"/>
              <a:gd name="T19" fmla="*/ 296 h 334"/>
              <a:gd name="T20" fmla="*/ 237 w 589"/>
              <a:gd name="T21" fmla="*/ 317 h 334"/>
              <a:gd name="T22" fmla="*/ 245 w 589"/>
              <a:gd name="T23" fmla="*/ 311 h 334"/>
              <a:gd name="T24" fmla="*/ 521 w 589"/>
              <a:gd name="T25" fmla="*/ 220 h 334"/>
              <a:gd name="T26" fmla="*/ 524 w 589"/>
              <a:gd name="T27" fmla="*/ 223 h 334"/>
              <a:gd name="T28" fmla="*/ 534 w 589"/>
              <a:gd name="T29" fmla="*/ 235 h 334"/>
              <a:gd name="T30" fmla="*/ 536 w 589"/>
              <a:gd name="T31" fmla="*/ 238 h 334"/>
              <a:gd name="T32" fmla="*/ 552 w 589"/>
              <a:gd name="T33" fmla="*/ 262 h 334"/>
              <a:gd name="T34" fmla="*/ 527 w 589"/>
              <a:gd name="T35" fmla="*/ 320 h 334"/>
              <a:gd name="T36" fmla="*/ 520 w 589"/>
              <a:gd name="T37" fmla="*/ 313 h 334"/>
              <a:gd name="T38" fmla="*/ 501 w 589"/>
              <a:gd name="T39" fmla="*/ 268 h 334"/>
              <a:gd name="T40" fmla="*/ 506 w 589"/>
              <a:gd name="T41" fmla="*/ 244 h 334"/>
              <a:gd name="T42" fmla="*/ 506 w 589"/>
              <a:gd name="T43" fmla="*/ 241 h 334"/>
              <a:gd name="T44" fmla="*/ 505 w 589"/>
              <a:gd name="T45" fmla="*/ 235 h 334"/>
              <a:gd name="T46" fmla="*/ 510 w 589"/>
              <a:gd name="T47" fmla="*/ 226 h 334"/>
              <a:gd name="T48" fmla="*/ 511 w 589"/>
              <a:gd name="T49" fmla="*/ 222 h 334"/>
              <a:gd name="T50" fmla="*/ 495 w 589"/>
              <a:gd name="T51" fmla="*/ 174 h 334"/>
              <a:gd name="T52" fmla="*/ 491 w 589"/>
              <a:gd name="T53" fmla="*/ 173 h 334"/>
              <a:gd name="T54" fmla="*/ 224 w 589"/>
              <a:gd name="T55" fmla="*/ 227 h 334"/>
              <a:gd name="T56" fmla="*/ 221 w 589"/>
              <a:gd name="T57" fmla="*/ 227 h 334"/>
              <a:gd name="T58" fmla="*/ 95 w 589"/>
              <a:gd name="T59" fmla="*/ 162 h 334"/>
              <a:gd name="T60" fmla="*/ 5 w 589"/>
              <a:gd name="T61" fmla="*/ 81 h 334"/>
              <a:gd name="T62" fmla="*/ 9 w 589"/>
              <a:gd name="T63" fmla="*/ 72 h 334"/>
              <a:gd name="T64" fmla="*/ 194 w 589"/>
              <a:gd name="T65" fmla="*/ 51 h 334"/>
              <a:gd name="T66" fmla="*/ 372 w 589"/>
              <a:gd name="T67" fmla="*/ 0 h 334"/>
              <a:gd name="T68" fmla="*/ 378 w 589"/>
              <a:gd name="T69" fmla="*/ 2 h 334"/>
              <a:gd name="T70" fmla="*/ 484 w 589"/>
              <a:gd name="T71" fmla="*/ 84 h 334"/>
              <a:gd name="T72" fmla="*/ 581 w 589"/>
              <a:gd name="T73" fmla="*/ 132 h 334"/>
              <a:gd name="T74" fmla="*/ 581 w 589"/>
              <a:gd name="T75" fmla="*/ 143 h 334"/>
              <a:gd name="T76" fmla="*/ 507 w 589"/>
              <a:gd name="T77" fmla="*/ 167 h 334"/>
              <a:gd name="T78" fmla="*/ 505 w 589"/>
              <a:gd name="T79" fmla="*/ 172 h 334"/>
              <a:gd name="T80" fmla="*/ 521 w 589"/>
              <a:gd name="T81" fmla="*/ 220 h 334"/>
              <a:gd name="T82" fmla="*/ 452 w 589"/>
              <a:gd name="T83" fmla="*/ 197 h 334"/>
              <a:gd name="T84" fmla="*/ 458 w 589"/>
              <a:gd name="T85" fmla="*/ 209 h 334"/>
              <a:gd name="T86" fmla="*/ 456 w 589"/>
              <a:gd name="T87" fmla="*/ 234 h 334"/>
              <a:gd name="T88" fmla="*/ 451 w 589"/>
              <a:gd name="T89" fmla="*/ 258 h 334"/>
              <a:gd name="T90" fmla="*/ 448 w 589"/>
              <a:gd name="T91" fmla="*/ 262 h 334"/>
              <a:gd name="T92" fmla="*/ 355 w 589"/>
              <a:gd name="T93" fmla="*/ 298 h 334"/>
              <a:gd name="T94" fmla="*/ 264 w 589"/>
              <a:gd name="T95" fmla="*/ 321 h 334"/>
              <a:gd name="T96" fmla="*/ 258 w 589"/>
              <a:gd name="T97" fmla="*/ 316 h 334"/>
              <a:gd name="T98" fmla="*/ 255 w 589"/>
              <a:gd name="T99" fmla="*/ 241 h 334"/>
              <a:gd name="T100" fmla="*/ 260 w 589"/>
              <a:gd name="T101" fmla="*/ 235 h 334"/>
              <a:gd name="T102" fmla="*/ 452 w 589"/>
              <a:gd name="T103" fmla="*/ 19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89" h="334">
                <a:moveTo>
                  <a:pt x="245" y="311"/>
                </a:moveTo>
                <a:cubicBezTo>
                  <a:pt x="244" y="289"/>
                  <a:pt x="243" y="266"/>
                  <a:pt x="243" y="244"/>
                </a:cubicBezTo>
                <a:cubicBezTo>
                  <a:pt x="242" y="241"/>
                  <a:pt x="239" y="238"/>
                  <a:pt x="236" y="238"/>
                </a:cubicBezTo>
                <a:cubicBezTo>
                  <a:pt x="232" y="239"/>
                  <a:pt x="228" y="239"/>
                  <a:pt x="223" y="240"/>
                </a:cubicBezTo>
                <a:cubicBezTo>
                  <a:pt x="221" y="240"/>
                  <a:pt x="220" y="240"/>
                  <a:pt x="218" y="239"/>
                </a:cubicBezTo>
                <a:cubicBezTo>
                  <a:pt x="194" y="229"/>
                  <a:pt x="173" y="219"/>
                  <a:pt x="156" y="211"/>
                </a:cubicBezTo>
                <a:cubicBezTo>
                  <a:pt x="152" y="209"/>
                  <a:pt x="147" y="212"/>
                  <a:pt x="148" y="216"/>
                </a:cubicBezTo>
                <a:cubicBezTo>
                  <a:pt x="148" y="228"/>
                  <a:pt x="149" y="241"/>
                  <a:pt x="151" y="252"/>
                </a:cubicBezTo>
                <a:cubicBezTo>
                  <a:pt x="152" y="253"/>
                  <a:pt x="152" y="254"/>
                  <a:pt x="153" y="254"/>
                </a:cubicBezTo>
                <a:cubicBezTo>
                  <a:pt x="167" y="270"/>
                  <a:pt x="183" y="284"/>
                  <a:pt x="199" y="296"/>
                </a:cubicBezTo>
                <a:cubicBezTo>
                  <a:pt x="211" y="304"/>
                  <a:pt x="224" y="311"/>
                  <a:pt x="237" y="317"/>
                </a:cubicBezTo>
                <a:cubicBezTo>
                  <a:pt x="241" y="318"/>
                  <a:pt x="245" y="316"/>
                  <a:pt x="245" y="311"/>
                </a:cubicBezTo>
                <a:close/>
                <a:moveTo>
                  <a:pt x="521" y="220"/>
                </a:moveTo>
                <a:cubicBezTo>
                  <a:pt x="522" y="222"/>
                  <a:pt x="522" y="222"/>
                  <a:pt x="524" y="223"/>
                </a:cubicBezTo>
                <a:cubicBezTo>
                  <a:pt x="530" y="224"/>
                  <a:pt x="534" y="229"/>
                  <a:pt x="534" y="235"/>
                </a:cubicBezTo>
                <a:cubicBezTo>
                  <a:pt x="534" y="237"/>
                  <a:pt x="534" y="237"/>
                  <a:pt x="536" y="238"/>
                </a:cubicBezTo>
                <a:cubicBezTo>
                  <a:pt x="545" y="241"/>
                  <a:pt x="551" y="249"/>
                  <a:pt x="552" y="262"/>
                </a:cubicBezTo>
                <a:cubicBezTo>
                  <a:pt x="553" y="279"/>
                  <a:pt x="539" y="308"/>
                  <a:pt x="527" y="320"/>
                </a:cubicBezTo>
                <a:cubicBezTo>
                  <a:pt x="512" y="334"/>
                  <a:pt x="515" y="327"/>
                  <a:pt x="520" y="313"/>
                </a:cubicBezTo>
                <a:cubicBezTo>
                  <a:pt x="524" y="300"/>
                  <a:pt x="504" y="290"/>
                  <a:pt x="501" y="268"/>
                </a:cubicBezTo>
                <a:cubicBezTo>
                  <a:pt x="500" y="257"/>
                  <a:pt x="501" y="249"/>
                  <a:pt x="506" y="244"/>
                </a:cubicBezTo>
                <a:cubicBezTo>
                  <a:pt x="507" y="243"/>
                  <a:pt x="507" y="242"/>
                  <a:pt x="506" y="241"/>
                </a:cubicBezTo>
                <a:cubicBezTo>
                  <a:pt x="506" y="239"/>
                  <a:pt x="505" y="237"/>
                  <a:pt x="505" y="235"/>
                </a:cubicBezTo>
                <a:cubicBezTo>
                  <a:pt x="505" y="232"/>
                  <a:pt x="507" y="228"/>
                  <a:pt x="510" y="226"/>
                </a:cubicBezTo>
                <a:cubicBezTo>
                  <a:pt x="511" y="224"/>
                  <a:pt x="511" y="224"/>
                  <a:pt x="511" y="222"/>
                </a:cubicBezTo>
                <a:cubicBezTo>
                  <a:pt x="505" y="202"/>
                  <a:pt x="500" y="187"/>
                  <a:pt x="495" y="174"/>
                </a:cubicBezTo>
                <a:cubicBezTo>
                  <a:pt x="495" y="173"/>
                  <a:pt x="493" y="172"/>
                  <a:pt x="491" y="173"/>
                </a:cubicBezTo>
                <a:cubicBezTo>
                  <a:pt x="405" y="199"/>
                  <a:pt x="327" y="215"/>
                  <a:pt x="224" y="227"/>
                </a:cubicBezTo>
                <a:cubicBezTo>
                  <a:pt x="223" y="227"/>
                  <a:pt x="222" y="227"/>
                  <a:pt x="221" y="227"/>
                </a:cubicBezTo>
                <a:cubicBezTo>
                  <a:pt x="162" y="201"/>
                  <a:pt x="127" y="184"/>
                  <a:pt x="95" y="162"/>
                </a:cubicBezTo>
                <a:cubicBezTo>
                  <a:pt x="67" y="142"/>
                  <a:pt x="42" y="118"/>
                  <a:pt x="5" y="81"/>
                </a:cubicBezTo>
                <a:cubicBezTo>
                  <a:pt x="2" y="78"/>
                  <a:pt x="0" y="72"/>
                  <a:pt x="9" y="72"/>
                </a:cubicBezTo>
                <a:cubicBezTo>
                  <a:pt x="86" y="67"/>
                  <a:pt x="142" y="61"/>
                  <a:pt x="194" y="51"/>
                </a:cubicBezTo>
                <a:cubicBezTo>
                  <a:pt x="250" y="40"/>
                  <a:pt x="302" y="25"/>
                  <a:pt x="372" y="0"/>
                </a:cubicBezTo>
                <a:cubicBezTo>
                  <a:pt x="374" y="0"/>
                  <a:pt x="376" y="0"/>
                  <a:pt x="378" y="2"/>
                </a:cubicBezTo>
                <a:cubicBezTo>
                  <a:pt x="416" y="37"/>
                  <a:pt x="449" y="63"/>
                  <a:pt x="484" y="84"/>
                </a:cubicBezTo>
                <a:cubicBezTo>
                  <a:pt x="514" y="102"/>
                  <a:pt x="545" y="117"/>
                  <a:pt x="581" y="132"/>
                </a:cubicBezTo>
                <a:cubicBezTo>
                  <a:pt x="589" y="135"/>
                  <a:pt x="589" y="140"/>
                  <a:pt x="581" y="143"/>
                </a:cubicBezTo>
                <a:cubicBezTo>
                  <a:pt x="555" y="152"/>
                  <a:pt x="531" y="160"/>
                  <a:pt x="507" y="167"/>
                </a:cubicBezTo>
                <a:cubicBezTo>
                  <a:pt x="505" y="168"/>
                  <a:pt x="504" y="170"/>
                  <a:pt x="505" y="172"/>
                </a:cubicBezTo>
                <a:cubicBezTo>
                  <a:pt x="509" y="184"/>
                  <a:pt x="514" y="199"/>
                  <a:pt x="521" y="220"/>
                </a:cubicBezTo>
                <a:close/>
                <a:moveTo>
                  <a:pt x="452" y="197"/>
                </a:moveTo>
                <a:cubicBezTo>
                  <a:pt x="460" y="195"/>
                  <a:pt x="459" y="205"/>
                  <a:pt x="458" y="209"/>
                </a:cubicBezTo>
                <a:cubicBezTo>
                  <a:pt x="457" y="218"/>
                  <a:pt x="457" y="226"/>
                  <a:pt x="456" y="234"/>
                </a:cubicBezTo>
                <a:cubicBezTo>
                  <a:pt x="454" y="242"/>
                  <a:pt x="453" y="250"/>
                  <a:pt x="451" y="258"/>
                </a:cubicBezTo>
                <a:cubicBezTo>
                  <a:pt x="451" y="260"/>
                  <a:pt x="450" y="261"/>
                  <a:pt x="448" y="262"/>
                </a:cubicBezTo>
                <a:cubicBezTo>
                  <a:pt x="418" y="276"/>
                  <a:pt x="387" y="288"/>
                  <a:pt x="355" y="298"/>
                </a:cubicBezTo>
                <a:cubicBezTo>
                  <a:pt x="326" y="307"/>
                  <a:pt x="295" y="315"/>
                  <a:pt x="264" y="321"/>
                </a:cubicBezTo>
                <a:cubicBezTo>
                  <a:pt x="261" y="321"/>
                  <a:pt x="258" y="319"/>
                  <a:pt x="258" y="316"/>
                </a:cubicBezTo>
                <a:cubicBezTo>
                  <a:pt x="257" y="291"/>
                  <a:pt x="256" y="266"/>
                  <a:pt x="255" y="241"/>
                </a:cubicBezTo>
                <a:cubicBezTo>
                  <a:pt x="255" y="238"/>
                  <a:pt x="257" y="236"/>
                  <a:pt x="260" y="235"/>
                </a:cubicBezTo>
                <a:cubicBezTo>
                  <a:pt x="325" y="227"/>
                  <a:pt x="389" y="214"/>
                  <a:pt x="452" y="197"/>
                </a:cubicBezTo>
                <a:close/>
              </a:path>
            </a:pathLst>
          </a:custGeom>
          <a:solidFill>
            <a:schemeClr val="accent1"/>
          </a:solidFill>
          <a:ln>
            <a:noFill/>
          </a:ln>
          <a:scene3d>
            <a:camera prst="orthographicFront"/>
            <a:lightRig rig="threePt" dir="t">
              <a:rot lat="0" lon="0" rev="20400000"/>
            </a:lightRig>
          </a:scene3d>
          <a:sp3d/>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iś1i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EEE113B-0770-4DDE-80FE-DB45BA33DDFF}"/>
              </a:ext>
            </a:extLst>
          </p:cNvPr>
          <p:cNvSpPr/>
          <p:nvPr/>
        </p:nvSpPr>
        <p:spPr bwMode="auto">
          <a:xfrm rot="17100000">
            <a:off x="9217721" y="948861"/>
            <a:ext cx="221326" cy="194195"/>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7 h 83"/>
              <a:gd name="T16" fmla="*/ 83 w 95"/>
              <a:gd name="T17" fmla="*/ 67 h 83"/>
              <a:gd name="T18" fmla="*/ 83 w 95"/>
              <a:gd name="T19" fmla="*/ 67 h 83"/>
              <a:gd name="T20" fmla="*/ 95 w 95"/>
              <a:gd name="T21" fmla="*/ 34 h 83"/>
              <a:gd name="T22" fmla="*/ 80 w 95"/>
              <a:gd name="T23" fmla="*/ 62 h 83"/>
              <a:gd name="T24" fmla="*/ 78 w 95"/>
              <a:gd name="T25" fmla="*/ 61 h 83"/>
              <a:gd name="T26" fmla="*/ 75 w 95"/>
              <a:gd name="T27" fmla="*/ 55 h 83"/>
              <a:gd name="T28" fmla="*/ 71 w 95"/>
              <a:gd name="T29" fmla="*/ 34 h 83"/>
              <a:gd name="T30" fmla="*/ 75 w 95"/>
              <a:gd name="T31" fmla="*/ 12 h 83"/>
              <a:gd name="T32" fmla="*/ 78 w 95"/>
              <a:gd name="T33" fmla="*/ 7 h 83"/>
              <a:gd name="T34" fmla="*/ 80 w 95"/>
              <a:gd name="T35" fmla="*/ 5 h 83"/>
              <a:gd name="T36" fmla="*/ 82 w 95"/>
              <a:gd name="T37" fmla="*/ 7 h 83"/>
              <a:gd name="T38" fmla="*/ 86 w 95"/>
              <a:gd name="T39" fmla="*/ 12 h 83"/>
              <a:gd name="T40" fmla="*/ 89 w 95"/>
              <a:gd name="T41" fmla="*/ 34 h 83"/>
              <a:gd name="T42" fmla="*/ 86 w 95"/>
              <a:gd name="T43" fmla="*/ 55 h 83"/>
              <a:gd name="T44" fmla="*/ 82 w 95"/>
              <a:gd name="T45" fmla="*/ 61 h 83"/>
              <a:gd name="T46" fmla="*/ 80 w 95"/>
              <a:gd name="T47" fmla="*/ 62 h 83"/>
              <a:gd name="T48" fmla="*/ 23 w 95"/>
              <a:gd name="T49" fmla="*/ 34 h 83"/>
              <a:gd name="T50" fmla="*/ 24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4 w 95"/>
              <a:gd name="T65" fmla="*/ 47 h 83"/>
              <a:gd name="T66" fmla="*/ 23 w 95"/>
              <a:gd name="T67" fmla="*/ 34 h 83"/>
              <a:gd name="T68" fmla="*/ 34 w 95"/>
              <a:gd name="T69" fmla="*/ 53 h 83"/>
              <a:gd name="T70" fmla="*/ 22 w 95"/>
              <a:gd name="T71" fmla="*/ 51 h 83"/>
              <a:gd name="T72" fmla="*/ 30 w 95"/>
              <a:gd name="T73" fmla="*/ 81 h 83"/>
              <a:gd name="T74" fmla="*/ 33 w 95"/>
              <a:gd name="T75" fmla="*/ 83 h 83"/>
              <a:gd name="T76" fmla="*/ 44 w 95"/>
              <a:gd name="T77" fmla="*/ 78 h 83"/>
              <a:gd name="T78" fmla="*/ 46 w 95"/>
              <a:gd name="T79" fmla="*/ 75 h 83"/>
              <a:gd name="T80" fmla="*/ 34 w 95"/>
              <a:gd name="T81" fmla="*/ 53 h 83"/>
              <a:gd name="T82" fmla="*/ 80 w 95"/>
              <a:gd name="T83" fmla="*/ 45 h 83"/>
              <a:gd name="T84" fmla="*/ 79 w 95"/>
              <a:gd name="T85" fmla="*/ 44 h 83"/>
              <a:gd name="T86" fmla="*/ 78 w 95"/>
              <a:gd name="T87" fmla="*/ 42 h 83"/>
              <a:gd name="T88" fmla="*/ 77 w 95"/>
              <a:gd name="T89" fmla="*/ 34 h 83"/>
              <a:gd name="T90" fmla="*/ 78 w 95"/>
              <a:gd name="T91" fmla="*/ 25 h 83"/>
              <a:gd name="T92" fmla="*/ 79 w 95"/>
              <a:gd name="T93" fmla="*/ 23 h 83"/>
              <a:gd name="T94" fmla="*/ 80 w 95"/>
              <a:gd name="T95" fmla="*/ 23 h 83"/>
              <a:gd name="T96" fmla="*/ 81 w 95"/>
              <a:gd name="T97" fmla="*/ 23 h 83"/>
              <a:gd name="T98" fmla="*/ 82 w 95"/>
              <a:gd name="T99" fmla="*/ 25 h 83"/>
              <a:gd name="T100" fmla="*/ 84 w 95"/>
              <a:gd name="T101" fmla="*/ 34 h 83"/>
              <a:gd name="T102" fmla="*/ 82 w 95"/>
              <a:gd name="T103" fmla="*/ 42 h 83"/>
              <a:gd name="T104" fmla="*/ 81 w 95"/>
              <a:gd name="T105" fmla="*/ 44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89" y="0"/>
                  <a:pt x="83" y="0"/>
                </a:cubicBezTo>
                <a:cubicBezTo>
                  <a:pt x="83" y="0"/>
                  <a:pt x="83" y="0"/>
                  <a:pt x="83" y="0"/>
                </a:cubicBezTo>
                <a:cubicBezTo>
                  <a:pt x="75" y="0"/>
                  <a:pt x="75" y="0"/>
                  <a:pt x="75" y="0"/>
                </a:cubicBezTo>
                <a:cubicBezTo>
                  <a:pt x="75" y="0"/>
                  <a:pt x="57" y="13"/>
                  <a:pt x="31" y="19"/>
                </a:cubicBezTo>
                <a:cubicBezTo>
                  <a:pt x="30" y="23"/>
                  <a:pt x="30" y="28"/>
                  <a:pt x="30" y="34"/>
                </a:cubicBezTo>
                <a:cubicBezTo>
                  <a:pt x="30" y="39"/>
                  <a:pt x="30" y="44"/>
                  <a:pt x="31" y="49"/>
                </a:cubicBezTo>
                <a:cubicBezTo>
                  <a:pt x="57" y="54"/>
                  <a:pt x="75" y="67"/>
                  <a:pt x="75" y="67"/>
                </a:cubicBezTo>
                <a:cubicBezTo>
                  <a:pt x="83" y="67"/>
                  <a:pt x="83" y="67"/>
                  <a:pt x="83" y="67"/>
                </a:cubicBezTo>
                <a:cubicBezTo>
                  <a:pt x="83" y="67"/>
                  <a:pt x="83" y="67"/>
                  <a:pt x="83" y="67"/>
                </a:cubicBezTo>
                <a:cubicBezTo>
                  <a:pt x="89" y="67"/>
                  <a:pt x="95" y="52"/>
                  <a:pt x="95" y="34"/>
                </a:cubicBezTo>
                <a:close/>
                <a:moveTo>
                  <a:pt x="80" y="62"/>
                </a:moveTo>
                <a:cubicBezTo>
                  <a:pt x="79" y="62"/>
                  <a:pt x="78" y="61"/>
                  <a:pt x="78" y="61"/>
                </a:cubicBezTo>
                <a:cubicBezTo>
                  <a:pt x="77" y="60"/>
                  <a:pt x="76" y="58"/>
                  <a:pt x="75" y="55"/>
                </a:cubicBezTo>
                <a:cubicBezTo>
                  <a:pt x="72" y="49"/>
                  <a:pt x="71" y="42"/>
                  <a:pt x="71" y="34"/>
                </a:cubicBezTo>
                <a:cubicBezTo>
                  <a:pt x="71" y="26"/>
                  <a:pt x="72" y="18"/>
                  <a:pt x="75" y="12"/>
                </a:cubicBezTo>
                <a:cubicBezTo>
                  <a:pt x="76" y="10"/>
                  <a:pt x="77" y="8"/>
                  <a:pt x="78" y="7"/>
                </a:cubicBezTo>
                <a:cubicBezTo>
                  <a:pt x="78" y="6"/>
                  <a:pt x="79" y="5"/>
                  <a:pt x="80" y="5"/>
                </a:cubicBezTo>
                <a:cubicBezTo>
                  <a:pt x="81" y="5"/>
                  <a:pt x="82" y="6"/>
                  <a:pt x="82" y="7"/>
                </a:cubicBezTo>
                <a:cubicBezTo>
                  <a:pt x="84" y="8"/>
                  <a:pt x="85" y="10"/>
                  <a:pt x="86" y="12"/>
                </a:cubicBezTo>
                <a:cubicBezTo>
                  <a:pt x="88" y="18"/>
                  <a:pt x="89" y="26"/>
                  <a:pt x="89" y="34"/>
                </a:cubicBezTo>
                <a:cubicBezTo>
                  <a:pt x="89" y="42"/>
                  <a:pt x="88" y="49"/>
                  <a:pt x="86" y="55"/>
                </a:cubicBezTo>
                <a:cubicBezTo>
                  <a:pt x="85" y="58"/>
                  <a:pt x="84" y="60"/>
                  <a:pt x="82" y="61"/>
                </a:cubicBezTo>
                <a:cubicBezTo>
                  <a:pt x="82" y="61"/>
                  <a:pt x="81" y="62"/>
                  <a:pt x="80" y="62"/>
                </a:cubicBezTo>
                <a:close/>
                <a:moveTo>
                  <a:pt x="23" y="34"/>
                </a:moveTo>
                <a:cubicBezTo>
                  <a:pt x="23" y="29"/>
                  <a:pt x="24" y="24"/>
                  <a:pt x="24"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4" y="47"/>
                </a:cubicBezTo>
                <a:cubicBezTo>
                  <a:pt x="24" y="43"/>
                  <a:pt x="23" y="39"/>
                  <a:pt x="23" y="34"/>
                </a:cubicBezTo>
                <a:close/>
                <a:moveTo>
                  <a:pt x="34" y="53"/>
                </a:moveTo>
                <a:cubicBezTo>
                  <a:pt x="22" y="51"/>
                  <a:pt x="22" y="51"/>
                  <a:pt x="22" y="51"/>
                </a:cubicBezTo>
                <a:cubicBezTo>
                  <a:pt x="30" y="81"/>
                  <a:pt x="30" y="81"/>
                  <a:pt x="30" y="81"/>
                </a:cubicBezTo>
                <a:cubicBezTo>
                  <a:pt x="30" y="82"/>
                  <a:pt x="32" y="83"/>
                  <a:pt x="33" y="83"/>
                </a:cubicBezTo>
                <a:cubicBezTo>
                  <a:pt x="44" y="78"/>
                  <a:pt x="44" y="78"/>
                  <a:pt x="44" y="78"/>
                </a:cubicBezTo>
                <a:cubicBezTo>
                  <a:pt x="46" y="78"/>
                  <a:pt x="46" y="76"/>
                  <a:pt x="46" y="75"/>
                </a:cubicBezTo>
                <a:lnTo>
                  <a:pt x="34" y="53"/>
                </a:lnTo>
                <a:close/>
                <a:moveTo>
                  <a:pt x="80" y="45"/>
                </a:moveTo>
                <a:cubicBezTo>
                  <a:pt x="80" y="45"/>
                  <a:pt x="79" y="44"/>
                  <a:pt x="79" y="44"/>
                </a:cubicBezTo>
                <a:cubicBezTo>
                  <a:pt x="79" y="44"/>
                  <a:pt x="78" y="43"/>
                  <a:pt x="78" y="42"/>
                </a:cubicBezTo>
                <a:cubicBezTo>
                  <a:pt x="77" y="40"/>
                  <a:pt x="77" y="37"/>
                  <a:pt x="77" y="34"/>
                </a:cubicBezTo>
                <a:cubicBezTo>
                  <a:pt x="77" y="31"/>
                  <a:pt x="77" y="28"/>
                  <a:pt x="78" y="25"/>
                </a:cubicBezTo>
                <a:cubicBezTo>
                  <a:pt x="78" y="25"/>
                  <a:pt x="79" y="24"/>
                  <a:pt x="79" y="23"/>
                </a:cubicBezTo>
                <a:cubicBezTo>
                  <a:pt x="79" y="23"/>
                  <a:pt x="80" y="23"/>
                  <a:pt x="80" y="23"/>
                </a:cubicBezTo>
                <a:cubicBezTo>
                  <a:pt x="80" y="23"/>
                  <a:pt x="81" y="23"/>
                  <a:pt x="81" y="23"/>
                </a:cubicBezTo>
                <a:cubicBezTo>
                  <a:pt x="81" y="24"/>
                  <a:pt x="82" y="25"/>
                  <a:pt x="82" y="25"/>
                </a:cubicBezTo>
                <a:cubicBezTo>
                  <a:pt x="83" y="28"/>
                  <a:pt x="84" y="31"/>
                  <a:pt x="84" y="34"/>
                </a:cubicBezTo>
                <a:cubicBezTo>
                  <a:pt x="84" y="37"/>
                  <a:pt x="83" y="40"/>
                  <a:pt x="82" y="42"/>
                </a:cubicBezTo>
                <a:cubicBezTo>
                  <a:pt x="82" y="43"/>
                  <a:pt x="81" y="44"/>
                  <a:pt x="81" y="44"/>
                </a:cubicBezTo>
                <a:cubicBezTo>
                  <a:pt x="81" y="44"/>
                  <a:pt x="80" y="45"/>
                  <a:pt x="80" y="45"/>
                </a:cubicBezTo>
                <a:close/>
              </a:path>
            </a:pathLst>
          </a:custGeom>
          <a:solidFill>
            <a:schemeClr val="accent2"/>
          </a:solidFill>
          <a:ln>
            <a:noFill/>
          </a:ln>
          <a:extLst/>
        </p:spPr>
        <p:txBody>
          <a:bodyPr anchor="ctr"/>
          <a:lstStyle/>
          <a:p>
            <a:pPr algn="ctr"/>
            <a:endParaRPr/>
          </a:p>
        </p:txBody>
      </p:sp>
      <p:sp>
        <p:nvSpPr>
          <p:cNvPr id="17" name="îṣli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13D4ED0-B872-468F-97D1-5B60650E86A4}"/>
              </a:ext>
            </a:extLst>
          </p:cNvPr>
          <p:cNvSpPr/>
          <p:nvPr/>
        </p:nvSpPr>
        <p:spPr bwMode="auto">
          <a:xfrm rot="17100000">
            <a:off x="9559128" y="1433417"/>
            <a:ext cx="238460" cy="202763"/>
          </a:xfrm>
          <a:custGeom>
            <a:avLst/>
            <a:gdLst>
              <a:gd name="T0" fmla="*/ 84 w 102"/>
              <a:gd name="T1" fmla="*/ 82 h 87"/>
              <a:gd name="T2" fmla="*/ 81 w 102"/>
              <a:gd name="T3" fmla="*/ 81 h 87"/>
              <a:gd name="T4" fmla="*/ 81 w 102"/>
              <a:gd name="T5" fmla="*/ 74 h 87"/>
              <a:gd name="T6" fmla="*/ 93 w 102"/>
              <a:gd name="T7" fmla="*/ 44 h 87"/>
              <a:gd name="T8" fmla="*/ 81 w 102"/>
              <a:gd name="T9" fmla="*/ 13 h 87"/>
              <a:gd name="T10" fmla="*/ 81 w 102"/>
              <a:gd name="T11" fmla="*/ 6 h 87"/>
              <a:gd name="T12" fmla="*/ 87 w 102"/>
              <a:gd name="T13" fmla="*/ 6 h 87"/>
              <a:gd name="T14" fmla="*/ 102 w 102"/>
              <a:gd name="T15" fmla="*/ 44 h 87"/>
              <a:gd name="T16" fmla="*/ 87 w 102"/>
              <a:gd name="T17" fmla="*/ 81 h 87"/>
              <a:gd name="T18" fmla="*/ 84 w 102"/>
              <a:gd name="T19" fmla="*/ 82 h 87"/>
              <a:gd name="T20" fmla="*/ 68 w 102"/>
              <a:gd name="T21" fmla="*/ 74 h 87"/>
              <a:gd name="T22" fmla="*/ 65 w 102"/>
              <a:gd name="T23" fmla="*/ 72 h 87"/>
              <a:gd name="T24" fmla="*/ 65 w 102"/>
              <a:gd name="T25" fmla="*/ 66 h 87"/>
              <a:gd name="T26" fmla="*/ 65 w 102"/>
              <a:gd name="T27" fmla="*/ 21 h 87"/>
              <a:gd name="T28" fmla="*/ 65 w 102"/>
              <a:gd name="T29" fmla="*/ 15 h 87"/>
              <a:gd name="T30" fmla="*/ 71 w 102"/>
              <a:gd name="T31" fmla="*/ 15 h 87"/>
              <a:gd name="T32" fmla="*/ 83 w 102"/>
              <a:gd name="T33" fmla="*/ 44 h 87"/>
              <a:gd name="T34" fmla="*/ 71 w 102"/>
              <a:gd name="T35" fmla="*/ 72 h 87"/>
              <a:gd name="T36" fmla="*/ 68 w 102"/>
              <a:gd name="T37" fmla="*/ 74 h 87"/>
              <a:gd name="T38" fmla="*/ 52 w 102"/>
              <a:gd name="T39" fmla="*/ 65 h 87"/>
              <a:gd name="T40" fmla="*/ 49 w 102"/>
              <a:gd name="T41" fmla="*/ 64 h 87"/>
              <a:gd name="T42" fmla="*/ 49 w 102"/>
              <a:gd name="T43" fmla="*/ 57 h 87"/>
              <a:gd name="T44" fmla="*/ 49 w 102"/>
              <a:gd name="T45" fmla="*/ 30 h 87"/>
              <a:gd name="T46" fmla="*/ 49 w 102"/>
              <a:gd name="T47" fmla="*/ 23 h 87"/>
              <a:gd name="T48" fmla="*/ 55 w 102"/>
              <a:gd name="T49" fmla="*/ 23 h 87"/>
              <a:gd name="T50" fmla="*/ 55 w 102"/>
              <a:gd name="T51" fmla="*/ 64 h 87"/>
              <a:gd name="T52" fmla="*/ 52 w 102"/>
              <a:gd name="T53" fmla="*/ 65 h 87"/>
              <a:gd name="T54" fmla="*/ 38 w 102"/>
              <a:gd name="T55" fmla="*/ 3 h 87"/>
              <a:gd name="T56" fmla="*/ 42 w 102"/>
              <a:gd name="T57" fmla="*/ 5 h 87"/>
              <a:gd name="T58" fmla="*/ 42 w 102"/>
              <a:gd name="T59" fmla="*/ 82 h 87"/>
              <a:gd name="T60" fmla="*/ 38 w 102"/>
              <a:gd name="T61" fmla="*/ 84 h 87"/>
              <a:gd name="T62" fmla="*/ 15 w 102"/>
              <a:gd name="T63" fmla="*/ 62 h 87"/>
              <a:gd name="T64" fmla="*/ 0 w 102"/>
              <a:gd name="T65" fmla="*/ 62 h 87"/>
              <a:gd name="T66" fmla="*/ 0 w 102"/>
              <a:gd name="T67" fmla="*/ 25 h 87"/>
              <a:gd name="T68" fmla="*/ 15 w 102"/>
              <a:gd name="T69" fmla="*/ 25 h 87"/>
              <a:gd name="T70" fmla="*/ 38 w 102"/>
              <a:gd name="T71" fmla="*/ 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87">
                <a:moveTo>
                  <a:pt x="84" y="82"/>
                </a:moveTo>
                <a:cubicBezTo>
                  <a:pt x="83" y="82"/>
                  <a:pt x="81" y="82"/>
                  <a:pt x="81" y="81"/>
                </a:cubicBezTo>
                <a:cubicBezTo>
                  <a:pt x="79" y="79"/>
                  <a:pt x="79" y="76"/>
                  <a:pt x="81" y="74"/>
                </a:cubicBezTo>
                <a:cubicBezTo>
                  <a:pt x="89" y="66"/>
                  <a:pt x="93" y="55"/>
                  <a:pt x="93" y="44"/>
                </a:cubicBezTo>
                <a:cubicBezTo>
                  <a:pt x="93" y="32"/>
                  <a:pt x="89" y="21"/>
                  <a:pt x="81" y="13"/>
                </a:cubicBezTo>
                <a:cubicBezTo>
                  <a:pt x="79" y="11"/>
                  <a:pt x="79" y="8"/>
                  <a:pt x="81" y="6"/>
                </a:cubicBezTo>
                <a:cubicBezTo>
                  <a:pt x="82" y="4"/>
                  <a:pt x="85" y="4"/>
                  <a:pt x="87" y="6"/>
                </a:cubicBezTo>
                <a:cubicBezTo>
                  <a:pt x="97" y="16"/>
                  <a:pt x="102" y="29"/>
                  <a:pt x="102" y="44"/>
                </a:cubicBezTo>
                <a:cubicBezTo>
                  <a:pt x="102" y="58"/>
                  <a:pt x="97" y="71"/>
                  <a:pt x="87" y="81"/>
                </a:cubicBezTo>
                <a:cubicBezTo>
                  <a:pt x="86" y="82"/>
                  <a:pt x="85" y="82"/>
                  <a:pt x="84" y="82"/>
                </a:cubicBezTo>
                <a:close/>
                <a:moveTo>
                  <a:pt x="68" y="74"/>
                </a:moveTo>
                <a:cubicBezTo>
                  <a:pt x="67" y="74"/>
                  <a:pt x="65" y="73"/>
                  <a:pt x="65" y="72"/>
                </a:cubicBezTo>
                <a:cubicBezTo>
                  <a:pt x="63" y="70"/>
                  <a:pt x="63" y="68"/>
                  <a:pt x="65" y="66"/>
                </a:cubicBezTo>
                <a:cubicBezTo>
                  <a:pt x="77" y="54"/>
                  <a:pt x="77" y="33"/>
                  <a:pt x="65" y="21"/>
                </a:cubicBezTo>
                <a:cubicBezTo>
                  <a:pt x="63" y="19"/>
                  <a:pt x="63" y="17"/>
                  <a:pt x="65" y="15"/>
                </a:cubicBezTo>
                <a:cubicBezTo>
                  <a:pt x="66" y="13"/>
                  <a:pt x="69" y="13"/>
                  <a:pt x="71" y="15"/>
                </a:cubicBezTo>
                <a:cubicBezTo>
                  <a:pt x="79" y="22"/>
                  <a:pt x="83" y="33"/>
                  <a:pt x="83" y="44"/>
                </a:cubicBezTo>
                <a:cubicBezTo>
                  <a:pt x="83" y="54"/>
                  <a:pt x="79" y="65"/>
                  <a:pt x="71" y="72"/>
                </a:cubicBezTo>
                <a:cubicBezTo>
                  <a:pt x="70" y="73"/>
                  <a:pt x="69" y="74"/>
                  <a:pt x="68" y="74"/>
                </a:cubicBezTo>
                <a:close/>
                <a:moveTo>
                  <a:pt x="52" y="65"/>
                </a:moveTo>
                <a:cubicBezTo>
                  <a:pt x="51" y="65"/>
                  <a:pt x="49" y="65"/>
                  <a:pt x="49" y="64"/>
                </a:cubicBezTo>
                <a:cubicBezTo>
                  <a:pt x="47" y="62"/>
                  <a:pt x="47" y="59"/>
                  <a:pt x="49" y="57"/>
                </a:cubicBezTo>
                <a:cubicBezTo>
                  <a:pt x="56" y="50"/>
                  <a:pt x="56" y="37"/>
                  <a:pt x="49" y="30"/>
                </a:cubicBezTo>
                <a:cubicBezTo>
                  <a:pt x="47" y="28"/>
                  <a:pt x="47" y="25"/>
                  <a:pt x="49" y="23"/>
                </a:cubicBezTo>
                <a:cubicBezTo>
                  <a:pt x="50" y="22"/>
                  <a:pt x="53" y="22"/>
                  <a:pt x="55" y="23"/>
                </a:cubicBezTo>
                <a:cubicBezTo>
                  <a:pt x="66" y="34"/>
                  <a:pt x="66" y="53"/>
                  <a:pt x="55" y="64"/>
                </a:cubicBezTo>
                <a:cubicBezTo>
                  <a:pt x="54" y="65"/>
                  <a:pt x="53" y="65"/>
                  <a:pt x="52" y="65"/>
                </a:cubicBezTo>
                <a:close/>
                <a:moveTo>
                  <a:pt x="38" y="3"/>
                </a:moveTo>
                <a:cubicBezTo>
                  <a:pt x="40" y="0"/>
                  <a:pt x="42" y="1"/>
                  <a:pt x="42" y="5"/>
                </a:cubicBezTo>
                <a:cubicBezTo>
                  <a:pt x="42" y="82"/>
                  <a:pt x="42" y="82"/>
                  <a:pt x="42" y="82"/>
                </a:cubicBezTo>
                <a:cubicBezTo>
                  <a:pt x="42" y="86"/>
                  <a:pt x="40" y="87"/>
                  <a:pt x="38" y="84"/>
                </a:cubicBezTo>
                <a:cubicBezTo>
                  <a:pt x="15" y="62"/>
                  <a:pt x="15" y="62"/>
                  <a:pt x="15" y="62"/>
                </a:cubicBezTo>
                <a:cubicBezTo>
                  <a:pt x="0" y="62"/>
                  <a:pt x="0" y="62"/>
                  <a:pt x="0" y="62"/>
                </a:cubicBezTo>
                <a:cubicBezTo>
                  <a:pt x="0" y="25"/>
                  <a:pt x="0" y="25"/>
                  <a:pt x="0" y="25"/>
                </a:cubicBezTo>
                <a:cubicBezTo>
                  <a:pt x="15" y="25"/>
                  <a:pt x="15" y="25"/>
                  <a:pt x="15" y="25"/>
                </a:cubicBezTo>
                <a:lnTo>
                  <a:pt x="38" y="3"/>
                </a:lnTo>
                <a:close/>
              </a:path>
            </a:pathLst>
          </a:custGeom>
          <a:solidFill>
            <a:schemeClr val="accent2"/>
          </a:solidFill>
          <a:ln>
            <a:noFill/>
          </a:ln>
          <a:extLst/>
        </p:spPr>
        <p:txBody>
          <a:bodyPr anchor="ctr"/>
          <a:lstStyle/>
          <a:p>
            <a:pPr algn="ctr"/>
            <a:endParaRPr/>
          </a:p>
        </p:txBody>
      </p:sp>
      <p:sp>
        <p:nvSpPr>
          <p:cNvPr id="18" name="îṣḷi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6FF036F-0D44-4DDC-ADB3-3B97199201B3}"/>
              </a:ext>
            </a:extLst>
          </p:cNvPr>
          <p:cNvSpPr/>
          <p:nvPr/>
        </p:nvSpPr>
        <p:spPr bwMode="auto">
          <a:xfrm rot="21028807">
            <a:off x="9187207" y="1673551"/>
            <a:ext cx="265590" cy="262735"/>
          </a:xfrm>
          <a:custGeom>
            <a:avLst/>
            <a:gdLst>
              <a:gd name="T0" fmla="*/ 110 w 114"/>
              <a:gd name="T1" fmla="*/ 90 h 113"/>
              <a:gd name="T2" fmla="*/ 60 w 114"/>
              <a:gd name="T3" fmla="*/ 47 h 113"/>
              <a:gd name="T4" fmla="*/ 64 w 114"/>
              <a:gd name="T5" fmla="*/ 32 h 113"/>
              <a:gd name="T6" fmla="*/ 32 w 114"/>
              <a:gd name="T7" fmla="*/ 0 h 113"/>
              <a:gd name="T8" fmla="*/ 23 w 114"/>
              <a:gd name="T9" fmla="*/ 1 h 113"/>
              <a:gd name="T10" fmla="*/ 41 w 114"/>
              <a:gd name="T11" fmla="*/ 20 h 113"/>
              <a:gd name="T12" fmla="*/ 41 w 114"/>
              <a:gd name="T13" fmla="*/ 30 h 113"/>
              <a:gd name="T14" fmla="*/ 30 w 114"/>
              <a:gd name="T15" fmla="*/ 41 h 113"/>
              <a:gd name="T16" fmla="*/ 20 w 114"/>
              <a:gd name="T17" fmla="*/ 41 h 113"/>
              <a:gd name="T18" fmla="*/ 1 w 114"/>
              <a:gd name="T19" fmla="*/ 23 h 113"/>
              <a:gd name="T20" fmla="*/ 0 w 114"/>
              <a:gd name="T21" fmla="*/ 32 h 113"/>
              <a:gd name="T22" fmla="*/ 32 w 114"/>
              <a:gd name="T23" fmla="*/ 63 h 113"/>
              <a:gd name="T24" fmla="*/ 47 w 114"/>
              <a:gd name="T25" fmla="*/ 60 h 113"/>
              <a:gd name="T26" fmla="*/ 90 w 114"/>
              <a:gd name="T27" fmla="*/ 110 h 113"/>
              <a:gd name="T28" fmla="*/ 100 w 114"/>
              <a:gd name="T29" fmla="*/ 111 h 113"/>
              <a:gd name="T30" fmla="*/ 111 w 114"/>
              <a:gd name="T31" fmla="*/ 100 h 113"/>
              <a:gd name="T32" fmla="*/ 110 w 114"/>
              <a:gd name="T33" fmla="*/ 9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113">
                <a:moveTo>
                  <a:pt x="110" y="90"/>
                </a:moveTo>
                <a:cubicBezTo>
                  <a:pt x="60" y="47"/>
                  <a:pt x="60" y="47"/>
                  <a:pt x="60" y="47"/>
                </a:cubicBezTo>
                <a:cubicBezTo>
                  <a:pt x="62" y="42"/>
                  <a:pt x="64" y="37"/>
                  <a:pt x="64" y="32"/>
                </a:cubicBezTo>
                <a:cubicBezTo>
                  <a:pt x="64" y="14"/>
                  <a:pt x="49" y="0"/>
                  <a:pt x="32" y="0"/>
                </a:cubicBezTo>
                <a:cubicBezTo>
                  <a:pt x="29" y="0"/>
                  <a:pt x="26" y="0"/>
                  <a:pt x="23" y="1"/>
                </a:cubicBezTo>
                <a:cubicBezTo>
                  <a:pt x="41" y="20"/>
                  <a:pt x="41" y="20"/>
                  <a:pt x="41" y="20"/>
                </a:cubicBezTo>
                <a:cubicBezTo>
                  <a:pt x="44" y="22"/>
                  <a:pt x="44" y="27"/>
                  <a:pt x="41" y="30"/>
                </a:cubicBezTo>
                <a:cubicBezTo>
                  <a:pt x="30" y="41"/>
                  <a:pt x="30" y="41"/>
                  <a:pt x="30" y="41"/>
                </a:cubicBezTo>
                <a:cubicBezTo>
                  <a:pt x="27" y="44"/>
                  <a:pt x="23" y="44"/>
                  <a:pt x="20" y="41"/>
                </a:cubicBezTo>
                <a:cubicBezTo>
                  <a:pt x="1" y="23"/>
                  <a:pt x="1" y="23"/>
                  <a:pt x="1" y="23"/>
                </a:cubicBezTo>
                <a:cubicBezTo>
                  <a:pt x="1" y="25"/>
                  <a:pt x="0" y="29"/>
                  <a:pt x="0" y="32"/>
                </a:cubicBezTo>
                <a:cubicBezTo>
                  <a:pt x="0" y="49"/>
                  <a:pt x="14" y="63"/>
                  <a:pt x="32" y="63"/>
                </a:cubicBezTo>
                <a:cubicBezTo>
                  <a:pt x="37" y="63"/>
                  <a:pt x="42" y="62"/>
                  <a:pt x="47" y="60"/>
                </a:cubicBezTo>
                <a:cubicBezTo>
                  <a:pt x="90" y="110"/>
                  <a:pt x="90" y="110"/>
                  <a:pt x="90" y="110"/>
                </a:cubicBezTo>
                <a:cubicBezTo>
                  <a:pt x="93" y="113"/>
                  <a:pt x="97" y="113"/>
                  <a:pt x="100" y="111"/>
                </a:cubicBezTo>
                <a:cubicBezTo>
                  <a:pt x="111" y="100"/>
                  <a:pt x="111" y="100"/>
                  <a:pt x="111" y="100"/>
                </a:cubicBezTo>
                <a:cubicBezTo>
                  <a:pt x="114" y="97"/>
                  <a:pt x="113" y="93"/>
                  <a:pt x="110" y="90"/>
                </a:cubicBezTo>
                <a:close/>
              </a:path>
            </a:pathLst>
          </a:custGeom>
          <a:solidFill>
            <a:schemeClr val="accent2"/>
          </a:solidFill>
          <a:ln>
            <a:noFill/>
          </a:ln>
          <a:extLst/>
        </p:spPr>
        <p:txBody>
          <a:bodyPr anchor="ctr"/>
          <a:lstStyle/>
          <a:p>
            <a:pPr algn="ctr"/>
            <a:endParaRPr/>
          </a:p>
        </p:txBody>
      </p:sp>
      <p:sp>
        <p:nvSpPr>
          <p:cNvPr id="19" name="išļí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ADDCE1C-D27B-474E-A74B-1FC062839435}"/>
              </a:ext>
            </a:extLst>
          </p:cNvPr>
          <p:cNvSpPr/>
          <p:nvPr/>
        </p:nvSpPr>
        <p:spPr bwMode="auto">
          <a:xfrm rot="21028807">
            <a:off x="9591209" y="2135325"/>
            <a:ext cx="147129" cy="166954"/>
          </a:xfrm>
          <a:custGeom>
            <a:avLst/>
            <a:gdLst>
              <a:gd name="T0" fmla="*/ 55 w 86"/>
              <a:gd name="T1" fmla="*/ 14 h 98"/>
              <a:gd name="T2" fmla="*/ 55 w 86"/>
              <a:gd name="T3" fmla="*/ 27 h 98"/>
              <a:gd name="T4" fmla="*/ 65 w 86"/>
              <a:gd name="T5" fmla="*/ 33 h 98"/>
              <a:gd name="T6" fmla="*/ 74 w 86"/>
              <a:gd name="T7" fmla="*/ 55 h 98"/>
              <a:gd name="T8" fmla="*/ 65 w 86"/>
              <a:gd name="T9" fmla="*/ 77 h 98"/>
              <a:gd name="T10" fmla="*/ 43 w 86"/>
              <a:gd name="T11" fmla="*/ 85 h 98"/>
              <a:gd name="T12" fmla="*/ 22 w 86"/>
              <a:gd name="T13" fmla="*/ 77 h 98"/>
              <a:gd name="T14" fmla="*/ 13 w 86"/>
              <a:gd name="T15" fmla="*/ 55 h 98"/>
              <a:gd name="T16" fmla="*/ 22 w 86"/>
              <a:gd name="T17" fmla="*/ 33 h 98"/>
              <a:gd name="T18" fmla="*/ 31 w 86"/>
              <a:gd name="T19" fmla="*/ 27 h 98"/>
              <a:gd name="T20" fmla="*/ 31 w 86"/>
              <a:gd name="T21" fmla="*/ 14 h 98"/>
              <a:gd name="T22" fmla="*/ 0 w 86"/>
              <a:gd name="T23" fmla="*/ 55 h 98"/>
              <a:gd name="T24" fmla="*/ 43 w 86"/>
              <a:gd name="T25" fmla="*/ 98 h 98"/>
              <a:gd name="T26" fmla="*/ 86 w 86"/>
              <a:gd name="T27" fmla="*/ 55 h 98"/>
              <a:gd name="T28" fmla="*/ 55 w 86"/>
              <a:gd name="T29" fmla="*/ 14 h 98"/>
              <a:gd name="T30" fmla="*/ 37 w 86"/>
              <a:gd name="T31" fmla="*/ 0 h 98"/>
              <a:gd name="T32" fmla="*/ 49 w 86"/>
              <a:gd name="T33" fmla="*/ 0 h 98"/>
              <a:gd name="T34" fmla="*/ 49 w 86"/>
              <a:gd name="T35" fmla="*/ 49 h 98"/>
              <a:gd name="T36" fmla="*/ 37 w 86"/>
              <a:gd name="T37" fmla="*/ 49 h 98"/>
              <a:gd name="T38" fmla="*/ 37 w 86"/>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98">
                <a:moveTo>
                  <a:pt x="55" y="14"/>
                </a:moveTo>
                <a:cubicBezTo>
                  <a:pt x="55" y="27"/>
                  <a:pt x="55" y="27"/>
                  <a:pt x="55" y="27"/>
                </a:cubicBezTo>
                <a:cubicBezTo>
                  <a:pt x="59" y="28"/>
                  <a:pt x="62" y="31"/>
                  <a:pt x="65" y="33"/>
                </a:cubicBezTo>
                <a:cubicBezTo>
                  <a:pt x="71" y="39"/>
                  <a:pt x="74" y="47"/>
                  <a:pt x="74" y="55"/>
                </a:cubicBezTo>
                <a:cubicBezTo>
                  <a:pt x="74" y="63"/>
                  <a:pt x="71" y="71"/>
                  <a:pt x="65" y="77"/>
                </a:cubicBezTo>
                <a:cubicBezTo>
                  <a:pt x="59" y="82"/>
                  <a:pt x="51" y="85"/>
                  <a:pt x="43" y="85"/>
                </a:cubicBezTo>
                <a:cubicBezTo>
                  <a:pt x="35" y="85"/>
                  <a:pt x="27" y="82"/>
                  <a:pt x="22" y="77"/>
                </a:cubicBezTo>
                <a:cubicBezTo>
                  <a:pt x="16" y="71"/>
                  <a:pt x="13" y="63"/>
                  <a:pt x="13" y="55"/>
                </a:cubicBezTo>
                <a:cubicBezTo>
                  <a:pt x="13" y="47"/>
                  <a:pt x="16" y="39"/>
                  <a:pt x="22" y="33"/>
                </a:cubicBezTo>
                <a:cubicBezTo>
                  <a:pt x="24" y="31"/>
                  <a:pt x="27" y="28"/>
                  <a:pt x="31" y="27"/>
                </a:cubicBezTo>
                <a:cubicBezTo>
                  <a:pt x="31" y="14"/>
                  <a:pt x="31" y="14"/>
                  <a:pt x="31" y="14"/>
                </a:cubicBezTo>
                <a:cubicBezTo>
                  <a:pt x="13" y="19"/>
                  <a:pt x="0" y="36"/>
                  <a:pt x="0" y="55"/>
                </a:cubicBezTo>
                <a:cubicBezTo>
                  <a:pt x="0" y="79"/>
                  <a:pt x="20" y="98"/>
                  <a:pt x="43" y="98"/>
                </a:cubicBezTo>
                <a:cubicBezTo>
                  <a:pt x="67" y="98"/>
                  <a:pt x="86" y="79"/>
                  <a:pt x="86" y="55"/>
                </a:cubicBezTo>
                <a:cubicBezTo>
                  <a:pt x="86"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solidFill>
            <a:schemeClr val="accent2"/>
          </a:solidFill>
          <a:ln>
            <a:noFill/>
          </a:ln>
          <a:extLst/>
        </p:spPr>
        <p:txBody>
          <a:bodyPr anchor="ctr"/>
          <a:lstStyle/>
          <a:p>
            <a:pPr algn="ctr"/>
            <a:endParaRPr/>
          </a:p>
        </p:txBody>
      </p:sp>
      <p:sp>
        <p:nvSpPr>
          <p:cNvPr id="20" name="íš1í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661A2E7-9C0E-4D79-A2D4-309CD9A086DB}"/>
              </a:ext>
            </a:extLst>
          </p:cNvPr>
          <p:cNvSpPr/>
          <p:nvPr/>
        </p:nvSpPr>
        <p:spPr bwMode="auto">
          <a:xfrm rot="21028807">
            <a:off x="9353244" y="2302451"/>
            <a:ext cx="267019" cy="265590"/>
          </a:xfrm>
          <a:custGeom>
            <a:avLst/>
            <a:gdLst>
              <a:gd name="T0" fmla="*/ 86 w 114"/>
              <a:gd name="T1" fmla="*/ 72 h 114"/>
              <a:gd name="T2" fmla="*/ 66 w 114"/>
              <a:gd name="T3" fmla="*/ 52 h 114"/>
              <a:gd name="T4" fmla="*/ 114 w 114"/>
              <a:gd name="T5" fmla="*/ 16 h 114"/>
              <a:gd name="T6" fmla="*/ 100 w 114"/>
              <a:gd name="T7" fmla="*/ 2 h 114"/>
              <a:gd name="T8" fmla="*/ 40 w 114"/>
              <a:gd name="T9" fmla="*/ 26 h 114"/>
              <a:gd name="T10" fmla="*/ 21 w 114"/>
              <a:gd name="T11" fmla="*/ 7 h 114"/>
              <a:gd name="T12" fmla="*/ 4 w 114"/>
              <a:gd name="T13" fmla="*/ 4 h 114"/>
              <a:gd name="T14" fmla="*/ 7 w 114"/>
              <a:gd name="T15" fmla="*/ 21 h 114"/>
              <a:gd name="T16" fmla="*/ 26 w 114"/>
              <a:gd name="T17" fmla="*/ 40 h 114"/>
              <a:gd name="T18" fmla="*/ 2 w 114"/>
              <a:gd name="T19" fmla="*/ 100 h 114"/>
              <a:gd name="T20" fmla="*/ 16 w 114"/>
              <a:gd name="T21" fmla="*/ 114 h 114"/>
              <a:gd name="T22" fmla="*/ 52 w 114"/>
              <a:gd name="T23" fmla="*/ 66 h 114"/>
              <a:gd name="T24" fmla="*/ 72 w 114"/>
              <a:gd name="T25" fmla="*/ 86 h 114"/>
              <a:gd name="T26" fmla="*/ 72 w 114"/>
              <a:gd name="T27" fmla="*/ 114 h 114"/>
              <a:gd name="T28" fmla="*/ 86 w 114"/>
              <a:gd name="T29" fmla="*/ 114 h 114"/>
              <a:gd name="T30" fmla="*/ 93 w 114"/>
              <a:gd name="T31" fmla="*/ 93 h 114"/>
              <a:gd name="T32" fmla="*/ 114 w 114"/>
              <a:gd name="T33" fmla="*/ 86 h 114"/>
              <a:gd name="T34" fmla="*/ 114 w 114"/>
              <a:gd name="T35" fmla="*/ 72 h 114"/>
              <a:gd name="T36" fmla="*/ 86 w 114"/>
              <a:gd name="T37" fmla="*/ 7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14">
                <a:moveTo>
                  <a:pt x="86" y="72"/>
                </a:moveTo>
                <a:cubicBezTo>
                  <a:pt x="66" y="52"/>
                  <a:pt x="66" y="52"/>
                  <a:pt x="66" y="52"/>
                </a:cubicBezTo>
                <a:cubicBezTo>
                  <a:pt x="114" y="16"/>
                  <a:pt x="114" y="16"/>
                  <a:pt x="114" y="16"/>
                </a:cubicBezTo>
                <a:cubicBezTo>
                  <a:pt x="100" y="2"/>
                  <a:pt x="100" y="2"/>
                  <a:pt x="100" y="2"/>
                </a:cubicBezTo>
                <a:cubicBezTo>
                  <a:pt x="40" y="26"/>
                  <a:pt x="40" y="26"/>
                  <a:pt x="40" y="26"/>
                </a:cubicBezTo>
                <a:cubicBezTo>
                  <a:pt x="21" y="7"/>
                  <a:pt x="21" y="7"/>
                  <a:pt x="21" y="7"/>
                </a:cubicBezTo>
                <a:cubicBezTo>
                  <a:pt x="16" y="2"/>
                  <a:pt x="8" y="0"/>
                  <a:pt x="4" y="4"/>
                </a:cubicBezTo>
                <a:cubicBezTo>
                  <a:pt x="0" y="8"/>
                  <a:pt x="2" y="16"/>
                  <a:pt x="7" y="21"/>
                </a:cubicBezTo>
                <a:cubicBezTo>
                  <a:pt x="26" y="40"/>
                  <a:pt x="26" y="40"/>
                  <a:pt x="26" y="40"/>
                </a:cubicBezTo>
                <a:cubicBezTo>
                  <a:pt x="2" y="100"/>
                  <a:pt x="2" y="100"/>
                  <a:pt x="2" y="100"/>
                </a:cubicBezTo>
                <a:cubicBezTo>
                  <a:pt x="16" y="114"/>
                  <a:pt x="16" y="114"/>
                  <a:pt x="16" y="114"/>
                </a:cubicBezTo>
                <a:cubicBezTo>
                  <a:pt x="52" y="66"/>
                  <a:pt x="52" y="66"/>
                  <a:pt x="52" y="66"/>
                </a:cubicBezTo>
                <a:cubicBezTo>
                  <a:pt x="72" y="86"/>
                  <a:pt x="72" y="86"/>
                  <a:pt x="72" y="86"/>
                </a:cubicBezTo>
                <a:cubicBezTo>
                  <a:pt x="72" y="114"/>
                  <a:pt x="72" y="114"/>
                  <a:pt x="72" y="114"/>
                </a:cubicBezTo>
                <a:cubicBezTo>
                  <a:pt x="86" y="114"/>
                  <a:pt x="86" y="114"/>
                  <a:pt x="86" y="114"/>
                </a:cubicBezTo>
                <a:cubicBezTo>
                  <a:pt x="93" y="93"/>
                  <a:pt x="93" y="93"/>
                  <a:pt x="93" y="93"/>
                </a:cubicBezTo>
                <a:cubicBezTo>
                  <a:pt x="114" y="86"/>
                  <a:pt x="114" y="86"/>
                  <a:pt x="114" y="86"/>
                </a:cubicBezTo>
                <a:cubicBezTo>
                  <a:pt x="114" y="72"/>
                  <a:pt x="114" y="72"/>
                  <a:pt x="114" y="72"/>
                </a:cubicBezTo>
                <a:cubicBezTo>
                  <a:pt x="86" y="72"/>
                  <a:pt x="86" y="72"/>
                  <a:pt x="86" y="72"/>
                </a:cubicBezTo>
                <a:close/>
              </a:path>
            </a:pathLst>
          </a:custGeom>
          <a:solidFill>
            <a:schemeClr val="accent2"/>
          </a:solidFill>
          <a:ln>
            <a:noFill/>
          </a:ln>
          <a:extLst/>
        </p:spPr>
        <p:txBody>
          <a:bodyPr anchor="ctr"/>
          <a:lstStyle/>
          <a:p>
            <a:pPr algn="ctr"/>
            <a:endParaRPr/>
          </a:p>
        </p:txBody>
      </p:sp>
      <p:sp>
        <p:nvSpPr>
          <p:cNvPr id="21" name="íśl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524A43A-AB13-411B-B204-B7188DD1D526}"/>
              </a:ext>
            </a:extLst>
          </p:cNvPr>
          <p:cNvSpPr/>
          <p:nvPr/>
        </p:nvSpPr>
        <p:spPr bwMode="auto">
          <a:xfrm rot="21028807">
            <a:off x="9370088" y="2197594"/>
            <a:ext cx="183053" cy="128864"/>
          </a:xfrm>
          <a:custGeom>
            <a:avLst/>
            <a:gdLst>
              <a:gd name="T0" fmla="*/ 108 w 108"/>
              <a:gd name="T1" fmla="*/ 11 h 88"/>
              <a:gd name="T2" fmla="*/ 96 w 108"/>
              <a:gd name="T3" fmla="*/ 14 h 88"/>
              <a:gd name="T4" fmla="*/ 105 w 108"/>
              <a:gd name="T5" fmla="*/ 2 h 88"/>
              <a:gd name="T6" fmla="*/ 91 w 108"/>
              <a:gd name="T7" fmla="*/ 7 h 88"/>
              <a:gd name="T8" fmla="*/ 75 w 108"/>
              <a:gd name="T9" fmla="*/ 0 h 88"/>
              <a:gd name="T10" fmla="*/ 53 w 108"/>
              <a:gd name="T11" fmla="*/ 22 h 88"/>
              <a:gd name="T12" fmla="*/ 54 w 108"/>
              <a:gd name="T13" fmla="*/ 27 h 88"/>
              <a:gd name="T14" fmla="*/ 8 w 108"/>
              <a:gd name="T15" fmla="*/ 4 h 88"/>
              <a:gd name="T16" fmla="*/ 5 w 108"/>
              <a:gd name="T17" fmla="*/ 15 h 88"/>
              <a:gd name="T18" fmla="*/ 15 w 108"/>
              <a:gd name="T19" fmla="*/ 34 h 88"/>
              <a:gd name="T20" fmla="*/ 5 w 108"/>
              <a:gd name="T21" fmla="*/ 31 h 88"/>
              <a:gd name="T22" fmla="*/ 5 w 108"/>
              <a:gd name="T23" fmla="*/ 31 h 88"/>
              <a:gd name="T24" fmla="*/ 23 w 108"/>
              <a:gd name="T25" fmla="*/ 53 h 88"/>
              <a:gd name="T26" fmla="*/ 17 w 108"/>
              <a:gd name="T27" fmla="*/ 54 h 88"/>
              <a:gd name="T28" fmla="*/ 13 w 108"/>
              <a:gd name="T29" fmla="*/ 53 h 88"/>
              <a:gd name="T30" fmla="*/ 33 w 108"/>
              <a:gd name="T31" fmla="*/ 69 h 88"/>
              <a:gd name="T32" fmla="*/ 6 w 108"/>
              <a:gd name="T33" fmla="*/ 78 h 88"/>
              <a:gd name="T34" fmla="*/ 0 w 108"/>
              <a:gd name="T35" fmla="*/ 78 h 88"/>
              <a:gd name="T36" fmla="*/ 34 w 108"/>
              <a:gd name="T37" fmla="*/ 88 h 88"/>
              <a:gd name="T38" fmla="*/ 97 w 108"/>
              <a:gd name="T39" fmla="*/ 25 h 88"/>
              <a:gd name="T40" fmla="*/ 97 w 108"/>
              <a:gd name="T41" fmla="*/ 22 h 88"/>
              <a:gd name="T42" fmla="*/ 108 w 108"/>
              <a:gd name="T43" fmla="*/ 1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88">
                <a:moveTo>
                  <a:pt x="108" y="11"/>
                </a:moveTo>
                <a:cubicBezTo>
                  <a:pt x="104" y="12"/>
                  <a:pt x="100" y="13"/>
                  <a:pt x="96" y="14"/>
                </a:cubicBezTo>
                <a:cubicBezTo>
                  <a:pt x="100" y="11"/>
                  <a:pt x="104" y="7"/>
                  <a:pt x="105" y="2"/>
                </a:cubicBezTo>
                <a:cubicBezTo>
                  <a:pt x="101" y="4"/>
                  <a:pt x="96" y="6"/>
                  <a:pt x="91" y="7"/>
                </a:cubicBezTo>
                <a:cubicBezTo>
                  <a:pt x="87" y="3"/>
                  <a:pt x="81" y="0"/>
                  <a:pt x="75" y="0"/>
                </a:cubicBezTo>
                <a:cubicBezTo>
                  <a:pt x="63" y="0"/>
                  <a:pt x="53" y="10"/>
                  <a:pt x="53" y="22"/>
                </a:cubicBezTo>
                <a:cubicBezTo>
                  <a:pt x="53" y="24"/>
                  <a:pt x="53" y="26"/>
                  <a:pt x="54" y="27"/>
                </a:cubicBezTo>
                <a:cubicBezTo>
                  <a:pt x="35" y="26"/>
                  <a:pt x="19" y="18"/>
                  <a:pt x="8" y="4"/>
                </a:cubicBezTo>
                <a:cubicBezTo>
                  <a:pt x="6" y="7"/>
                  <a:pt x="5" y="11"/>
                  <a:pt x="5" y="15"/>
                </a:cubicBezTo>
                <a:cubicBezTo>
                  <a:pt x="5" y="23"/>
                  <a:pt x="9" y="30"/>
                  <a:pt x="15" y="34"/>
                </a:cubicBezTo>
                <a:cubicBezTo>
                  <a:pt x="11" y="34"/>
                  <a:pt x="8" y="33"/>
                  <a:pt x="5" y="31"/>
                </a:cubicBezTo>
                <a:cubicBezTo>
                  <a:pt x="5" y="31"/>
                  <a:pt x="5" y="31"/>
                  <a:pt x="5" y="31"/>
                </a:cubicBezTo>
                <a:cubicBezTo>
                  <a:pt x="5" y="42"/>
                  <a:pt x="12" y="51"/>
                  <a:pt x="23" y="53"/>
                </a:cubicBezTo>
                <a:cubicBezTo>
                  <a:pt x="21" y="53"/>
                  <a:pt x="19" y="54"/>
                  <a:pt x="17" y="54"/>
                </a:cubicBezTo>
                <a:cubicBezTo>
                  <a:pt x="15" y="54"/>
                  <a:pt x="14" y="54"/>
                  <a:pt x="13" y="53"/>
                </a:cubicBezTo>
                <a:cubicBezTo>
                  <a:pt x="15" y="62"/>
                  <a:pt x="23" y="69"/>
                  <a:pt x="33" y="69"/>
                </a:cubicBezTo>
                <a:cubicBezTo>
                  <a:pt x="26" y="75"/>
                  <a:pt x="16" y="78"/>
                  <a:pt x="6" y="78"/>
                </a:cubicBezTo>
                <a:cubicBezTo>
                  <a:pt x="4" y="78"/>
                  <a:pt x="2" y="78"/>
                  <a:pt x="0" y="78"/>
                </a:cubicBezTo>
                <a:cubicBezTo>
                  <a:pt x="10" y="84"/>
                  <a:pt x="22" y="88"/>
                  <a:pt x="34" y="88"/>
                </a:cubicBezTo>
                <a:cubicBezTo>
                  <a:pt x="75" y="88"/>
                  <a:pt x="97" y="54"/>
                  <a:pt x="97" y="25"/>
                </a:cubicBezTo>
                <a:cubicBezTo>
                  <a:pt x="97" y="24"/>
                  <a:pt x="97" y="23"/>
                  <a:pt x="97" y="22"/>
                </a:cubicBezTo>
                <a:cubicBezTo>
                  <a:pt x="102" y="19"/>
                  <a:pt x="105" y="15"/>
                  <a:pt x="108" y="11"/>
                </a:cubicBezTo>
                <a:close/>
              </a:path>
            </a:pathLst>
          </a:custGeom>
          <a:solidFill>
            <a:schemeClr val="accent2"/>
          </a:solidFill>
          <a:ln>
            <a:noFill/>
          </a:ln>
          <a:extLst/>
        </p:spPr>
        <p:txBody>
          <a:bodyPr anchor="ctr"/>
          <a:lstStyle/>
          <a:p>
            <a:pPr algn="ctr"/>
            <a:endParaRPr/>
          </a:p>
        </p:txBody>
      </p:sp>
      <p:sp>
        <p:nvSpPr>
          <p:cNvPr id="23" name="íṧl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B935427-AC32-413E-BB5A-74B07B71F0CA}"/>
              </a:ext>
            </a:extLst>
          </p:cNvPr>
          <p:cNvSpPr/>
          <p:nvPr/>
        </p:nvSpPr>
        <p:spPr bwMode="auto">
          <a:xfrm rot="21028807">
            <a:off x="8924405" y="1633440"/>
            <a:ext cx="267019" cy="265590"/>
          </a:xfrm>
          <a:custGeom>
            <a:avLst/>
            <a:gdLst>
              <a:gd name="T0" fmla="*/ 0 w 114"/>
              <a:gd name="T1" fmla="*/ 83 h 114"/>
              <a:gd name="T2" fmla="*/ 10 w 114"/>
              <a:gd name="T3" fmla="*/ 93 h 114"/>
              <a:gd name="T4" fmla="*/ 30 w 114"/>
              <a:gd name="T5" fmla="*/ 73 h 114"/>
              <a:gd name="T6" fmla="*/ 41 w 114"/>
              <a:gd name="T7" fmla="*/ 84 h 114"/>
              <a:gd name="T8" fmla="*/ 21 w 114"/>
              <a:gd name="T9" fmla="*/ 104 h 114"/>
              <a:gd name="T10" fmla="*/ 31 w 114"/>
              <a:gd name="T11" fmla="*/ 114 h 114"/>
              <a:gd name="T12" fmla="*/ 51 w 114"/>
              <a:gd name="T13" fmla="*/ 94 h 114"/>
              <a:gd name="T14" fmla="*/ 64 w 114"/>
              <a:gd name="T15" fmla="*/ 107 h 114"/>
              <a:gd name="T16" fmla="*/ 74 w 114"/>
              <a:gd name="T17" fmla="*/ 97 h 114"/>
              <a:gd name="T18" fmla="*/ 17 w 114"/>
              <a:gd name="T19" fmla="*/ 40 h 114"/>
              <a:gd name="T20" fmla="*/ 7 w 114"/>
              <a:gd name="T21" fmla="*/ 50 h 114"/>
              <a:gd name="T22" fmla="*/ 20 w 114"/>
              <a:gd name="T23" fmla="*/ 63 h 114"/>
              <a:gd name="T24" fmla="*/ 0 w 114"/>
              <a:gd name="T25" fmla="*/ 83 h 114"/>
              <a:gd name="T26" fmla="*/ 84 w 114"/>
              <a:gd name="T27" fmla="*/ 30 h 114"/>
              <a:gd name="T28" fmla="*/ 26 w 114"/>
              <a:gd name="T29" fmla="*/ 39 h 114"/>
              <a:gd name="T30" fmla="*/ 75 w 114"/>
              <a:gd name="T31" fmla="*/ 88 h 114"/>
              <a:gd name="T32" fmla="*/ 84 w 114"/>
              <a:gd name="T33" fmla="*/ 30 h 114"/>
              <a:gd name="T34" fmla="*/ 93 w 114"/>
              <a:gd name="T35" fmla="*/ 35 h 114"/>
              <a:gd name="T36" fmla="*/ 79 w 114"/>
              <a:gd name="T37" fmla="*/ 21 h 114"/>
              <a:gd name="T38" fmla="*/ 100 w 114"/>
              <a:gd name="T39" fmla="*/ 0 h 114"/>
              <a:gd name="T40" fmla="*/ 114 w 114"/>
              <a:gd name="T41" fmla="*/ 14 h 114"/>
              <a:gd name="T42" fmla="*/ 93 w 114"/>
              <a:gd name="T43" fmla="*/ 3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14">
                <a:moveTo>
                  <a:pt x="0" y="83"/>
                </a:moveTo>
                <a:cubicBezTo>
                  <a:pt x="10" y="93"/>
                  <a:pt x="10" y="93"/>
                  <a:pt x="10" y="93"/>
                </a:cubicBezTo>
                <a:cubicBezTo>
                  <a:pt x="30" y="73"/>
                  <a:pt x="30" y="73"/>
                  <a:pt x="30" y="73"/>
                </a:cubicBezTo>
                <a:cubicBezTo>
                  <a:pt x="41" y="84"/>
                  <a:pt x="41" y="84"/>
                  <a:pt x="41" y="84"/>
                </a:cubicBezTo>
                <a:cubicBezTo>
                  <a:pt x="21" y="104"/>
                  <a:pt x="21" y="104"/>
                  <a:pt x="21" y="104"/>
                </a:cubicBezTo>
                <a:cubicBezTo>
                  <a:pt x="31" y="114"/>
                  <a:pt x="31" y="114"/>
                  <a:pt x="31" y="114"/>
                </a:cubicBezTo>
                <a:cubicBezTo>
                  <a:pt x="51" y="94"/>
                  <a:pt x="51" y="94"/>
                  <a:pt x="51" y="94"/>
                </a:cubicBezTo>
                <a:cubicBezTo>
                  <a:pt x="64" y="107"/>
                  <a:pt x="64" y="107"/>
                  <a:pt x="64" y="107"/>
                </a:cubicBezTo>
                <a:cubicBezTo>
                  <a:pt x="74" y="97"/>
                  <a:pt x="74" y="97"/>
                  <a:pt x="74" y="97"/>
                </a:cubicBezTo>
                <a:cubicBezTo>
                  <a:pt x="17" y="40"/>
                  <a:pt x="17" y="40"/>
                  <a:pt x="17" y="40"/>
                </a:cubicBezTo>
                <a:cubicBezTo>
                  <a:pt x="7" y="50"/>
                  <a:pt x="7" y="50"/>
                  <a:pt x="7" y="50"/>
                </a:cubicBezTo>
                <a:cubicBezTo>
                  <a:pt x="20" y="63"/>
                  <a:pt x="20" y="63"/>
                  <a:pt x="20" y="63"/>
                </a:cubicBezTo>
                <a:lnTo>
                  <a:pt x="0" y="83"/>
                </a:lnTo>
                <a:close/>
                <a:moveTo>
                  <a:pt x="84" y="30"/>
                </a:moveTo>
                <a:cubicBezTo>
                  <a:pt x="65" y="12"/>
                  <a:pt x="41" y="26"/>
                  <a:pt x="26" y="39"/>
                </a:cubicBezTo>
                <a:cubicBezTo>
                  <a:pt x="75" y="88"/>
                  <a:pt x="75" y="88"/>
                  <a:pt x="75" y="88"/>
                </a:cubicBezTo>
                <a:cubicBezTo>
                  <a:pt x="88" y="73"/>
                  <a:pt x="102" y="49"/>
                  <a:pt x="84" y="30"/>
                </a:cubicBezTo>
                <a:close/>
                <a:moveTo>
                  <a:pt x="93" y="35"/>
                </a:moveTo>
                <a:cubicBezTo>
                  <a:pt x="79" y="21"/>
                  <a:pt x="79" y="21"/>
                  <a:pt x="79" y="21"/>
                </a:cubicBezTo>
                <a:cubicBezTo>
                  <a:pt x="100" y="0"/>
                  <a:pt x="100" y="0"/>
                  <a:pt x="100" y="0"/>
                </a:cubicBezTo>
                <a:cubicBezTo>
                  <a:pt x="114" y="14"/>
                  <a:pt x="114" y="14"/>
                  <a:pt x="114" y="14"/>
                </a:cubicBezTo>
                <a:lnTo>
                  <a:pt x="93" y="35"/>
                </a:lnTo>
                <a:close/>
              </a:path>
            </a:pathLst>
          </a:custGeom>
          <a:solidFill>
            <a:schemeClr val="accent2"/>
          </a:solidFill>
          <a:ln>
            <a:noFill/>
          </a:ln>
          <a:extLst/>
        </p:spPr>
        <p:txBody>
          <a:bodyPr anchor="ctr"/>
          <a:lstStyle/>
          <a:p>
            <a:pPr algn="ctr"/>
            <a:endParaRPr/>
          </a:p>
        </p:txBody>
      </p:sp>
      <p:sp>
        <p:nvSpPr>
          <p:cNvPr id="24" name="işli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385E8BC-65FF-451F-A06F-57E6A21BE595}"/>
              </a:ext>
            </a:extLst>
          </p:cNvPr>
          <p:cNvSpPr/>
          <p:nvPr/>
        </p:nvSpPr>
        <p:spPr bwMode="auto">
          <a:xfrm rot="21072661">
            <a:off x="8939426" y="2515490"/>
            <a:ext cx="170092" cy="126354"/>
          </a:xfrm>
          <a:custGeom>
            <a:avLst/>
            <a:gdLst>
              <a:gd name="T0" fmla="*/ 56 w 64"/>
              <a:gd name="T1" fmla="*/ 8 h 48"/>
              <a:gd name="T2" fmla="*/ 56 w 64"/>
              <a:gd name="T3" fmla="*/ 0 h 48"/>
              <a:gd name="T4" fmla="*/ 0 w 64"/>
              <a:gd name="T5" fmla="*/ 0 h 48"/>
              <a:gd name="T6" fmla="*/ 0 w 64"/>
              <a:gd name="T7" fmla="*/ 44 h 48"/>
              <a:gd name="T8" fmla="*/ 4 w 64"/>
              <a:gd name="T9" fmla="*/ 48 h 48"/>
              <a:gd name="T10" fmla="*/ 58 w 64"/>
              <a:gd name="T11" fmla="*/ 48 h 48"/>
              <a:gd name="T12" fmla="*/ 64 w 64"/>
              <a:gd name="T13" fmla="*/ 42 h 48"/>
              <a:gd name="T14" fmla="*/ 64 w 64"/>
              <a:gd name="T15" fmla="*/ 8 h 48"/>
              <a:gd name="T16" fmla="*/ 56 w 64"/>
              <a:gd name="T17" fmla="*/ 8 h 48"/>
              <a:gd name="T18" fmla="*/ 52 w 64"/>
              <a:gd name="T19" fmla="*/ 44 h 48"/>
              <a:gd name="T20" fmla="*/ 4 w 64"/>
              <a:gd name="T21" fmla="*/ 44 h 48"/>
              <a:gd name="T22" fmla="*/ 4 w 64"/>
              <a:gd name="T23" fmla="*/ 4 h 48"/>
              <a:gd name="T24" fmla="*/ 52 w 64"/>
              <a:gd name="T25" fmla="*/ 4 h 48"/>
              <a:gd name="T26" fmla="*/ 52 w 64"/>
              <a:gd name="T27" fmla="*/ 44 h 48"/>
              <a:gd name="T28" fmla="*/ 8 w 64"/>
              <a:gd name="T29" fmla="*/ 12 h 48"/>
              <a:gd name="T30" fmla="*/ 48 w 64"/>
              <a:gd name="T31" fmla="*/ 12 h 48"/>
              <a:gd name="T32" fmla="*/ 48 w 64"/>
              <a:gd name="T33" fmla="*/ 16 h 48"/>
              <a:gd name="T34" fmla="*/ 8 w 64"/>
              <a:gd name="T35" fmla="*/ 16 h 48"/>
              <a:gd name="T36" fmla="*/ 8 w 64"/>
              <a:gd name="T37" fmla="*/ 12 h 48"/>
              <a:gd name="T38" fmla="*/ 32 w 64"/>
              <a:gd name="T39" fmla="*/ 20 h 48"/>
              <a:gd name="T40" fmla="*/ 48 w 64"/>
              <a:gd name="T41" fmla="*/ 20 h 48"/>
              <a:gd name="T42" fmla="*/ 48 w 64"/>
              <a:gd name="T43" fmla="*/ 24 h 48"/>
              <a:gd name="T44" fmla="*/ 32 w 64"/>
              <a:gd name="T45" fmla="*/ 24 h 48"/>
              <a:gd name="T46" fmla="*/ 32 w 64"/>
              <a:gd name="T47" fmla="*/ 20 h 48"/>
              <a:gd name="T48" fmla="*/ 32 w 64"/>
              <a:gd name="T49" fmla="*/ 28 h 48"/>
              <a:gd name="T50" fmla="*/ 48 w 64"/>
              <a:gd name="T51" fmla="*/ 28 h 48"/>
              <a:gd name="T52" fmla="*/ 48 w 64"/>
              <a:gd name="T53" fmla="*/ 32 h 48"/>
              <a:gd name="T54" fmla="*/ 32 w 64"/>
              <a:gd name="T55" fmla="*/ 32 h 48"/>
              <a:gd name="T56" fmla="*/ 32 w 64"/>
              <a:gd name="T57" fmla="*/ 28 h 48"/>
              <a:gd name="T58" fmla="*/ 32 w 64"/>
              <a:gd name="T59" fmla="*/ 36 h 48"/>
              <a:gd name="T60" fmla="*/ 44 w 64"/>
              <a:gd name="T61" fmla="*/ 36 h 48"/>
              <a:gd name="T62" fmla="*/ 44 w 64"/>
              <a:gd name="T63" fmla="*/ 40 h 48"/>
              <a:gd name="T64" fmla="*/ 32 w 64"/>
              <a:gd name="T65" fmla="*/ 40 h 48"/>
              <a:gd name="T66" fmla="*/ 32 w 64"/>
              <a:gd name="T67" fmla="*/ 36 h 48"/>
              <a:gd name="T68" fmla="*/ 8 w 64"/>
              <a:gd name="T69" fmla="*/ 20 h 48"/>
              <a:gd name="T70" fmla="*/ 28 w 64"/>
              <a:gd name="T71" fmla="*/ 20 h 48"/>
              <a:gd name="T72" fmla="*/ 28 w 64"/>
              <a:gd name="T73" fmla="*/ 40 h 48"/>
              <a:gd name="T74" fmla="*/ 8 w 64"/>
              <a:gd name="T75" fmla="*/ 40 h 48"/>
              <a:gd name="T76" fmla="*/ 8 w 64"/>
              <a:gd name="T77"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48">
                <a:moveTo>
                  <a:pt x="56" y="8"/>
                </a:moveTo>
                <a:cubicBezTo>
                  <a:pt x="56" y="0"/>
                  <a:pt x="56" y="0"/>
                  <a:pt x="56" y="0"/>
                </a:cubicBezTo>
                <a:cubicBezTo>
                  <a:pt x="0" y="0"/>
                  <a:pt x="0" y="0"/>
                  <a:pt x="0" y="0"/>
                </a:cubicBezTo>
                <a:cubicBezTo>
                  <a:pt x="0" y="44"/>
                  <a:pt x="0" y="44"/>
                  <a:pt x="0" y="44"/>
                </a:cubicBezTo>
                <a:cubicBezTo>
                  <a:pt x="0" y="46"/>
                  <a:pt x="2" y="48"/>
                  <a:pt x="4" y="48"/>
                </a:cubicBezTo>
                <a:cubicBezTo>
                  <a:pt x="58" y="48"/>
                  <a:pt x="58" y="48"/>
                  <a:pt x="58" y="48"/>
                </a:cubicBezTo>
                <a:cubicBezTo>
                  <a:pt x="61" y="48"/>
                  <a:pt x="64" y="45"/>
                  <a:pt x="64" y="42"/>
                </a:cubicBezTo>
                <a:cubicBezTo>
                  <a:pt x="64" y="8"/>
                  <a:pt x="64" y="8"/>
                  <a:pt x="64" y="8"/>
                </a:cubicBezTo>
                <a:lnTo>
                  <a:pt x="56" y="8"/>
                </a:lnTo>
                <a:close/>
                <a:moveTo>
                  <a:pt x="52" y="44"/>
                </a:moveTo>
                <a:cubicBezTo>
                  <a:pt x="4" y="44"/>
                  <a:pt x="4" y="44"/>
                  <a:pt x="4" y="44"/>
                </a:cubicBezTo>
                <a:cubicBezTo>
                  <a:pt x="4" y="4"/>
                  <a:pt x="4" y="4"/>
                  <a:pt x="4" y="4"/>
                </a:cubicBezTo>
                <a:cubicBezTo>
                  <a:pt x="52" y="4"/>
                  <a:pt x="52" y="4"/>
                  <a:pt x="52" y="4"/>
                </a:cubicBezTo>
                <a:lnTo>
                  <a:pt x="52" y="44"/>
                </a:lnTo>
                <a:close/>
                <a:moveTo>
                  <a:pt x="8" y="12"/>
                </a:moveTo>
                <a:cubicBezTo>
                  <a:pt x="48" y="12"/>
                  <a:pt x="48" y="12"/>
                  <a:pt x="48" y="12"/>
                </a:cubicBezTo>
                <a:cubicBezTo>
                  <a:pt x="48" y="16"/>
                  <a:pt x="48" y="16"/>
                  <a:pt x="48" y="16"/>
                </a:cubicBezTo>
                <a:cubicBezTo>
                  <a:pt x="8" y="16"/>
                  <a:pt x="8" y="16"/>
                  <a:pt x="8" y="16"/>
                </a:cubicBezTo>
                <a:lnTo>
                  <a:pt x="8" y="12"/>
                </a:lnTo>
                <a:close/>
                <a:moveTo>
                  <a:pt x="32" y="20"/>
                </a:moveTo>
                <a:cubicBezTo>
                  <a:pt x="48" y="20"/>
                  <a:pt x="48" y="20"/>
                  <a:pt x="48" y="20"/>
                </a:cubicBezTo>
                <a:cubicBezTo>
                  <a:pt x="48" y="24"/>
                  <a:pt x="48" y="24"/>
                  <a:pt x="48" y="24"/>
                </a:cubicBezTo>
                <a:cubicBezTo>
                  <a:pt x="32" y="24"/>
                  <a:pt x="32" y="24"/>
                  <a:pt x="32" y="24"/>
                </a:cubicBezTo>
                <a:lnTo>
                  <a:pt x="32" y="20"/>
                </a:lnTo>
                <a:close/>
                <a:moveTo>
                  <a:pt x="32" y="28"/>
                </a:moveTo>
                <a:cubicBezTo>
                  <a:pt x="48" y="28"/>
                  <a:pt x="48" y="28"/>
                  <a:pt x="48" y="28"/>
                </a:cubicBezTo>
                <a:cubicBezTo>
                  <a:pt x="48" y="32"/>
                  <a:pt x="48" y="32"/>
                  <a:pt x="48" y="32"/>
                </a:cubicBezTo>
                <a:cubicBezTo>
                  <a:pt x="32" y="32"/>
                  <a:pt x="32" y="32"/>
                  <a:pt x="32" y="32"/>
                </a:cubicBezTo>
                <a:lnTo>
                  <a:pt x="32" y="28"/>
                </a:lnTo>
                <a:close/>
                <a:moveTo>
                  <a:pt x="32" y="36"/>
                </a:moveTo>
                <a:cubicBezTo>
                  <a:pt x="44" y="36"/>
                  <a:pt x="44" y="36"/>
                  <a:pt x="44" y="36"/>
                </a:cubicBezTo>
                <a:cubicBezTo>
                  <a:pt x="44" y="40"/>
                  <a:pt x="44" y="40"/>
                  <a:pt x="44" y="40"/>
                </a:cubicBezTo>
                <a:cubicBezTo>
                  <a:pt x="32" y="40"/>
                  <a:pt x="32" y="40"/>
                  <a:pt x="32" y="40"/>
                </a:cubicBezTo>
                <a:lnTo>
                  <a:pt x="32" y="36"/>
                </a:lnTo>
                <a:close/>
                <a:moveTo>
                  <a:pt x="8" y="20"/>
                </a:moveTo>
                <a:cubicBezTo>
                  <a:pt x="28" y="20"/>
                  <a:pt x="28" y="20"/>
                  <a:pt x="28" y="20"/>
                </a:cubicBezTo>
                <a:cubicBezTo>
                  <a:pt x="28" y="40"/>
                  <a:pt x="28" y="40"/>
                  <a:pt x="28" y="40"/>
                </a:cubicBezTo>
                <a:cubicBezTo>
                  <a:pt x="8" y="40"/>
                  <a:pt x="8" y="40"/>
                  <a:pt x="8" y="40"/>
                </a:cubicBezTo>
                <a:lnTo>
                  <a:pt x="8" y="20"/>
                </a:lnTo>
                <a:close/>
              </a:path>
            </a:pathLst>
          </a:custGeom>
          <a:solidFill>
            <a:schemeClr val="accent2"/>
          </a:solidFill>
          <a:ln>
            <a:noFill/>
          </a:ln>
          <a:extLst/>
        </p:spPr>
        <p:txBody>
          <a:bodyPr anchor="ctr"/>
          <a:lstStyle/>
          <a:p>
            <a:pPr algn="ctr"/>
            <a:endParaRPr/>
          </a:p>
        </p:txBody>
      </p:sp>
      <p:sp>
        <p:nvSpPr>
          <p:cNvPr id="25" name="ï$ľí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4E63CBA-8D7E-4F33-ACC3-60E8720A17F0}"/>
              </a:ext>
            </a:extLst>
          </p:cNvPr>
          <p:cNvSpPr/>
          <p:nvPr/>
        </p:nvSpPr>
        <p:spPr bwMode="auto">
          <a:xfrm rot="17100000">
            <a:off x="9830771" y="905717"/>
            <a:ext cx="118403" cy="103702"/>
          </a:xfrm>
          <a:custGeom>
            <a:avLst/>
            <a:gdLst>
              <a:gd name="T0" fmla="*/ 58 w 58"/>
              <a:gd name="T1" fmla="*/ 29 h 57"/>
              <a:gd name="T2" fmla="*/ 29 w 58"/>
              <a:gd name="T3" fmla="*/ 57 h 57"/>
              <a:gd name="T4" fmla="*/ 0 w 58"/>
              <a:gd name="T5" fmla="*/ 29 h 57"/>
              <a:gd name="T6" fmla="*/ 29 w 58"/>
              <a:gd name="T7" fmla="*/ 0 h 57"/>
              <a:gd name="T8" fmla="*/ 58 w 58"/>
              <a:gd name="T9" fmla="*/ 29 h 57"/>
              <a:gd name="T10" fmla="*/ 6 w 58"/>
              <a:gd name="T11" fmla="*/ 29 h 57"/>
              <a:gd name="T12" fmla="*/ 29 w 58"/>
              <a:gd name="T13" fmla="*/ 52 h 57"/>
              <a:gd name="T14" fmla="*/ 52 w 58"/>
              <a:gd name="T15" fmla="*/ 29 h 57"/>
              <a:gd name="T16" fmla="*/ 29 w 58"/>
              <a:gd name="T17" fmla="*/ 6 h 57"/>
              <a:gd name="T18" fmla="*/ 6 w 58"/>
              <a:gd name="T19" fmla="*/ 29 h 57"/>
              <a:gd name="T20" fmla="*/ 32 w 58"/>
              <a:gd name="T21" fmla="*/ 12 h 57"/>
              <a:gd name="T22" fmla="*/ 46 w 58"/>
              <a:gd name="T23" fmla="*/ 26 h 57"/>
              <a:gd name="T24" fmla="*/ 46 w 58"/>
              <a:gd name="T25" fmla="*/ 31 h 57"/>
              <a:gd name="T26" fmla="*/ 41 w 58"/>
              <a:gd name="T27" fmla="*/ 31 h 57"/>
              <a:gd name="T28" fmla="*/ 33 w 58"/>
              <a:gd name="T29" fmla="*/ 23 h 57"/>
              <a:gd name="T30" fmla="*/ 33 w 58"/>
              <a:gd name="T31" fmla="*/ 43 h 57"/>
              <a:gd name="T32" fmla="*/ 29 w 58"/>
              <a:gd name="T33" fmla="*/ 47 h 57"/>
              <a:gd name="T34" fmla="*/ 25 w 58"/>
              <a:gd name="T35" fmla="*/ 43 h 57"/>
              <a:gd name="T36" fmla="*/ 25 w 58"/>
              <a:gd name="T37" fmla="*/ 23 h 57"/>
              <a:gd name="T38" fmla="*/ 17 w 58"/>
              <a:gd name="T39" fmla="*/ 31 h 57"/>
              <a:gd name="T40" fmla="*/ 12 w 58"/>
              <a:gd name="T41" fmla="*/ 31 h 57"/>
              <a:gd name="T42" fmla="*/ 11 w 58"/>
              <a:gd name="T43" fmla="*/ 29 h 57"/>
              <a:gd name="T44" fmla="*/ 12 w 58"/>
              <a:gd name="T45" fmla="*/ 26 h 57"/>
              <a:gd name="T46" fmla="*/ 27 w 58"/>
              <a:gd name="T47" fmla="*/ 12 h 57"/>
              <a:gd name="T48" fmla="*/ 32 w 58"/>
              <a:gd name="T4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57">
                <a:moveTo>
                  <a:pt x="58" y="29"/>
                </a:moveTo>
                <a:cubicBezTo>
                  <a:pt x="58" y="45"/>
                  <a:pt x="45" y="57"/>
                  <a:pt x="29" y="57"/>
                </a:cubicBezTo>
                <a:cubicBezTo>
                  <a:pt x="13" y="57"/>
                  <a:pt x="0" y="45"/>
                  <a:pt x="0" y="29"/>
                </a:cubicBezTo>
                <a:cubicBezTo>
                  <a:pt x="0" y="13"/>
                  <a:pt x="13" y="0"/>
                  <a:pt x="29" y="0"/>
                </a:cubicBezTo>
                <a:cubicBezTo>
                  <a:pt x="45" y="0"/>
                  <a:pt x="58" y="13"/>
                  <a:pt x="58" y="29"/>
                </a:cubicBezTo>
                <a:close/>
                <a:moveTo>
                  <a:pt x="6" y="29"/>
                </a:moveTo>
                <a:cubicBezTo>
                  <a:pt x="6" y="42"/>
                  <a:pt x="16" y="52"/>
                  <a:pt x="29" y="52"/>
                </a:cubicBezTo>
                <a:cubicBezTo>
                  <a:pt x="42" y="52"/>
                  <a:pt x="52" y="42"/>
                  <a:pt x="52" y="29"/>
                </a:cubicBezTo>
                <a:cubicBezTo>
                  <a:pt x="52" y="16"/>
                  <a:pt x="42" y="6"/>
                  <a:pt x="29" y="6"/>
                </a:cubicBezTo>
                <a:cubicBezTo>
                  <a:pt x="16" y="6"/>
                  <a:pt x="6" y="16"/>
                  <a:pt x="6" y="29"/>
                </a:cubicBezTo>
                <a:close/>
                <a:moveTo>
                  <a:pt x="32" y="12"/>
                </a:moveTo>
                <a:cubicBezTo>
                  <a:pt x="46" y="26"/>
                  <a:pt x="46" y="26"/>
                  <a:pt x="46" y="26"/>
                </a:cubicBezTo>
                <a:cubicBezTo>
                  <a:pt x="47" y="28"/>
                  <a:pt x="47" y="30"/>
                  <a:pt x="46" y="31"/>
                </a:cubicBezTo>
                <a:cubicBezTo>
                  <a:pt x="45" y="33"/>
                  <a:pt x="42" y="33"/>
                  <a:pt x="41" y="31"/>
                </a:cubicBezTo>
                <a:cubicBezTo>
                  <a:pt x="33" y="23"/>
                  <a:pt x="33" y="23"/>
                  <a:pt x="33" y="23"/>
                </a:cubicBezTo>
                <a:cubicBezTo>
                  <a:pt x="33" y="43"/>
                  <a:pt x="33" y="43"/>
                  <a:pt x="33" y="43"/>
                </a:cubicBezTo>
                <a:cubicBezTo>
                  <a:pt x="33" y="45"/>
                  <a:pt x="31" y="47"/>
                  <a:pt x="29" y="47"/>
                </a:cubicBezTo>
                <a:cubicBezTo>
                  <a:pt x="27" y="47"/>
                  <a:pt x="25" y="45"/>
                  <a:pt x="25" y="43"/>
                </a:cubicBezTo>
                <a:cubicBezTo>
                  <a:pt x="25" y="23"/>
                  <a:pt x="25" y="23"/>
                  <a:pt x="25" y="23"/>
                </a:cubicBezTo>
                <a:cubicBezTo>
                  <a:pt x="17" y="31"/>
                  <a:pt x="17" y="31"/>
                  <a:pt x="17" y="31"/>
                </a:cubicBezTo>
                <a:cubicBezTo>
                  <a:pt x="16" y="33"/>
                  <a:pt x="14" y="33"/>
                  <a:pt x="12" y="31"/>
                </a:cubicBezTo>
                <a:cubicBezTo>
                  <a:pt x="12" y="31"/>
                  <a:pt x="11" y="30"/>
                  <a:pt x="11" y="29"/>
                </a:cubicBezTo>
                <a:cubicBezTo>
                  <a:pt x="11" y="28"/>
                  <a:pt x="12" y="27"/>
                  <a:pt x="12" y="26"/>
                </a:cubicBezTo>
                <a:cubicBezTo>
                  <a:pt x="27" y="12"/>
                  <a:pt x="27" y="12"/>
                  <a:pt x="27" y="12"/>
                </a:cubicBezTo>
                <a:cubicBezTo>
                  <a:pt x="28" y="11"/>
                  <a:pt x="30" y="11"/>
                  <a:pt x="32" y="12"/>
                </a:cubicBezTo>
                <a:close/>
              </a:path>
            </a:pathLst>
          </a:custGeom>
          <a:solidFill>
            <a:schemeClr val="accent2"/>
          </a:solidFill>
          <a:ln>
            <a:noFill/>
          </a:ln>
          <a:extLst/>
        </p:spPr>
        <p:txBody>
          <a:bodyPr anchor="ctr"/>
          <a:lstStyle/>
          <a:p>
            <a:pPr algn="ctr"/>
            <a:endParaRPr/>
          </a:p>
        </p:txBody>
      </p:sp>
      <p:sp>
        <p:nvSpPr>
          <p:cNvPr id="26" name="ïṣļ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B0CA9B8-A409-4B4B-9074-BF60E6CE2BB2}"/>
              </a:ext>
            </a:extLst>
          </p:cNvPr>
          <p:cNvSpPr/>
          <p:nvPr/>
        </p:nvSpPr>
        <p:spPr bwMode="auto">
          <a:xfrm rot="17100000">
            <a:off x="9097852" y="1451418"/>
            <a:ext cx="107093" cy="107092"/>
          </a:xfrm>
          <a:custGeom>
            <a:avLst/>
            <a:gdLst>
              <a:gd name="T0" fmla="*/ 3 w 46"/>
              <a:gd name="T1" fmla="*/ 0 h 46"/>
              <a:gd name="T2" fmla="*/ 20 w 46"/>
              <a:gd name="T3" fmla="*/ 0 h 46"/>
              <a:gd name="T4" fmla="*/ 20 w 46"/>
              <a:gd name="T5" fmla="*/ 3 h 46"/>
              <a:gd name="T6" fmla="*/ 3 w 46"/>
              <a:gd name="T7" fmla="*/ 3 h 46"/>
              <a:gd name="T8" fmla="*/ 3 w 46"/>
              <a:gd name="T9" fmla="*/ 0 h 46"/>
              <a:gd name="T10" fmla="*/ 26 w 46"/>
              <a:gd name="T11" fmla="*/ 0 h 46"/>
              <a:gd name="T12" fmla="*/ 43 w 46"/>
              <a:gd name="T13" fmla="*/ 0 h 46"/>
              <a:gd name="T14" fmla="*/ 43 w 46"/>
              <a:gd name="T15" fmla="*/ 3 h 46"/>
              <a:gd name="T16" fmla="*/ 26 w 46"/>
              <a:gd name="T17" fmla="*/ 3 h 46"/>
              <a:gd name="T18" fmla="*/ 26 w 46"/>
              <a:gd name="T19" fmla="*/ 0 h 46"/>
              <a:gd name="T20" fmla="*/ 43 w 46"/>
              <a:gd name="T21" fmla="*/ 14 h 46"/>
              <a:gd name="T22" fmla="*/ 41 w 46"/>
              <a:gd name="T23" fmla="*/ 14 h 46"/>
              <a:gd name="T24" fmla="*/ 41 w 46"/>
              <a:gd name="T25" fmla="*/ 3 h 46"/>
              <a:gd name="T26" fmla="*/ 29 w 46"/>
              <a:gd name="T27" fmla="*/ 3 h 46"/>
              <a:gd name="T28" fmla="*/ 29 w 46"/>
              <a:gd name="T29" fmla="*/ 14 h 46"/>
              <a:gd name="T30" fmla="*/ 17 w 46"/>
              <a:gd name="T31" fmla="*/ 14 h 46"/>
              <a:gd name="T32" fmla="*/ 17 w 46"/>
              <a:gd name="T33" fmla="*/ 3 h 46"/>
              <a:gd name="T34" fmla="*/ 6 w 46"/>
              <a:gd name="T35" fmla="*/ 3 h 46"/>
              <a:gd name="T36" fmla="*/ 6 w 46"/>
              <a:gd name="T37" fmla="*/ 14 h 46"/>
              <a:gd name="T38" fmla="*/ 3 w 46"/>
              <a:gd name="T39" fmla="*/ 14 h 46"/>
              <a:gd name="T40" fmla="*/ 0 w 46"/>
              <a:gd name="T41" fmla="*/ 18 h 46"/>
              <a:gd name="T42" fmla="*/ 0 w 46"/>
              <a:gd name="T43" fmla="*/ 43 h 46"/>
              <a:gd name="T44" fmla="*/ 3 w 46"/>
              <a:gd name="T45" fmla="*/ 46 h 46"/>
              <a:gd name="T46" fmla="*/ 17 w 46"/>
              <a:gd name="T47" fmla="*/ 46 h 46"/>
              <a:gd name="T48" fmla="*/ 20 w 46"/>
              <a:gd name="T49" fmla="*/ 43 h 46"/>
              <a:gd name="T50" fmla="*/ 20 w 46"/>
              <a:gd name="T51" fmla="*/ 26 h 46"/>
              <a:gd name="T52" fmla="*/ 26 w 46"/>
              <a:gd name="T53" fmla="*/ 26 h 46"/>
              <a:gd name="T54" fmla="*/ 26 w 46"/>
              <a:gd name="T55" fmla="*/ 43 h 46"/>
              <a:gd name="T56" fmla="*/ 29 w 46"/>
              <a:gd name="T57" fmla="*/ 46 h 46"/>
              <a:gd name="T58" fmla="*/ 43 w 46"/>
              <a:gd name="T59" fmla="*/ 46 h 46"/>
              <a:gd name="T60" fmla="*/ 46 w 46"/>
              <a:gd name="T61" fmla="*/ 43 h 46"/>
              <a:gd name="T62" fmla="*/ 46 w 46"/>
              <a:gd name="T63" fmla="*/ 18 h 46"/>
              <a:gd name="T64" fmla="*/ 43 w 46"/>
              <a:gd name="T65" fmla="*/ 14 h 46"/>
              <a:gd name="T66" fmla="*/ 16 w 46"/>
              <a:gd name="T67" fmla="*/ 43 h 46"/>
              <a:gd name="T68" fmla="*/ 5 w 46"/>
              <a:gd name="T69" fmla="*/ 43 h 46"/>
              <a:gd name="T70" fmla="*/ 3 w 46"/>
              <a:gd name="T71" fmla="*/ 42 h 46"/>
              <a:gd name="T72" fmla="*/ 5 w 46"/>
              <a:gd name="T73" fmla="*/ 40 h 46"/>
              <a:gd name="T74" fmla="*/ 16 w 46"/>
              <a:gd name="T75" fmla="*/ 40 h 46"/>
              <a:gd name="T76" fmla="*/ 17 w 46"/>
              <a:gd name="T77" fmla="*/ 42 h 46"/>
              <a:gd name="T78" fmla="*/ 16 w 46"/>
              <a:gd name="T79" fmla="*/ 43 h 46"/>
              <a:gd name="T80" fmla="*/ 25 w 46"/>
              <a:gd name="T81" fmla="*/ 23 h 46"/>
              <a:gd name="T82" fmla="*/ 22 w 46"/>
              <a:gd name="T83" fmla="*/ 23 h 46"/>
              <a:gd name="T84" fmla="*/ 20 w 46"/>
              <a:gd name="T85" fmla="*/ 22 h 46"/>
              <a:gd name="T86" fmla="*/ 22 w 46"/>
              <a:gd name="T87" fmla="*/ 20 h 46"/>
              <a:gd name="T88" fmla="*/ 25 w 46"/>
              <a:gd name="T89" fmla="*/ 20 h 46"/>
              <a:gd name="T90" fmla="*/ 26 w 46"/>
              <a:gd name="T91" fmla="*/ 22 h 46"/>
              <a:gd name="T92" fmla="*/ 25 w 46"/>
              <a:gd name="T93" fmla="*/ 23 h 46"/>
              <a:gd name="T94" fmla="*/ 42 w 46"/>
              <a:gd name="T95" fmla="*/ 43 h 46"/>
              <a:gd name="T96" fmla="*/ 31 w 46"/>
              <a:gd name="T97" fmla="*/ 43 h 46"/>
              <a:gd name="T98" fmla="*/ 29 w 46"/>
              <a:gd name="T99" fmla="*/ 42 h 46"/>
              <a:gd name="T100" fmla="*/ 31 w 46"/>
              <a:gd name="T101" fmla="*/ 40 h 46"/>
              <a:gd name="T102" fmla="*/ 42 w 46"/>
              <a:gd name="T103" fmla="*/ 40 h 46"/>
              <a:gd name="T104" fmla="*/ 43 w 46"/>
              <a:gd name="T105" fmla="*/ 42 h 46"/>
              <a:gd name="T106" fmla="*/ 42 w 46"/>
              <a:gd name="T107" fmla="*/ 4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46">
                <a:moveTo>
                  <a:pt x="3" y="0"/>
                </a:moveTo>
                <a:cubicBezTo>
                  <a:pt x="20" y="0"/>
                  <a:pt x="20" y="0"/>
                  <a:pt x="20" y="0"/>
                </a:cubicBezTo>
                <a:cubicBezTo>
                  <a:pt x="20" y="3"/>
                  <a:pt x="20" y="3"/>
                  <a:pt x="20" y="3"/>
                </a:cubicBezTo>
                <a:cubicBezTo>
                  <a:pt x="3" y="3"/>
                  <a:pt x="3" y="3"/>
                  <a:pt x="3" y="3"/>
                </a:cubicBezTo>
                <a:lnTo>
                  <a:pt x="3" y="0"/>
                </a:lnTo>
                <a:close/>
                <a:moveTo>
                  <a:pt x="26" y="0"/>
                </a:moveTo>
                <a:cubicBezTo>
                  <a:pt x="43" y="0"/>
                  <a:pt x="43" y="0"/>
                  <a:pt x="43" y="0"/>
                </a:cubicBezTo>
                <a:cubicBezTo>
                  <a:pt x="43" y="3"/>
                  <a:pt x="43" y="3"/>
                  <a:pt x="43" y="3"/>
                </a:cubicBezTo>
                <a:cubicBezTo>
                  <a:pt x="26" y="3"/>
                  <a:pt x="26" y="3"/>
                  <a:pt x="26" y="3"/>
                </a:cubicBezTo>
                <a:lnTo>
                  <a:pt x="26" y="0"/>
                </a:lnTo>
                <a:close/>
                <a:moveTo>
                  <a:pt x="43" y="14"/>
                </a:moveTo>
                <a:cubicBezTo>
                  <a:pt x="41" y="14"/>
                  <a:pt x="41" y="14"/>
                  <a:pt x="41" y="14"/>
                </a:cubicBezTo>
                <a:cubicBezTo>
                  <a:pt x="41" y="3"/>
                  <a:pt x="41" y="3"/>
                  <a:pt x="41" y="3"/>
                </a:cubicBezTo>
                <a:cubicBezTo>
                  <a:pt x="29" y="3"/>
                  <a:pt x="29" y="3"/>
                  <a:pt x="29" y="3"/>
                </a:cubicBezTo>
                <a:cubicBezTo>
                  <a:pt x="29" y="14"/>
                  <a:pt x="29" y="14"/>
                  <a:pt x="29" y="14"/>
                </a:cubicBezTo>
                <a:cubicBezTo>
                  <a:pt x="17" y="14"/>
                  <a:pt x="17" y="14"/>
                  <a:pt x="17" y="14"/>
                </a:cubicBezTo>
                <a:cubicBezTo>
                  <a:pt x="17" y="3"/>
                  <a:pt x="17" y="3"/>
                  <a:pt x="17" y="3"/>
                </a:cubicBezTo>
                <a:cubicBezTo>
                  <a:pt x="6" y="3"/>
                  <a:pt x="6" y="3"/>
                  <a:pt x="6" y="3"/>
                </a:cubicBezTo>
                <a:cubicBezTo>
                  <a:pt x="6" y="14"/>
                  <a:pt x="6" y="14"/>
                  <a:pt x="6" y="14"/>
                </a:cubicBezTo>
                <a:cubicBezTo>
                  <a:pt x="3" y="14"/>
                  <a:pt x="3" y="14"/>
                  <a:pt x="3" y="14"/>
                </a:cubicBezTo>
                <a:cubicBezTo>
                  <a:pt x="2" y="14"/>
                  <a:pt x="0" y="16"/>
                  <a:pt x="0" y="18"/>
                </a:cubicBezTo>
                <a:cubicBezTo>
                  <a:pt x="0" y="43"/>
                  <a:pt x="0" y="43"/>
                  <a:pt x="0" y="43"/>
                </a:cubicBezTo>
                <a:cubicBezTo>
                  <a:pt x="0" y="45"/>
                  <a:pt x="2" y="46"/>
                  <a:pt x="3" y="46"/>
                </a:cubicBezTo>
                <a:cubicBezTo>
                  <a:pt x="17" y="46"/>
                  <a:pt x="17" y="46"/>
                  <a:pt x="17" y="46"/>
                </a:cubicBezTo>
                <a:cubicBezTo>
                  <a:pt x="19" y="46"/>
                  <a:pt x="20" y="45"/>
                  <a:pt x="20" y="43"/>
                </a:cubicBezTo>
                <a:cubicBezTo>
                  <a:pt x="20" y="26"/>
                  <a:pt x="20" y="26"/>
                  <a:pt x="20" y="26"/>
                </a:cubicBezTo>
                <a:cubicBezTo>
                  <a:pt x="26" y="26"/>
                  <a:pt x="26" y="26"/>
                  <a:pt x="26" y="26"/>
                </a:cubicBezTo>
                <a:cubicBezTo>
                  <a:pt x="26" y="43"/>
                  <a:pt x="26" y="43"/>
                  <a:pt x="26" y="43"/>
                </a:cubicBezTo>
                <a:cubicBezTo>
                  <a:pt x="26" y="45"/>
                  <a:pt x="28" y="46"/>
                  <a:pt x="29" y="46"/>
                </a:cubicBezTo>
                <a:cubicBezTo>
                  <a:pt x="43" y="46"/>
                  <a:pt x="43" y="46"/>
                  <a:pt x="43" y="46"/>
                </a:cubicBezTo>
                <a:cubicBezTo>
                  <a:pt x="45" y="46"/>
                  <a:pt x="46" y="45"/>
                  <a:pt x="46" y="43"/>
                </a:cubicBezTo>
                <a:cubicBezTo>
                  <a:pt x="46" y="18"/>
                  <a:pt x="46" y="18"/>
                  <a:pt x="46" y="18"/>
                </a:cubicBezTo>
                <a:cubicBezTo>
                  <a:pt x="46" y="16"/>
                  <a:pt x="45" y="14"/>
                  <a:pt x="43" y="14"/>
                </a:cubicBezTo>
                <a:close/>
                <a:moveTo>
                  <a:pt x="16" y="43"/>
                </a:moveTo>
                <a:cubicBezTo>
                  <a:pt x="5" y="43"/>
                  <a:pt x="5" y="43"/>
                  <a:pt x="5" y="43"/>
                </a:cubicBezTo>
                <a:cubicBezTo>
                  <a:pt x="4" y="43"/>
                  <a:pt x="3" y="43"/>
                  <a:pt x="3" y="42"/>
                </a:cubicBezTo>
                <a:cubicBezTo>
                  <a:pt x="3" y="41"/>
                  <a:pt x="4" y="40"/>
                  <a:pt x="5" y="40"/>
                </a:cubicBezTo>
                <a:cubicBezTo>
                  <a:pt x="16" y="40"/>
                  <a:pt x="16" y="40"/>
                  <a:pt x="16" y="40"/>
                </a:cubicBezTo>
                <a:cubicBezTo>
                  <a:pt x="17" y="40"/>
                  <a:pt x="17" y="41"/>
                  <a:pt x="17" y="42"/>
                </a:cubicBezTo>
                <a:cubicBezTo>
                  <a:pt x="17" y="43"/>
                  <a:pt x="17" y="43"/>
                  <a:pt x="16" y="43"/>
                </a:cubicBezTo>
                <a:close/>
                <a:moveTo>
                  <a:pt x="25" y="23"/>
                </a:moveTo>
                <a:cubicBezTo>
                  <a:pt x="22" y="23"/>
                  <a:pt x="22" y="23"/>
                  <a:pt x="22" y="23"/>
                </a:cubicBezTo>
                <a:cubicBezTo>
                  <a:pt x="21" y="23"/>
                  <a:pt x="20" y="22"/>
                  <a:pt x="20" y="22"/>
                </a:cubicBezTo>
                <a:cubicBezTo>
                  <a:pt x="20" y="21"/>
                  <a:pt x="21" y="20"/>
                  <a:pt x="22" y="20"/>
                </a:cubicBezTo>
                <a:cubicBezTo>
                  <a:pt x="25" y="20"/>
                  <a:pt x="25" y="20"/>
                  <a:pt x="25" y="20"/>
                </a:cubicBezTo>
                <a:cubicBezTo>
                  <a:pt x="25" y="20"/>
                  <a:pt x="26" y="21"/>
                  <a:pt x="26" y="22"/>
                </a:cubicBezTo>
                <a:cubicBezTo>
                  <a:pt x="26" y="22"/>
                  <a:pt x="25" y="23"/>
                  <a:pt x="25" y="23"/>
                </a:cubicBezTo>
                <a:close/>
                <a:moveTo>
                  <a:pt x="42" y="43"/>
                </a:moveTo>
                <a:cubicBezTo>
                  <a:pt x="31" y="43"/>
                  <a:pt x="31" y="43"/>
                  <a:pt x="31" y="43"/>
                </a:cubicBezTo>
                <a:cubicBezTo>
                  <a:pt x="30" y="43"/>
                  <a:pt x="29" y="43"/>
                  <a:pt x="29" y="42"/>
                </a:cubicBezTo>
                <a:cubicBezTo>
                  <a:pt x="29" y="41"/>
                  <a:pt x="30" y="40"/>
                  <a:pt x="31" y="40"/>
                </a:cubicBezTo>
                <a:cubicBezTo>
                  <a:pt x="42" y="40"/>
                  <a:pt x="42" y="40"/>
                  <a:pt x="42" y="40"/>
                </a:cubicBezTo>
                <a:cubicBezTo>
                  <a:pt x="43" y="40"/>
                  <a:pt x="43" y="41"/>
                  <a:pt x="43" y="42"/>
                </a:cubicBezTo>
                <a:cubicBezTo>
                  <a:pt x="43" y="43"/>
                  <a:pt x="43" y="43"/>
                  <a:pt x="42" y="43"/>
                </a:cubicBezTo>
                <a:close/>
              </a:path>
            </a:pathLst>
          </a:custGeom>
          <a:solidFill>
            <a:schemeClr val="accent2"/>
          </a:solidFill>
          <a:ln>
            <a:noFill/>
          </a:ln>
          <a:extLst/>
        </p:spPr>
        <p:txBody>
          <a:bodyPr anchor="ctr"/>
          <a:lstStyle/>
          <a:p>
            <a:pPr algn="ctr"/>
            <a:endParaRPr/>
          </a:p>
        </p:txBody>
      </p:sp>
      <p:sp>
        <p:nvSpPr>
          <p:cNvPr id="27" name="íṥḻ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FD76C88-2E4D-4FE3-86ED-E98383AB2DDC}"/>
              </a:ext>
            </a:extLst>
          </p:cNvPr>
          <p:cNvSpPr/>
          <p:nvPr/>
        </p:nvSpPr>
        <p:spPr bwMode="auto">
          <a:xfrm rot="18469702">
            <a:off x="8940416" y="1522702"/>
            <a:ext cx="137079" cy="121371"/>
          </a:xfrm>
          <a:custGeom>
            <a:avLst/>
            <a:gdLst>
              <a:gd name="T0" fmla="*/ 48 w 59"/>
              <a:gd name="T1" fmla="*/ 0 h 52"/>
              <a:gd name="T2" fmla="*/ 11 w 59"/>
              <a:gd name="T3" fmla="*/ 0 h 52"/>
              <a:gd name="T4" fmla="*/ 0 w 59"/>
              <a:gd name="T5" fmla="*/ 12 h 52"/>
              <a:gd name="T6" fmla="*/ 0 w 59"/>
              <a:gd name="T7" fmla="*/ 50 h 52"/>
              <a:gd name="T8" fmla="*/ 2 w 59"/>
              <a:gd name="T9" fmla="*/ 52 h 52"/>
              <a:gd name="T10" fmla="*/ 57 w 59"/>
              <a:gd name="T11" fmla="*/ 52 h 52"/>
              <a:gd name="T12" fmla="*/ 59 w 59"/>
              <a:gd name="T13" fmla="*/ 50 h 52"/>
              <a:gd name="T14" fmla="*/ 59 w 59"/>
              <a:gd name="T15" fmla="*/ 12 h 52"/>
              <a:gd name="T16" fmla="*/ 48 w 59"/>
              <a:gd name="T17" fmla="*/ 0 h 52"/>
              <a:gd name="T18" fmla="*/ 37 w 59"/>
              <a:gd name="T19" fmla="*/ 34 h 52"/>
              <a:gd name="T20" fmla="*/ 37 w 59"/>
              <a:gd name="T21" fmla="*/ 45 h 52"/>
              <a:gd name="T22" fmla="*/ 22 w 59"/>
              <a:gd name="T23" fmla="*/ 45 h 52"/>
              <a:gd name="T24" fmla="*/ 22 w 59"/>
              <a:gd name="T25" fmla="*/ 34 h 52"/>
              <a:gd name="T26" fmla="*/ 11 w 59"/>
              <a:gd name="T27" fmla="*/ 34 h 52"/>
              <a:gd name="T28" fmla="*/ 29 w 59"/>
              <a:gd name="T29" fmla="*/ 19 h 52"/>
              <a:gd name="T30" fmla="*/ 48 w 59"/>
              <a:gd name="T31" fmla="*/ 34 h 52"/>
              <a:gd name="T32" fmla="*/ 37 w 59"/>
              <a:gd name="T33" fmla="*/ 34 h 52"/>
              <a:gd name="T34" fmla="*/ 9 w 59"/>
              <a:gd name="T35" fmla="*/ 8 h 52"/>
              <a:gd name="T36" fmla="*/ 12 w 59"/>
              <a:gd name="T37" fmla="*/ 4 h 52"/>
              <a:gd name="T38" fmla="*/ 46 w 59"/>
              <a:gd name="T39" fmla="*/ 4 h 52"/>
              <a:gd name="T40" fmla="*/ 50 w 59"/>
              <a:gd name="T41" fmla="*/ 8 h 52"/>
              <a:gd name="T42" fmla="*/ 9 w 59"/>
              <a:gd name="T43" fmla="*/ 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 h="52">
                <a:moveTo>
                  <a:pt x="48" y="0"/>
                </a:moveTo>
                <a:cubicBezTo>
                  <a:pt x="11" y="0"/>
                  <a:pt x="11" y="0"/>
                  <a:pt x="11" y="0"/>
                </a:cubicBezTo>
                <a:cubicBezTo>
                  <a:pt x="0" y="12"/>
                  <a:pt x="0" y="12"/>
                  <a:pt x="0" y="12"/>
                </a:cubicBezTo>
                <a:cubicBezTo>
                  <a:pt x="0" y="50"/>
                  <a:pt x="0" y="50"/>
                  <a:pt x="0" y="50"/>
                </a:cubicBezTo>
                <a:cubicBezTo>
                  <a:pt x="0" y="52"/>
                  <a:pt x="1" y="52"/>
                  <a:pt x="2" y="52"/>
                </a:cubicBezTo>
                <a:cubicBezTo>
                  <a:pt x="57" y="52"/>
                  <a:pt x="57" y="52"/>
                  <a:pt x="57" y="52"/>
                </a:cubicBezTo>
                <a:cubicBezTo>
                  <a:pt x="58" y="52"/>
                  <a:pt x="59" y="52"/>
                  <a:pt x="59" y="50"/>
                </a:cubicBezTo>
                <a:cubicBezTo>
                  <a:pt x="59" y="12"/>
                  <a:pt x="59" y="12"/>
                  <a:pt x="59" y="12"/>
                </a:cubicBezTo>
                <a:lnTo>
                  <a:pt x="48" y="0"/>
                </a:lnTo>
                <a:close/>
                <a:moveTo>
                  <a:pt x="37" y="34"/>
                </a:moveTo>
                <a:cubicBezTo>
                  <a:pt x="37" y="45"/>
                  <a:pt x="37" y="45"/>
                  <a:pt x="37" y="45"/>
                </a:cubicBezTo>
                <a:cubicBezTo>
                  <a:pt x="22" y="45"/>
                  <a:pt x="22" y="45"/>
                  <a:pt x="22" y="45"/>
                </a:cubicBezTo>
                <a:cubicBezTo>
                  <a:pt x="22" y="34"/>
                  <a:pt x="22" y="34"/>
                  <a:pt x="22" y="34"/>
                </a:cubicBezTo>
                <a:cubicBezTo>
                  <a:pt x="11" y="34"/>
                  <a:pt x="11" y="34"/>
                  <a:pt x="11" y="34"/>
                </a:cubicBezTo>
                <a:cubicBezTo>
                  <a:pt x="29" y="19"/>
                  <a:pt x="29" y="19"/>
                  <a:pt x="29" y="19"/>
                </a:cubicBezTo>
                <a:cubicBezTo>
                  <a:pt x="48" y="34"/>
                  <a:pt x="48" y="34"/>
                  <a:pt x="48" y="34"/>
                </a:cubicBezTo>
                <a:lnTo>
                  <a:pt x="37" y="34"/>
                </a:lnTo>
                <a:close/>
                <a:moveTo>
                  <a:pt x="9" y="8"/>
                </a:moveTo>
                <a:cubicBezTo>
                  <a:pt x="12" y="4"/>
                  <a:pt x="12" y="4"/>
                  <a:pt x="12" y="4"/>
                </a:cubicBezTo>
                <a:cubicBezTo>
                  <a:pt x="46" y="4"/>
                  <a:pt x="46" y="4"/>
                  <a:pt x="46" y="4"/>
                </a:cubicBezTo>
                <a:cubicBezTo>
                  <a:pt x="50" y="8"/>
                  <a:pt x="50" y="8"/>
                  <a:pt x="50" y="8"/>
                </a:cubicBezTo>
                <a:lnTo>
                  <a:pt x="9" y="8"/>
                </a:lnTo>
                <a:close/>
              </a:path>
            </a:pathLst>
          </a:custGeom>
          <a:solidFill>
            <a:schemeClr val="accent2"/>
          </a:solidFill>
          <a:ln>
            <a:noFill/>
          </a:ln>
          <a:extLst/>
        </p:spPr>
        <p:txBody>
          <a:bodyPr anchor="ctr"/>
          <a:lstStyle/>
          <a:p>
            <a:pPr algn="ctr"/>
            <a:endParaRPr/>
          </a:p>
        </p:txBody>
      </p:sp>
      <p:sp>
        <p:nvSpPr>
          <p:cNvPr id="28" name="ïṥl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4135A5A-30BB-4F0D-A37E-80E93D90E5C3}"/>
              </a:ext>
            </a:extLst>
          </p:cNvPr>
          <p:cNvSpPr/>
          <p:nvPr/>
        </p:nvSpPr>
        <p:spPr bwMode="auto">
          <a:xfrm rot="17100000">
            <a:off x="9646535" y="909196"/>
            <a:ext cx="107093" cy="112804"/>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8"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5"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7" y="34"/>
                  <a:pt x="13" y="29"/>
                  <a:pt x="13" y="24"/>
                </a:cubicBezTo>
                <a:cubicBezTo>
                  <a:pt x="13" y="19"/>
                  <a:pt x="17" y="14"/>
                  <a:pt x="23" y="14"/>
                </a:cubicBezTo>
                <a:cubicBezTo>
                  <a:pt x="28" y="14"/>
                  <a:pt x="33" y="19"/>
                  <a:pt x="33" y="24"/>
                </a:cubicBezTo>
                <a:cubicBezTo>
                  <a:pt x="33" y="29"/>
                  <a:pt x="28" y="34"/>
                  <a:pt x="23" y="34"/>
                </a:cubicBezTo>
                <a:close/>
              </a:path>
            </a:pathLst>
          </a:custGeom>
          <a:solidFill>
            <a:schemeClr val="accent2"/>
          </a:solidFill>
          <a:ln>
            <a:noFill/>
          </a:ln>
          <a:extLst/>
        </p:spPr>
        <p:txBody>
          <a:bodyPr anchor="ctr"/>
          <a:lstStyle/>
          <a:p>
            <a:pPr algn="ctr"/>
            <a:endParaRPr/>
          </a:p>
        </p:txBody>
      </p:sp>
      <p:sp>
        <p:nvSpPr>
          <p:cNvPr id="29" name="ïšḷ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F2CB42D-BA22-450B-B001-5193E2861C6D}"/>
              </a:ext>
            </a:extLst>
          </p:cNvPr>
          <p:cNvSpPr/>
          <p:nvPr/>
        </p:nvSpPr>
        <p:spPr bwMode="auto">
          <a:xfrm rot="17100000">
            <a:off x="9713476" y="1000126"/>
            <a:ext cx="224182" cy="235604"/>
          </a:xfrm>
          <a:custGeom>
            <a:avLst/>
            <a:gdLst>
              <a:gd name="T0" fmla="*/ 41 w 96"/>
              <a:gd name="T1" fmla="*/ 6 h 101"/>
              <a:gd name="T2" fmla="*/ 42 w 96"/>
              <a:gd name="T3" fmla="*/ 2 h 101"/>
              <a:gd name="T4" fmla="*/ 36 w 96"/>
              <a:gd name="T5" fmla="*/ 0 h 101"/>
              <a:gd name="T6" fmla="*/ 35 w 96"/>
              <a:gd name="T7" fmla="*/ 7 h 101"/>
              <a:gd name="T8" fmla="*/ 0 w 96"/>
              <a:gd name="T9" fmla="*/ 54 h 101"/>
              <a:gd name="T10" fmla="*/ 96 w 96"/>
              <a:gd name="T11" fmla="*/ 54 h 101"/>
              <a:gd name="T12" fmla="*/ 33 w 96"/>
              <a:gd name="T13" fmla="*/ 4 h 101"/>
              <a:gd name="T14" fmla="*/ 38 w 96"/>
              <a:gd name="T15" fmla="*/ 1 h 101"/>
              <a:gd name="T16" fmla="*/ 40 w 96"/>
              <a:gd name="T17" fmla="*/ 5 h 101"/>
              <a:gd name="T18" fmla="*/ 35 w 96"/>
              <a:gd name="T19" fmla="*/ 6 h 101"/>
              <a:gd name="T20" fmla="*/ 73 w 96"/>
              <a:gd name="T21" fmla="*/ 79 h 101"/>
              <a:gd name="T22" fmla="*/ 54 w 96"/>
              <a:gd name="T23" fmla="*/ 81 h 101"/>
              <a:gd name="T24" fmla="*/ 48 w 96"/>
              <a:gd name="T25" fmla="*/ 90 h 101"/>
              <a:gd name="T26" fmla="*/ 13 w 96"/>
              <a:gd name="T27" fmla="*/ 64 h 101"/>
              <a:gd name="T28" fmla="*/ 12 w 96"/>
              <a:gd name="T29" fmla="*/ 58 h 101"/>
              <a:gd name="T30" fmla="*/ 22 w 96"/>
              <a:gd name="T31" fmla="*/ 28 h 101"/>
              <a:gd name="T32" fmla="*/ 42 w 96"/>
              <a:gd name="T33" fmla="*/ 26 h 101"/>
              <a:gd name="T34" fmla="*/ 48 w 96"/>
              <a:gd name="T35" fmla="*/ 17 h 101"/>
              <a:gd name="T36" fmla="*/ 83 w 96"/>
              <a:gd name="T37" fmla="*/ 43 h 101"/>
              <a:gd name="T38" fmla="*/ 84 w 96"/>
              <a:gd name="T39" fmla="*/ 49 h 101"/>
              <a:gd name="T40" fmla="*/ 73 w 96"/>
              <a:gd name="T41" fmla="*/ 79 h 101"/>
              <a:gd name="T42" fmla="*/ 53 w 96"/>
              <a:gd name="T43" fmla="*/ 44 h 101"/>
              <a:gd name="T44" fmla="*/ 43 w 96"/>
              <a:gd name="T45" fmla="*/ 32 h 101"/>
              <a:gd name="T46" fmla="*/ 40 w 96"/>
              <a:gd name="T47" fmla="*/ 46 h 101"/>
              <a:gd name="T48" fmla="*/ 38 w 96"/>
              <a:gd name="T49" fmla="*/ 49 h 101"/>
              <a:gd name="T50" fmla="*/ 26 w 96"/>
              <a:gd name="T51" fmla="*/ 58 h 101"/>
              <a:gd name="T52" fmla="*/ 38 w 96"/>
              <a:gd name="T53" fmla="*/ 59 h 101"/>
              <a:gd name="T54" fmla="*/ 43 w 96"/>
              <a:gd name="T55" fmla="*/ 63 h 101"/>
              <a:gd name="T56" fmla="*/ 53 w 96"/>
              <a:gd name="T57" fmla="*/ 75 h 101"/>
              <a:gd name="T58" fmla="*/ 56 w 96"/>
              <a:gd name="T59" fmla="*/ 61 h 101"/>
              <a:gd name="T60" fmla="*/ 58 w 96"/>
              <a:gd name="T61" fmla="*/ 58 h 101"/>
              <a:gd name="T62" fmla="*/ 70 w 96"/>
              <a:gd name="T63" fmla="*/ 49 h 101"/>
              <a:gd name="T64" fmla="*/ 58 w 96"/>
              <a:gd name="T65" fmla="*/ 48 h 101"/>
              <a:gd name="T66" fmla="*/ 48 w 96"/>
              <a:gd name="T67" fmla="*/ 44 h 101"/>
              <a:gd name="T68" fmla="*/ 48 w 96"/>
              <a:gd name="T69" fmla="*/ 44 h 101"/>
              <a:gd name="T70" fmla="*/ 48 w 96"/>
              <a:gd name="T71" fmla="*/ 44 h 101"/>
              <a:gd name="T72" fmla="*/ 49 w 96"/>
              <a:gd name="T73" fmla="*/ 44 h 101"/>
              <a:gd name="T74" fmla="*/ 52 w 96"/>
              <a:gd name="T75" fmla="*/ 45 h 101"/>
              <a:gd name="T76" fmla="*/ 39 w 96"/>
              <a:gd name="T77" fmla="*/ 57 h 101"/>
              <a:gd name="T78" fmla="*/ 46 w 96"/>
              <a:gd name="T79" fmla="*/ 44 h 101"/>
              <a:gd name="T80" fmla="*/ 53 w 96"/>
              <a:gd name="T81" fmla="*/ 62 h 101"/>
              <a:gd name="T82" fmla="*/ 50 w 96"/>
              <a:gd name="T83" fmla="*/ 63 h 101"/>
              <a:gd name="T84" fmla="*/ 47 w 96"/>
              <a:gd name="T85" fmla="*/ 63 h 101"/>
              <a:gd name="T86" fmla="*/ 47 w 96"/>
              <a:gd name="T87" fmla="*/ 63 h 101"/>
              <a:gd name="T88" fmla="*/ 51 w 96"/>
              <a:gd name="T89" fmla="*/ 57 h 101"/>
              <a:gd name="T90" fmla="*/ 57 w 96"/>
              <a:gd name="T91" fmla="*/ 5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1">
                <a:moveTo>
                  <a:pt x="48" y="6"/>
                </a:moveTo>
                <a:cubicBezTo>
                  <a:pt x="46" y="6"/>
                  <a:pt x="43" y="6"/>
                  <a:pt x="41" y="6"/>
                </a:cubicBezTo>
                <a:cubicBezTo>
                  <a:pt x="41" y="6"/>
                  <a:pt x="41" y="6"/>
                  <a:pt x="41" y="6"/>
                </a:cubicBezTo>
                <a:cubicBezTo>
                  <a:pt x="42" y="5"/>
                  <a:pt x="43" y="4"/>
                  <a:pt x="42" y="2"/>
                </a:cubicBezTo>
                <a:cubicBezTo>
                  <a:pt x="42" y="1"/>
                  <a:pt x="40" y="0"/>
                  <a:pt x="38" y="0"/>
                </a:cubicBezTo>
                <a:cubicBezTo>
                  <a:pt x="37" y="0"/>
                  <a:pt x="37" y="0"/>
                  <a:pt x="36" y="0"/>
                </a:cubicBezTo>
                <a:cubicBezTo>
                  <a:pt x="33" y="0"/>
                  <a:pt x="31" y="3"/>
                  <a:pt x="32" y="5"/>
                </a:cubicBezTo>
                <a:cubicBezTo>
                  <a:pt x="32" y="6"/>
                  <a:pt x="33" y="7"/>
                  <a:pt x="35" y="7"/>
                </a:cubicBezTo>
                <a:cubicBezTo>
                  <a:pt x="35" y="8"/>
                  <a:pt x="35" y="8"/>
                  <a:pt x="35" y="8"/>
                </a:cubicBezTo>
                <a:cubicBezTo>
                  <a:pt x="15" y="13"/>
                  <a:pt x="0" y="32"/>
                  <a:pt x="0" y="54"/>
                </a:cubicBezTo>
                <a:cubicBezTo>
                  <a:pt x="0" y="80"/>
                  <a:pt x="22" y="101"/>
                  <a:pt x="48" y="101"/>
                </a:cubicBezTo>
                <a:cubicBezTo>
                  <a:pt x="74" y="101"/>
                  <a:pt x="96" y="80"/>
                  <a:pt x="96" y="54"/>
                </a:cubicBezTo>
                <a:cubicBezTo>
                  <a:pt x="96" y="27"/>
                  <a:pt x="74" y="6"/>
                  <a:pt x="48" y="6"/>
                </a:cubicBezTo>
                <a:close/>
                <a:moveTo>
                  <a:pt x="33" y="4"/>
                </a:moveTo>
                <a:cubicBezTo>
                  <a:pt x="33" y="3"/>
                  <a:pt x="35" y="2"/>
                  <a:pt x="37" y="1"/>
                </a:cubicBezTo>
                <a:cubicBezTo>
                  <a:pt x="37" y="1"/>
                  <a:pt x="37" y="1"/>
                  <a:pt x="38" y="1"/>
                </a:cubicBezTo>
                <a:cubicBezTo>
                  <a:pt x="39" y="1"/>
                  <a:pt x="41" y="2"/>
                  <a:pt x="41" y="3"/>
                </a:cubicBezTo>
                <a:cubicBezTo>
                  <a:pt x="41" y="4"/>
                  <a:pt x="41" y="4"/>
                  <a:pt x="40" y="5"/>
                </a:cubicBezTo>
                <a:cubicBezTo>
                  <a:pt x="39" y="4"/>
                  <a:pt x="38" y="4"/>
                  <a:pt x="37" y="4"/>
                </a:cubicBezTo>
                <a:cubicBezTo>
                  <a:pt x="36" y="5"/>
                  <a:pt x="36" y="5"/>
                  <a:pt x="35" y="6"/>
                </a:cubicBezTo>
                <a:cubicBezTo>
                  <a:pt x="34" y="6"/>
                  <a:pt x="33" y="5"/>
                  <a:pt x="33" y="4"/>
                </a:cubicBezTo>
                <a:close/>
                <a:moveTo>
                  <a:pt x="73" y="79"/>
                </a:moveTo>
                <a:cubicBezTo>
                  <a:pt x="69" y="84"/>
                  <a:pt x="64" y="87"/>
                  <a:pt x="58" y="88"/>
                </a:cubicBezTo>
                <a:cubicBezTo>
                  <a:pt x="54" y="81"/>
                  <a:pt x="54" y="81"/>
                  <a:pt x="54" y="81"/>
                </a:cubicBezTo>
                <a:cubicBezTo>
                  <a:pt x="53" y="89"/>
                  <a:pt x="53" y="89"/>
                  <a:pt x="53" y="89"/>
                </a:cubicBezTo>
                <a:cubicBezTo>
                  <a:pt x="51" y="90"/>
                  <a:pt x="50" y="90"/>
                  <a:pt x="48" y="90"/>
                </a:cubicBezTo>
                <a:cubicBezTo>
                  <a:pt x="38" y="90"/>
                  <a:pt x="29" y="86"/>
                  <a:pt x="22" y="79"/>
                </a:cubicBezTo>
                <a:cubicBezTo>
                  <a:pt x="18" y="75"/>
                  <a:pt x="15" y="70"/>
                  <a:pt x="13" y="64"/>
                </a:cubicBezTo>
                <a:cubicBezTo>
                  <a:pt x="20" y="60"/>
                  <a:pt x="20" y="60"/>
                  <a:pt x="20" y="60"/>
                </a:cubicBezTo>
                <a:cubicBezTo>
                  <a:pt x="12" y="58"/>
                  <a:pt x="12" y="58"/>
                  <a:pt x="12" y="58"/>
                </a:cubicBezTo>
                <a:cubicBezTo>
                  <a:pt x="12" y="57"/>
                  <a:pt x="12" y="55"/>
                  <a:pt x="12" y="54"/>
                </a:cubicBezTo>
                <a:cubicBezTo>
                  <a:pt x="12" y="44"/>
                  <a:pt x="15" y="35"/>
                  <a:pt x="22" y="28"/>
                </a:cubicBezTo>
                <a:cubicBezTo>
                  <a:pt x="27" y="24"/>
                  <a:pt x="32" y="21"/>
                  <a:pt x="38" y="19"/>
                </a:cubicBezTo>
                <a:cubicBezTo>
                  <a:pt x="42" y="26"/>
                  <a:pt x="42" y="26"/>
                  <a:pt x="42" y="26"/>
                </a:cubicBezTo>
                <a:cubicBezTo>
                  <a:pt x="43" y="18"/>
                  <a:pt x="43" y="18"/>
                  <a:pt x="43" y="18"/>
                </a:cubicBezTo>
                <a:cubicBezTo>
                  <a:pt x="45" y="18"/>
                  <a:pt x="46" y="17"/>
                  <a:pt x="48" y="17"/>
                </a:cubicBezTo>
                <a:cubicBezTo>
                  <a:pt x="58" y="17"/>
                  <a:pt x="67" y="21"/>
                  <a:pt x="73" y="28"/>
                </a:cubicBezTo>
                <a:cubicBezTo>
                  <a:pt x="78" y="32"/>
                  <a:pt x="81" y="38"/>
                  <a:pt x="83" y="43"/>
                </a:cubicBezTo>
                <a:cubicBezTo>
                  <a:pt x="76" y="48"/>
                  <a:pt x="76" y="48"/>
                  <a:pt x="76" y="48"/>
                </a:cubicBezTo>
                <a:cubicBezTo>
                  <a:pt x="84" y="49"/>
                  <a:pt x="84" y="49"/>
                  <a:pt x="84" y="49"/>
                </a:cubicBezTo>
                <a:cubicBezTo>
                  <a:pt x="84" y="50"/>
                  <a:pt x="84" y="52"/>
                  <a:pt x="84" y="54"/>
                </a:cubicBezTo>
                <a:cubicBezTo>
                  <a:pt x="84" y="63"/>
                  <a:pt x="80" y="72"/>
                  <a:pt x="73" y="79"/>
                </a:cubicBezTo>
                <a:close/>
                <a:moveTo>
                  <a:pt x="73" y="29"/>
                </a:moveTo>
                <a:cubicBezTo>
                  <a:pt x="53" y="44"/>
                  <a:pt x="53" y="44"/>
                  <a:pt x="53" y="44"/>
                </a:cubicBezTo>
                <a:cubicBezTo>
                  <a:pt x="52" y="43"/>
                  <a:pt x="50" y="43"/>
                  <a:pt x="48" y="42"/>
                </a:cubicBezTo>
                <a:cubicBezTo>
                  <a:pt x="43" y="32"/>
                  <a:pt x="43" y="32"/>
                  <a:pt x="43" y="32"/>
                </a:cubicBezTo>
                <a:cubicBezTo>
                  <a:pt x="43" y="44"/>
                  <a:pt x="43" y="44"/>
                  <a:pt x="43" y="44"/>
                </a:cubicBezTo>
                <a:cubicBezTo>
                  <a:pt x="42" y="44"/>
                  <a:pt x="40" y="45"/>
                  <a:pt x="40" y="46"/>
                </a:cubicBezTo>
                <a:cubicBezTo>
                  <a:pt x="33" y="44"/>
                  <a:pt x="33" y="44"/>
                  <a:pt x="33" y="44"/>
                </a:cubicBezTo>
                <a:cubicBezTo>
                  <a:pt x="38" y="49"/>
                  <a:pt x="38" y="49"/>
                  <a:pt x="38" y="49"/>
                </a:cubicBezTo>
                <a:cubicBezTo>
                  <a:pt x="37" y="50"/>
                  <a:pt x="37" y="52"/>
                  <a:pt x="37" y="53"/>
                </a:cubicBezTo>
                <a:cubicBezTo>
                  <a:pt x="26" y="58"/>
                  <a:pt x="26" y="58"/>
                  <a:pt x="26" y="58"/>
                </a:cubicBezTo>
                <a:cubicBezTo>
                  <a:pt x="38" y="59"/>
                  <a:pt x="38" y="59"/>
                  <a:pt x="38" y="59"/>
                </a:cubicBezTo>
                <a:cubicBezTo>
                  <a:pt x="38" y="59"/>
                  <a:pt x="38" y="59"/>
                  <a:pt x="38" y="59"/>
                </a:cubicBezTo>
                <a:cubicBezTo>
                  <a:pt x="23" y="78"/>
                  <a:pt x="23" y="78"/>
                  <a:pt x="23" y="78"/>
                </a:cubicBezTo>
                <a:cubicBezTo>
                  <a:pt x="43" y="63"/>
                  <a:pt x="43" y="63"/>
                  <a:pt x="43" y="63"/>
                </a:cubicBezTo>
                <a:cubicBezTo>
                  <a:pt x="44" y="64"/>
                  <a:pt x="46" y="65"/>
                  <a:pt x="47" y="65"/>
                </a:cubicBezTo>
                <a:cubicBezTo>
                  <a:pt x="53" y="75"/>
                  <a:pt x="53" y="75"/>
                  <a:pt x="53" y="75"/>
                </a:cubicBezTo>
                <a:cubicBezTo>
                  <a:pt x="53" y="64"/>
                  <a:pt x="53" y="64"/>
                  <a:pt x="53" y="64"/>
                </a:cubicBezTo>
                <a:cubicBezTo>
                  <a:pt x="54" y="63"/>
                  <a:pt x="55" y="62"/>
                  <a:pt x="56" y="61"/>
                </a:cubicBezTo>
                <a:cubicBezTo>
                  <a:pt x="63" y="63"/>
                  <a:pt x="63" y="63"/>
                  <a:pt x="63" y="63"/>
                </a:cubicBezTo>
                <a:cubicBezTo>
                  <a:pt x="58" y="58"/>
                  <a:pt x="58" y="58"/>
                  <a:pt x="58" y="58"/>
                </a:cubicBezTo>
                <a:cubicBezTo>
                  <a:pt x="59" y="57"/>
                  <a:pt x="59" y="56"/>
                  <a:pt x="59" y="54"/>
                </a:cubicBezTo>
                <a:cubicBezTo>
                  <a:pt x="70" y="49"/>
                  <a:pt x="70" y="49"/>
                  <a:pt x="70" y="49"/>
                </a:cubicBezTo>
                <a:cubicBezTo>
                  <a:pt x="58" y="49"/>
                  <a:pt x="58" y="49"/>
                  <a:pt x="58" y="49"/>
                </a:cubicBezTo>
                <a:cubicBezTo>
                  <a:pt x="58" y="49"/>
                  <a:pt x="58" y="49"/>
                  <a:pt x="58" y="48"/>
                </a:cubicBezTo>
                <a:lnTo>
                  <a:pt x="73" y="29"/>
                </a:lnTo>
                <a:close/>
                <a:moveTo>
                  <a:pt x="48" y="44"/>
                </a:moveTo>
                <a:cubicBezTo>
                  <a:pt x="48" y="44"/>
                  <a:pt x="48" y="44"/>
                  <a:pt x="48" y="44"/>
                </a:cubicBezTo>
                <a:cubicBezTo>
                  <a:pt x="48" y="44"/>
                  <a:pt x="48" y="44"/>
                  <a:pt x="48" y="44"/>
                </a:cubicBezTo>
                <a:close/>
                <a:moveTo>
                  <a:pt x="46" y="44"/>
                </a:moveTo>
                <a:cubicBezTo>
                  <a:pt x="47" y="44"/>
                  <a:pt x="47" y="44"/>
                  <a:pt x="48" y="44"/>
                </a:cubicBezTo>
                <a:cubicBezTo>
                  <a:pt x="48" y="44"/>
                  <a:pt x="49" y="44"/>
                  <a:pt x="49" y="44"/>
                </a:cubicBezTo>
                <a:cubicBezTo>
                  <a:pt x="49" y="44"/>
                  <a:pt x="49" y="44"/>
                  <a:pt x="49" y="44"/>
                </a:cubicBezTo>
                <a:cubicBezTo>
                  <a:pt x="49" y="44"/>
                  <a:pt x="49" y="44"/>
                  <a:pt x="49" y="44"/>
                </a:cubicBezTo>
                <a:cubicBezTo>
                  <a:pt x="50" y="44"/>
                  <a:pt x="51" y="44"/>
                  <a:pt x="52" y="45"/>
                </a:cubicBezTo>
                <a:cubicBezTo>
                  <a:pt x="45" y="50"/>
                  <a:pt x="45" y="50"/>
                  <a:pt x="45" y="50"/>
                </a:cubicBezTo>
                <a:cubicBezTo>
                  <a:pt x="39" y="57"/>
                  <a:pt x="39" y="57"/>
                  <a:pt x="39" y="57"/>
                </a:cubicBezTo>
                <a:cubicBezTo>
                  <a:pt x="39" y="57"/>
                  <a:pt x="39" y="56"/>
                  <a:pt x="39" y="56"/>
                </a:cubicBezTo>
                <a:cubicBezTo>
                  <a:pt x="37" y="50"/>
                  <a:pt x="41" y="45"/>
                  <a:pt x="46" y="44"/>
                </a:cubicBezTo>
                <a:close/>
                <a:moveTo>
                  <a:pt x="53" y="62"/>
                </a:moveTo>
                <a:cubicBezTo>
                  <a:pt x="53" y="62"/>
                  <a:pt x="53" y="62"/>
                  <a:pt x="53" y="62"/>
                </a:cubicBezTo>
                <a:cubicBezTo>
                  <a:pt x="53" y="62"/>
                  <a:pt x="53" y="62"/>
                  <a:pt x="53" y="62"/>
                </a:cubicBezTo>
                <a:cubicBezTo>
                  <a:pt x="52" y="62"/>
                  <a:pt x="51" y="63"/>
                  <a:pt x="50" y="63"/>
                </a:cubicBezTo>
                <a:cubicBezTo>
                  <a:pt x="49" y="63"/>
                  <a:pt x="49" y="63"/>
                  <a:pt x="48" y="63"/>
                </a:cubicBezTo>
                <a:cubicBezTo>
                  <a:pt x="47" y="63"/>
                  <a:pt x="47" y="63"/>
                  <a:pt x="47" y="63"/>
                </a:cubicBezTo>
                <a:cubicBezTo>
                  <a:pt x="47" y="63"/>
                  <a:pt x="47" y="63"/>
                  <a:pt x="47" y="63"/>
                </a:cubicBezTo>
                <a:cubicBezTo>
                  <a:pt x="47" y="63"/>
                  <a:pt x="47" y="63"/>
                  <a:pt x="47" y="63"/>
                </a:cubicBezTo>
                <a:cubicBezTo>
                  <a:pt x="46" y="63"/>
                  <a:pt x="45" y="63"/>
                  <a:pt x="44" y="62"/>
                </a:cubicBezTo>
                <a:cubicBezTo>
                  <a:pt x="51" y="57"/>
                  <a:pt x="51" y="57"/>
                  <a:pt x="51" y="57"/>
                </a:cubicBezTo>
                <a:cubicBezTo>
                  <a:pt x="57" y="50"/>
                  <a:pt x="57" y="50"/>
                  <a:pt x="57" y="50"/>
                </a:cubicBezTo>
                <a:cubicBezTo>
                  <a:pt x="57" y="50"/>
                  <a:pt x="57" y="51"/>
                  <a:pt x="57" y="52"/>
                </a:cubicBezTo>
                <a:cubicBezTo>
                  <a:pt x="58" y="56"/>
                  <a:pt x="56" y="60"/>
                  <a:pt x="53" y="62"/>
                </a:cubicBezTo>
                <a:close/>
              </a:path>
            </a:pathLst>
          </a:custGeom>
          <a:solidFill>
            <a:schemeClr val="accent2"/>
          </a:solidFill>
          <a:ln>
            <a:noFill/>
          </a:ln>
          <a:extLst/>
        </p:spPr>
        <p:txBody>
          <a:bodyPr anchor="ctr"/>
          <a:lstStyle/>
          <a:p>
            <a:pPr algn="ctr"/>
            <a:endParaRPr/>
          </a:p>
        </p:txBody>
      </p:sp>
      <p:sp>
        <p:nvSpPr>
          <p:cNvPr id="30" name="îṡļ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C636BDC-9603-43D4-BA09-DA8669E0A6F7}"/>
              </a:ext>
            </a:extLst>
          </p:cNvPr>
          <p:cNvSpPr/>
          <p:nvPr/>
        </p:nvSpPr>
        <p:spPr bwMode="auto">
          <a:xfrm rot="17100000">
            <a:off x="9342519" y="1254898"/>
            <a:ext cx="269875" cy="238460"/>
          </a:xfrm>
          <a:custGeom>
            <a:avLst/>
            <a:gdLst>
              <a:gd name="T0" fmla="*/ 124 w 189"/>
              <a:gd name="T1" fmla="*/ 23 h 167"/>
              <a:gd name="T2" fmla="*/ 65 w 189"/>
              <a:gd name="T3" fmla="*/ 0 h 167"/>
              <a:gd name="T4" fmla="*/ 0 w 189"/>
              <a:gd name="T5" fmla="*/ 23 h 167"/>
              <a:gd name="T6" fmla="*/ 0 w 189"/>
              <a:gd name="T7" fmla="*/ 167 h 167"/>
              <a:gd name="T8" fmla="*/ 65 w 189"/>
              <a:gd name="T9" fmla="*/ 142 h 167"/>
              <a:gd name="T10" fmla="*/ 124 w 189"/>
              <a:gd name="T11" fmla="*/ 167 h 167"/>
              <a:gd name="T12" fmla="*/ 189 w 189"/>
              <a:gd name="T13" fmla="*/ 142 h 167"/>
              <a:gd name="T14" fmla="*/ 189 w 189"/>
              <a:gd name="T15" fmla="*/ 0 h 167"/>
              <a:gd name="T16" fmla="*/ 124 w 189"/>
              <a:gd name="T17" fmla="*/ 23 h 167"/>
              <a:gd name="T18" fmla="*/ 70 w 189"/>
              <a:gd name="T19" fmla="*/ 15 h 167"/>
              <a:gd name="T20" fmla="*/ 119 w 189"/>
              <a:gd name="T21" fmla="*/ 35 h 167"/>
              <a:gd name="T22" fmla="*/ 119 w 189"/>
              <a:gd name="T23" fmla="*/ 152 h 167"/>
              <a:gd name="T24" fmla="*/ 70 w 189"/>
              <a:gd name="T25" fmla="*/ 133 h 167"/>
              <a:gd name="T26" fmla="*/ 70 w 189"/>
              <a:gd name="T27" fmla="*/ 15 h 167"/>
              <a:gd name="T28" fmla="*/ 11 w 189"/>
              <a:gd name="T29" fmla="*/ 31 h 167"/>
              <a:gd name="T30" fmla="*/ 58 w 189"/>
              <a:gd name="T31" fmla="*/ 15 h 167"/>
              <a:gd name="T32" fmla="*/ 58 w 189"/>
              <a:gd name="T33" fmla="*/ 133 h 167"/>
              <a:gd name="T34" fmla="*/ 11 w 189"/>
              <a:gd name="T35" fmla="*/ 151 h 167"/>
              <a:gd name="T36" fmla="*/ 11 w 189"/>
              <a:gd name="T37" fmla="*/ 31 h 167"/>
              <a:gd name="T38" fmla="*/ 178 w 189"/>
              <a:gd name="T39" fmla="*/ 134 h 167"/>
              <a:gd name="T40" fmla="*/ 130 w 189"/>
              <a:gd name="T41" fmla="*/ 152 h 167"/>
              <a:gd name="T42" fmla="*/ 130 w 189"/>
              <a:gd name="T43" fmla="*/ 35 h 167"/>
              <a:gd name="T44" fmla="*/ 178 w 189"/>
              <a:gd name="T45" fmla="*/ 17 h 167"/>
              <a:gd name="T46" fmla="*/ 178 w 189"/>
              <a:gd name="T47" fmla="*/ 13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9" h="167">
                <a:moveTo>
                  <a:pt x="124" y="23"/>
                </a:moveTo>
                <a:lnTo>
                  <a:pt x="65" y="0"/>
                </a:lnTo>
                <a:lnTo>
                  <a:pt x="0" y="23"/>
                </a:lnTo>
                <a:lnTo>
                  <a:pt x="0" y="167"/>
                </a:lnTo>
                <a:lnTo>
                  <a:pt x="65" y="142"/>
                </a:lnTo>
                <a:lnTo>
                  <a:pt x="124" y="167"/>
                </a:lnTo>
                <a:lnTo>
                  <a:pt x="189" y="142"/>
                </a:lnTo>
                <a:lnTo>
                  <a:pt x="189" y="0"/>
                </a:lnTo>
                <a:lnTo>
                  <a:pt x="124" y="23"/>
                </a:lnTo>
                <a:close/>
                <a:moveTo>
                  <a:pt x="70" y="15"/>
                </a:moveTo>
                <a:lnTo>
                  <a:pt x="119" y="35"/>
                </a:lnTo>
                <a:lnTo>
                  <a:pt x="119" y="152"/>
                </a:lnTo>
                <a:lnTo>
                  <a:pt x="70" y="133"/>
                </a:lnTo>
                <a:lnTo>
                  <a:pt x="70" y="15"/>
                </a:lnTo>
                <a:close/>
                <a:moveTo>
                  <a:pt x="11" y="31"/>
                </a:moveTo>
                <a:lnTo>
                  <a:pt x="58" y="15"/>
                </a:lnTo>
                <a:lnTo>
                  <a:pt x="58" y="133"/>
                </a:lnTo>
                <a:lnTo>
                  <a:pt x="11" y="151"/>
                </a:lnTo>
                <a:lnTo>
                  <a:pt x="11" y="31"/>
                </a:lnTo>
                <a:close/>
                <a:moveTo>
                  <a:pt x="178" y="134"/>
                </a:moveTo>
                <a:lnTo>
                  <a:pt x="130" y="152"/>
                </a:lnTo>
                <a:lnTo>
                  <a:pt x="130" y="35"/>
                </a:lnTo>
                <a:lnTo>
                  <a:pt x="178" y="17"/>
                </a:lnTo>
                <a:lnTo>
                  <a:pt x="178" y="134"/>
                </a:lnTo>
                <a:close/>
              </a:path>
            </a:pathLst>
          </a:custGeom>
          <a:solidFill>
            <a:schemeClr val="accent2"/>
          </a:solidFill>
          <a:ln>
            <a:noFill/>
          </a:ln>
          <a:extLst/>
        </p:spPr>
        <p:txBody>
          <a:bodyPr anchor="ctr"/>
          <a:lstStyle/>
          <a:p>
            <a:pPr algn="ctr"/>
            <a:endParaRPr/>
          </a:p>
        </p:txBody>
      </p:sp>
      <p:sp>
        <p:nvSpPr>
          <p:cNvPr id="31" name="í$ľ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2526E00-4D79-43F7-B512-388F8BA4C566}"/>
              </a:ext>
            </a:extLst>
          </p:cNvPr>
          <p:cNvSpPr/>
          <p:nvPr/>
        </p:nvSpPr>
        <p:spPr bwMode="auto">
          <a:xfrm rot="21028807">
            <a:off x="8859965" y="1896337"/>
            <a:ext cx="168493" cy="168493"/>
          </a:xfrm>
          <a:custGeom>
            <a:avLst/>
            <a:gdLst>
              <a:gd name="T0" fmla="*/ 13 w 72"/>
              <a:gd name="T1" fmla="*/ 36 h 72"/>
              <a:gd name="T2" fmla="*/ 13 w 72"/>
              <a:gd name="T3" fmla="*/ 33 h 72"/>
              <a:gd name="T4" fmla="*/ 1 w 72"/>
              <a:gd name="T5" fmla="*/ 29 h 72"/>
              <a:gd name="T6" fmla="*/ 0 w 72"/>
              <a:gd name="T7" fmla="*/ 36 h 72"/>
              <a:gd name="T8" fmla="*/ 11 w 72"/>
              <a:gd name="T9" fmla="*/ 62 h 72"/>
              <a:gd name="T10" fmla="*/ 19 w 72"/>
              <a:gd name="T11" fmla="*/ 51 h 72"/>
              <a:gd name="T12" fmla="*/ 13 w 72"/>
              <a:gd name="T13" fmla="*/ 36 h 72"/>
              <a:gd name="T14" fmla="*/ 58 w 72"/>
              <a:gd name="T15" fmla="*/ 36 h 72"/>
              <a:gd name="T16" fmla="*/ 52 w 72"/>
              <a:gd name="T17" fmla="*/ 51 h 72"/>
              <a:gd name="T18" fmla="*/ 60 w 72"/>
              <a:gd name="T19" fmla="*/ 62 h 72"/>
              <a:gd name="T20" fmla="*/ 72 w 72"/>
              <a:gd name="T21" fmla="*/ 36 h 72"/>
              <a:gd name="T22" fmla="*/ 71 w 72"/>
              <a:gd name="T23" fmla="*/ 29 h 72"/>
              <a:gd name="T24" fmla="*/ 58 w 72"/>
              <a:gd name="T25" fmla="*/ 33 h 72"/>
              <a:gd name="T26" fmla="*/ 58 w 72"/>
              <a:gd name="T27" fmla="*/ 36 h 72"/>
              <a:gd name="T28" fmla="*/ 40 w 72"/>
              <a:gd name="T29" fmla="*/ 14 h 72"/>
              <a:gd name="T30" fmla="*/ 55 w 72"/>
              <a:gd name="T31" fmla="*/ 25 h 72"/>
              <a:gd name="T32" fmla="*/ 68 w 72"/>
              <a:gd name="T33" fmla="*/ 21 h 72"/>
              <a:gd name="T34" fmla="*/ 40 w 72"/>
              <a:gd name="T35" fmla="*/ 0 h 72"/>
              <a:gd name="T36" fmla="*/ 40 w 72"/>
              <a:gd name="T37" fmla="*/ 14 h 72"/>
              <a:gd name="T38" fmla="*/ 16 w 72"/>
              <a:gd name="T39" fmla="*/ 25 h 72"/>
              <a:gd name="T40" fmla="*/ 31 w 72"/>
              <a:gd name="T41" fmla="*/ 14 h 72"/>
              <a:gd name="T42" fmla="*/ 31 w 72"/>
              <a:gd name="T43" fmla="*/ 0 h 72"/>
              <a:gd name="T44" fmla="*/ 3 w 72"/>
              <a:gd name="T45" fmla="*/ 21 h 72"/>
              <a:gd name="T46" fmla="*/ 16 w 72"/>
              <a:gd name="T47" fmla="*/ 25 h 72"/>
              <a:gd name="T48" fmla="*/ 45 w 72"/>
              <a:gd name="T49" fmla="*/ 56 h 72"/>
              <a:gd name="T50" fmla="*/ 36 w 72"/>
              <a:gd name="T51" fmla="*/ 58 h 72"/>
              <a:gd name="T52" fmla="*/ 26 w 72"/>
              <a:gd name="T53" fmla="*/ 56 h 72"/>
              <a:gd name="T54" fmla="*/ 18 w 72"/>
              <a:gd name="T55" fmla="*/ 67 h 72"/>
              <a:gd name="T56" fmla="*/ 36 w 72"/>
              <a:gd name="T57" fmla="*/ 72 h 72"/>
              <a:gd name="T58" fmla="*/ 53 w 72"/>
              <a:gd name="T59" fmla="*/ 67 h 72"/>
              <a:gd name="T60" fmla="*/ 45 w 72"/>
              <a:gd name="T61"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2">
                <a:moveTo>
                  <a:pt x="13" y="36"/>
                </a:moveTo>
                <a:cubicBezTo>
                  <a:pt x="13" y="35"/>
                  <a:pt x="13" y="34"/>
                  <a:pt x="13" y="33"/>
                </a:cubicBezTo>
                <a:cubicBezTo>
                  <a:pt x="1" y="29"/>
                  <a:pt x="1" y="29"/>
                  <a:pt x="1" y="29"/>
                </a:cubicBezTo>
                <a:cubicBezTo>
                  <a:pt x="0" y="31"/>
                  <a:pt x="0" y="34"/>
                  <a:pt x="0" y="36"/>
                </a:cubicBezTo>
                <a:cubicBezTo>
                  <a:pt x="0" y="46"/>
                  <a:pt x="4" y="56"/>
                  <a:pt x="11" y="62"/>
                </a:cubicBezTo>
                <a:cubicBezTo>
                  <a:pt x="19" y="51"/>
                  <a:pt x="19" y="51"/>
                  <a:pt x="19" y="51"/>
                </a:cubicBezTo>
                <a:cubicBezTo>
                  <a:pt x="16" y="47"/>
                  <a:pt x="13" y="42"/>
                  <a:pt x="13" y="36"/>
                </a:cubicBezTo>
                <a:close/>
                <a:moveTo>
                  <a:pt x="58" y="36"/>
                </a:moveTo>
                <a:cubicBezTo>
                  <a:pt x="58" y="42"/>
                  <a:pt x="56" y="47"/>
                  <a:pt x="52" y="51"/>
                </a:cubicBezTo>
                <a:cubicBezTo>
                  <a:pt x="60" y="62"/>
                  <a:pt x="60" y="62"/>
                  <a:pt x="60" y="62"/>
                </a:cubicBezTo>
                <a:cubicBezTo>
                  <a:pt x="67" y="56"/>
                  <a:pt x="72" y="46"/>
                  <a:pt x="72" y="36"/>
                </a:cubicBezTo>
                <a:cubicBezTo>
                  <a:pt x="72" y="34"/>
                  <a:pt x="71" y="31"/>
                  <a:pt x="71" y="29"/>
                </a:cubicBezTo>
                <a:cubicBezTo>
                  <a:pt x="58" y="33"/>
                  <a:pt x="58" y="33"/>
                  <a:pt x="58" y="33"/>
                </a:cubicBezTo>
                <a:cubicBezTo>
                  <a:pt x="58" y="34"/>
                  <a:pt x="58" y="35"/>
                  <a:pt x="58" y="36"/>
                </a:cubicBezTo>
                <a:close/>
                <a:moveTo>
                  <a:pt x="40" y="14"/>
                </a:moveTo>
                <a:cubicBezTo>
                  <a:pt x="47" y="15"/>
                  <a:pt x="52" y="19"/>
                  <a:pt x="55" y="25"/>
                </a:cubicBezTo>
                <a:cubicBezTo>
                  <a:pt x="68" y="21"/>
                  <a:pt x="68" y="21"/>
                  <a:pt x="68" y="21"/>
                </a:cubicBezTo>
                <a:cubicBezTo>
                  <a:pt x="63" y="10"/>
                  <a:pt x="53" y="2"/>
                  <a:pt x="40" y="0"/>
                </a:cubicBezTo>
                <a:lnTo>
                  <a:pt x="40" y="14"/>
                </a:lnTo>
                <a:close/>
                <a:moveTo>
                  <a:pt x="16" y="25"/>
                </a:moveTo>
                <a:cubicBezTo>
                  <a:pt x="19" y="19"/>
                  <a:pt x="25" y="15"/>
                  <a:pt x="31" y="14"/>
                </a:cubicBezTo>
                <a:cubicBezTo>
                  <a:pt x="31" y="0"/>
                  <a:pt x="31" y="0"/>
                  <a:pt x="31" y="0"/>
                </a:cubicBezTo>
                <a:cubicBezTo>
                  <a:pt x="19" y="2"/>
                  <a:pt x="8" y="10"/>
                  <a:pt x="3" y="21"/>
                </a:cubicBezTo>
                <a:lnTo>
                  <a:pt x="16" y="25"/>
                </a:lnTo>
                <a:close/>
                <a:moveTo>
                  <a:pt x="45" y="56"/>
                </a:moveTo>
                <a:cubicBezTo>
                  <a:pt x="42" y="58"/>
                  <a:pt x="39" y="58"/>
                  <a:pt x="36" y="58"/>
                </a:cubicBezTo>
                <a:cubicBezTo>
                  <a:pt x="32" y="58"/>
                  <a:pt x="29" y="58"/>
                  <a:pt x="26" y="56"/>
                </a:cubicBezTo>
                <a:cubicBezTo>
                  <a:pt x="18" y="67"/>
                  <a:pt x="18" y="67"/>
                  <a:pt x="18" y="67"/>
                </a:cubicBezTo>
                <a:cubicBezTo>
                  <a:pt x="24" y="70"/>
                  <a:pt x="30" y="72"/>
                  <a:pt x="36" y="72"/>
                </a:cubicBezTo>
                <a:cubicBezTo>
                  <a:pt x="42" y="72"/>
                  <a:pt x="48" y="70"/>
                  <a:pt x="53" y="67"/>
                </a:cubicBezTo>
                <a:lnTo>
                  <a:pt x="45" y="56"/>
                </a:lnTo>
                <a:close/>
              </a:path>
            </a:pathLst>
          </a:custGeom>
          <a:solidFill>
            <a:schemeClr val="accent2"/>
          </a:solidFill>
          <a:ln>
            <a:noFill/>
          </a:ln>
          <a:extLst/>
        </p:spPr>
        <p:txBody>
          <a:bodyPr anchor="ctr"/>
          <a:lstStyle/>
          <a:p>
            <a:pPr algn="ctr"/>
            <a:endParaRPr/>
          </a:p>
        </p:txBody>
      </p:sp>
      <p:sp>
        <p:nvSpPr>
          <p:cNvPr id="32" name="îSl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998733D-C367-41D4-A557-BEB4C59D7DC4}"/>
              </a:ext>
            </a:extLst>
          </p:cNvPr>
          <p:cNvSpPr/>
          <p:nvPr/>
        </p:nvSpPr>
        <p:spPr bwMode="auto">
          <a:xfrm rot="2813527">
            <a:off x="9634558" y="2297769"/>
            <a:ext cx="78535" cy="151358"/>
          </a:xfrm>
          <a:custGeom>
            <a:avLst/>
            <a:gdLst>
              <a:gd name="T0" fmla="*/ 23 w 34"/>
              <a:gd name="T1" fmla="*/ 64 h 65"/>
              <a:gd name="T2" fmla="*/ 23 w 34"/>
              <a:gd name="T3" fmla="*/ 64 h 65"/>
              <a:gd name="T4" fmla="*/ 33 w 34"/>
              <a:gd name="T5" fmla="*/ 50 h 65"/>
              <a:gd name="T6" fmla="*/ 30 w 34"/>
              <a:gd name="T7" fmla="*/ 34 h 65"/>
              <a:gd name="T8" fmla="*/ 15 w 34"/>
              <a:gd name="T9" fmla="*/ 24 h 65"/>
              <a:gd name="T10" fmla="*/ 15 w 34"/>
              <a:gd name="T11" fmla="*/ 24 h 65"/>
              <a:gd name="T12" fmla="*/ 14 w 34"/>
              <a:gd name="T13" fmla="*/ 25 h 65"/>
              <a:gd name="T14" fmla="*/ 15 w 34"/>
              <a:gd name="T15" fmla="*/ 30 h 65"/>
              <a:gd name="T16" fmla="*/ 16 w 34"/>
              <a:gd name="T17" fmla="*/ 30 h 65"/>
              <a:gd name="T18" fmla="*/ 17 w 34"/>
              <a:gd name="T19" fmla="*/ 30 h 65"/>
              <a:gd name="T20" fmla="*/ 24 w 34"/>
              <a:gd name="T21" fmla="*/ 35 h 65"/>
              <a:gd name="T22" fmla="*/ 27 w 34"/>
              <a:gd name="T23" fmla="*/ 51 h 65"/>
              <a:gd name="T24" fmla="*/ 22 w 34"/>
              <a:gd name="T25" fmla="*/ 59 h 65"/>
              <a:gd name="T26" fmla="*/ 22 w 34"/>
              <a:gd name="T27" fmla="*/ 59 h 65"/>
              <a:gd name="T28" fmla="*/ 14 w 34"/>
              <a:gd name="T29" fmla="*/ 53 h 65"/>
              <a:gd name="T30" fmla="*/ 13 w 34"/>
              <a:gd name="T31" fmla="*/ 46 h 65"/>
              <a:gd name="T32" fmla="*/ 6 w 34"/>
              <a:gd name="T33" fmla="*/ 44 h 65"/>
              <a:gd name="T34" fmla="*/ 8 w 34"/>
              <a:gd name="T35" fmla="*/ 54 h 65"/>
              <a:gd name="T36" fmla="*/ 23 w 34"/>
              <a:gd name="T37" fmla="*/ 64 h 65"/>
              <a:gd name="T38" fmla="*/ 19 w 34"/>
              <a:gd name="T39" fmla="*/ 42 h 65"/>
              <a:gd name="T40" fmla="*/ 20 w 34"/>
              <a:gd name="T41" fmla="*/ 41 h 65"/>
              <a:gd name="T42" fmla="*/ 19 w 34"/>
              <a:gd name="T43" fmla="*/ 35 h 65"/>
              <a:gd name="T44" fmla="*/ 18 w 34"/>
              <a:gd name="T45" fmla="*/ 36 h 65"/>
              <a:gd name="T46" fmla="*/ 17 w 34"/>
              <a:gd name="T47" fmla="*/ 36 h 65"/>
              <a:gd name="T48" fmla="*/ 10 w 34"/>
              <a:gd name="T49" fmla="*/ 31 h 65"/>
              <a:gd name="T50" fmla="*/ 7 w 34"/>
              <a:gd name="T51" fmla="*/ 15 h 65"/>
              <a:gd name="T52" fmla="*/ 12 w 34"/>
              <a:gd name="T53" fmla="*/ 7 h 65"/>
              <a:gd name="T54" fmla="*/ 12 w 34"/>
              <a:gd name="T55" fmla="*/ 7 h 65"/>
              <a:gd name="T56" fmla="*/ 20 w 34"/>
              <a:gd name="T57" fmla="*/ 13 h 65"/>
              <a:gd name="T58" fmla="*/ 21 w 34"/>
              <a:gd name="T59" fmla="*/ 20 h 65"/>
              <a:gd name="T60" fmla="*/ 28 w 34"/>
              <a:gd name="T61" fmla="*/ 22 h 65"/>
              <a:gd name="T62" fmla="*/ 26 w 34"/>
              <a:gd name="T63" fmla="*/ 12 h 65"/>
              <a:gd name="T64" fmla="*/ 11 w 34"/>
              <a:gd name="T65" fmla="*/ 2 h 65"/>
              <a:gd name="T66" fmla="*/ 11 w 34"/>
              <a:gd name="T67" fmla="*/ 2 h 65"/>
              <a:gd name="T68" fmla="*/ 1 w 34"/>
              <a:gd name="T69" fmla="*/ 16 h 65"/>
              <a:gd name="T70" fmla="*/ 4 w 34"/>
              <a:gd name="T71" fmla="*/ 32 h 65"/>
              <a:gd name="T72" fmla="*/ 19 w 34"/>
              <a:gd name="T73"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65">
                <a:moveTo>
                  <a:pt x="23" y="64"/>
                </a:moveTo>
                <a:cubicBezTo>
                  <a:pt x="23" y="64"/>
                  <a:pt x="23" y="64"/>
                  <a:pt x="23" y="64"/>
                </a:cubicBezTo>
                <a:cubicBezTo>
                  <a:pt x="30" y="63"/>
                  <a:pt x="34" y="56"/>
                  <a:pt x="33" y="50"/>
                </a:cubicBezTo>
                <a:cubicBezTo>
                  <a:pt x="30" y="34"/>
                  <a:pt x="30" y="34"/>
                  <a:pt x="30" y="34"/>
                </a:cubicBezTo>
                <a:cubicBezTo>
                  <a:pt x="29" y="27"/>
                  <a:pt x="22" y="23"/>
                  <a:pt x="15" y="24"/>
                </a:cubicBezTo>
                <a:cubicBezTo>
                  <a:pt x="15" y="24"/>
                  <a:pt x="15" y="24"/>
                  <a:pt x="15" y="24"/>
                </a:cubicBezTo>
                <a:cubicBezTo>
                  <a:pt x="15" y="25"/>
                  <a:pt x="14" y="25"/>
                  <a:pt x="14" y="25"/>
                </a:cubicBezTo>
                <a:cubicBezTo>
                  <a:pt x="15" y="30"/>
                  <a:pt x="15" y="30"/>
                  <a:pt x="15" y="30"/>
                </a:cubicBezTo>
                <a:cubicBezTo>
                  <a:pt x="15" y="30"/>
                  <a:pt x="16" y="30"/>
                  <a:pt x="16" y="30"/>
                </a:cubicBezTo>
                <a:cubicBezTo>
                  <a:pt x="17" y="30"/>
                  <a:pt x="17" y="30"/>
                  <a:pt x="17" y="30"/>
                </a:cubicBezTo>
                <a:cubicBezTo>
                  <a:pt x="20" y="29"/>
                  <a:pt x="24" y="32"/>
                  <a:pt x="24" y="35"/>
                </a:cubicBezTo>
                <a:cubicBezTo>
                  <a:pt x="27" y="51"/>
                  <a:pt x="27" y="51"/>
                  <a:pt x="27" y="51"/>
                </a:cubicBezTo>
                <a:cubicBezTo>
                  <a:pt x="28" y="54"/>
                  <a:pt x="26" y="58"/>
                  <a:pt x="22" y="59"/>
                </a:cubicBezTo>
                <a:cubicBezTo>
                  <a:pt x="22" y="59"/>
                  <a:pt x="22" y="59"/>
                  <a:pt x="22" y="59"/>
                </a:cubicBezTo>
                <a:cubicBezTo>
                  <a:pt x="18" y="59"/>
                  <a:pt x="15" y="57"/>
                  <a:pt x="14" y="53"/>
                </a:cubicBezTo>
                <a:cubicBezTo>
                  <a:pt x="13" y="46"/>
                  <a:pt x="13" y="46"/>
                  <a:pt x="13" y="46"/>
                </a:cubicBezTo>
                <a:cubicBezTo>
                  <a:pt x="10" y="46"/>
                  <a:pt x="8" y="45"/>
                  <a:pt x="6" y="44"/>
                </a:cubicBezTo>
                <a:cubicBezTo>
                  <a:pt x="8" y="54"/>
                  <a:pt x="8" y="54"/>
                  <a:pt x="8" y="54"/>
                </a:cubicBezTo>
                <a:cubicBezTo>
                  <a:pt x="10" y="61"/>
                  <a:pt x="16" y="65"/>
                  <a:pt x="23" y="64"/>
                </a:cubicBezTo>
                <a:close/>
                <a:moveTo>
                  <a:pt x="19" y="42"/>
                </a:moveTo>
                <a:cubicBezTo>
                  <a:pt x="19" y="41"/>
                  <a:pt x="20" y="41"/>
                  <a:pt x="20" y="41"/>
                </a:cubicBezTo>
                <a:cubicBezTo>
                  <a:pt x="19" y="35"/>
                  <a:pt x="19" y="35"/>
                  <a:pt x="19" y="35"/>
                </a:cubicBezTo>
                <a:cubicBezTo>
                  <a:pt x="19" y="36"/>
                  <a:pt x="18" y="36"/>
                  <a:pt x="18" y="36"/>
                </a:cubicBezTo>
                <a:cubicBezTo>
                  <a:pt x="17" y="36"/>
                  <a:pt x="17" y="36"/>
                  <a:pt x="17" y="36"/>
                </a:cubicBezTo>
                <a:cubicBezTo>
                  <a:pt x="14" y="37"/>
                  <a:pt x="10" y="34"/>
                  <a:pt x="10" y="31"/>
                </a:cubicBezTo>
                <a:cubicBezTo>
                  <a:pt x="7" y="15"/>
                  <a:pt x="7" y="15"/>
                  <a:pt x="7" y="15"/>
                </a:cubicBezTo>
                <a:cubicBezTo>
                  <a:pt x="6" y="12"/>
                  <a:pt x="8" y="8"/>
                  <a:pt x="12" y="7"/>
                </a:cubicBezTo>
                <a:cubicBezTo>
                  <a:pt x="12" y="7"/>
                  <a:pt x="12" y="7"/>
                  <a:pt x="12" y="7"/>
                </a:cubicBezTo>
                <a:cubicBezTo>
                  <a:pt x="16" y="7"/>
                  <a:pt x="19" y="9"/>
                  <a:pt x="20" y="13"/>
                </a:cubicBezTo>
                <a:cubicBezTo>
                  <a:pt x="21" y="20"/>
                  <a:pt x="21" y="20"/>
                  <a:pt x="21" y="20"/>
                </a:cubicBezTo>
                <a:cubicBezTo>
                  <a:pt x="24" y="20"/>
                  <a:pt x="26" y="21"/>
                  <a:pt x="28" y="22"/>
                </a:cubicBezTo>
                <a:cubicBezTo>
                  <a:pt x="26" y="12"/>
                  <a:pt x="26" y="12"/>
                  <a:pt x="26" y="12"/>
                </a:cubicBezTo>
                <a:cubicBezTo>
                  <a:pt x="24" y="5"/>
                  <a:pt x="18" y="0"/>
                  <a:pt x="11" y="2"/>
                </a:cubicBezTo>
                <a:cubicBezTo>
                  <a:pt x="11" y="2"/>
                  <a:pt x="11" y="2"/>
                  <a:pt x="11" y="2"/>
                </a:cubicBezTo>
                <a:cubicBezTo>
                  <a:pt x="4" y="3"/>
                  <a:pt x="0" y="10"/>
                  <a:pt x="1" y="16"/>
                </a:cubicBezTo>
                <a:cubicBezTo>
                  <a:pt x="4" y="32"/>
                  <a:pt x="4" y="32"/>
                  <a:pt x="4" y="32"/>
                </a:cubicBezTo>
                <a:cubicBezTo>
                  <a:pt x="5" y="38"/>
                  <a:pt x="12" y="43"/>
                  <a:pt x="19" y="42"/>
                </a:cubicBezTo>
                <a:close/>
              </a:path>
            </a:pathLst>
          </a:custGeom>
          <a:solidFill>
            <a:schemeClr val="accent2"/>
          </a:solidFill>
          <a:ln>
            <a:noFill/>
          </a:ln>
          <a:extLst/>
        </p:spPr>
        <p:txBody>
          <a:bodyPr anchor="ctr"/>
          <a:lstStyle/>
          <a:p>
            <a:pPr algn="ctr"/>
            <a:endParaRPr/>
          </a:p>
        </p:txBody>
      </p:sp>
      <p:sp>
        <p:nvSpPr>
          <p:cNvPr id="33" name="iṡḷï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AE82C17-EA04-41D8-AF8A-C372B549B8C3}"/>
              </a:ext>
            </a:extLst>
          </p:cNvPr>
          <p:cNvSpPr/>
          <p:nvPr/>
        </p:nvSpPr>
        <p:spPr bwMode="auto">
          <a:xfrm rot="17100000">
            <a:off x="9228216" y="1482451"/>
            <a:ext cx="157069" cy="157070"/>
          </a:xfrm>
          <a:custGeom>
            <a:avLst/>
            <a:gdLst>
              <a:gd name="T0" fmla="*/ 62 w 67"/>
              <a:gd name="T1" fmla="*/ 17 h 67"/>
              <a:gd name="T2" fmla="*/ 67 w 67"/>
              <a:gd name="T3" fmla="*/ 13 h 67"/>
              <a:gd name="T4" fmla="*/ 67 w 67"/>
              <a:gd name="T5" fmla="*/ 5 h 67"/>
              <a:gd name="T6" fmla="*/ 58 w 67"/>
              <a:gd name="T7" fmla="*/ 5 h 67"/>
              <a:gd name="T8" fmla="*/ 58 w 67"/>
              <a:gd name="T9" fmla="*/ 0 h 67"/>
              <a:gd name="T10" fmla="*/ 4 w 67"/>
              <a:gd name="T11" fmla="*/ 0 h 67"/>
              <a:gd name="T12" fmla="*/ 0 w 67"/>
              <a:gd name="T13" fmla="*/ 5 h 67"/>
              <a:gd name="T14" fmla="*/ 0 w 67"/>
              <a:gd name="T15" fmla="*/ 63 h 67"/>
              <a:gd name="T16" fmla="*/ 4 w 67"/>
              <a:gd name="T17" fmla="*/ 67 h 67"/>
              <a:gd name="T18" fmla="*/ 58 w 67"/>
              <a:gd name="T19" fmla="*/ 67 h 67"/>
              <a:gd name="T20" fmla="*/ 58 w 67"/>
              <a:gd name="T21" fmla="*/ 50 h 67"/>
              <a:gd name="T22" fmla="*/ 62 w 67"/>
              <a:gd name="T23" fmla="*/ 50 h 67"/>
              <a:gd name="T24" fmla="*/ 67 w 67"/>
              <a:gd name="T25" fmla="*/ 46 h 67"/>
              <a:gd name="T26" fmla="*/ 67 w 67"/>
              <a:gd name="T27" fmla="*/ 38 h 67"/>
              <a:gd name="T28" fmla="*/ 58 w 67"/>
              <a:gd name="T29" fmla="*/ 38 h 67"/>
              <a:gd name="T30" fmla="*/ 58 w 67"/>
              <a:gd name="T31" fmla="*/ 34 h 67"/>
              <a:gd name="T32" fmla="*/ 62 w 67"/>
              <a:gd name="T33" fmla="*/ 34 h 67"/>
              <a:gd name="T34" fmla="*/ 67 w 67"/>
              <a:gd name="T35" fmla="*/ 30 h 67"/>
              <a:gd name="T36" fmla="*/ 67 w 67"/>
              <a:gd name="T37" fmla="*/ 21 h 67"/>
              <a:gd name="T38" fmla="*/ 58 w 67"/>
              <a:gd name="T39" fmla="*/ 21 h 67"/>
              <a:gd name="T40" fmla="*/ 58 w 67"/>
              <a:gd name="T41" fmla="*/ 17 h 67"/>
              <a:gd name="T42" fmla="*/ 62 w 67"/>
              <a:gd name="T43" fmla="*/ 17 h 67"/>
              <a:gd name="T44" fmla="*/ 37 w 67"/>
              <a:gd name="T45" fmla="*/ 17 h 67"/>
              <a:gd name="T46" fmla="*/ 46 w 67"/>
              <a:gd name="T47" fmla="*/ 25 h 67"/>
              <a:gd name="T48" fmla="*/ 37 w 67"/>
              <a:gd name="T49" fmla="*/ 34 h 67"/>
              <a:gd name="T50" fmla="*/ 29 w 67"/>
              <a:gd name="T51" fmla="*/ 25 h 67"/>
              <a:gd name="T52" fmla="*/ 37 w 67"/>
              <a:gd name="T53" fmla="*/ 17 h 67"/>
              <a:gd name="T54" fmla="*/ 16 w 67"/>
              <a:gd name="T55" fmla="*/ 63 h 67"/>
              <a:gd name="T56" fmla="*/ 12 w 67"/>
              <a:gd name="T57" fmla="*/ 63 h 67"/>
              <a:gd name="T58" fmla="*/ 12 w 67"/>
              <a:gd name="T59" fmla="*/ 5 h 67"/>
              <a:gd name="T60" fmla="*/ 16 w 67"/>
              <a:gd name="T61" fmla="*/ 5 h 67"/>
              <a:gd name="T62" fmla="*/ 16 w 67"/>
              <a:gd name="T63" fmla="*/ 63 h 67"/>
              <a:gd name="T64" fmla="*/ 50 w 67"/>
              <a:gd name="T65" fmla="*/ 50 h 67"/>
              <a:gd name="T66" fmla="*/ 25 w 67"/>
              <a:gd name="T67" fmla="*/ 50 h 67"/>
              <a:gd name="T68" fmla="*/ 25 w 67"/>
              <a:gd name="T69" fmla="*/ 46 h 67"/>
              <a:gd name="T70" fmla="*/ 33 w 67"/>
              <a:gd name="T71" fmla="*/ 38 h 67"/>
              <a:gd name="T72" fmla="*/ 33 w 67"/>
              <a:gd name="T73" fmla="*/ 38 h 67"/>
              <a:gd name="T74" fmla="*/ 41 w 67"/>
              <a:gd name="T75" fmla="*/ 38 h 67"/>
              <a:gd name="T76" fmla="*/ 50 w 67"/>
              <a:gd name="T77" fmla="*/ 46 h 67"/>
              <a:gd name="T78" fmla="*/ 50 w 67"/>
              <a:gd name="T79"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 h="67">
                <a:moveTo>
                  <a:pt x="62" y="17"/>
                </a:moveTo>
                <a:cubicBezTo>
                  <a:pt x="65" y="17"/>
                  <a:pt x="67" y="15"/>
                  <a:pt x="67" y="13"/>
                </a:cubicBezTo>
                <a:cubicBezTo>
                  <a:pt x="67" y="5"/>
                  <a:pt x="67" y="5"/>
                  <a:pt x="67" y="5"/>
                </a:cubicBezTo>
                <a:cubicBezTo>
                  <a:pt x="58" y="5"/>
                  <a:pt x="58" y="5"/>
                  <a:pt x="58" y="5"/>
                </a:cubicBezTo>
                <a:cubicBezTo>
                  <a:pt x="58" y="0"/>
                  <a:pt x="58" y="0"/>
                  <a:pt x="58" y="0"/>
                </a:cubicBezTo>
                <a:cubicBezTo>
                  <a:pt x="4" y="0"/>
                  <a:pt x="4" y="0"/>
                  <a:pt x="4" y="0"/>
                </a:cubicBezTo>
                <a:cubicBezTo>
                  <a:pt x="2" y="0"/>
                  <a:pt x="0" y="2"/>
                  <a:pt x="0" y="5"/>
                </a:cubicBezTo>
                <a:cubicBezTo>
                  <a:pt x="0" y="63"/>
                  <a:pt x="0" y="63"/>
                  <a:pt x="0" y="63"/>
                </a:cubicBezTo>
                <a:cubicBezTo>
                  <a:pt x="0" y="65"/>
                  <a:pt x="2" y="67"/>
                  <a:pt x="4" y="67"/>
                </a:cubicBezTo>
                <a:cubicBezTo>
                  <a:pt x="58" y="67"/>
                  <a:pt x="58" y="67"/>
                  <a:pt x="58" y="67"/>
                </a:cubicBezTo>
                <a:cubicBezTo>
                  <a:pt x="58" y="50"/>
                  <a:pt x="58" y="50"/>
                  <a:pt x="58" y="50"/>
                </a:cubicBezTo>
                <a:cubicBezTo>
                  <a:pt x="62" y="50"/>
                  <a:pt x="62" y="50"/>
                  <a:pt x="62" y="50"/>
                </a:cubicBezTo>
                <a:cubicBezTo>
                  <a:pt x="65" y="50"/>
                  <a:pt x="67" y="49"/>
                  <a:pt x="67" y="46"/>
                </a:cubicBezTo>
                <a:cubicBezTo>
                  <a:pt x="67" y="38"/>
                  <a:pt x="67" y="38"/>
                  <a:pt x="67" y="38"/>
                </a:cubicBezTo>
                <a:cubicBezTo>
                  <a:pt x="58" y="38"/>
                  <a:pt x="58" y="38"/>
                  <a:pt x="58" y="38"/>
                </a:cubicBezTo>
                <a:cubicBezTo>
                  <a:pt x="58" y="34"/>
                  <a:pt x="58" y="34"/>
                  <a:pt x="58" y="34"/>
                </a:cubicBezTo>
                <a:cubicBezTo>
                  <a:pt x="62" y="34"/>
                  <a:pt x="62" y="34"/>
                  <a:pt x="62" y="34"/>
                </a:cubicBezTo>
                <a:cubicBezTo>
                  <a:pt x="65" y="34"/>
                  <a:pt x="67" y="32"/>
                  <a:pt x="67" y="30"/>
                </a:cubicBezTo>
                <a:cubicBezTo>
                  <a:pt x="67" y="21"/>
                  <a:pt x="67" y="21"/>
                  <a:pt x="67" y="21"/>
                </a:cubicBezTo>
                <a:cubicBezTo>
                  <a:pt x="58" y="21"/>
                  <a:pt x="58" y="21"/>
                  <a:pt x="58" y="21"/>
                </a:cubicBezTo>
                <a:cubicBezTo>
                  <a:pt x="58" y="17"/>
                  <a:pt x="58" y="17"/>
                  <a:pt x="58" y="17"/>
                </a:cubicBezTo>
                <a:lnTo>
                  <a:pt x="62" y="17"/>
                </a:lnTo>
                <a:close/>
                <a:moveTo>
                  <a:pt x="37" y="17"/>
                </a:moveTo>
                <a:cubicBezTo>
                  <a:pt x="42" y="17"/>
                  <a:pt x="46" y="21"/>
                  <a:pt x="46" y="25"/>
                </a:cubicBezTo>
                <a:cubicBezTo>
                  <a:pt x="46" y="30"/>
                  <a:pt x="42" y="34"/>
                  <a:pt x="37" y="34"/>
                </a:cubicBezTo>
                <a:cubicBezTo>
                  <a:pt x="33" y="34"/>
                  <a:pt x="29" y="30"/>
                  <a:pt x="29" y="25"/>
                </a:cubicBezTo>
                <a:cubicBezTo>
                  <a:pt x="29" y="21"/>
                  <a:pt x="33" y="17"/>
                  <a:pt x="37" y="17"/>
                </a:cubicBezTo>
                <a:close/>
                <a:moveTo>
                  <a:pt x="16" y="63"/>
                </a:moveTo>
                <a:cubicBezTo>
                  <a:pt x="12" y="63"/>
                  <a:pt x="12" y="63"/>
                  <a:pt x="12" y="63"/>
                </a:cubicBezTo>
                <a:cubicBezTo>
                  <a:pt x="12" y="5"/>
                  <a:pt x="12" y="5"/>
                  <a:pt x="12" y="5"/>
                </a:cubicBezTo>
                <a:cubicBezTo>
                  <a:pt x="16" y="5"/>
                  <a:pt x="16" y="5"/>
                  <a:pt x="16" y="5"/>
                </a:cubicBezTo>
                <a:lnTo>
                  <a:pt x="16" y="63"/>
                </a:lnTo>
                <a:close/>
                <a:moveTo>
                  <a:pt x="50" y="50"/>
                </a:moveTo>
                <a:cubicBezTo>
                  <a:pt x="25" y="50"/>
                  <a:pt x="25" y="50"/>
                  <a:pt x="25" y="50"/>
                </a:cubicBezTo>
                <a:cubicBezTo>
                  <a:pt x="25" y="46"/>
                  <a:pt x="25" y="46"/>
                  <a:pt x="25" y="46"/>
                </a:cubicBezTo>
                <a:cubicBezTo>
                  <a:pt x="25" y="42"/>
                  <a:pt x="28" y="38"/>
                  <a:pt x="33" y="38"/>
                </a:cubicBezTo>
                <a:cubicBezTo>
                  <a:pt x="33" y="38"/>
                  <a:pt x="33" y="38"/>
                  <a:pt x="33" y="38"/>
                </a:cubicBezTo>
                <a:cubicBezTo>
                  <a:pt x="41" y="38"/>
                  <a:pt x="41" y="38"/>
                  <a:pt x="41" y="38"/>
                </a:cubicBezTo>
                <a:cubicBezTo>
                  <a:pt x="46" y="38"/>
                  <a:pt x="50" y="42"/>
                  <a:pt x="50" y="46"/>
                </a:cubicBezTo>
                <a:lnTo>
                  <a:pt x="50" y="50"/>
                </a:lnTo>
                <a:close/>
              </a:path>
            </a:pathLst>
          </a:custGeom>
          <a:solidFill>
            <a:schemeClr val="accent2"/>
          </a:solidFill>
          <a:ln>
            <a:noFill/>
          </a:ln>
          <a:extLst/>
        </p:spPr>
        <p:txBody>
          <a:bodyPr anchor="ctr"/>
          <a:lstStyle/>
          <a:p>
            <a:pPr algn="ctr"/>
            <a:endParaRPr/>
          </a:p>
        </p:txBody>
      </p:sp>
      <p:sp>
        <p:nvSpPr>
          <p:cNvPr id="34" name="iṡḻ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4F11245-EEE5-4247-83A3-84512B10F792}"/>
              </a:ext>
            </a:extLst>
          </p:cNvPr>
          <p:cNvSpPr/>
          <p:nvPr/>
        </p:nvSpPr>
        <p:spPr bwMode="auto">
          <a:xfrm rot="17100000">
            <a:off x="9008823" y="1187275"/>
            <a:ext cx="238460" cy="202763"/>
          </a:xfrm>
          <a:custGeom>
            <a:avLst/>
            <a:gdLst>
              <a:gd name="T0" fmla="*/ 76 w 102"/>
              <a:gd name="T1" fmla="*/ 1 h 87"/>
              <a:gd name="T2" fmla="*/ 7 w 102"/>
              <a:gd name="T3" fmla="*/ 22 h 87"/>
              <a:gd name="T4" fmla="*/ 1 w 102"/>
              <a:gd name="T5" fmla="*/ 32 h 87"/>
              <a:gd name="T6" fmla="*/ 15 w 102"/>
              <a:gd name="T7" fmla="*/ 80 h 87"/>
              <a:gd name="T8" fmla="*/ 26 w 102"/>
              <a:gd name="T9" fmla="*/ 86 h 87"/>
              <a:gd name="T10" fmla="*/ 95 w 102"/>
              <a:gd name="T11" fmla="*/ 65 h 87"/>
              <a:gd name="T12" fmla="*/ 101 w 102"/>
              <a:gd name="T13" fmla="*/ 55 h 87"/>
              <a:gd name="T14" fmla="*/ 87 w 102"/>
              <a:gd name="T15" fmla="*/ 7 h 87"/>
              <a:gd name="T16" fmla="*/ 76 w 102"/>
              <a:gd name="T17" fmla="*/ 1 h 87"/>
              <a:gd name="T18" fmla="*/ 8 w 102"/>
              <a:gd name="T19" fmla="*/ 27 h 87"/>
              <a:gd name="T20" fmla="*/ 78 w 102"/>
              <a:gd name="T21" fmla="*/ 7 h 87"/>
              <a:gd name="T22" fmla="*/ 81 w 102"/>
              <a:gd name="T23" fmla="*/ 8 h 87"/>
              <a:gd name="T24" fmla="*/ 84 w 102"/>
              <a:gd name="T25" fmla="*/ 17 h 87"/>
              <a:gd name="T26" fmla="*/ 9 w 102"/>
              <a:gd name="T27" fmla="*/ 38 h 87"/>
              <a:gd name="T28" fmla="*/ 7 w 102"/>
              <a:gd name="T29" fmla="*/ 30 h 87"/>
              <a:gd name="T30" fmla="*/ 8 w 102"/>
              <a:gd name="T31" fmla="*/ 27 h 87"/>
              <a:gd name="T32" fmla="*/ 94 w 102"/>
              <a:gd name="T33" fmla="*/ 60 h 87"/>
              <a:gd name="T34" fmla="*/ 24 w 102"/>
              <a:gd name="T35" fmla="*/ 80 h 87"/>
              <a:gd name="T36" fmla="*/ 21 w 102"/>
              <a:gd name="T37" fmla="*/ 78 h 87"/>
              <a:gd name="T38" fmla="*/ 14 w 102"/>
              <a:gd name="T39" fmla="*/ 54 h 87"/>
              <a:gd name="T40" fmla="*/ 88 w 102"/>
              <a:gd name="T41" fmla="*/ 33 h 87"/>
              <a:gd name="T42" fmla="*/ 95 w 102"/>
              <a:gd name="T43" fmla="*/ 57 h 87"/>
              <a:gd name="T44" fmla="*/ 94 w 102"/>
              <a:gd name="T45" fmla="*/ 60 h 87"/>
              <a:gd name="T46" fmla="*/ 22 w 102"/>
              <a:gd name="T47" fmla="*/ 64 h 87"/>
              <a:gd name="T48" fmla="*/ 27 w 102"/>
              <a:gd name="T49" fmla="*/ 62 h 87"/>
              <a:gd name="T50" fmla="*/ 31 w 102"/>
              <a:gd name="T51" fmla="*/ 73 h 87"/>
              <a:gd name="T52" fmla="*/ 25 w 102"/>
              <a:gd name="T53" fmla="*/ 74 h 87"/>
              <a:gd name="T54" fmla="*/ 22 w 102"/>
              <a:gd name="T55" fmla="*/ 64 h 87"/>
              <a:gd name="T56" fmla="*/ 33 w 102"/>
              <a:gd name="T57" fmla="*/ 60 h 87"/>
              <a:gd name="T58" fmla="*/ 38 w 102"/>
              <a:gd name="T59" fmla="*/ 59 h 87"/>
              <a:gd name="T60" fmla="*/ 41 w 102"/>
              <a:gd name="T61" fmla="*/ 70 h 87"/>
              <a:gd name="T62" fmla="*/ 36 w 102"/>
              <a:gd name="T63" fmla="*/ 71 h 87"/>
              <a:gd name="T64" fmla="*/ 33 w 102"/>
              <a:gd name="T65" fmla="*/ 60 h 87"/>
              <a:gd name="T66" fmla="*/ 43 w 102"/>
              <a:gd name="T67" fmla="*/ 57 h 87"/>
              <a:gd name="T68" fmla="*/ 49 w 102"/>
              <a:gd name="T69" fmla="*/ 56 h 87"/>
              <a:gd name="T70" fmla="*/ 52 w 102"/>
              <a:gd name="T71" fmla="*/ 66 h 87"/>
              <a:gd name="T72" fmla="*/ 47 w 102"/>
              <a:gd name="T73" fmla="*/ 68 h 87"/>
              <a:gd name="T74" fmla="*/ 43 w 102"/>
              <a:gd name="T7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87">
                <a:moveTo>
                  <a:pt x="76" y="1"/>
                </a:moveTo>
                <a:cubicBezTo>
                  <a:pt x="7" y="22"/>
                  <a:pt x="7" y="22"/>
                  <a:pt x="7" y="22"/>
                </a:cubicBezTo>
                <a:cubicBezTo>
                  <a:pt x="2" y="23"/>
                  <a:pt x="0" y="28"/>
                  <a:pt x="1" y="32"/>
                </a:cubicBezTo>
                <a:cubicBezTo>
                  <a:pt x="15" y="80"/>
                  <a:pt x="15" y="80"/>
                  <a:pt x="15" y="80"/>
                </a:cubicBezTo>
                <a:cubicBezTo>
                  <a:pt x="17" y="84"/>
                  <a:pt x="21" y="87"/>
                  <a:pt x="26" y="86"/>
                </a:cubicBezTo>
                <a:cubicBezTo>
                  <a:pt x="95" y="65"/>
                  <a:pt x="95" y="65"/>
                  <a:pt x="95" y="65"/>
                </a:cubicBezTo>
                <a:cubicBezTo>
                  <a:pt x="100" y="64"/>
                  <a:pt x="102" y="59"/>
                  <a:pt x="101" y="55"/>
                </a:cubicBezTo>
                <a:cubicBezTo>
                  <a:pt x="87" y="7"/>
                  <a:pt x="87" y="7"/>
                  <a:pt x="87" y="7"/>
                </a:cubicBezTo>
                <a:cubicBezTo>
                  <a:pt x="85" y="3"/>
                  <a:pt x="81" y="0"/>
                  <a:pt x="76" y="1"/>
                </a:cubicBezTo>
                <a:close/>
                <a:moveTo>
                  <a:pt x="8" y="27"/>
                </a:moveTo>
                <a:cubicBezTo>
                  <a:pt x="78" y="7"/>
                  <a:pt x="78" y="7"/>
                  <a:pt x="78" y="7"/>
                </a:cubicBezTo>
                <a:cubicBezTo>
                  <a:pt x="79" y="6"/>
                  <a:pt x="81" y="7"/>
                  <a:pt x="81" y="8"/>
                </a:cubicBezTo>
                <a:cubicBezTo>
                  <a:pt x="84" y="17"/>
                  <a:pt x="84" y="17"/>
                  <a:pt x="84" y="17"/>
                </a:cubicBezTo>
                <a:cubicBezTo>
                  <a:pt x="9" y="38"/>
                  <a:pt x="9" y="38"/>
                  <a:pt x="9" y="38"/>
                </a:cubicBezTo>
                <a:cubicBezTo>
                  <a:pt x="7" y="30"/>
                  <a:pt x="7" y="30"/>
                  <a:pt x="7" y="30"/>
                </a:cubicBezTo>
                <a:cubicBezTo>
                  <a:pt x="6" y="29"/>
                  <a:pt x="7" y="27"/>
                  <a:pt x="8" y="27"/>
                </a:cubicBezTo>
                <a:close/>
                <a:moveTo>
                  <a:pt x="94" y="60"/>
                </a:moveTo>
                <a:cubicBezTo>
                  <a:pt x="24" y="80"/>
                  <a:pt x="24" y="80"/>
                  <a:pt x="24" y="80"/>
                </a:cubicBezTo>
                <a:cubicBezTo>
                  <a:pt x="23" y="81"/>
                  <a:pt x="21" y="80"/>
                  <a:pt x="21" y="78"/>
                </a:cubicBezTo>
                <a:cubicBezTo>
                  <a:pt x="14" y="54"/>
                  <a:pt x="14" y="54"/>
                  <a:pt x="14" y="54"/>
                </a:cubicBezTo>
                <a:cubicBezTo>
                  <a:pt x="88" y="33"/>
                  <a:pt x="88" y="33"/>
                  <a:pt x="88" y="33"/>
                </a:cubicBezTo>
                <a:cubicBezTo>
                  <a:pt x="95" y="57"/>
                  <a:pt x="95" y="57"/>
                  <a:pt x="95" y="57"/>
                </a:cubicBezTo>
                <a:cubicBezTo>
                  <a:pt x="96" y="58"/>
                  <a:pt x="95" y="60"/>
                  <a:pt x="94" y="60"/>
                </a:cubicBezTo>
                <a:close/>
                <a:moveTo>
                  <a:pt x="22" y="64"/>
                </a:moveTo>
                <a:cubicBezTo>
                  <a:pt x="27" y="62"/>
                  <a:pt x="27" y="62"/>
                  <a:pt x="27" y="62"/>
                </a:cubicBezTo>
                <a:cubicBezTo>
                  <a:pt x="31" y="73"/>
                  <a:pt x="31" y="73"/>
                  <a:pt x="31" y="73"/>
                </a:cubicBezTo>
                <a:cubicBezTo>
                  <a:pt x="25" y="74"/>
                  <a:pt x="25" y="74"/>
                  <a:pt x="25" y="74"/>
                </a:cubicBezTo>
                <a:lnTo>
                  <a:pt x="22" y="64"/>
                </a:lnTo>
                <a:close/>
                <a:moveTo>
                  <a:pt x="33" y="60"/>
                </a:moveTo>
                <a:cubicBezTo>
                  <a:pt x="38" y="59"/>
                  <a:pt x="38" y="59"/>
                  <a:pt x="38" y="59"/>
                </a:cubicBezTo>
                <a:cubicBezTo>
                  <a:pt x="41" y="70"/>
                  <a:pt x="41" y="70"/>
                  <a:pt x="41" y="70"/>
                </a:cubicBezTo>
                <a:cubicBezTo>
                  <a:pt x="36" y="71"/>
                  <a:pt x="36" y="71"/>
                  <a:pt x="36" y="71"/>
                </a:cubicBezTo>
                <a:lnTo>
                  <a:pt x="33" y="60"/>
                </a:lnTo>
                <a:close/>
                <a:moveTo>
                  <a:pt x="43" y="57"/>
                </a:moveTo>
                <a:cubicBezTo>
                  <a:pt x="49" y="56"/>
                  <a:pt x="49" y="56"/>
                  <a:pt x="49" y="56"/>
                </a:cubicBezTo>
                <a:cubicBezTo>
                  <a:pt x="52" y="66"/>
                  <a:pt x="52" y="66"/>
                  <a:pt x="52" y="66"/>
                </a:cubicBezTo>
                <a:cubicBezTo>
                  <a:pt x="47" y="68"/>
                  <a:pt x="47" y="68"/>
                  <a:pt x="47" y="68"/>
                </a:cubicBezTo>
                <a:lnTo>
                  <a:pt x="43" y="57"/>
                </a:lnTo>
                <a:close/>
              </a:path>
            </a:pathLst>
          </a:custGeom>
          <a:solidFill>
            <a:schemeClr val="accent2"/>
          </a:solidFill>
          <a:ln>
            <a:noFill/>
          </a:ln>
          <a:extLst/>
        </p:spPr>
        <p:txBody>
          <a:bodyPr anchor="ctr"/>
          <a:lstStyle/>
          <a:p>
            <a:pPr algn="ctr"/>
            <a:endParaRPr/>
          </a:p>
        </p:txBody>
      </p:sp>
      <p:sp>
        <p:nvSpPr>
          <p:cNvPr id="35" name="íṡḻ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D20A374-0071-4AC2-AB38-E819B4EA4E07}"/>
              </a:ext>
            </a:extLst>
          </p:cNvPr>
          <p:cNvSpPr/>
          <p:nvPr/>
        </p:nvSpPr>
        <p:spPr bwMode="auto">
          <a:xfrm rot="17100000">
            <a:off x="9221274" y="1197438"/>
            <a:ext cx="161354" cy="139934"/>
          </a:xfrm>
          <a:custGeom>
            <a:avLst/>
            <a:gdLst>
              <a:gd name="T0" fmla="*/ 56 w 69"/>
              <a:gd name="T1" fmla="*/ 0 h 60"/>
              <a:gd name="T2" fmla="*/ 13 w 69"/>
              <a:gd name="T3" fmla="*/ 0 h 60"/>
              <a:gd name="T4" fmla="*/ 0 w 69"/>
              <a:gd name="T5" fmla="*/ 13 h 60"/>
              <a:gd name="T6" fmla="*/ 0 w 69"/>
              <a:gd name="T7" fmla="*/ 58 h 60"/>
              <a:gd name="T8" fmla="*/ 2 w 69"/>
              <a:gd name="T9" fmla="*/ 60 h 60"/>
              <a:gd name="T10" fmla="*/ 66 w 69"/>
              <a:gd name="T11" fmla="*/ 60 h 60"/>
              <a:gd name="T12" fmla="*/ 69 w 69"/>
              <a:gd name="T13" fmla="*/ 58 h 60"/>
              <a:gd name="T14" fmla="*/ 69 w 69"/>
              <a:gd name="T15" fmla="*/ 13 h 60"/>
              <a:gd name="T16" fmla="*/ 56 w 69"/>
              <a:gd name="T17" fmla="*/ 0 h 60"/>
              <a:gd name="T18" fmla="*/ 34 w 69"/>
              <a:gd name="T19" fmla="*/ 51 h 60"/>
              <a:gd name="T20" fmla="*/ 13 w 69"/>
              <a:gd name="T21" fmla="*/ 34 h 60"/>
              <a:gd name="T22" fmla="*/ 26 w 69"/>
              <a:gd name="T23" fmla="*/ 34 h 60"/>
              <a:gd name="T24" fmla="*/ 26 w 69"/>
              <a:gd name="T25" fmla="*/ 21 h 60"/>
              <a:gd name="T26" fmla="*/ 43 w 69"/>
              <a:gd name="T27" fmla="*/ 21 h 60"/>
              <a:gd name="T28" fmla="*/ 43 w 69"/>
              <a:gd name="T29" fmla="*/ 34 h 60"/>
              <a:gd name="T30" fmla="*/ 56 w 69"/>
              <a:gd name="T31" fmla="*/ 34 h 60"/>
              <a:gd name="T32" fmla="*/ 34 w 69"/>
              <a:gd name="T33" fmla="*/ 51 h 60"/>
              <a:gd name="T34" fmla="*/ 10 w 69"/>
              <a:gd name="T35" fmla="*/ 9 h 60"/>
              <a:gd name="T36" fmla="*/ 15 w 69"/>
              <a:gd name="T37" fmla="*/ 4 h 60"/>
              <a:gd name="T38" fmla="*/ 54 w 69"/>
              <a:gd name="T39" fmla="*/ 4 h 60"/>
              <a:gd name="T40" fmla="*/ 58 w 69"/>
              <a:gd name="T41" fmla="*/ 9 h 60"/>
              <a:gd name="T42" fmla="*/ 10 w 69"/>
              <a:gd name="T43"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60">
                <a:moveTo>
                  <a:pt x="56" y="0"/>
                </a:moveTo>
                <a:cubicBezTo>
                  <a:pt x="13" y="0"/>
                  <a:pt x="13" y="0"/>
                  <a:pt x="13" y="0"/>
                </a:cubicBezTo>
                <a:cubicBezTo>
                  <a:pt x="0" y="13"/>
                  <a:pt x="0" y="13"/>
                  <a:pt x="0" y="13"/>
                </a:cubicBezTo>
                <a:cubicBezTo>
                  <a:pt x="0" y="58"/>
                  <a:pt x="0" y="58"/>
                  <a:pt x="0" y="58"/>
                </a:cubicBezTo>
                <a:cubicBezTo>
                  <a:pt x="0" y="59"/>
                  <a:pt x="1" y="60"/>
                  <a:pt x="2" y="60"/>
                </a:cubicBezTo>
                <a:cubicBezTo>
                  <a:pt x="66" y="60"/>
                  <a:pt x="66" y="60"/>
                  <a:pt x="66" y="60"/>
                </a:cubicBezTo>
                <a:cubicBezTo>
                  <a:pt x="68" y="60"/>
                  <a:pt x="69" y="59"/>
                  <a:pt x="69" y="58"/>
                </a:cubicBezTo>
                <a:cubicBezTo>
                  <a:pt x="69" y="13"/>
                  <a:pt x="69" y="13"/>
                  <a:pt x="69" y="13"/>
                </a:cubicBezTo>
                <a:lnTo>
                  <a:pt x="56" y="0"/>
                </a:lnTo>
                <a:close/>
                <a:moveTo>
                  <a:pt x="34" y="51"/>
                </a:moveTo>
                <a:cubicBezTo>
                  <a:pt x="13" y="34"/>
                  <a:pt x="13" y="34"/>
                  <a:pt x="13" y="34"/>
                </a:cubicBezTo>
                <a:cubicBezTo>
                  <a:pt x="26" y="34"/>
                  <a:pt x="26" y="34"/>
                  <a:pt x="26" y="34"/>
                </a:cubicBezTo>
                <a:cubicBezTo>
                  <a:pt x="26" y="21"/>
                  <a:pt x="26" y="21"/>
                  <a:pt x="26" y="21"/>
                </a:cubicBezTo>
                <a:cubicBezTo>
                  <a:pt x="43" y="21"/>
                  <a:pt x="43" y="21"/>
                  <a:pt x="43" y="21"/>
                </a:cubicBezTo>
                <a:cubicBezTo>
                  <a:pt x="43" y="34"/>
                  <a:pt x="43" y="34"/>
                  <a:pt x="43" y="34"/>
                </a:cubicBezTo>
                <a:cubicBezTo>
                  <a:pt x="56" y="34"/>
                  <a:pt x="56" y="34"/>
                  <a:pt x="56" y="34"/>
                </a:cubicBezTo>
                <a:lnTo>
                  <a:pt x="34" y="51"/>
                </a:lnTo>
                <a:close/>
                <a:moveTo>
                  <a:pt x="10" y="9"/>
                </a:moveTo>
                <a:cubicBezTo>
                  <a:pt x="15" y="4"/>
                  <a:pt x="15" y="4"/>
                  <a:pt x="15" y="4"/>
                </a:cubicBezTo>
                <a:cubicBezTo>
                  <a:pt x="54" y="4"/>
                  <a:pt x="54" y="4"/>
                  <a:pt x="54" y="4"/>
                </a:cubicBezTo>
                <a:cubicBezTo>
                  <a:pt x="58" y="9"/>
                  <a:pt x="58" y="9"/>
                  <a:pt x="58" y="9"/>
                </a:cubicBezTo>
                <a:lnTo>
                  <a:pt x="10" y="9"/>
                </a:lnTo>
                <a:close/>
              </a:path>
            </a:pathLst>
          </a:custGeom>
          <a:solidFill>
            <a:schemeClr val="accent2"/>
          </a:solidFill>
          <a:ln>
            <a:noFill/>
          </a:ln>
          <a:extLst/>
        </p:spPr>
        <p:txBody>
          <a:bodyPr anchor="ctr"/>
          <a:lstStyle/>
          <a:p>
            <a:pPr algn="ctr"/>
            <a:endParaRPr/>
          </a:p>
        </p:txBody>
      </p:sp>
      <p:sp>
        <p:nvSpPr>
          <p:cNvPr id="36" name="ïṩľ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E12B202-D705-4177-AF15-495B0C1CF65E}"/>
              </a:ext>
            </a:extLst>
          </p:cNvPr>
          <p:cNvSpPr/>
          <p:nvPr/>
        </p:nvSpPr>
        <p:spPr bwMode="auto">
          <a:xfrm rot="21028807">
            <a:off x="9347266" y="1678444"/>
            <a:ext cx="109949" cy="111377"/>
          </a:xfrm>
          <a:custGeom>
            <a:avLst/>
            <a:gdLst>
              <a:gd name="T0" fmla="*/ 24 w 47"/>
              <a:gd name="T1" fmla="*/ 0 h 48"/>
              <a:gd name="T2" fmla="*/ 0 w 47"/>
              <a:gd name="T3" fmla="*/ 24 h 48"/>
              <a:gd name="T4" fmla="*/ 24 w 47"/>
              <a:gd name="T5" fmla="*/ 48 h 48"/>
              <a:gd name="T6" fmla="*/ 47 w 47"/>
              <a:gd name="T7" fmla="*/ 24 h 48"/>
              <a:gd name="T8" fmla="*/ 24 w 47"/>
              <a:gd name="T9" fmla="*/ 0 h 48"/>
              <a:gd name="T10" fmla="*/ 6 w 47"/>
              <a:gd name="T11" fmla="*/ 24 h 48"/>
              <a:gd name="T12" fmla="*/ 24 w 47"/>
              <a:gd name="T13" fmla="*/ 6 h 48"/>
              <a:gd name="T14" fmla="*/ 24 w 47"/>
              <a:gd name="T15" fmla="*/ 42 h 48"/>
              <a:gd name="T16" fmla="*/ 6 w 47"/>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8">
                <a:moveTo>
                  <a:pt x="24" y="0"/>
                </a:moveTo>
                <a:cubicBezTo>
                  <a:pt x="11" y="0"/>
                  <a:pt x="0" y="11"/>
                  <a:pt x="0" y="24"/>
                </a:cubicBezTo>
                <a:cubicBezTo>
                  <a:pt x="0" y="37"/>
                  <a:pt x="11" y="48"/>
                  <a:pt x="24" y="48"/>
                </a:cubicBezTo>
                <a:cubicBezTo>
                  <a:pt x="37" y="48"/>
                  <a:pt x="47" y="37"/>
                  <a:pt x="47" y="24"/>
                </a:cubicBezTo>
                <a:cubicBezTo>
                  <a:pt x="47" y="11"/>
                  <a:pt x="37" y="0"/>
                  <a:pt x="24" y="0"/>
                </a:cubicBezTo>
                <a:close/>
                <a:moveTo>
                  <a:pt x="6" y="24"/>
                </a:moveTo>
                <a:cubicBezTo>
                  <a:pt x="6" y="14"/>
                  <a:pt x="14" y="6"/>
                  <a:pt x="24" y="6"/>
                </a:cubicBezTo>
                <a:cubicBezTo>
                  <a:pt x="24" y="42"/>
                  <a:pt x="24" y="42"/>
                  <a:pt x="24" y="42"/>
                </a:cubicBezTo>
                <a:cubicBezTo>
                  <a:pt x="14" y="42"/>
                  <a:pt x="6" y="34"/>
                  <a:pt x="6" y="24"/>
                </a:cubicBezTo>
                <a:close/>
              </a:path>
            </a:pathLst>
          </a:custGeom>
          <a:solidFill>
            <a:schemeClr val="accent2"/>
          </a:solidFill>
          <a:ln>
            <a:noFill/>
          </a:ln>
          <a:extLst/>
        </p:spPr>
        <p:txBody>
          <a:bodyPr anchor="ctr"/>
          <a:lstStyle/>
          <a:p>
            <a:pPr algn="ctr"/>
            <a:endParaRPr/>
          </a:p>
        </p:txBody>
      </p:sp>
      <p:sp>
        <p:nvSpPr>
          <p:cNvPr id="37" name="ïŝḷ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DD788FE-4532-42B4-B97B-903DA485E131}"/>
              </a:ext>
            </a:extLst>
          </p:cNvPr>
          <p:cNvSpPr/>
          <p:nvPr/>
        </p:nvSpPr>
        <p:spPr bwMode="auto">
          <a:xfrm rot="21028807">
            <a:off x="9119478" y="1860400"/>
            <a:ext cx="242744" cy="241316"/>
          </a:xfrm>
          <a:custGeom>
            <a:avLst/>
            <a:gdLst>
              <a:gd name="T0" fmla="*/ 52 w 104"/>
              <a:gd name="T1" fmla="*/ 0 h 104"/>
              <a:gd name="T2" fmla="*/ 0 w 104"/>
              <a:gd name="T3" fmla="*/ 52 h 104"/>
              <a:gd name="T4" fmla="*/ 52 w 104"/>
              <a:gd name="T5" fmla="*/ 104 h 104"/>
              <a:gd name="T6" fmla="*/ 104 w 104"/>
              <a:gd name="T7" fmla="*/ 52 h 104"/>
              <a:gd name="T8" fmla="*/ 52 w 104"/>
              <a:gd name="T9" fmla="*/ 0 h 104"/>
              <a:gd name="T10" fmla="*/ 32 w 104"/>
              <a:gd name="T11" fmla="*/ 52 h 104"/>
              <a:gd name="T12" fmla="*/ 52 w 104"/>
              <a:gd name="T13" fmla="*/ 32 h 104"/>
              <a:gd name="T14" fmla="*/ 72 w 104"/>
              <a:gd name="T15" fmla="*/ 52 h 104"/>
              <a:gd name="T16" fmla="*/ 52 w 104"/>
              <a:gd name="T17" fmla="*/ 71 h 104"/>
              <a:gd name="T18" fmla="*/ 32 w 104"/>
              <a:gd name="T19" fmla="*/ 52 h 104"/>
              <a:gd name="T20" fmla="*/ 94 w 104"/>
              <a:gd name="T21" fmla="*/ 69 h 104"/>
              <a:gd name="T22" fmla="*/ 94 w 104"/>
              <a:gd name="T23" fmla="*/ 69 h 104"/>
              <a:gd name="T24" fmla="*/ 76 w 104"/>
              <a:gd name="T25" fmla="*/ 62 h 104"/>
              <a:gd name="T26" fmla="*/ 78 w 104"/>
              <a:gd name="T27" fmla="*/ 52 h 104"/>
              <a:gd name="T28" fmla="*/ 76 w 104"/>
              <a:gd name="T29" fmla="*/ 42 h 104"/>
              <a:gd name="T30" fmla="*/ 89 w 104"/>
              <a:gd name="T31" fmla="*/ 37 h 104"/>
              <a:gd name="T32" fmla="*/ 94 w 104"/>
              <a:gd name="T33" fmla="*/ 34 h 104"/>
              <a:gd name="T34" fmla="*/ 98 w 104"/>
              <a:gd name="T35" fmla="*/ 52 h 104"/>
              <a:gd name="T36" fmla="*/ 94 w 104"/>
              <a:gd name="T37" fmla="*/ 69 h 104"/>
              <a:gd name="T38" fmla="*/ 69 w 104"/>
              <a:gd name="T39" fmla="*/ 10 h 104"/>
              <a:gd name="T40" fmla="*/ 69 w 104"/>
              <a:gd name="T41" fmla="*/ 10 h 104"/>
              <a:gd name="T42" fmla="*/ 69 w 104"/>
              <a:gd name="T43" fmla="*/ 10 h 104"/>
              <a:gd name="T44" fmla="*/ 62 w 104"/>
              <a:gd name="T45" fmla="*/ 28 h 104"/>
              <a:gd name="T46" fmla="*/ 52 w 104"/>
              <a:gd name="T47" fmla="*/ 26 h 104"/>
              <a:gd name="T48" fmla="*/ 42 w 104"/>
              <a:gd name="T49" fmla="*/ 28 h 104"/>
              <a:gd name="T50" fmla="*/ 38 w 104"/>
              <a:gd name="T51" fmla="*/ 19 h 104"/>
              <a:gd name="T52" fmla="*/ 35 w 104"/>
              <a:gd name="T53" fmla="*/ 10 h 104"/>
              <a:gd name="T54" fmla="*/ 52 w 104"/>
              <a:gd name="T55" fmla="*/ 6 h 104"/>
              <a:gd name="T56" fmla="*/ 69 w 104"/>
              <a:gd name="T57" fmla="*/ 10 h 104"/>
              <a:gd name="T58" fmla="*/ 10 w 104"/>
              <a:gd name="T59" fmla="*/ 34 h 104"/>
              <a:gd name="T60" fmla="*/ 19 w 104"/>
              <a:gd name="T61" fmla="*/ 38 h 104"/>
              <a:gd name="T62" fmla="*/ 28 w 104"/>
              <a:gd name="T63" fmla="*/ 42 h 104"/>
              <a:gd name="T64" fmla="*/ 26 w 104"/>
              <a:gd name="T65" fmla="*/ 52 h 104"/>
              <a:gd name="T66" fmla="*/ 28 w 104"/>
              <a:gd name="T67" fmla="*/ 62 h 104"/>
              <a:gd name="T68" fmla="*/ 10 w 104"/>
              <a:gd name="T69" fmla="*/ 69 h 104"/>
              <a:gd name="T70" fmla="*/ 6 w 104"/>
              <a:gd name="T71" fmla="*/ 52 h 104"/>
              <a:gd name="T72" fmla="*/ 10 w 104"/>
              <a:gd name="T73" fmla="*/ 34 h 104"/>
              <a:gd name="T74" fmla="*/ 35 w 104"/>
              <a:gd name="T75" fmla="*/ 94 h 104"/>
              <a:gd name="T76" fmla="*/ 37 w 104"/>
              <a:gd name="T77" fmla="*/ 88 h 104"/>
              <a:gd name="T78" fmla="*/ 42 w 104"/>
              <a:gd name="T79" fmla="*/ 76 h 104"/>
              <a:gd name="T80" fmla="*/ 52 w 104"/>
              <a:gd name="T81" fmla="*/ 78 h 104"/>
              <a:gd name="T82" fmla="*/ 62 w 104"/>
              <a:gd name="T83" fmla="*/ 76 h 104"/>
              <a:gd name="T84" fmla="*/ 69 w 104"/>
              <a:gd name="T85" fmla="*/ 94 h 104"/>
              <a:gd name="T86" fmla="*/ 69 w 104"/>
              <a:gd name="T87" fmla="*/ 94 h 104"/>
              <a:gd name="T88" fmla="*/ 69 w 104"/>
              <a:gd name="T89" fmla="*/ 94 h 104"/>
              <a:gd name="T90" fmla="*/ 52 w 104"/>
              <a:gd name="T91" fmla="*/ 97 h 104"/>
              <a:gd name="T92" fmla="*/ 35 w 104"/>
              <a:gd name="T93" fmla="*/ 9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 h="104">
                <a:moveTo>
                  <a:pt x="52" y="0"/>
                </a:moveTo>
                <a:cubicBezTo>
                  <a:pt x="23" y="0"/>
                  <a:pt x="0" y="23"/>
                  <a:pt x="0" y="52"/>
                </a:cubicBezTo>
                <a:cubicBezTo>
                  <a:pt x="0" y="81"/>
                  <a:pt x="23" y="104"/>
                  <a:pt x="52" y="104"/>
                </a:cubicBezTo>
                <a:cubicBezTo>
                  <a:pt x="81" y="104"/>
                  <a:pt x="104" y="81"/>
                  <a:pt x="104" y="52"/>
                </a:cubicBezTo>
                <a:cubicBezTo>
                  <a:pt x="104" y="23"/>
                  <a:pt x="81" y="0"/>
                  <a:pt x="52" y="0"/>
                </a:cubicBezTo>
                <a:close/>
                <a:moveTo>
                  <a:pt x="32" y="52"/>
                </a:moveTo>
                <a:cubicBezTo>
                  <a:pt x="32" y="41"/>
                  <a:pt x="41" y="32"/>
                  <a:pt x="52" y="32"/>
                </a:cubicBezTo>
                <a:cubicBezTo>
                  <a:pt x="63" y="32"/>
                  <a:pt x="72" y="41"/>
                  <a:pt x="72" y="52"/>
                </a:cubicBezTo>
                <a:cubicBezTo>
                  <a:pt x="72" y="63"/>
                  <a:pt x="63" y="71"/>
                  <a:pt x="52" y="71"/>
                </a:cubicBezTo>
                <a:cubicBezTo>
                  <a:pt x="41" y="71"/>
                  <a:pt x="32" y="63"/>
                  <a:pt x="32" y="52"/>
                </a:cubicBezTo>
                <a:close/>
                <a:moveTo>
                  <a:pt x="94" y="69"/>
                </a:moveTo>
                <a:cubicBezTo>
                  <a:pt x="94" y="69"/>
                  <a:pt x="94" y="69"/>
                  <a:pt x="94" y="69"/>
                </a:cubicBezTo>
                <a:cubicBezTo>
                  <a:pt x="76" y="62"/>
                  <a:pt x="76" y="62"/>
                  <a:pt x="76" y="62"/>
                </a:cubicBezTo>
                <a:cubicBezTo>
                  <a:pt x="77" y="59"/>
                  <a:pt x="78" y="55"/>
                  <a:pt x="78" y="52"/>
                </a:cubicBezTo>
                <a:cubicBezTo>
                  <a:pt x="78" y="48"/>
                  <a:pt x="77" y="45"/>
                  <a:pt x="76" y="42"/>
                </a:cubicBezTo>
                <a:cubicBezTo>
                  <a:pt x="89" y="37"/>
                  <a:pt x="89" y="37"/>
                  <a:pt x="89" y="37"/>
                </a:cubicBezTo>
                <a:cubicBezTo>
                  <a:pt x="94" y="34"/>
                  <a:pt x="94" y="34"/>
                  <a:pt x="94" y="34"/>
                </a:cubicBezTo>
                <a:cubicBezTo>
                  <a:pt x="96" y="40"/>
                  <a:pt x="98" y="46"/>
                  <a:pt x="98" y="52"/>
                </a:cubicBezTo>
                <a:cubicBezTo>
                  <a:pt x="98" y="58"/>
                  <a:pt x="96" y="64"/>
                  <a:pt x="94" y="69"/>
                </a:cubicBezTo>
                <a:close/>
                <a:moveTo>
                  <a:pt x="69" y="10"/>
                </a:moveTo>
                <a:cubicBezTo>
                  <a:pt x="69" y="10"/>
                  <a:pt x="69" y="10"/>
                  <a:pt x="69" y="10"/>
                </a:cubicBezTo>
                <a:cubicBezTo>
                  <a:pt x="69" y="10"/>
                  <a:pt x="69" y="10"/>
                  <a:pt x="69" y="10"/>
                </a:cubicBezTo>
                <a:cubicBezTo>
                  <a:pt x="62" y="28"/>
                  <a:pt x="62" y="28"/>
                  <a:pt x="62" y="28"/>
                </a:cubicBezTo>
                <a:cubicBezTo>
                  <a:pt x="59" y="26"/>
                  <a:pt x="56" y="26"/>
                  <a:pt x="52" y="26"/>
                </a:cubicBezTo>
                <a:cubicBezTo>
                  <a:pt x="48" y="26"/>
                  <a:pt x="45" y="26"/>
                  <a:pt x="42" y="28"/>
                </a:cubicBezTo>
                <a:cubicBezTo>
                  <a:pt x="38" y="19"/>
                  <a:pt x="38" y="19"/>
                  <a:pt x="38" y="19"/>
                </a:cubicBezTo>
                <a:cubicBezTo>
                  <a:pt x="35" y="10"/>
                  <a:pt x="35" y="10"/>
                  <a:pt x="35" y="10"/>
                </a:cubicBezTo>
                <a:cubicBezTo>
                  <a:pt x="40" y="7"/>
                  <a:pt x="46" y="6"/>
                  <a:pt x="52" y="6"/>
                </a:cubicBezTo>
                <a:cubicBezTo>
                  <a:pt x="58" y="6"/>
                  <a:pt x="64" y="7"/>
                  <a:pt x="69" y="10"/>
                </a:cubicBezTo>
                <a:close/>
                <a:moveTo>
                  <a:pt x="10" y="34"/>
                </a:moveTo>
                <a:cubicBezTo>
                  <a:pt x="19" y="38"/>
                  <a:pt x="19" y="38"/>
                  <a:pt x="19" y="38"/>
                </a:cubicBezTo>
                <a:cubicBezTo>
                  <a:pt x="28" y="42"/>
                  <a:pt x="28" y="42"/>
                  <a:pt x="28" y="42"/>
                </a:cubicBezTo>
                <a:cubicBezTo>
                  <a:pt x="27" y="45"/>
                  <a:pt x="26" y="48"/>
                  <a:pt x="26" y="52"/>
                </a:cubicBezTo>
                <a:cubicBezTo>
                  <a:pt x="26" y="55"/>
                  <a:pt x="27" y="59"/>
                  <a:pt x="28" y="62"/>
                </a:cubicBezTo>
                <a:cubicBezTo>
                  <a:pt x="10" y="69"/>
                  <a:pt x="10" y="69"/>
                  <a:pt x="10" y="69"/>
                </a:cubicBezTo>
                <a:cubicBezTo>
                  <a:pt x="8" y="64"/>
                  <a:pt x="6" y="58"/>
                  <a:pt x="6" y="52"/>
                </a:cubicBezTo>
                <a:cubicBezTo>
                  <a:pt x="6" y="46"/>
                  <a:pt x="8" y="40"/>
                  <a:pt x="10" y="34"/>
                </a:cubicBezTo>
                <a:close/>
                <a:moveTo>
                  <a:pt x="35" y="94"/>
                </a:moveTo>
                <a:cubicBezTo>
                  <a:pt x="37" y="88"/>
                  <a:pt x="37" y="88"/>
                  <a:pt x="37" y="88"/>
                </a:cubicBezTo>
                <a:cubicBezTo>
                  <a:pt x="42" y="76"/>
                  <a:pt x="42" y="76"/>
                  <a:pt x="42" y="76"/>
                </a:cubicBezTo>
                <a:cubicBezTo>
                  <a:pt x="45" y="77"/>
                  <a:pt x="48" y="78"/>
                  <a:pt x="52" y="78"/>
                </a:cubicBezTo>
                <a:cubicBezTo>
                  <a:pt x="56" y="78"/>
                  <a:pt x="59" y="77"/>
                  <a:pt x="62" y="76"/>
                </a:cubicBezTo>
                <a:cubicBezTo>
                  <a:pt x="69" y="94"/>
                  <a:pt x="69" y="94"/>
                  <a:pt x="69" y="94"/>
                </a:cubicBezTo>
                <a:cubicBezTo>
                  <a:pt x="69" y="94"/>
                  <a:pt x="69" y="94"/>
                  <a:pt x="69" y="94"/>
                </a:cubicBezTo>
                <a:cubicBezTo>
                  <a:pt x="69" y="94"/>
                  <a:pt x="69" y="94"/>
                  <a:pt x="69" y="94"/>
                </a:cubicBezTo>
                <a:cubicBezTo>
                  <a:pt x="64" y="96"/>
                  <a:pt x="58" y="97"/>
                  <a:pt x="52" y="97"/>
                </a:cubicBezTo>
                <a:cubicBezTo>
                  <a:pt x="46" y="97"/>
                  <a:pt x="40" y="96"/>
                  <a:pt x="35" y="94"/>
                </a:cubicBezTo>
                <a:close/>
              </a:path>
            </a:pathLst>
          </a:custGeom>
          <a:solidFill>
            <a:schemeClr val="accent2"/>
          </a:solidFill>
          <a:ln>
            <a:noFill/>
          </a:ln>
          <a:extLst/>
        </p:spPr>
        <p:txBody>
          <a:bodyPr anchor="ctr"/>
          <a:lstStyle/>
          <a:p>
            <a:pPr algn="ctr"/>
            <a:endParaRPr/>
          </a:p>
        </p:txBody>
      </p:sp>
      <p:sp>
        <p:nvSpPr>
          <p:cNvPr id="38" name="iṧl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4883E96-AE3E-46B0-9056-A85B2ECD83BE}"/>
              </a:ext>
            </a:extLst>
          </p:cNvPr>
          <p:cNvSpPr/>
          <p:nvPr/>
        </p:nvSpPr>
        <p:spPr bwMode="auto">
          <a:xfrm rot="17100000">
            <a:off x="9737528" y="1552868"/>
            <a:ext cx="245600" cy="248455"/>
          </a:xfrm>
          <a:custGeom>
            <a:avLst/>
            <a:gdLst>
              <a:gd name="T0" fmla="*/ 53 w 105"/>
              <a:gd name="T1" fmla="*/ 0 h 106"/>
              <a:gd name="T2" fmla="*/ 0 w 105"/>
              <a:gd name="T3" fmla="*/ 53 h 106"/>
              <a:gd name="T4" fmla="*/ 53 w 105"/>
              <a:gd name="T5" fmla="*/ 106 h 106"/>
              <a:gd name="T6" fmla="*/ 105 w 105"/>
              <a:gd name="T7" fmla="*/ 53 h 106"/>
              <a:gd name="T8" fmla="*/ 53 w 105"/>
              <a:gd name="T9" fmla="*/ 0 h 106"/>
              <a:gd name="T10" fmla="*/ 84 w 105"/>
              <a:gd name="T11" fmla="*/ 45 h 106"/>
              <a:gd name="T12" fmla="*/ 55 w 105"/>
              <a:gd name="T13" fmla="*/ 85 h 106"/>
              <a:gd name="T14" fmla="*/ 41 w 105"/>
              <a:gd name="T15" fmla="*/ 80 h 106"/>
              <a:gd name="T16" fmla="*/ 31 w 105"/>
              <a:gd name="T17" fmla="*/ 48 h 106"/>
              <a:gd name="T18" fmla="*/ 24 w 105"/>
              <a:gd name="T19" fmla="*/ 50 h 106"/>
              <a:gd name="T20" fmla="*/ 21 w 105"/>
              <a:gd name="T21" fmla="*/ 47 h 106"/>
              <a:gd name="T22" fmla="*/ 40 w 105"/>
              <a:gd name="T23" fmla="*/ 33 h 106"/>
              <a:gd name="T24" fmla="*/ 51 w 105"/>
              <a:gd name="T25" fmla="*/ 54 h 106"/>
              <a:gd name="T26" fmla="*/ 56 w 105"/>
              <a:gd name="T27" fmla="*/ 67 h 106"/>
              <a:gd name="T28" fmla="*/ 64 w 105"/>
              <a:gd name="T29" fmla="*/ 55 h 106"/>
              <a:gd name="T30" fmla="*/ 57 w 105"/>
              <a:gd name="T31" fmla="*/ 47 h 106"/>
              <a:gd name="T32" fmla="*/ 84 w 105"/>
              <a:gd name="T33" fmla="*/ 4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5" h="106">
                <a:moveTo>
                  <a:pt x="53" y="0"/>
                </a:moveTo>
                <a:cubicBezTo>
                  <a:pt x="23" y="0"/>
                  <a:pt x="0" y="24"/>
                  <a:pt x="0" y="53"/>
                </a:cubicBezTo>
                <a:cubicBezTo>
                  <a:pt x="0" y="82"/>
                  <a:pt x="23" y="106"/>
                  <a:pt x="53" y="106"/>
                </a:cubicBezTo>
                <a:cubicBezTo>
                  <a:pt x="82" y="106"/>
                  <a:pt x="105" y="82"/>
                  <a:pt x="105" y="53"/>
                </a:cubicBezTo>
                <a:cubicBezTo>
                  <a:pt x="105" y="24"/>
                  <a:pt x="82" y="0"/>
                  <a:pt x="53" y="0"/>
                </a:cubicBezTo>
                <a:close/>
                <a:moveTo>
                  <a:pt x="84" y="45"/>
                </a:moveTo>
                <a:cubicBezTo>
                  <a:pt x="80" y="65"/>
                  <a:pt x="61" y="82"/>
                  <a:pt x="55" y="85"/>
                </a:cubicBezTo>
                <a:cubicBezTo>
                  <a:pt x="49" y="89"/>
                  <a:pt x="43" y="84"/>
                  <a:pt x="41" y="80"/>
                </a:cubicBezTo>
                <a:cubicBezTo>
                  <a:pt x="39" y="75"/>
                  <a:pt x="33" y="50"/>
                  <a:pt x="31" y="48"/>
                </a:cubicBezTo>
                <a:cubicBezTo>
                  <a:pt x="29" y="46"/>
                  <a:pt x="24" y="50"/>
                  <a:pt x="24" y="50"/>
                </a:cubicBezTo>
                <a:cubicBezTo>
                  <a:pt x="21" y="47"/>
                  <a:pt x="21" y="47"/>
                  <a:pt x="21" y="47"/>
                </a:cubicBezTo>
                <a:cubicBezTo>
                  <a:pt x="21" y="47"/>
                  <a:pt x="32" y="34"/>
                  <a:pt x="40" y="33"/>
                </a:cubicBezTo>
                <a:cubicBezTo>
                  <a:pt x="49" y="31"/>
                  <a:pt x="49" y="46"/>
                  <a:pt x="51" y="54"/>
                </a:cubicBezTo>
                <a:cubicBezTo>
                  <a:pt x="53" y="62"/>
                  <a:pt x="54" y="67"/>
                  <a:pt x="56" y="67"/>
                </a:cubicBezTo>
                <a:cubicBezTo>
                  <a:pt x="58" y="67"/>
                  <a:pt x="61" y="62"/>
                  <a:pt x="64" y="55"/>
                </a:cubicBezTo>
                <a:cubicBezTo>
                  <a:pt x="68" y="49"/>
                  <a:pt x="64" y="43"/>
                  <a:pt x="57" y="47"/>
                </a:cubicBezTo>
                <a:cubicBezTo>
                  <a:pt x="60" y="30"/>
                  <a:pt x="87" y="26"/>
                  <a:pt x="84" y="45"/>
                </a:cubicBezTo>
                <a:close/>
              </a:path>
            </a:pathLst>
          </a:custGeom>
          <a:solidFill>
            <a:schemeClr val="accent2"/>
          </a:solidFill>
          <a:ln>
            <a:noFill/>
          </a:ln>
          <a:extLst/>
        </p:spPr>
        <p:txBody>
          <a:bodyPr anchor="ctr"/>
          <a:lstStyle/>
          <a:p>
            <a:pPr algn="ctr"/>
            <a:endParaRPr/>
          </a:p>
        </p:txBody>
      </p:sp>
      <p:sp>
        <p:nvSpPr>
          <p:cNvPr id="39" name="îŝlî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034413E-A869-454F-B280-99FA5272F315}"/>
              </a:ext>
            </a:extLst>
          </p:cNvPr>
          <p:cNvSpPr/>
          <p:nvPr/>
        </p:nvSpPr>
        <p:spPr bwMode="auto">
          <a:xfrm rot="20677732">
            <a:off x="9711193" y="1828486"/>
            <a:ext cx="261307" cy="401241"/>
          </a:xfrm>
          <a:custGeom>
            <a:avLst/>
            <a:gdLst>
              <a:gd name="T0" fmla="*/ 84 w 112"/>
              <a:gd name="T1" fmla="*/ 3 h 172"/>
              <a:gd name="T2" fmla="*/ 111 w 112"/>
              <a:gd name="T3" fmla="*/ 19 h 172"/>
              <a:gd name="T4" fmla="*/ 110 w 112"/>
              <a:gd name="T5" fmla="*/ 33 h 172"/>
              <a:gd name="T6" fmla="*/ 103 w 112"/>
              <a:gd name="T7" fmla="*/ 44 h 172"/>
              <a:gd name="T8" fmla="*/ 65 w 112"/>
              <a:gd name="T9" fmla="*/ 21 h 172"/>
              <a:gd name="T10" fmla="*/ 72 w 112"/>
              <a:gd name="T11" fmla="*/ 10 h 172"/>
              <a:gd name="T12" fmla="*/ 84 w 112"/>
              <a:gd name="T13" fmla="*/ 3 h 172"/>
              <a:gd name="T14" fmla="*/ 0 w 112"/>
              <a:gd name="T15" fmla="*/ 130 h 172"/>
              <a:gd name="T16" fmla="*/ 1 w 112"/>
              <a:gd name="T17" fmla="*/ 172 h 172"/>
              <a:gd name="T18" fmla="*/ 38 w 112"/>
              <a:gd name="T19" fmla="*/ 153 h 172"/>
              <a:gd name="T20" fmla="*/ 98 w 112"/>
              <a:gd name="T21" fmla="*/ 52 h 172"/>
              <a:gd name="T22" fmla="*/ 60 w 112"/>
              <a:gd name="T23" fmla="*/ 29 h 172"/>
              <a:gd name="T24" fmla="*/ 0 w 112"/>
              <a:gd name="T25" fmla="*/ 130 h 172"/>
              <a:gd name="T26" fmla="*/ 76 w 112"/>
              <a:gd name="T27" fmla="*/ 57 h 172"/>
              <a:gd name="T28" fmla="*/ 30 w 112"/>
              <a:gd name="T29" fmla="*/ 134 h 172"/>
              <a:gd name="T30" fmla="*/ 20 w 112"/>
              <a:gd name="T31" fmla="*/ 128 h 172"/>
              <a:gd name="T32" fmla="*/ 66 w 112"/>
              <a:gd name="T33" fmla="*/ 52 h 172"/>
              <a:gd name="T34" fmla="*/ 76 w 112"/>
              <a:gd name="T35" fmla="*/ 57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72">
                <a:moveTo>
                  <a:pt x="84" y="3"/>
                </a:moveTo>
                <a:cubicBezTo>
                  <a:pt x="96" y="0"/>
                  <a:pt x="108" y="7"/>
                  <a:pt x="111" y="19"/>
                </a:cubicBezTo>
                <a:cubicBezTo>
                  <a:pt x="112" y="24"/>
                  <a:pt x="112" y="29"/>
                  <a:pt x="110" y="33"/>
                </a:cubicBezTo>
                <a:cubicBezTo>
                  <a:pt x="103" y="44"/>
                  <a:pt x="103" y="44"/>
                  <a:pt x="103" y="44"/>
                </a:cubicBezTo>
                <a:cubicBezTo>
                  <a:pt x="65" y="21"/>
                  <a:pt x="65" y="21"/>
                  <a:pt x="65" y="21"/>
                </a:cubicBezTo>
                <a:cubicBezTo>
                  <a:pt x="72" y="10"/>
                  <a:pt x="72" y="10"/>
                  <a:pt x="72" y="10"/>
                </a:cubicBezTo>
                <a:cubicBezTo>
                  <a:pt x="75" y="7"/>
                  <a:pt x="79" y="4"/>
                  <a:pt x="84" y="3"/>
                </a:cubicBezTo>
                <a:close/>
                <a:moveTo>
                  <a:pt x="0" y="130"/>
                </a:moveTo>
                <a:cubicBezTo>
                  <a:pt x="1" y="172"/>
                  <a:pt x="1" y="172"/>
                  <a:pt x="1" y="172"/>
                </a:cubicBezTo>
                <a:cubicBezTo>
                  <a:pt x="38" y="153"/>
                  <a:pt x="38" y="153"/>
                  <a:pt x="38" y="153"/>
                </a:cubicBezTo>
                <a:cubicBezTo>
                  <a:pt x="98" y="52"/>
                  <a:pt x="98" y="52"/>
                  <a:pt x="98" y="52"/>
                </a:cubicBezTo>
                <a:cubicBezTo>
                  <a:pt x="60" y="29"/>
                  <a:pt x="60" y="29"/>
                  <a:pt x="60" y="29"/>
                </a:cubicBezTo>
                <a:lnTo>
                  <a:pt x="0" y="130"/>
                </a:lnTo>
                <a:close/>
                <a:moveTo>
                  <a:pt x="76" y="57"/>
                </a:moveTo>
                <a:cubicBezTo>
                  <a:pt x="30" y="134"/>
                  <a:pt x="30" y="134"/>
                  <a:pt x="30" y="134"/>
                </a:cubicBezTo>
                <a:cubicBezTo>
                  <a:pt x="20" y="128"/>
                  <a:pt x="20" y="128"/>
                  <a:pt x="20" y="128"/>
                </a:cubicBezTo>
                <a:cubicBezTo>
                  <a:pt x="66" y="52"/>
                  <a:pt x="66" y="52"/>
                  <a:pt x="66" y="52"/>
                </a:cubicBezTo>
                <a:lnTo>
                  <a:pt x="76" y="57"/>
                </a:lnTo>
                <a:close/>
              </a:path>
            </a:pathLst>
          </a:custGeom>
          <a:solidFill>
            <a:schemeClr val="accent2"/>
          </a:solidFill>
          <a:ln>
            <a:noFill/>
          </a:ln>
          <a:extLst/>
        </p:spPr>
        <p:txBody>
          <a:bodyPr anchor="ctr"/>
          <a:lstStyle/>
          <a:p>
            <a:pPr algn="ctr"/>
            <a:endParaRPr/>
          </a:p>
        </p:txBody>
      </p:sp>
      <p:sp>
        <p:nvSpPr>
          <p:cNvPr id="40" name="îṩḷi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6D80D14-33A0-43C1-AF60-062ADCECD5A0}"/>
              </a:ext>
            </a:extLst>
          </p:cNvPr>
          <p:cNvSpPr/>
          <p:nvPr/>
        </p:nvSpPr>
        <p:spPr bwMode="auto">
          <a:xfrm rot="21028807">
            <a:off x="9293660" y="2007414"/>
            <a:ext cx="151358" cy="154213"/>
          </a:xfrm>
          <a:custGeom>
            <a:avLst/>
            <a:gdLst>
              <a:gd name="T0" fmla="*/ 61 w 65"/>
              <a:gd name="T1" fmla="*/ 19 h 66"/>
              <a:gd name="T2" fmla="*/ 47 w 65"/>
              <a:gd name="T3" fmla="*/ 4 h 66"/>
              <a:gd name="T4" fmla="*/ 51 w 65"/>
              <a:gd name="T5" fmla="*/ 0 h 66"/>
              <a:gd name="T6" fmla="*/ 65 w 65"/>
              <a:gd name="T7" fmla="*/ 15 h 66"/>
              <a:gd name="T8" fmla="*/ 61 w 65"/>
              <a:gd name="T9" fmla="*/ 19 h 66"/>
              <a:gd name="T10" fmla="*/ 57 w 65"/>
              <a:gd name="T11" fmla="*/ 23 h 66"/>
              <a:gd name="T12" fmla="*/ 55 w 65"/>
              <a:gd name="T13" fmla="*/ 46 h 66"/>
              <a:gd name="T14" fmla="*/ 10 w 65"/>
              <a:gd name="T15" fmla="*/ 66 h 66"/>
              <a:gd name="T16" fmla="*/ 6 w 65"/>
              <a:gd name="T17" fmla="*/ 63 h 66"/>
              <a:gd name="T18" fmla="*/ 24 w 65"/>
              <a:gd name="T19" fmla="*/ 45 h 66"/>
              <a:gd name="T20" fmla="*/ 26 w 65"/>
              <a:gd name="T21" fmla="*/ 46 h 66"/>
              <a:gd name="T22" fmla="*/ 32 w 65"/>
              <a:gd name="T23" fmla="*/ 39 h 66"/>
              <a:gd name="T24" fmla="*/ 26 w 65"/>
              <a:gd name="T25" fmla="*/ 33 h 66"/>
              <a:gd name="T26" fmla="*/ 20 w 65"/>
              <a:gd name="T27" fmla="*/ 39 h 66"/>
              <a:gd name="T28" fmla="*/ 21 w 65"/>
              <a:gd name="T29" fmla="*/ 42 h 66"/>
              <a:gd name="T30" fmla="*/ 3 w 65"/>
              <a:gd name="T31" fmla="*/ 59 h 66"/>
              <a:gd name="T32" fmla="*/ 0 w 65"/>
              <a:gd name="T33" fmla="*/ 56 h 66"/>
              <a:gd name="T34" fmla="*/ 20 w 65"/>
              <a:gd name="T35" fmla="*/ 10 h 66"/>
              <a:gd name="T36" fmla="*/ 43 w 65"/>
              <a:gd name="T37" fmla="*/ 8 h 66"/>
              <a:gd name="T38" fmla="*/ 57 w 65"/>
              <a:gd name="T39" fmla="*/ 2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66">
                <a:moveTo>
                  <a:pt x="61" y="19"/>
                </a:moveTo>
                <a:cubicBezTo>
                  <a:pt x="47" y="4"/>
                  <a:pt x="47" y="4"/>
                  <a:pt x="47" y="4"/>
                </a:cubicBezTo>
                <a:cubicBezTo>
                  <a:pt x="51" y="0"/>
                  <a:pt x="51" y="0"/>
                  <a:pt x="51" y="0"/>
                </a:cubicBezTo>
                <a:cubicBezTo>
                  <a:pt x="65" y="15"/>
                  <a:pt x="65" y="15"/>
                  <a:pt x="65" y="15"/>
                </a:cubicBezTo>
                <a:lnTo>
                  <a:pt x="61" y="19"/>
                </a:lnTo>
                <a:close/>
                <a:moveTo>
                  <a:pt x="57" y="23"/>
                </a:moveTo>
                <a:cubicBezTo>
                  <a:pt x="55" y="46"/>
                  <a:pt x="55" y="46"/>
                  <a:pt x="55" y="46"/>
                </a:cubicBezTo>
                <a:cubicBezTo>
                  <a:pt x="37" y="46"/>
                  <a:pt x="10" y="66"/>
                  <a:pt x="10" y="66"/>
                </a:cubicBezTo>
                <a:cubicBezTo>
                  <a:pt x="6" y="63"/>
                  <a:pt x="6" y="63"/>
                  <a:pt x="6" y="63"/>
                </a:cubicBezTo>
                <a:cubicBezTo>
                  <a:pt x="24" y="45"/>
                  <a:pt x="24" y="45"/>
                  <a:pt x="24" y="45"/>
                </a:cubicBezTo>
                <a:cubicBezTo>
                  <a:pt x="25" y="45"/>
                  <a:pt x="25" y="46"/>
                  <a:pt x="26" y="46"/>
                </a:cubicBezTo>
                <a:cubicBezTo>
                  <a:pt x="30" y="46"/>
                  <a:pt x="32" y="43"/>
                  <a:pt x="32" y="39"/>
                </a:cubicBezTo>
                <a:cubicBezTo>
                  <a:pt x="32" y="36"/>
                  <a:pt x="30" y="33"/>
                  <a:pt x="26" y="33"/>
                </a:cubicBezTo>
                <a:cubicBezTo>
                  <a:pt x="23" y="33"/>
                  <a:pt x="20" y="36"/>
                  <a:pt x="20" y="39"/>
                </a:cubicBezTo>
                <a:cubicBezTo>
                  <a:pt x="20" y="40"/>
                  <a:pt x="20" y="41"/>
                  <a:pt x="21" y="42"/>
                </a:cubicBezTo>
                <a:cubicBezTo>
                  <a:pt x="3" y="59"/>
                  <a:pt x="3" y="59"/>
                  <a:pt x="3" y="59"/>
                </a:cubicBezTo>
                <a:cubicBezTo>
                  <a:pt x="0" y="56"/>
                  <a:pt x="0" y="56"/>
                  <a:pt x="0" y="56"/>
                </a:cubicBezTo>
                <a:cubicBezTo>
                  <a:pt x="0" y="56"/>
                  <a:pt x="20" y="29"/>
                  <a:pt x="20" y="10"/>
                </a:cubicBezTo>
                <a:cubicBezTo>
                  <a:pt x="43" y="8"/>
                  <a:pt x="43" y="8"/>
                  <a:pt x="43" y="8"/>
                </a:cubicBezTo>
                <a:lnTo>
                  <a:pt x="57" y="23"/>
                </a:lnTo>
                <a:close/>
              </a:path>
            </a:pathLst>
          </a:custGeom>
          <a:solidFill>
            <a:schemeClr val="accent2"/>
          </a:solidFill>
          <a:ln>
            <a:noFill/>
          </a:ln>
          <a:extLst/>
        </p:spPr>
        <p:txBody>
          <a:bodyPr anchor="ctr"/>
          <a:lstStyle/>
          <a:p>
            <a:pPr algn="ctr"/>
            <a:endParaRPr/>
          </a:p>
        </p:txBody>
      </p:sp>
      <p:sp>
        <p:nvSpPr>
          <p:cNvPr id="41" name="ïṣḻ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AEE8353-8CA3-4B4A-9282-48C98E933E20}"/>
              </a:ext>
            </a:extLst>
          </p:cNvPr>
          <p:cNvSpPr/>
          <p:nvPr/>
        </p:nvSpPr>
        <p:spPr bwMode="auto">
          <a:xfrm rot="18451356">
            <a:off x="9183870" y="2677749"/>
            <a:ext cx="204191" cy="195623"/>
          </a:xfrm>
          <a:custGeom>
            <a:avLst/>
            <a:gdLst>
              <a:gd name="T0" fmla="*/ 55 w 88"/>
              <a:gd name="T1" fmla="*/ 59 h 84"/>
              <a:gd name="T2" fmla="*/ 53 w 88"/>
              <a:gd name="T3" fmla="*/ 53 h 84"/>
              <a:gd name="T4" fmla="*/ 61 w 88"/>
              <a:gd name="T5" fmla="*/ 38 h 84"/>
              <a:gd name="T6" fmla="*/ 63 w 88"/>
              <a:gd name="T7" fmla="*/ 26 h 84"/>
              <a:gd name="T8" fmla="*/ 44 w 88"/>
              <a:gd name="T9" fmla="*/ 0 h 84"/>
              <a:gd name="T10" fmla="*/ 25 w 88"/>
              <a:gd name="T11" fmla="*/ 26 h 84"/>
              <a:gd name="T12" fmla="*/ 28 w 88"/>
              <a:gd name="T13" fmla="*/ 38 h 84"/>
              <a:gd name="T14" fmla="*/ 36 w 88"/>
              <a:gd name="T15" fmla="*/ 53 h 84"/>
              <a:gd name="T16" fmla="*/ 33 w 88"/>
              <a:gd name="T17" fmla="*/ 59 h 84"/>
              <a:gd name="T18" fmla="*/ 0 w 88"/>
              <a:gd name="T19" fmla="*/ 84 h 84"/>
              <a:gd name="T20" fmla="*/ 44 w 88"/>
              <a:gd name="T21" fmla="*/ 84 h 84"/>
              <a:gd name="T22" fmla="*/ 88 w 88"/>
              <a:gd name="T23" fmla="*/ 84 h 84"/>
              <a:gd name="T24" fmla="*/ 55 w 88"/>
              <a:gd name="T2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84">
                <a:moveTo>
                  <a:pt x="55" y="59"/>
                </a:moveTo>
                <a:cubicBezTo>
                  <a:pt x="53" y="59"/>
                  <a:pt x="53" y="53"/>
                  <a:pt x="53" y="53"/>
                </a:cubicBezTo>
                <a:cubicBezTo>
                  <a:pt x="53" y="53"/>
                  <a:pt x="59" y="46"/>
                  <a:pt x="61" y="38"/>
                </a:cubicBezTo>
                <a:cubicBezTo>
                  <a:pt x="64" y="38"/>
                  <a:pt x="67" y="29"/>
                  <a:pt x="63" y="26"/>
                </a:cubicBezTo>
                <a:cubicBezTo>
                  <a:pt x="63" y="22"/>
                  <a:pt x="68" y="0"/>
                  <a:pt x="44" y="0"/>
                </a:cubicBezTo>
                <a:cubicBezTo>
                  <a:pt x="21" y="0"/>
                  <a:pt x="25" y="22"/>
                  <a:pt x="25" y="26"/>
                </a:cubicBezTo>
                <a:cubicBezTo>
                  <a:pt x="22" y="29"/>
                  <a:pt x="24" y="38"/>
                  <a:pt x="28" y="38"/>
                </a:cubicBezTo>
                <a:cubicBezTo>
                  <a:pt x="29" y="46"/>
                  <a:pt x="36" y="53"/>
                  <a:pt x="36" y="53"/>
                </a:cubicBezTo>
                <a:cubicBezTo>
                  <a:pt x="36" y="53"/>
                  <a:pt x="35" y="59"/>
                  <a:pt x="33" y="59"/>
                </a:cubicBezTo>
                <a:cubicBezTo>
                  <a:pt x="26" y="60"/>
                  <a:pt x="0" y="72"/>
                  <a:pt x="0" y="84"/>
                </a:cubicBezTo>
                <a:cubicBezTo>
                  <a:pt x="44" y="84"/>
                  <a:pt x="44" y="84"/>
                  <a:pt x="44" y="84"/>
                </a:cubicBezTo>
                <a:cubicBezTo>
                  <a:pt x="88" y="84"/>
                  <a:pt x="88" y="84"/>
                  <a:pt x="88" y="84"/>
                </a:cubicBezTo>
                <a:cubicBezTo>
                  <a:pt x="88" y="72"/>
                  <a:pt x="62" y="60"/>
                  <a:pt x="55" y="59"/>
                </a:cubicBezTo>
                <a:close/>
              </a:path>
            </a:pathLst>
          </a:custGeom>
          <a:solidFill>
            <a:schemeClr val="accent2"/>
          </a:solidFill>
          <a:ln>
            <a:noFill/>
          </a:ln>
          <a:extLst/>
        </p:spPr>
        <p:txBody>
          <a:bodyPr anchor="ctr"/>
          <a:lstStyle/>
          <a:p>
            <a:pPr algn="ctr"/>
            <a:endParaRPr/>
          </a:p>
        </p:txBody>
      </p:sp>
      <p:sp>
        <p:nvSpPr>
          <p:cNvPr id="42" name="ïṥḻî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996EBE7-24CE-4D83-A639-36DD3F8695F0}"/>
              </a:ext>
            </a:extLst>
          </p:cNvPr>
          <p:cNvSpPr/>
          <p:nvPr/>
        </p:nvSpPr>
        <p:spPr bwMode="auto">
          <a:xfrm rot="21028807">
            <a:off x="8969262" y="2799393"/>
            <a:ext cx="78936" cy="80634"/>
          </a:xfrm>
          <a:custGeom>
            <a:avLst/>
            <a:gdLst>
              <a:gd name="T0" fmla="*/ 57 w 57"/>
              <a:gd name="T1" fmla="*/ 29 h 58"/>
              <a:gd name="T2" fmla="*/ 28 w 57"/>
              <a:gd name="T3" fmla="*/ 58 h 58"/>
              <a:gd name="T4" fmla="*/ 0 w 57"/>
              <a:gd name="T5" fmla="*/ 29 h 58"/>
              <a:gd name="T6" fmla="*/ 28 w 57"/>
              <a:gd name="T7" fmla="*/ 0 h 58"/>
              <a:gd name="T8" fmla="*/ 57 w 57"/>
              <a:gd name="T9" fmla="*/ 29 h 58"/>
              <a:gd name="T10" fmla="*/ 5 w 57"/>
              <a:gd name="T11" fmla="*/ 29 h 58"/>
              <a:gd name="T12" fmla="*/ 28 w 57"/>
              <a:gd name="T13" fmla="*/ 52 h 58"/>
              <a:gd name="T14" fmla="*/ 52 w 57"/>
              <a:gd name="T15" fmla="*/ 29 h 58"/>
              <a:gd name="T16" fmla="*/ 28 w 57"/>
              <a:gd name="T17" fmla="*/ 6 h 58"/>
              <a:gd name="T18" fmla="*/ 5 w 57"/>
              <a:gd name="T19" fmla="*/ 29 h 58"/>
              <a:gd name="T20" fmla="*/ 31 w 57"/>
              <a:gd name="T21" fmla="*/ 12 h 58"/>
              <a:gd name="T22" fmla="*/ 45 w 57"/>
              <a:gd name="T23" fmla="*/ 26 h 58"/>
              <a:gd name="T24" fmla="*/ 45 w 57"/>
              <a:gd name="T25" fmla="*/ 31 h 58"/>
              <a:gd name="T26" fmla="*/ 40 w 57"/>
              <a:gd name="T27" fmla="*/ 31 h 58"/>
              <a:gd name="T28" fmla="*/ 32 w 57"/>
              <a:gd name="T29" fmla="*/ 23 h 58"/>
              <a:gd name="T30" fmla="*/ 32 w 57"/>
              <a:gd name="T31" fmla="*/ 43 h 58"/>
              <a:gd name="T32" fmla="*/ 28 w 57"/>
              <a:gd name="T33" fmla="*/ 47 h 58"/>
              <a:gd name="T34" fmla="*/ 25 w 57"/>
              <a:gd name="T35" fmla="*/ 43 h 58"/>
              <a:gd name="T36" fmla="*/ 25 w 57"/>
              <a:gd name="T37" fmla="*/ 23 h 58"/>
              <a:gd name="T38" fmla="*/ 17 w 57"/>
              <a:gd name="T39" fmla="*/ 31 h 58"/>
              <a:gd name="T40" fmla="*/ 12 w 57"/>
              <a:gd name="T41" fmla="*/ 31 h 58"/>
              <a:gd name="T42" fmla="*/ 11 w 57"/>
              <a:gd name="T43" fmla="*/ 29 h 58"/>
              <a:gd name="T44" fmla="*/ 12 w 57"/>
              <a:gd name="T45" fmla="*/ 26 h 58"/>
              <a:gd name="T46" fmla="*/ 26 w 57"/>
              <a:gd name="T47" fmla="*/ 12 h 58"/>
              <a:gd name="T48" fmla="*/ 31 w 57"/>
              <a:gd name="T4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 h="58">
                <a:moveTo>
                  <a:pt x="57" y="29"/>
                </a:moveTo>
                <a:cubicBezTo>
                  <a:pt x="57" y="45"/>
                  <a:pt x="44" y="58"/>
                  <a:pt x="28" y="58"/>
                </a:cubicBezTo>
                <a:cubicBezTo>
                  <a:pt x="13" y="58"/>
                  <a:pt x="0" y="45"/>
                  <a:pt x="0" y="29"/>
                </a:cubicBezTo>
                <a:cubicBezTo>
                  <a:pt x="0" y="13"/>
                  <a:pt x="13" y="0"/>
                  <a:pt x="28" y="0"/>
                </a:cubicBezTo>
                <a:cubicBezTo>
                  <a:pt x="44" y="0"/>
                  <a:pt x="57" y="13"/>
                  <a:pt x="57" y="29"/>
                </a:cubicBezTo>
                <a:close/>
                <a:moveTo>
                  <a:pt x="5" y="29"/>
                </a:moveTo>
                <a:cubicBezTo>
                  <a:pt x="5" y="42"/>
                  <a:pt x="16" y="52"/>
                  <a:pt x="28" y="52"/>
                </a:cubicBezTo>
                <a:cubicBezTo>
                  <a:pt x="41" y="52"/>
                  <a:pt x="52" y="42"/>
                  <a:pt x="52" y="29"/>
                </a:cubicBezTo>
                <a:cubicBezTo>
                  <a:pt x="52" y="16"/>
                  <a:pt x="41" y="6"/>
                  <a:pt x="28" y="6"/>
                </a:cubicBezTo>
                <a:cubicBezTo>
                  <a:pt x="16" y="6"/>
                  <a:pt x="5" y="16"/>
                  <a:pt x="5" y="29"/>
                </a:cubicBezTo>
                <a:close/>
                <a:moveTo>
                  <a:pt x="31" y="12"/>
                </a:moveTo>
                <a:cubicBezTo>
                  <a:pt x="45" y="26"/>
                  <a:pt x="45" y="26"/>
                  <a:pt x="45" y="26"/>
                </a:cubicBezTo>
                <a:cubicBezTo>
                  <a:pt x="47" y="28"/>
                  <a:pt x="47" y="30"/>
                  <a:pt x="45" y="31"/>
                </a:cubicBezTo>
                <a:cubicBezTo>
                  <a:pt x="44" y="33"/>
                  <a:pt x="42" y="33"/>
                  <a:pt x="40" y="31"/>
                </a:cubicBezTo>
                <a:cubicBezTo>
                  <a:pt x="32" y="23"/>
                  <a:pt x="32" y="23"/>
                  <a:pt x="32" y="23"/>
                </a:cubicBezTo>
                <a:cubicBezTo>
                  <a:pt x="32" y="43"/>
                  <a:pt x="32" y="43"/>
                  <a:pt x="32" y="43"/>
                </a:cubicBezTo>
                <a:cubicBezTo>
                  <a:pt x="32" y="45"/>
                  <a:pt x="30" y="47"/>
                  <a:pt x="28" y="47"/>
                </a:cubicBezTo>
                <a:cubicBezTo>
                  <a:pt x="26" y="47"/>
                  <a:pt x="25" y="45"/>
                  <a:pt x="25" y="43"/>
                </a:cubicBezTo>
                <a:cubicBezTo>
                  <a:pt x="25" y="23"/>
                  <a:pt x="25" y="23"/>
                  <a:pt x="25" y="23"/>
                </a:cubicBezTo>
                <a:cubicBezTo>
                  <a:pt x="17" y="31"/>
                  <a:pt x="17" y="31"/>
                  <a:pt x="17" y="31"/>
                </a:cubicBezTo>
                <a:cubicBezTo>
                  <a:pt x="15" y="33"/>
                  <a:pt x="13" y="33"/>
                  <a:pt x="12" y="31"/>
                </a:cubicBezTo>
                <a:cubicBezTo>
                  <a:pt x="11" y="31"/>
                  <a:pt x="11" y="30"/>
                  <a:pt x="11" y="29"/>
                </a:cubicBezTo>
                <a:cubicBezTo>
                  <a:pt x="11" y="28"/>
                  <a:pt x="11" y="27"/>
                  <a:pt x="12" y="26"/>
                </a:cubicBezTo>
                <a:cubicBezTo>
                  <a:pt x="26" y="12"/>
                  <a:pt x="26" y="12"/>
                  <a:pt x="26" y="12"/>
                </a:cubicBezTo>
                <a:cubicBezTo>
                  <a:pt x="27" y="11"/>
                  <a:pt x="30" y="11"/>
                  <a:pt x="31" y="12"/>
                </a:cubicBezTo>
                <a:close/>
              </a:path>
            </a:pathLst>
          </a:custGeom>
          <a:solidFill>
            <a:schemeClr val="accent2"/>
          </a:solidFill>
          <a:ln>
            <a:noFill/>
          </a:ln>
          <a:extLst/>
        </p:spPr>
        <p:txBody>
          <a:bodyPr anchor="ctr"/>
          <a:lstStyle/>
          <a:p>
            <a:pPr algn="ctr"/>
            <a:endParaRPr/>
          </a:p>
        </p:txBody>
      </p:sp>
      <p:sp>
        <p:nvSpPr>
          <p:cNvPr id="43" name="išľî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8374887-B1F1-45B8-95CF-16FF6D041BA4}"/>
              </a:ext>
            </a:extLst>
          </p:cNvPr>
          <p:cNvSpPr/>
          <p:nvPr/>
        </p:nvSpPr>
        <p:spPr bwMode="auto">
          <a:xfrm rot="17100000">
            <a:off x="9938495" y="922922"/>
            <a:ext cx="218470" cy="219897"/>
          </a:xfrm>
          <a:custGeom>
            <a:avLst/>
            <a:gdLst>
              <a:gd name="T0" fmla="*/ 85 w 94"/>
              <a:gd name="T1" fmla="*/ 20 h 94"/>
              <a:gd name="T2" fmla="*/ 37 w 94"/>
              <a:gd name="T3" fmla="*/ 2 h 94"/>
              <a:gd name="T4" fmla="*/ 20 w 94"/>
              <a:gd name="T5" fmla="*/ 10 h 94"/>
              <a:gd name="T6" fmla="*/ 2 w 94"/>
              <a:gd name="T7" fmla="*/ 57 h 94"/>
              <a:gd name="T8" fmla="*/ 10 w 94"/>
              <a:gd name="T9" fmla="*/ 74 h 94"/>
              <a:gd name="T10" fmla="*/ 57 w 94"/>
              <a:gd name="T11" fmla="*/ 92 h 94"/>
              <a:gd name="T12" fmla="*/ 74 w 94"/>
              <a:gd name="T13" fmla="*/ 84 h 94"/>
              <a:gd name="T14" fmla="*/ 92 w 94"/>
              <a:gd name="T15" fmla="*/ 37 h 94"/>
              <a:gd name="T16" fmla="*/ 85 w 94"/>
              <a:gd name="T17" fmla="*/ 20 h 94"/>
              <a:gd name="T18" fmla="*/ 36 w 94"/>
              <a:gd name="T19" fmla="*/ 38 h 94"/>
              <a:gd name="T20" fmla="*/ 62 w 94"/>
              <a:gd name="T21" fmla="*/ 47 h 94"/>
              <a:gd name="T22" fmla="*/ 61 w 94"/>
              <a:gd name="T23" fmla="*/ 52 h 94"/>
              <a:gd name="T24" fmla="*/ 42 w 94"/>
              <a:gd name="T25" fmla="*/ 61 h 94"/>
              <a:gd name="T26" fmla="*/ 33 w 94"/>
              <a:gd name="T27" fmla="*/ 42 h 94"/>
              <a:gd name="T28" fmla="*/ 36 w 94"/>
              <a:gd name="T29" fmla="*/ 38 h 94"/>
              <a:gd name="T30" fmla="*/ 76 w 94"/>
              <a:gd name="T31" fmla="*/ 53 h 94"/>
              <a:gd name="T32" fmla="*/ 69 w 94"/>
              <a:gd name="T33" fmla="*/ 71 h 94"/>
              <a:gd name="T34" fmla="*/ 66 w 94"/>
              <a:gd name="T35" fmla="*/ 80 h 94"/>
              <a:gd name="T36" fmla="*/ 59 w 94"/>
              <a:gd name="T37" fmla="*/ 82 h 94"/>
              <a:gd name="T38" fmla="*/ 15 w 94"/>
              <a:gd name="T39" fmla="*/ 65 h 94"/>
              <a:gd name="T40" fmla="*/ 12 w 94"/>
              <a:gd name="T41" fmla="*/ 59 h 94"/>
              <a:gd name="T42" fmla="*/ 15 w 94"/>
              <a:gd name="T43" fmla="*/ 50 h 94"/>
              <a:gd name="T44" fmla="*/ 22 w 94"/>
              <a:gd name="T45" fmla="*/ 32 h 94"/>
              <a:gd name="T46" fmla="*/ 22 w 94"/>
              <a:gd name="T47" fmla="*/ 32 h 94"/>
              <a:gd name="T48" fmla="*/ 29 w 94"/>
              <a:gd name="T49" fmla="*/ 35 h 94"/>
              <a:gd name="T50" fmla="*/ 27 w 94"/>
              <a:gd name="T51" fmla="*/ 39 h 94"/>
              <a:gd name="T52" fmla="*/ 39 w 94"/>
              <a:gd name="T53" fmla="*/ 67 h 94"/>
              <a:gd name="T54" fmla="*/ 67 w 94"/>
              <a:gd name="T55" fmla="*/ 55 h 94"/>
              <a:gd name="T56" fmla="*/ 69 w 94"/>
              <a:gd name="T57" fmla="*/ 50 h 94"/>
              <a:gd name="T58" fmla="*/ 76 w 94"/>
              <a:gd name="T59" fmla="*/ 53 h 94"/>
              <a:gd name="T60" fmla="*/ 82 w 94"/>
              <a:gd name="T61" fmla="*/ 37 h 94"/>
              <a:gd name="T62" fmla="*/ 79 w 94"/>
              <a:gd name="T63" fmla="*/ 38 h 94"/>
              <a:gd name="T64" fmla="*/ 74 w 94"/>
              <a:gd name="T65" fmla="*/ 37 h 94"/>
              <a:gd name="T66" fmla="*/ 73 w 94"/>
              <a:gd name="T67" fmla="*/ 34 h 94"/>
              <a:gd name="T68" fmla="*/ 74 w 94"/>
              <a:gd name="T69" fmla="*/ 29 h 94"/>
              <a:gd name="T70" fmla="*/ 77 w 94"/>
              <a:gd name="T71" fmla="*/ 28 h 94"/>
              <a:gd name="T72" fmla="*/ 82 w 94"/>
              <a:gd name="T73" fmla="*/ 29 h 94"/>
              <a:gd name="T74" fmla="*/ 83 w 94"/>
              <a:gd name="T75" fmla="*/ 33 h 94"/>
              <a:gd name="T76" fmla="*/ 82 w 94"/>
              <a:gd name="T77" fmla="*/ 3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 h="94">
                <a:moveTo>
                  <a:pt x="85" y="20"/>
                </a:moveTo>
                <a:cubicBezTo>
                  <a:pt x="37" y="2"/>
                  <a:pt x="37" y="2"/>
                  <a:pt x="37" y="2"/>
                </a:cubicBezTo>
                <a:cubicBezTo>
                  <a:pt x="30" y="0"/>
                  <a:pt x="23" y="3"/>
                  <a:pt x="20" y="10"/>
                </a:cubicBezTo>
                <a:cubicBezTo>
                  <a:pt x="2" y="57"/>
                  <a:pt x="2" y="57"/>
                  <a:pt x="2" y="57"/>
                </a:cubicBezTo>
                <a:cubicBezTo>
                  <a:pt x="0" y="64"/>
                  <a:pt x="3" y="71"/>
                  <a:pt x="10" y="74"/>
                </a:cubicBezTo>
                <a:cubicBezTo>
                  <a:pt x="57" y="92"/>
                  <a:pt x="57" y="92"/>
                  <a:pt x="57" y="92"/>
                </a:cubicBezTo>
                <a:cubicBezTo>
                  <a:pt x="64" y="94"/>
                  <a:pt x="71" y="91"/>
                  <a:pt x="74" y="84"/>
                </a:cubicBezTo>
                <a:cubicBezTo>
                  <a:pt x="92" y="37"/>
                  <a:pt x="92" y="37"/>
                  <a:pt x="92" y="37"/>
                </a:cubicBezTo>
                <a:cubicBezTo>
                  <a:pt x="94" y="30"/>
                  <a:pt x="91" y="23"/>
                  <a:pt x="85" y="20"/>
                </a:cubicBezTo>
                <a:close/>
                <a:moveTo>
                  <a:pt x="36" y="38"/>
                </a:moveTo>
                <a:cubicBezTo>
                  <a:pt x="62" y="47"/>
                  <a:pt x="62" y="47"/>
                  <a:pt x="62" y="47"/>
                </a:cubicBezTo>
                <a:cubicBezTo>
                  <a:pt x="62" y="49"/>
                  <a:pt x="61" y="51"/>
                  <a:pt x="61" y="52"/>
                </a:cubicBezTo>
                <a:cubicBezTo>
                  <a:pt x="58" y="60"/>
                  <a:pt x="49" y="64"/>
                  <a:pt x="42" y="61"/>
                </a:cubicBezTo>
                <a:cubicBezTo>
                  <a:pt x="34" y="58"/>
                  <a:pt x="31" y="49"/>
                  <a:pt x="33" y="42"/>
                </a:cubicBezTo>
                <a:cubicBezTo>
                  <a:pt x="34" y="40"/>
                  <a:pt x="35" y="39"/>
                  <a:pt x="36" y="38"/>
                </a:cubicBezTo>
                <a:close/>
                <a:moveTo>
                  <a:pt x="76" y="53"/>
                </a:moveTo>
                <a:cubicBezTo>
                  <a:pt x="69" y="71"/>
                  <a:pt x="69" y="71"/>
                  <a:pt x="69" y="71"/>
                </a:cubicBezTo>
                <a:cubicBezTo>
                  <a:pt x="66" y="80"/>
                  <a:pt x="66" y="80"/>
                  <a:pt x="66" y="80"/>
                </a:cubicBezTo>
                <a:cubicBezTo>
                  <a:pt x="65" y="82"/>
                  <a:pt x="62" y="83"/>
                  <a:pt x="59" y="82"/>
                </a:cubicBezTo>
                <a:cubicBezTo>
                  <a:pt x="15" y="65"/>
                  <a:pt x="15" y="65"/>
                  <a:pt x="15" y="65"/>
                </a:cubicBezTo>
                <a:cubicBezTo>
                  <a:pt x="12" y="64"/>
                  <a:pt x="11" y="62"/>
                  <a:pt x="12" y="59"/>
                </a:cubicBezTo>
                <a:cubicBezTo>
                  <a:pt x="15" y="50"/>
                  <a:pt x="15" y="50"/>
                  <a:pt x="15" y="50"/>
                </a:cubicBezTo>
                <a:cubicBezTo>
                  <a:pt x="22" y="32"/>
                  <a:pt x="22" y="32"/>
                  <a:pt x="22" y="32"/>
                </a:cubicBezTo>
                <a:cubicBezTo>
                  <a:pt x="22" y="32"/>
                  <a:pt x="22" y="32"/>
                  <a:pt x="22" y="32"/>
                </a:cubicBezTo>
                <a:cubicBezTo>
                  <a:pt x="29" y="35"/>
                  <a:pt x="29" y="35"/>
                  <a:pt x="29" y="35"/>
                </a:cubicBezTo>
                <a:cubicBezTo>
                  <a:pt x="28" y="36"/>
                  <a:pt x="27" y="38"/>
                  <a:pt x="27" y="39"/>
                </a:cubicBezTo>
                <a:cubicBezTo>
                  <a:pt x="23" y="51"/>
                  <a:pt x="28" y="63"/>
                  <a:pt x="39" y="67"/>
                </a:cubicBezTo>
                <a:cubicBezTo>
                  <a:pt x="51" y="72"/>
                  <a:pt x="63" y="66"/>
                  <a:pt x="67" y="55"/>
                </a:cubicBezTo>
                <a:cubicBezTo>
                  <a:pt x="68" y="53"/>
                  <a:pt x="68" y="52"/>
                  <a:pt x="69" y="50"/>
                </a:cubicBezTo>
                <a:cubicBezTo>
                  <a:pt x="76" y="53"/>
                  <a:pt x="76" y="53"/>
                  <a:pt x="76" y="53"/>
                </a:cubicBezTo>
                <a:close/>
                <a:moveTo>
                  <a:pt x="82" y="37"/>
                </a:moveTo>
                <a:cubicBezTo>
                  <a:pt x="81" y="38"/>
                  <a:pt x="80" y="39"/>
                  <a:pt x="79" y="38"/>
                </a:cubicBezTo>
                <a:cubicBezTo>
                  <a:pt x="74" y="37"/>
                  <a:pt x="74" y="37"/>
                  <a:pt x="74" y="37"/>
                </a:cubicBezTo>
                <a:cubicBezTo>
                  <a:pt x="73" y="36"/>
                  <a:pt x="72" y="35"/>
                  <a:pt x="73" y="34"/>
                </a:cubicBezTo>
                <a:cubicBezTo>
                  <a:pt x="74" y="29"/>
                  <a:pt x="74" y="29"/>
                  <a:pt x="74" y="29"/>
                </a:cubicBezTo>
                <a:cubicBezTo>
                  <a:pt x="75" y="28"/>
                  <a:pt x="76" y="27"/>
                  <a:pt x="77" y="28"/>
                </a:cubicBezTo>
                <a:cubicBezTo>
                  <a:pt x="82" y="29"/>
                  <a:pt x="82" y="29"/>
                  <a:pt x="82" y="29"/>
                </a:cubicBezTo>
                <a:cubicBezTo>
                  <a:pt x="83" y="30"/>
                  <a:pt x="84" y="31"/>
                  <a:pt x="83" y="33"/>
                </a:cubicBezTo>
                <a:lnTo>
                  <a:pt x="82" y="37"/>
                </a:lnTo>
                <a:close/>
              </a:path>
            </a:pathLst>
          </a:custGeom>
          <a:solidFill>
            <a:schemeClr val="accent2"/>
          </a:solidFill>
          <a:ln>
            <a:noFill/>
          </a:ln>
          <a:extLst/>
        </p:spPr>
        <p:txBody>
          <a:bodyPr anchor="ctr"/>
          <a:lstStyle/>
          <a:p>
            <a:pPr algn="ctr"/>
            <a:endParaRPr/>
          </a:p>
        </p:txBody>
      </p:sp>
      <p:sp>
        <p:nvSpPr>
          <p:cNvPr id="44" name="ïsḻ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E645D7D-639E-4167-8335-6D0037F0FBBB}"/>
              </a:ext>
            </a:extLst>
          </p:cNvPr>
          <p:cNvSpPr/>
          <p:nvPr/>
        </p:nvSpPr>
        <p:spPr bwMode="auto">
          <a:xfrm rot="1555595">
            <a:off x="9403749" y="2573021"/>
            <a:ext cx="95671" cy="151358"/>
          </a:xfrm>
          <a:custGeom>
            <a:avLst/>
            <a:gdLst>
              <a:gd name="T0" fmla="*/ 21 w 41"/>
              <a:gd name="T1" fmla="*/ 0 h 65"/>
              <a:gd name="T2" fmla="*/ 0 w 41"/>
              <a:gd name="T3" fmla="*/ 20 h 65"/>
              <a:gd name="T4" fmla="*/ 21 w 41"/>
              <a:gd name="T5" fmla="*/ 65 h 65"/>
              <a:gd name="T6" fmla="*/ 41 w 41"/>
              <a:gd name="T7" fmla="*/ 20 h 65"/>
              <a:gd name="T8" fmla="*/ 21 w 41"/>
              <a:gd name="T9" fmla="*/ 0 h 65"/>
              <a:gd name="T10" fmla="*/ 21 w 41"/>
              <a:gd name="T11" fmla="*/ 33 h 65"/>
              <a:gd name="T12" fmla="*/ 8 w 41"/>
              <a:gd name="T13" fmla="*/ 20 h 65"/>
              <a:gd name="T14" fmla="*/ 21 w 41"/>
              <a:gd name="T15" fmla="*/ 8 h 65"/>
              <a:gd name="T16" fmla="*/ 33 w 41"/>
              <a:gd name="T17" fmla="*/ 20 h 65"/>
              <a:gd name="T18" fmla="*/ 21 w 41"/>
              <a:gd name="T19" fmla="*/ 33 h 65"/>
              <a:gd name="T20" fmla="*/ 13 w 41"/>
              <a:gd name="T21" fmla="*/ 20 h 65"/>
              <a:gd name="T22" fmla="*/ 21 w 41"/>
              <a:gd name="T23" fmla="*/ 28 h 65"/>
              <a:gd name="T24" fmla="*/ 29 w 41"/>
              <a:gd name="T25" fmla="*/ 20 h 65"/>
              <a:gd name="T26" fmla="*/ 21 w 41"/>
              <a:gd name="T27" fmla="*/ 12 h 65"/>
              <a:gd name="T28" fmla="*/ 13 w 41"/>
              <a:gd name="T29" fmla="*/ 2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65">
                <a:moveTo>
                  <a:pt x="21" y="0"/>
                </a:moveTo>
                <a:cubicBezTo>
                  <a:pt x="9" y="0"/>
                  <a:pt x="0" y="9"/>
                  <a:pt x="0" y="20"/>
                </a:cubicBezTo>
                <a:cubicBezTo>
                  <a:pt x="0" y="41"/>
                  <a:pt x="21" y="65"/>
                  <a:pt x="21" y="65"/>
                </a:cubicBezTo>
                <a:cubicBezTo>
                  <a:pt x="21" y="65"/>
                  <a:pt x="41" y="41"/>
                  <a:pt x="41" y="20"/>
                </a:cubicBezTo>
                <a:cubicBezTo>
                  <a:pt x="41" y="9"/>
                  <a:pt x="32" y="0"/>
                  <a:pt x="21" y="0"/>
                </a:cubicBezTo>
                <a:close/>
                <a:moveTo>
                  <a:pt x="21" y="33"/>
                </a:moveTo>
                <a:cubicBezTo>
                  <a:pt x="14" y="33"/>
                  <a:pt x="8" y="27"/>
                  <a:pt x="8" y="20"/>
                </a:cubicBezTo>
                <a:cubicBezTo>
                  <a:pt x="8" y="13"/>
                  <a:pt x="14" y="8"/>
                  <a:pt x="21" y="8"/>
                </a:cubicBezTo>
                <a:cubicBezTo>
                  <a:pt x="28" y="8"/>
                  <a:pt x="33" y="13"/>
                  <a:pt x="33" y="20"/>
                </a:cubicBezTo>
                <a:cubicBezTo>
                  <a:pt x="33" y="27"/>
                  <a:pt x="28" y="33"/>
                  <a:pt x="21" y="33"/>
                </a:cubicBezTo>
                <a:close/>
                <a:moveTo>
                  <a:pt x="13" y="20"/>
                </a:moveTo>
                <a:cubicBezTo>
                  <a:pt x="13" y="25"/>
                  <a:pt x="16" y="28"/>
                  <a:pt x="21" y="28"/>
                </a:cubicBezTo>
                <a:cubicBezTo>
                  <a:pt x="25" y="28"/>
                  <a:pt x="29" y="25"/>
                  <a:pt x="29" y="20"/>
                </a:cubicBezTo>
                <a:cubicBezTo>
                  <a:pt x="29" y="16"/>
                  <a:pt x="25" y="12"/>
                  <a:pt x="21" y="12"/>
                </a:cubicBezTo>
                <a:cubicBezTo>
                  <a:pt x="16" y="12"/>
                  <a:pt x="13" y="16"/>
                  <a:pt x="13" y="20"/>
                </a:cubicBezTo>
                <a:close/>
              </a:path>
            </a:pathLst>
          </a:custGeom>
          <a:solidFill>
            <a:schemeClr val="accent2"/>
          </a:solidFill>
          <a:ln>
            <a:noFill/>
          </a:ln>
          <a:extLst/>
        </p:spPr>
        <p:txBody>
          <a:bodyPr anchor="ctr"/>
          <a:lstStyle/>
          <a:p>
            <a:pPr algn="ctr"/>
            <a:endParaRPr/>
          </a:p>
        </p:txBody>
      </p:sp>
      <p:sp>
        <p:nvSpPr>
          <p:cNvPr id="45" name="ísļ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7CA5E52-DB0C-40AA-A802-899C638F020F}"/>
              </a:ext>
            </a:extLst>
          </p:cNvPr>
          <p:cNvSpPr/>
          <p:nvPr/>
        </p:nvSpPr>
        <p:spPr bwMode="auto">
          <a:xfrm rot="21028807">
            <a:off x="9488991" y="1640149"/>
            <a:ext cx="279869" cy="282725"/>
          </a:xfrm>
          <a:custGeom>
            <a:avLst/>
            <a:gdLst>
              <a:gd name="T0" fmla="*/ 0 w 120"/>
              <a:gd name="T1" fmla="*/ 70 h 121"/>
              <a:gd name="T2" fmla="*/ 10 w 120"/>
              <a:gd name="T3" fmla="*/ 80 h 121"/>
              <a:gd name="T4" fmla="*/ 20 w 120"/>
              <a:gd name="T5" fmla="*/ 70 h 121"/>
              <a:gd name="T6" fmla="*/ 20 w 120"/>
              <a:gd name="T7" fmla="*/ 34 h 121"/>
              <a:gd name="T8" fmla="*/ 103 w 120"/>
              <a:gd name="T9" fmla="*/ 117 h 121"/>
              <a:gd name="T10" fmla="*/ 117 w 120"/>
              <a:gd name="T11" fmla="*/ 117 h 121"/>
              <a:gd name="T12" fmla="*/ 120 w 120"/>
              <a:gd name="T13" fmla="*/ 110 h 121"/>
              <a:gd name="T14" fmla="*/ 117 w 120"/>
              <a:gd name="T15" fmla="*/ 103 h 121"/>
              <a:gd name="T16" fmla="*/ 34 w 120"/>
              <a:gd name="T17" fmla="*/ 20 h 121"/>
              <a:gd name="T18" fmla="*/ 70 w 120"/>
              <a:gd name="T19" fmla="*/ 20 h 121"/>
              <a:gd name="T20" fmla="*/ 80 w 120"/>
              <a:gd name="T21" fmla="*/ 10 h 121"/>
              <a:gd name="T22" fmla="*/ 70 w 120"/>
              <a:gd name="T23" fmla="*/ 0 h 121"/>
              <a:gd name="T24" fmla="*/ 0 w 120"/>
              <a:gd name="T25" fmla="*/ 0 h 121"/>
              <a:gd name="T26" fmla="*/ 0 w 120"/>
              <a:gd name="T27" fmla="*/ 7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121">
                <a:moveTo>
                  <a:pt x="0" y="70"/>
                </a:moveTo>
                <a:cubicBezTo>
                  <a:pt x="0" y="76"/>
                  <a:pt x="4" y="80"/>
                  <a:pt x="10" y="80"/>
                </a:cubicBezTo>
                <a:cubicBezTo>
                  <a:pt x="15" y="80"/>
                  <a:pt x="20" y="76"/>
                  <a:pt x="20" y="70"/>
                </a:cubicBezTo>
                <a:cubicBezTo>
                  <a:pt x="20" y="34"/>
                  <a:pt x="20" y="34"/>
                  <a:pt x="20" y="34"/>
                </a:cubicBezTo>
                <a:cubicBezTo>
                  <a:pt x="103" y="117"/>
                  <a:pt x="103" y="117"/>
                  <a:pt x="103" y="117"/>
                </a:cubicBezTo>
                <a:cubicBezTo>
                  <a:pt x="107" y="121"/>
                  <a:pt x="113" y="121"/>
                  <a:pt x="117" y="117"/>
                </a:cubicBezTo>
                <a:cubicBezTo>
                  <a:pt x="119" y="115"/>
                  <a:pt x="120" y="113"/>
                  <a:pt x="120" y="110"/>
                </a:cubicBezTo>
                <a:cubicBezTo>
                  <a:pt x="120" y="108"/>
                  <a:pt x="119" y="105"/>
                  <a:pt x="117" y="103"/>
                </a:cubicBezTo>
                <a:cubicBezTo>
                  <a:pt x="34" y="20"/>
                  <a:pt x="34" y="20"/>
                  <a:pt x="34" y="20"/>
                </a:cubicBezTo>
                <a:cubicBezTo>
                  <a:pt x="70" y="20"/>
                  <a:pt x="70" y="20"/>
                  <a:pt x="70" y="20"/>
                </a:cubicBezTo>
                <a:cubicBezTo>
                  <a:pt x="75" y="20"/>
                  <a:pt x="80" y="15"/>
                  <a:pt x="80" y="10"/>
                </a:cubicBezTo>
                <a:cubicBezTo>
                  <a:pt x="80" y="4"/>
                  <a:pt x="75" y="0"/>
                  <a:pt x="70" y="0"/>
                </a:cubicBezTo>
                <a:cubicBezTo>
                  <a:pt x="0" y="0"/>
                  <a:pt x="0" y="0"/>
                  <a:pt x="0" y="0"/>
                </a:cubicBezTo>
                <a:lnTo>
                  <a:pt x="0" y="70"/>
                </a:lnTo>
                <a:close/>
              </a:path>
            </a:pathLst>
          </a:custGeom>
          <a:solidFill>
            <a:schemeClr val="accent2"/>
          </a:solidFill>
          <a:ln>
            <a:noFill/>
          </a:ln>
          <a:extLst/>
        </p:spPr>
        <p:txBody>
          <a:bodyPr anchor="ctr"/>
          <a:lstStyle/>
          <a:p>
            <a:pPr algn="ctr"/>
            <a:endParaRPr/>
          </a:p>
        </p:txBody>
      </p:sp>
      <p:sp>
        <p:nvSpPr>
          <p:cNvPr id="46" name="ïṩl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07AB646-A3E1-4668-8DBC-C340BD9BEE3C}"/>
              </a:ext>
            </a:extLst>
          </p:cNvPr>
          <p:cNvSpPr/>
          <p:nvPr/>
        </p:nvSpPr>
        <p:spPr bwMode="auto">
          <a:xfrm rot="21028807">
            <a:off x="9439846" y="1828209"/>
            <a:ext cx="302716" cy="285581"/>
          </a:xfrm>
          <a:custGeom>
            <a:avLst/>
            <a:gdLst>
              <a:gd name="T0" fmla="*/ 93 w 212"/>
              <a:gd name="T1" fmla="*/ 107 h 200"/>
              <a:gd name="T2" fmla="*/ 119 w 212"/>
              <a:gd name="T3" fmla="*/ 107 h 200"/>
              <a:gd name="T4" fmla="*/ 119 w 212"/>
              <a:gd name="T5" fmla="*/ 54 h 200"/>
              <a:gd name="T6" fmla="*/ 158 w 212"/>
              <a:gd name="T7" fmla="*/ 54 h 200"/>
              <a:gd name="T8" fmla="*/ 106 w 212"/>
              <a:gd name="T9" fmla="*/ 0 h 200"/>
              <a:gd name="T10" fmla="*/ 52 w 212"/>
              <a:gd name="T11" fmla="*/ 54 h 200"/>
              <a:gd name="T12" fmla="*/ 93 w 212"/>
              <a:gd name="T13" fmla="*/ 54 h 200"/>
              <a:gd name="T14" fmla="*/ 93 w 212"/>
              <a:gd name="T15" fmla="*/ 107 h 200"/>
              <a:gd name="T16" fmla="*/ 132 w 212"/>
              <a:gd name="T17" fmla="*/ 77 h 200"/>
              <a:gd name="T18" fmla="*/ 132 w 212"/>
              <a:gd name="T19" fmla="*/ 97 h 200"/>
              <a:gd name="T20" fmla="*/ 192 w 212"/>
              <a:gd name="T21" fmla="*/ 120 h 200"/>
              <a:gd name="T22" fmla="*/ 106 w 212"/>
              <a:gd name="T23" fmla="*/ 152 h 200"/>
              <a:gd name="T24" fmla="*/ 18 w 212"/>
              <a:gd name="T25" fmla="*/ 120 h 200"/>
              <a:gd name="T26" fmla="*/ 78 w 212"/>
              <a:gd name="T27" fmla="*/ 97 h 200"/>
              <a:gd name="T28" fmla="*/ 78 w 212"/>
              <a:gd name="T29" fmla="*/ 77 h 200"/>
              <a:gd name="T30" fmla="*/ 0 w 212"/>
              <a:gd name="T31" fmla="*/ 107 h 200"/>
              <a:gd name="T32" fmla="*/ 0 w 212"/>
              <a:gd name="T33" fmla="*/ 160 h 200"/>
              <a:gd name="T34" fmla="*/ 106 w 212"/>
              <a:gd name="T35" fmla="*/ 200 h 200"/>
              <a:gd name="T36" fmla="*/ 212 w 212"/>
              <a:gd name="T37" fmla="*/ 160 h 200"/>
              <a:gd name="T38" fmla="*/ 212 w 212"/>
              <a:gd name="T39" fmla="*/ 107 h 200"/>
              <a:gd name="T40" fmla="*/ 132 w 212"/>
              <a:gd name="T41" fmla="*/ 7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2" h="200">
                <a:moveTo>
                  <a:pt x="93" y="107"/>
                </a:moveTo>
                <a:lnTo>
                  <a:pt x="119" y="107"/>
                </a:lnTo>
                <a:lnTo>
                  <a:pt x="119" y="54"/>
                </a:lnTo>
                <a:lnTo>
                  <a:pt x="158" y="54"/>
                </a:lnTo>
                <a:lnTo>
                  <a:pt x="106" y="0"/>
                </a:lnTo>
                <a:lnTo>
                  <a:pt x="52" y="54"/>
                </a:lnTo>
                <a:lnTo>
                  <a:pt x="93" y="54"/>
                </a:lnTo>
                <a:lnTo>
                  <a:pt x="93" y="107"/>
                </a:lnTo>
                <a:close/>
                <a:moveTo>
                  <a:pt x="132" y="77"/>
                </a:moveTo>
                <a:lnTo>
                  <a:pt x="132" y="97"/>
                </a:lnTo>
                <a:lnTo>
                  <a:pt x="192" y="120"/>
                </a:lnTo>
                <a:lnTo>
                  <a:pt x="106" y="152"/>
                </a:lnTo>
                <a:lnTo>
                  <a:pt x="18" y="120"/>
                </a:lnTo>
                <a:lnTo>
                  <a:pt x="78" y="97"/>
                </a:lnTo>
                <a:lnTo>
                  <a:pt x="78" y="77"/>
                </a:lnTo>
                <a:lnTo>
                  <a:pt x="0" y="107"/>
                </a:lnTo>
                <a:lnTo>
                  <a:pt x="0" y="160"/>
                </a:lnTo>
                <a:lnTo>
                  <a:pt x="106" y="200"/>
                </a:lnTo>
                <a:lnTo>
                  <a:pt x="212" y="160"/>
                </a:lnTo>
                <a:lnTo>
                  <a:pt x="212" y="107"/>
                </a:lnTo>
                <a:lnTo>
                  <a:pt x="132" y="77"/>
                </a:lnTo>
                <a:close/>
              </a:path>
            </a:pathLst>
          </a:custGeom>
          <a:solidFill>
            <a:schemeClr val="accent2"/>
          </a:solidFill>
          <a:ln>
            <a:noFill/>
          </a:ln>
          <a:extLst/>
        </p:spPr>
        <p:txBody>
          <a:bodyPr anchor="ctr"/>
          <a:lstStyle/>
          <a:p>
            <a:pPr algn="ctr"/>
            <a:endParaRPr/>
          </a:p>
        </p:txBody>
      </p:sp>
      <p:sp>
        <p:nvSpPr>
          <p:cNvPr id="47" name="íŝli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0555E19-6614-4893-8E92-1E52BE48F8E2}"/>
              </a:ext>
            </a:extLst>
          </p:cNvPr>
          <p:cNvSpPr/>
          <p:nvPr/>
        </p:nvSpPr>
        <p:spPr bwMode="auto">
          <a:xfrm rot="21028807">
            <a:off x="8909748" y="2309047"/>
            <a:ext cx="231321" cy="175632"/>
          </a:xfrm>
          <a:custGeom>
            <a:avLst/>
            <a:gdLst>
              <a:gd name="T0" fmla="*/ 37 w 99"/>
              <a:gd name="T1" fmla="*/ 16 h 75"/>
              <a:gd name="T2" fmla="*/ 53 w 99"/>
              <a:gd name="T3" fmla="*/ 31 h 75"/>
              <a:gd name="T4" fmla="*/ 68 w 99"/>
              <a:gd name="T5" fmla="*/ 16 h 75"/>
              <a:gd name="T6" fmla="*/ 53 w 99"/>
              <a:gd name="T7" fmla="*/ 0 h 75"/>
              <a:gd name="T8" fmla="*/ 37 w 99"/>
              <a:gd name="T9" fmla="*/ 16 h 75"/>
              <a:gd name="T10" fmla="*/ 0 w 99"/>
              <a:gd name="T11" fmla="*/ 16 h 75"/>
              <a:gd name="T12" fmla="*/ 16 w 99"/>
              <a:gd name="T13" fmla="*/ 31 h 75"/>
              <a:gd name="T14" fmla="*/ 31 w 99"/>
              <a:gd name="T15" fmla="*/ 16 h 75"/>
              <a:gd name="T16" fmla="*/ 16 w 99"/>
              <a:gd name="T17" fmla="*/ 0 h 75"/>
              <a:gd name="T18" fmla="*/ 0 w 99"/>
              <a:gd name="T19" fmla="*/ 16 h 75"/>
              <a:gd name="T20" fmla="*/ 74 w 99"/>
              <a:gd name="T21" fmla="*/ 47 h 75"/>
              <a:gd name="T22" fmla="*/ 74 w 99"/>
              <a:gd name="T23" fmla="*/ 37 h 75"/>
              <a:gd name="T24" fmla="*/ 68 w 99"/>
              <a:gd name="T25" fmla="*/ 31 h 75"/>
              <a:gd name="T26" fmla="*/ 53 w 99"/>
              <a:gd name="T27" fmla="*/ 31 h 75"/>
              <a:gd name="T28" fmla="*/ 16 w 99"/>
              <a:gd name="T29" fmla="*/ 31 h 75"/>
              <a:gd name="T30" fmla="*/ 6 w 99"/>
              <a:gd name="T31" fmla="*/ 31 h 75"/>
              <a:gd name="T32" fmla="*/ 0 w 99"/>
              <a:gd name="T33" fmla="*/ 37 h 75"/>
              <a:gd name="T34" fmla="*/ 0 w 99"/>
              <a:gd name="T35" fmla="*/ 68 h 75"/>
              <a:gd name="T36" fmla="*/ 6 w 99"/>
              <a:gd name="T37" fmla="*/ 75 h 75"/>
              <a:gd name="T38" fmla="*/ 68 w 99"/>
              <a:gd name="T39" fmla="*/ 75 h 75"/>
              <a:gd name="T40" fmla="*/ 74 w 99"/>
              <a:gd name="T41" fmla="*/ 68 h 75"/>
              <a:gd name="T42" fmla="*/ 74 w 99"/>
              <a:gd name="T43" fmla="*/ 59 h 75"/>
              <a:gd name="T44" fmla="*/ 99 w 99"/>
              <a:gd name="T45" fmla="*/ 75 h 75"/>
              <a:gd name="T46" fmla="*/ 99 w 99"/>
              <a:gd name="T47" fmla="*/ 31 h 75"/>
              <a:gd name="T48" fmla="*/ 74 w 99"/>
              <a:gd name="T49" fmla="*/ 47 h 75"/>
              <a:gd name="T50" fmla="*/ 62 w 99"/>
              <a:gd name="T51" fmla="*/ 62 h 75"/>
              <a:gd name="T52" fmla="*/ 13 w 99"/>
              <a:gd name="T53" fmla="*/ 62 h 75"/>
              <a:gd name="T54" fmla="*/ 13 w 99"/>
              <a:gd name="T55" fmla="*/ 44 h 75"/>
              <a:gd name="T56" fmla="*/ 62 w 99"/>
              <a:gd name="T57" fmla="*/ 44 h 75"/>
              <a:gd name="T58" fmla="*/ 62 w 99"/>
              <a:gd name="T59" fmla="*/ 6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75">
                <a:moveTo>
                  <a:pt x="37" y="16"/>
                </a:moveTo>
                <a:cubicBezTo>
                  <a:pt x="37" y="24"/>
                  <a:pt x="44" y="31"/>
                  <a:pt x="53" y="31"/>
                </a:cubicBezTo>
                <a:cubicBezTo>
                  <a:pt x="61" y="31"/>
                  <a:pt x="68" y="24"/>
                  <a:pt x="68" y="16"/>
                </a:cubicBezTo>
                <a:cubicBezTo>
                  <a:pt x="68" y="7"/>
                  <a:pt x="61" y="0"/>
                  <a:pt x="53" y="0"/>
                </a:cubicBezTo>
                <a:cubicBezTo>
                  <a:pt x="44" y="0"/>
                  <a:pt x="37" y="7"/>
                  <a:pt x="37" y="16"/>
                </a:cubicBezTo>
                <a:close/>
                <a:moveTo>
                  <a:pt x="0" y="16"/>
                </a:moveTo>
                <a:cubicBezTo>
                  <a:pt x="0" y="24"/>
                  <a:pt x="7" y="31"/>
                  <a:pt x="16" y="31"/>
                </a:cubicBezTo>
                <a:cubicBezTo>
                  <a:pt x="24" y="31"/>
                  <a:pt x="31" y="24"/>
                  <a:pt x="31" y="16"/>
                </a:cubicBezTo>
                <a:cubicBezTo>
                  <a:pt x="31" y="7"/>
                  <a:pt x="24" y="0"/>
                  <a:pt x="16" y="0"/>
                </a:cubicBezTo>
                <a:cubicBezTo>
                  <a:pt x="7" y="0"/>
                  <a:pt x="0" y="7"/>
                  <a:pt x="0" y="16"/>
                </a:cubicBezTo>
                <a:close/>
                <a:moveTo>
                  <a:pt x="74" y="47"/>
                </a:moveTo>
                <a:cubicBezTo>
                  <a:pt x="74" y="37"/>
                  <a:pt x="74" y="37"/>
                  <a:pt x="74" y="37"/>
                </a:cubicBezTo>
                <a:cubicBezTo>
                  <a:pt x="74" y="34"/>
                  <a:pt x="72" y="31"/>
                  <a:pt x="68" y="31"/>
                </a:cubicBezTo>
                <a:cubicBezTo>
                  <a:pt x="53" y="31"/>
                  <a:pt x="53" y="31"/>
                  <a:pt x="53" y="31"/>
                </a:cubicBezTo>
                <a:cubicBezTo>
                  <a:pt x="16" y="31"/>
                  <a:pt x="16" y="31"/>
                  <a:pt x="16" y="31"/>
                </a:cubicBezTo>
                <a:cubicBezTo>
                  <a:pt x="6" y="31"/>
                  <a:pt x="6" y="31"/>
                  <a:pt x="6" y="31"/>
                </a:cubicBezTo>
                <a:cubicBezTo>
                  <a:pt x="3" y="31"/>
                  <a:pt x="0" y="34"/>
                  <a:pt x="0" y="37"/>
                </a:cubicBezTo>
                <a:cubicBezTo>
                  <a:pt x="0" y="68"/>
                  <a:pt x="0" y="68"/>
                  <a:pt x="0" y="68"/>
                </a:cubicBezTo>
                <a:cubicBezTo>
                  <a:pt x="0" y="72"/>
                  <a:pt x="3" y="75"/>
                  <a:pt x="6" y="75"/>
                </a:cubicBezTo>
                <a:cubicBezTo>
                  <a:pt x="68" y="75"/>
                  <a:pt x="68" y="75"/>
                  <a:pt x="68" y="75"/>
                </a:cubicBezTo>
                <a:cubicBezTo>
                  <a:pt x="72" y="75"/>
                  <a:pt x="74" y="72"/>
                  <a:pt x="74" y="68"/>
                </a:cubicBezTo>
                <a:cubicBezTo>
                  <a:pt x="74" y="59"/>
                  <a:pt x="74" y="59"/>
                  <a:pt x="74" y="59"/>
                </a:cubicBezTo>
                <a:cubicBezTo>
                  <a:pt x="99" y="75"/>
                  <a:pt x="99" y="75"/>
                  <a:pt x="99" y="75"/>
                </a:cubicBezTo>
                <a:cubicBezTo>
                  <a:pt x="99" y="31"/>
                  <a:pt x="99" y="31"/>
                  <a:pt x="99" y="31"/>
                </a:cubicBezTo>
                <a:lnTo>
                  <a:pt x="74" y="47"/>
                </a:lnTo>
                <a:close/>
                <a:moveTo>
                  <a:pt x="62" y="62"/>
                </a:moveTo>
                <a:cubicBezTo>
                  <a:pt x="13" y="62"/>
                  <a:pt x="13" y="62"/>
                  <a:pt x="13" y="62"/>
                </a:cubicBezTo>
                <a:cubicBezTo>
                  <a:pt x="13" y="44"/>
                  <a:pt x="13" y="44"/>
                  <a:pt x="13" y="44"/>
                </a:cubicBezTo>
                <a:cubicBezTo>
                  <a:pt x="62" y="44"/>
                  <a:pt x="62" y="44"/>
                  <a:pt x="62" y="44"/>
                </a:cubicBezTo>
                <a:lnTo>
                  <a:pt x="62" y="62"/>
                </a:lnTo>
                <a:close/>
              </a:path>
            </a:pathLst>
          </a:custGeom>
          <a:solidFill>
            <a:schemeClr val="accent2"/>
          </a:solidFill>
          <a:ln>
            <a:noFill/>
          </a:ln>
          <a:extLst/>
        </p:spPr>
        <p:txBody>
          <a:bodyPr anchor="ctr"/>
          <a:lstStyle/>
          <a:p>
            <a:pPr algn="ctr"/>
            <a:endParaRPr/>
          </a:p>
        </p:txBody>
      </p:sp>
      <p:sp>
        <p:nvSpPr>
          <p:cNvPr id="48" name="îṧļ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B50EFA0-8075-48E9-962F-D43B551534BF}"/>
              </a:ext>
            </a:extLst>
          </p:cNvPr>
          <p:cNvSpPr/>
          <p:nvPr/>
        </p:nvSpPr>
        <p:spPr bwMode="auto">
          <a:xfrm rot="21028807">
            <a:off x="8887268" y="2070688"/>
            <a:ext cx="224182" cy="224181"/>
          </a:xfrm>
          <a:custGeom>
            <a:avLst/>
            <a:gdLst>
              <a:gd name="T0" fmla="*/ 0 w 157"/>
              <a:gd name="T1" fmla="*/ 74 h 157"/>
              <a:gd name="T2" fmla="*/ 0 w 157"/>
              <a:gd name="T3" fmla="*/ 23 h 157"/>
              <a:gd name="T4" fmla="*/ 64 w 157"/>
              <a:gd name="T5" fmla="*/ 13 h 157"/>
              <a:gd name="T6" fmla="*/ 64 w 157"/>
              <a:gd name="T7" fmla="*/ 74 h 157"/>
              <a:gd name="T8" fmla="*/ 0 w 157"/>
              <a:gd name="T9" fmla="*/ 74 h 157"/>
              <a:gd name="T10" fmla="*/ 73 w 157"/>
              <a:gd name="T11" fmla="*/ 12 h 157"/>
              <a:gd name="T12" fmla="*/ 157 w 157"/>
              <a:gd name="T13" fmla="*/ 0 h 157"/>
              <a:gd name="T14" fmla="*/ 157 w 157"/>
              <a:gd name="T15" fmla="*/ 74 h 157"/>
              <a:gd name="T16" fmla="*/ 73 w 157"/>
              <a:gd name="T17" fmla="*/ 74 h 157"/>
              <a:gd name="T18" fmla="*/ 73 w 157"/>
              <a:gd name="T19" fmla="*/ 12 h 157"/>
              <a:gd name="T20" fmla="*/ 157 w 157"/>
              <a:gd name="T21" fmla="*/ 84 h 157"/>
              <a:gd name="T22" fmla="*/ 157 w 157"/>
              <a:gd name="T23" fmla="*/ 157 h 157"/>
              <a:gd name="T24" fmla="*/ 73 w 157"/>
              <a:gd name="T25" fmla="*/ 146 h 157"/>
              <a:gd name="T26" fmla="*/ 73 w 157"/>
              <a:gd name="T27" fmla="*/ 84 h 157"/>
              <a:gd name="T28" fmla="*/ 157 w 157"/>
              <a:gd name="T29" fmla="*/ 84 h 157"/>
              <a:gd name="T30" fmla="*/ 64 w 157"/>
              <a:gd name="T31" fmla="*/ 144 h 157"/>
              <a:gd name="T32" fmla="*/ 0 w 157"/>
              <a:gd name="T33" fmla="*/ 136 h 157"/>
              <a:gd name="T34" fmla="*/ 0 w 157"/>
              <a:gd name="T35" fmla="*/ 84 h 157"/>
              <a:gd name="T36" fmla="*/ 64 w 157"/>
              <a:gd name="T37" fmla="*/ 84 h 157"/>
              <a:gd name="T38" fmla="*/ 64 w 157"/>
              <a:gd name="T39" fmla="*/ 14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57">
                <a:moveTo>
                  <a:pt x="0" y="74"/>
                </a:moveTo>
                <a:lnTo>
                  <a:pt x="0" y="23"/>
                </a:lnTo>
                <a:lnTo>
                  <a:pt x="64" y="13"/>
                </a:lnTo>
                <a:lnTo>
                  <a:pt x="64" y="74"/>
                </a:lnTo>
                <a:lnTo>
                  <a:pt x="0" y="74"/>
                </a:lnTo>
                <a:close/>
                <a:moveTo>
                  <a:pt x="73" y="12"/>
                </a:moveTo>
                <a:lnTo>
                  <a:pt x="157" y="0"/>
                </a:lnTo>
                <a:lnTo>
                  <a:pt x="157" y="74"/>
                </a:lnTo>
                <a:lnTo>
                  <a:pt x="73" y="74"/>
                </a:lnTo>
                <a:lnTo>
                  <a:pt x="73" y="12"/>
                </a:lnTo>
                <a:close/>
                <a:moveTo>
                  <a:pt x="157" y="84"/>
                </a:moveTo>
                <a:lnTo>
                  <a:pt x="157" y="157"/>
                </a:lnTo>
                <a:lnTo>
                  <a:pt x="73" y="146"/>
                </a:lnTo>
                <a:lnTo>
                  <a:pt x="73" y="84"/>
                </a:lnTo>
                <a:lnTo>
                  <a:pt x="157" y="84"/>
                </a:lnTo>
                <a:close/>
                <a:moveTo>
                  <a:pt x="64" y="144"/>
                </a:moveTo>
                <a:lnTo>
                  <a:pt x="0" y="136"/>
                </a:lnTo>
                <a:lnTo>
                  <a:pt x="0" y="84"/>
                </a:lnTo>
                <a:lnTo>
                  <a:pt x="64" y="84"/>
                </a:lnTo>
                <a:lnTo>
                  <a:pt x="64" y="144"/>
                </a:lnTo>
                <a:close/>
              </a:path>
            </a:pathLst>
          </a:custGeom>
          <a:solidFill>
            <a:schemeClr val="accent2"/>
          </a:solidFill>
          <a:ln>
            <a:noFill/>
          </a:ln>
          <a:extLst/>
        </p:spPr>
        <p:txBody>
          <a:bodyPr anchor="ctr"/>
          <a:lstStyle/>
          <a:p>
            <a:pPr algn="ctr"/>
            <a:endParaRPr/>
          </a:p>
        </p:txBody>
      </p:sp>
      <p:sp>
        <p:nvSpPr>
          <p:cNvPr id="49" name="ïṩ1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54DB0D6-1C5F-4E2B-A731-22DC04EC5339}"/>
              </a:ext>
            </a:extLst>
          </p:cNvPr>
          <p:cNvSpPr/>
          <p:nvPr/>
        </p:nvSpPr>
        <p:spPr bwMode="auto">
          <a:xfrm rot="21028807">
            <a:off x="9191328" y="2355236"/>
            <a:ext cx="191339" cy="191340"/>
          </a:xfrm>
          <a:custGeom>
            <a:avLst/>
            <a:gdLst>
              <a:gd name="T0" fmla="*/ 0 w 82"/>
              <a:gd name="T1" fmla="*/ 41 h 82"/>
              <a:gd name="T2" fmla="*/ 82 w 82"/>
              <a:gd name="T3" fmla="*/ 41 h 82"/>
              <a:gd name="T4" fmla="*/ 64 w 82"/>
              <a:gd name="T5" fmla="*/ 55 h 82"/>
              <a:gd name="T6" fmla="*/ 77 w 82"/>
              <a:gd name="T7" fmla="*/ 44 h 82"/>
              <a:gd name="T8" fmla="*/ 64 w 82"/>
              <a:gd name="T9" fmla="*/ 55 h 82"/>
              <a:gd name="T10" fmla="*/ 16 w 82"/>
              <a:gd name="T11" fmla="*/ 38 h 82"/>
              <a:gd name="T12" fmla="*/ 8 w 82"/>
              <a:gd name="T13" fmla="*/ 27 h 82"/>
              <a:gd name="T14" fmla="*/ 59 w 82"/>
              <a:gd name="T15" fmla="*/ 27 h 82"/>
              <a:gd name="T16" fmla="*/ 44 w 82"/>
              <a:gd name="T17" fmla="*/ 38 h 82"/>
              <a:gd name="T18" fmla="*/ 59 w 82"/>
              <a:gd name="T19" fmla="*/ 27 h 82"/>
              <a:gd name="T20" fmla="*/ 44 w 82"/>
              <a:gd name="T21" fmla="*/ 5 h 82"/>
              <a:gd name="T22" fmla="*/ 54 w 82"/>
              <a:gd name="T23" fmla="*/ 14 h 82"/>
              <a:gd name="T24" fmla="*/ 44 w 82"/>
              <a:gd name="T25" fmla="*/ 22 h 82"/>
              <a:gd name="T26" fmla="*/ 35 w 82"/>
              <a:gd name="T27" fmla="*/ 7 h 82"/>
              <a:gd name="T28" fmla="*/ 38 w 82"/>
              <a:gd name="T29" fmla="*/ 22 h 82"/>
              <a:gd name="T30" fmla="*/ 28 w 82"/>
              <a:gd name="T31" fmla="*/ 14 h 82"/>
              <a:gd name="T32" fmla="*/ 38 w 82"/>
              <a:gd name="T33" fmla="*/ 38 h 82"/>
              <a:gd name="T34" fmla="*/ 23 w 82"/>
              <a:gd name="T35" fmla="*/ 27 h 82"/>
              <a:gd name="T36" fmla="*/ 8 w 82"/>
              <a:gd name="T37" fmla="*/ 55 h 82"/>
              <a:gd name="T38" fmla="*/ 16 w 82"/>
              <a:gd name="T39" fmla="*/ 44 h 82"/>
              <a:gd name="T40" fmla="*/ 8 w 82"/>
              <a:gd name="T41" fmla="*/ 55 h 82"/>
              <a:gd name="T42" fmla="*/ 38 w 82"/>
              <a:gd name="T43" fmla="*/ 44 h 82"/>
              <a:gd name="T44" fmla="*/ 23 w 82"/>
              <a:gd name="T45" fmla="*/ 55 h 82"/>
              <a:gd name="T46" fmla="*/ 38 w 82"/>
              <a:gd name="T47" fmla="*/ 60 h 82"/>
              <a:gd name="T48" fmla="*/ 35 w 82"/>
              <a:gd name="T49" fmla="*/ 74 h 82"/>
              <a:gd name="T50" fmla="*/ 25 w 82"/>
              <a:gd name="T51" fmla="*/ 60 h 82"/>
              <a:gd name="T52" fmla="*/ 54 w 82"/>
              <a:gd name="T53" fmla="*/ 67 h 82"/>
              <a:gd name="T54" fmla="*/ 44 w 82"/>
              <a:gd name="T55" fmla="*/ 76 h 82"/>
              <a:gd name="T56" fmla="*/ 57 w 82"/>
              <a:gd name="T57" fmla="*/ 60 h 82"/>
              <a:gd name="T58" fmla="*/ 44 w 82"/>
              <a:gd name="T59" fmla="*/ 55 h 82"/>
              <a:gd name="T60" fmla="*/ 60 w 82"/>
              <a:gd name="T61" fmla="*/ 44 h 82"/>
              <a:gd name="T62" fmla="*/ 44 w 82"/>
              <a:gd name="T63" fmla="*/ 55 h 82"/>
              <a:gd name="T64" fmla="*/ 64 w 82"/>
              <a:gd name="T65" fmla="*/ 27 h 82"/>
              <a:gd name="T66" fmla="*/ 77 w 82"/>
              <a:gd name="T67" fmla="*/ 38 h 82"/>
              <a:gd name="T68" fmla="*/ 71 w 82"/>
              <a:gd name="T69" fmla="*/ 22 h 82"/>
              <a:gd name="T70" fmla="*/ 57 w 82"/>
              <a:gd name="T71" fmla="*/ 9 h 82"/>
              <a:gd name="T72" fmla="*/ 71 w 82"/>
              <a:gd name="T73" fmla="*/ 22 h 82"/>
              <a:gd name="T74" fmla="*/ 26 w 82"/>
              <a:gd name="T75" fmla="*/ 9 h 82"/>
              <a:gd name="T76" fmla="*/ 11 w 82"/>
              <a:gd name="T77" fmla="*/ 22 h 82"/>
              <a:gd name="T78" fmla="*/ 11 w 82"/>
              <a:gd name="T79" fmla="*/ 60 h 82"/>
              <a:gd name="T80" fmla="*/ 26 w 82"/>
              <a:gd name="T81" fmla="*/ 73 h 82"/>
              <a:gd name="T82" fmla="*/ 11 w 82"/>
              <a:gd name="T83" fmla="*/ 60 h 82"/>
              <a:gd name="T84" fmla="*/ 57 w 82"/>
              <a:gd name="T85" fmla="*/ 73 h 82"/>
              <a:gd name="T86" fmla="*/ 71 w 82"/>
              <a:gd name="T87" fmla="*/ 6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82">
                <a:moveTo>
                  <a:pt x="41" y="0"/>
                </a:moveTo>
                <a:cubicBezTo>
                  <a:pt x="18" y="0"/>
                  <a:pt x="0" y="18"/>
                  <a:pt x="0" y="41"/>
                </a:cubicBezTo>
                <a:cubicBezTo>
                  <a:pt x="0" y="64"/>
                  <a:pt x="18" y="82"/>
                  <a:pt x="41" y="82"/>
                </a:cubicBezTo>
                <a:cubicBezTo>
                  <a:pt x="64" y="82"/>
                  <a:pt x="82" y="64"/>
                  <a:pt x="82" y="41"/>
                </a:cubicBezTo>
                <a:cubicBezTo>
                  <a:pt x="82" y="18"/>
                  <a:pt x="64" y="0"/>
                  <a:pt x="41" y="0"/>
                </a:cubicBezTo>
                <a:close/>
                <a:moveTo>
                  <a:pt x="64" y="55"/>
                </a:moveTo>
                <a:cubicBezTo>
                  <a:pt x="65" y="51"/>
                  <a:pt x="66" y="47"/>
                  <a:pt x="66" y="44"/>
                </a:cubicBezTo>
                <a:cubicBezTo>
                  <a:pt x="77" y="44"/>
                  <a:pt x="77" y="44"/>
                  <a:pt x="77" y="44"/>
                </a:cubicBezTo>
                <a:cubicBezTo>
                  <a:pt x="76" y="47"/>
                  <a:pt x="76" y="51"/>
                  <a:pt x="74" y="55"/>
                </a:cubicBezTo>
                <a:lnTo>
                  <a:pt x="64" y="55"/>
                </a:lnTo>
                <a:close/>
                <a:moveTo>
                  <a:pt x="18" y="27"/>
                </a:moveTo>
                <a:cubicBezTo>
                  <a:pt x="17" y="31"/>
                  <a:pt x="17" y="34"/>
                  <a:pt x="16" y="38"/>
                </a:cubicBezTo>
                <a:cubicBezTo>
                  <a:pt x="6" y="38"/>
                  <a:pt x="6" y="38"/>
                  <a:pt x="6" y="38"/>
                </a:cubicBezTo>
                <a:cubicBezTo>
                  <a:pt x="6" y="34"/>
                  <a:pt x="7" y="31"/>
                  <a:pt x="8" y="27"/>
                </a:cubicBezTo>
                <a:lnTo>
                  <a:pt x="18" y="27"/>
                </a:lnTo>
                <a:close/>
                <a:moveTo>
                  <a:pt x="59" y="27"/>
                </a:moveTo>
                <a:cubicBezTo>
                  <a:pt x="60" y="31"/>
                  <a:pt x="60" y="34"/>
                  <a:pt x="60" y="38"/>
                </a:cubicBezTo>
                <a:cubicBezTo>
                  <a:pt x="44" y="38"/>
                  <a:pt x="44" y="38"/>
                  <a:pt x="44" y="38"/>
                </a:cubicBezTo>
                <a:cubicBezTo>
                  <a:pt x="44" y="27"/>
                  <a:pt x="44" y="27"/>
                  <a:pt x="44" y="27"/>
                </a:cubicBezTo>
                <a:lnTo>
                  <a:pt x="59" y="27"/>
                </a:lnTo>
                <a:close/>
                <a:moveTo>
                  <a:pt x="44" y="22"/>
                </a:moveTo>
                <a:cubicBezTo>
                  <a:pt x="44" y="5"/>
                  <a:pt x="44" y="5"/>
                  <a:pt x="44" y="5"/>
                </a:cubicBezTo>
                <a:cubicBezTo>
                  <a:pt x="45" y="6"/>
                  <a:pt x="46" y="6"/>
                  <a:pt x="48" y="7"/>
                </a:cubicBezTo>
                <a:cubicBezTo>
                  <a:pt x="50" y="9"/>
                  <a:pt x="52" y="11"/>
                  <a:pt x="54" y="14"/>
                </a:cubicBezTo>
                <a:cubicBezTo>
                  <a:pt x="55" y="17"/>
                  <a:pt x="56" y="19"/>
                  <a:pt x="57" y="22"/>
                </a:cubicBezTo>
                <a:cubicBezTo>
                  <a:pt x="44" y="22"/>
                  <a:pt x="44" y="22"/>
                  <a:pt x="44" y="22"/>
                </a:cubicBezTo>
                <a:close/>
                <a:moveTo>
                  <a:pt x="28" y="14"/>
                </a:moveTo>
                <a:cubicBezTo>
                  <a:pt x="30" y="11"/>
                  <a:pt x="32" y="9"/>
                  <a:pt x="35" y="7"/>
                </a:cubicBezTo>
                <a:cubicBezTo>
                  <a:pt x="36" y="6"/>
                  <a:pt x="37" y="6"/>
                  <a:pt x="38" y="5"/>
                </a:cubicBezTo>
                <a:cubicBezTo>
                  <a:pt x="38" y="22"/>
                  <a:pt x="38" y="22"/>
                  <a:pt x="38" y="22"/>
                </a:cubicBezTo>
                <a:cubicBezTo>
                  <a:pt x="25" y="22"/>
                  <a:pt x="25" y="22"/>
                  <a:pt x="25" y="22"/>
                </a:cubicBezTo>
                <a:cubicBezTo>
                  <a:pt x="26" y="19"/>
                  <a:pt x="27" y="17"/>
                  <a:pt x="28" y="14"/>
                </a:cubicBezTo>
                <a:close/>
                <a:moveTo>
                  <a:pt x="38" y="27"/>
                </a:moveTo>
                <a:cubicBezTo>
                  <a:pt x="38" y="38"/>
                  <a:pt x="38" y="38"/>
                  <a:pt x="38" y="38"/>
                </a:cubicBezTo>
                <a:cubicBezTo>
                  <a:pt x="22" y="38"/>
                  <a:pt x="22" y="38"/>
                  <a:pt x="22" y="38"/>
                </a:cubicBezTo>
                <a:cubicBezTo>
                  <a:pt x="22" y="34"/>
                  <a:pt x="23" y="31"/>
                  <a:pt x="23" y="27"/>
                </a:cubicBezTo>
                <a:lnTo>
                  <a:pt x="38" y="27"/>
                </a:lnTo>
                <a:close/>
                <a:moveTo>
                  <a:pt x="8" y="55"/>
                </a:moveTo>
                <a:cubicBezTo>
                  <a:pt x="7" y="51"/>
                  <a:pt x="6" y="47"/>
                  <a:pt x="6" y="44"/>
                </a:cubicBezTo>
                <a:cubicBezTo>
                  <a:pt x="16" y="44"/>
                  <a:pt x="16" y="44"/>
                  <a:pt x="16" y="44"/>
                </a:cubicBezTo>
                <a:cubicBezTo>
                  <a:pt x="17" y="47"/>
                  <a:pt x="17" y="51"/>
                  <a:pt x="18" y="55"/>
                </a:cubicBezTo>
                <a:lnTo>
                  <a:pt x="8" y="55"/>
                </a:lnTo>
                <a:close/>
                <a:moveTo>
                  <a:pt x="22" y="44"/>
                </a:moveTo>
                <a:cubicBezTo>
                  <a:pt x="38" y="44"/>
                  <a:pt x="38" y="44"/>
                  <a:pt x="38" y="44"/>
                </a:cubicBezTo>
                <a:cubicBezTo>
                  <a:pt x="38" y="55"/>
                  <a:pt x="38" y="55"/>
                  <a:pt x="38" y="55"/>
                </a:cubicBezTo>
                <a:cubicBezTo>
                  <a:pt x="23" y="55"/>
                  <a:pt x="23" y="55"/>
                  <a:pt x="23" y="55"/>
                </a:cubicBezTo>
                <a:cubicBezTo>
                  <a:pt x="23" y="51"/>
                  <a:pt x="22" y="47"/>
                  <a:pt x="22" y="44"/>
                </a:cubicBezTo>
                <a:close/>
                <a:moveTo>
                  <a:pt x="38" y="60"/>
                </a:moveTo>
                <a:cubicBezTo>
                  <a:pt x="38" y="76"/>
                  <a:pt x="38" y="76"/>
                  <a:pt x="38" y="76"/>
                </a:cubicBezTo>
                <a:cubicBezTo>
                  <a:pt x="37" y="76"/>
                  <a:pt x="36" y="75"/>
                  <a:pt x="35" y="74"/>
                </a:cubicBezTo>
                <a:cubicBezTo>
                  <a:pt x="32" y="73"/>
                  <a:pt x="30" y="70"/>
                  <a:pt x="28" y="67"/>
                </a:cubicBezTo>
                <a:cubicBezTo>
                  <a:pt x="27" y="65"/>
                  <a:pt x="26" y="63"/>
                  <a:pt x="25" y="60"/>
                </a:cubicBezTo>
                <a:cubicBezTo>
                  <a:pt x="38" y="60"/>
                  <a:pt x="38" y="60"/>
                  <a:pt x="38" y="60"/>
                </a:cubicBezTo>
                <a:close/>
                <a:moveTo>
                  <a:pt x="54" y="67"/>
                </a:moveTo>
                <a:cubicBezTo>
                  <a:pt x="52" y="70"/>
                  <a:pt x="50" y="73"/>
                  <a:pt x="48" y="74"/>
                </a:cubicBezTo>
                <a:cubicBezTo>
                  <a:pt x="46" y="75"/>
                  <a:pt x="45" y="76"/>
                  <a:pt x="44" y="76"/>
                </a:cubicBezTo>
                <a:cubicBezTo>
                  <a:pt x="44" y="60"/>
                  <a:pt x="44" y="60"/>
                  <a:pt x="44" y="60"/>
                </a:cubicBezTo>
                <a:cubicBezTo>
                  <a:pt x="57" y="60"/>
                  <a:pt x="57" y="60"/>
                  <a:pt x="57" y="60"/>
                </a:cubicBezTo>
                <a:cubicBezTo>
                  <a:pt x="56" y="63"/>
                  <a:pt x="55" y="65"/>
                  <a:pt x="54" y="67"/>
                </a:cubicBezTo>
                <a:close/>
                <a:moveTo>
                  <a:pt x="44" y="55"/>
                </a:moveTo>
                <a:cubicBezTo>
                  <a:pt x="44" y="44"/>
                  <a:pt x="44" y="44"/>
                  <a:pt x="44" y="44"/>
                </a:cubicBezTo>
                <a:cubicBezTo>
                  <a:pt x="60" y="44"/>
                  <a:pt x="60" y="44"/>
                  <a:pt x="60" y="44"/>
                </a:cubicBezTo>
                <a:cubicBezTo>
                  <a:pt x="60" y="47"/>
                  <a:pt x="60" y="51"/>
                  <a:pt x="59" y="55"/>
                </a:cubicBezTo>
                <a:lnTo>
                  <a:pt x="44" y="55"/>
                </a:lnTo>
                <a:close/>
                <a:moveTo>
                  <a:pt x="66" y="38"/>
                </a:moveTo>
                <a:cubicBezTo>
                  <a:pt x="66" y="34"/>
                  <a:pt x="65" y="31"/>
                  <a:pt x="64" y="27"/>
                </a:cubicBezTo>
                <a:cubicBezTo>
                  <a:pt x="74" y="27"/>
                  <a:pt x="74" y="27"/>
                  <a:pt x="74" y="27"/>
                </a:cubicBezTo>
                <a:cubicBezTo>
                  <a:pt x="76" y="31"/>
                  <a:pt x="76" y="34"/>
                  <a:pt x="77" y="38"/>
                </a:cubicBezTo>
                <a:lnTo>
                  <a:pt x="66" y="38"/>
                </a:lnTo>
                <a:close/>
                <a:moveTo>
                  <a:pt x="71" y="22"/>
                </a:moveTo>
                <a:cubicBezTo>
                  <a:pt x="63" y="22"/>
                  <a:pt x="63" y="22"/>
                  <a:pt x="63" y="22"/>
                </a:cubicBezTo>
                <a:cubicBezTo>
                  <a:pt x="61" y="17"/>
                  <a:pt x="59" y="12"/>
                  <a:pt x="57" y="9"/>
                </a:cubicBezTo>
                <a:cubicBezTo>
                  <a:pt x="60" y="10"/>
                  <a:pt x="63" y="13"/>
                  <a:pt x="66" y="16"/>
                </a:cubicBezTo>
                <a:cubicBezTo>
                  <a:pt x="68" y="17"/>
                  <a:pt x="70" y="19"/>
                  <a:pt x="71" y="22"/>
                </a:cubicBezTo>
                <a:close/>
                <a:moveTo>
                  <a:pt x="16" y="16"/>
                </a:moveTo>
                <a:cubicBezTo>
                  <a:pt x="19" y="13"/>
                  <a:pt x="22" y="10"/>
                  <a:pt x="26" y="9"/>
                </a:cubicBezTo>
                <a:cubicBezTo>
                  <a:pt x="23" y="12"/>
                  <a:pt x="21" y="17"/>
                  <a:pt x="19" y="22"/>
                </a:cubicBezTo>
                <a:cubicBezTo>
                  <a:pt x="11" y="22"/>
                  <a:pt x="11" y="22"/>
                  <a:pt x="11" y="22"/>
                </a:cubicBezTo>
                <a:cubicBezTo>
                  <a:pt x="12" y="19"/>
                  <a:pt x="14" y="17"/>
                  <a:pt x="16" y="16"/>
                </a:cubicBezTo>
                <a:close/>
                <a:moveTo>
                  <a:pt x="11" y="60"/>
                </a:moveTo>
                <a:cubicBezTo>
                  <a:pt x="19" y="60"/>
                  <a:pt x="19" y="60"/>
                  <a:pt x="19" y="60"/>
                </a:cubicBezTo>
                <a:cubicBezTo>
                  <a:pt x="21" y="65"/>
                  <a:pt x="23" y="69"/>
                  <a:pt x="26" y="73"/>
                </a:cubicBezTo>
                <a:cubicBezTo>
                  <a:pt x="22" y="71"/>
                  <a:pt x="19" y="69"/>
                  <a:pt x="16" y="66"/>
                </a:cubicBezTo>
                <a:cubicBezTo>
                  <a:pt x="14" y="64"/>
                  <a:pt x="12" y="62"/>
                  <a:pt x="11" y="60"/>
                </a:cubicBezTo>
                <a:close/>
                <a:moveTo>
                  <a:pt x="66" y="66"/>
                </a:moveTo>
                <a:cubicBezTo>
                  <a:pt x="63" y="69"/>
                  <a:pt x="60" y="71"/>
                  <a:pt x="57" y="73"/>
                </a:cubicBezTo>
                <a:cubicBezTo>
                  <a:pt x="59" y="69"/>
                  <a:pt x="61" y="65"/>
                  <a:pt x="63" y="60"/>
                </a:cubicBezTo>
                <a:cubicBezTo>
                  <a:pt x="71" y="60"/>
                  <a:pt x="71" y="60"/>
                  <a:pt x="71" y="60"/>
                </a:cubicBezTo>
                <a:cubicBezTo>
                  <a:pt x="70" y="62"/>
                  <a:pt x="68" y="64"/>
                  <a:pt x="66" y="66"/>
                </a:cubicBezTo>
                <a:close/>
              </a:path>
            </a:pathLst>
          </a:custGeom>
          <a:solidFill>
            <a:schemeClr val="accent2"/>
          </a:solidFill>
          <a:ln>
            <a:noFill/>
          </a:ln>
          <a:extLst/>
        </p:spPr>
        <p:txBody>
          <a:bodyPr anchor="ctr"/>
          <a:lstStyle/>
          <a:p>
            <a:pPr algn="ctr"/>
            <a:endParaRPr/>
          </a:p>
        </p:txBody>
      </p:sp>
      <p:sp>
        <p:nvSpPr>
          <p:cNvPr id="50" name="í$ľ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C6F3775-B7F1-450D-809E-3EF72660D4F6}"/>
              </a:ext>
            </a:extLst>
          </p:cNvPr>
          <p:cNvSpPr/>
          <p:nvPr/>
        </p:nvSpPr>
        <p:spPr bwMode="auto">
          <a:xfrm rot="21028807">
            <a:off x="9261359" y="2225096"/>
            <a:ext cx="109949" cy="112804"/>
          </a:xfrm>
          <a:custGeom>
            <a:avLst/>
            <a:gdLst>
              <a:gd name="T0" fmla="*/ 43 w 47"/>
              <a:gd name="T1" fmla="*/ 29 h 48"/>
              <a:gd name="T2" fmla="*/ 47 w 47"/>
              <a:gd name="T3" fmla="*/ 16 h 48"/>
              <a:gd name="T4" fmla="*/ 42 w 47"/>
              <a:gd name="T5" fmla="*/ 8 h 48"/>
              <a:gd name="T6" fmla="*/ 37 w 47"/>
              <a:gd name="T7" fmla="*/ 9 h 48"/>
              <a:gd name="T8" fmla="*/ 28 w 47"/>
              <a:gd name="T9" fmla="*/ 0 h 48"/>
              <a:gd name="T10" fmla="*/ 19 w 47"/>
              <a:gd name="T11" fmla="*/ 0 h 48"/>
              <a:gd name="T12" fmla="*/ 18 w 47"/>
              <a:gd name="T13" fmla="*/ 5 h 48"/>
              <a:gd name="T14" fmla="*/ 5 w 47"/>
              <a:gd name="T15" fmla="*/ 8 h 48"/>
              <a:gd name="T16" fmla="*/ 0 w 47"/>
              <a:gd name="T17" fmla="*/ 16 h 48"/>
              <a:gd name="T18" fmla="*/ 4 w 47"/>
              <a:gd name="T19" fmla="*/ 20 h 48"/>
              <a:gd name="T20" fmla="*/ 0 w 47"/>
              <a:gd name="T21" fmla="*/ 32 h 48"/>
              <a:gd name="T22" fmla="*/ 5 w 47"/>
              <a:gd name="T23" fmla="*/ 40 h 48"/>
              <a:gd name="T24" fmla="*/ 10 w 47"/>
              <a:gd name="T25" fmla="*/ 39 h 48"/>
              <a:gd name="T26" fmla="*/ 19 w 47"/>
              <a:gd name="T27" fmla="*/ 48 h 48"/>
              <a:gd name="T28" fmla="*/ 28 w 47"/>
              <a:gd name="T29" fmla="*/ 48 h 48"/>
              <a:gd name="T30" fmla="*/ 29 w 47"/>
              <a:gd name="T31" fmla="*/ 44 h 48"/>
              <a:gd name="T32" fmla="*/ 42 w 47"/>
              <a:gd name="T33" fmla="*/ 40 h 48"/>
              <a:gd name="T34" fmla="*/ 47 w 47"/>
              <a:gd name="T35" fmla="*/ 32 h 48"/>
              <a:gd name="T36" fmla="*/ 43 w 47"/>
              <a:gd name="T37" fmla="*/ 29 h 48"/>
              <a:gd name="T38" fmla="*/ 23 w 47"/>
              <a:gd name="T39" fmla="*/ 34 h 48"/>
              <a:gd name="T40" fmla="*/ 14 w 47"/>
              <a:gd name="T41" fmla="*/ 24 h 48"/>
              <a:gd name="T42" fmla="*/ 23 w 47"/>
              <a:gd name="T43" fmla="*/ 14 h 48"/>
              <a:gd name="T44" fmla="*/ 33 w 47"/>
              <a:gd name="T45" fmla="*/ 24 h 48"/>
              <a:gd name="T46" fmla="*/ 23 w 47"/>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48">
                <a:moveTo>
                  <a:pt x="43" y="29"/>
                </a:moveTo>
                <a:cubicBezTo>
                  <a:pt x="41" y="24"/>
                  <a:pt x="42" y="19"/>
                  <a:pt x="47" y="16"/>
                </a:cubicBezTo>
                <a:cubicBezTo>
                  <a:pt x="42" y="8"/>
                  <a:pt x="42" y="8"/>
                  <a:pt x="42" y="8"/>
                </a:cubicBezTo>
                <a:cubicBezTo>
                  <a:pt x="41" y="9"/>
                  <a:pt x="39" y="9"/>
                  <a:pt x="37" y="9"/>
                </a:cubicBezTo>
                <a:cubicBezTo>
                  <a:pt x="32" y="9"/>
                  <a:pt x="28" y="5"/>
                  <a:pt x="28" y="0"/>
                </a:cubicBezTo>
                <a:cubicBezTo>
                  <a:pt x="19" y="0"/>
                  <a:pt x="19" y="0"/>
                  <a:pt x="19" y="0"/>
                </a:cubicBezTo>
                <a:cubicBezTo>
                  <a:pt x="19" y="2"/>
                  <a:pt x="18" y="3"/>
                  <a:pt x="18" y="5"/>
                </a:cubicBezTo>
                <a:cubicBezTo>
                  <a:pt x="15" y="9"/>
                  <a:pt x="9" y="11"/>
                  <a:pt x="5" y="8"/>
                </a:cubicBezTo>
                <a:cubicBezTo>
                  <a:pt x="0" y="16"/>
                  <a:pt x="0" y="16"/>
                  <a:pt x="0" y="16"/>
                </a:cubicBezTo>
                <a:cubicBezTo>
                  <a:pt x="2" y="17"/>
                  <a:pt x="3" y="18"/>
                  <a:pt x="4" y="20"/>
                </a:cubicBezTo>
                <a:cubicBezTo>
                  <a:pt x="6" y="24"/>
                  <a:pt x="5" y="30"/>
                  <a:pt x="0" y="32"/>
                </a:cubicBezTo>
                <a:cubicBezTo>
                  <a:pt x="5" y="40"/>
                  <a:pt x="5" y="40"/>
                  <a:pt x="5" y="40"/>
                </a:cubicBezTo>
                <a:cubicBezTo>
                  <a:pt x="6" y="40"/>
                  <a:pt x="8" y="39"/>
                  <a:pt x="10" y="39"/>
                </a:cubicBezTo>
                <a:cubicBezTo>
                  <a:pt x="15" y="39"/>
                  <a:pt x="19" y="43"/>
                  <a:pt x="19" y="48"/>
                </a:cubicBezTo>
                <a:cubicBezTo>
                  <a:pt x="28" y="48"/>
                  <a:pt x="28" y="48"/>
                  <a:pt x="28" y="48"/>
                </a:cubicBezTo>
                <a:cubicBezTo>
                  <a:pt x="28" y="47"/>
                  <a:pt x="29" y="45"/>
                  <a:pt x="29" y="44"/>
                </a:cubicBezTo>
                <a:cubicBezTo>
                  <a:pt x="32" y="39"/>
                  <a:pt x="38" y="38"/>
                  <a:pt x="42" y="40"/>
                </a:cubicBezTo>
                <a:cubicBezTo>
                  <a:pt x="47" y="32"/>
                  <a:pt x="47" y="32"/>
                  <a:pt x="47" y="32"/>
                </a:cubicBezTo>
                <a:cubicBezTo>
                  <a:pt x="45" y="31"/>
                  <a:pt x="44" y="30"/>
                  <a:pt x="43" y="29"/>
                </a:cubicBezTo>
                <a:close/>
                <a:moveTo>
                  <a:pt x="23" y="34"/>
                </a:moveTo>
                <a:cubicBezTo>
                  <a:pt x="18" y="34"/>
                  <a:pt x="14" y="30"/>
                  <a:pt x="14" y="24"/>
                </a:cubicBezTo>
                <a:cubicBezTo>
                  <a:pt x="14" y="19"/>
                  <a:pt x="18" y="14"/>
                  <a:pt x="23" y="14"/>
                </a:cubicBezTo>
                <a:cubicBezTo>
                  <a:pt x="29" y="14"/>
                  <a:pt x="33" y="19"/>
                  <a:pt x="33" y="24"/>
                </a:cubicBezTo>
                <a:cubicBezTo>
                  <a:pt x="33" y="30"/>
                  <a:pt x="29" y="34"/>
                  <a:pt x="23" y="34"/>
                </a:cubicBezTo>
                <a:close/>
              </a:path>
            </a:pathLst>
          </a:custGeom>
          <a:solidFill>
            <a:schemeClr val="accent2"/>
          </a:solidFill>
          <a:ln>
            <a:noFill/>
          </a:ln>
          <a:extLst/>
        </p:spPr>
        <p:txBody>
          <a:bodyPr anchor="ctr"/>
          <a:lstStyle/>
          <a:p>
            <a:pPr algn="ctr"/>
            <a:endParaRPr/>
          </a:p>
        </p:txBody>
      </p:sp>
      <p:sp>
        <p:nvSpPr>
          <p:cNvPr id="51" name="ïšļ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8017E8D-6C13-4D6A-8417-6E66B277E064}"/>
              </a:ext>
            </a:extLst>
          </p:cNvPr>
          <p:cNvSpPr/>
          <p:nvPr/>
        </p:nvSpPr>
        <p:spPr bwMode="auto">
          <a:xfrm rot="19858108">
            <a:off x="9087279" y="2545655"/>
            <a:ext cx="181344" cy="182772"/>
          </a:xfrm>
          <a:custGeom>
            <a:avLst/>
            <a:gdLst>
              <a:gd name="T0" fmla="*/ 67 w 127"/>
              <a:gd name="T1" fmla="*/ 0 h 128"/>
              <a:gd name="T2" fmla="*/ 55 w 127"/>
              <a:gd name="T3" fmla="*/ 13 h 128"/>
              <a:gd name="T4" fmla="*/ 67 w 127"/>
              <a:gd name="T5" fmla="*/ 25 h 128"/>
              <a:gd name="T6" fmla="*/ 39 w 127"/>
              <a:gd name="T7" fmla="*/ 56 h 128"/>
              <a:gd name="T8" fmla="*/ 11 w 127"/>
              <a:gd name="T9" fmla="*/ 56 h 128"/>
              <a:gd name="T10" fmla="*/ 32 w 127"/>
              <a:gd name="T11" fmla="*/ 79 h 128"/>
              <a:gd name="T12" fmla="*/ 0 w 127"/>
              <a:gd name="T13" fmla="*/ 123 h 128"/>
              <a:gd name="T14" fmla="*/ 0 w 127"/>
              <a:gd name="T15" fmla="*/ 128 h 128"/>
              <a:gd name="T16" fmla="*/ 5 w 127"/>
              <a:gd name="T17" fmla="*/ 128 h 128"/>
              <a:gd name="T18" fmla="*/ 49 w 127"/>
              <a:gd name="T19" fmla="*/ 93 h 128"/>
              <a:gd name="T20" fmla="*/ 72 w 127"/>
              <a:gd name="T21" fmla="*/ 116 h 128"/>
              <a:gd name="T22" fmla="*/ 72 w 127"/>
              <a:gd name="T23" fmla="*/ 88 h 128"/>
              <a:gd name="T24" fmla="*/ 103 w 127"/>
              <a:gd name="T25" fmla="*/ 61 h 128"/>
              <a:gd name="T26" fmla="*/ 114 w 127"/>
              <a:gd name="T27" fmla="*/ 72 h 128"/>
              <a:gd name="T28" fmla="*/ 127 w 127"/>
              <a:gd name="T29" fmla="*/ 61 h 128"/>
              <a:gd name="T30" fmla="*/ 67 w 127"/>
              <a:gd name="T31" fmla="*/ 0 h 128"/>
              <a:gd name="T32" fmla="*/ 55 w 127"/>
              <a:gd name="T33" fmla="*/ 69 h 128"/>
              <a:gd name="T34" fmla="*/ 47 w 127"/>
              <a:gd name="T35" fmla="*/ 61 h 128"/>
              <a:gd name="T36" fmla="*/ 75 w 127"/>
              <a:gd name="T37" fmla="*/ 33 h 128"/>
              <a:gd name="T38" fmla="*/ 83 w 127"/>
              <a:gd name="T39" fmla="*/ 41 h 128"/>
              <a:gd name="T40" fmla="*/ 55 w 127"/>
              <a:gd name="T41" fmla="*/ 6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8">
                <a:moveTo>
                  <a:pt x="67" y="0"/>
                </a:moveTo>
                <a:lnTo>
                  <a:pt x="55" y="13"/>
                </a:lnTo>
                <a:lnTo>
                  <a:pt x="67" y="25"/>
                </a:lnTo>
                <a:lnTo>
                  <a:pt x="39" y="56"/>
                </a:lnTo>
                <a:lnTo>
                  <a:pt x="11" y="56"/>
                </a:lnTo>
                <a:lnTo>
                  <a:pt x="32" y="79"/>
                </a:lnTo>
                <a:lnTo>
                  <a:pt x="0" y="123"/>
                </a:lnTo>
                <a:lnTo>
                  <a:pt x="0" y="128"/>
                </a:lnTo>
                <a:lnTo>
                  <a:pt x="5" y="128"/>
                </a:lnTo>
                <a:lnTo>
                  <a:pt x="49" y="93"/>
                </a:lnTo>
                <a:lnTo>
                  <a:pt x="72" y="116"/>
                </a:lnTo>
                <a:lnTo>
                  <a:pt x="72" y="88"/>
                </a:lnTo>
                <a:lnTo>
                  <a:pt x="103" y="61"/>
                </a:lnTo>
                <a:lnTo>
                  <a:pt x="114" y="72"/>
                </a:lnTo>
                <a:lnTo>
                  <a:pt x="127" y="61"/>
                </a:lnTo>
                <a:lnTo>
                  <a:pt x="67" y="0"/>
                </a:lnTo>
                <a:close/>
                <a:moveTo>
                  <a:pt x="55" y="69"/>
                </a:moveTo>
                <a:lnTo>
                  <a:pt x="47" y="61"/>
                </a:lnTo>
                <a:lnTo>
                  <a:pt x="75" y="33"/>
                </a:lnTo>
                <a:lnTo>
                  <a:pt x="83" y="41"/>
                </a:lnTo>
                <a:lnTo>
                  <a:pt x="55" y="69"/>
                </a:lnTo>
                <a:close/>
              </a:path>
            </a:pathLst>
          </a:custGeom>
          <a:solidFill>
            <a:schemeClr val="accent2"/>
          </a:solidFill>
          <a:ln>
            <a:noFill/>
          </a:ln>
          <a:extLst/>
        </p:spPr>
        <p:txBody>
          <a:bodyPr anchor="ctr"/>
          <a:lstStyle/>
          <a:p>
            <a:pPr algn="ctr"/>
            <a:endParaRPr/>
          </a:p>
        </p:txBody>
      </p:sp>
      <p:sp>
        <p:nvSpPr>
          <p:cNvPr id="52" name="ï$ḷ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B4E0185-B5C4-425D-8F38-5188EC4BEA33}"/>
              </a:ext>
            </a:extLst>
          </p:cNvPr>
          <p:cNvSpPr/>
          <p:nvPr/>
        </p:nvSpPr>
        <p:spPr bwMode="auto">
          <a:xfrm rot="21028807">
            <a:off x="9257776" y="2567643"/>
            <a:ext cx="139934" cy="142791"/>
          </a:xfrm>
          <a:custGeom>
            <a:avLst/>
            <a:gdLst>
              <a:gd name="T0" fmla="*/ 30 w 60"/>
              <a:gd name="T1" fmla="*/ 0 h 61"/>
              <a:gd name="T2" fmla="*/ 0 w 60"/>
              <a:gd name="T3" fmla="*/ 31 h 61"/>
              <a:gd name="T4" fmla="*/ 30 w 60"/>
              <a:gd name="T5" fmla="*/ 61 h 61"/>
              <a:gd name="T6" fmla="*/ 60 w 60"/>
              <a:gd name="T7" fmla="*/ 31 h 61"/>
              <a:gd name="T8" fmla="*/ 30 w 60"/>
              <a:gd name="T9" fmla="*/ 0 h 61"/>
              <a:gd name="T10" fmla="*/ 30 w 60"/>
              <a:gd name="T11" fmla="*/ 55 h 61"/>
              <a:gd name="T12" fmla="*/ 5 w 60"/>
              <a:gd name="T13" fmla="*/ 31 h 61"/>
              <a:gd name="T14" fmla="*/ 30 w 60"/>
              <a:gd name="T15" fmla="*/ 6 h 61"/>
              <a:gd name="T16" fmla="*/ 55 w 60"/>
              <a:gd name="T17" fmla="*/ 31 h 61"/>
              <a:gd name="T18" fmla="*/ 30 w 60"/>
              <a:gd name="T19" fmla="*/ 55 h 61"/>
              <a:gd name="T20" fmla="*/ 26 w 60"/>
              <a:gd name="T21" fmla="*/ 15 h 61"/>
              <a:gd name="T22" fmla="*/ 34 w 60"/>
              <a:gd name="T23" fmla="*/ 15 h 61"/>
              <a:gd name="T24" fmla="*/ 34 w 60"/>
              <a:gd name="T25" fmla="*/ 23 h 61"/>
              <a:gd name="T26" fmla="*/ 26 w 60"/>
              <a:gd name="T27" fmla="*/ 23 h 61"/>
              <a:gd name="T28" fmla="*/ 26 w 60"/>
              <a:gd name="T29" fmla="*/ 15 h 61"/>
              <a:gd name="T30" fmla="*/ 38 w 60"/>
              <a:gd name="T31" fmla="*/ 46 h 61"/>
              <a:gd name="T32" fmla="*/ 22 w 60"/>
              <a:gd name="T33" fmla="*/ 46 h 61"/>
              <a:gd name="T34" fmla="*/ 22 w 60"/>
              <a:gd name="T35" fmla="*/ 42 h 61"/>
              <a:gd name="T36" fmla="*/ 26 w 60"/>
              <a:gd name="T37" fmla="*/ 42 h 61"/>
              <a:gd name="T38" fmla="*/ 26 w 60"/>
              <a:gd name="T39" fmla="*/ 31 h 61"/>
              <a:gd name="T40" fmla="*/ 22 w 60"/>
              <a:gd name="T41" fmla="*/ 31 h 61"/>
              <a:gd name="T42" fmla="*/ 22 w 60"/>
              <a:gd name="T43" fmla="*/ 27 h 61"/>
              <a:gd name="T44" fmla="*/ 34 w 60"/>
              <a:gd name="T45" fmla="*/ 27 h 61"/>
              <a:gd name="T46" fmla="*/ 34 w 60"/>
              <a:gd name="T47" fmla="*/ 42 h 61"/>
              <a:gd name="T48" fmla="*/ 38 w 60"/>
              <a:gd name="T49" fmla="*/ 42 h 61"/>
              <a:gd name="T50" fmla="*/ 38 w 60"/>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61">
                <a:moveTo>
                  <a:pt x="30" y="0"/>
                </a:moveTo>
                <a:cubicBezTo>
                  <a:pt x="13" y="0"/>
                  <a:pt x="0" y="14"/>
                  <a:pt x="0" y="31"/>
                </a:cubicBezTo>
                <a:cubicBezTo>
                  <a:pt x="0" y="47"/>
                  <a:pt x="13" y="61"/>
                  <a:pt x="30" y="61"/>
                </a:cubicBezTo>
                <a:cubicBezTo>
                  <a:pt x="47" y="61"/>
                  <a:pt x="60" y="47"/>
                  <a:pt x="60" y="31"/>
                </a:cubicBezTo>
                <a:cubicBezTo>
                  <a:pt x="60" y="14"/>
                  <a:pt x="47" y="0"/>
                  <a:pt x="30" y="0"/>
                </a:cubicBezTo>
                <a:close/>
                <a:moveTo>
                  <a:pt x="30" y="55"/>
                </a:moveTo>
                <a:cubicBezTo>
                  <a:pt x="16" y="55"/>
                  <a:pt x="5" y="44"/>
                  <a:pt x="5" y="31"/>
                </a:cubicBezTo>
                <a:cubicBezTo>
                  <a:pt x="5" y="17"/>
                  <a:pt x="16" y="6"/>
                  <a:pt x="30" y="6"/>
                </a:cubicBezTo>
                <a:cubicBezTo>
                  <a:pt x="44" y="6"/>
                  <a:pt x="55" y="17"/>
                  <a:pt x="55" y="31"/>
                </a:cubicBezTo>
                <a:cubicBezTo>
                  <a:pt x="55" y="44"/>
                  <a:pt x="44" y="55"/>
                  <a:pt x="30" y="55"/>
                </a:cubicBezTo>
                <a:close/>
                <a:moveTo>
                  <a:pt x="26" y="15"/>
                </a:moveTo>
                <a:cubicBezTo>
                  <a:pt x="34" y="15"/>
                  <a:pt x="34" y="15"/>
                  <a:pt x="34" y="15"/>
                </a:cubicBezTo>
                <a:cubicBezTo>
                  <a:pt x="34" y="23"/>
                  <a:pt x="34" y="23"/>
                  <a:pt x="34" y="23"/>
                </a:cubicBezTo>
                <a:cubicBezTo>
                  <a:pt x="26" y="23"/>
                  <a:pt x="26" y="23"/>
                  <a:pt x="26" y="23"/>
                </a:cubicBezTo>
                <a:lnTo>
                  <a:pt x="26" y="15"/>
                </a:lnTo>
                <a:close/>
                <a:moveTo>
                  <a:pt x="38" y="46"/>
                </a:moveTo>
                <a:cubicBezTo>
                  <a:pt x="22" y="46"/>
                  <a:pt x="22" y="46"/>
                  <a:pt x="22" y="46"/>
                </a:cubicBezTo>
                <a:cubicBezTo>
                  <a:pt x="22" y="42"/>
                  <a:pt x="22" y="42"/>
                  <a:pt x="22" y="42"/>
                </a:cubicBezTo>
                <a:cubicBezTo>
                  <a:pt x="26" y="42"/>
                  <a:pt x="26" y="42"/>
                  <a:pt x="26" y="42"/>
                </a:cubicBezTo>
                <a:cubicBezTo>
                  <a:pt x="26" y="31"/>
                  <a:pt x="26" y="31"/>
                  <a:pt x="26" y="31"/>
                </a:cubicBezTo>
                <a:cubicBezTo>
                  <a:pt x="22" y="31"/>
                  <a:pt x="22" y="31"/>
                  <a:pt x="22" y="31"/>
                </a:cubicBezTo>
                <a:cubicBezTo>
                  <a:pt x="22" y="27"/>
                  <a:pt x="22" y="27"/>
                  <a:pt x="22" y="27"/>
                </a:cubicBezTo>
                <a:cubicBezTo>
                  <a:pt x="34" y="27"/>
                  <a:pt x="34" y="27"/>
                  <a:pt x="34" y="27"/>
                </a:cubicBezTo>
                <a:cubicBezTo>
                  <a:pt x="34" y="42"/>
                  <a:pt x="34" y="42"/>
                  <a:pt x="34" y="42"/>
                </a:cubicBezTo>
                <a:cubicBezTo>
                  <a:pt x="38" y="42"/>
                  <a:pt x="38" y="42"/>
                  <a:pt x="38" y="42"/>
                </a:cubicBezTo>
                <a:lnTo>
                  <a:pt x="38" y="46"/>
                </a:lnTo>
                <a:close/>
              </a:path>
            </a:pathLst>
          </a:custGeom>
          <a:solidFill>
            <a:schemeClr val="accent2"/>
          </a:solidFill>
          <a:ln>
            <a:noFill/>
          </a:ln>
          <a:extLst/>
        </p:spPr>
        <p:txBody>
          <a:bodyPr anchor="ctr"/>
          <a:lstStyle/>
          <a:p>
            <a:pPr algn="ctr"/>
            <a:endParaRPr/>
          </a:p>
        </p:txBody>
      </p:sp>
      <p:sp>
        <p:nvSpPr>
          <p:cNvPr id="53" name="íṧľ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6B86F73-D378-4AF9-A4B4-61E918969126}"/>
              </a:ext>
            </a:extLst>
          </p:cNvPr>
          <p:cNvSpPr/>
          <p:nvPr/>
        </p:nvSpPr>
        <p:spPr bwMode="auto">
          <a:xfrm rot="17100000">
            <a:off x="9905538" y="1455241"/>
            <a:ext cx="125656" cy="122799"/>
          </a:xfrm>
          <a:custGeom>
            <a:avLst/>
            <a:gdLst>
              <a:gd name="T0" fmla="*/ 27 w 54"/>
              <a:gd name="T1" fmla="*/ 0 h 53"/>
              <a:gd name="T2" fmla="*/ 0 w 54"/>
              <a:gd name="T3" fmla="*/ 27 h 53"/>
              <a:gd name="T4" fmla="*/ 27 w 54"/>
              <a:gd name="T5" fmla="*/ 53 h 53"/>
              <a:gd name="T6" fmla="*/ 54 w 54"/>
              <a:gd name="T7" fmla="*/ 27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7 h 53"/>
              <a:gd name="T20" fmla="*/ 41 w 54"/>
              <a:gd name="T21" fmla="*/ 12 h 53"/>
              <a:gd name="T22" fmla="*/ 47 w 54"/>
              <a:gd name="T23" fmla="*/ 24 h 53"/>
              <a:gd name="T24" fmla="*/ 37 w 54"/>
              <a:gd name="T25" fmla="*/ 38 h 53"/>
              <a:gd name="T26" fmla="*/ 38 w 54"/>
              <a:gd name="T27" fmla="*/ 43 h 53"/>
              <a:gd name="T28" fmla="*/ 27 w 54"/>
              <a:gd name="T29" fmla="*/ 47 h 53"/>
              <a:gd name="T30" fmla="*/ 16 w 54"/>
              <a:gd name="T31" fmla="*/ 43 h 53"/>
              <a:gd name="T32" fmla="*/ 29 w 54"/>
              <a:gd name="T33" fmla="*/ 33 h 53"/>
              <a:gd name="T34" fmla="*/ 30 w 54"/>
              <a:gd name="T35" fmla="*/ 35 h 53"/>
              <a:gd name="T36" fmla="*/ 30 w 54"/>
              <a:gd name="T37" fmla="*/ 38 h 53"/>
              <a:gd name="T38" fmla="*/ 29 w 54"/>
              <a:gd name="T39" fmla="*/ 40 h 53"/>
              <a:gd name="T40" fmla="*/ 25 w 54"/>
              <a:gd name="T41" fmla="*/ 40 h 53"/>
              <a:gd name="T42" fmla="*/ 24 w 54"/>
              <a:gd name="T43" fmla="*/ 38 h 53"/>
              <a:gd name="T44" fmla="*/ 24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7"/>
                </a:cubicBezTo>
                <a:cubicBezTo>
                  <a:pt x="0" y="41"/>
                  <a:pt x="12" y="53"/>
                  <a:pt x="27" y="53"/>
                </a:cubicBezTo>
                <a:cubicBezTo>
                  <a:pt x="42" y="53"/>
                  <a:pt x="54" y="41"/>
                  <a:pt x="54" y="27"/>
                </a:cubicBezTo>
                <a:cubicBezTo>
                  <a:pt x="54" y="12"/>
                  <a:pt x="42" y="0"/>
                  <a:pt x="27" y="0"/>
                </a:cubicBezTo>
                <a:close/>
                <a:moveTo>
                  <a:pt x="16" y="43"/>
                </a:moveTo>
                <a:cubicBezTo>
                  <a:pt x="17" y="42"/>
                  <a:pt x="17" y="40"/>
                  <a:pt x="17" y="38"/>
                </a:cubicBezTo>
                <a:cubicBezTo>
                  <a:pt x="17" y="32"/>
                  <a:pt x="13" y="26"/>
                  <a:pt x="7" y="24"/>
                </a:cubicBezTo>
                <a:cubicBezTo>
                  <a:pt x="8" y="20"/>
                  <a:pt x="10" y="16"/>
                  <a:pt x="13" y="12"/>
                </a:cubicBezTo>
                <a:cubicBezTo>
                  <a:pt x="17" y="9"/>
                  <a:pt x="22" y="7"/>
                  <a:pt x="27" y="7"/>
                </a:cubicBezTo>
                <a:cubicBezTo>
                  <a:pt x="32" y="7"/>
                  <a:pt x="37" y="9"/>
                  <a:pt x="41" y="12"/>
                </a:cubicBezTo>
                <a:cubicBezTo>
                  <a:pt x="44" y="16"/>
                  <a:pt x="46" y="20"/>
                  <a:pt x="47" y="24"/>
                </a:cubicBezTo>
                <a:cubicBezTo>
                  <a:pt x="41" y="26"/>
                  <a:pt x="37" y="32"/>
                  <a:pt x="37" y="38"/>
                </a:cubicBezTo>
                <a:cubicBezTo>
                  <a:pt x="37" y="40"/>
                  <a:pt x="37" y="42"/>
                  <a:pt x="38" y="43"/>
                </a:cubicBezTo>
                <a:cubicBezTo>
                  <a:pt x="35" y="45"/>
                  <a:pt x="31" y="47"/>
                  <a:pt x="27" y="47"/>
                </a:cubicBezTo>
                <a:cubicBezTo>
                  <a:pt x="23" y="47"/>
                  <a:pt x="19" y="45"/>
                  <a:pt x="16" y="43"/>
                </a:cubicBezTo>
                <a:close/>
                <a:moveTo>
                  <a:pt x="29" y="33"/>
                </a:moveTo>
                <a:cubicBezTo>
                  <a:pt x="30" y="33"/>
                  <a:pt x="30" y="34"/>
                  <a:pt x="30" y="35"/>
                </a:cubicBezTo>
                <a:cubicBezTo>
                  <a:pt x="30" y="38"/>
                  <a:pt x="30" y="38"/>
                  <a:pt x="30" y="38"/>
                </a:cubicBezTo>
                <a:cubicBezTo>
                  <a:pt x="30" y="39"/>
                  <a:pt x="30" y="40"/>
                  <a:pt x="29" y="40"/>
                </a:cubicBezTo>
                <a:cubicBezTo>
                  <a:pt x="25" y="40"/>
                  <a:pt x="25" y="40"/>
                  <a:pt x="25" y="40"/>
                </a:cubicBezTo>
                <a:cubicBezTo>
                  <a:pt x="25" y="40"/>
                  <a:pt x="24" y="39"/>
                  <a:pt x="24" y="38"/>
                </a:cubicBezTo>
                <a:cubicBezTo>
                  <a:pt x="24" y="35"/>
                  <a:pt x="24" y="35"/>
                  <a:pt x="24" y="35"/>
                </a:cubicBezTo>
                <a:cubicBezTo>
                  <a:pt x="24" y="34"/>
                  <a:pt x="24" y="33"/>
                  <a:pt x="25" y="33"/>
                </a:cubicBezTo>
                <a:cubicBezTo>
                  <a:pt x="26" y="10"/>
                  <a:pt x="26" y="10"/>
                  <a:pt x="26" y="10"/>
                </a:cubicBezTo>
                <a:cubicBezTo>
                  <a:pt x="28" y="10"/>
                  <a:pt x="28" y="10"/>
                  <a:pt x="28" y="10"/>
                </a:cubicBezTo>
                <a:lnTo>
                  <a:pt x="29" y="33"/>
                </a:lnTo>
                <a:close/>
              </a:path>
            </a:pathLst>
          </a:custGeom>
          <a:solidFill>
            <a:schemeClr val="accent2"/>
          </a:solidFill>
          <a:ln>
            <a:noFill/>
          </a:ln>
          <a:extLst/>
        </p:spPr>
        <p:txBody>
          <a:bodyPr anchor="ctr"/>
          <a:lstStyle/>
          <a:p>
            <a:pPr algn="ctr"/>
            <a:endParaRPr/>
          </a:p>
        </p:txBody>
      </p:sp>
      <p:sp>
        <p:nvSpPr>
          <p:cNvPr id="54" name="îśļ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D590BF1-0CD1-4B3B-B8E7-C513153C5594}"/>
              </a:ext>
            </a:extLst>
          </p:cNvPr>
          <p:cNvSpPr/>
          <p:nvPr/>
        </p:nvSpPr>
        <p:spPr bwMode="auto">
          <a:xfrm rot="17100000">
            <a:off x="8976020" y="1385939"/>
            <a:ext cx="109949" cy="88530"/>
          </a:xfrm>
          <a:custGeom>
            <a:avLst/>
            <a:gdLst>
              <a:gd name="T0" fmla="*/ 30 w 77"/>
              <a:gd name="T1" fmla="*/ 62 h 62"/>
              <a:gd name="T2" fmla="*/ 0 w 77"/>
              <a:gd name="T3" fmla="*/ 31 h 62"/>
              <a:gd name="T4" fmla="*/ 15 w 77"/>
              <a:gd name="T5" fmla="*/ 17 h 62"/>
              <a:gd name="T6" fmla="*/ 30 w 77"/>
              <a:gd name="T7" fmla="*/ 33 h 62"/>
              <a:gd name="T8" fmla="*/ 62 w 77"/>
              <a:gd name="T9" fmla="*/ 0 h 62"/>
              <a:gd name="T10" fmla="*/ 77 w 77"/>
              <a:gd name="T11" fmla="*/ 15 h 62"/>
              <a:gd name="T12" fmla="*/ 30 w 77"/>
              <a:gd name="T13" fmla="*/ 62 h 62"/>
              <a:gd name="T14" fmla="*/ 9 w 77"/>
              <a:gd name="T15" fmla="*/ 31 h 62"/>
              <a:gd name="T16" fmla="*/ 30 w 77"/>
              <a:gd name="T17" fmla="*/ 54 h 62"/>
              <a:gd name="T18" fmla="*/ 69 w 77"/>
              <a:gd name="T19" fmla="*/ 15 h 62"/>
              <a:gd name="T20" fmla="*/ 62 w 77"/>
              <a:gd name="T21" fmla="*/ 8 h 62"/>
              <a:gd name="T22" fmla="*/ 30 w 77"/>
              <a:gd name="T23" fmla="*/ 41 h 62"/>
              <a:gd name="T24" fmla="*/ 15 w 77"/>
              <a:gd name="T25" fmla="*/ 25 h 62"/>
              <a:gd name="T26" fmla="*/ 9 w 77"/>
              <a:gd name="T27"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62">
                <a:moveTo>
                  <a:pt x="30" y="62"/>
                </a:moveTo>
                <a:lnTo>
                  <a:pt x="0" y="31"/>
                </a:lnTo>
                <a:lnTo>
                  <a:pt x="15" y="17"/>
                </a:lnTo>
                <a:lnTo>
                  <a:pt x="30" y="33"/>
                </a:lnTo>
                <a:lnTo>
                  <a:pt x="62" y="0"/>
                </a:lnTo>
                <a:lnTo>
                  <a:pt x="77" y="15"/>
                </a:lnTo>
                <a:lnTo>
                  <a:pt x="30" y="62"/>
                </a:lnTo>
                <a:close/>
                <a:moveTo>
                  <a:pt x="9" y="31"/>
                </a:moveTo>
                <a:lnTo>
                  <a:pt x="30" y="54"/>
                </a:lnTo>
                <a:lnTo>
                  <a:pt x="69" y="15"/>
                </a:lnTo>
                <a:lnTo>
                  <a:pt x="62" y="8"/>
                </a:lnTo>
                <a:lnTo>
                  <a:pt x="30" y="41"/>
                </a:lnTo>
                <a:lnTo>
                  <a:pt x="15" y="25"/>
                </a:lnTo>
                <a:lnTo>
                  <a:pt x="9" y="31"/>
                </a:lnTo>
                <a:close/>
              </a:path>
            </a:pathLst>
          </a:custGeom>
          <a:solidFill>
            <a:schemeClr val="accent2"/>
          </a:solidFill>
          <a:ln>
            <a:noFill/>
          </a:ln>
          <a:extLst/>
        </p:spPr>
        <p:txBody>
          <a:bodyPr anchor="ctr"/>
          <a:lstStyle/>
          <a:p>
            <a:pPr algn="ctr"/>
            <a:endParaRPr/>
          </a:p>
        </p:txBody>
      </p:sp>
      <p:sp>
        <p:nvSpPr>
          <p:cNvPr id="55" name="iŝḷ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0A141F3-AECD-491A-98A2-C88C98F5D810}"/>
              </a:ext>
            </a:extLst>
          </p:cNvPr>
          <p:cNvSpPr/>
          <p:nvPr/>
        </p:nvSpPr>
        <p:spPr bwMode="auto">
          <a:xfrm rot="17100000">
            <a:off x="9631714" y="1197154"/>
            <a:ext cx="162781" cy="165637"/>
          </a:xfrm>
          <a:custGeom>
            <a:avLst/>
            <a:gdLst>
              <a:gd name="T0" fmla="*/ 53 w 70"/>
              <a:gd name="T1" fmla="*/ 45 h 71"/>
              <a:gd name="T2" fmla="*/ 41 w 70"/>
              <a:gd name="T3" fmla="*/ 32 h 71"/>
              <a:gd name="T4" fmla="*/ 70 w 70"/>
              <a:gd name="T5" fmla="*/ 10 h 71"/>
              <a:gd name="T6" fmla="*/ 62 w 70"/>
              <a:gd name="T7" fmla="*/ 1 h 71"/>
              <a:gd name="T8" fmla="*/ 25 w 70"/>
              <a:gd name="T9" fmla="*/ 16 h 71"/>
              <a:gd name="T10" fmla="*/ 13 w 70"/>
              <a:gd name="T11" fmla="*/ 5 h 71"/>
              <a:gd name="T12" fmla="*/ 2 w 70"/>
              <a:gd name="T13" fmla="*/ 3 h 71"/>
              <a:gd name="T14" fmla="*/ 4 w 70"/>
              <a:gd name="T15" fmla="*/ 13 h 71"/>
              <a:gd name="T16" fmla="*/ 16 w 70"/>
              <a:gd name="T17" fmla="*/ 25 h 71"/>
              <a:gd name="T18" fmla="*/ 1 w 70"/>
              <a:gd name="T19" fmla="*/ 62 h 71"/>
              <a:gd name="T20" fmla="*/ 10 w 70"/>
              <a:gd name="T21" fmla="*/ 71 h 71"/>
              <a:gd name="T22" fmla="*/ 32 w 70"/>
              <a:gd name="T23" fmla="*/ 41 h 71"/>
              <a:gd name="T24" fmla="*/ 44 w 70"/>
              <a:gd name="T25" fmla="*/ 53 h 71"/>
              <a:gd name="T26" fmla="*/ 44 w 70"/>
              <a:gd name="T27" fmla="*/ 71 h 71"/>
              <a:gd name="T28" fmla="*/ 53 w 70"/>
              <a:gd name="T29" fmla="*/ 71 h 71"/>
              <a:gd name="T30" fmla="*/ 57 w 70"/>
              <a:gd name="T31" fmla="*/ 58 h 71"/>
              <a:gd name="T32" fmla="*/ 70 w 70"/>
              <a:gd name="T33" fmla="*/ 53 h 71"/>
              <a:gd name="T34" fmla="*/ 70 w 70"/>
              <a:gd name="T35" fmla="*/ 45 h 71"/>
              <a:gd name="T36" fmla="*/ 53 w 70"/>
              <a:gd name="T37"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71">
                <a:moveTo>
                  <a:pt x="53" y="45"/>
                </a:moveTo>
                <a:cubicBezTo>
                  <a:pt x="41" y="32"/>
                  <a:pt x="41" y="32"/>
                  <a:pt x="41" y="32"/>
                </a:cubicBezTo>
                <a:cubicBezTo>
                  <a:pt x="70" y="10"/>
                  <a:pt x="70" y="10"/>
                  <a:pt x="70" y="10"/>
                </a:cubicBezTo>
                <a:cubicBezTo>
                  <a:pt x="62" y="1"/>
                  <a:pt x="62" y="1"/>
                  <a:pt x="62" y="1"/>
                </a:cubicBezTo>
                <a:cubicBezTo>
                  <a:pt x="25" y="16"/>
                  <a:pt x="25" y="16"/>
                  <a:pt x="25" y="16"/>
                </a:cubicBezTo>
                <a:cubicBezTo>
                  <a:pt x="13" y="5"/>
                  <a:pt x="13" y="5"/>
                  <a:pt x="13" y="5"/>
                </a:cubicBezTo>
                <a:cubicBezTo>
                  <a:pt x="10" y="1"/>
                  <a:pt x="5" y="0"/>
                  <a:pt x="2" y="3"/>
                </a:cubicBezTo>
                <a:cubicBezTo>
                  <a:pt x="0" y="5"/>
                  <a:pt x="1" y="10"/>
                  <a:pt x="4" y="13"/>
                </a:cubicBezTo>
                <a:cubicBezTo>
                  <a:pt x="16" y="25"/>
                  <a:pt x="16" y="25"/>
                  <a:pt x="16" y="25"/>
                </a:cubicBezTo>
                <a:cubicBezTo>
                  <a:pt x="1" y="62"/>
                  <a:pt x="1" y="62"/>
                  <a:pt x="1" y="62"/>
                </a:cubicBezTo>
                <a:cubicBezTo>
                  <a:pt x="10" y="71"/>
                  <a:pt x="10" y="71"/>
                  <a:pt x="10" y="71"/>
                </a:cubicBezTo>
                <a:cubicBezTo>
                  <a:pt x="32" y="41"/>
                  <a:pt x="32" y="41"/>
                  <a:pt x="32" y="41"/>
                </a:cubicBezTo>
                <a:cubicBezTo>
                  <a:pt x="44" y="53"/>
                  <a:pt x="44" y="53"/>
                  <a:pt x="44" y="53"/>
                </a:cubicBezTo>
                <a:cubicBezTo>
                  <a:pt x="44" y="71"/>
                  <a:pt x="44" y="71"/>
                  <a:pt x="44" y="71"/>
                </a:cubicBezTo>
                <a:cubicBezTo>
                  <a:pt x="53" y="71"/>
                  <a:pt x="53" y="71"/>
                  <a:pt x="53" y="71"/>
                </a:cubicBezTo>
                <a:cubicBezTo>
                  <a:pt x="57" y="58"/>
                  <a:pt x="57" y="58"/>
                  <a:pt x="57" y="58"/>
                </a:cubicBezTo>
                <a:cubicBezTo>
                  <a:pt x="70" y="53"/>
                  <a:pt x="70" y="53"/>
                  <a:pt x="70" y="53"/>
                </a:cubicBezTo>
                <a:cubicBezTo>
                  <a:pt x="70" y="45"/>
                  <a:pt x="70" y="45"/>
                  <a:pt x="70" y="45"/>
                </a:cubicBezTo>
                <a:cubicBezTo>
                  <a:pt x="53" y="45"/>
                  <a:pt x="53" y="45"/>
                  <a:pt x="53" y="45"/>
                </a:cubicBezTo>
                <a:close/>
              </a:path>
            </a:pathLst>
          </a:custGeom>
          <a:solidFill>
            <a:schemeClr val="accent2"/>
          </a:solidFill>
          <a:ln>
            <a:noFill/>
          </a:ln>
          <a:extLst/>
        </p:spPr>
        <p:txBody>
          <a:bodyPr anchor="ctr"/>
          <a:lstStyle/>
          <a:p>
            <a:pPr algn="ctr"/>
            <a:endParaRPr/>
          </a:p>
        </p:txBody>
      </p:sp>
      <p:sp>
        <p:nvSpPr>
          <p:cNvPr id="56" name="íṧļ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3296B43-024E-44D6-9181-382D513E5029}"/>
              </a:ext>
            </a:extLst>
          </p:cNvPr>
          <p:cNvSpPr/>
          <p:nvPr/>
        </p:nvSpPr>
        <p:spPr bwMode="auto">
          <a:xfrm rot="18591063">
            <a:off x="9877629" y="1187796"/>
            <a:ext cx="214186" cy="215613"/>
          </a:xfrm>
          <a:custGeom>
            <a:avLst/>
            <a:gdLst>
              <a:gd name="T0" fmla="*/ 29 w 92"/>
              <a:gd name="T1" fmla="*/ 18 h 92"/>
              <a:gd name="T2" fmla="*/ 92 w 92"/>
              <a:gd name="T3" fmla="*/ 0 h 92"/>
              <a:gd name="T4" fmla="*/ 92 w 92"/>
              <a:gd name="T5" fmla="*/ 6 h 92"/>
              <a:gd name="T6" fmla="*/ 92 w 92"/>
              <a:gd name="T7" fmla="*/ 18 h 92"/>
              <a:gd name="T8" fmla="*/ 92 w 92"/>
              <a:gd name="T9" fmla="*/ 67 h 92"/>
              <a:gd name="T10" fmla="*/ 72 w 92"/>
              <a:gd name="T11" fmla="*/ 81 h 92"/>
              <a:gd name="T12" fmla="*/ 52 w 92"/>
              <a:gd name="T13" fmla="*/ 67 h 92"/>
              <a:gd name="T14" fmla="*/ 72 w 92"/>
              <a:gd name="T15" fmla="*/ 52 h 92"/>
              <a:gd name="T16" fmla="*/ 80 w 92"/>
              <a:gd name="T17" fmla="*/ 54 h 92"/>
              <a:gd name="T18" fmla="*/ 80 w 92"/>
              <a:gd name="T19" fmla="*/ 24 h 92"/>
              <a:gd name="T20" fmla="*/ 40 w 92"/>
              <a:gd name="T21" fmla="*/ 35 h 92"/>
              <a:gd name="T22" fmla="*/ 40 w 92"/>
              <a:gd name="T23" fmla="*/ 78 h 92"/>
              <a:gd name="T24" fmla="*/ 20 w 92"/>
              <a:gd name="T25" fmla="*/ 92 h 92"/>
              <a:gd name="T26" fmla="*/ 0 w 92"/>
              <a:gd name="T27" fmla="*/ 78 h 92"/>
              <a:gd name="T28" fmla="*/ 20 w 92"/>
              <a:gd name="T29" fmla="*/ 64 h 92"/>
              <a:gd name="T30" fmla="*/ 29 w 92"/>
              <a:gd name="T31" fmla="*/ 65 h 92"/>
              <a:gd name="T32" fmla="*/ 29 w 92"/>
              <a:gd name="T33" fmla="*/ 35 h 92"/>
              <a:gd name="T34" fmla="*/ 29 w 92"/>
              <a:gd name="T35"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8"/>
                </a:moveTo>
                <a:cubicBezTo>
                  <a:pt x="92" y="0"/>
                  <a:pt x="92" y="0"/>
                  <a:pt x="92" y="0"/>
                </a:cubicBezTo>
                <a:cubicBezTo>
                  <a:pt x="92" y="6"/>
                  <a:pt x="92" y="6"/>
                  <a:pt x="92" y="6"/>
                </a:cubicBezTo>
                <a:cubicBezTo>
                  <a:pt x="92" y="18"/>
                  <a:pt x="92" y="18"/>
                  <a:pt x="92" y="18"/>
                </a:cubicBezTo>
                <a:cubicBezTo>
                  <a:pt x="92" y="67"/>
                  <a:pt x="92" y="67"/>
                  <a:pt x="92" y="67"/>
                </a:cubicBezTo>
                <a:cubicBezTo>
                  <a:pt x="92" y="74"/>
                  <a:pt x="83" y="81"/>
                  <a:pt x="72" y="81"/>
                </a:cubicBezTo>
                <a:cubicBezTo>
                  <a:pt x="61" y="81"/>
                  <a:pt x="52" y="74"/>
                  <a:pt x="52" y="67"/>
                </a:cubicBezTo>
                <a:cubicBezTo>
                  <a:pt x="52" y="59"/>
                  <a:pt x="61" y="52"/>
                  <a:pt x="72" y="52"/>
                </a:cubicBezTo>
                <a:cubicBezTo>
                  <a:pt x="75" y="52"/>
                  <a:pt x="78" y="53"/>
                  <a:pt x="80" y="54"/>
                </a:cubicBezTo>
                <a:cubicBezTo>
                  <a:pt x="80" y="24"/>
                  <a:pt x="80" y="24"/>
                  <a:pt x="80" y="24"/>
                </a:cubicBezTo>
                <a:cubicBezTo>
                  <a:pt x="40" y="35"/>
                  <a:pt x="40" y="35"/>
                  <a:pt x="40" y="35"/>
                </a:cubicBezTo>
                <a:cubicBezTo>
                  <a:pt x="40" y="78"/>
                  <a:pt x="40" y="78"/>
                  <a:pt x="40" y="78"/>
                </a:cubicBezTo>
                <a:cubicBezTo>
                  <a:pt x="40" y="86"/>
                  <a:pt x="31" y="92"/>
                  <a:pt x="20" y="92"/>
                </a:cubicBezTo>
                <a:cubicBezTo>
                  <a:pt x="9" y="92"/>
                  <a:pt x="0" y="86"/>
                  <a:pt x="0" y="78"/>
                </a:cubicBezTo>
                <a:cubicBezTo>
                  <a:pt x="0" y="70"/>
                  <a:pt x="9" y="64"/>
                  <a:pt x="20" y="64"/>
                </a:cubicBezTo>
                <a:cubicBezTo>
                  <a:pt x="23" y="64"/>
                  <a:pt x="26" y="64"/>
                  <a:pt x="29" y="65"/>
                </a:cubicBezTo>
                <a:cubicBezTo>
                  <a:pt x="29" y="35"/>
                  <a:pt x="29" y="35"/>
                  <a:pt x="29" y="35"/>
                </a:cubicBezTo>
                <a:lnTo>
                  <a:pt x="29" y="18"/>
                </a:lnTo>
                <a:close/>
              </a:path>
            </a:pathLst>
          </a:custGeom>
          <a:solidFill>
            <a:schemeClr val="accent2"/>
          </a:solidFill>
          <a:ln>
            <a:noFill/>
          </a:ln>
          <a:extLst/>
        </p:spPr>
        <p:txBody>
          <a:bodyPr anchor="ctr"/>
          <a:lstStyle/>
          <a:p>
            <a:pPr algn="ctr"/>
            <a:endParaRPr/>
          </a:p>
        </p:txBody>
      </p:sp>
      <p:sp>
        <p:nvSpPr>
          <p:cNvPr id="57" name="i$lî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EAD83EF-EABE-42FF-8FA3-BC4DC7A98E59}"/>
              </a:ext>
            </a:extLst>
          </p:cNvPr>
          <p:cNvSpPr/>
          <p:nvPr/>
        </p:nvSpPr>
        <p:spPr bwMode="auto">
          <a:xfrm rot="21028807">
            <a:off x="8959192" y="2666438"/>
            <a:ext cx="127603" cy="127602"/>
          </a:xfrm>
          <a:custGeom>
            <a:avLst/>
            <a:gdLst>
              <a:gd name="T0" fmla="*/ 63 w 103"/>
              <a:gd name="T1" fmla="*/ 27 h 103"/>
              <a:gd name="T2" fmla="*/ 65 w 103"/>
              <a:gd name="T3" fmla="*/ 2 h 103"/>
              <a:gd name="T4" fmla="*/ 19 w 103"/>
              <a:gd name="T5" fmla="*/ 0 h 103"/>
              <a:gd name="T6" fmla="*/ 1 w 103"/>
              <a:gd name="T7" fmla="*/ 20 h 103"/>
              <a:gd name="T8" fmla="*/ 0 w 103"/>
              <a:gd name="T9" fmla="*/ 77 h 103"/>
              <a:gd name="T10" fmla="*/ 39 w 103"/>
              <a:gd name="T11" fmla="*/ 77 h 103"/>
              <a:gd name="T12" fmla="*/ 37 w 103"/>
              <a:gd name="T13" fmla="*/ 102 h 103"/>
              <a:gd name="T14" fmla="*/ 101 w 103"/>
              <a:gd name="T15" fmla="*/ 103 h 103"/>
              <a:gd name="T16" fmla="*/ 103 w 103"/>
              <a:gd name="T17" fmla="*/ 27 h 103"/>
              <a:gd name="T18" fmla="*/ 63 w 103"/>
              <a:gd name="T19" fmla="*/ 27 h 103"/>
              <a:gd name="T20" fmla="*/ 19 w 103"/>
              <a:gd name="T21" fmla="*/ 10 h 103"/>
              <a:gd name="T22" fmla="*/ 19 w 103"/>
              <a:gd name="T23" fmla="*/ 20 h 103"/>
              <a:gd name="T24" fmla="*/ 9 w 103"/>
              <a:gd name="T25" fmla="*/ 20 h 103"/>
              <a:gd name="T26" fmla="*/ 19 w 103"/>
              <a:gd name="T27" fmla="*/ 10 h 103"/>
              <a:gd name="T28" fmla="*/ 6 w 103"/>
              <a:gd name="T29" fmla="*/ 71 h 103"/>
              <a:gd name="T30" fmla="*/ 6 w 103"/>
              <a:gd name="T31" fmla="*/ 27 h 103"/>
              <a:gd name="T32" fmla="*/ 26 w 103"/>
              <a:gd name="T33" fmla="*/ 27 h 103"/>
              <a:gd name="T34" fmla="*/ 26 w 103"/>
              <a:gd name="T35" fmla="*/ 7 h 103"/>
              <a:gd name="T36" fmla="*/ 58 w 103"/>
              <a:gd name="T37" fmla="*/ 7 h 103"/>
              <a:gd name="T38" fmla="*/ 58 w 103"/>
              <a:gd name="T39" fmla="*/ 27 h 103"/>
              <a:gd name="T40" fmla="*/ 39 w 103"/>
              <a:gd name="T41" fmla="*/ 46 h 103"/>
              <a:gd name="T42" fmla="*/ 39 w 103"/>
              <a:gd name="T43" fmla="*/ 71 h 103"/>
              <a:gd name="T44" fmla="*/ 6 w 103"/>
              <a:gd name="T45" fmla="*/ 71 h 103"/>
              <a:gd name="T46" fmla="*/ 57 w 103"/>
              <a:gd name="T47" fmla="*/ 36 h 103"/>
              <a:gd name="T48" fmla="*/ 57 w 103"/>
              <a:gd name="T49" fmla="*/ 46 h 103"/>
              <a:gd name="T50" fmla="*/ 47 w 103"/>
              <a:gd name="T51" fmla="*/ 46 h 103"/>
              <a:gd name="T52" fmla="*/ 57 w 103"/>
              <a:gd name="T53" fmla="*/ 36 h 103"/>
              <a:gd name="T54" fmla="*/ 94 w 103"/>
              <a:gd name="T55" fmla="*/ 97 h 103"/>
              <a:gd name="T56" fmla="*/ 44 w 103"/>
              <a:gd name="T57" fmla="*/ 97 h 103"/>
              <a:gd name="T58" fmla="*/ 45 w 103"/>
              <a:gd name="T59" fmla="*/ 51 h 103"/>
              <a:gd name="T60" fmla="*/ 63 w 103"/>
              <a:gd name="T61" fmla="*/ 53 h 103"/>
              <a:gd name="T62" fmla="*/ 63 w 103"/>
              <a:gd name="T63" fmla="*/ 33 h 103"/>
              <a:gd name="T64" fmla="*/ 96 w 103"/>
              <a:gd name="T65" fmla="*/ 33 h 103"/>
              <a:gd name="T66" fmla="*/ 94 w 103"/>
              <a:gd name="T67" fmla="*/ 9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103">
                <a:moveTo>
                  <a:pt x="63" y="27"/>
                </a:moveTo>
                <a:lnTo>
                  <a:pt x="65" y="2"/>
                </a:lnTo>
                <a:lnTo>
                  <a:pt x="19" y="0"/>
                </a:lnTo>
                <a:lnTo>
                  <a:pt x="1" y="20"/>
                </a:lnTo>
                <a:lnTo>
                  <a:pt x="0" y="77"/>
                </a:lnTo>
                <a:lnTo>
                  <a:pt x="39" y="77"/>
                </a:lnTo>
                <a:lnTo>
                  <a:pt x="37" y="102"/>
                </a:lnTo>
                <a:lnTo>
                  <a:pt x="101" y="103"/>
                </a:lnTo>
                <a:lnTo>
                  <a:pt x="103" y="27"/>
                </a:lnTo>
                <a:lnTo>
                  <a:pt x="63" y="27"/>
                </a:lnTo>
                <a:close/>
                <a:moveTo>
                  <a:pt x="19" y="10"/>
                </a:moveTo>
                <a:lnTo>
                  <a:pt x="19" y="20"/>
                </a:lnTo>
                <a:lnTo>
                  <a:pt x="9" y="20"/>
                </a:lnTo>
                <a:lnTo>
                  <a:pt x="19" y="10"/>
                </a:lnTo>
                <a:close/>
                <a:moveTo>
                  <a:pt x="6" y="71"/>
                </a:moveTo>
                <a:lnTo>
                  <a:pt x="6" y="27"/>
                </a:lnTo>
                <a:lnTo>
                  <a:pt x="26" y="27"/>
                </a:lnTo>
                <a:lnTo>
                  <a:pt x="26" y="7"/>
                </a:lnTo>
                <a:lnTo>
                  <a:pt x="58" y="7"/>
                </a:lnTo>
                <a:lnTo>
                  <a:pt x="58" y="27"/>
                </a:lnTo>
                <a:lnTo>
                  <a:pt x="39" y="46"/>
                </a:lnTo>
                <a:lnTo>
                  <a:pt x="39" y="71"/>
                </a:lnTo>
                <a:lnTo>
                  <a:pt x="6" y="71"/>
                </a:lnTo>
                <a:close/>
                <a:moveTo>
                  <a:pt x="57" y="36"/>
                </a:moveTo>
                <a:lnTo>
                  <a:pt x="57" y="46"/>
                </a:lnTo>
                <a:lnTo>
                  <a:pt x="47" y="46"/>
                </a:lnTo>
                <a:lnTo>
                  <a:pt x="57" y="36"/>
                </a:lnTo>
                <a:close/>
                <a:moveTo>
                  <a:pt x="94" y="97"/>
                </a:moveTo>
                <a:lnTo>
                  <a:pt x="44" y="97"/>
                </a:lnTo>
                <a:lnTo>
                  <a:pt x="45" y="51"/>
                </a:lnTo>
                <a:lnTo>
                  <a:pt x="63" y="53"/>
                </a:lnTo>
                <a:lnTo>
                  <a:pt x="63" y="33"/>
                </a:lnTo>
                <a:lnTo>
                  <a:pt x="96" y="33"/>
                </a:lnTo>
                <a:lnTo>
                  <a:pt x="94" y="97"/>
                </a:lnTo>
                <a:close/>
              </a:path>
            </a:pathLst>
          </a:custGeom>
          <a:solidFill>
            <a:schemeClr val="accent2"/>
          </a:solidFill>
          <a:ln>
            <a:noFill/>
          </a:ln>
          <a:extLst/>
        </p:spPr>
        <p:txBody>
          <a:bodyPr anchor="ctr"/>
          <a:lstStyle/>
          <a:p>
            <a:pPr algn="ctr"/>
            <a:endParaRPr/>
          </a:p>
        </p:txBody>
      </p:sp>
      <p:sp>
        <p:nvSpPr>
          <p:cNvPr id="58" name="íṧḻ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AFDEC17-0F06-4BC1-9384-B2E4A4D218A7}"/>
              </a:ext>
            </a:extLst>
          </p:cNvPr>
          <p:cNvSpPr/>
          <p:nvPr/>
        </p:nvSpPr>
        <p:spPr bwMode="auto">
          <a:xfrm rot="17100000">
            <a:off x="9408333" y="1523551"/>
            <a:ext cx="114232" cy="107092"/>
          </a:xfrm>
          <a:custGeom>
            <a:avLst/>
            <a:gdLst>
              <a:gd name="T0" fmla="*/ 80 w 80"/>
              <a:gd name="T1" fmla="*/ 29 h 75"/>
              <a:gd name="T2" fmla="*/ 52 w 80"/>
              <a:gd name="T3" fmla="*/ 24 h 75"/>
              <a:gd name="T4" fmla="*/ 41 w 80"/>
              <a:gd name="T5" fmla="*/ 0 h 75"/>
              <a:gd name="T6" fmla="*/ 28 w 80"/>
              <a:gd name="T7" fmla="*/ 24 h 75"/>
              <a:gd name="T8" fmla="*/ 0 w 80"/>
              <a:gd name="T9" fmla="*/ 29 h 75"/>
              <a:gd name="T10" fmla="*/ 19 w 80"/>
              <a:gd name="T11" fmla="*/ 49 h 75"/>
              <a:gd name="T12" fmla="*/ 15 w 80"/>
              <a:gd name="T13" fmla="*/ 75 h 75"/>
              <a:gd name="T14" fmla="*/ 41 w 80"/>
              <a:gd name="T15" fmla="*/ 62 h 75"/>
              <a:gd name="T16" fmla="*/ 65 w 80"/>
              <a:gd name="T17" fmla="*/ 75 h 75"/>
              <a:gd name="T18" fmla="*/ 60 w 80"/>
              <a:gd name="T19" fmla="*/ 49 h 75"/>
              <a:gd name="T20" fmla="*/ 80 w 80"/>
              <a:gd name="T21" fmla="*/ 29 h 75"/>
              <a:gd name="T22" fmla="*/ 41 w 80"/>
              <a:gd name="T23" fmla="*/ 57 h 75"/>
              <a:gd name="T24" fmla="*/ 23 w 80"/>
              <a:gd name="T25" fmla="*/ 65 h 75"/>
              <a:gd name="T26" fmla="*/ 26 w 80"/>
              <a:gd name="T27" fmla="*/ 45 h 75"/>
              <a:gd name="T28" fmla="*/ 11 w 80"/>
              <a:gd name="T29" fmla="*/ 32 h 75"/>
              <a:gd name="T30" fmla="*/ 31 w 80"/>
              <a:gd name="T31" fmla="*/ 29 h 75"/>
              <a:gd name="T32" fmla="*/ 41 w 80"/>
              <a:gd name="T33" fmla="*/ 11 h 75"/>
              <a:gd name="T34" fmla="*/ 49 w 80"/>
              <a:gd name="T35" fmla="*/ 29 h 75"/>
              <a:gd name="T36" fmla="*/ 68 w 80"/>
              <a:gd name="T37" fmla="*/ 32 h 75"/>
              <a:gd name="T38" fmla="*/ 54 w 80"/>
              <a:gd name="T39" fmla="*/ 45 h 75"/>
              <a:gd name="T40" fmla="*/ 57 w 80"/>
              <a:gd name="T41" fmla="*/ 65 h 75"/>
              <a:gd name="T42" fmla="*/ 41 w 80"/>
              <a:gd name="T43"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75">
                <a:moveTo>
                  <a:pt x="80" y="29"/>
                </a:moveTo>
                <a:lnTo>
                  <a:pt x="52" y="24"/>
                </a:lnTo>
                <a:lnTo>
                  <a:pt x="41" y="0"/>
                </a:lnTo>
                <a:lnTo>
                  <a:pt x="28" y="24"/>
                </a:lnTo>
                <a:lnTo>
                  <a:pt x="0" y="29"/>
                </a:lnTo>
                <a:lnTo>
                  <a:pt x="19" y="49"/>
                </a:lnTo>
                <a:lnTo>
                  <a:pt x="15" y="75"/>
                </a:lnTo>
                <a:lnTo>
                  <a:pt x="41" y="62"/>
                </a:lnTo>
                <a:lnTo>
                  <a:pt x="65" y="75"/>
                </a:lnTo>
                <a:lnTo>
                  <a:pt x="60" y="49"/>
                </a:lnTo>
                <a:lnTo>
                  <a:pt x="80" y="29"/>
                </a:lnTo>
                <a:close/>
                <a:moveTo>
                  <a:pt x="41" y="57"/>
                </a:moveTo>
                <a:lnTo>
                  <a:pt x="23" y="65"/>
                </a:lnTo>
                <a:lnTo>
                  <a:pt x="26" y="45"/>
                </a:lnTo>
                <a:lnTo>
                  <a:pt x="11" y="32"/>
                </a:lnTo>
                <a:lnTo>
                  <a:pt x="31" y="29"/>
                </a:lnTo>
                <a:lnTo>
                  <a:pt x="41" y="11"/>
                </a:lnTo>
                <a:lnTo>
                  <a:pt x="49" y="29"/>
                </a:lnTo>
                <a:lnTo>
                  <a:pt x="68" y="32"/>
                </a:lnTo>
                <a:lnTo>
                  <a:pt x="54" y="45"/>
                </a:lnTo>
                <a:lnTo>
                  <a:pt x="57" y="65"/>
                </a:lnTo>
                <a:lnTo>
                  <a:pt x="41" y="57"/>
                </a:lnTo>
                <a:close/>
              </a:path>
            </a:pathLst>
          </a:custGeom>
          <a:solidFill>
            <a:schemeClr val="accent2"/>
          </a:solidFill>
          <a:ln>
            <a:noFill/>
          </a:ln>
          <a:extLst/>
        </p:spPr>
        <p:txBody>
          <a:bodyPr anchor="ctr"/>
          <a:lstStyle/>
          <a:p>
            <a:pPr algn="ctr"/>
            <a:endParaRPr/>
          </a:p>
        </p:txBody>
      </p:sp>
      <p:sp>
        <p:nvSpPr>
          <p:cNvPr id="59" name="iśľï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2A7EE07-F286-47FC-AF1F-A8E08AD8A8B9}"/>
              </a:ext>
            </a:extLst>
          </p:cNvPr>
          <p:cNvSpPr/>
          <p:nvPr/>
        </p:nvSpPr>
        <p:spPr bwMode="auto">
          <a:xfrm rot="19872853">
            <a:off x="8833783" y="2815559"/>
            <a:ext cx="523468" cy="552979"/>
          </a:xfrm>
          <a:custGeom>
            <a:avLst/>
            <a:gdLst>
              <a:gd name="T0" fmla="*/ 79 w 85"/>
              <a:gd name="T1" fmla="*/ 24 h 85"/>
              <a:gd name="T2" fmla="*/ 61 w 85"/>
              <a:gd name="T3" fmla="*/ 6 h 85"/>
              <a:gd name="T4" fmla="*/ 66 w 85"/>
              <a:gd name="T5" fmla="*/ 0 h 85"/>
              <a:gd name="T6" fmla="*/ 85 w 85"/>
              <a:gd name="T7" fmla="*/ 19 h 85"/>
              <a:gd name="T8" fmla="*/ 79 w 85"/>
              <a:gd name="T9" fmla="*/ 24 h 85"/>
              <a:gd name="T10" fmla="*/ 74 w 85"/>
              <a:gd name="T11" fmla="*/ 30 h 85"/>
              <a:gd name="T12" fmla="*/ 71 w 85"/>
              <a:gd name="T13" fmla="*/ 59 h 85"/>
              <a:gd name="T14" fmla="*/ 13 w 85"/>
              <a:gd name="T15" fmla="*/ 85 h 85"/>
              <a:gd name="T16" fmla="*/ 8 w 85"/>
              <a:gd name="T17" fmla="*/ 81 h 85"/>
              <a:gd name="T18" fmla="*/ 31 w 85"/>
              <a:gd name="T19" fmla="*/ 58 h 85"/>
              <a:gd name="T20" fmla="*/ 34 w 85"/>
              <a:gd name="T21" fmla="*/ 59 h 85"/>
              <a:gd name="T22" fmla="*/ 42 w 85"/>
              <a:gd name="T23" fmla="*/ 51 h 85"/>
              <a:gd name="T24" fmla="*/ 34 w 85"/>
              <a:gd name="T25" fmla="*/ 43 h 85"/>
              <a:gd name="T26" fmla="*/ 26 w 85"/>
              <a:gd name="T27" fmla="*/ 51 h 85"/>
              <a:gd name="T28" fmla="*/ 27 w 85"/>
              <a:gd name="T29" fmla="*/ 54 h 85"/>
              <a:gd name="T30" fmla="*/ 4 w 85"/>
              <a:gd name="T31" fmla="*/ 76 h 85"/>
              <a:gd name="T32" fmla="*/ 0 w 85"/>
              <a:gd name="T33" fmla="*/ 72 h 85"/>
              <a:gd name="T34" fmla="*/ 26 w 85"/>
              <a:gd name="T35" fmla="*/ 14 h 85"/>
              <a:gd name="T36" fmla="*/ 55 w 85"/>
              <a:gd name="T37" fmla="*/ 11 h 85"/>
              <a:gd name="T38" fmla="*/ 74 w 85"/>
              <a:gd name="T39" fmla="*/ 3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85">
                <a:moveTo>
                  <a:pt x="79" y="24"/>
                </a:moveTo>
                <a:cubicBezTo>
                  <a:pt x="61" y="6"/>
                  <a:pt x="61" y="6"/>
                  <a:pt x="61" y="6"/>
                </a:cubicBezTo>
                <a:cubicBezTo>
                  <a:pt x="66" y="0"/>
                  <a:pt x="66" y="0"/>
                  <a:pt x="66" y="0"/>
                </a:cubicBezTo>
                <a:cubicBezTo>
                  <a:pt x="85" y="19"/>
                  <a:pt x="85" y="19"/>
                  <a:pt x="85" y="19"/>
                </a:cubicBezTo>
                <a:lnTo>
                  <a:pt x="79" y="24"/>
                </a:lnTo>
                <a:close/>
                <a:moveTo>
                  <a:pt x="74" y="30"/>
                </a:moveTo>
                <a:cubicBezTo>
                  <a:pt x="71" y="59"/>
                  <a:pt x="71" y="59"/>
                  <a:pt x="71" y="59"/>
                </a:cubicBezTo>
                <a:cubicBezTo>
                  <a:pt x="47" y="59"/>
                  <a:pt x="13" y="85"/>
                  <a:pt x="13" y="85"/>
                </a:cubicBezTo>
                <a:cubicBezTo>
                  <a:pt x="8" y="81"/>
                  <a:pt x="8" y="81"/>
                  <a:pt x="8" y="81"/>
                </a:cubicBezTo>
                <a:cubicBezTo>
                  <a:pt x="31" y="58"/>
                  <a:pt x="31" y="58"/>
                  <a:pt x="31" y="58"/>
                </a:cubicBezTo>
                <a:cubicBezTo>
                  <a:pt x="32" y="59"/>
                  <a:pt x="33" y="59"/>
                  <a:pt x="34" y="59"/>
                </a:cubicBezTo>
                <a:cubicBezTo>
                  <a:pt x="38" y="59"/>
                  <a:pt x="42" y="55"/>
                  <a:pt x="42" y="51"/>
                </a:cubicBezTo>
                <a:cubicBezTo>
                  <a:pt x="42" y="46"/>
                  <a:pt x="38" y="43"/>
                  <a:pt x="34" y="43"/>
                </a:cubicBezTo>
                <a:cubicBezTo>
                  <a:pt x="30" y="43"/>
                  <a:pt x="26" y="46"/>
                  <a:pt x="26" y="51"/>
                </a:cubicBezTo>
                <a:cubicBezTo>
                  <a:pt x="26" y="52"/>
                  <a:pt x="26" y="53"/>
                  <a:pt x="27" y="54"/>
                </a:cubicBezTo>
                <a:cubicBezTo>
                  <a:pt x="4" y="76"/>
                  <a:pt x="4" y="76"/>
                  <a:pt x="4" y="76"/>
                </a:cubicBezTo>
                <a:cubicBezTo>
                  <a:pt x="0" y="72"/>
                  <a:pt x="0" y="72"/>
                  <a:pt x="0" y="72"/>
                </a:cubicBezTo>
                <a:cubicBezTo>
                  <a:pt x="0" y="72"/>
                  <a:pt x="26" y="37"/>
                  <a:pt x="26" y="14"/>
                </a:cubicBezTo>
                <a:cubicBezTo>
                  <a:pt x="55" y="11"/>
                  <a:pt x="55" y="11"/>
                  <a:pt x="55" y="11"/>
                </a:cubicBezTo>
                <a:lnTo>
                  <a:pt x="74" y="30"/>
                </a:lnTo>
                <a:close/>
              </a:path>
            </a:pathLst>
          </a:custGeom>
          <a:solidFill>
            <a:schemeClr val="accent2"/>
          </a:solidFill>
          <a:ln>
            <a:noFill/>
          </a:ln>
          <a:extLst/>
        </p:spPr>
        <p:txBody>
          <a:bodyPr anchor="ctr"/>
          <a:lstStyle/>
          <a:p>
            <a:pPr algn="ctr"/>
            <a:endParaRPr/>
          </a:p>
        </p:txBody>
      </p:sp>
      <p:sp>
        <p:nvSpPr>
          <p:cNvPr id="60" name="íšl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9A36FFD-FDCE-41CE-A573-4FA19270651E}"/>
              </a:ext>
            </a:extLst>
          </p:cNvPr>
          <p:cNvSpPr/>
          <p:nvPr/>
        </p:nvSpPr>
        <p:spPr bwMode="auto">
          <a:xfrm rot="17100000">
            <a:off x="9400313" y="981261"/>
            <a:ext cx="245600" cy="245600"/>
          </a:xfrm>
          <a:custGeom>
            <a:avLst/>
            <a:gdLst>
              <a:gd name="T0" fmla="*/ 101 w 105"/>
              <a:gd name="T1" fmla="*/ 29 h 105"/>
              <a:gd name="T2" fmla="*/ 72 w 105"/>
              <a:gd name="T3" fmla="*/ 26 h 105"/>
              <a:gd name="T4" fmla="*/ 89 w 105"/>
              <a:gd name="T5" fmla="*/ 10 h 105"/>
              <a:gd name="T6" fmla="*/ 82 w 105"/>
              <a:gd name="T7" fmla="*/ 3 h 105"/>
              <a:gd name="T8" fmla="*/ 59 w 105"/>
              <a:gd name="T9" fmla="*/ 26 h 105"/>
              <a:gd name="T10" fmla="*/ 53 w 105"/>
              <a:gd name="T11" fmla="*/ 26 h 105"/>
              <a:gd name="T12" fmla="*/ 53 w 105"/>
              <a:gd name="T13" fmla="*/ 26 h 105"/>
              <a:gd name="T14" fmla="*/ 26 w 105"/>
              <a:gd name="T15" fmla="*/ 0 h 105"/>
              <a:gd name="T16" fmla="*/ 20 w 105"/>
              <a:gd name="T17" fmla="*/ 6 h 105"/>
              <a:gd name="T18" fmla="*/ 40 w 105"/>
              <a:gd name="T19" fmla="*/ 26 h 105"/>
              <a:gd name="T20" fmla="*/ 4 w 105"/>
              <a:gd name="T21" fmla="*/ 29 h 105"/>
              <a:gd name="T22" fmla="*/ 0 w 105"/>
              <a:gd name="T23" fmla="*/ 65 h 105"/>
              <a:gd name="T24" fmla="*/ 4 w 105"/>
              <a:gd name="T25" fmla="*/ 102 h 105"/>
              <a:gd name="T26" fmla="*/ 53 w 105"/>
              <a:gd name="T27" fmla="*/ 105 h 105"/>
              <a:gd name="T28" fmla="*/ 101 w 105"/>
              <a:gd name="T29" fmla="*/ 102 h 105"/>
              <a:gd name="T30" fmla="*/ 105 w 105"/>
              <a:gd name="T31" fmla="*/ 65 h 105"/>
              <a:gd name="T32" fmla="*/ 101 w 105"/>
              <a:gd name="T33" fmla="*/ 29 h 105"/>
              <a:gd name="T34" fmla="*/ 89 w 105"/>
              <a:gd name="T35" fmla="*/ 90 h 105"/>
              <a:gd name="T36" fmla="*/ 53 w 105"/>
              <a:gd name="T37" fmla="*/ 92 h 105"/>
              <a:gd name="T38" fmla="*/ 16 w 105"/>
              <a:gd name="T39" fmla="*/ 90 h 105"/>
              <a:gd name="T40" fmla="*/ 13 w 105"/>
              <a:gd name="T41" fmla="*/ 65 h 105"/>
              <a:gd name="T42" fmla="*/ 16 w 105"/>
              <a:gd name="T43" fmla="*/ 41 h 105"/>
              <a:gd name="T44" fmla="*/ 53 w 105"/>
              <a:gd name="T45" fmla="*/ 39 h 105"/>
              <a:gd name="T46" fmla="*/ 89 w 105"/>
              <a:gd name="T47" fmla="*/ 41 h 105"/>
              <a:gd name="T48" fmla="*/ 92 w 105"/>
              <a:gd name="T49" fmla="*/ 65 h 105"/>
              <a:gd name="T50" fmla="*/ 89 w 105"/>
              <a:gd name="T51" fmla="*/ 9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1" y="29"/>
                </a:moveTo>
                <a:cubicBezTo>
                  <a:pt x="92" y="28"/>
                  <a:pt x="82" y="27"/>
                  <a:pt x="72" y="26"/>
                </a:cubicBezTo>
                <a:cubicBezTo>
                  <a:pt x="89" y="10"/>
                  <a:pt x="89" y="10"/>
                  <a:pt x="89" y="10"/>
                </a:cubicBezTo>
                <a:cubicBezTo>
                  <a:pt x="82" y="3"/>
                  <a:pt x="82" y="3"/>
                  <a:pt x="82" y="3"/>
                </a:cubicBezTo>
                <a:cubicBezTo>
                  <a:pt x="59" y="26"/>
                  <a:pt x="59" y="26"/>
                  <a:pt x="59" y="26"/>
                </a:cubicBezTo>
                <a:cubicBezTo>
                  <a:pt x="57" y="26"/>
                  <a:pt x="55" y="26"/>
                  <a:pt x="53" y="26"/>
                </a:cubicBezTo>
                <a:cubicBezTo>
                  <a:pt x="53" y="26"/>
                  <a:pt x="53" y="26"/>
                  <a:pt x="53" y="26"/>
                </a:cubicBezTo>
                <a:cubicBezTo>
                  <a:pt x="26" y="0"/>
                  <a:pt x="26" y="0"/>
                  <a:pt x="26" y="0"/>
                </a:cubicBezTo>
                <a:cubicBezTo>
                  <a:pt x="20" y="6"/>
                  <a:pt x="20" y="6"/>
                  <a:pt x="20" y="6"/>
                </a:cubicBezTo>
                <a:cubicBezTo>
                  <a:pt x="40" y="26"/>
                  <a:pt x="40" y="26"/>
                  <a:pt x="40" y="26"/>
                </a:cubicBezTo>
                <a:cubicBezTo>
                  <a:pt x="27" y="27"/>
                  <a:pt x="15" y="28"/>
                  <a:pt x="4" y="29"/>
                </a:cubicBezTo>
                <a:cubicBezTo>
                  <a:pt x="2" y="40"/>
                  <a:pt x="0" y="53"/>
                  <a:pt x="0" y="65"/>
                </a:cubicBezTo>
                <a:cubicBezTo>
                  <a:pt x="0" y="78"/>
                  <a:pt x="2" y="91"/>
                  <a:pt x="4" y="102"/>
                </a:cubicBezTo>
                <a:cubicBezTo>
                  <a:pt x="19" y="104"/>
                  <a:pt x="35" y="105"/>
                  <a:pt x="53" y="105"/>
                </a:cubicBezTo>
                <a:cubicBezTo>
                  <a:pt x="70" y="105"/>
                  <a:pt x="86" y="104"/>
                  <a:pt x="101" y="102"/>
                </a:cubicBezTo>
                <a:cubicBezTo>
                  <a:pt x="104" y="91"/>
                  <a:pt x="105" y="78"/>
                  <a:pt x="105" y="65"/>
                </a:cubicBezTo>
                <a:cubicBezTo>
                  <a:pt x="105" y="53"/>
                  <a:pt x="104" y="40"/>
                  <a:pt x="101" y="29"/>
                </a:cubicBezTo>
                <a:close/>
                <a:moveTo>
                  <a:pt x="89" y="90"/>
                </a:moveTo>
                <a:cubicBezTo>
                  <a:pt x="78" y="91"/>
                  <a:pt x="65" y="92"/>
                  <a:pt x="53" y="92"/>
                </a:cubicBezTo>
                <a:cubicBezTo>
                  <a:pt x="40" y="92"/>
                  <a:pt x="27" y="91"/>
                  <a:pt x="16" y="90"/>
                </a:cubicBezTo>
                <a:cubicBezTo>
                  <a:pt x="14" y="82"/>
                  <a:pt x="13" y="74"/>
                  <a:pt x="13" y="65"/>
                </a:cubicBezTo>
                <a:cubicBezTo>
                  <a:pt x="13" y="57"/>
                  <a:pt x="14" y="49"/>
                  <a:pt x="16" y="41"/>
                </a:cubicBezTo>
                <a:cubicBezTo>
                  <a:pt x="27" y="40"/>
                  <a:pt x="40" y="39"/>
                  <a:pt x="53" y="39"/>
                </a:cubicBezTo>
                <a:cubicBezTo>
                  <a:pt x="65" y="39"/>
                  <a:pt x="78" y="40"/>
                  <a:pt x="89" y="41"/>
                </a:cubicBezTo>
                <a:cubicBezTo>
                  <a:pt x="91" y="49"/>
                  <a:pt x="92" y="57"/>
                  <a:pt x="92" y="65"/>
                </a:cubicBezTo>
                <a:cubicBezTo>
                  <a:pt x="92" y="74"/>
                  <a:pt x="91" y="82"/>
                  <a:pt x="89" y="90"/>
                </a:cubicBezTo>
                <a:close/>
              </a:path>
            </a:pathLst>
          </a:custGeom>
          <a:solidFill>
            <a:schemeClr val="accent2"/>
          </a:solidFill>
          <a:ln>
            <a:noFill/>
          </a:ln>
          <a:extLst/>
        </p:spPr>
        <p:txBody>
          <a:bodyPr anchor="ctr"/>
          <a:lstStyle/>
          <a:p>
            <a:pPr algn="ctr"/>
            <a:endParaRPr/>
          </a:p>
        </p:txBody>
      </p:sp>
      <p:sp>
        <p:nvSpPr>
          <p:cNvPr id="61" name="íṥḻi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A9A559D-13E8-4988-B3F0-4777E3C5E0C5}"/>
              </a:ext>
            </a:extLst>
          </p:cNvPr>
          <p:cNvSpPr/>
          <p:nvPr/>
        </p:nvSpPr>
        <p:spPr bwMode="auto">
          <a:xfrm rot="17100000">
            <a:off x="9116654" y="901173"/>
            <a:ext cx="107093" cy="112804"/>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9"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6"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8" y="34"/>
                  <a:pt x="13" y="29"/>
                  <a:pt x="13" y="24"/>
                </a:cubicBezTo>
                <a:cubicBezTo>
                  <a:pt x="13" y="19"/>
                  <a:pt x="18" y="14"/>
                  <a:pt x="23" y="14"/>
                </a:cubicBezTo>
                <a:cubicBezTo>
                  <a:pt x="28" y="14"/>
                  <a:pt x="33" y="19"/>
                  <a:pt x="33" y="24"/>
                </a:cubicBezTo>
                <a:cubicBezTo>
                  <a:pt x="33" y="29"/>
                  <a:pt x="28" y="34"/>
                  <a:pt x="23" y="34"/>
                </a:cubicBezTo>
                <a:close/>
              </a:path>
            </a:pathLst>
          </a:custGeom>
          <a:solidFill>
            <a:schemeClr val="accent2"/>
          </a:solidFill>
          <a:ln>
            <a:noFill/>
          </a:ln>
          <a:extLst/>
        </p:spPr>
        <p:txBody>
          <a:bodyPr anchor="ctr"/>
          <a:lstStyle/>
          <a:p>
            <a:pPr algn="ctr"/>
            <a:endParaRPr/>
          </a:p>
        </p:txBody>
      </p:sp>
      <p:sp>
        <p:nvSpPr>
          <p:cNvPr id="62" name="î$ḷ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CA038FB-198C-4C6A-B986-1FF7811902F2}"/>
              </a:ext>
            </a:extLst>
          </p:cNvPr>
          <p:cNvSpPr/>
          <p:nvPr/>
        </p:nvSpPr>
        <p:spPr bwMode="auto">
          <a:xfrm rot="17100000">
            <a:off x="9076094" y="1028244"/>
            <a:ext cx="144219" cy="144218"/>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57 w 62"/>
              <a:gd name="T11" fmla="*/ 35 h 62"/>
              <a:gd name="T12" fmla="*/ 41 w 62"/>
              <a:gd name="T13" fmla="*/ 34 h 62"/>
              <a:gd name="T14" fmla="*/ 46 w 62"/>
              <a:gd name="T15" fmla="*/ 53 h 62"/>
              <a:gd name="T16" fmla="*/ 57 w 62"/>
              <a:gd name="T17" fmla="*/ 35 h 62"/>
              <a:gd name="T18" fmla="*/ 41 w 62"/>
              <a:gd name="T19" fmla="*/ 55 h 62"/>
              <a:gd name="T20" fmla="*/ 36 w 62"/>
              <a:gd name="T21" fmla="*/ 35 h 62"/>
              <a:gd name="T22" fmla="*/ 35 w 62"/>
              <a:gd name="T23" fmla="*/ 35 h 62"/>
              <a:gd name="T24" fmla="*/ 15 w 62"/>
              <a:gd name="T25" fmla="*/ 52 h 62"/>
              <a:gd name="T26" fmla="*/ 31 w 62"/>
              <a:gd name="T27" fmla="*/ 57 h 62"/>
              <a:gd name="T28" fmla="*/ 41 w 62"/>
              <a:gd name="T29" fmla="*/ 55 h 62"/>
              <a:gd name="T30" fmla="*/ 11 w 62"/>
              <a:gd name="T31" fmla="*/ 48 h 62"/>
              <a:gd name="T32" fmla="*/ 33 w 62"/>
              <a:gd name="T33" fmla="*/ 31 h 62"/>
              <a:gd name="T34" fmla="*/ 34 w 62"/>
              <a:gd name="T35" fmla="*/ 31 h 62"/>
              <a:gd name="T36" fmla="*/ 32 w 62"/>
              <a:gd name="T37" fmla="*/ 26 h 62"/>
              <a:gd name="T38" fmla="*/ 4 w 62"/>
              <a:gd name="T39" fmla="*/ 30 h 62"/>
              <a:gd name="T40" fmla="*/ 4 w 62"/>
              <a:gd name="T41" fmla="*/ 31 h 62"/>
              <a:gd name="T42" fmla="*/ 11 w 62"/>
              <a:gd name="T43" fmla="*/ 48 h 62"/>
              <a:gd name="T44" fmla="*/ 5 w 62"/>
              <a:gd name="T45" fmla="*/ 25 h 62"/>
              <a:gd name="T46" fmla="*/ 29 w 62"/>
              <a:gd name="T47" fmla="*/ 22 h 62"/>
              <a:gd name="T48" fmla="*/ 20 w 62"/>
              <a:gd name="T49" fmla="*/ 7 h 62"/>
              <a:gd name="T50" fmla="*/ 5 w 62"/>
              <a:gd name="T51" fmla="*/ 25 h 62"/>
              <a:gd name="T52" fmla="*/ 25 w 62"/>
              <a:gd name="T53" fmla="*/ 5 h 62"/>
              <a:gd name="T54" fmla="*/ 35 w 62"/>
              <a:gd name="T55" fmla="*/ 20 h 62"/>
              <a:gd name="T56" fmla="*/ 49 w 62"/>
              <a:gd name="T57" fmla="*/ 11 h 62"/>
              <a:gd name="T58" fmla="*/ 31 w 62"/>
              <a:gd name="T59" fmla="*/ 4 h 62"/>
              <a:gd name="T60" fmla="*/ 25 w 62"/>
              <a:gd name="T61" fmla="*/ 5 h 62"/>
              <a:gd name="T62" fmla="*/ 51 w 62"/>
              <a:gd name="T63" fmla="*/ 14 h 62"/>
              <a:gd name="T64" fmla="*/ 37 w 62"/>
              <a:gd name="T65" fmla="*/ 24 h 62"/>
              <a:gd name="T66" fmla="*/ 38 w 62"/>
              <a:gd name="T67" fmla="*/ 28 h 62"/>
              <a:gd name="T68" fmla="*/ 39 w 62"/>
              <a:gd name="T69" fmla="*/ 30 h 62"/>
              <a:gd name="T70" fmla="*/ 57 w 62"/>
              <a:gd name="T71" fmla="*/ 30 h 62"/>
              <a:gd name="T72" fmla="*/ 51 w 62"/>
              <a:gd name="T73"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7" y="35"/>
                </a:moveTo>
                <a:cubicBezTo>
                  <a:pt x="56" y="35"/>
                  <a:pt x="49" y="32"/>
                  <a:pt x="41" y="34"/>
                </a:cubicBezTo>
                <a:cubicBezTo>
                  <a:pt x="44" y="43"/>
                  <a:pt x="45" y="51"/>
                  <a:pt x="46" y="53"/>
                </a:cubicBezTo>
                <a:cubicBezTo>
                  <a:pt x="52" y="49"/>
                  <a:pt x="56" y="42"/>
                  <a:pt x="57" y="35"/>
                </a:cubicBezTo>
                <a:close/>
                <a:moveTo>
                  <a:pt x="41" y="55"/>
                </a:moveTo>
                <a:cubicBezTo>
                  <a:pt x="41" y="53"/>
                  <a:pt x="39" y="45"/>
                  <a:pt x="36" y="35"/>
                </a:cubicBezTo>
                <a:cubicBezTo>
                  <a:pt x="36" y="35"/>
                  <a:pt x="36" y="35"/>
                  <a:pt x="35" y="35"/>
                </a:cubicBezTo>
                <a:cubicBezTo>
                  <a:pt x="20" y="40"/>
                  <a:pt x="15" y="51"/>
                  <a:pt x="15" y="52"/>
                </a:cubicBezTo>
                <a:cubicBezTo>
                  <a:pt x="19" y="55"/>
                  <a:pt x="25" y="57"/>
                  <a:pt x="31" y="57"/>
                </a:cubicBezTo>
                <a:cubicBezTo>
                  <a:pt x="35" y="57"/>
                  <a:pt x="38" y="57"/>
                  <a:pt x="41" y="55"/>
                </a:cubicBezTo>
                <a:close/>
                <a:moveTo>
                  <a:pt x="11" y="48"/>
                </a:moveTo>
                <a:cubicBezTo>
                  <a:pt x="12" y="47"/>
                  <a:pt x="19" y="35"/>
                  <a:pt x="33" y="31"/>
                </a:cubicBezTo>
                <a:cubicBezTo>
                  <a:pt x="33" y="31"/>
                  <a:pt x="33" y="31"/>
                  <a:pt x="34" y="31"/>
                </a:cubicBezTo>
                <a:cubicBezTo>
                  <a:pt x="33" y="29"/>
                  <a:pt x="32" y="28"/>
                  <a:pt x="32" y="26"/>
                </a:cubicBezTo>
                <a:cubicBezTo>
                  <a:pt x="18" y="30"/>
                  <a:pt x="6" y="30"/>
                  <a:pt x="4" y="30"/>
                </a:cubicBezTo>
                <a:cubicBezTo>
                  <a:pt x="4" y="30"/>
                  <a:pt x="4" y="30"/>
                  <a:pt x="4" y="31"/>
                </a:cubicBezTo>
                <a:cubicBezTo>
                  <a:pt x="4" y="38"/>
                  <a:pt x="7" y="44"/>
                  <a:pt x="11" y="48"/>
                </a:cubicBezTo>
                <a:close/>
                <a:moveTo>
                  <a:pt x="5" y="25"/>
                </a:moveTo>
                <a:cubicBezTo>
                  <a:pt x="6" y="25"/>
                  <a:pt x="17" y="25"/>
                  <a:pt x="29" y="22"/>
                </a:cubicBezTo>
                <a:cubicBezTo>
                  <a:pt x="25" y="14"/>
                  <a:pt x="20" y="8"/>
                  <a:pt x="20" y="7"/>
                </a:cubicBezTo>
                <a:cubicBezTo>
                  <a:pt x="12" y="10"/>
                  <a:pt x="7" y="17"/>
                  <a:pt x="5" y="25"/>
                </a:cubicBezTo>
                <a:close/>
                <a:moveTo>
                  <a:pt x="25" y="5"/>
                </a:moveTo>
                <a:cubicBezTo>
                  <a:pt x="25" y="6"/>
                  <a:pt x="30" y="12"/>
                  <a:pt x="35" y="20"/>
                </a:cubicBezTo>
                <a:cubicBezTo>
                  <a:pt x="44" y="17"/>
                  <a:pt x="48" y="12"/>
                  <a:pt x="49" y="11"/>
                </a:cubicBezTo>
                <a:cubicBezTo>
                  <a:pt x="44" y="7"/>
                  <a:pt x="38" y="4"/>
                  <a:pt x="31" y="4"/>
                </a:cubicBezTo>
                <a:cubicBezTo>
                  <a:pt x="29" y="4"/>
                  <a:pt x="27" y="4"/>
                  <a:pt x="25" y="5"/>
                </a:cubicBezTo>
                <a:close/>
                <a:moveTo>
                  <a:pt x="51" y="14"/>
                </a:moveTo>
                <a:cubicBezTo>
                  <a:pt x="51" y="15"/>
                  <a:pt x="46" y="20"/>
                  <a:pt x="37" y="24"/>
                </a:cubicBezTo>
                <a:cubicBezTo>
                  <a:pt x="37" y="26"/>
                  <a:pt x="38" y="27"/>
                  <a:pt x="38" y="28"/>
                </a:cubicBezTo>
                <a:cubicBezTo>
                  <a:pt x="39" y="29"/>
                  <a:pt x="39" y="29"/>
                  <a:pt x="39" y="30"/>
                </a:cubicBezTo>
                <a:cubicBezTo>
                  <a:pt x="48" y="29"/>
                  <a:pt x="57" y="30"/>
                  <a:pt x="57" y="30"/>
                </a:cubicBezTo>
                <a:cubicBezTo>
                  <a:pt x="57" y="24"/>
                  <a:pt x="55" y="18"/>
                  <a:pt x="51" y="14"/>
                </a:cubicBezTo>
                <a:close/>
              </a:path>
            </a:pathLst>
          </a:custGeom>
          <a:solidFill>
            <a:schemeClr val="accent2"/>
          </a:solidFill>
          <a:ln>
            <a:noFill/>
          </a:ln>
          <a:extLst/>
        </p:spPr>
        <p:txBody>
          <a:bodyPr anchor="ctr"/>
          <a:lstStyle/>
          <a:p>
            <a:pPr algn="ctr"/>
            <a:endParaRPr/>
          </a:p>
        </p:txBody>
      </p:sp>
      <p:sp>
        <p:nvSpPr>
          <p:cNvPr id="63" name="iṡḷ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C278A44-C2F5-4417-A48C-33E645A28A9E}"/>
              </a:ext>
            </a:extLst>
          </p:cNvPr>
          <p:cNvSpPr/>
          <p:nvPr/>
        </p:nvSpPr>
        <p:spPr bwMode="auto">
          <a:xfrm rot="17100000">
            <a:off x="9726885" y="1314823"/>
            <a:ext cx="225609" cy="141363"/>
          </a:xfrm>
          <a:custGeom>
            <a:avLst/>
            <a:gdLst>
              <a:gd name="T0" fmla="*/ 49 w 158"/>
              <a:gd name="T1" fmla="*/ 70 h 99"/>
              <a:gd name="T2" fmla="*/ 49 w 158"/>
              <a:gd name="T3" fmla="*/ 39 h 99"/>
              <a:gd name="T4" fmla="*/ 78 w 158"/>
              <a:gd name="T5" fmla="*/ 39 h 99"/>
              <a:gd name="T6" fmla="*/ 39 w 158"/>
              <a:gd name="T7" fmla="*/ 0 h 99"/>
              <a:gd name="T8" fmla="*/ 0 w 158"/>
              <a:gd name="T9" fmla="*/ 39 h 99"/>
              <a:gd name="T10" fmla="*/ 29 w 158"/>
              <a:gd name="T11" fmla="*/ 39 h 99"/>
              <a:gd name="T12" fmla="*/ 29 w 158"/>
              <a:gd name="T13" fmla="*/ 89 h 99"/>
              <a:gd name="T14" fmla="*/ 88 w 158"/>
              <a:gd name="T15" fmla="*/ 89 h 99"/>
              <a:gd name="T16" fmla="*/ 68 w 158"/>
              <a:gd name="T17" fmla="*/ 70 h 99"/>
              <a:gd name="T18" fmla="*/ 49 w 158"/>
              <a:gd name="T19" fmla="*/ 70 h 99"/>
              <a:gd name="T20" fmla="*/ 129 w 158"/>
              <a:gd name="T21" fmla="*/ 58 h 99"/>
              <a:gd name="T22" fmla="*/ 129 w 158"/>
              <a:gd name="T23" fmla="*/ 9 h 99"/>
              <a:gd name="T24" fmla="*/ 68 w 158"/>
              <a:gd name="T25" fmla="*/ 9 h 99"/>
              <a:gd name="T26" fmla="*/ 88 w 158"/>
              <a:gd name="T27" fmla="*/ 29 h 99"/>
              <a:gd name="T28" fmla="*/ 107 w 158"/>
              <a:gd name="T29" fmla="*/ 29 h 99"/>
              <a:gd name="T30" fmla="*/ 107 w 158"/>
              <a:gd name="T31" fmla="*/ 58 h 99"/>
              <a:gd name="T32" fmla="*/ 78 w 158"/>
              <a:gd name="T33" fmla="*/ 58 h 99"/>
              <a:gd name="T34" fmla="*/ 119 w 158"/>
              <a:gd name="T35" fmla="*/ 99 h 99"/>
              <a:gd name="T36" fmla="*/ 158 w 158"/>
              <a:gd name="T37" fmla="*/ 58 h 99"/>
              <a:gd name="T38" fmla="*/ 129 w 158"/>
              <a:gd name="T39" fmla="*/ 5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99">
                <a:moveTo>
                  <a:pt x="49" y="70"/>
                </a:moveTo>
                <a:lnTo>
                  <a:pt x="49" y="39"/>
                </a:lnTo>
                <a:lnTo>
                  <a:pt x="78" y="39"/>
                </a:lnTo>
                <a:lnTo>
                  <a:pt x="39" y="0"/>
                </a:lnTo>
                <a:lnTo>
                  <a:pt x="0" y="39"/>
                </a:lnTo>
                <a:lnTo>
                  <a:pt x="29" y="39"/>
                </a:lnTo>
                <a:lnTo>
                  <a:pt x="29" y="89"/>
                </a:lnTo>
                <a:lnTo>
                  <a:pt x="88" y="89"/>
                </a:lnTo>
                <a:lnTo>
                  <a:pt x="68" y="70"/>
                </a:lnTo>
                <a:lnTo>
                  <a:pt x="49" y="70"/>
                </a:lnTo>
                <a:close/>
                <a:moveTo>
                  <a:pt x="129" y="58"/>
                </a:moveTo>
                <a:lnTo>
                  <a:pt x="129" y="9"/>
                </a:lnTo>
                <a:lnTo>
                  <a:pt x="68" y="9"/>
                </a:lnTo>
                <a:lnTo>
                  <a:pt x="88" y="29"/>
                </a:lnTo>
                <a:lnTo>
                  <a:pt x="107" y="29"/>
                </a:lnTo>
                <a:lnTo>
                  <a:pt x="107" y="58"/>
                </a:lnTo>
                <a:lnTo>
                  <a:pt x="78" y="58"/>
                </a:lnTo>
                <a:lnTo>
                  <a:pt x="119" y="99"/>
                </a:lnTo>
                <a:lnTo>
                  <a:pt x="158" y="58"/>
                </a:lnTo>
                <a:lnTo>
                  <a:pt x="129" y="58"/>
                </a:lnTo>
                <a:close/>
              </a:path>
            </a:pathLst>
          </a:custGeom>
          <a:solidFill>
            <a:schemeClr val="accent2"/>
          </a:solidFill>
          <a:ln>
            <a:noFill/>
          </a:ln>
          <a:extLst/>
        </p:spPr>
        <p:txBody>
          <a:bodyPr anchor="ctr"/>
          <a:lstStyle/>
          <a:p>
            <a:pPr algn="ctr"/>
            <a:endParaRPr/>
          </a:p>
        </p:txBody>
      </p:sp>
      <p:sp>
        <p:nvSpPr>
          <p:cNvPr id="64" name="îṥḷî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EEE7F6A-D7C6-4736-A920-605210041374}"/>
              </a:ext>
            </a:extLst>
          </p:cNvPr>
          <p:cNvSpPr/>
          <p:nvPr/>
        </p:nvSpPr>
        <p:spPr bwMode="auto">
          <a:xfrm rot="15791273">
            <a:off x="9102238" y="2206898"/>
            <a:ext cx="209903" cy="117089"/>
          </a:xfrm>
          <a:custGeom>
            <a:avLst/>
            <a:gdLst>
              <a:gd name="T0" fmla="*/ 83 w 90"/>
              <a:gd name="T1" fmla="*/ 46 h 50"/>
              <a:gd name="T2" fmla="*/ 85 w 90"/>
              <a:gd name="T3" fmla="*/ 36 h 50"/>
              <a:gd name="T4" fmla="*/ 87 w 90"/>
              <a:gd name="T5" fmla="*/ 27 h 50"/>
              <a:gd name="T6" fmla="*/ 89 w 90"/>
              <a:gd name="T7" fmla="*/ 16 h 50"/>
              <a:gd name="T8" fmla="*/ 86 w 90"/>
              <a:gd name="T9" fmla="*/ 10 h 50"/>
              <a:gd name="T10" fmla="*/ 64 w 90"/>
              <a:gd name="T11" fmla="*/ 1 h 50"/>
              <a:gd name="T12" fmla="*/ 57 w 90"/>
              <a:gd name="T13" fmla="*/ 3 h 50"/>
              <a:gd name="T14" fmla="*/ 52 w 90"/>
              <a:gd name="T15" fmla="*/ 13 h 50"/>
              <a:gd name="T16" fmla="*/ 51 w 90"/>
              <a:gd name="T17" fmla="*/ 14 h 50"/>
              <a:gd name="T18" fmla="*/ 15 w 90"/>
              <a:gd name="T19" fmla="*/ 6 h 50"/>
              <a:gd name="T20" fmla="*/ 0 w 90"/>
              <a:gd name="T21" fmla="*/ 13 h 50"/>
              <a:gd name="T22" fmla="*/ 8 w 90"/>
              <a:gd name="T23" fmla="*/ 25 h 50"/>
              <a:gd name="T24" fmla="*/ 12 w 90"/>
              <a:gd name="T25" fmla="*/ 22 h 50"/>
              <a:gd name="T26" fmla="*/ 17 w 90"/>
              <a:gd name="T27" fmla="*/ 30 h 50"/>
              <a:gd name="T28" fmla="*/ 25 w 90"/>
              <a:gd name="T29" fmla="*/ 25 h 50"/>
              <a:gd name="T30" fmla="*/ 30 w 90"/>
              <a:gd name="T31" fmla="*/ 33 h 50"/>
              <a:gd name="T32" fmla="*/ 38 w 90"/>
              <a:gd name="T33" fmla="*/ 28 h 50"/>
              <a:gd name="T34" fmla="*/ 43 w 90"/>
              <a:gd name="T35" fmla="*/ 35 h 50"/>
              <a:gd name="T36" fmla="*/ 47 w 90"/>
              <a:gd name="T37" fmla="*/ 33 h 50"/>
              <a:gd name="T38" fmla="*/ 47 w 90"/>
              <a:gd name="T39" fmla="*/ 34 h 50"/>
              <a:gd name="T40" fmla="*/ 48 w 90"/>
              <a:gd name="T41" fmla="*/ 45 h 50"/>
              <a:gd name="T42" fmla="*/ 54 w 90"/>
              <a:gd name="T43" fmla="*/ 50 h 50"/>
              <a:gd name="T44" fmla="*/ 78 w 90"/>
              <a:gd name="T45" fmla="*/ 50 h 50"/>
              <a:gd name="T46" fmla="*/ 83 w 90"/>
              <a:gd name="T47" fmla="*/ 46 h 50"/>
              <a:gd name="T48" fmla="*/ 17 w 90"/>
              <a:gd name="T49" fmla="*/ 15 h 50"/>
              <a:gd name="T50" fmla="*/ 18 w 90"/>
              <a:gd name="T51" fmla="*/ 11 h 50"/>
              <a:gd name="T52" fmla="*/ 49 w 90"/>
              <a:gd name="T53" fmla="*/ 17 h 50"/>
              <a:gd name="T54" fmla="*/ 48 w 90"/>
              <a:gd name="T55" fmla="*/ 22 h 50"/>
              <a:gd name="T56" fmla="*/ 17 w 90"/>
              <a:gd name="T57" fmla="*/ 15 h 50"/>
              <a:gd name="T58" fmla="*/ 73 w 90"/>
              <a:gd name="T59" fmla="*/ 45 h 50"/>
              <a:gd name="T60" fmla="*/ 69 w 90"/>
              <a:gd name="T61" fmla="*/ 44 h 50"/>
              <a:gd name="T62" fmla="*/ 67 w 90"/>
              <a:gd name="T63" fmla="*/ 41 h 50"/>
              <a:gd name="T64" fmla="*/ 73 w 90"/>
              <a:gd name="T65" fmla="*/ 14 h 50"/>
              <a:gd name="T66" fmla="*/ 75 w 90"/>
              <a:gd name="T67" fmla="*/ 12 h 50"/>
              <a:gd name="T68" fmla="*/ 80 w 90"/>
              <a:gd name="T69" fmla="*/ 13 h 50"/>
              <a:gd name="T70" fmla="*/ 82 w 90"/>
              <a:gd name="T71" fmla="*/ 16 h 50"/>
              <a:gd name="T72" fmla="*/ 76 w 90"/>
              <a:gd name="T73" fmla="*/ 43 h 50"/>
              <a:gd name="T74" fmla="*/ 73 w 90"/>
              <a:gd name="T75"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50">
                <a:moveTo>
                  <a:pt x="83" y="46"/>
                </a:moveTo>
                <a:cubicBezTo>
                  <a:pt x="85" y="36"/>
                  <a:pt x="85" y="36"/>
                  <a:pt x="85" y="36"/>
                </a:cubicBezTo>
                <a:cubicBezTo>
                  <a:pt x="86" y="33"/>
                  <a:pt x="87" y="29"/>
                  <a:pt x="87" y="27"/>
                </a:cubicBezTo>
                <a:cubicBezTo>
                  <a:pt x="89" y="16"/>
                  <a:pt x="89" y="16"/>
                  <a:pt x="89" y="16"/>
                </a:cubicBezTo>
                <a:cubicBezTo>
                  <a:pt x="90" y="14"/>
                  <a:pt x="88" y="11"/>
                  <a:pt x="86" y="10"/>
                </a:cubicBezTo>
                <a:cubicBezTo>
                  <a:pt x="64" y="1"/>
                  <a:pt x="64" y="1"/>
                  <a:pt x="64" y="1"/>
                </a:cubicBezTo>
                <a:cubicBezTo>
                  <a:pt x="62" y="0"/>
                  <a:pt x="59" y="1"/>
                  <a:pt x="57" y="3"/>
                </a:cubicBezTo>
                <a:cubicBezTo>
                  <a:pt x="52" y="13"/>
                  <a:pt x="52" y="13"/>
                  <a:pt x="52" y="13"/>
                </a:cubicBezTo>
                <a:cubicBezTo>
                  <a:pt x="51" y="13"/>
                  <a:pt x="51" y="13"/>
                  <a:pt x="51" y="14"/>
                </a:cubicBezTo>
                <a:cubicBezTo>
                  <a:pt x="15" y="6"/>
                  <a:pt x="15" y="6"/>
                  <a:pt x="15" y="6"/>
                </a:cubicBezTo>
                <a:cubicBezTo>
                  <a:pt x="0" y="13"/>
                  <a:pt x="0" y="13"/>
                  <a:pt x="0" y="13"/>
                </a:cubicBezTo>
                <a:cubicBezTo>
                  <a:pt x="8" y="25"/>
                  <a:pt x="8" y="25"/>
                  <a:pt x="8" y="25"/>
                </a:cubicBezTo>
                <a:cubicBezTo>
                  <a:pt x="12" y="22"/>
                  <a:pt x="12" y="22"/>
                  <a:pt x="12" y="22"/>
                </a:cubicBezTo>
                <a:cubicBezTo>
                  <a:pt x="17" y="30"/>
                  <a:pt x="17" y="30"/>
                  <a:pt x="17" y="30"/>
                </a:cubicBezTo>
                <a:cubicBezTo>
                  <a:pt x="25" y="25"/>
                  <a:pt x="25" y="25"/>
                  <a:pt x="25" y="25"/>
                </a:cubicBezTo>
                <a:cubicBezTo>
                  <a:pt x="30" y="33"/>
                  <a:pt x="30" y="33"/>
                  <a:pt x="30" y="33"/>
                </a:cubicBezTo>
                <a:cubicBezTo>
                  <a:pt x="38" y="28"/>
                  <a:pt x="38" y="28"/>
                  <a:pt x="38" y="28"/>
                </a:cubicBezTo>
                <a:cubicBezTo>
                  <a:pt x="43" y="35"/>
                  <a:pt x="43" y="35"/>
                  <a:pt x="43" y="35"/>
                </a:cubicBezTo>
                <a:cubicBezTo>
                  <a:pt x="47" y="33"/>
                  <a:pt x="47" y="33"/>
                  <a:pt x="47" y="33"/>
                </a:cubicBezTo>
                <a:cubicBezTo>
                  <a:pt x="47" y="33"/>
                  <a:pt x="47" y="34"/>
                  <a:pt x="47" y="34"/>
                </a:cubicBezTo>
                <a:cubicBezTo>
                  <a:pt x="48" y="45"/>
                  <a:pt x="48" y="45"/>
                  <a:pt x="48" y="45"/>
                </a:cubicBezTo>
                <a:cubicBezTo>
                  <a:pt x="49" y="48"/>
                  <a:pt x="51" y="50"/>
                  <a:pt x="54" y="50"/>
                </a:cubicBezTo>
                <a:cubicBezTo>
                  <a:pt x="78" y="50"/>
                  <a:pt x="78" y="50"/>
                  <a:pt x="78" y="50"/>
                </a:cubicBezTo>
                <a:cubicBezTo>
                  <a:pt x="80" y="50"/>
                  <a:pt x="83" y="48"/>
                  <a:pt x="83" y="46"/>
                </a:cubicBezTo>
                <a:close/>
                <a:moveTo>
                  <a:pt x="17" y="15"/>
                </a:moveTo>
                <a:cubicBezTo>
                  <a:pt x="18" y="11"/>
                  <a:pt x="18" y="11"/>
                  <a:pt x="18" y="11"/>
                </a:cubicBezTo>
                <a:cubicBezTo>
                  <a:pt x="49" y="17"/>
                  <a:pt x="49" y="17"/>
                  <a:pt x="49" y="17"/>
                </a:cubicBezTo>
                <a:cubicBezTo>
                  <a:pt x="48" y="22"/>
                  <a:pt x="48" y="22"/>
                  <a:pt x="48" y="22"/>
                </a:cubicBezTo>
                <a:lnTo>
                  <a:pt x="17" y="15"/>
                </a:lnTo>
                <a:close/>
                <a:moveTo>
                  <a:pt x="73" y="45"/>
                </a:moveTo>
                <a:cubicBezTo>
                  <a:pt x="69" y="44"/>
                  <a:pt x="69" y="44"/>
                  <a:pt x="69" y="44"/>
                </a:cubicBezTo>
                <a:cubicBezTo>
                  <a:pt x="67" y="44"/>
                  <a:pt x="67" y="42"/>
                  <a:pt x="67" y="41"/>
                </a:cubicBezTo>
                <a:cubicBezTo>
                  <a:pt x="73" y="14"/>
                  <a:pt x="73" y="14"/>
                  <a:pt x="73" y="14"/>
                </a:cubicBezTo>
                <a:cubicBezTo>
                  <a:pt x="73" y="13"/>
                  <a:pt x="74" y="12"/>
                  <a:pt x="75" y="12"/>
                </a:cubicBezTo>
                <a:cubicBezTo>
                  <a:pt x="80" y="13"/>
                  <a:pt x="80" y="13"/>
                  <a:pt x="80" y="13"/>
                </a:cubicBezTo>
                <a:cubicBezTo>
                  <a:pt x="81" y="13"/>
                  <a:pt x="82" y="15"/>
                  <a:pt x="82" y="16"/>
                </a:cubicBezTo>
                <a:cubicBezTo>
                  <a:pt x="76" y="43"/>
                  <a:pt x="76" y="43"/>
                  <a:pt x="76" y="43"/>
                </a:cubicBezTo>
                <a:cubicBezTo>
                  <a:pt x="76" y="44"/>
                  <a:pt x="74" y="45"/>
                  <a:pt x="73" y="45"/>
                </a:cubicBezTo>
                <a:close/>
              </a:path>
            </a:pathLst>
          </a:custGeom>
          <a:solidFill>
            <a:schemeClr val="accent2"/>
          </a:solidFill>
          <a:ln>
            <a:noFill/>
          </a:ln>
          <a:extLst/>
        </p:spPr>
        <p:txBody>
          <a:bodyPr anchor="ctr"/>
          <a:lstStyle/>
          <a:p>
            <a:pPr algn="ctr"/>
            <a:endParaRPr/>
          </a:p>
        </p:txBody>
      </p:sp>
      <p:cxnSp>
        <p:nvCxnSpPr>
          <p:cNvPr id="7" name="直接连接符 6"/>
          <p:cNvCxnSpPr/>
          <p:nvPr/>
        </p:nvCxnSpPr>
        <p:spPr>
          <a:xfrm>
            <a:off x="5383658" y="3460406"/>
            <a:ext cx="361560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7169569"/>
      </p:ext>
    </p:extLst>
  </p:cSld>
  <p:clrMapOvr>
    <a:masterClrMapping/>
  </p:clrMapOvr>
  <p:transition spd="slow" advClick="0" advTm="0">
    <p:wipe di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14:presetBounceEnd="60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60000">
                                          <p:cBhvr additive="base">
                                            <p:cTn id="7" dur="2500" fill="hold"/>
                                            <p:tgtEl>
                                              <p:spTgt spid="16"/>
                                            </p:tgtEl>
                                            <p:attrNameLst>
                                              <p:attrName>ppt_x</p:attrName>
                                            </p:attrNameLst>
                                          </p:cBhvr>
                                          <p:tavLst>
                                            <p:tav tm="0">
                                              <p:val>
                                                <p:strVal val="1+#ppt_w/2"/>
                                              </p:val>
                                            </p:tav>
                                            <p:tav tm="100000">
                                              <p:val>
                                                <p:strVal val="#ppt_x"/>
                                              </p:val>
                                            </p:tav>
                                          </p:tavLst>
                                        </p:anim>
                                        <p:anim calcmode="lin" valueType="num" p14:bounceEnd="60000">
                                          <p:cBhvr additive="base">
                                            <p:cTn id="8" dur="250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14:presetBounceEnd="60000">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60000">
                                          <p:cBhvr additive="base">
                                            <p:cTn id="11" dur="2500" fill="hold"/>
                                            <p:tgtEl>
                                              <p:spTgt spid="17"/>
                                            </p:tgtEl>
                                            <p:attrNameLst>
                                              <p:attrName>ppt_x</p:attrName>
                                            </p:attrNameLst>
                                          </p:cBhvr>
                                          <p:tavLst>
                                            <p:tav tm="0">
                                              <p:val>
                                                <p:strVal val="1+#ppt_w/2"/>
                                              </p:val>
                                            </p:tav>
                                            <p:tav tm="100000">
                                              <p:val>
                                                <p:strVal val="#ppt_x"/>
                                              </p:val>
                                            </p:tav>
                                          </p:tavLst>
                                        </p:anim>
                                        <p:anim calcmode="lin" valueType="num" p14:bounceEnd="60000">
                                          <p:cBhvr additive="base">
                                            <p:cTn id="12" dur="2500" fill="hold"/>
                                            <p:tgtEl>
                                              <p:spTgt spid="17"/>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14:presetBounceEnd="60000">
                                      <p:stCondLst>
                                        <p:cond delay="1500"/>
                                      </p:stCondLst>
                                      <p:childTnLst>
                                        <p:set>
                                          <p:cBhvr>
                                            <p:cTn id="14" dur="1" fill="hold">
                                              <p:stCondLst>
                                                <p:cond delay="0"/>
                                              </p:stCondLst>
                                            </p:cTn>
                                            <p:tgtEl>
                                              <p:spTgt spid="18"/>
                                            </p:tgtEl>
                                            <p:attrNameLst>
                                              <p:attrName>style.visibility</p:attrName>
                                            </p:attrNameLst>
                                          </p:cBhvr>
                                          <p:to>
                                            <p:strVal val="visible"/>
                                          </p:to>
                                        </p:set>
                                        <p:anim calcmode="lin" valueType="num" p14:bounceEnd="60000">
                                          <p:cBhvr additive="base">
                                            <p:cTn id="15" dur="2250" fill="hold"/>
                                            <p:tgtEl>
                                              <p:spTgt spid="18"/>
                                            </p:tgtEl>
                                            <p:attrNameLst>
                                              <p:attrName>ppt_x</p:attrName>
                                            </p:attrNameLst>
                                          </p:cBhvr>
                                          <p:tavLst>
                                            <p:tav tm="0">
                                              <p:val>
                                                <p:strVal val="1+#ppt_w/2"/>
                                              </p:val>
                                            </p:tav>
                                            <p:tav tm="100000">
                                              <p:val>
                                                <p:strVal val="#ppt_x"/>
                                              </p:val>
                                            </p:tav>
                                          </p:tavLst>
                                        </p:anim>
                                        <p:anim calcmode="lin" valueType="num" p14:bounceEnd="60000">
                                          <p:cBhvr additive="base">
                                            <p:cTn id="16" dur="225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14:presetBounceEnd="60000">
                                      <p:stCondLst>
                                        <p:cond delay="1300"/>
                                      </p:stCondLst>
                                      <p:childTnLst>
                                        <p:set>
                                          <p:cBhvr>
                                            <p:cTn id="18" dur="1" fill="hold">
                                              <p:stCondLst>
                                                <p:cond delay="0"/>
                                              </p:stCondLst>
                                            </p:cTn>
                                            <p:tgtEl>
                                              <p:spTgt spid="19"/>
                                            </p:tgtEl>
                                            <p:attrNameLst>
                                              <p:attrName>style.visibility</p:attrName>
                                            </p:attrNameLst>
                                          </p:cBhvr>
                                          <p:to>
                                            <p:strVal val="visible"/>
                                          </p:to>
                                        </p:set>
                                        <p:anim calcmode="lin" valueType="num" p14:bounceEnd="60000">
                                          <p:cBhvr additive="base">
                                            <p:cTn id="19" dur="2250" fill="hold"/>
                                            <p:tgtEl>
                                              <p:spTgt spid="19"/>
                                            </p:tgtEl>
                                            <p:attrNameLst>
                                              <p:attrName>ppt_x</p:attrName>
                                            </p:attrNameLst>
                                          </p:cBhvr>
                                          <p:tavLst>
                                            <p:tav tm="0">
                                              <p:val>
                                                <p:strVal val="1+#ppt_w/2"/>
                                              </p:val>
                                            </p:tav>
                                            <p:tav tm="100000">
                                              <p:val>
                                                <p:strVal val="#ppt_x"/>
                                              </p:val>
                                            </p:tav>
                                          </p:tavLst>
                                        </p:anim>
                                        <p:anim calcmode="lin" valueType="num" p14:bounceEnd="60000">
                                          <p:cBhvr additive="base">
                                            <p:cTn id="20" dur="2250" fill="hold"/>
                                            <p:tgtEl>
                                              <p:spTgt spid="19"/>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14:presetBounceEnd="60000">
                                      <p:stCondLst>
                                        <p:cond delay="500"/>
                                      </p:stCondLst>
                                      <p:childTnLst>
                                        <p:set>
                                          <p:cBhvr>
                                            <p:cTn id="22" dur="1" fill="hold">
                                              <p:stCondLst>
                                                <p:cond delay="0"/>
                                              </p:stCondLst>
                                            </p:cTn>
                                            <p:tgtEl>
                                              <p:spTgt spid="20"/>
                                            </p:tgtEl>
                                            <p:attrNameLst>
                                              <p:attrName>style.visibility</p:attrName>
                                            </p:attrNameLst>
                                          </p:cBhvr>
                                          <p:to>
                                            <p:strVal val="visible"/>
                                          </p:to>
                                        </p:set>
                                        <p:anim calcmode="lin" valueType="num" p14:bounceEnd="60000">
                                          <p:cBhvr additive="base">
                                            <p:cTn id="23" dur="2000" fill="hold"/>
                                            <p:tgtEl>
                                              <p:spTgt spid="20"/>
                                            </p:tgtEl>
                                            <p:attrNameLst>
                                              <p:attrName>ppt_x</p:attrName>
                                            </p:attrNameLst>
                                          </p:cBhvr>
                                          <p:tavLst>
                                            <p:tav tm="0">
                                              <p:val>
                                                <p:strVal val="1+#ppt_w/2"/>
                                              </p:val>
                                            </p:tav>
                                            <p:tav tm="100000">
                                              <p:val>
                                                <p:strVal val="#ppt_x"/>
                                              </p:val>
                                            </p:tav>
                                          </p:tavLst>
                                        </p:anim>
                                        <p:anim calcmode="lin" valueType="num" p14:bounceEnd="60000">
                                          <p:cBhvr additive="base">
                                            <p:cTn id="24" dur="2000" fill="hold"/>
                                            <p:tgtEl>
                                              <p:spTgt spid="20"/>
                                            </p:tgtEl>
                                            <p:attrNameLst>
                                              <p:attrName>ppt_y</p:attrName>
                                            </p:attrNameLst>
                                          </p:cBhvr>
                                          <p:tavLst>
                                            <p:tav tm="0">
                                              <p:val>
                                                <p:strVal val="0-#ppt_h/2"/>
                                              </p:val>
                                            </p:tav>
                                            <p:tav tm="100000">
                                              <p:val>
                                                <p:strVal val="#ppt_y"/>
                                              </p:val>
                                            </p:tav>
                                          </p:tavLst>
                                        </p:anim>
                                      </p:childTnLst>
                                    </p:cTn>
                                  </p:par>
                                  <p:par>
                                    <p:cTn id="25" presetID="2" presetClass="entr" presetSubtype="3" fill="hold" grpId="0" nodeType="withEffect" p14:presetBounceEnd="60000">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14:bounceEnd="60000">
                                          <p:cBhvr additive="base">
                                            <p:cTn id="27" dur="2500" fill="hold"/>
                                            <p:tgtEl>
                                              <p:spTgt spid="21"/>
                                            </p:tgtEl>
                                            <p:attrNameLst>
                                              <p:attrName>ppt_x</p:attrName>
                                            </p:attrNameLst>
                                          </p:cBhvr>
                                          <p:tavLst>
                                            <p:tav tm="0">
                                              <p:val>
                                                <p:strVal val="1+#ppt_w/2"/>
                                              </p:val>
                                            </p:tav>
                                            <p:tav tm="100000">
                                              <p:val>
                                                <p:strVal val="#ppt_x"/>
                                              </p:val>
                                            </p:tav>
                                          </p:tavLst>
                                        </p:anim>
                                        <p:anim calcmode="lin" valueType="num" p14:bounceEnd="60000">
                                          <p:cBhvr additive="base">
                                            <p:cTn id="28" dur="25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3" fill="hold" grpId="0" nodeType="withEffect" p14:presetBounceEnd="60000">
                                      <p:stCondLst>
                                        <p:cond delay="1600"/>
                                      </p:stCondLst>
                                      <p:childTnLst>
                                        <p:set>
                                          <p:cBhvr>
                                            <p:cTn id="30" dur="1" fill="hold">
                                              <p:stCondLst>
                                                <p:cond delay="0"/>
                                              </p:stCondLst>
                                            </p:cTn>
                                            <p:tgtEl>
                                              <p:spTgt spid="23"/>
                                            </p:tgtEl>
                                            <p:attrNameLst>
                                              <p:attrName>style.visibility</p:attrName>
                                            </p:attrNameLst>
                                          </p:cBhvr>
                                          <p:to>
                                            <p:strVal val="visible"/>
                                          </p:to>
                                        </p:set>
                                        <p:anim calcmode="lin" valueType="num" p14:bounceEnd="60000">
                                          <p:cBhvr additive="base">
                                            <p:cTn id="31" dur="200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32" dur="2000" fill="hold"/>
                                            <p:tgtEl>
                                              <p:spTgt spid="23"/>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14:presetBounceEnd="60000">
                                      <p:stCondLst>
                                        <p:cond delay="600"/>
                                      </p:stCondLst>
                                      <p:childTnLst>
                                        <p:set>
                                          <p:cBhvr>
                                            <p:cTn id="34" dur="1" fill="hold">
                                              <p:stCondLst>
                                                <p:cond delay="0"/>
                                              </p:stCondLst>
                                            </p:cTn>
                                            <p:tgtEl>
                                              <p:spTgt spid="24"/>
                                            </p:tgtEl>
                                            <p:attrNameLst>
                                              <p:attrName>style.visibility</p:attrName>
                                            </p:attrNameLst>
                                          </p:cBhvr>
                                          <p:to>
                                            <p:strVal val="visible"/>
                                          </p:to>
                                        </p:set>
                                        <p:anim calcmode="lin" valueType="num" p14:bounceEnd="60000">
                                          <p:cBhvr additive="base">
                                            <p:cTn id="35" dur="2500" fill="hold"/>
                                            <p:tgtEl>
                                              <p:spTgt spid="24"/>
                                            </p:tgtEl>
                                            <p:attrNameLst>
                                              <p:attrName>ppt_x</p:attrName>
                                            </p:attrNameLst>
                                          </p:cBhvr>
                                          <p:tavLst>
                                            <p:tav tm="0">
                                              <p:val>
                                                <p:strVal val="1+#ppt_w/2"/>
                                              </p:val>
                                            </p:tav>
                                            <p:tav tm="100000">
                                              <p:val>
                                                <p:strVal val="#ppt_x"/>
                                              </p:val>
                                            </p:tav>
                                          </p:tavLst>
                                        </p:anim>
                                        <p:anim calcmode="lin" valueType="num" p14:bounceEnd="60000">
                                          <p:cBhvr additive="base">
                                            <p:cTn id="36" dur="2500" fill="hold"/>
                                            <p:tgtEl>
                                              <p:spTgt spid="24"/>
                                            </p:tgtEl>
                                            <p:attrNameLst>
                                              <p:attrName>ppt_y</p:attrName>
                                            </p:attrNameLst>
                                          </p:cBhvr>
                                          <p:tavLst>
                                            <p:tav tm="0">
                                              <p:val>
                                                <p:strVal val="0-#ppt_h/2"/>
                                              </p:val>
                                            </p:tav>
                                            <p:tav tm="100000">
                                              <p:val>
                                                <p:strVal val="#ppt_y"/>
                                              </p:val>
                                            </p:tav>
                                          </p:tavLst>
                                        </p:anim>
                                      </p:childTnLst>
                                    </p:cTn>
                                  </p:par>
                                  <p:par>
                                    <p:cTn id="37" presetID="2" presetClass="entr" presetSubtype="3" fill="hold" grpId="0" nodeType="withEffect" p14:presetBounceEnd="60000">
                                      <p:stCondLst>
                                        <p:cond delay="200"/>
                                      </p:stCondLst>
                                      <p:childTnLst>
                                        <p:set>
                                          <p:cBhvr>
                                            <p:cTn id="38" dur="1" fill="hold">
                                              <p:stCondLst>
                                                <p:cond delay="0"/>
                                              </p:stCondLst>
                                            </p:cTn>
                                            <p:tgtEl>
                                              <p:spTgt spid="25"/>
                                            </p:tgtEl>
                                            <p:attrNameLst>
                                              <p:attrName>style.visibility</p:attrName>
                                            </p:attrNameLst>
                                          </p:cBhvr>
                                          <p:to>
                                            <p:strVal val="visible"/>
                                          </p:to>
                                        </p:set>
                                        <p:anim calcmode="lin" valueType="num" p14:bounceEnd="60000">
                                          <p:cBhvr additive="base">
                                            <p:cTn id="39" dur="2000" fill="hold"/>
                                            <p:tgtEl>
                                              <p:spTgt spid="25"/>
                                            </p:tgtEl>
                                            <p:attrNameLst>
                                              <p:attrName>ppt_x</p:attrName>
                                            </p:attrNameLst>
                                          </p:cBhvr>
                                          <p:tavLst>
                                            <p:tav tm="0">
                                              <p:val>
                                                <p:strVal val="1+#ppt_w/2"/>
                                              </p:val>
                                            </p:tav>
                                            <p:tav tm="100000">
                                              <p:val>
                                                <p:strVal val="#ppt_x"/>
                                              </p:val>
                                            </p:tav>
                                          </p:tavLst>
                                        </p:anim>
                                        <p:anim calcmode="lin" valueType="num" p14:bounceEnd="60000">
                                          <p:cBhvr additive="base">
                                            <p:cTn id="40" dur="2000" fill="hold"/>
                                            <p:tgtEl>
                                              <p:spTgt spid="25"/>
                                            </p:tgtEl>
                                            <p:attrNameLst>
                                              <p:attrName>ppt_y</p:attrName>
                                            </p:attrNameLst>
                                          </p:cBhvr>
                                          <p:tavLst>
                                            <p:tav tm="0">
                                              <p:val>
                                                <p:strVal val="0-#ppt_h/2"/>
                                              </p:val>
                                            </p:tav>
                                            <p:tav tm="100000">
                                              <p:val>
                                                <p:strVal val="#ppt_y"/>
                                              </p:val>
                                            </p:tav>
                                          </p:tavLst>
                                        </p:anim>
                                      </p:childTnLst>
                                    </p:cTn>
                                  </p:par>
                                  <p:par>
                                    <p:cTn id="41" presetID="2" presetClass="entr" presetSubtype="3" fill="hold" grpId="0" nodeType="withEffect" p14:presetBounceEnd="60000">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14:bounceEnd="60000">
                                          <p:cBhvr additive="base">
                                            <p:cTn id="43" dur="2250" fill="hold"/>
                                            <p:tgtEl>
                                              <p:spTgt spid="26"/>
                                            </p:tgtEl>
                                            <p:attrNameLst>
                                              <p:attrName>ppt_x</p:attrName>
                                            </p:attrNameLst>
                                          </p:cBhvr>
                                          <p:tavLst>
                                            <p:tav tm="0">
                                              <p:val>
                                                <p:strVal val="1+#ppt_w/2"/>
                                              </p:val>
                                            </p:tav>
                                            <p:tav tm="100000">
                                              <p:val>
                                                <p:strVal val="#ppt_x"/>
                                              </p:val>
                                            </p:tav>
                                          </p:tavLst>
                                        </p:anim>
                                        <p:anim calcmode="lin" valueType="num" p14:bounceEnd="60000">
                                          <p:cBhvr additive="base">
                                            <p:cTn id="44" dur="2250" fill="hold"/>
                                            <p:tgtEl>
                                              <p:spTgt spid="26"/>
                                            </p:tgtEl>
                                            <p:attrNameLst>
                                              <p:attrName>ppt_y</p:attrName>
                                            </p:attrNameLst>
                                          </p:cBhvr>
                                          <p:tavLst>
                                            <p:tav tm="0">
                                              <p:val>
                                                <p:strVal val="0-#ppt_h/2"/>
                                              </p:val>
                                            </p:tav>
                                            <p:tav tm="100000">
                                              <p:val>
                                                <p:strVal val="#ppt_y"/>
                                              </p:val>
                                            </p:tav>
                                          </p:tavLst>
                                        </p:anim>
                                      </p:childTnLst>
                                    </p:cTn>
                                  </p:par>
                                  <p:par>
                                    <p:cTn id="45" presetID="2" presetClass="entr" presetSubtype="3" fill="hold" grpId="0" nodeType="withEffect" p14:presetBounceEnd="60000">
                                      <p:stCondLst>
                                        <p:cond delay="400"/>
                                      </p:stCondLst>
                                      <p:childTnLst>
                                        <p:set>
                                          <p:cBhvr>
                                            <p:cTn id="46" dur="1" fill="hold">
                                              <p:stCondLst>
                                                <p:cond delay="0"/>
                                              </p:stCondLst>
                                            </p:cTn>
                                            <p:tgtEl>
                                              <p:spTgt spid="27"/>
                                            </p:tgtEl>
                                            <p:attrNameLst>
                                              <p:attrName>style.visibility</p:attrName>
                                            </p:attrNameLst>
                                          </p:cBhvr>
                                          <p:to>
                                            <p:strVal val="visible"/>
                                          </p:to>
                                        </p:set>
                                        <p:anim calcmode="lin" valueType="num" p14:bounceEnd="60000">
                                          <p:cBhvr additive="base">
                                            <p:cTn id="47" dur="2000" fill="hold"/>
                                            <p:tgtEl>
                                              <p:spTgt spid="27"/>
                                            </p:tgtEl>
                                            <p:attrNameLst>
                                              <p:attrName>ppt_x</p:attrName>
                                            </p:attrNameLst>
                                          </p:cBhvr>
                                          <p:tavLst>
                                            <p:tav tm="0">
                                              <p:val>
                                                <p:strVal val="1+#ppt_w/2"/>
                                              </p:val>
                                            </p:tav>
                                            <p:tav tm="100000">
                                              <p:val>
                                                <p:strVal val="#ppt_x"/>
                                              </p:val>
                                            </p:tav>
                                          </p:tavLst>
                                        </p:anim>
                                        <p:anim calcmode="lin" valueType="num" p14:bounceEnd="60000">
                                          <p:cBhvr additive="base">
                                            <p:cTn id="48" dur="2000" fill="hold"/>
                                            <p:tgtEl>
                                              <p:spTgt spid="27"/>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14:presetBounceEnd="60000">
                                      <p:stCondLst>
                                        <p:cond delay="1100"/>
                                      </p:stCondLst>
                                      <p:childTnLst>
                                        <p:set>
                                          <p:cBhvr>
                                            <p:cTn id="50" dur="1" fill="hold">
                                              <p:stCondLst>
                                                <p:cond delay="0"/>
                                              </p:stCondLst>
                                            </p:cTn>
                                            <p:tgtEl>
                                              <p:spTgt spid="28"/>
                                            </p:tgtEl>
                                            <p:attrNameLst>
                                              <p:attrName>style.visibility</p:attrName>
                                            </p:attrNameLst>
                                          </p:cBhvr>
                                          <p:to>
                                            <p:strVal val="visible"/>
                                          </p:to>
                                        </p:set>
                                        <p:anim calcmode="lin" valueType="num" p14:bounceEnd="60000">
                                          <p:cBhvr additive="base">
                                            <p:cTn id="51" dur="2000" fill="hold"/>
                                            <p:tgtEl>
                                              <p:spTgt spid="28"/>
                                            </p:tgtEl>
                                            <p:attrNameLst>
                                              <p:attrName>ppt_x</p:attrName>
                                            </p:attrNameLst>
                                          </p:cBhvr>
                                          <p:tavLst>
                                            <p:tav tm="0">
                                              <p:val>
                                                <p:strVal val="1+#ppt_w/2"/>
                                              </p:val>
                                            </p:tav>
                                            <p:tav tm="100000">
                                              <p:val>
                                                <p:strVal val="#ppt_x"/>
                                              </p:val>
                                            </p:tav>
                                          </p:tavLst>
                                        </p:anim>
                                        <p:anim calcmode="lin" valueType="num" p14:bounceEnd="60000">
                                          <p:cBhvr additive="base">
                                            <p:cTn id="52" dur="2000" fill="hold"/>
                                            <p:tgtEl>
                                              <p:spTgt spid="28"/>
                                            </p:tgtEl>
                                            <p:attrNameLst>
                                              <p:attrName>ppt_y</p:attrName>
                                            </p:attrNameLst>
                                          </p:cBhvr>
                                          <p:tavLst>
                                            <p:tav tm="0">
                                              <p:val>
                                                <p:strVal val="0-#ppt_h/2"/>
                                              </p:val>
                                            </p:tav>
                                            <p:tav tm="100000">
                                              <p:val>
                                                <p:strVal val="#ppt_y"/>
                                              </p:val>
                                            </p:tav>
                                          </p:tavLst>
                                        </p:anim>
                                      </p:childTnLst>
                                    </p:cTn>
                                  </p:par>
                                  <p:par>
                                    <p:cTn id="53" presetID="2" presetClass="entr" presetSubtype="3" fill="hold" grpId="0" nodeType="withEffect" p14:presetBounceEnd="60000">
                                      <p:stCondLst>
                                        <p:cond delay="900"/>
                                      </p:stCondLst>
                                      <p:childTnLst>
                                        <p:set>
                                          <p:cBhvr>
                                            <p:cTn id="54" dur="1" fill="hold">
                                              <p:stCondLst>
                                                <p:cond delay="0"/>
                                              </p:stCondLst>
                                            </p:cTn>
                                            <p:tgtEl>
                                              <p:spTgt spid="29"/>
                                            </p:tgtEl>
                                            <p:attrNameLst>
                                              <p:attrName>style.visibility</p:attrName>
                                            </p:attrNameLst>
                                          </p:cBhvr>
                                          <p:to>
                                            <p:strVal val="visible"/>
                                          </p:to>
                                        </p:set>
                                        <p:anim calcmode="lin" valueType="num" p14:bounceEnd="60000">
                                          <p:cBhvr additive="base">
                                            <p:cTn id="55" dur="2000" fill="hold"/>
                                            <p:tgtEl>
                                              <p:spTgt spid="29"/>
                                            </p:tgtEl>
                                            <p:attrNameLst>
                                              <p:attrName>ppt_x</p:attrName>
                                            </p:attrNameLst>
                                          </p:cBhvr>
                                          <p:tavLst>
                                            <p:tav tm="0">
                                              <p:val>
                                                <p:strVal val="1+#ppt_w/2"/>
                                              </p:val>
                                            </p:tav>
                                            <p:tav tm="100000">
                                              <p:val>
                                                <p:strVal val="#ppt_x"/>
                                              </p:val>
                                            </p:tav>
                                          </p:tavLst>
                                        </p:anim>
                                        <p:anim calcmode="lin" valueType="num" p14:bounceEnd="60000">
                                          <p:cBhvr additive="base">
                                            <p:cTn id="56" dur="2000" fill="hold"/>
                                            <p:tgtEl>
                                              <p:spTgt spid="29"/>
                                            </p:tgtEl>
                                            <p:attrNameLst>
                                              <p:attrName>ppt_y</p:attrName>
                                            </p:attrNameLst>
                                          </p:cBhvr>
                                          <p:tavLst>
                                            <p:tav tm="0">
                                              <p:val>
                                                <p:strVal val="0-#ppt_h/2"/>
                                              </p:val>
                                            </p:tav>
                                            <p:tav tm="100000">
                                              <p:val>
                                                <p:strVal val="#ppt_y"/>
                                              </p:val>
                                            </p:tav>
                                          </p:tavLst>
                                        </p:anim>
                                      </p:childTnLst>
                                    </p:cTn>
                                  </p:par>
                                  <p:par>
                                    <p:cTn id="57" presetID="2" presetClass="entr" presetSubtype="3" fill="hold" grpId="0" nodeType="withEffect" p14:presetBounceEnd="60000">
                                      <p:stCondLst>
                                        <p:cond delay="400"/>
                                      </p:stCondLst>
                                      <p:childTnLst>
                                        <p:set>
                                          <p:cBhvr>
                                            <p:cTn id="58" dur="1" fill="hold">
                                              <p:stCondLst>
                                                <p:cond delay="0"/>
                                              </p:stCondLst>
                                            </p:cTn>
                                            <p:tgtEl>
                                              <p:spTgt spid="30"/>
                                            </p:tgtEl>
                                            <p:attrNameLst>
                                              <p:attrName>style.visibility</p:attrName>
                                            </p:attrNameLst>
                                          </p:cBhvr>
                                          <p:to>
                                            <p:strVal val="visible"/>
                                          </p:to>
                                        </p:set>
                                        <p:anim calcmode="lin" valueType="num" p14:bounceEnd="60000">
                                          <p:cBhvr additive="base">
                                            <p:cTn id="59" dur="2250" fill="hold"/>
                                            <p:tgtEl>
                                              <p:spTgt spid="30"/>
                                            </p:tgtEl>
                                            <p:attrNameLst>
                                              <p:attrName>ppt_x</p:attrName>
                                            </p:attrNameLst>
                                          </p:cBhvr>
                                          <p:tavLst>
                                            <p:tav tm="0">
                                              <p:val>
                                                <p:strVal val="1+#ppt_w/2"/>
                                              </p:val>
                                            </p:tav>
                                            <p:tav tm="100000">
                                              <p:val>
                                                <p:strVal val="#ppt_x"/>
                                              </p:val>
                                            </p:tav>
                                          </p:tavLst>
                                        </p:anim>
                                        <p:anim calcmode="lin" valueType="num" p14:bounceEnd="60000">
                                          <p:cBhvr additive="base">
                                            <p:cTn id="60" dur="2250" fill="hold"/>
                                            <p:tgtEl>
                                              <p:spTgt spid="30"/>
                                            </p:tgtEl>
                                            <p:attrNameLst>
                                              <p:attrName>ppt_y</p:attrName>
                                            </p:attrNameLst>
                                          </p:cBhvr>
                                          <p:tavLst>
                                            <p:tav tm="0">
                                              <p:val>
                                                <p:strVal val="0-#ppt_h/2"/>
                                              </p:val>
                                            </p:tav>
                                            <p:tav tm="100000">
                                              <p:val>
                                                <p:strVal val="#ppt_y"/>
                                              </p:val>
                                            </p:tav>
                                          </p:tavLst>
                                        </p:anim>
                                      </p:childTnLst>
                                    </p:cTn>
                                  </p:par>
                                  <p:par>
                                    <p:cTn id="61" presetID="2" presetClass="entr" presetSubtype="3" fill="hold" grpId="0" nodeType="withEffect" p14:presetBounceEnd="60000">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14:bounceEnd="60000">
                                          <p:cBhvr additive="base">
                                            <p:cTn id="63" dur="2000" fill="hold"/>
                                            <p:tgtEl>
                                              <p:spTgt spid="31"/>
                                            </p:tgtEl>
                                            <p:attrNameLst>
                                              <p:attrName>ppt_x</p:attrName>
                                            </p:attrNameLst>
                                          </p:cBhvr>
                                          <p:tavLst>
                                            <p:tav tm="0">
                                              <p:val>
                                                <p:strVal val="1+#ppt_w/2"/>
                                              </p:val>
                                            </p:tav>
                                            <p:tav tm="100000">
                                              <p:val>
                                                <p:strVal val="#ppt_x"/>
                                              </p:val>
                                            </p:tav>
                                          </p:tavLst>
                                        </p:anim>
                                        <p:anim calcmode="lin" valueType="num" p14:bounceEnd="60000">
                                          <p:cBhvr additive="base">
                                            <p:cTn id="64" dur="2000" fill="hold"/>
                                            <p:tgtEl>
                                              <p:spTgt spid="31"/>
                                            </p:tgtEl>
                                            <p:attrNameLst>
                                              <p:attrName>ppt_y</p:attrName>
                                            </p:attrNameLst>
                                          </p:cBhvr>
                                          <p:tavLst>
                                            <p:tav tm="0">
                                              <p:val>
                                                <p:strVal val="0-#ppt_h/2"/>
                                              </p:val>
                                            </p:tav>
                                            <p:tav tm="100000">
                                              <p:val>
                                                <p:strVal val="#ppt_y"/>
                                              </p:val>
                                            </p:tav>
                                          </p:tavLst>
                                        </p:anim>
                                      </p:childTnLst>
                                    </p:cTn>
                                  </p:par>
                                  <p:par>
                                    <p:cTn id="65" presetID="2" presetClass="entr" presetSubtype="3" fill="hold" grpId="0" nodeType="withEffect" p14:presetBounceEnd="60000">
                                      <p:stCondLst>
                                        <p:cond delay="300"/>
                                      </p:stCondLst>
                                      <p:childTnLst>
                                        <p:set>
                                          <p:cBhvr>
                                            <p:cTn id="66" dur="1" fill="hold">
                                              <p:stCondLst>
                                                <p:cond delay="0"/>
                                              </p:stCondLst>
                                            </p:cTn>
                                            <p:tgtEl>
                                              <p:spTgt spid="32"/>
                                            </p:tgtEl>
                                            <p:attrNameLst>
                                              <p:attrName>style.visibility</p:attrName>
                                            </p:attrNameLst>
                                          </p:cBhvr>
                                          <p:to>
                                            <p:strVal val="visible"/>
                                          </p:to>
                                        </p:set>
                                        <p:anim calcmode="lin" valueType="num" p14:bounceEnd="60000">
                                          <p:cBhvr additive="base">
                                            <p:cTn id="67" dur="2500" fill="hold"/>
                                            <p:tgtEl>
                                              <p:spTgt spid="32"/>
                                            </p:tgtEl>
                                            <p:attrNameLst>
                                              <p:attrName>ppt_x</p:attrName>
                                            </p:attrNameLst>
                                          </p:cBhvr>
                                          <p:tavLst>
                                            <p:tav tm="0">
                                              <p:val>
                                                <p:strVal val="1+#ppt_w/2"/>
                                              </p:val>
                                            </p:tav>
                                            <p:tav tm="100000">
                                              <p:val>
                                                <p:strVal val="#ppt_x"/>
                                              </p:val>
                                            </p:tav>
                                          </p:tavLst>
                                        </p:anim>
                                        <p:anim calcmode="lin" valueType="num" p14:bounceEnd="60000">
                                          <p:cBhvr additive="base">
                                            <p:cTn id="68" dur="2500" fill="hold"/>
                                            <p:tgtEl>
                                              <p:spTgt spid="32"/>
                                            </p:tgtEl>
                                            <p:attrNameLst>
                                              <p:attrName>ppt_y</p:attrName>
                                            </p:attrNameLst>
                                          </p:cBhvr>
                                          <p:tavLst>
                                            <p:tav tm="0">
                                              <p:val>
                                                <p:strVal val="0-#ppt_h/2"/>
                                              </p:val>
                                            </p:tav>
                                            <p:tav tm="100000">
                                              <p:val>
                                                <p:strVal val="#ppt_y"/>
                                              </p:val>
                                            </p:tav>
                                          </p:tavLst>
                                        </p:anim>
                                      </p:childTnLst>
                                    </p:cTn>
                                  </p:par>
                                  <p:par>
                                    <p:cTn id="69" presetID="2" presetClass="entr" presetSubtype="3" fill="hold" grpId="0" nodeType="withEffect" p14:presetBounceEnd="60000">
                                      <p:stCondLst>
                                        <p:cond delay="0"/>
                                      </p:stCondLst>
                                      <p:childTnLst>
                                        <p:set>
                                          <p:cBhvr>
                                            <p:cTn id="70" dur="1" fill="hold">
                                              <p:stCondLst>
                                                <p:cond delay="0"/>
                                              </p:stCondLst>
                                            </p:cTn>
                                            <p:tgtEl>
                                              <p:spTgt spid="33"/>
                                            </p:tgtEl>
                                            <p:attrNameLst>
                                              <p:attrName>style.visibility</p:attrName>
                                            </p:attrNameLst>
                                          </p:cBhvr>
                                          <p:to>
                                            <p:strVal val="visible"/>
                                          </p:to>
                                        </p:set>
                                        <p:anim calcmode="lin" valueType="num" p14:bounceEnd="60000">
                                          <p:cBhvr additive="base">
                                            <p:cTn id="71" dur="2500" fill="hold"/>
                                            <p:tgtEl>
                                              <p:spTgt spid="33"/>
                                            </p:tgtEl>
                                            <p:attrNameLst>
                                              <p:attrName>ppt_x</p:attrName>
                                            </p:attrNameLst>
                                          </p:cBhvr>
                                          <p:tavLst>
                                            <p:tav tm="0">
                                              <p:val>
                                                <p:strVal val="1+#ppt_w/2"/>
                                              </p:val>
                                            </p:tav>
                                            <p:tav tm="100000">
                                              <p:val>
                                                <p:strVal val="#ppt_x"/>
                                              </p:val>
                                            </p:tav>
                                          </p:tavLst>
                                        </p:anim>
                                        <p:anim calcmode="lin" valueType="num" p14:bounceEnd="60000">
                                          <p:cBhvr additive="base">
                                            <p:cTn id="72" dur="2500" fill="hold"/>
                                            <p:tgtEl>
                                              <p:spTgt spid="33"/>
                                            </p:tgtEl>
                                            <p:attrNameLst>
                                              <p:attrName>ppt_y</p:attrName>
                                            </p:attrNameLst>
                                          </p:cBhvr>
                                          <p:tavLst>
                                            <p:tav tm="0">
                                              <p:val>
                                                <p:strVal val="0-#ppt_h/2"/>
                                              </p:val>
                                            </p:tav>
                                            <p:tav tm="100000">
                                              <p:val>
                                                <p:strVal val="#ppt_y"/>
                                              </p:val>
                                            </p:tav>
                                          </p:tavLst>
                                        </p:anim>
                                      </p:childTnLst>
                                    </p:cTn>
                                  </p:par>
                                  <p:par>
                                    <p:cTn id="73" presetID="2" presetClass="entr" presetSubtype="3" fill="hold" grpId="0" nodeType="withEffect" p14:presetBounceEnd="60000">
                                      <p:stCondLst>
                                        <p:cond delay="1000"/>
                                      </p:stCondLst>
                                      <p:childTnLst>
                                        <p:set>
                                          <p:cBhvr>
                                            <p:cTn id="74" dur="1" fill="hold">
                                              <p:stCondLst>
                                                <p:cond delay="0"/>
                                              </p:stCondLst>
                                            </p:cTn>
                                            <p:tgtEl>
                                              <p:spTgt spid="34"/>
                                            </p:tgtEl>
                                            <p:attrNameLst>
                                              <p:attrName>style.visibility</p:attrName>
                                            </p:attrNameLst>
                                          </p:cBhvr>
                                          <p:to>
                                            <p:strVal val="visible"/>
                                          </p:to>
                                        </p:set>
                                        <p:anim calcmode="lin" valueType="num" p14:bounceEnd="60000">
                                          <p:cBhvr additive="base">
                                            <p:cTn id="75" dur="2000" fill="hold"/>
                                            <p:tgtEl>
                                              <p:spTgt spid="34"/>
                                            </p:tgtEl>
                                            <p:attrNameLst>
                                              <p:attrName>ppt_x</p:attrName>
                                            </p:attrNameLst>
                                          </p:cBhvr>
                                          <p:tavLst>
                                            <p:tav tm="0">
                                              <p:val>
                                                <p:strVal val="1+#ppt_w/2"/>
                                              </p:val>
                                            </p:tav>
                                            <p:tav tm="100000">
                                              <p:val>
                                                <p:strVal val="#ppt_x"/>
                                              </p:val>
                                            </p:tav>
                                          </p:tavLst>
                                        </p:anim>
                                        <p:anim calcmode="lin" valueType="num" p14:bounceEnd="60000">
                                          <p:cBhvr additive="base">
                                            <p:cTn id="76" dur="2000" fill="hold"/>
                                            <p:tgtEl>
                                              <p:spTgt spid="34"/>
                                            </p:tgtEl>
                                            <p:attrNameLst>
                                              <p:attrName>ppt_y</p:attrName>
                                            </p:attrNameLst>
                                          </p:cBhvr>
                                          <p:tavLst>
                                            <p:tav tm="0">
                                              <p:val>
                                                <p:strVal val="0-#ppt_h/2"/>
                                              </p:val>
                                            </p:tav>
                                            <p:tav tm="100000">
                                              <p:val>
                                                <p:strVal val="#ppt_y"/>
                                              </p:val>
                                            </p:tav>
                                          </p:tavLst>
                                        </p:anim>
                                      </p:childTnLst>
                                    </p:cTn>
                                  </p:par>
                                  <p:par>
                                    <p:cTn id="77" presetID="2" presetClass="entr" presetSubtype="3" fill="hold" grpId="0" nodeType="withEffect" p14:presetBounceEnd="60000">
                                      <p:stCondLst>
                                        <p:cond delay="500"/>
                                      </p:stCondLst>
                                      <p:childTnLst>
                                        <p:set>
                                          <p:cBhvr>
                                            <p:cTn id="78" dur="1" fill="hold">
                                              <p:stCondLst>
                                                <p:cond delay="0"/>
                                              </p:stCondLst>
                                            </p:cTn>
                                            <p:tgtEl>
                                              <p:spTgt spid="35"/>
                                            </p:tgtEl>
                                            <p:attrNameLst>
                                              <p:attrName>style.visibility</p:attrName>
                                            </p:attrNameLst>
                                          </p:cBhvr>
                                          <p:to>
                                            <p:strVal val="visible"/>
                                          </p:to>
                                        </p:set>
                                        <p:anim calcmode="lin" valueType="num" p14:bounceEnd="60000">
                                          <p:cBhvr additive="base">
                                            <p:cTn id="79" dur="2000" fill="hold"/>
                                            <p:tgtEl>
                                              <p:spTgt spid="35"/>
                                            </p:tgtEl>
                                            <p:attrNameLst>
                                              <p:attrName>ppt_x</p:attrName>
                                            </p:attrNameLst>
                                          </p:cBhvr>
                                          <p:tavLst>
                                            <p:tav tm="0">
                                              <p:val>
                                                <p:strVal val="1+#ppt_w/2"/>
                                              </p:val>
                                            </p:tav>
                                            <p:tav tm="100000">
                                              <p:val>
                                                <p:strVal val="#ppt_x"/>
                                              </p:val>
                                            </p:tav>
                                          </p:tavLst>
                                        </p:anim>
                                        <p:anim calcmode="lin" valueType="num" p14:bounceEnd="60000">
                                          <p:cBhvr additive="base">
                                            <p:cTn id="80" dur="2000" fill="hold"/>
                                            <p:tgtEl>
                                              <p:spTgt spid="35"/>
                                            </p:tgtEl>
                                            <p:attrNameLst>
                                              <p:attrName>ppt_y</p:attrName>
                                            </p:attrNameLst>
                                          </p:cBhvr>
                                          <p:tavLst>
                                            <p:tav tm="0">
                                              <p:val>
                                                <p:strVal val="0-#ppt_h/2"/>
                                              </p:val>
                                            </p:tav>
                                            <p:tav tm="100000">
                                              <p:val>
                                                <p:strVal val="#ppt_y"/>
                                              </p:val>
                                            </p:tav>
                                          </p:tavLst>
                                        </p:anim>
                                      </p:childTnLst>
                                    </p:cTn>
                                  </p:par>
                                  <p:par>
                                    <p:cTn id="81" presetID="2" presetClass="entr" presetSubtype="3" fill="hold" grpId="0" nodeType="withEffect" p14:presetBounceEnd="60000">
                                      <p:stCondLst>
                                        <p:cond delay="1700"/>
                                      </p:stCondLst>
                                      <p:childTnLst>
                                        <p:set>
                                          <p:cBhvr>
                                            <p:cTn id="82" dur="1" fill="hold">
                                              <p:stCondLst>
                                                <p:cond delay="0"/>
                                              </p:stCondLst>
                                            </p:cTn>
                                            <p:tgtEl>
                                              <p:spTgt spid="36"/>
                                            </p:tgtEl>
                                            <p:attrNameLst>
                                              <p:attrName>style.visibility</p:attrName>
                                            </p:attrNameLst>
                                          </p:cBhvr>
                                          <p:to>
                                            <p:strVal val="visible"/>
                                          </p:to>
                                        </p:set>
                                        <p:anim calcmode="lin" valueType="num" p14:bounceEnd="60000">
                                          <p:cBhvr additive="base">
                                            <p:cTn id="83" dur="2500" fill="hold"/>
                                            <p:tgtEl>
                                              <p:spTgt spid="36"/>
                                            </p:tgtEl>
                                            <p:attrNameLst>
                                              <p:attrName>ppt_x</p:attrName>
                                            </p:attrNameLst>
                                          </p:cBhvr>
                                          <p:tavLst>
                                            <p:tav tm="0">
                                              <p:val>
                                                <p:strVal val="1+#ppt_w/2"/>
                                              </p:val>
                                            </p:tav>
                                            <p:tav tm="100000">
                                              <p:val>
                                                <p:strVal val="#ppt_x"/>
                                              </p:val>
                                            </p:tav>
                                          </p:tavLst>
                                        </p:anim>
                                        <p:anim calcmode="lin" valueType="num" p14:bounceEnd="60000">
                                          <p:cBhvr additive="base">
                                            <p:cTn id="84" dur="2500" fill="hold"/>
                                            <p:tgtEl>
                                              <p:spTgt spid="36"/>
                                            </p:tgtEl>
                                            <p:attrNameLst>
                                              <p:attrName>ppt_y</p:attrName>
                                            </p:attrNameLst>
                                          </p:cBhvr>
                                          <p:tavLst>
                                            <p:tav tm="0">
                                              <p:val>
                                                <p:strVal val="0-#ppt_h/2"/>
                                              </p:val>
                                            </p:tav>
                                            <p:tav tm="100000">
                                              <p:val>
                                                <p:strVal val="#ppt_y"/>
                                              </p:val>
                                            </p:tav>
                                          </p:tavLst>
                                        </p:anim>
                                      </p:childTnLst>
                                    </p:cTn>
                                  </p:par>
                                  <p:par>
                                    <p:cTn id="85" presetID="2" presetClass="entr" presetSubtype="3" fill="hold" grpId="0" nodeType="withEffect" p14:presetBounceEnd="60000">
                                      <p:stCondLst>
                                        <p:cond delay="1000"/>
                                      </p:stCondLst>
                                      <p:childTnLst>
                                        <p:set>
                                          <p:cBhvr>
                                            <p:cTn id="86" dur="1" fill="hold">
                                              <p:stCondLst>
                                                <p:cond delay="0"/>
                                              </p:stCondLst>
                                            </p:cTn>
                                            <p:tgtEl>
                                              <p:spTgt spid="37"/>
                                            </p:tgtEl>
                                            <p:attrNameLst>
                                              <p:attrName>style.visibility</p:attrName>
                                            </p:attrNameLst>
                                          </p:cBhvr>
                                          <p:to>
                                            <p:strVal val="visible"/>
                                          </p:to>
                                        </p:set>
                                        <p:anim calcmode="lin" valueType="num" p14:bounceEnd="60000">
                                          <p:cBhvr additive="base">
                                            <p:cTn id="87" dur="2250" fill="hold"/>
                                            <p:tgtEl>
                                              <p:spTgt spid="37"/>
                                            </p:tgtEl>
                                            <p:attrNameLst>
                                              <p:attrName>ppt_x</p:attrName>
                                            </p:attrNameLst>
                                          </p:cBhvr>
                                          <p:tavLst>
                                            <p:tav tm="0">
                                              <p:val>
                                                <p:strVal val="1+#ppt_w/2"/>
                                              </p:val>
                                            </p:tav>
                                            <p:tav tm="100000">
                                              <p:val>
                                                <p:strVal val="#ppt_x"/>
                                              </p:val>
                                            </p:tav>
                                          </p:tavLst>
                                        </p:anim>
                                        <p:anim calcmode="lin" valueType="num" p14:bounceEnd="60000">
                                          <p:cBhvr additive="base">
                                            <p:cTn id="88" dur="2250" fill="hold"/>
                                            <p:tgtEl>
                                              <p:spTgt spid="37"/>
                                            </p:tgtEl>
                                            <p:attrNameLst>
                                              <p:attrName>ppt_y</p:attrName>
                                            </p:attrNameLst>
                                          </p:cBhvr>
                                          <p:tavLst>
                                            <p:tav tm="0">
                                              <p:val>
                                                <p:strVal val="0-#ppt_h/2"/>
                                              </p:val>
                                            </p:tav>
                                            <p:tav tm="100000">
                                              <p:val>
                                                <p:strVal val="#ppt_y"/>
                                              </p:val>
                                            </p:tav>
                                          </p:tavLst>
                                        </p:anim>
                                      </p:childTnLst>
                                    </p:cTn>
                                  </p:par>
                                  <p:par>
                                    <p:cTn id="89" presetID="2" presetClass="entr" presetSubtype="3" fill="hold" grpId="0" nodeType="withEffect" p14:presetBounceEnd="60000">
                                      <p:stCondLst>
                                        <p:cond delay="500"/>
                                      </p:stCondLst>
                                      <p:childTnLst>
                                        <p:set>
                                          <p:cBhvr>
                                            <p:cTn id="90" dur="1" fill="hold">
                                              <p:stCondLst>
                                                <p:cond delay="0"/>
                                              </p:stCondLst>
                                            </p:cTn>
                                            <p:tgtEl>
                                              <p:spTgt spid="38"/>
                                            </p:tgtEl>
                                            <p:attrNameLst>
                                              <p:attrName>style.visibility</p:attrName>
                                            </p:attrNameLst>
                                          </p:cBhvr>
                                          <p:to>
                                            <p:strVal val="visible"/>
                                          </p:to>
                                        </p:set>
                                        <p:anim calcmode="lin" valueType="num" p14:bounceEnd="60000">
                                          <p:cBhvr additive="base">
                                            <p:cTn id="91" dur="2000" fill="hold"/>
                                            <p:tgtEl>
                                              <p:spTgt spid="38"/>
                                            </p:tgtEl>
                                            <p:attrNameLst>
                                              <p:attrName>ppt_x</p:attrName>
                                            </p:attrNameLst>
                                          </p:cBhvr>
                                          <p:tavLst>
                                            <p:tav tm="0">
                                              <p:val>
                                                <p:strVal val="1+#ppt_w/2"/>
                                              </p:val>
                                            </p:tav>
                                            <p:tav tm="100000">
                                              <p:val>
                                                <p:strVal val="#ppt_x"/>
                                              </p:val>
                                            </p:tav>
                                          </p:tavLst>
                                        </p:anim>
                                        <p:anim calcmode="lin" valueType="num" p14:bounceEnd="60000">
                                          <p:cBhvr additive="base">
                                            <p:cTn id="92" dur="2000" fill="hold"/>
                                            <p:tgtEl>
                                              <p:spTgt spid="38"/>
                                            </p:tgtEl>
                                            <p:attrNameLst>
                                              <p:attrName>ppt_y</p:attrName>
                                            </p:attrNameLst>
                                          </p:cBhvr>
                                          <p:tavLst>
                                            <p:tav tm="0">
                                              <p:val>
                                                <p:strVal val="0-#ppt_h/2"/>
                                              </p:val>
                                            </p:tav>
                                            <p:tav tm="100000">
                                              <p:val>
                                                <p:strVal val="#ppt_y"/>
                                              </p:val>
                                            </p:tav>
                                          </p:tavLst>
                                        </p:anim>
                                      </p:childTnLst>
                                    </p:cTn>
                                  </p:par>
                                  <p:par>
                                    <p:cTn id="93" presetID="2" presetClass="entr" presetSubtype="3" fill="hold" grpId="0" nodeType="withEffect" p14:presetBounceEnd="60000">
                                      <p:stCondLst>
                                        <p:cond delay="0"/>
                                      </p:stCondLst>
                                      <p:childTnLst>
                                        <p:set>
                                          <p:cBhvr>
                                            <p:cTn id="94" dur="1" fill="hold">
                                              <p:stCondLst>
                                                <p:cond delay="0"/>
                                              </p:stCondLst>
                                            </p:cTn>
                                            <p:tgtEl>
                                              <p:spTgt spid="39"/>
                                            </p:tgtEl>
                                            <p:attrNameLst>
                                              <p:attrName>style.visibility</p:attrName>
                                            </p:attrNameLst>
                                          </p:cBhvr>
                                          <p:to>
                                            <p:strVal val="visible"/>
                                          </p:to>
                                        </p:set>
                                        <p:anim calcmode="lin" valueType="num" p14:bounceEnd="60000">
                                          <p:cBhvr additive="base">
                                            <p:cTn id="95" dur="2500" fill="hold"/>
                                            <p:tgtEl>
                                              <p:spTgt spid="39"/>
                                            </p:tgtEl>
                                            <p:attrNameLst>
                                              <p:attrName>ppt_x</p:attrName>
                                            </p:attrNameLst>
                                          </p:cBhvr>
                                          <p:tavLst>
                                            <p:tav tm="0">
                                              <p:val>
                                                <p:strVal val="1+#ppt_w/2"/>
                                              </p:val>
                                            </p:tav>
                                            <p:tav tm="100000">
                                              <p:val>
                                                <p:strVal val="#ppt_x"/>
                                              </p:val>
                                            </p:tav>
                                          </p:tavLst>
                                        </p:anim>
                                        <p:anim calcmode="lin" valueType="num" p14:bounceEnd="60000">
                                          <p:cBhvr additive="base">
                                            <p:cTn id="96" dur="2500" fill="hold"/>
                                            <p:tgtEl>
                                              <p:spTgt spid="39"/>
                                            </p:tgtEl>
                                            <p:attrNameLst>
                                              <p:attrName>ppt_y</p:attrName>
                                            </p:attrNameLst>
                                          </p:cBhvr>
                                          <p:tavLst>
                                            <p:tav tm="0">
                                              <p:val>
                                                <p:strVal val="0-#ppt_h/2"/>
                                              </p:val>
                                            </p:tav>
                                            <p:tav tm="100000">
                                              <p:val>
                                                <p:strVal val="#ppt_y"/>
                                              </p:val>
                                            </p:tav>
                                          </p:tavLst>
                                        </p:anim>
                                      </p:childTnLst>
                                    </p:cTn>
                                  </p:par>
                                  <p:par>
                                    <p:cTn id="97" presetID="2" presetClass="entr" presetSubtype="3" fill="hold" grpId="0" nodeType="withEffect" p14:presetBounceEnd="60000">
                                      <p:stCondLst>
                                        <p:cond delay="200"/>
                                      </p:stCondLst>
                                      <p:childTnLst>
                                        <p:set>
                                          <p:cBhvr>
                                            <p:cTn id="98" dur="1" fill="hold">
                                              <p:stCondLst>
                                                <p:cond delay="0"/>
                                              </p:stCondLst>
                                            </p:cTn>
                                            <p:tgtEl>
                                              <p:spTgt spid="40"/>
                                            </p:tgtEl>
                                            <p:attrNameLst>
                                              <p:attrName>style.visibility</p:attrName>
                                            </p:attrNameLst>
                                          </p:cBhvr>
                                          <p:to>
                                            <p:strVal val="visible"/>
                                          </p:to>
                                        </p:set>
                                        <p:anim calcmode="lin" valueType="num" p14:bounceEnd="60000">
                                          <p:cBhvr additive="base">
                                            <p:cTn id="99" dur="2000" fill="hold"/>
                                            <p:tgtEl>
                                              <p:spTgt spid="40"/>
                                            </p:tgtEl>
                                            <p:attrNameLst>
                                              <p:attrName>ppt_x</p:attrName>
                                            </p:attrNameLst>
                                          </p:cBhvr>
                                          <p:tavLst>
                                            <p:tav tm="0">
                                              <p:val>
                                                <p:strVal val="1+#ppt_w/2"/>
                                              </p:val>
                                            </p:tav>
                                            <p:tav tm="100000">
                                              <p:val>
                                                <p:strVal val="#ppt_x"/>
                                              </p:val>
                                            </p:tav>
                                          </p:tavLst>
                                        </p:anim>
                                        <p:anim calcmode="lin" valueType="num" p14:bounceEnd="60000">
                                          <p:cBhvr additive="base">
                                            <p:cTn id="100" dur="2000" fill="hold"/>
                                            <p:tgtEl>
                                              <p:spTgt spid="40"/>
                                            </p:tgtEl>
                                            <p:attrNameLst>
                                              <p:attrName>ppt_y</p:attrName>
                                            </p:attrNameLst>
                                          </p:cBhvr>
                                          <p:tavLst>
                                            <p:tav tm="0">
                                              <p:val>
                                                <p:strVal val="0-#ppt_h/2"/>
                                              </p:val>
                                            </p:tav>
                                            <p:tav tm="100000">
                                              <p:val>
                                                <p:strVal val="#ppt_y"/>
                                              </p:val>
                                            </p:tav>
                                          </p:tavLst>
                                        </p:anim>
                                      </p:childTnLst>
                                    </p:cTn>
                                  </p:par>
                                  <p:par>
                                    <p:cTn id="101" presetID="2" presetClass="entr" presetSubtype="3" fill="hold" grpId="0" nodeType="withEffect" p14:presetBounceEnd="60000">
                                      <p:stCondLst>
                                        <p:cond delay="800"/>
                                      </p:stCondLst>
                                      <p:childTnLst>
                                        <p:set>
                                          <p:cBhvr>
                                            <p:cTn id="102" dur="1" fill="hold">
                                              <p:stCondLst>
                                                <p:cond delay="0"/>
                                              </p:stCondLst>
                                            </p:cTn>
                                            <p:tgtEl>
                                              <p:spTgt spid="41"/>
                                            </p:tgtEl>
                                            <p:attrNameLst>
                                              <p:attrName>style.visibility</p:attrName>
                                            </p:attrNameLst>
                                          </p:cBhvr>
                                          <p:to>
                                            <p:strVal val="visible"/>
                                          </p:to>
                                        </p:set>
                                        <p:anim calcmode="lin" valueType="num" p14:bounceEnd="60000">
                                          <p:cBhvr additive="base">
                                            <p:cTn id="103" dur="2000" fill="hold"/>
                                            <p:tgtEl>
                                              <p:spTgt spid="41"/>
                                            </p:tgtEl>
                                            <p:attrNameLst>
                                              <p:attrName>ppt_x</p:attrName>
                                            </p:attrNameLst>
                                          </p:cBhvr>
                                          <p:tavLst>
                                            <p:tav tm="0">
                                              <p:val>
                                                <p:strVal val="1+#ppt_w/2"/>
                                              </p:val>
                                            </p:tav>
                                            <p:tav tm="100000">
                                              <p:val>
                                                <p:strVal val="#ppt_x"/>
                                              </p:val>
                                            </p:tav>
                                          </p:tavLst>
                                        </p:anim>
                                        <p:anim calcmode="lin" valueType="num" p14:bounceEnd="60000">
                                          <p:cBhvr additive="base">
                                            <p:cTn id="104" dur="2000" fill="hold"/>
                                            <p:tgtEl>
                                              <p:spTgt spid="41"/>
                                            </p:tgtEl>
                                            <p:attrNameLst>
                                              <p:attrName>ppt_y</p:attrName>
                                            </p:attrNameLst>
                                          </p:cBhvr>
                                          <p:tavLst>
                                            <p:tav tm="0">
                                              <p:val>
                                                <p:strVal val="0-#ppt_h/2"/>
                                              </p:val>
                                            </p:tav>
                                            <p:tav tm="100000">
                                              <p:val>
                                                <p:strVal val="#ppt_y"/>
                                              </p:val>
                                            </p:tav>
                                          </p:tavLst>
                                        </p:anim>
                                      </p:childTnLst>
                                    </p:cTn>
                                  </p:par>
                                  <p:par>
                                    <p:cTn id="105" presetID="2" presetClass="entr" presetSubtype="3" fill="hold" grpId="0" nodeType="withEffect" p14:presetBounceEnd="60000">
                                      <p:stCondLst>
                                        <p:cond delay="800"/>
                                      </p:stCondLst>
                                      <p:childTnLst>
                                        <p:set>
                                          <p:cBhvr>
                                            <p:cTn id="106" dur="1" fill="hold">
                                              <p:stCondLst>
                                                <p:cond delay="0"/>
                                              </p:stCondLst>
                                            </p:cTn>
                                            <p:tgtEl>
                                              <p:spTgt spid="42"/>
                                            </p:tgtEl>
                                            <p:attrNameLst>
                                              <p:attrName>style.visibility</p:attrName>
                                            </p:attrNameLst>
                                          </p:cBhvr>
                                          <p:to>
                                            <p:strVal val="visible"/>
                                          </p:to>
                                        </p:set>
                                        <p:anim calcmode="lin" valueType="num" p14:bounceEnd="60000">
                                          <p:cBhvr additive="base">
                                            <p:cTn id="107" dur="2500" fill="hold"/>
                                            <p:tgtEl>
                                              <p:spTgt spid="42"/>
                                            </p:tgtEl>
                                            <p:attrNameLst>
                                              <p:attrName>ppt_x</p:attrName>
                                            </p:attrNameLst>
                                          </p:cBhvr>
                                          <p:tavLst>
                                            <p:tav tm="0">
                                              <p:val>
                                                <p:strVal val="1+#ppt_w/2"/>
                                              </p:val>
                                            </p:tav>
                                            <p:tav tm="100000">
                                              <p:val>
                                                <p:strVal val="#ppt_x"/>
                                              </p:val>
                                            </p:tav>
                                          </p:tavLst>
                                        </p:anim>
                                        <p:anim calcmode="lin" valueType="num" p14:bounceEnd="60000">
                                          <p:cBhvr additive="base">
                                            <p:cTn id="108" dur="2500" fill="hold"/>
                                            <p:tgtEl>
                                              <p:spTgt spid="42"/>
                                            </p:tgtEl>
                                            <p:attrNameLst>
                                              <p:attrName>ppt_y</p:attrName>
                                            </p:attrNameLst>
                                          </p:cBhvr>
                                          <p:tavLst>
                                            <p:tav tm="0">
                                              <p:val>
                                                <p:strVal val="0-#ppt_h/2"/>
                                              </p:val>
                                            </p:tav>
                                            <p:tav tm="100000">
                                              <p:val>
                                                <p:strVal val="#ppt_y"/>
                                              </p:val>
                                            </p:tav>
                                          </p:tavLst>
                                        </p:anim>
                                      </p:childTnLst>
                                    </p:cTn>
                                  </p:par>
                                  <p:par>
                                    <p:cTn id="109" presetID="2" presetClass="entr" presetSubtype="3" fill="hold" grpId="0" nodeType="withEffect" p14:presetBounceEnd="60000">
                                      <p:stCondLst>
                                        <p:cond delay="500"/>
                                      </p:stCondLst>
                                      <p:childTnLst>
                                        <p:set>
                                          <p:cBhvr>
                                            <p:cTn id="110" dur="1" fill="hold">
                                              <p:stCondLst>
                                                <p:cond delay="0"/>
                                              </p:stCondLst>
                                            </p:cTn>
                                            <p:tgtEl>
                                              <p:spTgt spid="43"/>
                                            </p:tgtEl>
                                            <p:attrNameLst>
                                              <p:attrName>style.visibility</p:attrName>
                                            </p:attrNameLst>
                                          </p:cBhvr>
                                          <p:to>
                                            <p:strVal val="visible"/>
                                          </p:to>
                                        </p:set>
                                        <p:anim calcmode="lin" valueType="num" p14:bounceEnd="60000">
                                          <p:cBhvr additive="base">
                                            <p:cTn id="111" dur="2500" fill="hold"/>
                                            <p:tgtEl>
                                              <p:spTgt spid="43"/>
                                            </p:tgtEl>
                                            <p:attrNameLst>
                                              <p:attrName>ppt_x</p:attrName>
                                            </p:attrNameLst>
                                          </p:cBhvr>
                                          <p:tavLst>
                                            <p:tav tm="0">
                                              <p:val>
                                                <p:strVal val="1+#ppt_w/2"/>
                                              </p:val>
                                            </p:tav>
                                            <p:tav tm="100000">
                                              <p:val>
                                                <p:strVal val="#ppt_x"/>
                                              </p:val>
                                            </p:tav>
                                          </p:tavLst>
                                        </p:anim>
                                        <p:anim calcmode="lin" valueType="num" p14:bounceEnd="60000">
                                          <p:cBhvr additive="base">
                                            <p:cTn id="112" dur="2500" fill="hold"/>
                                            <p:tgtEl>
                                              <p:spTgt spid="43"/>
                                            </p:tgtEl>
                                            <p:attrNameLst>
                                              <p:attrName>ppt_y</p:attrName>
                                            </p:attrNameLst>
                                          </p:cBhvr>
                                          <p:tavLst>
                                            <p:tav tm="0">
                                              <p:val>
                                                <p:strVal val="0-#ppt_h/2"/>
                                              </p:val>
                                            </p:tav>
                                            <p:tav tm="100000">
                                              <p:val>
                                                <p:strVal val="#ppt_y"/>
                                              </p:val>
                                            </p:tav>
                                          </p:tavLst>
                                        </p:anim>
                                      </p:childTnLst>
                                    </p:cTn>
                                  </p:par>
                                  <p:par>
                                    <p:cTn id="113" presetID="2" presetClass="entr" presetSubtype="3" fill="hold" grpId="0" nodeType="withEffect" p14:presetBounceEnd="60000">
                                      <p:stCondLst>
                                        <p:cond delay="1300"/>
                                      </p:stCondLst>
                                      <p:childTnLst>
                                        <p:set>
                                          <p:cBhvr>
                                            <p:cTn id="114" dur="1" fill="hold">
                                              <p:stCondLst>
                                                <p:cond delay="0"/>
                                              </p:stCondLst>
                                            </p:cTn>
                                            <p:tgtEl>
                                              <p:spTgt spid="44"/>
                                            </p:tgtEl>
                                            <p:attrNameLst>
                                              <p:attrName>style.visibility</p:attrName>
                                            </p:attrNameLst>
                                          </p:cBhvr>
                                          <p:to>
                                            <p:strVal val="visible"/>
                                          </p:to>
                                        </p:set>
                                        <p:anim calcmode="lin" valueType="num" p14:bounceEnd="60000">
                                          <p:cBhvr additive="base">
                                            <p:cTn id="115" dur="2000" fill="hold"/>
                                            <p:tgtEl>
                                              <p:spTgt spid="44"/>
                                            </p:tgtEl>
                                            <p:attrNameLst>
                                              <p:attrName>ppt_x</p:attrName>
                                            </p:attrNameLst>
                                          </p:cBhvr>
                                          <p:tavLst>
                                            <p:tav tm="0">
                                              <p:val>
                                                <p:strVal val="1+#ppt_w/2"/>
                                              </p:val>
                                            </p:tav>
                                            <p:tav tm="100000">
                                              <p:val>
                                                <p:strVal val="#ppt_x"/>
                                              </p:val>
                                            </p:tav>
                                          </p:tavLst>
                                        </p:anim>
                                        <p:anim calcmode="lin" valueType="num" p14:bounceEnd="60000">
                                          <p:cBhvr additive="base">
                                            <p:cTn id="116" dur="2000" fill="hold"/>
                                            <p:tgtEl>
                                              <p:spTgt spid="44"/>
                                            </p:tgtEl>
                                            <p:attrNameLst>
                                              <p:attrName>ppt_y</p:attrName>
                                            </p:attrNameLst>
                                          </p:cBhvr>
                                          <p:tavLst>
                                            <p:tav tm="0">
                                              <p:val>
                                                <p:strVal val="0-#ppt_h/2"/>
                                              </p:val>
                                            </p:tav>
                                            <p:tav tm="100000">
                                              <p:val>
                                                <p:strVal val="#ppt_y"/>
                                              </p:val>
                                            </p:tav>
                                          </p:tavLst>
                                        </p:anim>
                                      </p:childTnLst>
                                    </p:cTn>
                                  </p:par>
                                  <p:par>
                                    <p:cTn id="117" presetID="2" presetClass="entr" presetSubtype="3" fill="hold" grpId="0" nodeType="withEffect" p14:presetBounceEnd="60000">
                                      <p:stCondLst>
                                        <p:cond delay="200"/>
                                      </p:stCondLst>
                                      <p:childTnLst>
                                        <p:set>
                                          <p:cBhvr>
                                            <p:cTn id="118" dur="1" fill="hold">
                                              <p:stCondLst>
                                                <p:cond delay="0"/>
                                              </p:stCondLst>
                                            </p:cTn>
                                            <p:tgtEl>
                                              <p:spTgt spid="45"/>
                                            </p:tgtEl>
                                            <p:attrNameLst>
                                              <p:attrName>style.visibility</p:attrName>
                                            </p:attrNameLst>
                                          </p:cBhvr>
                                          <p:to>
                                            <p:strVal val="visible"/>
                                          </p:to>
                                        </p:set>
                                        <p:anim calcmode="lin" valueType="num" p14:bounceEnd="60000">
                                          <p:cBhvr additive="base">
                                            <p:cTn id="119" dur="2500" fill="hold"/>
                                            <p:tgtEl>
                                              <p:spTgt spid="45"/>
                                            </p:tgtEl>
                                            <p:attrNameLst>
                                              <p:attrName>ppt_x</p:attrName>
                                            </p:attrNameLst>
                                          </p:cBhvr>
                                          <p:tavLst>
                                            <p:tav tm="0">
                                              <p:val>
                                                <p:strVal val="1+#ppt_w/2"/>
                                              </p:val>
                                            </p:tav>
                                            <p:tav tm="100000">
                                              <p:val>
                                                <p:strVal val="#ppt_x"/>
                                              </p:val>
                                            </p:tav>
                                          </p:tavLst>
                                        </p:anim>
                                        <p:anim calcmode="lin" valueType="num" p14:bounceEnd="60000">
                                          <p:cBhvr additive="base">
                                            <p:cTn id="120" dur="2500" fill="hold"/>
                                            <p:tgtEl>
                                              <p:spTgt spid="45"/>
                                            </p:tgtEl>
                                            <p:attrNameLst>
                                              <p:attrName>ppt_y</p:attrName>
                                            </p:attrNameLst>
                                          </p:cBhvr>
                                          <p:tavLst>
                                            <p:tav tm="0">
                                              <p:val>
                                                <p:strVal val="0-#ppt_h/2"/>
                                              </p:val>
                                            </p:tav>
                                            <p:tav tm="100000">
                                              <p:val>
                                                <p:strVal val="#ppt_y"/>
                                              </p:val>
                                            </p:tav>
                                          </p:tavLst>
                                        </p:anim>
                                      </p:childTnLst>
                                    </p:cTn>
                                  </p:par>
                                  <p:par>
                                    <p:cTn id="121" presetID="2" presetClass="entr" presetSubtype="3" fill="hold" grpId="0" nodeType="withEffect" p14:presetBounceEnd="60000">
                                      <p:stCondLst>
                                        <p:cond delay="0"/>
                                      </p:stCondLst>
                                      <p:childTnLst>
                                        <p:set>
                                          <p:cBhvr>
                                            <p:cTn id="122" dur="1" fill="hold">
                                              <p:stCondLst>
                                                <p:cond delay="0"/>
                                              </p:stCondLst>
                                            </p:cTn>
                                            <p:tgtEl>
                                              <p:spTgt spid="46"/>
                                            </p:tgtEl>
                                            <p:attrNameLst>
                                              <p:attrName>style.visibility</p:attrName>
                                            </p:attrNameLst>
                                          </p:cBhvr>
                                          <p:to>
                                            <p:strVal val="visible"/>
                                          </p:to>
                                        </p:set>
                                        <p:anim calcmode="lin" valueType="num" p14:bounceEnd="60000">
                                          <p:cBhvr additive="base">
                                            <p:cTn id="123" dur="2000" fill="hold"/>
                                            <p:tgtEl>
                                              <p:spTgt spid="46"/>
                                            </p:tgtEl>
                                            <p:attrNameLst>
                                              <p:attrName>ppt_x</p:attrName>
                                            </p:attrNameLst>
                                          </p:cBhvr>
                                          <p:tavLst>
                                            <p:tav tm="0">
                                              <p:val>
                                                <p:strVal val="1+#ppt_w/2"/>
                                              </p:val>
                                            </p:tav>
                                            <p:tav tm="100000">
                                              <p:val>
                                                <p:strVal val="#ppt_x"/>
                                              </p:val>
                                            </p:tav>
                                          </p:tavLst>
                                        </p:anim>
                                        <p:anim calcmode="lin" valueType="num" p14:bounceEnd="60000">
                                          <p:cBhvr additive="base">
                                            <p:cTn id="124" dur="2000" fill="hold"/>
                                            <p:tgtEl>
                                              <p:spTgt spid="46"/>
                                            </p:tgtEl>
                                            <p:attrNameLst>
                                              <p:attrName>ppt_y</p:attrName>
                                            </p:attrNameLst>
                                          </p:cBhvr>
                                          <p:tavLst>
                                            <p:tav tm="0">
                                              <p:val>
                                                <p:strVal val="0-#ppt_h/2"/>
                                              </p:val>
                                            </p:tav>
                                            <p:tav tm="100000">
                                              <p:val>
                                                <p:strVal val="#ppt_y"/>
                                              </p:val>
                                            </p:tav>
                                          </p:tavLst>
                                        </p:anim>
                                      </p:childTnLst>
                                    </p:cTn>
                                  </p:par>
                                  <p:par>
                                    <p:cTn id="125" presetID="2" presetClass="entr" presetSubtype="3" fill="hold" grpId="0" nodeType="withEffect" p14:presetBounceEnd="60000">
                                      <p:stCondLst>
                                        <p:cond delay="1900"/>
                                      </p:stCondLst>
                                      <p:childTnLst>
                                        <p:set>
                                          <p:cBhvr>
                                            <p:cTn id="126" dur="1" fill="hold">
                                              <p:stCondLst>
                                                <p:cond delay="0"/>
                                              </p:stCondLst>
                                            </p:cTn>
                                            <p:tgtEl>
                                              <p:spTgt spid="47"/>
                                            </p:tgtEl>
                                            <p:attrNameLst>
                                              <p:attrName>style.visibility</p:attrName>
                                            </p:attrNameLst>
                                          </p:cBhvr>
                                          <p:to>
                                            <p:strVal val="visible"/>
                                          </p:to>
                                        </p:set>
                                        <p:anim calcmode="lin" valueType="num" p14:bounceEnd="60000">
                                          <p:cBhvr additive="base">
                                            <p:cTn id="127" dur="2250" fill="hold"/>
                                            <p:tgtEl>
                                              <p:spTgt spid="47"/>
                                            </p:tgtEl>
                                            <p:attrNameLst>
                                              <p:attrName>ppt_x</p:attrName>
                                            </p:attrNameLst>
                                          </p:cBhvr>
                                          <p:tavLst>
                                            <p:tav tm="0">
                                              <p:val>
                                                <p:strVal val="1+#ppt_w/2"/>
                                              </p:val>
                                            </p:tav>
                                            <p:tav tm="100000">
                                              <p:val>
                                                <p:strVal val="#ppt_x"/>
                                              </p:val>
                                            </p:tav>
                                          </p:tavLst>
                                        </p:anim>
                                        <p:anim calcmode="lin" valueType="num" p14:bounceEnd="60000">
                                          <p:cBhvr additive="base">
                                            <p:cTn id="128" dur="2250" fill="hold"/>
                                            <p:tgtEl>
                                              <p:spTgt spid="47"/>
                                            </p:tgtEl>
                                            <p:attrNameLst>
                                              <p:attrName>ppt_y</p:attrName>
                                            </p:attrNameLst>
                                          </p:cBhvr>
                                          <p:tavLst>
                                            <p:tav tm="0">
                                              <p:val>
                                                <p:strVal val="0-#ppt_h/2"/>
                                              </p:val>
                                            </p:tav>
                                            <p:tav tm="100000">
                                              <p:val>
                                                <p:strVal val="#ppt_y"/>
                                              </p:val>
                                            </p:tav>
                                          </p:tavLst>
                                        </p:anim>
                                      </p:childTnLst>
                                    </p:cTn>
                                  </p:par>
                                  <p:par>
                                    <p:cTn id="129" presetID="2" presetClass="entr" presetSubtype="3" fill="hold" grpId="0" nodeType="withEffect" p14:presetBounceEnd="60000">
                                      <p:stCondLst>
                                        <p:cond delay="1400"/>
                                      </p:stCondLst>
                                      <p:childTnLst>
                                        <p:set>
                                          <p:cBhvr>
                                            <p:cTn id="130" dur="1" fill="hold">
                                              <p:stCondLst>
                                                <p:cond delay="0"/>
                                              </p:stCondLst>
                                            </p:cTn>
                                            <p:tgtEl>
                                              <p:spTgt spid="48"/>
                                            </p:tgtEl>
                                            <p:attrNameLst>
                                              <p:attrName>style.visibility</p:attrName>
                                            </p:attrNameLst>
                                          </p:cBhvr>
                                          <p:to>
                                            <p:strVal val="visible"/>
                                          </p:to>
                                        </p:set>
                                        <p:anim calcmode="lin" valueType="num" p14:bounceEnd="60000">
                                          <p:cBhvr additive="base">
                                            <p:cTn id="131" dur="2000" fill="hold"/>
                                            <p:tgtEl>
                                              <p:spTgt spid="48"/>
                                            </p:tgtEl>
                                            <p:attrNameLst>
                                              <p:attrName>ppt_x</p:attrName>
                                            </p:attrNameLst>
                                          </p:cBhvr>
                                          <p:tavLst>
                                            <p:tav tm="0">
                                              <p:val>
                                                <p:strVal val="1+#ppt_w/2"/>
                                              </p:val>
                                            </p:tav>
                                            <p:tav tm="100000">
                                              <p:val>
                                                <p:strVal val="#ppt_x"/>
                                              </p:val>
                                            </p:tav>
                                          </p:tavLst>
                                        </p:anim>
                                        <p:anim calcmode="lin" valueType="num" p14:bounceEnd="60000">
                                          <p:cBhvr additive="base">
                                            <p:cTn id="132" dur="2000" fill="hold"/>
                                            <p:tgtEl>
                                              <p:spTgt spid="48"/>
                                            </p:tgtEl>
                                            <p:attrNameLst>
                                              <p:attrName>ppt_y</p:attrName>
                                            </p:attrNameLst>
                                          </p:cBhvr>
                                          <p:tavLst>
                                            <p:tav tm="0">
                                              <p:val>
                                                <p:strVal val="0-#ppt_h/2"/>
                                              </p:val>
                                            </p:tav>
                                            <p:tav tm="100000">
                                              <p:val>
                                                <p:strVal val="#ppt_y"/>
                                              </p:val>
                                            </p:tav>
                                          </p:tavLst>
                                        </p:anim>
                                      </p:childTnLst>
                                    </p:cTn>
                                  </p:par>
                                  <p:par>
                                    <p:cTn id="133" presetID="2" presetClass="entr" presetSubtype="3" fill="hold" grpId="0" nodeType="withEffect" p14:presetBounceEnd="60000">
                                      <p:stCondLst>
                                        <p:cond delay="700"/>
                                      </p:stCondLst>
                                      <p:childTnLst>
                                        <p:set>
                                          <p:cBhvr>
                                            <p:cTn id="134" dur="1" fill="hold">
                                              <p:stCondLst>
                                                <p:cond delay="0"/>
                                              </p:stCondLst>
                                            </p:cTn>
                                            <p:tgtEl>
                                              <p:spTgt spid="49"/>
                                            </p:tgtEl>
                                            <p:attrNameLst>
                                              <p:attrName>style.visibility</p:attrName>
                                            </p:attrNameLst>
                                          </p:cBhvr>
                                          <p:to>
                                            <p:strVal val="visible"/>
                                          </p:to>
                                        </p:set>
                                        <p:anim calcmode="lin" valueType="num" p14:bounceEnd="60000">
                                          <p:cBhvr additive="base">
                                            <p:cTn id="135" dur="2500" fill="hold"/>
                                            <p:tgtEl>
                                              <p:spTgt spid="49"/>
                                            </p:tgtEl>
                                            <p:attrNameLst>
                                              <p:attrName>ppt_x</p:attrName>
                                            </p:attrNameLst>
                                          </p:cBhvr>
                                          <p:tavLst>
                                            <p:tav tm="0">
                                              <p:val>
                                                <p:strVal val="1+#ppt_w/2"/>
                                              </p:val>
                                            </p:tav>
                                            <p:tav tm="100000">
                                              <p:val>
                                                <p:strVal val="#ppt_x"/>
                                              </p:val>
                                            </p:tav>
                                          </p:tavLst>
                                        </p:anim>
                                        <p:anim calcmode="lin" valueType="num" p14:bounceEnd="60000">
                                          <p:cBhvr additive="base">
                                            <p:cTn id="136" dur="2500" fill="hold"/>
                                            <p:tgtEl>
                                              <p:spTgt spid="49"/>
                                            </p:tgtEl>
                                            <p:attrNameLst>
                                              <p:attrName>ppt_y</p:attrName>
                                            </p:attrNameLst>
                                          </p:cBhvr>
                                          <p:tavLst>
                                            <p:tav tm="0">
                                              <p:val>
                                                <p:strVal val="0-#ppt_h/2"/>
                                              </p:val>
                                            </p:tav>
                                            <p:tav tm="100000">
                                              <p:val>
                                                <p:strVal val="#ppt_y"/>
                                              </p:val>
                                            </p:tav>
                                          </p:tavLst>
                                        </p:anim>
                                      </p:childTnLst>
                                    </p:cTn>
                                  </p:par>
                                  <p:par>
                                    <p:cTn id="137" presetID="2" presetClass="entr" presetSubtype="3" fill="hold" grpId="0" nodeType="withEffect" p14:presetBounceEnd="60000">
                                      <p:stCondLst>
                                        <p:cond delay="0"/>
                                      </p:stCondLst>
                                      <p:childTnLst>
                                        <p:set>
                                          <p:cBhvr>
                                            <p:cTn id="138" dur="1" fill="hold">
                                              <p:stCondLst>
                                                <p:cond delay="0"/>
                                              </p:stCondLst>
                                            </p:cTn>
                                            <p:tgtEl>
                                              <p:spTgt spid="50"/>
                                            </p:tgtEl>
                                            <p:attrNameLst>
                                              <p:attrName>style.visibility</p:attrName>
                                            </p:attrNameLst>
                                          </p:cBhvr>
                                          <p:to>
                                            <p:strVal val="visible"/>
                                          </p:to>
                                        </p:set>
                                        <p:anim calcmode="lin" valueType="num" p14:bounceEnd="60000">
                                          <p:cBhvr additive="base">
                                            <p:cTn id="139" dur="2250" fill="hold"/>
                                            <p:tgtEl>
                                              <p:spTgt spid="50"/>
                                            </p:tgtEl>
                                            <p:attrNameLst>
                                              <p:attrName>ppt_x</p:attrName>
                                            </p:attrNameLst>
                                          </p:cBhvr>
                                          <p:tavLst>
                                            <p:tav tm="0">
                                              <p:val>
                                                <p:strVal val="1+#ppt_w/2"/>
                                              </p:val>
                                            </p:tav>
                                            <p:tav tm="100000">
                                              <p:val>
                                                <p:strVal val="#ppt_x"/>
                                              </p:val>
                                            </p:tav>
                                          </p:tavLst>
                                        </p:anim>
                                        <p:anim calcmode="lin" valueType="num" p14:bounceEnd="60000">
                                          <p:cBhvr additive="base">
                                            <p:cTn id="140" dur="2250" fill="hold"/>
                                            <p:tgtEl>
                                              <p:spTgt spid="50"/>
                                            </p:tgtEl>
                                            <p:attrNameLst>
                                              <p:attrName>ppt_y</p:attrName>
                                            </p:attrNameLst>
                                          </p:cBhvr>
                                          <p:tavLst>
                                            <p:tav tm="0">
                                              <p:val>
                                                <p:strVal val="0-#ppt_h/2"/>
                                              </p:val>
                                            </p:tav>
                                            <p:tav tm="100000">
                                              <p:val>
                                                <p:strVal val="#ppt_y"/>
                                              </p:val>
                                            </p:tav>
                                          </p:tavLst>
                                        </p:anim>
                                      </p:childTnLst>
                                    </p:cTn>
                                  </p:par>
                                  <p:par>
                                    <p:cTn id="141" presetID="2" presetClass="entr" presetSubtype="3" fill="hold" grpId="0" nodeType="withEffect" p14:presetBounceEnd="60000">
                                      <p:stCondLst>
                                        <p:cond delay="2300"/>
                                      </p:stCondLst>
                                      <p:childTnLst>
                                        <p:set>
                                          <p:cBhvr>
                                            <p:cTn id="142" dur="1" fill="hold">
                                              <p:stCondLst>
                                                <p:cond delay="0"/>
                                              </p:stCondLst>
                                            </p:cTn>
                                            <p:tgtEl>
                                              <p:spTgt spid="51"/>
                                            </p:tgtEl>
                                            <p:attrNameLst>
                                              <p:attrName>style.visibility</p:attrName>
                                            </p:attrNameLst>
                                          </p:cBhvr>
                                          <p:to>
                                            <p:strVal val="visible"/>
                                          </p:to>
                                        </p:set>
                                        <p:anim calcmode="lin" valueType="num" p14:bounceEnd="60000">
                                          <p:cBhvr additive="base">
                                            <p:cTn id="143" dur="2000" fill="hold"/>
                                            <p:tgtEl>
                                              <p:spTgt spid="51"/>
                                            </p:tgtEl>
                                            <p:attrNameLst>
                                              <p:attrName>ppt_x</p:attrName>
                                            </p:attrNameLst>
                                          </p:cBhvr>
                                          <p:tavLst>
                                            <p:tav tm="0">
                                              <p:val>
                                                <p:strVal val="1+#ppt_w/2"/>
                                              </p:val>
                                            </p:tav>
                                            <p:tav tm="100000">
                                              <p:val>
                                                <p:strVal val="#ppt_x"/>
                                              </p:val>
                                            </p:tav>
                                          </p:tavLst>
                                        </p:anim>
                                        <p:anim calcmode="lin" valueType="num" p14:bounceEnd="60000">
                                          <p:cBhvr additive="base">
                                            <p:cTn id="144" dur="2000" fill="hold"/>
                                            <p:tgtEl>
                                              <p:spTgt spid="51"/>
                                            </p:tgtEl>
                                            <p:attrNameLst>
                                              <p:attrName>ppt_y</p:attrName>
                                            </p:attrNameLst>
                                          </p:cBhvr>
                                          <p:tavLst>
                                            <p:tav tm="0">
                                              <p:val>
                                                <p:strVal val="0-#ppt_h/2"/>
                                              </p:val>
                                            </p:tav>
                                            <p:tav tm="100000">
                                              <p:val>
                                                <p:strVal val="#ppt_y"/>
                                              </p:val>
                                            </p:tav>
                                          </p:tavLst>
                                        </p:anim>
                                      </p:childTnLst>
                                    </p:cTn>
                                  </p:par>
                                  <p:par>
                                    <p:cTn id="145" presetID="2" presetClass="entr" presetSubtype="3" fill="hold" grpId="0" nodeType="withEffect" p14:presetBounceEnd="60000">
                                      <p:stCondLst>
                                        <p:cond delay="1500"/>
                                      </p:stCondLst>
                                      <p:childTnLst>
                                        <p:set>
                                          <p:cBhvr>
                                            <p:cTn id="146" dur="1" fill="hold">
                                              <p:stCondLst>
                                                <p:cond delay="0"/>
                                              </p:stCondLst>
                                            </p:cTn>
                                            <p:tgtEl>
                                              <p:spTgt spid="52"/>
                                            </p:tgtEl>
                                            <p:attrNameLst>
                                              <p:attrName>style.visibility</p:attrName>
                                            </p:attrNameLst>
                                          </p:cBhvr>
                                          <p:to>
                                            <p:strVal val="visible"/>
                                          </p:to>
                                        </p:set>
                                        <p:anim calcmode="lin" valueType="num" p14:bounceEnd="60000">
                                          <p:cBhvr additive="base">
                                            <p:cTn id="147" dur="2500" fill="hold"/>
                                            <p:tgtEl>
                                              <p:spTgt spid="52"/>
                                            </p:tgtEl>
                                            <p:attrNameLst>
                                              <p:attrName>ppt_x</p:attrName>
                                            </p:attrNameLst>
                                          </p:cBhvr>
                                          <p:tavLst>
                                            <p:tav tm="0">
                                              <p:val>
                                                <p:strVal val="1+#ppt_w/2"/>
                                              </p:val>
                                            </p:tav>
                                            <p:tav tm="100000">
                                              <p:val>
                                                <p:strVal val="#ppt_x"/>
                                              </p:val>
                                            </p:tav>
                                          </p:tavLst>
                                        </p:anim>
                                        <p:anim calcmode="lin" valueType="num" p14:bounceEnd="60000">
                                          <p:cBhvr additive="base">
                                            <p:cTn id="148" dur="2500" fill="hold"/>
                                            <p:tgtEl>
                                              <p:spTgt spid="52"/>
                                            </p:tgtEl>
                                            <p:attrNameLst>
                                              <p:attrName>ppt_y</p:attrName>
                                            </p:attrNameLst>
                                          </p:cBhvr>
                                          <p:tavLst>
                                            <p:tav tm="0">
                                              <p:val>
                                                <p:strVal val="0-#ppt_h/2"/>
                                              </p:val>
                                            </p:tav>
                                            <p:tav tm="100000">
                                              <p:val>
                                                <p:strVal val="#ppt_y"/>
                                              </p:val>
                                            </p:tav>
                                          </p:tavLst>
                                        </p:anim>
                                      </p:childTnLst>
                                    </p:cTn>
                                  </p:par>
                                  <p:par>
                                    <p:cTn id="149" presetID="2" presetClass="entr" presetSubtype="3" fill="hold" grpId="0" nodeType="withEffect" p14:presetBounceEnd="60000">
                                      <p:stCondLst>
                                        <p:cond delay="600"/>
                                      </p:stCondLst>
                                      <p:childTnLst>
                                        <p:set>
                                          <p:cBhvr>
                                            <p:cTn id="150" dur="1" fill="hold">
                                              <p:stCondLst>
                                                <p:cond delay="0"/>
                                              </p:stCondLst>
                                            </p:cTn>
                                            <p:tgtEl>
                                              <p:spTgt spid="53"/>
                                            </p:tgtEl>
                                            <p:attrNameLst>
                                              <p:attrName>style.visibility</p:attrName>
                                            </p:attrNameLst>
                                          </p:cBhvr>
                                          <p:to>
                                            <p:strVal val="visible"/>
                                          </p:to>
                                        </p:set>
                                        <p:anim calcmode="lin" valueType="num" p14:bounceEnd="60000">
                                          <p:cBhvr additive="base">
                                            <p:cTn id="151" dur="2500" fill="hold"/>
                                            <p:tgtEl>
                                              <p:spTgt spid="53"/>
                                            </p:tgtEl>
                                            <p:attrNameLst>
                                              <p:attrName>ppt_x</p:attrName>
                                            </p:attrNameLst>
                                          </p:cBhvr>
                                          <p:tavLst>
                                            <p:tav tm="0">
                                              <p:val>
                                                <p:strVal val="1+#ppt_w/2"/>
                                              </p:val>
                                            </p:tav>
                                            <p:tav tm="100000">
                                              <p:val>
                                                <p:strVal val="#ppt_x"/>
                                              </p:val>
                                            </p:tav>
                                          </p:tavLst>
                                        </p:anim>
                                        <p:anim calcmode="lin" valueType="num" p14:bounceEnd="60000">
                                          <p:cBhvr additive="base">
                                            <p:cTn id="152" dur="2500" fill="hold"/>
                                            <p:tgtEl>
                                              <p:spTgt spid="53"/>
                                            </p:tgtEl>
                                            <p:attrNameLst>
                                              <p:attrName>ppt_y</p:attrName>
                                            </p:attrNameLst>
                                          </p:cBhvr>
                                          <p:tavLst>
                                            <p:tav tm="0">
                                              <p:val>
                                                <p:strVal val="0-#ppt_h/2"/>
                                              </p:val>
                                            </p:tav>
                                            <p:tav tm="100000">
                                              <p:val>
                                                <p:strVal val="#ppt_y"/>
                                              </p:val>
                                            </p:tav>
                                          </p:tavLst>
                                        </p:anim>
                                      </p:childTnLst>
                                    </p:cTn>
                                  </p:par>
                                  <p:par>
                                    <p:cTn id="153" presetID="2" presetClass="entr" presetSubtype="3" fill="hold" grpId="0" nodeType="withEffect" p14:presetBounceEnd="60000">
                                      <p:stCondLst>
                                        <p:cond delay="0"/>
                                      </p:stCondLst>
                                      <p:childTnLst>
                                        <p:set>
                                          <p:cBhvr>
                                            <p:cTn id="154" dur="1" fill="hold">
                                              <p:stCondLst>
                                                <p:cond delay="0"/>
                                              </p:stCondLst>
                                            </p:cTn>
                                            <p:tgtEl>
                                              <p:spTgt spid="54"/>
                                            </p:tgtEl>
                                            <p:attrNameLst>
                                              <p:attrName>style.visibility</p:attrName>
                                            </p:attrNameLst>
                                          </p:cBhvr>
                                          <p:to>
                                            <p:strVal val="visible"/>
                                          </p:to>
                                        </p:set>
                                        <p:anim calcmode="lin" valueType="num" p14:bounceEnd="60000">
                                          <p:cBhvr additive="base">
                                            <p:cTn id="155" dur="2000" fill="hold"/>
                                            <p:tgtEl>
                                              <p:spTgt spid="54"/>
                                            </p:tgtEl>
                                            <p:attrNameLst>
                                              <p:attrName>ppt_x</p:attrName>
                                            </p:attrNameLst>
                                          </p:cBhvr>
                                          <p:tavLst>
                                            <p:tav tm="0">
                                              <p:val>
                                                <p:strVal val="1+#ppt_w/2"/>
                                              </p:val>
                                            </p:tav>
                                            <p:tav tm="100000">
                                              <p:val>
                                                <p:strVal val="#ppt_x"/>
                                              </p:val>
                                            </p:tav>
                                          </p:tavLst>
                                        </p:anim>
                                        <p:anim calcmode="lin" valueType="num" p14:bounceEnd="60000">
                                          <p:cBhvr additive="base">
                                            <p:cTn id="156" dur="2000" fill="hold"/>
                                            <p:tgtEl>
                                              <p:spTgt spid="54"/>
                                            </p:tgtEl>
                                            <p:attrNameLst>
                                              <p:attrName>ppt_y</p:attrName>
                                            </p:attrNameLst>
                                          </p:cBhvr>
                                          <p:tavLst>
                                            <p:tav tm="0">
                                              <p:val>
                                                <p:strVal val="0-#ppt_h/2"/>
                                              </p:val>
                                            </p:tav>
                                            <p:tav tm="100000">
                                              <p:val>
                                                <p:strVal val="#ppt_y"/>
                                              </p:val>
                                            </p:tav>
                                          </p:tavLst>
                                        </p:anim>
                                      </p:childTnLst>
                                    </p:cTn>
                                  </p:par>
                                  <p:par>
                                    <p:cTn id="157" presetID="2" presetClass="entr" presetSubtype="3" fill="hold" grpId="0" nodeType="withEffect" p14:presetBounceEnd="60000">
                                      <p:stCondLst>
                                        <p:cond delay="1800"/>
                                      </p:stCondLst>
                                      <p:childTnLst>
                                        <p:set>
                                          <p:cBhvr>
                                            <p:cTn id="158" dur="1" fill="hold">
                                              <p:stCondLst>
                                                <p:cond delay="0"/>
                                              </p:stCondLst>
                                            </p:cTn>
                                            <p:tgtEl>
                                              <p:spTgt spid="55"/>
                                            </p:tgtEl>
                                            <p:attrNameLst>
                                              <p:attrName>style.visibility</p:attrName>
                                            </p:attrNameLst>
                                          </p:cBhvr>
                                          <p:to>
                                            <p:strVal val="visible"/>
                                          </p:to>
                                        </p:set>
                                        <p:anim calcmode="lin" valueType="num" p14:bounceEnd="60000">
                                          <p:cBhvr additive="base">
                                            <p:cTn id="159" dur="2250" fill="hold"/>
                                            <p:tgtEl>
                                              <p:spTgt spid="55"/>
                                            </p:tgtEl>
                                            <p:attrNameLst>
                                              <p:attrName>ppt_x</p:attrName>
                                            </p:attrNameLst>
                                          </p:cBhvr>
                                          <p:tavLst>
                                            <p:tav tm="0">
                                              <p:val>
                                                <p:strVal val="1+#ppt_w/2"/>
                                              </p:val>
                                            </p:tav>
                                            <p:tav tm="100000">
                                              <p:val>
                                                <p:strVal val="#ppt_x"/>
                                              </p:val>
                                            </p:tav>
                                          </p:tavLst>
                                        </p:anim>
                                        <p:anim calcmode="lin" valueType="num" p14:bounceEnd="60000">
                                          <p:cBhvr additive="base">
                                            <p:cTn id="160" dur="2250" fill="hold"/>
                                            <p:tgtEl>
                                              <p:spTgt spid="55"/>
                                            </p:tgtEl>
                                            <p:attrNameLst>
                                              <p:attrName>ppt_y</p:attrName>
                                            </p:attrNameLst>
                                          </p:cBhvr>
                                          <p:tavLst>
                                            <p:tav tm="0">
                                              <p:val>
                                                <p:strVal val="0-#ppt_h/2"/>
                                              </p:val>
                                            </p:tav>
                                            <p:tav tm="100000">
                                              <p:val>
                                                <p:strVal val="#ppt_y"/>
                                              </p:val>
                                            </p:tav>
                                          </p:tavLst>
                                        </p:anim>
                                      </p:childTnLst>
                                    </p:cTn>
                                  </p:par>
                                  <p:par>
                                    <p:cTn id="161" presetID="2" presetClass="entr" presetSubtype="3" fill="hold" grpId="0" nodeType="withEffect" p14:presetBounceEnd="60000">
                                      <p:stCondLst>
                                        <p:cond delay="1500"/>
                                      </p:stCondLst>
                                      <p:childTnLst>
                                        <p:set>
                                          <p:cBhvr>
                                            <p:cTn id="162" dur="1" fill="hold">
                                              <p:stCondLst>
                                                <p:cond delay="0"/>
                                              </p:stCondLst>
                                            </p:cTn>
                                            <p:tgtEl>
                                              <p:spTgt spid="56"/>
                                            </p:tgtEl>
                                            <p:attrNameLst>
                                              <p:attrName>style.visibility</p:attrName>
                                            </p:attrNameLst>
                                          </p:cBhvr>
                                          <p:to>
                                            <p:strVal val="visible"/>
                                          </p:to>
                                        </p:set>
                                        <p:anim calcmode="lin" valueType="num" p14:bounceEnd="60000">
                                          <p:cBhvr additive="base">
                                            <p:cTn id="163" dur="2000" fill="hold"/>
                                            <p:tgtEl>
                                              <p:spTgt spid="56"/>
                                            </p:tgtEl>
                                            <p:attrNameLst>
                                              <p:attrName>ppt_x</p:attrName>
                                            </p:attrNameLst>
                                          </p:cBhvr>
                                          <p:tavLst>
                                            <p:tav tm="0">
                                              <p:val>
                                                <p:strVal val="1+#ppt_w/2"/>
                                              </p:val>
                                            </p:tav>
                                            <p:tav tm="100000">
                                              <p:val>
                                                <p:strVal val="#ppt_x"/>
                                              </p:val>
                                            </p:tav>
                                          </p:tavLst>
                                        </p:anim>
                                        <p:anim calcmode="lin" valueType="num" p14:bounceEnd="60000">
                                          <p:cBhvr additive="base">
                                            <p:cTn id="164" dur="2000" fill="hold"/>
                                            <p:tgtEl>
                                              <p:spTgt spid="56"/>
                                            </p:tgtEl>
                                            <p:attrNameLst>
                                              <p:attrName>ppt_y</p:attrName>
                                            </p:attrNameLst>
                                          </p:cBhvr>
                                          <p:tavLst>
                                            <p:tav tm="0">
                                              <p:val>
                                                <p:strVal val="0-#ppt_h/2"/>
                                              </p:val>
                                            </p:tav>
                                            <p:tav tm="100000">
                                              <p:val>
                                                <p:strVal val="#ppt_y"/>
                                              </p:val>
                                            </p:tav>
                                          </p:tavLst>
                                        </p:anim>
                                      </p:childTnLst>
                                    </p:cTn>
                                  </p:par>
                                  <p:par>
                                    <p:cTn id="165" presetID="2" presetClass="entr" presetSubtype="3" fill="hold" grpId="0" nodeType="withEffect" p14:presetBounceEnd="60000">
                                      <p:stCondLst>
                                        <p:cond delay="400"/>
                                      </p:stCondLst>
                                      <p:childTnLst>
                                        <p:set>
                                          <p:cBhvr>
                                            <p:cTn id="166" dur="1" fill="hold">
                                              <p:stCondLst>
                                                <p:cond delay="0"/>
                                              </p:stCondLst>
                                            </p:cTn>
                                            <p:tgtEl>
                                              <p:spTgt spid="57"/>
                                            </p:tgtEl>
                                            <p:attrNameLst>
                                              <p:attrName>style.visibility</p:attrName>
                                            </p:attrNameLst>
                                          </p:cBhvr>
                                          <p:to>
                                            <p:strVal val="visible"/>
                                          </p:to>
                                        </p:set>
                                        <p:anim calcmode="lin" valueType="num" p14:bounceEnd="60000">
                                          <p:cBhvr additive="base">
                                            <p:cTn id="167" dur="2000" fill="hold"/>
                                            <p:tgtEl>
                                              <p:spTgt spid="57"/>
                                            </p:tgtEl>
                                            <p:attrNameLst>
                                              <p:attrName>ppt_x</p:attrName>
                                            </p:attrNameLst>
                                          </p:cBhvr>
                                          <p:tavLst>
                                            <p:tav tm="0">
                                              <p:val>
                                                <p:strVal val="1+#ppt_w/2"/>
                                              </p:val>
                                            </p:tav>
                                            <p:tav tm="100000">
                                              <p:val>
                                                <p:strVal val="#ppt_x"/>
                                              </p:val>
                                            </p:tav>
                                          </p:tavLst>
                                        </p:anim>
                                        <p:anim calcmode="lin" valueType="num" p14:bounceEnd="60000">
                                          <p:cBhvr additive="base">
                                            <p:cTn id="168" dur="2000" fill="hold"/>
                                            <p:tgtEl>
                                              <p:spTgt spid="57"/>
                                            </p:tgtEl>
                                            <p:attrNameLst>
                                              <p:attrName>ppt_y</p:attrName>
                                            </p:attrNameLst>
                                          </p:cBhvr>
                                          <p:tavLst>
                                            <p:tav tm="0">
                                              <p:val>
                                                <p:strVal val="0-#ppt_h/2"/>
                                              </p:val>
                                            </p:tav>
                                            <p:tav tm="100000">
                                              <p:val>
                                                <p:strVal val="#ppt_y"/>
                                              </p:val>
                                            </p:tav>
                                          </p:tavLst>
                                        </p:anim>
                                      </p:childTnLst>
                                    </p:cTn>
                                  </p:par>
                                  <p:par>
                                    <p:cTn id="169" presetID="2" presetClass="entr" presetSubtype="3" fill="hold" grpId="0" nodeType="withEffect" p14:presetBounceEnd="60000">
                                      <p:stCondLst>
                                        <p:cond delay="1700"/>
                                      </p:stCondLst>
                                      <p:childTnLst>
                                        <p:set>
                                          <p:cBhvr>
                                            <p:cTn id="170" dur="1" fill="hold">
                                              <p:stCondLst>
                                                <p:cond delay="0"/>
                                              </p:stCondLst>
                                            </p:cTn>
                                            <p:tgtEl>
                                              <p:spTgt spid="58"/>
                                            </p:tgtEl>
                                            <p:attrNameLst>
                                              <p:attrName>style.visibility</p:attrName>
                                            </p:attrNameLst>
                                          </p:cBhvr>
                                          <p:to>
                                            <p:strVal val="visible"/>
                                          </p:to>
                                        </p:set>
                                        <p:anim calcmode="lin" valueType="num" p14:bounceEnd="60000">
                                          <p:cBhvr additive="base">
                                            <p:cTn id="171" dur="2000" fill="hold"/>
                                            <p:tgtEl>
                                              <p:spTgt spid="58"/>
                                            </p:tgtEl>
                                            <p:attrNameLst>
                                              <p:attrName>ppt_x</p:attrName>
                                            </p:attrNameLst>
                                          </p:cBhvr>
                                          <p:tavLst>
                                            <p:tav tm="0">
                                              <p:val>
                                                <p:strVal val="1+#ppt_w/2"/>
                                              </p:val>
                                            </p:tav>
                                            <p:tav tm="100000">
                                              <p:val>
                                                <p:strVal val="#ppt_x"/>
                                              </p:val>
                                            </p:tav>
                                          </p:tavLst>
                                        </p:anim>
                                        <p:anim calcmode="lin" valueType="num" p14:bounceEnd="60000">
                                          <p:cBhvr additive="base">
                                            <p:cTn id="172" dur="2000" fill="hold"/>
                                            <p:tgtEl>
                                              <p:spTgt spid="58"/>
                                            </p:tgtEl>
                                            <p:attrNameLst>
                                              <p:attrName>ppt_y</p:attrName>
                                            </p:attrNameLst>
                                          </p:cBhvr>
                                          <p:tavLst>
                                            <p:tav tm="0">
                                              <p:val>
                                                <p:strVal val="0-#ppt_h/2"/>
                                              </p:val>
                                            </p:tav>
                                            <p:tav tm="100000">
                                              <p:val>
                                                <p:strVal val="#ppt_y"/>
                                              </p:val>
                                            </p:tav>
                                          </p:tavLst>
                                        </p:anim>
                                      </p:childTnLst>
                                    </p:cTn>
                                  </p:par>
                                  <p:par>
                                    <p:cTn id="173" presetID="2" presetClass="entr" presetSubtype="3" fill="hold" grpId="0" nodeType="withEffect" p14:presetBounceEnd="60000">
                                      <p:stCondLst>
                                        <p:cond delay="2500"/>
                                      </p:stCondLst>
                                      <p:childTnLst>
                                        <p:set>
                                          <p:cBhvr>
                                            <p:cTn id="174" dur="1" fill="hold">
                                              <p:stCondLst>
                                                <p:cond delay="0"/>
                                              </p:stCondLst>
                                            </p:cTn>
                                            <p:tgtEl>
                                              <p:spTgt spid="59"/>
                                            </p:tgtEl>
                                            <p:attrNameLst>
                                              <p:attrName>style.visibility</p:attrName>
                                            </p:attrNameLst>
                                          </p:cBhvr>
                                          <p:to>
                                            <p:strVal val="visible"/>
                                          </p:to>
                                        </p:set>
                                        <p:anim calcmode="lin" valueType="num" p14:bounceEnd="60000">
                                          <p:cBhvr additive="base">
                                            <p:cTn id="175" dur="2500" fill="hold"/>
                                            <p:tgtEl>
                                              <p:spTgt spid="59"/>
                                            </p:tgtEl>
                                            <p:attrNameLst>
                                              <p:attrName>ppt_x</p:attrName>
                                            </p:attrNameLst>
                                          </p:cBhvr>
                                          <p:tavLst>
                                            <p:tav tm="0">
                                              <p:val>
                                                <p:strVal val="1+#ppt_w/2"/>
                                              </p:val>
                                            </p:tav>
                                            <p:tav tm="100000">
                                              <p:val>
                                                <p:strVal val="#ppt_x"/>
                                              </p:val>
                                            </p:tav>
                                          </p:tavLst>
                                        </p:anim>
                                        <p:anim calcmode="lin" valueType="num" p14:bounceEnd="60000">
                                          <p:cBhvr additive="base">
                                            <p:cTn id="176" dur="2500" fill="hold"/>
                                            <p:tgtEl>
                                              <p:spTgt spid="59"/>
                                            </p:tgtEl>
                                            <p:attrNameLst>
                                              <p:attrName>ppt_y</p:attrName>
                                            </p:attrNameLst>
                                          </p:cBhvr>
                                          <p:tavLst>
                                            <p:tav tm="0">
                                              <p:val>
                                                <p:strVal val="0-#ppt_h/2"/>
                                              </p:val>
                                            </p:tav>
                                            <p:tav tm="100000">
                                              <p:val>
                                                <p:strVal val="#ppt_y"/>
                                              </p:val>
                                            </p:tav>
                                          </p:tavLst>
                                        </p:anim>
                                      </p:childTnLst>
                                    </p:cTn>
                                  </p:par>
                                  <p:par>
                                    <p:cTn id="177" presetID="2" presetClass="entr" presetSubtype="3" fill="hold" grpId="0" nodeType="withEffect" p14:presetBounceEnd="60000">
                                      <p:stCondLst>
                                        <p:cond delay="2600"/>
                                      </p:stCondLst>
                                      <p:childTnLst>
                                        <p:set>
                                          <p:cBhvr>
                                            <p:cTn id="178" dur="1" fill="hold">
                                              <p:stCondLst>
                                                <p:cond delay="0"/>
                                              </p:stCondLst>
                                            </p:cTn>
                                            <p:tgtEl>
                                              <p:spTgt spid="60"/>
                                            </p:tgtEl>
                                            <p:attrNameLst>
                                              <p:attrName>style.visibility</p:attrName>
                                            </p:attrNameLst>
                                          </p:cBhvr>
                                          <p:to>
                                            <p:strVal val="visible"/>
                                          </p:to>
                                        </p:set>
                                        <p:anim calcmode="lin" valueType="num" p14:bounceEnd="60000">
                                          <p:cBhvr additive="base">
                                            <p:cTn id="179" dur="2000" fill="hold"/>
                                            <p:tgtEl>
                                              <p:spTgt spid="60"/>
                                            </p:tgtEl>
                                            <p:attrNameLst>
                                              <p:attrName>ppt_x</p:attrName>
                                            </p:attrNameLst>
                                          </p:cBhvr>
                                          <p:tavLst>
                                            <p:tav tm="0">
                                              <p:val>
                                                <p:strVal val="1+#ppt_w/2"/>
                                              </p:val>
                                            </p:tav>
                                            <p:tav tm="100000">
                                              <p:val>
                                                <p:strVal val="#ppt_x"/>
                                              </p:val>
                                            </p:tav>
                                          </p:tavLst>
                                        </p:anim>
                                        <p:anim calcmode="lin" valueType="num" p14:bounceEnd="60000">
                                          <p:cBhvr additive="base">
                                            <p:cTn id="180" dur="2000" fill="hold"/>
                                            <p:tgtEl>
                                              <p:spTgt spid="60"/>
                                            </p:tgtEl>
                                            <p:attrNameLst>
                                              <p:attrName>ppt_y</p:attrName>
                                            </p:attrNameLst>
                                          </p:cBhvr>
                                          <p:tavLst>
                                            <p:tav tm="0">
                                              <p:val>
                                                <p:strVal val="0-#ppt_h/2"/>
                                              </p:val>
                                            </p:tav>
                                            <p:tav tm="100000">
                                              <p:val>
                                                <p:strVal val="#ppt_y"/>
                                              </p:val>
                                            </p:tav>
                                          </p:tavLst>
                                        </p:anim>
                                      </p:childTnLst>
                                    </p:cTn>
                                  </p:par>
                                  <p:par>
                                    <p:cTn id="181" presetID="2" presetClass="entr" presetSubtype="3" fill="hold" grpId="0" nodeType="withEffect" p14:presetBounceEnd="60000">
                                      <p:stCondLst>
                                        <p:cond delay="1100"/>
                                      </p:stCondLst>
                                      <p:childTnLst>
                                        <p:set>
                                          <p:cBhvr>
                                            <p:cTn id="182" dur="1" fill="hold">
                                              <p:stCondLst>
                                                <p:cond delay="0"/>
                                              </p:stCondLst>
                                            </p:cTn>
                                            <p:tgtEl>
                                              <p:spTgt spid="61"/>
                                            </p:tgtEl>
                                            <p:attrNameLst>
                                              <p:attrName>style.visibility</p:attrName>
                                            </p:attrNameLst>
                                          </p:cBhvr>
                                          <p:to>
                                            <p:strVal val="visible"/>
                                          </p:to>
                                        </p:set>
                                        <p:anim calcmode="lin" valueType="num" p14:bounceEnd="60000">
                                          <p:cBhvr additive="base">
                                            <p:cTn id="183" dur="2250" fill="hold"/>
                                            <p:tgtEl>
                                              <p:spTgt spid="61"/>
                                            </p:tgtEl>
                                            <p:attrNameLst>
                                              <p:attrName>ppt_x</p:attrName>
                                            </p:attrNameLst>
                                          </p:cBhvr>
                                          <p:tavLst>
                                            <p:tav tm="0">
                                              <p:val>
                                                <p:strVal val="1+#ppt_w/2"/>
                                              </p:val>
                                            </p:tav>
                                            <p:tav tm="100000">
                                              <p:val>
                                                <p:strVal val="#ppt_x"/>
                                              </p:val>
                                            </p:tav>
                                          </p:tavLst>
                                        </p:anim>
                                        <p:anim calcmode="lin" valueType="num" p14:bounceEnd="60000">
                                          <p:cBhvr additive="base">
                                            <p:cTn id="184" dur="2250" fill="hold"/>
                                            <p:tgtEl>
                                              <p:spTgt spid="61"/>
                                            </p:tgtEl>
                                            <p:attrNameLst>
                                              <p:attrName>ppt_y</p:attrName>
                                            </p:attrNameLst>
                                          </p:cBhvr>
                                          <p:tavLst>
                                            <p:tav tm="0">
                                              <p:val>
                                                <p:strVal val="0-#ppt_h/2"/>
                                              </p:val>
                                            </p:tav>
                                            <p:tav tm="100000">
                                              <p:val>
                                                <p:strVal val="#ppt_y"/>
                                              </p:val>
                                            </p:tav>
                                          </p:tavLst>
                                        </p:anim>
                                      </p:childTnLst>
                                    </p:cTn>
                                  </p:par>
                                  <p:par>
                                    <p:cTn id="185" presetID="2" presetClass="entr" presetSubtype="3" fill="hold" grpId="0" nodeType="withEffect" p14:presetBounceEnd="60000">
                                      <p:stCondLst>
                                        <p:cond delay="0"/>
                                      </p:stCondLst>
                                      <p:childTnLst>
                                        <p:set>
                                          <p:cBhvr>
                                            <p:cTn id="186" dur="1" fill="hold">
                                              <p:stCondLst>
                                                <p:cond delay="0"/>
                                              </p:stCondLst>
                                            </p:cTn>
                                            <p:tgtEl>
                                              <p:spTgt spid="62"/>
                                            </p:tgtEl>
                                            <p:attrNameLst>
                                              <p:attrName>style.visibility</p:attrName>
                                            </p:attrNameLst>
                                          </p:cBhvr>
                                          <p:to>
                                            <p:strVal val="visible"/>
                                          </p:to>
                                        </p:set>
                                        <p:anim calcmode="lin" valueType="num" p14:bounceEnd="60000">
                                          <p:cBhvr additive="base">
                                            <p:cTn id="187" dur="2250" fill="hold"/>
                                            <p:tgtEl>
                                              <p:spTgt spid="62"/>
                                            </p:tgtEl>
                                            <p:attrNameLst>
                                              <p:attrName>ppt_x</p:attrName>
                                            </p:attrNameLst>
                                          </p:cBhvr>
                                          <p:tavLst>
                                            <p:tav tm="0">
                                              <p:val>
                                                <p:strVal val="1+#ppt_w/2"/>
                                              </p:val>
                                            </p:tav>
                                            <p:tav tm="100000">
                                              <p:val>
                                                <p:strVal val="#ppt_x"/>
                                              </p:val>
                                            </p:tav>
                                          </p:tavLst>
                                        </p:anim>
                                        <p:anim calcmode="lin" valueType="num" p14:bounceEnd="60000">
                                          <p:cBhvr additive="base">
                                            <p:cTn id="188" dur="2250" fill="hold"/>
                                            <p:tgtEl>
                                              <p:spTgt spid="62"/>
                                            </p:tgtEl>
                                            <p:attrNameLst>
                                              <p:attrName>ppt_y</p:attrName>
                                            </p:attrNameLst>
                                          </p:cBhvr>
                                          <p:tavLst>
                                            <p:tav tm="0">
                                              <p:val>
                                                <p:strVal val="0-#ppt_h/2"/>
                                              </p:val>
                                            </p:tav>
                                            <p:tav tm="100000">
                                              <p:val>
                                                <p:strVal val="#ppt_y"/>
                                              </p:val>
                                            </p:tav>
                                          </p:tavLst>
                                        </p:anim>
                                      </p:childTnLst>
                                    </p:cTn>
                                  </p:par>
                                  <p:par>
                                    <p:cTn id="189" presetID="2" presetClass="entr" presetSubtype="3" fill="hold" grpId="0" nodeType="withEffect" p14:presetBounceEnd="60000">
                                      <p:stCondLst>
                                        <p:cond delay="0"/>
                                      </p:stCondLst>
                                      <p:childTnLst>
                                        <p:set>
                                          <p:cBhvr>
                                            <p:cTn id="190" dur="1" fill="hold">
                                              <p:stCondLst>
                                                <p:cond delay="0"/>
                                              </p:stCondLst>
                                            </p:cTn>
                                            <p:tgtEl>
                                              <p:spTgt spid="63"/>
                                            </p:tgtEl>
                                            <p:attrNameLst>
                                              <p:attrName>style.visibility</p:attrName>
                                            </p:attrNameLst>
                                          </p:cBhvr>
                                          <p:to>
                                            <p:strVal val="visible"/>
                                          </p:to>
                                        </p:set>
                                        <p:anim calcmode="lin" valueType="num" p14:bounceEnd="60000">
                                          <p:cBhvr additive="base">
                                            <p:cTn id="191" dur="2000" fill="hold"/>
                                            <p:tgtEl>
                                              <p:spTgt spid="63"/>
                                            </p:tgtEl>
                                            <p:attrNameLst>
                                              <p:attrName>ppt_x</p:attrName>
                                            </p:attrNameLst>
                                          </p:cBhvr>
                                          <p:tavLst>
                                            <p:tav tm="0">
                                              <p:val>
                                                <p:strVal val="1+#ppt_w/2"/>
                                              </p:val>
                                            </p:tav>
                                            <p:tav tm="100000">
                                              <p:val>
                                                <p:strVal val="#ppt_x"/>
                                              </p:val>
                                            </p:tav>
                                          </p:tavLst>
                                        </p:anim>
                                        <p:anim calcmode="lin" valueType="num" p14:bounceEnd="60000">
                                          <p:cBhvr additive="base">
                                            <p:cTn id="192" dur="2000" fill="hold"/>
                                            <p:tgtEl>
                                              <p:spTgt spid="63"/>
                                            </p:tgtEl>
                                            <p:attrNameLst>
                                              <p:attrName>ppt_y</p:attrName>
                                            </p:attrNameLst>
                                          </p:cBhvr>
                                          <p:tavLst>
                                            <p:tav tm="0">
                                              <p:val>
                                                <p:strVal val="0-#ppt_h/2"/>
                                              </p:val>
                                            </p:tav>
                                            <p:tav tm="100000">
                                              <p:val>
                                                <p:strVal val="#ppt_y"/>
                                              </p:val>
                                            </p:tav>
                                          </p:tavLst>
                                        </p:anim>
                                      </p:childTnLst>
                                    </p:cTn>
                                  </p:par>
                                  <p:par>
                                    <p:cTn id="193" presetID="2" presetClass="entr" presetSubtype="3" fill="hold" grpId="0" nodeType="withEffect" p14:presetBounceEnd="60000">
                                      <p:stCondLst>
                                        <p:cond delay="0"/>
                                      </p:stCondLst>
                                      <p:childTnLst>
                                        <p:set>
                                          <p:cBhvr>
                                            <p:cTn id="194" dur="1" fill="hold">
                                              <p:stCondLst>
                                                <p:cond delay="0"/>
                                              </p:stCondLst>
                                            </p:cTn>
                                            <p:tgtEl>
                                              <p:spTgt spid="64"/>
                                            </p:tgtEl>
                                            <p:attrNameLst>
                                              <p:attrName>style.visibility</p:attrName>
                                            </p:attrNameLst>
                                          </p:cBhvr>
                                          <p:to>
                                            <p:strVal val="visible"/>
                                          </p:to>
                                        </p:set>
                                        <p:anim calcmode="lin" valueType="num" p14:bounceEnd="60000">
                                          <p:cBhvr additive="base">
                                            <p:cTn id="195" dur="2000" fill="hold"/>
                                            <p:tgtEl>
                                              <p:spTgt spid="64"/>
                                            </p:tgtEl>
                                            <p:attrNameLst>
                                              <p:attrName>ppt_x</p:attrName>
                                            </p:attrNameLst>
                                          </p:cBhvr>
                                          <p:tavLst>
                                            <p:tav tm="0">
                                              <p:val>
                                                <p:strVal val="1+#ppt_w/2"/>
                                              </p:val>
                                            </p:tav>
                                            <p:tav tm="100000">
                                              <p:val>
                                                <p:strVal val="#ppt_x"/>
                                              </p:val>
                                            </p:tav>
                                          </p:tavLst>
                                        </p:anim>
                                        <p:anim calcmode="lin" valueType="num" p14:bounceEnd="60000">
                                          <p:cBhvr additive="base">
                                            <p:cTn id="196" dur="2000" fill="hold"/>
                                            <p:tgtEl>
                                              <p:spTgt spid="64"/>
                                            </p:tgtEl>
                                            <p:attrNameLst>
                                              <p:attrName>ppt_y</p:attrName>
                                            </p:attrNameLst>
                                          </p:cBhvr>
                                          <p:tavLst>
                                            <p:tav tm="0">
                                              <p:val>
                                                <p:strVal val="0-#ppt_h/2"/>
                                              </p:val>
                                            </p:tav>
                                            <p:tav tm="100000">
                                              <p:val>
                                                <p:strVal val="#ppt_y"/>
                                              </p:val>
                                            </p:tav>
                                          </p:tavLst>
                                        </p:anim>
                                      </p:childTnLst>
                                    </p:cTn>
                                  </p:par>
                                  <p:par>
                                    <p:cTn id="197" presetID="47" presetClass="entr" presetSubtype="0" fill="hold" grpId="0" nodeType="withEffect">
                                      <p:stCondLst>
                                        <p:cond delay="0"/>
                                      </p:stCondLst>
                                      <p:childTnLst>
                                        <p:set>
                                          <p:cBhvr>
                                            <p:cTn id="198" dur="1" fill="hold">
                                              <p:stCondLst>
                                                <p:cond delay="0"/>
                                              </p:stCondLst>
                                            </p:cTn>
                                            <p:tgtEl>
                                              <p:spTgt spid="22"/>
                                            </p:tgtEl>
                                            <p:attrNameLst>
                                              <p:attrName>style.visibility</p:attrName>
                                            </p:attrNameLst>
                                          </p:cBhvr>
                                          <p:to>
                                            <p:strVal val="visible"/>
                                          </p:to>
                                        </p:set>
                                        <p:animEffect transition="in" filter="fade">
                                          <p:cBhvr>
                                            <p:cTn id="199" dur="1000"/>
                                            <p:tgtEl>
                                              <p:spTgt spid="22"/>
                                            </p:tgtEl>
                                          </p:cBhvr>
                                        </p:animEffect>
                                        <p:anim calcmode="lin" valueType="num">
                                          <p:cBhvr>
                                            <p:cTn id="200" dur="1000" fill="hold"/>
                                            <p:tgtEl>
                                              <p:spTgt spid="22"/>
                                            </p:tgtEl>
                                            <p:attrNameLst>
                                              <p:attrName>ppt_x</p:attrName>
                                            </p:attrNameLst>
                                          </p:cBhvr>
                                          <p:tavLst>
                                            <p:tav tm="0">
                                              <p:val>
                                                <p:strVal val="#ppt_x"/>
                                              </p:val>
                                            </p:tav>
                                            <p:tav tm="100000">
                                              <p:val>
                                                <p:strVal val="#ppt_x"/>
                                              </p:val>
                                            </p:tav>
                                          </p:tavLst>
                                        </p:anim>
                                        <p:anim calcmode="lin" valueType="num">
                                          <p:cBhvr>
                                            <p:cTn id="201" dur="1000" fill="hold"/>
                                            <p:tgtEl>
                                              <p:spTgt spid="22"/>
                                            </p:tgtEl>
                                            <p:attrNameLst>
                                              <p:attrName>ppt_y</p:attrName>
                                            </p:attrNameLst>
                                          </p:cBhvr>
                                          <p:tavLst>
                                            <p:tav tm="0">
                                              <p:val>
                                                <p:strVal val="#ppt_y-.1"/>
                                              </p:val>
                                            </p:tav>
                                            <p:tav tm="100000">
                                              <p:val>
                                                <p:strVal val="#ppt_y"/>
                                              </p:val>
                                            </p:tav>
                                          </p:tavLst>
                                        </p:anim>
                                      </p:childTnLst>
                                    </p:cTn>
                                  </p:par>
                                  <p:par>
                                    <p:cTn id="202" presetID="50" presetClass="entr" presetSubtype="0" decel="100000" fill="hold" grpId="0" nodeType="withEffect">
                                      <p:stCondLst>
                                        <p:cond delay="500"/>
                                      </p:stCondLst>
                                      <p:childTnLst>
                                        <p:set>
                                          <p:cBhvr>
                                            <p:cTn id="203" dur="1" fill="hold">
                                              <p:stCondLst>
                                                <p:cond delay="0"/>
                                              </p:stCondLst>
                                            </p:cTn>
                                            <p:tgtEl>
                                              <p:spTgt spid="14"/>
                                            </p:tgtEl>
                                            <p:attrNameLst>
                                              <p:attrName>style.visibility</p:attrName>
                                            </p:attrNameLst>
                                          </p:cBhvr>
                                          <p:to>
                                            <p:strVal val="visible"/>
                                          </p:to>
                                        </p:set>
                                        <p:anim calcmode="lin" valueType="num">
                                          <p:cBhvr>
                                            <p:cTn id="204" dur="1000" fill="hold"/>
                                            <p:tgtEl>
                                              <p:spTgt spid="14"/>
                                            </p:tgtEl>
                                            <p:attrNameLst>
                                              <p:attrName>ppt_w</p:attrName>
                                            </p:attrNameLst>
                                          </p:cBhvr>
                                          <p:tavLst>
                                            <p:tav tm="0">
                                              <p:val>
                                                <p:strVal val="#ppt_w+.3"/>
                                              </p:val>
                                            </p:tav>
                                            <p:tav tm="100000">
                                              <p:val>
                                                <p:strVal val="#ppt_w"/>
                                              </p:val>
                                            </p:tav>
                                          </p:tavLst>
                                        </p:anim>
                                        <p:anim calcmode="lin" valueType="num">
                                          <p:cBhvr>
                                            <p:cTn id="205" dur="1000" fill="hold"/>
                                            <p:tgtEl>
                                              <p:spTgt spid="14"/>
                                            </p:tgtEl>
                                            <p:attrNameLst>
                                              <p:attrName>ppt_h</p:attrName>
                                            </p:attrNameLst>
                                          </p:cBhvr>
                                          <p:tavLst>
                                            <p:tav tm="0">
                                              <p:val>
                                                <p:strVal val="#ppt_h"/>
                                              </p:val>
                                            </p:tav>
                                            <p:tav tm="100000">
                                              <p:val>
                                                <p:strVal val="#ppt_h"/>
                                              </p:val>
                                            </p:tav>
                                          </p:tavLst>
                                        </p:anim>
                                        <p:animEffect transition="in" filter="fade">
                                          <p:cBhvr>
                                            <p:cTn id="206" dur="1000"/>
                                            <p:tgtEl>
                                              <p:spTgt spid="14"/>
                                            </p:tgtEl>
                                          </p:cBhvr>
                                        </p:animEffect>
                                      </p:childTnLst>
                                    </p:cTn>
                                  </p:par>
                                  <p:par>
                                    <p:cTn id="207" presetID="45" presetClass="entr" presetSubtype="0" fill="hold" grpId="0" nodeType="withEffect">
                                      <p:stCondLst>
                                        <p:cond delay="500"/>
                                      </p:stCondLst>
                                      <p:iterate type="lt">
                                        <p:tmPct val="10000"/>
                                      </p:iterate>
                                      <p:childTnLst>
                                        <p:set>
                                          <p:cBhvr>
                                            <p:cTn id="208" dur="1" fill="hold">
                                              <p:stCondLst>
                                                <p:cond delay="0"/>
                                              </p:stCondLst>
                                            </p:cTn>
                                            <p:tgtEl>
                                              <p:spTgt spid="11"/>
                                            </p:tgtEl>
                                            <p:attrNameLst>
                                              <p:attrName>style.visibility</p:attrName>
                                            </p:attrNameLst>
                                          </p:cBhvr>
                                          <p:to>
                                            <p:strVal val="visible"/>
                                          </p:to>
                                        </p:set>
                                        <p:animEffect transition="in" filter="fade">
                                          <p:cBhvr>
                                            <p:cTn id="209" dur="1000"/>
                                            <p:tgtEl>
                                              <p:spTgt spid="11"/>
                                            </p:tgtEl>
                                          </p:cBhvr>
                                        </p:animEffect>
                                        <p:anim calcmode="lin" valueType="num">
                                          <p:cBhvr>
                                            <p:cTn id="210" dur="1000" fill="hold"/>
                                            <p:tgtEl>
                                              <p:spTgt spid="11"/>
                                            </p:tgtEl>
                                            <p:attrNameLst>
                                              <p:attrName>ppt_w</p:attrName>
                                            </p:attrNameLst>
                                          </p:cBhvr>
                                          <p:tavLst>
                                            <p:tav tm="0" fmla="#ppt_w*sin(2.5*pi*$)">
                                              <p:val>
                                                <p:fltVal val="0"/>
                                              </p:val>
                                            </p:tav>
                                            <p:tav tm="100000">
                                              <p:val>
                                                <p:fltVal val="1"/>
                                              </p:val>
                                            </p:tav>
                                          </p:tavLst>
                                        </p:anim>
                                        <p:anim calcmode="lin" valueType="num">
                                          <p:cBhvr>
                                            <p:cTn id="211" dur="1000" fill="hold"/>
                                            <p:tgtEl>
                                              <p:spTgt spid="11"/>
                                            </p:tgtEl>
                                            <p:attrNameLst>
                                              <p:attrName>ppt_h</p:attrName>
                                            </p:attrNameLst>
                                          </p:cBhvr>
                                          <p:tavLst>
                                            <p:tav tm="0">
                                              <p:val>
                                                <p:strVal val="#ppt_h"/>
                                              </p:val>
                                            </p:tav>
                                            <p:tav tm="100000">
                                              <p:val>
                                                <p:strVal val="#ppt_h"/>
                                              </p:val>
                                            </p:tav>
                                          </p:tavLst>
                                        </p:anim>
                                      </p:childTnLst>
                                    </p:cTn>
                                  </p:par>
                                  <p:par>
                                    <p:cTn id="212" presetID="36" presetClass="emph" presetSubtype="0" fill="hold" grpId="1" nodeType="withEffect">
                                      <p:stCondLst>
                                        <p:cond delay="500"/>
                                      </p:stCondLst>
                                      <p:iterate type="lt">
                                        <p:tmPct val="10000"/>
                                      </p:iterate>
                                      <p:childTnLst>
                                        <p:animScale>
                                          <p:cBhvr>
                                            <p:cTn id="213" dur="500" autoRev="1" fill="hold">
                                              <p:stCondLst>
                                                <p:cond delay="0"/>
                                              </p:stCondLst>
                                            </p:cTn>
                                            <p:tgtEl>
                                              <p:spTgt spid="11"/>
                                            </p:tgtEl>
                                          </p:cBhvr>
                                          <p:to x="80000" y="100000"/>
                                        </p:animScale>
                                        <p:anim by="(#ppt_w*0.10)" calcmode="lin" valueType="num">
                                          <p:cBhvr>
                                            <p:cTn id="214" dur="500" autoRev="1" fill="hold">
                                              <p:stCondLst>
                                                <p:cond delay="0"/>
                                              </p:stCondLst>
                                            </p:cTn>
                                            <p:tgtEl>
                                              <p:spTgt spid="11"/>
                                            </p:tgtEl>
                                            <p:attrNameLst>
                                              <p:attrName>ppt_x</p:attrName>
                                            </p:attrNameLst>
                                          </p:cBhvr>
                                        </p:anim>
                                        <p:anim by="(-#ppt_w*0.10)" calcmode="lin" valueType="num">
                                          <p:cBhvr>
                                            <p:cTn id="215" dur="500" autoRev="1" fill="hold">
                                              <p:stCondLst>
                                                <p:cond delay="0"/>
                                              </p:stCondLst>
                                            </p:cTn>
                                            <p:tgtEl>
                                              <p:spTgt spid="11"/>
                                            </p:tgtEl>
                                            <p:attrNameLst>
                                              <p:attrName>ppt_y</p:attrName>
                                            </p:attrNameLst>
                                          </p:cBhvr>
                                        </p:anim>
                                        <p:animRot by="-480000">
                                          <p:cBhvr>
                                            <p:cTn id="216" dur="500" autoRev="1" fill="hold">
                                              <p:stCondLst>
                                                <p:cond delay="0"/>
                                              </p:stCondLst>
                                            </p:cTn>
                                            <p:tgtEl>
                                              <p:spTgt spid="11"/>
                                            </p:tgtEl>
                                            <p:attrNameLst>
                                              <p:attrName>r</p:attrName>
                                            </p:attrNameLst>
                                          </p:cBhvr>
                                        </p:animRot>
                                      </p:childTnLst>
                                    </p:cTn>
                                  </p:par>
                                  <p:par>
                                    <p:cTn id="217" presetID="45" presetClass="entr" presetSubtype="0" fill="hold" grpId="0" nodeType="withEffect">
                                      <p:stCondLst>
                                        <p:cond delay="1000"/>
                                      </p:stCondLst>
                                      <p:iterate type="lt">
                                        <p:tmPct val="10000"/>
                                      </p:iterate>
                                      <p:childTnLst>
                                        <p:set>
                                          <p:cBhvr>
                                            <p:cTn id="218" dur="1" fill="hold">
                                              <p:stCondLst>
                                                <p:cond delay="0"/>
                                              </p:stCondLst>
                                            </p:cTn>
                                            <p:tgtEl>
                                              <p:spTgt spid="73"/>
                                            </p:tgtEl>
                                            <p:attrNameLst>
                                              <p:attrName>style.visibility</p:attrName>
                                            </p:attrNameLst>
                                          </p:cBhvr>
                                          <p:to>
                                            <p:strVal val="visible"/>
                                          </p:to>
                                        </p:set>
                                        <p:animEffect transition="in" filter="fade">
                                          <p:cBhvr>
                                            <p:cTn id="219" dur="1000"/>
                                            <p:tgtEl>
                                              <p:spTgt spid="73"/>
                                            </p:tgtEl>
                                          </p:cBhvr>
                                        </p:animEffect>
                                        <p:anim calcmode="lin" valueType="num">
                                          <p:cBhvr>
                                            <p:cTn id="220" dur="1000" fill="hold"/>
                                            <p:tgtEl>
                                              <p:spTgt spid="73"/>
                                            </p:tgtEl>
                                            <p:attrNameLst>
                                              <p:attrName>ppt_w</p:attrName>
                                            </p:attrNameLst>
                                          </p:cBhvr>
                                          <p:tavLst>
                                            <p:tav tm="0" fmla="#ppt_w*sin(2.5*pi*$)">
                                              <p:val>
                                                <p:fltVal val="0"/>
                                              </p:val>
                                            </p:tav>
                                            <p:tav tm="100000">
                                              <p:val>
                                                <p:fltVal val="1"/>
                                              </p:val>
                                            </p:tav>
                                          </p:tavLst>
                                        </p:anim>
                                        <p:anim calcmode="lin" valueType="num">
                                          <p:cBhvr>
                                            <p:cTn id="221" dur="1000" fill="hold"/>
                                            <p:tgtEl>
                                              <p:spTgt spid="73"/>
                                            </p:tgtEl>
                                            <p:attrNameLst>
                                              <p:attrName>ppt_h</p:attrName>
                                            </p:attrNameLst>
                                          </p:cBhvr>
                                          <p:tavLst>
                                            <p:tav tm="0">
                                              <p:val>
                                                <p:strVal val="#ppt_h"/>
                                              </p:val>
                                            </p:tav>
                                            <p:tav tm="100000">
                                              <p:val>
                                                <p:strVal val="#ppt_h"/>
                                              </p:val>
                                            </p:tav>
                                          </p:tavLst>
                                        </p:anim>
                                      </p:childTnLst>
                                    </p:cTn>
                                  </p:par>
                                  <p:par>
                                    <p:cTn id="222" presetID="36" presetClass="emph" presetSubtype="0" fill="hold" grpId="1" nodeType="withEffect">
                                      <p:stCondLst>
                                        <p:cond delay="1000"/>
                                      </p:stCondLst>
                                      <p:iterate type="lt">
                                        <p:tmPct val="10000"/>
                                      </p:iterate>
                                      <p:childTnLst>
                                        <p:animScale>
                                          <p:cBhvr>
                                            <p:cTn id="223" dur="500" autoRev="1" fill="hold">
                                              <p:stCondLst>
                                                <p:cond delay="0"/>
                                              </p:stCondLst>
                                            </p:cTn>
                                            <p:tgtEl>
                                              <p:spTgt spid="73"/>
                                            </p:tgtEl>
                                          </p:cBhvr>
                                          <p:to x="80000" y="100000"/>
                                        </p:animScale>
                                        <p:anim by="(#ppt_w*0.10)" calcmode="lin" valueType="num">
                                          <p:cBhvr>
                                            <p:cTn id="224" dur="500" autoRev="1" fill="hold">
                                              <p:stCondLst>
                                                <p:cond delay="0"/>
                                              </p:stCondLst>
                                            </p:cTn>
                                            <p:tgtEl>
                                              <p:spTgt spid="73"/>
                                            </p:tgtEl>
                                            <p:attrNameLst>
                                              <p:attrName>ppt_x</p:attrName>
                                            </p:attrNameLst>
                                          </p:cBhvr>
                                        </p:anim>
                                        <p:anim by="(-#ppt_w*0.10)" calcmode="lin" valueType="num">
                                          <p:cBhvr>
                                            <p:cTn id="225" dur="500" autoRev="1" fill="hold">
                                              <p:stCondLst>
                                                <p:cond delay="0"/>
                                              </p:stCondLst>
                                            </p:cTn>
                                            <p:tgtEl>
                                              <p:spTgt spid="73"/>
                                            </p:tgtEl>
                                            <p:attrNameLst>
                                              <p:attrName>ppt_y</p:attrName>
                                            </p:attrNameLst>
                                          </p:cBhvr>
                                        </p:anim>
                                        <p:animRot by="-480000">
                                          <p:cBhvr>
                                            <p:cTn id="226" dur="500" autoRev="1" fill="hold">
                                              <p:stCondLst>
                                                <p:cond delay="0"/>
                                              </p:stCondLst>
                                            </p:cTn>
                                            <p:tgtEl>
                                              <p:spTgt spid="73"/>
                                            </p:tgtEl>
                                            <p:attrNameLst>
                                              <p:attrName>r</p:attrName>
                                            </p:attrNameLst>
                                          </p:cBhvr>
                                        </p:animRot>
                                      </p:childTnLst>
                                    </p:cTn>
                                  </p:par>
                                  <p:par>
                                    <p:cTn id="227" presetID="47" presetClass="entr" presetSubtype="0" fill="hold" grpId="0" nodeType="withEffect">
                                      <p:stCondLst>
                                        <p:cond delay="2000"/>
                                      </p:stCondLst>
                                      <p:childTnLst>
                                        <p:set>
                                          <p:cBhvr>
                                            <p:cTn id="228" dur="1" fill="hold">
                                              <p:stCondLst>
                                                <p:cond delay="0"/>
                                              </p:stCondLst>
                                            </p:cTn>
                                            <p:tgtEl>
                                              <p:spTgt spid="4"/>
                                            </p:tgtEl>
                                            <p:attrNameLst>
                                              <p:attrName>style.visibility</p:attrName>
                                            </p:attrNameLst>
                                          </p:cBhvr>
                                          <p:to>
                                            <p:strVal val="visible"/>
                                          </p:to>
                                        </p:set>
                                        <p:animEffect transition="in" filter="fade">
                                          <p:cBhvr>
                                            <p:cTn id="229" dur="1000"/>
                                            <p:tgtEl>
                                              <p:spTgt spid="4"/>
                                            </p:tgtEl>
                                          </p:cBhvr>
                                        </p:animEffect>
                                        <p:anim calcmode="lin" valueType="num">
                                          <p:cBhvr>
                                            <p:cTn id="230" dur="1000" fill="hold"/>
                                            <p:tgtEl>
                                              <p:spTgt spid="4"/>
                                            </p:tgtEl>
                                            <p:attrNameLst>
                                              <p:attrName>ppt_x</p:attrName>
                                            </p:attrNameLst>
                                          </p:cBhvr>
                                          <p:tavLst>
                                            <p:tav tm="0">
                                              <p:val>
                                                <p:strVal val="#ppt_x"/>
                                              </p:val>
                                            </p:tav>
                                            <p:tav tm="100000">
                                              <p:val>
                                                <p:strVal val="#ppt_x"/>
                                              </p:val>
                                            </p:tav>
                                          </p:tavLst>
                                        </p:anim>
                                        <p:anim calcmode="lin" valueType="num">
                                          <p:cBhvr>
                                            <p:cTn id="231" dur="1000" fill="hold"/>
                                            <p:tgtEl>
                                              <p:spTgt spid="4"/>
                                            </p:tgtEl>
                                            <p:attrNameLst>
                                              <p:attrName>ppt_y</p:attrName>
                                            </p:attrNameLst>
                                          </p:cBhvr>
                                          <p:tavLst>
                                            <p:tav tm="0">
                                              <p:val>
                                                <p:strVal val="#ppt_y-.1"/>
                                              </p:val>
                                            </p:tav>
                                            <p:tav tm="100000">
                                              <p:val>
                                                <p:strVal val="#ppt_y"/>
                                              </p:val>
                                            </p:tav>
                                          </p:tavLst>
                                        </p:anim>
                                      </p:childTnLst>
                                    </p:cTn>
                                  </p:par>
                                  <p:par>
                                    <p:cTn id="232" presetID="22" presetClass="entr" presetSubtype="8" fill="hold" nodeType="withEffect">
                                      <p:stCondLst>
                                        <p:cond delay="3000"/>
                                      </p:stCondLst>
                                      <p:childTnLst>
                                        <p:set>
                                          <p:cBhvr>
                                            <p:cTn id="233" dur="1" fill="hold">
                                              <p:stCondLst>
                                                <p:cond delay="0"/>
                                              </p:stCondLst>
                                            </p:cTn>
                                            <p:tgtEl>
                                              <p:spTgt spid="7"/>
                                            </p:tgtEl>
                                            <p:attrNameLst>
                                              <p:attrName>style.visibility</p:attrName>
                                            </p:attrNameLst>
                                          </p:cBhvr>
                                          <p:to>
                                            <p:strVal val="visible"/>
                                          </p:to>
                                        </p:set>
                                        <p:animEffect transition="in" filter="wipe(left)">
                                          <p:cBhvr>
                                            <p:cTn id="234" dur="1250"/>
                                            <p:tgtEl>
                                              <p:spTgt spid="7"/>
                                            </p:tgtEl>
                                          </p:cBhvr>
                                        </p:animEffect>
                                      </p:childTnLst>
                                    </p:cTn>
                                  </p:par>
                                  <p:par>
                                    <p:cTn id="235" presetID="45" presetClass="entr" presetSubtype="0" fill="hold" grpId="0" nodeType="withEffect">
                                      <p:stCondLst>
                                        <p:cond delay="4000"/>
                                      </p:stCondLst>
                                      <p:iterate type="lt">
                                        <p:tmPct val="10000"/>
                                      </p:iterate>
                                      <p:childTnLst>
                                        <p:set>
                                          <p:cBhvr>
                                            <p:cTn id="236" dur="1" fill="hold">
                                              <p:stCondLst>
                                                <p:cond delay="0"/>
                                              </p:stCondLst>
                                            </p:cTn>
                                            <p:tgtEl>
                                              <p:spTgt spid="2"/>
                                            </p:tgtEl>
                                            <p:attrNameLst>
                                              <p:attrName>style.visibility</p:attrName>
                                            </p:attrNameLst>
                                          </p:cBhvr>
                                          <p:to>
                                            <p:strVal val="visible"/>
                                          </p:to>
                                        </p:set>
                                        <p:animEffect transition="in" filter="fade">
                                          <p:cBhvr>
                                            <p:cTn id="237" dur="1000"/>
                                            <p:tgtEl>
                                              <p:spTgt spid="2"/>
                                            </p:tgtEl>
                                          </p:cBhvr>
                                        </p:animEffect>
                                        <p:anim calcmode="lin" valueType="num">
                                          <p:cBhvr>
                                            <p:cTn id="238" dur="1000" fill="hold"/>
                                            <p:tgtEl>
                                              <p:spTgt spid="2"/>
                                            </p:tgtEl>
                                            <p:attrNameLst>
                                              <p:attrName>ppt_w</p:attrName>
                                            </p:attrNameLst>
                                          </p:cBhvr>
                                          <p:tavLst>
                                            <p:tav tm="0" fmla="#ppt_w*sin(2.5*pi*$)">
                                              <p:val>
                                                <p:fltVal val="0"/>
                                              </p:val>
                                            </p:tav>
                                            <p:tav tm="100000">
                                              <p:val>
                                                <p:fltVal val="1"/>
                                              </p:val>
                                            </p:tav>
                                          </p:tavLst>
                                        </p:anim>
                                        <p:anim calcmode="lin" valueType="num">
                                          <p:cBhvr>
                                            <p:cTn id="239" dur="1000" fill="hold"/>
                                            <p:tgtEl>
                                              <p:spTgt spid="2"/>
                                            </p:tgtEl>
                                            <p:attrNameLst>
                                              <p:attrName>ppt_h</p:attrName>
                                            </p:attrNameLst>
                                          </p:cBhvr>
                                          <p:tavLst>
                                            <p:tav tm="0">
                                              <p:val>
                                                <p:strVal val="#ppt_h"/>
                                              </p:val>
                                            </p:tav>
                                            <p:tav tm="100000">
                                              <p:val>
                                                <p:strVal val="#ppt_h"/>
                                              </p:val>
                                            </p:tav>
                                          </p:tavLst>
                                        </p:anim>
                                      </p:childTnLst>
                                    </p:cTn>
                                  </p:par>
                                  <p:par>
                                    <p:cTn id="240" presetID="36" presetClass="emph" presetSubtype="0" fill="hold" grpId="1" nodeType="withEffect">
                                      <p:stCondLst>
                                        <p:cond delay="4000"/>
                                      </p:stCondLst>
                                      <p:iterate type="lt">
                                        <p:tmPct val="10000"/>
                                      </p:iterate>
                                      <p:childTnLst>
                                        <p:animScale>
                                          <p:cBhvr>
                                            <p:cTn id="241" dur="500" autoRev="1" fill="hold">
                                              <p:stCondLst>
                                                <p:cond delay="0"/>
                                              </p:stCondLst>
                                            </p:cTn>
                                            <p:tgtEl>
                                              <p:spTgt spid="2"/>
                                            </p:tgtEl>
                                          </p:cBhvr>
                                          <p:to x="80000" y="100000"/>
                                        </p:animScale>
                                        <p:anim by="(#ppt_w*0.10)" calcmode="lin" valueType="num">
                                          <p:cBhvr>
                                            <p:cTn id="242" dur="500" autoRev="1" fill="hold">
                                              <p:stCondLst>
                                                <p:cond delay="0"/>
                                              </p:stCondLst>
                                            </p:cTn>
                                            <p:tgtEl>
                                              <p:spTgt spid="2"/>
                                            </p:tgtEl>
                                            <p:attrNameLst>
                                              <p:attrName>ppt_x</p:attrName>
                                            </p:attrNameLst>
                                          </p:cBhvr>
                                        </p:anim>
                                        <p:anim by="(-#ppt_w*0.10)" calcmode="lin" valueType="num">
                                          <p:cBhvr>
                                            <p:cTn id="243" dur="500" autoRev="1" fill="hold">
                                              <p:stCondLst>
                                                <p:cond delay="0"/>
                                              </p:stCondLst>
                                            </p:cTn>
                                            <p:tgtEl>
                                              <p:spTgt spid="2"/>
                                            </p:tgtEl>
                                            <p:attrNameLst>
                                              <p:attrName>ppt_y</p:attrName>
                                            </p:attrNameLst>
                                          </p:cBhvr>
                                        </p:anim>
                                        <p:animRot by="-480000">
                                          <p:cBhvr>
                                            <p:cTn id="244" dur="500" autoRev="1" fill="hold">
                                              <p:stCondLst>
                                                <p:cond delay="0"/>
                                              </p:stCondLst>
                                            </p:cTn>
                                            <p:tgtEl>
                                              <p:spTgt spid="2"/>
                                            </p:tgtEl>
                                            <p:attrNameLst>
                                              <p:attrName>r</p:attrName>
                                            </p:attrNameLst>
                                          </p:cBhvr>
                                        </p:animRot>
                                      </p:childTnLst>
                                    </p:cTn>
                                  </p:par>
                                  <p:par>
                                    <p:cTn id="245" presetID="2" presetClass="entr" presetSubtype="2" fill="hold" grpId="0" nodeType="withEffect" p14:presetBounceEnd="60000">
                                      <p:stCondLst>
                                        <p:cond delay="4750"/>
                                      </p:stCondLst>
                                      <p:childTnLst>
                                        <p:set>
                                          <p:cBhvr>
                                            <p:cTn id="246" dur="1" fill="hold">
                                              <p:stCondLst>
                                                <p:cond delay="0"/>
                                              </p:stCondLst>
                                            </p:cTn>
                                            <p:tgtEl>
                                              <p:spTgt spid="3"/>
                                            </p:tgtEl>
                                            <p:attrNameLst>
                                              <p:attrName>style.visibility</p:attrName>
                                            </p:attrNameLst>
                                          </p:cBhvr>
                                          <p:to>
                                            <p:strVal val="visible"/>
                                          </p:to>
                                        </p:set>
                                        <p:anim calcmode="lin" valueType="num" p14:bounceEnd="60000">
                                          <p:cBhvr additive="base">
                                            <p:cTn id="247" dur="1000" fill="hold"/>
                                            <p:tgtEl>
                                              <p:spTgt spid="3"/>
                                            </p:tgtEl>
                                            <p:attrNameLst>
                                              <p:attrName>ppt_x</p:attrName>
                                            </p:attrNameLst>
                                          </p:cBhvr>
                                          <p:tavLst>
                                            <p:tav tm="0">
                                              <p:val>
                                                <p:strVal val="1+#ppt_w/2"/>
                                              </p:val>
                                            </p:tav>
                                            <p:tav tm="100000">
                                              <p:val>
                                                <p:strVal val="#ppt_x"/>
                                              </p:val>
                                            </p:tav>
                                          </p:tavLst>
                                        </p:anim>
                                        <p:anim calcmode="lin" valueType="num" p14:bounceEnd="60000">
                                          <p:cBhvr additive="base">
                                            <p:cTn id="248" dur="1000" fill="hold"/>
                                            <p:tgtEl>
                                              <p:spTgt spid="3"/>
                                            </p:tgtEl>
                                            <p:attrNameLst>
                                              <p:attrName>ppt_y</p:attrName>
                                            </p:attrNameLst>
                                          </p:cBhvr>
                                          <p:tavLst>
                                            <p:tav tm="0">
                                              <p:val>
                                                <p:strVal val="#ppt_y"/>
                                              </p:val>
                                            </p:tav>
                                            <p:tav tm="100000">
                                              <p:val>
                                                <p:strVal val="#ppt_y"/>
                                              </p:val>
                                            </p:tav>
                                          </p:tavLst>
                                        </p:anim>
                                      </p:childTnLst>
                                    </p:cTn>
                                  </p:par>
                                  <p:par>
                                    <p:cTn id="249" presetID="2" presetClass="entr" presetSubtype="2" fill="hold" grpId="0" nodeType="withEffect" p14:presetBounceEnd="60000">
                                      <p:stCondLst>
                                        <p:cond delay="5000"/>
                                      </p:stCondLst>
                                      <p:childTnLst>
                                        <p:set>
                                          <p:cBhvr>
                                            <p:cTn id="250" dur="1" fill="hold">
                                              <p:stCondLst>
                                                <p:cond delay="0"/>
                                              </p:stCondLst>
                                            </p:cTn>
                                            <p:tgtEl>
                                              <p:spTgt spid="9"/>
                                            </p:tgtEl>
                                            <p:attrNameLst>
                                              <p:attrName>style.visibility</p:attrName>
                                            </p:attrNameLst>
                                          </p:cBhvr>
                                          <p:to>
                                            <p:strVal val="visible"/>
                                          </p:to>
                                        </p:set>
                                        <p:anim calcmode="lin" valueType="num" p14:bounceEnd="60000">
                                          <p:cBhvr additive="base">
                                            <p:cTn id="251" dur="1000" fill="hold"/>
                                            <p:tgtEl>
                                              <p:spTgt spid="9"/>
                                            </p:tgtEl>
                                            <p:attrNameLst>
                                              <p:attrName>ppt_x</p:attrName>
                                            </p:attrNameLst>
                                          </p:cBhvr>
                                          <p:tavLst>
                                            <p:tav tm="0">
                                              <p:val>
                                                <p:strVal val="1+#ppt_w/2"/>
                                              </p:val>
                                            </p:tav>
                                            <p:tav tm="100000">
                                              <p:val>
                                                <p:strVal val="#ppt_x"/>
                                              </p:val>
                                            </p:tav>
                                          </p:tavLst>
                                        </p:anim>
                                        <p:anim calcmode="lin" valueType="num" p14:bounceEnd="60000">
                                          <p:cBhvr additive="base">
                                            <p:cTn id="252" dur="1000" fill="hold"/>
                                            <p:tgtEl>
                                              <p:spTgt spid="9"/>
                                            </p:tgtEl>
                                            <p:attrNameLst>
                                              <p:attrName>ppt_y</p:attrName>
                                            </p:attrNameLst>
                                          </p:cBhvr>
                                          <p:tavLst>
                                            <p:tav tm="0">
                                              <p:val>
                                                <p:strVal val="#ppt_y"/>
                                              </p:val>
                                            </p:tav>
                                            <p:tav tm="100000">
                                              <p:val>
                                                <p:strVal val="#ppt_y"/>
                                              </p:val>
                                            </p:tav>
                                          </p:tavLst>
                                        </p:anim>
                                      </p:childTnLst>
                                    </p:cTn>
                                  </p:par>
                                  <p:par>
                                    <p:cTn id="253" presetID="2" presetClass="entr" presetSubtype="2" fill="hold" grpId="0" nodeType="withEffect" p14:presetBounceEnd="60000">
                                      <p:stCondLst>
                                        <p:cond delay="5250"/>
                                      </p:stCondLst>
                                      <p:childTnLst>
                                        <p:set>
                                          <p:cBhvr>
                                            <p:cTn id="254" dur="1" fill="hold">
                                              <p:stCondLst>
                                                <p:cond delay="0"/>
                                              </p:stCondLst>
                                            </p:cTn>
                                            <p:tgtEl>
                                              <p:spTgt spid="10"/>
                                            </p:tgtEl>
                                            <p:attrNameLst>
                                              <p:attrName>style.visibility</p:attrName>
                                            </p:attrNameLst>
                                          </p:cBhvr>
                                          <p:to>
                                            <p:strVal val="visible"/>
                                          </p:to>
                                        </p:set>
                                        <p:anim calcmode="lin" valueType="num" p14:bounceEnd="60000">
                                          <p:cBhvr additive="base">
                                            <p:cTn id="255" dur="1000" fill="hold"/>
                                            <p:tgtEl>
                                              <p:spTgt spid="10"/>
                                            </p:tgtEl>
                                            <p:attrNameLst>
                                              <p:attrName>ppt_x</p:attrName>
                                            </p:attrNameLst>
                                          </p:cBhvr>
                                          <p:tavLst>
                                            <p:tav tm="0">
                                              <p:val>
                                                <p:strVal val="1+#ppt_w/2"/>
                                              </p:val>
                                            </p:tav>
                                            <p:tav tm="100000">
                                              <p:val>
                                                <p:strVal val="#ppt_x"/>
                                              </p:val>
                                            </p:tav>
                                          </p:tavLst>
                                        </p:anim>
                                        <p:anim calcmode="lin" valueType="num" p14:bounceEnd="60000">
                                          <p:cBhvr additive="base">
                                            <p:cTn id="256" dur="1000" fill="hold"/>
                                            <p:tgtEl>
                                              <p:spTgt spid="10"/>
                                            </p:tgtEl>
                                            <p:attrNameLst>
                                              <p:attrName>ppt_y</p:attrName>
                                            </p:attrNameLst>
                                          </p:cBhvr>
                                          <p:tavLst>
                                            <p:tav tm="0">
                                              <p:val>
                                                <p:strVal val="#ppt_y"/>
                                              </p:val>
                                            </p:tav>
                                            <p:tav tm="100000">
                                              <p:val>
                                                <p:strVal val="#ppt_y"/>
                                              </p:val>
                                            </p:tav>
                                          </p:tavLst>
                                        </p:anim>
                                      </p:childTnLst>
                                    </p:cTn>
                                  </p:par>
                                  <p:par>
                                    <p:cTn id="257" presetID="2" presetClass="entr" presetSubtype="2" fill="hold" grpId="0" nodeType="withEffect" p14:presetBounceEnd="60000">
                                      <p:stCondLst>
                                        <p:cond delay="5500"/>
                                      </p:stCondLst>
                                      <p:childTnLst>
                                        <p:set>
                                          <p:cBhvr>
                                            <p:cTn id="258" dur="1" fill="hold">
                                              <p:stCondLst>
                                                <p:cond delay="0"/>
                                              </p:stCondLst>
                                            </p:cTn>
                                            <p:tgtEl>
                                              <p:spTgt spid="76"/>
                                            </p:tgtEl>
                                            <p:attrNameLst>
                                              <p:attrName>style.visibility</p:attrName>
                                            </p:attrNameLst>
                                          </p:cBhvr>
                                          <p:to>
                                            <p:strVal val="visible"/>
                                          </p:to>
                                        </p:set>
                                        <p:anim calcmode="lin" valueType="num" p14:bounceEnd="60000">
                                          <p:cBhvr additive="base">
                                            <p:cTn id="259" dur="1000" fill="hold"/>
                                            <p:tgtEl>
                                              <p:spTgt spid="76"/>
                                            </p:tgtEl>
                                            <p:attrNameLst>
                                              <p:attrName>ppt_x</p:attrName>
                                            </p:attrNameLst>
                                          </p:cBhvr>
                                          <p:tavLst>
                                            <p:tav tm="0">
                                              <p:val>
                                                <p:strVal val="1+#ppt_w/2"/>
                                              </p:val>
                                            </p:tav>
                                            <p:tav tm="100000">
                                              <p:val>
                                                <p:strVal val="#ppt_x"/>
                                              </p:val>
                                            </p:tav>
                                          </p:tavLst>
                                        </p:anim>
                                        <p:anim calcmode="lin" valueType="num" p14:bounceEnd="60000">
                                          <p:cBhvr additive="base">
                                            <p:cTn id="260" dur="1000" fill="hold"/>
                                            <p:tgtEl>
                                              <p:spTgt spid="76"/>
                                            </p:tgtEl>
                                            <p:attrNameLst>
                                              <p:attrName>ppt_y</p:attrName>
                                            </p:attrNameLst>
                                          </p:cBhvr>
                                          <p:tavLst>
                                            <p:tav tm="0">
                                              <p:val>
                                                <p:strVal val="#ppt_y"/>
                                              </p:val>
                                            </p:tav>
                                            <p:tav tm="100000">
                                              <p:val>
                                                <p:strVal val="#ppt_y"/>
                                              </p:val>
                                            </p:tav>
                                          </p:tavLst>
                                        </p:anim>
                                      </p:childTnLst>
                                    </p:cTn>
                                  </p:par>
                                  <p:par>
                                    <p:cTn id="261" presetID="2" presetClass="entr" presetSubtype="2" fill="hold" grpId="0" nodeType="withEffect" p14:presetBounceEnd="60000">
                                      <p:stCondLst>
                                        <p:cond delay="5750"/>
                                      </p:stCondLst>
                                      <p:childTnLst>
                                        <p:set>
                                          <p:cBhvr>
                                            <p:cTn id="262" dur="1" fill="hold">
                                              <p:stCondLst>
                                                <p:cond delay="0"/>
                                              </p:stCondLst>
                                            </p:cTn>
                                            <p:tgtEl>
                                              <p:spTgt spid="78"/>
                                            </p:tgtEl>
                                            <p:attrNameLst>
                                              <p:attrName>style.visibility</p:attrName>
                                            </p:attrNameLst>
                                          </p:cBhvr>
                                          <p:to>
                                            <p:strVal val="visible"/>
                                          </p:to>
                                        </p:set>
                                        <p:anim calcmode="lin" valueType="num" p14:bounceEnd="60000">
                                          <p:cBhvr additive="base">
                                            <p:cTn id="263" dur="1000" fill="hold"/>
                                            <p:tgtEl>
                                              <p:spTgt spid="78"/>
                                            </p:tgtEl>
                                            <p:attrNameLst>
                                              <p:attrName>ppt_x</p:attrName>
                                            </p:attrNameLst>
                                          </p:cBhvr>
                                          <p:tavLst>
                                            <p:tav tm="0">
                                              <p:val>
                                                <p:strVal val="1+#ppt_w/2"/>
                                              </p:val>
                                            </p:tav>
                                            <p:tav tm="100000">
                                              <p:val>
                                                <p:strVal val="#ppt_x"/>
                                              </p:val>
                                            </p:tav>
                                          </p:tavLst>
                                        </p:anim>
                                        <p:anim calcmode="lin" valueType="num" p14:bounceEnd="60000">
                                          <p:cBhvr additive="base">
                                            <p:cTn id="264" dur="10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2" grpId="1"/>
          <p:bldP spid="3" grpId="0"/>
          <p:bldP spid="11" grpId="0"/>
          <p:bldP spid="11" grpId="1"/>
          <p:bldP spid="14" grpId="0" animBg="1"/>
          <p:bldP spid="9" grpId="0"/>
          <p:bldP spid="10" grpId="0"/>
          <p:bldP spid="73" grpId="0"/>
          <p:bldP spid="73" grpId="1"/>
          <p:bldP spid="76" grpId="0"/>
          <p:bldP spid="78" grpId="0"/>
          <p:bldP spid="22" grpId="0" animBg="1"/>
          <p:bldP spid="16" grpId="0" animBg="1"/>
          <p:bldP spid="17" grpId="0" animBg="1"/>
          <p:bldP spid="18" grpId="0" animBg="1"/>
          <p:bldP spid="19" grpId="0" animBg="1"/>
          <p:bldP spid="20" grpId="0" animBg="1"/>
          <p:bldP spid="21"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2500" fill="hold"/>
                                            <p:tgtEl>
                                              <p:spTgt spid="16"/>
                                            </p:tgtEl>
                                            <p:attrNameLst>
                                              <p:attrName>ppt_x</p:attrName>
                                            </p:attrNameLst>
                                          </p:cBhvr>
                                          <p:tavLst>
                                            <p:tav tm="0">
                                              <p:val>
                                                <p:strVal val="1+#ppt_w/2"/>
                                              </p:val>
                                            </p:tav>
                                            <p:tav tm="100000">
                                              <p:val>
                                                <p:strVal val="#ppt_x"/>
                                              </p:val>
                                            </p:tav>
                                          </p:tavLst>
                                        </p:anim>
                                        <p:anim calcmode="lin" valueType="num">
                                          <p:cBhvr additive="base">
                                            <p:cTn id="8" dur="250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2500" fill="hold"/>
                                            <p:tgtEl>
                                              <p:spTgt spid="17"/>
                                            </p:tgtEl>
                                            <p:attrNameLst>
                                              <p:attrName>ppt_x</p:attrName>
                                            </p:attrNameLst>
                                          </p:cBhvr>
                                          <p:tavLst>
                                            <p:tav tm="0">
                                              <p:val>
                                                <p:strVal val="1+#ppt_w/2"/>
                                              </p:val>
                                            </p:tav>
                                            <p:tav tm="100000">
                                              <p:val>
                                                <p:strVal val="#ppt_x"/>
                                              </p:val>
                                            </p:tav>
                                          </p:tavLst>
                                        </p:anim>
                                        <p:anim calcmode="lin" valueType="num">
                                          <p:cBhvr additive="base">
                                            <p:cTn id="12" dur="2500" fill="hold"/>
                                            <p:tgtEl>
                                              <p:spTgt spid="17"/>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1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2250" fill="hold"/>
                                            <p:tgtEl>
                                              <p:spTgt spid="18"/>
                                            </p:tgtEl>
                                            <p:attrNameLst>
                                              <p:attrName>ppt_x</p:attrName>
                                            </p:attrNameLst>
                                          </p:cBhvr>
                                          <p:tavLst>
                                            <p:tav tm="0">
                                              <p:val>
                                                <p:strVal val="1+#ppt_w/2"/>
                                              </p:val>
                                            </p:tav>
                                            <p:tav tm="100000">
                                              <p:val>
                                                <p:strVal val="#ppt_x"/>
                                              </p:val>
                                            </p:tav>
                                          </p:tavLst>
                                        </p:anim>
                                        <p:anim calcmode="lin" valueType="num">
                                          <p:cBhvr additive="base">
                                            <p:cTn id="16" dur="225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13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2250" fill="hold"/>
                                            <p:tgtEl>
                                              <p:spTgt spid="19"/>
                                            </p:tgtEl>
                                            <p:attrNameLst>
                                              <p:attrName>ppt_x</p:attrName>
                                            </p:attrNameLst>
                                          </p:cBhvr>
                                          <p:tavLst>
                                            <p:tav tm="0">
                                              <p:val>
                                                <p:strVal val="1+#ppt_w/2"/>
                                              </p:val>
                                            </p:tav>
                                            <p:tav tm="100000">
                                              <p:val>
                                                <p:strVal val="#ppt_x"/>
                                              </p:val>
                                            </p:tav>
                                          </p:tavLst>
                                        </p:anim>
                                        <p:anim calcmode="lin" valueType="num">
                                          <p:cBhvr additive="base">
                                            <p:cTn id="20" dur="2250" fill="hold"/>
                                            <p:tgtEl>
                                              <p:spTgt spid="19"/>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stCondLst>
                                        <p:cond delay="50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2000" fill="hold"/>
                                            <p:tgtEl>
                                              <p:spTgt spid="20"/>
                                            </p:tgtEl>
                                            <p:attrNameLst>
                                              <p:attrName>ppt_x</p:attrName>
                                            </p:attrNameLst>
                                          </p:cBhvr>
                                          <p:tavLst>
                                            <p:tav tm="0">
                                              <p:val>
                                                <p:strVal val="1+#ppt_w/2"/>
                                              </p:val>
                                            </p:tav>
                                            <p:tav tm="100000">
                                              <p:val>
                                                <p:strVal val="#ppt_x"/>
                                              </p:val>
                                            </p:tav>
                                          </p:tavLst>
                                        </p:anim>
                                        <p:anim calcmode="lin" valueType="num">
                                          <p:cBhvr additive="base">
                                            <p:cTn id="24" dur="2000" fill="hold"/>
                                            <p:tgtEl>
                                              <p:spTgt spid="20"/>
                                            </p:tgtEl>
                                            <p:attrNameLst>
                                              <p:attrName>ppt_y</p:attrName>
                                            </p:attrNameLst>
                                          </p:cBhvr>
                                          <p:tavLst>
                                            <p:tav tm="0">
                                              <p:val>
                                                <p:strVal val="0-#ppt_h/2"/>
                                              </p:val>
                                            </p:tav>
                                            <p:tav tm="100000">
                                              <p:val>
                                                <p:strVal val="#ppt_y"/>
                                              </p:val>
                                            </p:tav>
                                          </p:tavLst>
                                        </p:anim>
                                      </p:childTnLst>
                                    </p:cTn>
                                  </p:par>
                                  <p:par>
                                    <p:cTn id="25" presetID="2" presetClass="entr" presetSubtype="3"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2500" fill="hold"/>
                                            <p:tgtEl>
                                              <p:spTgt spid="21"/>
                                            </p:tgtEl>
                                            <p:attrNameLst>
                                              <p:attrName>ppt_x</p:attrName>
                                            </p:attrNameLst>
                                          </p:cBhvr>
                                          <p:tavLst>
                                            <p:tav tm="0">
                                              <p:val>
                                                <p:strVal val="1+#ppt_w/2"/>
                                              </p:val>
                                            </p:tav>
                                            <p:tav tm="100000">
                                              <p:val>
                                                <p:strVal val="#ppt_x"/>
                                              </p:val>
                                            </p:tav>
                                          </p:tavLst>
                                        </p:anim>
                                        <p:anim calcmode="lin" valueType="num">
                                          <p:cBhvr additive="base">
                                            <p:cTn id="28" dur="25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3" fill="hold" grpId="0" nodeType="withEffect">
                                      <p:stCondLst>
                                        <p:cond delay="160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2000" fill="hold"/>
                                            <p:tgtEl>
                                              <p:spTgt spid="23"/>
                                            </p:tgtEl>
                                            <p:attrNameLst>
                                              <p:attrName>ppt_x</p:attrName>
                                            </p:attrNameLst>
                                          </p:cBhvr>
                                          <p:tavLst>
                                            <p:tav tm="0">
                                              <p:val>
                                                <p:strVal val="1+#ppt_w/2"/>
                                              </p:val>
                                            </p:tav>
                                            <p:tav tm="100000">
                                              <p:val>
                                                <p:strVal val="#ppt_x"/>
                                              </p:val>
                                            </p:tav>
                                          </p:tavLst>
                                        </p:anim>
                                        <p:anim calcmode="lin" valueType="num">
                                          <p:cBhvr additive="base">
                                            <p:cTn id="32" dur="2000" fill="hold"/>
                                            <p:tgtEl>
                                              <p:spTgt spid="23"/>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stCondLst>
                                        <p:cond delay="60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2500" fill="hold"/>
                                            <p:tgtEl>
                                              <p:spTgt spid="24"/>
                                            </p:tgtEl>
                                            <p:attrNameLst>
                                              <p:attrName>ppt_x</p:attrName>
                                            </p:attrNameLst>
                                          </p:cBhvr>
                                          <p:tavLst>
                                            <p:tav tm="0">
                                              <p:val>
                                                <p:strVal val="1+#ppt_w/2"/>
                                              </p:val>
                                            </p:tav>
                                            <p:tav tm="100000">
                                              <p:val>
                                                <p:strVal val="#ppt_x"/>
                                              </p:val>
                                            </p:tav>
                                          </p:tavLst>
                                        </p:anim>
                                        <p:anim calcmode="lin" valueType="num">
                                          <p:cBhvr additive="base">
                                            <p:cTn id="36" dur="2500" fill="hold"/>
                                            <p:tgtEl>
                                              <p:spTgt spid="24"/>
                                            </p:tgtEl>
                                            <p:attrNameLst>
                                              <p:attrName>ppt_y</p:attrName>
                                            </p:attrNameLst>
                                          </p:cBhvr>
                                          <p:tavLst>
                                            <p:tav tm="0">
                                              <p:val>
                                                <p:strVal val="0-#ppt_h/2"/>
                                              </p:val>
                                            </p:tav>
                                            <p:tav tm="100000">
                                              <p:val>
                                                <p:strVal val="#ppt_y"/>
                                              </p:val>
                                            </p:tav>
                                          </p:tavLst>
                                        </p:anim>
                                      </p:childTnLst>
                                    </p:cTn>
                                  </p:par>
                                  <p:par>
                                    <p:cTn id="37" presetID="2" presetClass="entr" presetSubtype="3" fill="hold" grpId="0" nodeType="withEffect">
                                      <p:stCondLst>
                                        <p:cond delay="20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2000" fill="hold"/>
                                            <p:tgtEl>
                                              <p:spTgt spid="25"/>
                                            </p:tgtEl>
                                            <p:attrNameLst>
                                              <p:attrName>ppt_x</p:attrName>
                                            </p:attrNameLst>
                                          </p:cBhvr>
                                          <p:tavLst>
                                            <p:tav tm="0">
                                              <p:val>
                                                <p:strVal val="1+#ppt_w/2"/>
                                              </p:val>
                                            </p:tav>
                                            <p:tav tm="100000">
                                              <p:val>
                                                <p:strVal val="#ppt_x"/>
                                              </p:val>
                                            </p:tav>
                                          </p:tavLst>
                                        </p:anim>
                                        <p:anim calcmode="lin" valueType="num">
                                          <p:cBhvr additive="base">
                                            <p:cTn id="40" dur="2000" fill="hold"/>
                                            <p:tgtEl>
                                              <p:spTgt spid="25"/>
                                            </p:tgtEl>
                                            <p:attrNameLst>
                                              <p:attrName>ppt_y</p:attrName>
                                            </p:attrNameLst>
                                          </p:cBhvr>
                                          <p:tavLst>
                                            <p:tav tm="0">
                                              <p:val>
                                                <p:strVal val="0-#ppt_h/2"/>
                                              </p:val>
                                            </p:tav>
                                            <p:tav tm="100000">
                                              <p:val>
                                                <p:strVal val="#ppt_y"/>
                                              </p:val>
                                            </p:tav>
                                          </p:tavLst>
                                        </p:anim>
                                      </p:childTnLst>
                                    </p:cTn>
                                  </p:par>
                                  <p:par>
                                    <p:cTn id="41" presetID="2" presetClass="entr" presetSubtype="3"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2250" fill="hold"/>
                                            <p:tgtEl>
                                              <p:spTgt spid="26"/>
                                            </p:tgtEl>
                                            <p:attrNameLst>
                                              <p:attrName>ppt_x</p:attrName>
                                            </p:attrNameLst>
                                          </p:cBhvr>
                                          <p:tavLst>
                                            <p:tav tm="0">
                                              <p:val>
                                                <p:strVal val="1+#ppt_w/2"/>
                                              </p:val>
                                            </p:tav>
                                            <p:tav tm="100000">
                                              <p:val>
                                                <p:strVal val="#ppt_x"/>
                                              </p:val>
                                            </p:tav>
                                          </p:tavLst>
                                        </p:anim>
                                        <p:anim calcmode="lin" valueType="num">
                                          <p:cBhvr additive="base">
                                            <p:cTn id="44" dur="2250" fill="hold"/>
                                            <p:tgtEl>
                                              <p:spTgt spid="26"/>
                                            </p:tgtEl>
                                            <p:attrNameLst>
                                              <p:attrName>ppt_y</p:attrName>
                                            </p:attrNameLst>
                                          </p:cBhvr>
                                          <p:tavLst>
                                            <p:tav tm="0">
                                              <p:val>
                                                <p:strVal val="0-#ppt_h/2"/>
                                              </p:val>
                                            </p:tav>
                                            <p:tav tm="100000">
                                              <p:val>
                                                <p:strVal val="#ppt_y"/>
                                              </p:val>
                                            </p:tav>
                                          </p:tavLst>
                                        </p:anim>
                                      </p:childTnLst>
                                    </p:cTn>
                                  </p:par>
                                  <p:par>
                                    <p:cTn id="45" presetID="2" presetClass="entr" presetSubtype="3" fill="hold" grpId="0" nodeType="withEffect">
                                      <p:stCondLst>
                                        <p:cond delay="40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2000" fill="hold"/>
                                            <p:tgtEl>
                                              <p:spTgt spid="27"/>
                                            </p:tgtEl>
                                            <p:attrNameLst>
                                              <p:attrName>ppt_x</p:attrName>
                                            </p:attrNameLst>
                                          </p:cBhvr>
                                          <p:tavLst>
                                            <p:tav tm="0">
                                              <p:val>
                                                <p:strVal val="1+#ppt_w/2"/>
                                              </p:val>
                                            </p:tav>
                                            <p:tav tm="100000">
                                              <p:val>
                                                <p:strVal val="#ppt_x"/>
                                              </p:val>
                                            </p:tav>
                                          </p:tavLst>
                                        </p:anim>
                                        <p:anim calcmode="lin" valueType="num">
                                          <p:cBhvr additive="base">
                                            <p:cTn id="48" dur="2000" fill="hold"/>
                                            <p:tgtEl>
                                              <p:spTgt spid="27"/>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11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2000" fill="hold"/>
                                            <p:tgtEl>
                                              <p:spTgt spid="28"/>
                                            </p:tgtEl>
                                            <p:attrNameLst>
                                              <p:attrName>ppt_x</p:attrName>
                                            </p:attrNameLst>
                                          </p:cBhvr>
                                          <p:tavLst>
                                            <p:tav tm="0">
                                              <p:val>
                                                <p:strVal val="1+#ppt_w/2"/>
                                              </p:val>
                                            </p:tav>
                                            <p:tav tm="100000">
                                              <p:val>
                                                <p:strVal val="#ppt_x"/>
                                              </p:val>
                                            </p:tav>
                                          </p:tavLst>
                                        </p:anim>
                                        <p:anim calcmode="lin" valueType="num">
                                          <p:cBhvr additive="base">
                                            <p:cTn id="52" dur="2000" fill="hold"/>
                                            <p:tgtEl>
                                              <p:spTgt spid="28"/>
                                            </p:tgtEl>
                                            <p:attrNameLst>
                                              <p:attrName>ppt_y</p:attrName>
                                            </p:attrNameLst>
                                          </p:cBhvr>
                                          <p:tavLst>
                                            <p:tav tm="0">
                                              <p:val>
                                                <p:strVal val="0-#ppt_h/2"/>
                                              </p:val>
                                            </p:tav>
                                            <p:tav tm="100000">
                                              <p:val>
                                                <p:strVal val="#ppt_y"/>
                                              </p:val>
                                            </p:tav>
                                          </p:tavLst>
                                        </p:anim>
                                      </p:childTnLst>
                                    </p:cTn>
                                  </p:par>
                                  <p:par>
                                    <p:cTn id="53" presetID="2" presetClass="entr" presetSubtype="3" fill="hold" grpId="0" nodeType="withEffect">
                                      <p:stCondLst>
                                        <p:cond delay="900"/>
                                      </p:stCondLst>
                                      <p:childTnLst>
                                        <p:set>
                                          <p:cBhvr>
                                            <p:cTn id="54" dur="1" fill="hold">
                                              <p:stCondLst>
                                                <p:cond delay="0"/>
                                              </p:stCondLst>
                                            </p:cTn>
                                            <p:tgtEl>
                                              <p:spTgt spid="29"/>
                                            </p:tgtEl>
                                            <p:attrNameLst>
                                              <p:attrName>style.visibility</p:attrName>
                                            </p:attrNameLst>
                                          </p:cBhvr>
                                          <p:to>
                                            <p:strVal val="visible"/>
                                          </p:to>
                                        </p:set>
                                        <p:anim calcmode="lin" valueType="num">
                                          <p:cBhvr additive="base">
                                            <p:cTn id="55" dur="2000" fill="hold"/>
                                            <p:tgtEl>
                                              <p:spTgt spid="29"/>
                                            </p:tgtEl>
                                            <p:attrNameLst>
                                              <p:attrName>ppt_x</p:attrName>
                                            </p:attrNameLst>
                                          </p:cBhvr>
                                          <p:tavLst>
                                            <p:tav tm="0">
                                              <p:val>
                                                <p:strVal val="1+#ppt_w/2"/>
                                              </p:val>
                                            </p:tav>
                                            <p:tav tm="100000">
                                              <p:val>
                                                <p:strVal val="#ppt_x"/>
                                              </p:val>
                                            </p:tav>
                                          </p:tavLst>
                                        </p:anim>
                                        <p:anim calcmode="lin" valueType="num">
                                          <p:cBhvr additive="base">
                                            <p:cTn id="56" dur="2000" fill="hold"/>
                                            <p:tgtEl>
                                              <p:spTgt spid="29"/>
                                            </p:tgtEl>
                                            <p:attrNameLst>
                                              <p:attrName>ppt_y</p:attrName>
                                            </p:attrNameLst>
                                          </p:cBhvr>
                                          <p:tavLst>
                                            <p:tav tm="0">
                                              <p:val>
                                                <p:strVal val="0-#ppt_h/2"/>
                                              </p:val>
                                            </p:tav>
                                            <p:tav tm="100000">
                                              <p:val>
                                                <p:strVal val="#ppt_y"/>
                                              </p:val>
                                            </p:tav>
                                          </p:tavLst>
                                        </p:anim>
                                      </p:childTnLst>
                                    </p:cTn>
                                  </p:par>
                                  <p:par>
                                    <p:cTn id="57" presetID="2" presetClass="entr" presetSubtype="3" fill="hold" grpId="0" nodeType="withEffect">
                                      <p:stCondLst>
                                        <p:cond delay="400"/>
                                      </p:stCondLst>
                                      <p:childTnLst>
                                        <p:set>
                                          <p:cBhvr>
                                            <p:cTn id="58" dur="1" fill="hold">
                                              <p:stCondLst>
                                                <p:cond delay="0"/>
                                              </p:stCondLst>
                                            </p:cTn>
                                            <p:tgtEl>
                                              <p:spTgt spid="30"/>
                                            </p:tgtEl>
                                            <p:attrNameLst>
                                              <p:attrName>style.visibility</p:attrName>
                                            </p:attrNameLst>
                                          </p:cBhvr>
                                          <p:to>
                                            <p:strVal val="visible"/>
                                          </p:to>
                                        </p:set>
                                        <p:anim calcmode="lin" valueType="num">
                                          <p:cBhvr additive="base">
                                            <p:cTn id="59" dur="2250" fill="hold"/>
                                            <p:tgtEl>
                                              <p:spTgt spid="30"/>
                                            </p:tgtEl>
                                            <p:attrNameLst>
                                              <p:attrName>ppt_x</p:attrName>
                                            </p:attrNameLst>
                                          </p:cBhvr>
                                          <p:tavLst>
                                            <p:tav tm="0">
                                              <p:val>
                                                <p:strVal val="1+#ppt_w/2"/>
                                              </p:val>
                                            </p:tav>
                                            <p:tav tm="100000">
                                              <p:val>
                                                <p:strVal val="#ppt_x"/>
                                              </p:val>
                                            </p:tav>
                                          </p:tavLst>
                                        </p:anim>
                                        <p:anim calcmode="lin" valueType="num">
                                          <p:cBhvr additive="base">
                                            <p:cTn id="60" dur="2250" fill="hold"/>
                                            <p:tgtEl>
                                              <p:spTgt spid="30"/>
                                            </p:tgtEl>
                                            <p:attrNameLst>
                                              <p:attrName>ppt_y</p:attrName>
                                            </p:attrNameLst>
                                          </p:cBhvr>
                                          <p:tavLst>
                                            <p:tav tm="0">
                                              <p:val>
                                                <p:strVal val="0-#ppt_h/2"/>
                                              </p:val>
                                            </p:tav>
                                            <p:tav tm="100000">
                                              <p:val>
                                                <p:strVal val="#ppt_y"/>
                                              </p:val>
                                            </p:tav>
                                          </p:tavLst>
                                        </p:anim>
                                      </p:childTnLst>
                                    </p:cTn>
                                  </p:par>
                                  <p:par>
                                    <p:cTn id="61" presetID="2" presetClass="entr" presetSubtype="3"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additive="base">
                                            <p:cTn id="63" dur="2000" fill="hold"/>
                                            <p:tgtEl>
                                              <p:spTgt spid="31"/>
                                            </p:tgtEl>
                                            <p:attrNameLst>
                                              <p:attrName>ppt_x</p:attrName>
                                            </p:attrNameLst>
                                          </p:cBhvr>
                                          <p:tavLst>
                                            <p:tav tm="0">
                                              <p:val>
                                                <p:strVal val="1+#ppt_w/2"/>
                                              </p:val>
                                            </p:tav>
                                            <p:tav tm="100000">
                                              <p:val>
                                                <p:strVal val="#ppt_x"/>
                                              </p:val>
                                            </p:tav>
                                          </p:tavLst>
                                        </p:anim>
                                        <p:anim calcmode="lin" valueType="num">
                                          <p:cBhvr additive="base">
                                            <p:cTn id="64" dur="2000" fill="hold"/>
                                            <p:tgtEl>
                                              <p:spTgt spid="31"/>
                                            </p:tgtEl>
                                            <p:attrNameLst>
                                              <p:attrName>ppt_y</p:attrName>
                                            </p:attrNameLst>
                                          </p:cBhvr>
                                          <p:tavLst>
                                            <p:tav tm="0">
                                              <p:val>
                                                <p:strVal val="0-#ppt_h/2"/>
                                              </p:val>
                                            </p:tav>
                                            <p:tav tm="100000">
                                              <p:val>
                                                <p:strVal val="#ppt_y"/>
                                              </p:val>
                                            </p:tav>
                                          </p:tavLst>
                                        </p:anim>
                                      </p:childTnLst>
                                    </p:cTn>
                                  </p:par>
                                  <p:par>
                                    <p:cTn id="65" presetID="2" presetClass="entr" presetSubtype="3" fill="hold" grpId="0" nodeType="withEffect">
                                      <p:stCondLst>
                                        <p:cond delay="300"/>
                                      </p:stCondLst>
                                      <p:childTnLst>
                                        <p:set>
                                          <p:cBhvr>
                                            <p:cTn id="66" dur="1" fill="hold">
                                              <p:stCondLst>
                                                <p:cond delay="0"/>
                                              </p:stCondLst>
                                            </p:cTn>
                                            <p:tgtEl>
                                              <p:spTgt spid="32"/>
                                            </p:tgtEl>
                                            <p:attrNameLst>
                                              <p:attrName>style.visibility</p:attrName>
                                            </p:attrNameLst>
                                          </p:cBhvr>
                                          <p:to>
                                            <p:strVal val="visible"/>
                                          </p:to>
                                        </p:set>
                                        <p:anim calcmode="lin" valueType="num">
                                          <p:cBhvr additive="base">
                                            <p:cTn id="67" dur="2500" fill="hold"/>
                                            <p:tgtEl>
                                              <p:spTgt spid="32"/>
                                            </p:tgtEl>
                                            <p:attrNameLst>
                                              <p:attrName>ppt_x</p:attrName>
                                            </p:attrNameLst>
                                          </p:cBhvr>
                                          <p:tavLst>
                                            <p:tav tm="0">
                                              <p:val>
                                                <p:strVal val="1+#ppt_w/2"/>
                                              </p:val>
                                            </p:tav>
                                            <p:tav tm="100000">
                                              <p:val>
                                                <p:strVal val="#ppt_x"/>
                                              </p:val>
                                            </p:tav>
                                          </p:tavLst>
                                        </p:anim>
                                        <p:anim calcmode="lin" valueType="num">
                                          <p:cBhvr additive="base">
                                            <p:cTn id="68" dur="2500" fill="hold"/>
                                            <p:tgtEl>
                                              <p:spTgt spid="32"/>
                                            </p:tgtEl>
                                            <p:attrNameLst>
                                              <p:attrName>ppt_y</p:attrName>
                                            </p:attrNameLst>
                                          </p:cBhvr>
                                          <p:tavLst>
                                            <p:tav tm="0">
                                              <p:val>
                                                <p:strVal val="0-#ppt_h/2"/>
                                              </p:val>
                                            </p:tav>
                                            <p:tav tm="100000">
                                              <p:val>
                                                <p:strVal val="#ppt_y"/>
                                              </p:val>
                                            </p:tav>
                                          </p:tavLst>
                                        </p:anim>
                                      </p:childTnLst>
                                    </p:cTn>
                                  </p:par>
                                  <p:par>
                                    <p:cTn id="69" presetID="2" presetClass="entr" presetSubtype="3"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anim calcmode="lin" valueType="num">
                                          <p:cBhvr additive="base">
                                            <p:cTn id="71" dur="2500" fill="hold"/>
                                            <p:tgtEl>
                                              <p:spTgt spid="33"/>
                                            </p:tgtEl>
                                            <p:attrNameLst>
                                              <p:attrName>ppt_x</p:attrName>
                                            </p:attrNameLst>
                                          </p:cBhvr>
                                          <p:tavLst>
                                            <p:tav tm="0">
                                              <p:val>
                                                <p:strVal val="1+#ppt_w/2"/>
                                              </p:val>
                                            </p:tav>
                                            <p:tav tm="100000">
                                              <p:val>
                                                <p:strVal val="#ppt_x"/>
                                              </p:val>
                                            </p:tav>
                                          </p:tavLst>
                                        </p:anim>
                                        <p:anim calcmode="lin" valueType="num">
                                          <p:cBhvr additive="base">
                                            <p:cTn id="72" dur="2500" fill="hold"/>
                                            <p:tgtEl>
                                              <p:spTgt spid="33"/>
                                            </p:tgtEl>
                                            <p:attrNameLst>
                                              <p:attrName>ppt_y</p:attrName>
                                            </p:attrNameLst>
                                          </p:cBhvr>
                                          <p:tavLst>
                                            <p:tav tm="0">
                                              <p:val>
                                                <p:strVal val="0-#ppt_h/2"/>
                                              </p:val>
                                            </p:tav>
                                            <p:tav tm="100000">
                                              <p:val>
                                                <p:strVal val="#ppt_y"/>
                                              </p:val>
                                            </p:tav>
                                          </p:tavLst>
                                        </p:anim>
                                      </p:childTnLst>
                                    </p:cTn>
                                  </p:par>
                                  <p:par>
                                    <p:cTn id="73" presetID="2" presetClass="entr" presetSubtype="3" fill="hold" grpId="0" nodeType="withEffect">
                                      <p:stCondLst>
                                        <p:cond delay="1000"/>
                                      </p:stCondLst>
                                      <p:childTnLst>
                                        <p:set>
                                          <p:cBhvr>
                                            <p:cTn id="74" dur="1" fill="hold">
                                              <p:stCondLst>
                                                <p:cond delay="0"/>
                                              </p:stCondLst>
                                            </p:cTn>
                                            <p:tgtEl>
                                              <p:spTgt spid="34"/>
                                            </p:tgtEl>
                                            <p:attrNameLst>
                                              <p:attrName>style.visibility</p:attrName>
                                            </p:attrNameLst>
                                          </p:cBhvr>
                                          <p:to>
                                            <p:strVal val="visible"/>
                                          </p:to>
                                        </p:set>
                                        <p:anim calcmode="lin" valueType="num">
                                          <p:cBhvr additive="base">
                                            <p:cTn id="75" dur="2000" fill="hold"/>
                                            <p:tgtEl>
                                              <p:spTgt spid="34"/>
                                            </p:tgtEl>
                                            <p:attrNameLst>
                                              <p:attrName>ppt_x</p:attrName>
                                            </p:attrNameLst>
                                          </p:cBhvr>
                                          <p:tavLst>
                                            <p:tav tm="0">
                                              <p:val>
                                                <p:strVal val="1+#ppt_w/2"/>
                                              </p:val>
                                            </p:tav>
                                            <p:tav tm="100000">
                                              <p:val>
                                                <p:strVal val="#ppt_x"/>
                                              </p:val>
                                            </p:tav>
                                          </p:tavLst>
                                        </p:anim>
                                        <p:anim calcmode="lin" valueType="num">
                                          <p:cBhvr additive="base">
                                            <p:cTn id="76" dur="2000" fill="hold"/>
                                            <p:tgtEl>
                                              <p:spTgt spid="34"/>
                                            </p:tgtEl>
                                            <p:attrNameLst>
                                              <p:attrName>ppt_y</p:attrName>
                                            </p:attrNameLst>
                                          </p:cBhvr>
                                          <p:tavLst>
                                            <p:tav tm="0">
                                              <p:val>
                                                <p:strVal val="0-#ppt_h/2"/>
                                              </p:val>
                                            </p:tav>
                                            <p:tav tm="100000">
                                              <p:val>
                                                <p:strVal val="#ppt_y"/>
                                              </p:val>
                                            </p:tav>
                                          </p:tavLst>
                                        </p:anim>
                                      </p:childTnLst>
                                    </p:cTn>
                                  </p:par>
                                  <p:par>
                                    <p:cTn id="77" presetID="2" presetClass="entr" presetSubtype="3" fill="hold" grpId="0" nodeType="withEffect">
                                      <p:stCondLst>
                                        <p:cond delay="500"/>
                                      </p:stCondLst>
                                      <p:childTnLst>
                                        <p:set>
                                          <p:cBhvr>
                                            <p:cTn id="78" dur="1" fill="hold">
                                              <p:stCondLst>
                                                <p:cond delay="0"/>
                                              </p:stCondLst>
                                            </p:cTn>
                                            <p:tgtEl>
                                              <p:spTgt spid="35"/>
                                            </p:tgtEl>
                                            <p:attrNameLst>
                                              <p:attrName>style.visibility</p:attrName>
                                            </p:attrNameLst>
                                          </p:cBhvr>
                                          <p:to>
                                            <p:strVal val="visible"/>
                                          </p:to>
                                        </p:set>
                                        <p:anim calcmode="lin" valueType="num">
                                          <p:cBhvr additive="base">
                                            <p:cTn id="79" dur="2000" fill="hold"/>
                                            <p:tgtEl>
                                              <p:spTgt spid="35"/>
                                            </p:tgtEl>
                                            <p:attrNameLst>
                                              <p:attrName>ppt_x</p:attrName>
                                            </p:attrNameLst>
                                          </p:cBhvr>
                                          <p:tavLst>
                                            <p:tav tm="0">
                                              <p:val>
                                                <p:strVal val="1+#ppt_w/2"/>
                                              </p:val>
                                            </p:tav>
                                            <p:tav tm="100000">
                                              <p:val>
                                                <p:strVal val="#ppt_x"/>
                                              </p:val>
                                            </p:tav>
                                          </p:tavLst>
                                        </p:anim>
                                        <p:anim calcmode="lin" valueType="num">
                                          <p:cBhvr additive="base">
                                            <p:cTn id="80" dur="2000" fill="hold"/>
                                            <p:tgtEl>
                                              <p:spTgt spid="35"/>
                                            </p:tgtEl>
                                            <p:attrNameLst>
                                              <p:attrName>ppt_y</p:attrName>
                                            </p:attrNameLst>
                                          </p:cBhvr>
                                          <p:tavLst>
                                            <p:tav tm="0">
                                              <p:val>
                                                <p:strVal val="0-#ppt_h/2"/>
                                              </p:val>
                                            </p:tav>
                                            <p:tav tm="100000">
                                              <p:val>
                                                <p:strVal val="#ppt_y"/>
                                              </p:val>
                                            </p:tav>
                                          </p:tavLst>
                                        </p:anim>
                                      </p:childTnLst>
                                    </p:cTn>
                                  </p:par>
                                  <p:par>
                                    <p:cTn id="81" presetID="2" presetClass="entr" presetSubtype="3" fill="hold" grpId="0" nodeType="withEffect">
                                      <p:stCondLst>
                                        <p:cond delay="1700"/>
                                      </p:stCondLst>
                                      <p:childTnLst>
                                        <p:set>
                                          <p:cBhvr>
                                            <p:cTn id="82" dur="1" fill="hold">
                                              <p:stCondLst>
                                                <p:cond delay="0"/>
                                              </p:stCondLst>
                                            </p:cTn>
                                            <p:tgtEl>
                                              <p:spTgt spid="36"/>
                                            </p:tgtEl>
                                            <p:attrNameLst>
                                              <p:attrName>style.visibility</p:attrName>
                                            </p:attrNameLst>
                                          </p:cBhvr>
                                          <p:to>
                                            <p:strVal val="visible"/>
                                          </p:to>
                                        </p:set>
                                        <p:anim calcmode="lin" valueType="num">
                                          <p:cBhvr additive="base">
                                            <p:cTn id="83" dur="2500" fill="hold"/>
                                            <p:tgtEl>
                                              <p:spTgt spid="36"/>
                                            </p:tgtEl>
                                            <p:attrNameLst>
                                              <p:attrName>ppt_x</p:attrName>
                                            </p:attrNameLst>
                                          </p:cBhvr>
                                          <p:tavLst>
                                            <p:tav tm="0">
                                              <p:val>
                                                <p:strVal val="1+#ppt_w/2"/>
                                              </p:val>
                                            </p:tav>
                                            <p:tav tm="100000">
                                              <p:val>
                                                <p:strVal val="#ppt_x"/>
                                              </p:val>
                                            </p:tav>
                                          </p:tavLst>
                                        </p:anim>
                                        <p:anim calcmode="lin" valueType="num">
                                          <p:cBhvr additive="base">
                                            <p:cTn id="84" dur="2500" fill="hold"/>
                                            <p:tgtEl>
                                              <p:spTgt spid="36"/>
                                            </p:tgtEl>
                                            <p:attrNameLst>
                                              <p:attrName>ppt_y</p:attrName>
                                            </p:attrNameLst>
                                          </p:cBhvr>
                                          <p:tavLst>
                                            <p:tav tm="0">
                                              <p:val>
                                                <p:strVal val="0-#ppt_h/2"/>
                                              </p:val>
                                            </p:tav>
                                            <p:tav tm="100000">
                                              <p:val>
                                                <p:strVal val="#ppt_y"/>
                                              </p:val>
                                            </p:tav>
                                          </p:tavLst>
                                        </p:anim>
                                      </p:childTnLst>
                                    </p:cTn>
                                  </p:par>
                                  <p:par>
                                    <p:cTn id="85" presetID="2" presetClass="entr" presetSubtype="3" fill="hold" grpId="0" nodeType="withEffect">
                                      <p:stCondLst>
                                        <p:cond delay="1000"/>
                                      </p:stCondLst>
                                      <p:childTnLst>
                                        <p:set>
                                          <p:cBhvr>
                                            <p:cTn id="86" dur="1" fill="hold">
                                              <p:stCondLst>
                                                <p:cond delay="0"/>
                                              </p:stCondLst>
                                            </p:cTn>
                                            <p:tgtEl>
                                              <p:spTgt spid="37"/>
                                            </p:tgtEl>
                                            <p:attrNameLst>
                                              <p:attrName>style.visibility</p:attrName>
                                            </p:attrNameLst>
                                          </p:cBhvr>
                                          <p:to>
                                            <p:strVal val="visible"/>
                                          </p:to>
                                        </p:set>
                                        <p:anim calcmode="lin" valueType="num">
                                          <p:cBhvr additive="base">
                                            <p:cTn id="87" dur="2250" fill="hold"/>
                                            <p:tgtEl>
                                              <p:spTgt spid="37"/>
                                            </p:tgtEl>
                                            <p:attrNameLst>
                                              <p:attrName>ppt_x</p:attrName>
                                            </p:attrNameLst>
                                          </p:cBhvr>
                                          <p:tavLst>
                                            <p:tav tm="0">
                                              <p:val>
                                                <p:strVal val="1+#ppt_w/2"/>
                                              </p:val>
                                            </p:tav>
                                            <p:tav tm="100000">
                                              <p:val>
                                                <p:strVal val="#ppt_x"/>
                                              </p:val>
                                            </p:tav>
                                          </p:tavLst>
                                        </p:anim>
                                        <p:anim calcmode="lin" valueType="num">
                                          <p:cBhvr additive="base">
                                            <p:cTn id="88" dur="2250" fill="hold"/>
                                            <p:tgtEl>
                                              <p:spTgt spid="37"/>
                                            </p:tgtEl>
                                            <p:attrNameLst>
                                              <p:attrName>ppt_y</p:attrName>
                                            </p:attrNameLst>
                                          </p:cBhvr>
                                          <p:tavLst>
                                            <p:tav tm="0">
                                              <p:val>
                                                <p:strVal val="0-#ppt_h/2"/>
                                              </p:val>
                                            </p:tav>
                                            <p:tav tm="100000">
                                              <p:val>
                                                <p:strVal val="#ppt_y"/>
                                              </p:val>
                                            </p:tav>
                                          </p:tavLst>
                                        </p:anim>
                                      </p:childTnLst>
                                    </p:cTn>
                                  </p:par>
                                  <p:par>
                                    <p:cTn id="89" presetID="2" presetClass="entr" presetSubtype="3" fill="hold" grpId="0" nodeType="withEffect">
                                      <p:stCondLst>
                                        <p:cond delay="500"/>
                                      </p:stCondLst>
                                      <p:childTnLst>
                                        <p:set>
                                          <p:cBhvr>
                                            <p:cTn id="90" dur="1" fill="hold">
                                              <p:stCondLst>
                                                <p:cond delay="0"/>
                                              </p:stCondLst>
                                            </p:cTn>
                                            <p:tgtEl>
                                              <p:spTgt spid="38"/>
                                            </p:tgtEl>
                                            <p:attrNameLst>
                                              <p:attrName>style.visibility</p:attrName>
                                            </p:attrNameLst>
                                          </p:cBhvr>
                                          <p:to>
                                            <p:strVal val="visible"/>
                                          </p:to>
                                        </p:set>
                                        <p:anim calcmode="lin" valueType="num">
                                          <p:cBhvr additive="base">
                                            <p:cTn id="91" dur="2000" fill="hold"/>
                                            <p:tgtEl>
                                              <p:spTgt spid="38"/>
                                            </p:tgtEl>
                                            <p:attrNameLst>
                                              <p:attrName>ppt_x</p:attrName>
                                            </p:attrNameLst>
                                          </p:cBhvr>
                                          <p:tavLst>
                                            <p:tav tm="0">
                                              <p:val>
                                                <p:strVal val="1+#ppt_w/2"/>
                                              </p:val>
                                            </p:tav>
                                            <p:tav tm="100000">
                                              <p:val>
                                                <p:strVal val="#ppt_x"/>
                                              </p:val>
                                            </p:tav>
                                          </p:tavLst>
                                        </p:anim>
                                        <p:anim calcmode="lin" valueType="num">
                                          <p:cBhvr additive="base">
                                            <p:cTn id="92" dur="2000" fill="hold"/>
                                            <p:tgtEl>
                                              <p:spTgt spid="38"/>
                                            </p:tgtEl>
                                            <p:attrNameLst>
                                              <p:attrName>ppt_y</p:attrName>
                                            </p:attrNameLst>
                                          </p:cBhvr>
                                          <p:tavLst>
                                            <p:tav tm="0">
                                              <p:val>
                                                <p:strVal val="0-#ppt_h/2"/>
                                              </p:val>
                                            </p:tav>
                                            <p:tav tm="100000">
                                              <p:val>
                                                <p:strVal val="#ppt_y"/>
                                              </p:val>
                                            </p:tav>
                                          </p:tavLst>
                                        </p:anim>
                                      </p:childTnLst>
                                    </p:cTn>
                                  </p:par>
                                  <p:par>
                                    <p:cTn id="93" presetID="2" presetClass="entr" presetSubtype="3" fill="hold" grpId="0" nodeType="withEffect">
                                      <p:stCondLst>
                                        <p:cond delay="0"/>
                                      </p:stCondLst>
                                      <p:childTnLst>
                                        <p:set>
                                          <p:cBhvr>
                                            <p:cTn id="94" dur="1" fill="hold">
                                              <p:stCondLst>
                                                <p:cond delay="0"/>
                                              </p:stCondLst>
                                            </p:cTn>
                                            <p:tgtEl>
                                              <p:spTgt spid="39"/>
                                            </p:tgtEl>
                                            <p:attrNameLst>
                                              <p:attrName>style.visibility</p:attrName>
                                            </p:attrNameLst>
                                          </p:cBhvr>
                                          <p:to>
                                            <p:strVal val="visible"/>
                                          </p:to>
                                        </p:set>
                                        <p:anim calcmode="lin" valueType="num">
                                          <p:cBhvr additive="base">
                                            <p:cTn id="95" dur="2500" fill="hold"/>
                                            <p:tgtEl>
                                              <p:spTgt spid="39"/>
                                            </p:tgtEl>
                                            <p:attrNameLst>
                                              <p:attrName>ppt_x</p:attrName>
                                            </p:attrNameLst>
                                          </p:cBhvr>
                                          <p:tavLst>
                                            <p:tav tm="0">
                                              <p:val>
                                                <p:strVal val="1+#ppt_w/2"/>
                                              </p:val>
                                            </p:tav>
                                            <p:tav tm="100000">
                                              <p:val>
                                                <p:strVal val="#ppt_x"/>
                                              </p:val>
                                            </p:tav>
                                          </p:tavLst>
                                        </p:anim>
                                        <p:anim calcmode="lin" valueType="num">
                                          <p:cBhvr additive="base">
                                            <p:cTn id="96" dur="2500" fill="hold"/>
                                            <p:tgtEl>
                                              <p:spTgt spid="39"/>
                                            </p:tgtEl>
                                            <p:attrNameLst>
                                              <p:attrName>ppt_y</p:attrName>
                                            </p:attrNameLst>
                                          </p:cBhvr>
                                          <p:tavLst>
                                            <p:tav tm="0">
                                              <p:val>
                                                <p:strVal val="0-#ppt_h/2"/>
                                              </p:val>
                                            </p:tav>
                                            <p:tav tm="100000">
                                              <p:val>
                                                <p:strVal val="#ppt_y"/>
                                              </p:val>
                                            </p:tav>
                                          </p:tavLst>
                                        </p:anim>
                                      </p:childTnLst>
                                    </p:cTn>
                                  </p:par>
                                  <p:par>
                                    <p:cTn id="97" presetID="2" presetClass="entr" presetSubtype="3" fill="hold" grpId="0" nodeType="withEffect">
                                      <p:stCondLst>
                                        <p:cond delay="200"/>
                                      </p:stCondLst>
                                      <p:childTnLst>
                                        <p:set>
                                          <p:cBhvr>
                                            <p:cTn id="98" dur="1" fill="hold">
                                              <p:stCondLst>
                                                <p:cond delay="0"/>
                                              </p:stCondLst>
                                            </p:cTn>
                                            <p:tgtEl>
                                              <p:spTgt spid="40"/>
                                            </p:tgtEl>
                                            <p:attrNameLst>
                                              <p:attrName>style.visibility</p:attrName>
                                            </p:attrNameLst>
                                          </p:cBhvr>
                                          <p:to>
                                            <p:strVal val="visible"/>
                                          </p:to>
                                        </p:set>
                                        <p:anim calcmode="lin" valueType="num">
                                          <p:cBhvr additive="base">
                                            <p:cTn id="99" dur="2000" fill="hold"/>
                                            <p:tgtEl>
                                              <p:spTgt spid="40"/>
                                            </p:tgtEl>
                                            <p:attrNameLst>
                                              <p:attrName>ppt_x</p:attrName>
                                            </p:attrNameLst>
                                          </p:cBhvr>
                                          <p:tavLst>
                                            <p:tav tm="0">
                                              <p:val>
                                                <p:strVal val="1+#ppt_w/2"/>
                                              </p:val>
                                            </p:tav>
                                            <p:tav tm="100000">
                                              <p:val>
                                                <p:strVal val="#ppt_x"/>
                                              </p:val>
                                            </p:tav>
                                          </p:tavLst>
                                        </p:anim>
                                        <p:anim calcmode="lin" valueType="num">
                                          <p:cBhvr additive="base">
                                            <p:cTn id="100" dur="2000" fill="hold"/>
                                            <p:tgtEl>
                                              <p:spTgt spid="40"/>
                                            </p:tgtEl>
                                            <p:attrNameLst>
                                              <p:attrName>ppt_y</p:attrName>
                                            </p:attrNameLst>
                                          </p:cBhvr>
                                          <p:tavLst>
                                            <p:tav tm="0">
                                              <p:val>
                                                <p:strVal val="0-#ppt_h/2"/>
                                              </p:val>
                                            </p:tav>
                                            <p:tav tm="100000">
                                              <p:val>
                                                <p:strVal val="#ppt_y"/>
                                              </p:val>
                                            </p:tav>
                                          </p:tavLst>
                                        </p:anim>
                                      </p:childTnLst>
                                    </p:cTn>
                                  </p:par>
                                  <p:par>
                                    <p:cTn id="101" presetID="2" presetClass="entr" presetSubtype="3" fill="hold" grpId="0" nodeType="withEffect">
                                      <p:stCondLst>
                                        <p:cond delay="800"/>
                                      </p:stCondLst>
                                      <p:childTnLst>
                                        <p:set>
                                          <p:cBhvr>
                                            <p:cTn id="102" dur="1" fill="hold">
                                              <p:stCondLst>
                                                <p:cond delay="0"/>
                                              </p:stCondLst>
                                            </p:cTn>
                                            <p:tgtEl>
                                              <p:spTgt spid="41"/>
                                            </p:tgtEl>
                                            <p:attrNameLst>
                                              <p:attrName>style.visibility</p:attrName>
                                            </p:attrNameLst>
                                          </p:cBhvr>
                                          <p:to>
                                            <p:strVal val="visible"/>
                                          </p:to>
                                        </p:set>
                                        <p:anim calcmode="lin" valueType="num">
                                          <p:cBhvr additive="base">
                                            <p:cTn id="103" dur="2000" fill="hold"/>
                                            <p:tgtEl>
                                              <p:spTgt spid="41"/>
                                            </p:tgtEl>
                                            <p:attrNameLst>
                                              <p:attrName>ppt_x</p:attrName>
                                            </p:attrNameLst>
                                          </p:cBhvr>
                                          <p:tavLst>
                                            <p:tav tm="0">
                                              <p:val>
                                                <p:strVal val="1+#ppt_w/2"/>
                                              </p:val>
                                            </p:tav>
                                            <p:tav tm="100000">
                                              <p:val>
                                                <p:strVal val="#ppt_x"/>
                                              </p:val>
                                            </p:tav>
                                          </p:tavLst>
                                        </p:anim>
                                        <p:anim calcmode="lin" valueType="num">
                                          <p:cBhvr additive="base">
                                            <p:cTn id="104" dur="2000" fill="hold"/>
                                            <p:tgtEl>
                                              <p:spTgt spid="41"/>
                                            </p:tgtEl>
                                            <p:attrNameLst>
                                              <p:attrName>ppt_y</p:attrName>
                                            </p:attrNameLst>
                                          </p:cBhvr>
                                          <p:tavLst>
                                            <p:tav tm="0">
                                              <p:val>
                                                <p:strVal val="0-#ppt_h/2"/>
                                              </p:val>
                                            </p:tav>
                                            <p:tav tm="100000">
                                              <p:val>
                                                <p:strVal val="#ppt_y"/>
                                              </p:val>
                                            </p:tav>
                                          </p:tavLst>
                                        </p:anim>
                                      </p:childTnLst>
                                    </p:cTn>
                                  </p:par>
                                  <p:par>
                                    <p:cTn id="105" presetID="2" presetClass="entr" presetSubtype="3" fill="hold" grpId="0" nodeType="withEffect">
                                      <p:stCondLst>
                                        <p:cond delay="800"/>
                                      </p:stCondLst>
                                      <p:childTnLst>
                                        <p:set>
                                          <p:cBhvr>
                                            <p:cTn id="106" dur="1" fill="hold">
                                              <p:stCondLst>
                                                <p:cond delay="0"/>
                                              </p:stCondLst>
                                            </p:cTn>
                                            <p:tgtEl>
                                              <p:spTgt spid="42"/>
                                            </p:tgtEl>
                                            <p:attrNameLst>
                                              <p:attrName>style.visibility</p:attrName>
                                            </p:attrNameLst>
                                          </p:cBhvr>
                                          <p:to>
                                            <p:strVal val="visible"/>
                                          </p:to>
                                        </p:set>
                                        <p:anim calcmode="lin" valueType="num">
                                          <p:cBhvr additive="base">
                                            <p:cTn id="107" dur="2500" fill="hold"/>
                                            <p:tgtEl>
                                              <p:spTgt spid="42"/>
                                            </p:tgtEl>
                                            <p:attrNameLst>
                                              <p:attrName>ppt_x</p:attrName>
                                            </p:attrNameLst>
                                          </p:cBhvr>
                                          <p:tavLst>
                                            <p:tav tm="0">
                                              <p:val>
                                                <p:strVal val="1+#ppt_w/2"/>
                                              </p:val>
                                            </p:tav>
                                            <p:tav tm="100000">
                                              <p:val>
                                                <p:strVal val="#ppt_x"/>
                                              </p:val>
                                            </p:tav>
                                          </p:tavLst>
                                        </p:anim>
                                        <p:anim calcmode="lin" valueType="num">
                                          <p:cBhvr additive="base">
                                            <p:cTn id="108" dur="2500" fill="hold"/>
                                            <p:tgtEl>
                                              <p:spTgt spid="42"/>
                                            </p:tgtEl>
                                            <p:attrNameLst>
                                              <p:attrName>ppt_y</p:attrName>
                                            </p:attrNameLst>
                                          </p:cBhvr>
                                          <p:tavLst>
                                            <p:tav tm="0">
                                              <p:val>
                                                <p:strVal val="0-#ppt_h/2"/>
                                              </p:val>
                                            </p:tav>
                                            <p:tav tm="100000">
                                              <p:val>
                                                <p:strVal val="#ppt_y"/>
                                              </p:val>
                                            </p:tav>
                                          </p:tavLst>
                                        </p:anim>
                                      </p:childTnLst>
                                    </p:cTn>
                                  </p:par>
                                  <p:par>
                                    <p:cTn id="109" presetID="2" presetClass="entr" presetSubtype="3" fill="hold" grpId="0" nodeType="withEffect">
                                      <p:stCondLst>
                                        <p:cond delay="500"/>
                                      </p:stCondLst>
                                      <p:childTnLst>
                                        <p:set>
                                          <p:cBhvr>
                                            <p:cTn id="110" dur="1" fill="hold">
                                              <p:stCondLst>
                                                <p:cond delay="0"/>
                                              </p:stCondLst>
                                            </p:cTn>
                                            <p:tgtEl>
                                              <p:spTgt spid="43"/>
                                            </p:tgtEl>
                                            <p:attrNameLst>
                                              <p:attrName>style.visibility</p:attrName>
                                            </p:attrNameLst>
                                          </p:cBhvr>
                                          <p:to>
                                            <p:strVal val="visible"/>
                                          </p:to>
                                        </p:set>
                                        <p:anim calcmode="lin" valueType="num">
                                          <p:cBhvr additive="base">
                                            <p:cTn id="111" dur="2500" fill="hold"/>
                                            <p:tgtEl>
                                              <p:spTgt spid="43"/>
                                            </p:tgtEl>
                                            <p:attrNameLst>
                                              <p:attrName>ppt_x</p:attrName>
                                            </p:attrNameLst>
                                          </p:cBhvr>
                                          <p:tavLst>
                                            <p:tav tm="0">
                                              <p:val>
                                                <p:strVal val="1+#ppt_w/2"/>
                                              </p:val>
                                            </p:tav>
                                            <p:tav tm="100000">
                                              <p:val>
                                                <p:strVal val="#ppt_x"/>
                                              </p:val>
                                            </p:tav>
                                          </p:tavLst>
                                        </p:anim>
                                        <p:anim calcmode="lin" valueType="num">
                                          <p:cBhvr additive="base">
                                            <p:cTn id="112" dur="2500" fill="hold"/>
                                            <p:tgtEl>
                                              <p:spTgt spid="43"/>
                                            </p:tgtEl>
                                            <p:attrNameLst>
                                              <p:attrName>ppt_y</p:attrName>
                                            </p:attrNameLst>
                                          </p:cBhvr>
                                          <p:tavLst>
                                            <p:tav tm="0">
                                              <p:val>
                                                <p:strVal val="0-#ppt_h/2"/>
                                              </p:val>
                                            </p:tav>
                                            <p:tav tm="100000">
                                              <p:val>
                                                <p:strVal val="#ppt_y"/>
                                              </p:val>
                                            </p:tav>
                                          </p:tavLst>
                                        </p:anim>
                                      </p:childTnLst>
                                    </p:cTn>
                                  </p:par>
                                  <p:par>
                                    <p:cTn id="113" presetID="2" presetClass="entr" presetSubtype="3" fill="hold" grpId="0" nodeType="withEffect">
                                      <p:stCondLst>
                                        <p:cond delay="1300"/>
                                      </p:stCondLst>
                                      <p:childTnLst>
                                        <p:set>
                                          <p:cBhvr>
                                            <p:cTn id="114" dur="1" fill="hold">
                                              <p:stCondLst>
                                                <p:cond delay="0"/>
                                              </p:stCondLst>
                                            </p:cTn>
                                            <p:tgtEl>
                                              <p:spTgt spid="44"/>
                                            </p:tgtEl>
                                            <p:attrNameLst>
                                              <p:attrName>style.visibility</p:attrName>
                                            </p:attrNameLst>
                                          </p:cBhvr>
                                          <p:to>
                                            <p:strVal val="visible"/>
                                          </p:to>
                                        </p:set>
                                        <p:anim calcmode="lin" valueType="num">
                                          <p:cBhvr additive="base">
                                            <p:cTn id="115" dur="2000" fill="hold"/>
                                            <p:tgtEl>
                                              <p:spTgt spid="44"/>
                                            </p:tgtEl>
                                            <p:attrNameLst>
                                              <p:attrName>ppt_x</p:attrName>
                                            </p:attrNameLst>
                                          </p:cBhvr>
                                          <p:tavLst>
                                            <p:tav tm="0">
                                              <p:val>
                                                <p:strVal val="1+#ppt_w/2"/>
                                              </p:val>
                                            </p:tav>
                                            <p:tav tm="100000">
                                              <p:val>
                                                <p:strVal val="#ppt_x"/>
                                              </p:val>
                                            </p:tav>
                                          </p:tavLst>
                                        </p:anim>
                                        <p:anim calcmode="lin" valueType="num">
                                          <p:cBhvr additive="base">
                                            <p:cTn id="116" dur="2000" fill="hold"/>
                                            <p:tgtEl>
                                              <p:spTgt spid="44"/>
                                            </p:tgtEl>
                                            <p:attrNameLst>
                                              <p:attrName>ppt_y</p:attrName>
                                            </p:attrNameLst>
                                          </p:cBhvr>
                                          <p:tavLst>
                                            <p:tav tm="0">
                                              <p:val>
                                                <p:strVal val="0-#ppt_h/2"/>
                                              </p:val>
                                            </p:tav>
                                            <p:tav tm="100000">
                                              <p:val>
                                                <p:strVal val="#ppt_y"/>
                                              </p:val>
                                            </p:tav>
                                          </p:tavLst>
                                        </p:anim>
                                      </p:childTnLst>
                                    </p:cTn>
                                  </p:par>
                                  <p:par>
                                    <p:cTn id="117" presetID="2" presetClass="entr" presetSubtype="3" fill="hold" grpId="0" nodeType="withEffect">
                                      <p:stCondLst>
                                        <p:cond delay="200"/>
                                      </p:stCondLst>
                                      <p:childTnLst>
                                        <p:set>
                                          <p:cBhvr>
                                            <p:cTn id="118" dur="1" fill="hold">
                                              <p:stCondLst>
                                                <p:cond delay="0"/>
                                              </p:stCondLst>
                                            </p:cTn>
                                            <p:tgtEl>
                                              <p:spTgt spid="45"/>
                                            </p:tgtEl>
                                            <p:attrNameLst>
                                              <p:attrName>style.visibility</p:attrName>
                                            </p:attrNameLst>
                                          </p:cBhvr>
                                          <p:to>
                                            <p:strVal val="visible"/>
                                          </p:to>
                                        </p:set>
                                        <p:anim calcmode="lin" valueType="num">
                                          <p:cBhvr additive="base">
                                            <p:cTn id="119" dur="2500" fill="hold"/>
                                            <p:tgtEl>
                                              <p:spTgt spid="45"/>
                                            </p:tgtEl>
                                            <p:attrNameLst>
                                              <p:attrName>ppt_x</p:attrName>
                                            </p:attrNameLst>
                                          </p:cBhvr>
                                          <p:tavLst>
                                            <p:tav tm="0">
                                              <p:val>
                                                <p:strVal val="1+#ppt_w/2"/>
                                              </p:val>
                                            </p:tav>
                                            <p:tav tm="100000">
                                              <p:val>
                                                <p:strVal val="#ppt_x"/>
                                              </p:val>
                                            </p:tav>
                                          </p:tavLst>
                                        </p:anim>
                                        <p:anim calcmode="lin" valueType="num">
                                          <p:cBhvr additive="base">
                                            <p:cTn id="120" dur="2500" fill="hold"/>
                                            <p:tgtEl>
                                              <p:spTgt spid="45"/>
                                            </p:tgtEl>
                                            <p:attrNameLst>
                                              <p:attrName>ppt_y</p:attrName>
                                            </p:attrNameLst>
                                          </p:cBhvr>
                                          <p:tavLst>
                                            <p:tav tm="0">
                                              <p:val>
                                                <p:strVal val="0-#ppt_h/2"/>
                                              </p:val>
                                            </p:tav>
                                            <p:tav tm="100000">
                                              <p:val>
                                                <p:strVal val="#ppt_y"/>
                                              </p:val>
                                            </p:tav>
                                          </p:tavLst>
                                        </p:anim>
                                      </p:childTnLst>
                                    </p:cTn>
                                  </p:par>
                                  <p:par>
                                    <p:cTn id="121" presetID="2" presetClass="entr" presetSubtype="3" fill="hold" grpId="0" nodeType="withEffect">
                                      <p:stCondLst>
                                        <p:cond delay="0"/>
                                      </p:stCondLst>
                                      <p:childTnLst>
                                        <p:set>
                                          <p:cBhvr>
                                            <p:cTn id="122" dur="1" fill="hold">
                                              <p:stCondLst>
                                                <p:cond delay="0"/>
                                              </p:stCondLst>
                                            </p:cTn>
                                            <p:tgtEl>
                                              <p:spTgt spid="46"/>
                                            </p:tgtEl>
                                            <p:attrNameLst>
                                              <p:attrName>style.visibility</p:attrName>
                                            </p:attrNameLst>
                                          </p:cBhvr>
                                          <p:to>
                                            <p:strVal val="visible"/>
                                          </p:to>
                                        </p:set>
                                        <p:anim calcmode="lin" valueType="num">
                                          <p:cBhvr additive="base">
                                            <p:cTn id="123" dur="2000" fill="hold"/>
                                            <p:tgtEl>
                                              <p:spTgt spid="46"/>
                                            </p:tgtEl>
                                            <p:attrNameLst>
                                              <p:attrName>ppt_x</p:attrName>
                                            </p:attrNameLst>
                                          </p:cBhvr>
                                          <p:tavLst>
                                            <p:tav tm="0">
                                              <p:val>
                                                <p:strVal val="1+#ppt_w/2"/>
                                              </p:val>
                                            </p:tav>
                                            <p:tav tm="100000">
                                              <p:val>
                                                <p:strVal val="#ppt_x"/>
                                              </p:val>
                                            </p:tav>
                                          </p:tavLst>
                                        </p:anim>
                                        <p:anim calcmode="lin" valueType="num">
                                          <p:cBhvr additive="base">
                                            <p:cTn id="124" dur="2000" fill="hold"/>
                                            <p:tgtEl>
                                              <p:spTgt spid="46"/>
                                            </p:tgtEl>
                                            <p:attrNameLst>
                                              <p:attrName>ppt_y</p:attrName>
                                            </p:attrNameLst>
                                          </p:cBhvr>
                                          <p:tavLst>
                                            <p:tav tm="0">
                                              <p:val>
                                                <p:strVal val="0-#ppt_h/2"/>
                                              </p:val>
                                            </p:tav>
                                            <p:tav tm="100000">
                                              <p:val>
                                                <p:strVal val="#ppt_y"/>
                                              </p:val>
                                            </p:tav>
                                          </p:tavLst>
                                        </p:anim>
                                      </p:childTnLst>
                                    </p:cTn>
                                  </p:par>
                                  <p:par>
                                    <p:cTn id="125" presetID="2" presetClass="entr" presetSubtype="3" fill="hold" grpId="0" nodeType="withEffect">
                                      <p:stCondLst>
                                        <p:cond delay="1900"/>
                                      </p:stCondLst>
                                      <p:childTnLst>
                                        <p:set>
                                          <p:cBhvr>
                                            <p:cTn id="126" dur="1" fill="hold">
                                              <p:stCondLst>
                                                <p:cond delay="0"/>
                                              </p:stCondLst>
                                            </p:cTn>
                                            <p:tgtEl>
                                              <p:spTgt spid="47"/>
                                            </p:tgtEl>
                                            <p:attrNameLst>
                                              <p:attrName>style.visibility</p:attrName>
                                            </p:attrNameLst>
                                          </p:cBhvr>
                                          <p:to>
                                            <p:strVal val="visible"/>
                                          </p:to>
                                        </p:set>
                                        <p:anim calcmode="lin" valueType="num">
                                          <p:cBhvr additive="base">
                                            <p:cTn id="127" dur="2250" fill="hold"/>
                                            <p:tgtEl>
                                              <p:spTgt spid="47"/>
                                            </p:tgtEl>
                                            <p:attrNameLst>
                                              <p:attrName>ppt_x</p:attrName>
                                            </p:attrNameLst>
                                          </p:cBhvr>
                                          <p:tavLst>
                                            <p:tav tm="0">
                                              <p:val>
                                                <p:strVal val="1+#ppt_w/2"/>
                                              </p:val>
                                            </p:tav>
                                            <p:tav tm="100000">
                                              <p:val>
                                                <p:strVal val="#ppt_x"/>
                                              </p:val>
                                            </p:tav>
                                          </p:tavLst>
                                        </p:anim>
                                        <p:anim calcmode="lin" valueType="num">
                                          <p:cBhvr additive="base">
                                            <p:cTn id="128" dur="2250" fill="hold"/>
                                            <p:tgtEl>
                                              <p:spTgt spid="47"/>
                                            </p:tgtEl>
                                            <p:attrNameLst>
                                              <p:attrName>ppt_y</p:attrName>
                                            </p:attrNameLst>
                                          </p:cBhvr>
                                          <p:tavLst>
                                            <p:tav tm="0">
                                              <p:val>
                                                <p:strVal val="0-#ppt_h/2"/>
                                              </p:val>
                                            </p:tav>
                                            <p:tav tm="100000">
                                              <p:val>
                                                <p:strVal val="#ppt_y"/>
                                              </p:val>
                                            </p:tav>
                                          </p:tavLst>
                                        </p:anim>
                                      </p:childTnLst>
                                    </p:cTn>
                                  </p:par>
                                  <p:par>
                                    <p:cTn id="129" presetID="2" presetClass="entr" presetSubtype="3" fill="hold" grpId="0" nodeType="withEffect">
                                      <p:stCondLst>
                                        <p:cond delay="1400"/>
                                      </p:stCondLst>
                                      <p:childTnLst>
                                        <p:set>
                                          <p:cBhvr>
                                            <p:cTn id="130" dur="1" fill="hold">
                                              <p:stCondLst>
                                                <p:cond delay="0"/>
                                              </p:stCondLst>
                                            </p:cTn>
                                            <p:tgtEl>
                                              <p:spTgt spid="48"/>
                                            </p:tgtEl>
                                            <p:attrNameLst>
                                              <p:attrName>style.visibility</p:attrName>
                                            </p:attrNameLst>
                                          </p:cBhvr>
                                          <p:to>
                                            <p:strVal val="visible"/>
                                          </p:to>
                                        </p:set>
                                        <p:anim calcmode="lin" valueType="num">
                                          <p:cBhvr additive="base">
                                            <p:cTn id="131" dur="2000" fill="hold"/>
                                            <p:tgtEl>
                                              <p:spTgt spid="48"/>
                                            </p:tgtEl>
                                            <p:attrNameLst>
                                              <p:attrName>ppt_x</p:attrName>
                                            </p:attrNameLst>
                                          </p:cBhvr>
                                          <p:tavLst>
                                            <p:tav tm="0">
                                              <p:val>
                                                <p:strVal val="1+#ppt_w/2"/>
                                              </p:val>
                                            </p:tav>
                                            <p:tav tm="100000">
                                              <p:val>
                                                <p:strVal val="#ppt_x"/>
                                              </p:val>
                                            </p:tav>
                                          </p:tavLst>
                                        </p:anim>
                                        <p:anim calcmode="lin" valueType="num">
                                          <p:cBhvr additive="base">
                                            <p:cTn id="132" dur="2000" fill="hold"/>
                                            <p:tgtEl>
                                              <p:spTgt spid="48"/>
                                            </p:tgtEl>
                                            <p:attrNameLst>
                                              <p:attrName>ppt_y</p:attrName>
                                            </p:attrNameLst>
                                          </p:cBhvr>
                                          <p:tavLst>
                                            <p:tav tm="0">
                                              <p:val>
                                                <p:strVal val="0-#ppt_h/2"/>
                                              </p:val>
                                            </p:tav>
                                            <p:tav tm="100000">
                                              <p:val>
                                                <p:strVal val="#ppt_y"/>
                                              </p:val>
                                            </p:tav>
                                          </p:tavLst>
                                        </p:anim>
                                      </p:childTnLst>
                                    </p:cTn>
                                  </p:par>
                                  <p:par>
                                    <p:cTn id="133" presetID="2" presetClass="entr" presetSubtype="3" fill="hold" grpId="0" nodeType="withEffect">
                                      <p:stCondLst>
                                        <p:cond delay="700"/>
                                      </p:stCondLst>
                                      <p:childTnLst>
                                        <p:set>
                                          <p:cBhvr>
                                            <p:cTn id="134" dur="1" fill="hold">
                                              <p:stCondLst>
                                                <p:cond delay="0"/>
                                              </p:stCondLst>
                                            </p:cTn>
                                            <p:tgtEl>
                                              <p:spTgt spid="49"/>
                                            </p:tgtEl>
                                            <p:attrNameLst>
                                              <p:attrName>style.visibility</p:attrName>
                                            </p:attrNameLst>
                                          </p:cBhvr>
                                          <p:to>
                                            <p:strVal val="visible"/>
                                          </p:to>
                                        </p:set>
                                        <p:anim calcmode="lin" valueType="num">
                                          <p:cBhvr additive="base">
                                            <p:cTn id="135" dur="2500" fill="hold"/>
                                            <p:tgtEl>
                                              <p:spTgt spid="49"/>
                                            </p:tgtEl>
                                            <p:attrNameLst>
                                              <p:attrName>ppt_x</p:attrName>
                                            </p:attrNameLst>
                                          </p:cBhvr>
                                          <p:tavLst>
                                            <p:tav tm="0">
                                              <p:val>
                                                <p:strVal val="1+#ppt_w/2"/>
                                              </p:val>
                                            </p:tav>
                                            <p:tav tm="100000">
                                              <p:val>
                                                <p:strVal val="#ppt_x"/>
                                              </p:val>
                                            </p:tav>
                                          </p:tavLst>
                                        </p:anim>
                                        <p:anim calcmode="lin" valueType="num">
                                          <p:cBhvr additive="base">
                                            <p:cTn id="136" dur="2500" fill="hold"/>
                                            <p:tgtEl>
                                              <p:spTgt spid="49"/>
                                            </p:tgtEl>
                                            <p:attrNameLst>
                                              <p:attrName>ppt_y</p:attrName>
                                            </p:attrNameLst>
                                          </p:cBhvr>
                                          <p:tavLst>
                                            <p:tav tm="0">
                                              <p:val>
                                                <p:strVal val="0-#ppt_h/2"/>
                                              </p:val>
                                            </p:tav>
                                            <p:tav tm="100000">
                                              <p:val>
                                                <p:strVal val="#ppt_y"/>
                                              </p:val>
                                            </p:tav>
                                          </p:tavLst>
                                        </p:anim>
                                      </p:childTnLst>
                                    </p:cTn>
                                  </p:par>
                                  <p:par>
                                    <p:cTn id="137" presetID="2" presetClass="entr" presetSubtype="3" fill="hold" grpId="0" nodeType="withEffect">
                                      <p:stCondLst>
                                        <p:cond delay="0"/>
                                      </p:stCondLst>
                                      <p:childTnLst>
                                        <p:set>
                                          <p:cBhvr>
                                            <p:cTn id="138" dur="1" fill="hold">
                                              <p:stCondLst>
                                                <p:cond delay="0"/>
                                              </p:stCondLst>
                                            </p:cTn>
                                            <p:tgtEl>
                                              <p:spTgt spid="50"/>
                                            </p:tgtEl>
                                            <p:attrNameLst>
                                              <p:attrName>style.visibility</p:attrName>
                                            </p:attrNameLst>
                                          </p:cBhvr>
                                          <p:to>
                                            <p:strVal val="visible"/>
                                          </p:to>
                                        </p:set>
                                        <p:anim calcmode="lin" valueType="num">
                                          <p:cBhvr additive="base">
                                            <p:cTn id="139" dur="2250" fill="hold"/>
                                            <p:tgtEl>
                                              <p:spTgt spid="50"/>
                                            </p:tgtEl>
                                            <p:attrNameLst>
                                              <p:attrName>ppt_x</p:attrName>
                                            </p:attrNameLst>
                                          </p:cBhvr>
                                          <p:tavLst>
                                            <p:tav tm="0">
                                              <p:val>
                                                <p:strVal val="1+#ppt_w/2"/>
                                              </p:val>
                                            </p:tav>
                                            <p:tav tm="100000">
                                              <p:val>
                                                <p:strVal val="#ppt_x"/>
                                              </p:val>
                                            </p:tav>
                                          </p:tavLst>
                                        </p:anim>
                                        <p:anim calcmode="lin" valueType="num">
                                          <p:cBhvr additive="base">
                                            <p:cTn id="140" dur="2250" fill="hold"/>
                                            <p:tgtEl>
                                              <p:spTgt spid="50"/>
                                            </p:tgtEl>
                                            <p:attrNameLst>
                                              <p:attrName>ppt_y</p:attrName>
                                            </p:attrNameLst>
                                          </p:cBhvr>
                                          <p:tavLst>
                                            <p:tav tm="0">
                                              <p:val>
                                                <p:strVal val="0-#ppt_h/2"/>
                                              </p:val>
                                            </p:tav>
                                            <p:tav tm="100000">
                                              <p:val>
                                                <p:strVal val="#ppt_y"/>
                                              </p:val>
                                            </p:tav>
                                          </p:tavLst>
                                        </p:anim>
                                      </p:childTnLst>
                                    </p:cTn>
                                  </p:par>
                                  <p:par>
                                    <p:cTn id="141" presetID="2" presetClass="entr" presetSubtype="3" fill="hold" grpId="0" nodeType="withEffect">
                                      <p:stCondLst>
                                        <p:cond delay="2300"/>
                                      </p:stCondLst>
                                      <p:childTnLst>
                                        <p:set>
                                          <p:cBhvr>
                                            <p:cTn id="142" dur="1" fill="hold">
                                              <p:stCondLst>
                                                <p:cond delay="0"/>
                                              </p:stCondLst>
                                            </p:cTn>
                                            <p:tgtEl>
                                              <p:spTgt spid="51"/>
                                            </p:tgtEl>
                                            <p:attrNameLst>
                                              <p:attrName>style.visibility</p:attrName>
                                            </p:attrNameLst>
                                          </p:cBhvr>
                                          <p:to>
                                            <p:strVal val="visible"/>
                                          </p:to>
                                        </p:set>
                                        <p:anim calcmode="lin" valueType="num">
                                          <p:cBhvr additive="base">
                                            <p:cTn id="143" dur="2000" fill="hold"/>
                                            <p:tgtEl>
                                              <p:spTgt spid="51"/>
                                            </p:tgtEl>
                                            <p:attrNameLst>
                                              <p:attrName>ppt_x</p:attrName>
                                            </p:attrNameLst>
                                          </p:cBhvr>
                                          <p:tavLst>
                                            <p:tav tm="0">
                                              <p:val>
                                                <p:strVal val="1+#ppt_w/2"/>
                                              </p:val>
                                            </p:tav>
                                            <p:tav tm="100000">
                                              <p:val>
                                                <p:strVal val="#ppt_x"/>
                                              </p:val>
                                            </p:tav>
                                          </p:tavLst>
                                        </p:anim>
                                        <p:anim calcmode="lin" valueType="num">
                                          <p:cBhvr additive="base">
                                            <p:cTn id="144" dur="2000" fill="hold"/>
                                            <p:tgtEl>
                                              <p:spTgt spid="51"/>
                                            </p:tgtEl>
                                            <p:attrNameLst>
                                              <p:attrName>ppt_y</p:attrName>
                                            </p:attrNameLst>
                                          </p:cBhvr>
                                          <p:tavLst>
                                            <p:tav tm="0">
                                              <p:val>
                                                <p:strVal val="0-#ppt_h/2"/>
                                              </p:val>
                                            </p:tav>
                                            <p:tav tm="100000">
                                              <p:val>
                                                <p:strVal val="#ppt_y"/>
                                              </p:val>
                                            </p:tav>
                                          </p:tavLst>
                                        </p:anim>
                                      </p:childTnLst>
                                    </p:cTn>
                                  </p:par>
                                  <p:par>
                                    <p:cTn id="145" presetID="2" presetClass="entr" presetSubtype="3" fill="hold" grpId="0" nodeType="withEffect">
                                      <p:stCondLst>
                                        <p:cond delay="1500"/>
                                      </p:stCondLst>
                                      <p:childTnLst>
                                        <p:set>
                                          <p:cBhvr>
                                            <p:cTn id="146" dur="1" fill="hold">
                                              <p:stCondLst>
                                                <p:cond delay="0"/>
                                              </p:stCondLst>
                                            </p:cTn>
                                            <p:tgtEl>
                                              <p:spTgt spid="52"/>
                                            </p:tgtEl>
                                            <p:attrNameLst>
                                              <p:attrName>style.visibility</p:attrName>
                                            </p:attrNameLst>
                                          </p:cBhvr>
                                          <p:to>
                                            <p:strVal val="visible"/>
                                          </p:to>
                                        </p:set>
                                        <p:anim calcmode="lin" valueType="num">
                                          <p:cBhvr additive="base">
                                            <p:cTn id="147" dur="2500" fill="hold"/>
                                            <p:tgtEl>
                                              <p:spTgt spid="52"/>
                                            </p:tgtEl>
                                            <p:attrNameLst>
                                              <p:attrName>ppt_x</p:attrName>
                                            </p:attrNameLst>
                                          </p:cBhvr>
                                          <p:tavLst>
                                            <p:tav tm="0">
                                              <p:val>
                                                <p:strVal val="1+#ppt_w/2"/>
                                              </p:val>
                                            </p:tav>
                                            <p:tav tm="100000">
                                              <p:val>
                                                <p:strVal val="#ppt_x"/>
                                              </p:val>
                                            </p:tav>
                                          </p:tavLst>
                                        </p:anim>
                                        <p:anim calcmode="lin" valueType="num">
                                          <p:cBhvr additive="base">
                                            <p:cTn id="148" dur="2500" fill="hold"/>
                                            <p:tgtEl>
                                              <p:spTgt spid="52"/>
                                            </p:tgtEl>
                                            <p:attrNameLst>
                                              <p:attrName>ppt_y</p:attrName>
                                            </p:attrNameLst>
                                          </p:cBhvr>
                                          <p:tavLst>
                                            <p:tav tm="0">
                                              <p:val>
                                                <p:strVal val="0-#ppt_h/2"/>
                                              </p:val>
                                            </p:tav>
                                            <p:tav tm="100000">
                                              <p:val>
                                                <p:strVal val="#ppt_y"/>
                                              </p:val>
                                            </p:tav>
                                          </p:tavLst>
                                        </p:anim>
                                      </p:childTnLst>
                                    </p:cTn>
                                  </p:par>
                                  <p:par>
                                    <p:cTn id="149" presetID="2" presetClass="entr" presetSubtype="3" fill="hold" grpId="0" nodeType="withEffect">
                                      <p:stCondLst>
                                        <p:cond delay="600"/>
                                      </p:stCondLst>
                                      <p:childTnLst>
                                        <p:set>
                                          <p:cBhvr>
                                            <p:cTn id="150" dur="1" fill="hold">
                                              <p:stCondLst>
                                                <p:cond delay="0"/>
                                              </p:stCondLst>
                                            </p:cTn>
                                            <p:tgtEl>
                                              <p:spTgt spid="53"/>
                                            </p:tgtEl>
                                            <p:attrNameLst>
                                              <p:attrName>style.visibility</p:attrName>
                                            </p:attrNameLst>
                                          </p:cBhvr>
                                          <p:to>
                                            <p:strVal val="visible"/>
                                          </p:to>
                                        </p:set>
                                        <p:anim calcmode="lin" valueType="num">
                                          <p:cBhvr additive="base">
                                            <p:cTn id="151" dur="2500" fill="hold"/>
                                            <p:tgtEl>
                                              <p:spTgt spid="53"/>
                                            </p:tgtEl>
                                            <p:attrNameLst>
                                              <p:attrName>ppt_x</p:attrName>
                                            </p:attrNameLst>
                                          </p:cBhvr>
                                          <p:tavLst>
                                            <p:tav tm="0">
                                              <p:val>
                                                <p:strVal val="1+#ppt_w/2"/>
                                              </p:val>
                                            </p:tav>
                                            <p:tav tm="100000">
                                              <p:val>
                                                <p:strVal val="#ppt_x"/>
                                              </p:val>
                                            </p:tav>
                                          </p:tavLst>
                                        </p:anim>
                                        <p:anim calcmode="lin" valueType="num">
                                          <p:cBhvr additive="base">
                                            <p:cTn id="152" dur="2500" fill="hold"/>
                                            <p:tgtEl>
                                              <p:spTgt spid="53"/>
                                            </p:tgtEl>
                                            <p:attrNameLst>
                                              <p:attrName>ppt_y</p:attrName>
                                            </p:attrNameLst>
                                          </p:cBhvr>
                                          <p:tavLst>
                                            <p:tav tm="0">
                                              <p:val>
                                                <p:strVal val="0-#ppt_h/2"/>
                                              </p:val>
                                            </p:tav>
                                            <p:tav tm="100000">
                                              <p:val>
                                                <p:strVal val="#ppt_y"/>
                                              </p:val>
                                            </p:tav>
                                          </p:tavLst>
                                        </p:anim>
                                      </p:childTnLst>
                                    </p:cTn>
                                  </p:par>
                                  <p:par>
                                    <p:cTn id="153" presetID="2" presetClass="entr" presetSubtype="3" fill="hold" grpId="0" nodeType="withEffect">
                                      <p:stCondLst>
                                        <p:cond delay="0"/>
                                      </p:stCondLst>
                                      <p:childTnLst>
                                        <p:set>
                                          <p:cBhvr>
                                            <p:cTn id="154" dur="1" fill="hold">
                                              <p:stCondLst>
                                                <p:cond delay="0"/>
                                              </p:stCondLst>
                                            </p:cTn>
                                            <p:tgtEl>
                                              <p:spTgt spid="54"/>
                                            </p:tgtEl>
                                            <p:attrNameLst>
                                              <p:attrName>style.visibility</p:attrName>
                                            </p:attrNameLst>
                                          </p:cBhvr>
                                          <p:to>
                                            <p:strVal val="visible"/>
                                          </p:to>
                                        </p:set>
                                        <p:anim calcmode="lin" valueType="num">
                                          <p:cBhvr additive="base">
                                            <p:cTn id="155" dur="2000" fill="hold"/>
                                            <p:tgtEl>
                                              <p:spTgt spid="54"/>
                                            </p:tgtEl>
                                            <p:attrNameLst>
                                              <p:attrName>ppt_x</p:attrName>
                                            </p:attrNameLst>
                                          </p:cBhvr>
                                          <p:tavLst>
                                            <p:tav tm="0">
                                              <p:val>
                                                <p:strVal val="1+#ppt_w/2"/>
                                              </p:val>
                                            </p:tav>
                                            <p:tav tm="100000">
                                              <p:val>
                                                <p:strVal val="#ppt_x"/>
                                              </p:val>
                                            </p:tav>
                                          </p:tavLst>
                                        </p:anim>
                                        <p:anim calcmode="lin" valueType="num">
                                          <p:cBhvr additive="base">
                                            <p:cTn id="156" dur="2000" fill="hold"/>
                                            <p:tgtEl>
                                              <p:spTgt spid="54"/>
                                            </p:tgtEl>
                                            <p:attrNameLst>
                                              <p:attrName>ppt_y</p:attrName>
                                            </p:attrNameLst>
                                          </p:cBhvr>
                                          <p:tavLst>
                                            <p:tav tm="0">
                                              <p:val>
                                                <p:strVal val="0-#ppt_h/2"/>
                                              </p:val>
                                            </p:tav>
                                            <p:tav tm="100000">
                                              <p:val>
                                                <p:strVal val="#ppt_y"/>
                                              </p:val>
                                            </p:tav>
                                          </p:tavLst>
                                        </p:anim>
                                      </p:childTnLst>
                                    </p:cTn>
                                  </p:par>
                                  <p:par>
                                    <p:cTn id="157" presetID="2" presetClass="entr" presetSubtype="3" fill="hold" grpId="0" nodeType="withEffect">
                                      <p:stCondLst>
                                        <p:cond delay="1800"/>
                                      </p:stCondLst>
                                      <p:childTnLst>
                                        <p:set>
                                          <p:cBhvr>
                                            <p:cTn id="158" dur="1" fill="hold">
                                              <p:stCondLst>
                                                <p:cond delay="0"/>
                                              </p:stCondLst>
                                            </p:cTn>
                                            <p:tgtEl>
                                              <p:spTgt spid="55"/>
                                            </p:tgtEl>
                                            <p:attrNameLst>
                                              <p:attrName>style.visibility</p:attrName>
                                            </p:attrNameLst>
                                          </p:cBhvr>
                                          <p:to>
                                            <p:strVal val="visible"/>
                                          </p:to>
                                        </p:set>
                                        <p:anim calcmode="lin" valueType="num">
                                          <p:cBhvr additive="base">
                                            <p:cTn id="159" dur="2250" fill="hold"/>
                                            <p:tgtEl>
                                              <p:spTgt spid="55"/>
                                            </p:tgtEl>
                                            <p:attrNameLst>
                                              <p:attrName>ppt_x</p:attrName>
                                            </p:attrNameLst>
                                          </p:cBhvr>
                                          <p:tavLst>
                                            <p:tav tm="0">
                                              <p:val>
                                                <p:strVal val="1+#ppt_w/2"/>
                                              </p:val>
                                            </p:tav>
                                            <p:tav tm="100000">
                                              <p:val>
                                                <p:strVal val="#ppt_x"/>
                                              </p:val>
                                            </p:tav>
                                          </p:tavLst>
                                        </p:anim>
                                        <p:anim calcmode="lin" valueType="num">
                                          <p:cBhvr additive="base">
                                            <p:cTn id="160" dur="2250" fill="hold"/>
                                            <p:tgtEl>
                                              <p:spTgt spid="55"/>
                                            </p:tgtEl>
                                            <p:attrNameLst>
                                              <p:attrName>ppt_y</p:attrName>
                                            </p:attrNameLst>
                                          </p:cBhvr>
                                          <p:tavLst>
                                            <p:tav tm="0">
                                              <p:val>
                                                <p:strVal val="0-#ppt_h/2"/>
                                              </p:val>
                                            </p:tav>
                                            <p:tav tm="100000">
                                              <p:val>
                                                <p:strVal val="#ppt_y"/>
                                              </p:val>
                                            </p:tav>
                                          </p:tavLst>
                                        </p:anim>
                                      </p:childTnLst>
                                    </p:cTn>
                                  </p:par>
                                  <p:par>
                                    <p:cTn id="161" presetID="2" presetClass="entr" presetSubtype="3" fill="hold" grpId="0" nodeType="withEffect">
                                      <p:stCondLst>
                                        <p:cond delay="1500"/>
                                      </p:stCondLst>
                                      <p:childTnLst>
                                        <p:set>
                                          <p:cBhvr>
                                            <p:cTn id="162" dur="1" fill="hold">
                                              <p:stCondLst>
                                                <p:cond delay="0"/>
                                              </p:stCondLst>
                                            </p:cTn>
                                            <p:tgtEl>
                                              <p:spTgt spid="56"/>
                                            </p:tgtEl>
                                            <p:attrNameLst>
                                              <p:attrName>style.visibility</p:attrName>
                                            </p:attrNameLst>
                                          </p:cBhvr>
                                          <p:to>
                                            <p:strVal val="visible"/>
                                          </p:to>
                                        </p:set>
                                        <p:anim calcmode="lin" valueType="num">
                                          <p:cBhvr additive="base">
                                            <p:cTn id="163" dur="2000" fill="hold"/>
                                            <p:tgtEl>
                                              <p:spTgt spid="56"/>
                                            </p:tgtEl>
                                            <p:attrNameLst>
                                              <p:attrName>ppt_x</p:attrName>
                                            </p:attrNameLst>
                                          </p:cBhvr>
                                          <p:tavLst>
                                            <p:tav tm="0">
                                              <p:val>
                                                <p:strVal val="1+#ppt_w/2"/>
                                              </p:val>
                                            </p:tav>
                                            <p:tav tm="100000">
                                              <p:val>
                                                <p:strVal val="#ppt_x"/>
                                              </p:val>
                                            </p:tav>
                                          </p:tavLst>
                                        </p:anim>
                                        <p:anim calcmode="lin" valueType="num">
                                          <p:cBhvr additive="base">
                                            <p:cTn id="164" dur="2000" fill="hold"/>
                                            <p:tgtEl>
                                              <p:spTgt spid="56"/>
                                            </p:tgtEl>
                                            <p:attrNameLst>
                                              <p:attrName>ppt_y</p:attrName>
                                            </p:attrNameLst>
                                          </p:cBhvr>
                                          <p:tavLst>
                                            <p:tav tm="0">
                                              <p:val>
                                                <p:strVal val="0-#ppt_h/2"/>
                                              </p:val>
                                            </p:tav>
                                            <p:tav tm="100000">
                                              <p:val>
                                                <p:strVal val="#ppt_y"/>
                                              </p:val>
                                            </p:tav>
                                          </p:tavLst>
                                        </p:anim>
                                      </p:childTnLst>
                                    </p:cTn>
                                  </p:par>
                                  <p:par>
                                    <p:cTn id="165" presetID="2" presetClass="entr" presetSubtype="3" fill="hold" grpId="0" nodeType="withEffect">
                                      <p:stCondLst>
                                        <p:cond delay="400"/>
                                      </p:stCondLst>
                                      <p:childTnLst>
                                        <p:set>
                                          <p:cBhvr>
                                            <p:cTn id="166" dur="1" fill="hold">
                                              <p:stCondLst>
                                                <p:cond delay="0"/>
                                              </p:stCondLst>
                                            </p:cTn>
                                            <p:tgtEl>
                                              <p:spTgt spid="57"/>
                                            </p:tgtEl>
                                            <p:attrNameLst>
                                              <p:attrName>style.visibility</p:attrName>
                                            </p:attrNameLst>
                                          </p:cBhvr>
                                          <p:to>
                                            <p:strVal val="visible"/>
                                          </p:to>
                                        </p:set>
                                        <p:anim calcmode="lin" valueType="num">
                                          <p:cBhvr additive="base">
                                            <p:cTn id="167" dur="2000" fill="hold"/>
                                            <p:tgtEl>
                                              <p:spTgt spid="57"/>
                                            </p:tgtEl>
                                            <p:attrNameLst>
                                              <p:attrName>ppt_x</p:attrName>
                                            </p:attrNameLst>
                                          </p:cBhvr>
                                          <p:tavLst>
                                            <p:tav tm="0">
                                              <p:val>
                                                <p:strVal val="1+#ppt_w/2"/>
                                              </p:val>
                                            </p:tav>
                                            <p:tav tm="100000">
                                              <p:val>
                                                <p:strVal val="#ppt_x"/>
                                              </p:val>
                                            </p:tav>
                                          </p:tavLst>
                                        </p:anim>
                                        <p:anim calcmode="lin" valueType="num">
                                          <p:cBhvr additive="base">
                                            <p:cTn id="168" dur="2000" fill="hold"/>
                                            <p:tgtEl>
                                              <p:spTgt spid="57"/>
                                            </p:tgtEl>
                                            <p:attrNameLst>
                                              <p:attrName>ppt_y</p:attrName>
                                            </p:attrNameLst>
                                          </p:cBhvr>
                                          <p:tavLst>
                                            <p:tav tm="0">
                                              <p:val>
                                                <p:strVal val="0-#ppt_h/2"/>
                                              </p:val>
                                            </p:tav>
                                            <p:tav tm="100000">
                                              <p:val>
                                                <p:strVal val="#ppt_y"/>
                                              </p:val>
                                            </p:tav>
                                          </p:tavLst>
                                        </p:anim>
                                      </p:childTnLst>
                                    </p:cTn>
                                  </p:par>
                                  <p:par>
                                    <p:cTn id="169" presetID="2" presetClass="entr" presetSubtype="3" fill="hold" grpId="0" nodeType="withEffect">
                                      <p:stCondLst>
                                        <p:cond delay="1700"/>
                                      </p:stCondLst>
                                      <p:childTnLst>
                                        <p:set>
                                          <p:cBhvr>
                                            <p:cTn id="170" dur="1" fill="hold">
                                              <p:stCondLst>
                                                <p:cond delay="0"/>
                                              </p:stCondLst>
                                            </p:cTn>
                                            <p:tgtEl>
                                              <p:spTgt spid="58"/>
                                            </p:tgtEl>
                                            <p:attrNameLst>
                                              <p:attrName>style.visibility</p:attrName>
                                            </p:attrNameLst>
                                          </p:cBhvr>
                                          <p:to>
                                            <p:strVal val="visible"/>
                                          </p:to>
                                        </p:set>
                                        <p:anim calcmode="lin" valueType="num">
                                          <p:cBhvr additive="base">
                                            <p:cTn id="171" dur="2000" fill="hold"/>
                                            <p:tgtEl>
                                              <p:spTgt spid="58"/>
                                            </p:tgtEl>
                                            <p:attrNameLst>
                                              <p:attrName>ppt_x</p:attrName>
                                            </p:attrNameLst>
                                          </p:cBhvr>
                                          <p:tavLst>
                                            <p:tav tm="0">
                                              <p:val>
                                                <p:strVal val="1+#ppt_w/2"/>
                                              </p:val>
                                            </p:tav>
                                            <p:tav tm="100000">
                                              <p:val>
                                                <p:strVal val="#ppt_x"/>
                                              </p:val>
                                            </p:tav>
                                          </p:tavLst>
                                        </p:anim>
                                        <p:anim calcmode="lin" valueType="num">
                                          <p:cBhvr additive="base">
                                            <p:cTn id="172" dur="2000" fill="hold"/>
                                            <p:tgtEl>
                                              <p:spTgt spid="58"/>
                                            </p:tgtEl>
                                            <p:attrNameLst>
                                              <p:attrName>ppt_y</p:attrName>
                                            </p:attrNameLst>
                                          </p:cBhvr>
                                          <p:tavLst>
                                            <p:tav tm="0">
                                              <p:val>
                                                <p:strVal val="0-#ppt_h/2"/>
                                              </p:val>
                                            </p:tav>
                                            <p:tav tm="100000">
                                              <p:val>
                                                <p:strVal val="#ppt_y"/>
                                              </p:val>
                                            </p:tav>
                                          </p:tavLst>
                                        </p:anim>
                                      </p:childTnLst>
                                    </p:cTn>
                                  </p:par>
                                  <p:par>
                                    <p:cTn id="173" presetID="2" presetClass="entr" presetSubtype="3" fill="hold" grpId="0" nodeType="withEffect">
                                      <p:stCondLst>
                                        <p:cond delay="2500"/>
                                      </p:stCondLst>
                                      <p:childTnLst>
                                        <p:set>
                                          <p:cBhvr>
                                            <p:cTn id="174" dur="1" fill="hold">
                                              <p:stCondLst>
                                                <p:cond delay="0"/>
                                              </p:stCondLst>
                                            </p:cTn>
                                            <p:tgtEl>
                                              <p:spTgt spid="59"/>
                                            </p:tgtEl>
                                            <p:attrNameLst>
                                              <p:attrName>style.visibility</p:attrName>
                                            </p:attrNameLst>
                                          </p:cBhvr>
                                          <p:to>
                                            <p:strVal val="visible"/>
                                          </p:to>
                                        </p:set>
                                        <p:anim calcmode="lin" valueType="num">
                                          <p:cBhvr additive="base">
                                            <p:cTn id="175" dur="2500" fill="hold"/>
                                            <p:tgtEl>
                                              <p:spTgt spid="59"/>
                                            </p:tgtEl>
                                            <p:attrNameLst>
                                              <p:attrName>ppt_x</p:attrName>
                                            </p:attrNameLst>
                                          </p:cBhvr>
                                          <p:tavLst>
                                            <p:tav tm="0">
                                              <p:val>
                                                <p:strVal val="1+#ppt_w/2"/>
                                              </p:val>
                                            </p:tav>
                                            <p:tav tm="100000">
                                              <p:val>
                                                <p:strVal val="#ppt_x"/>
                                              </p:val>
                                            </p:tav>
                                          </p:tavLst>
                                        </p:anim>
                                        <p:anim calcmode="lin" valueType="num">
                                          <p:cBhvr additive="base">
                                            <p:cTn id="176" dur="2500" fill="hold"/>
                                            <p:tgtEl>
                                              <p:spTgt spid="59"/>
                                            </p:tgtEl>
                                            <p:attrNameLst>
                                              <p:attrName>ppt_y</p:attrName>
                                            </p:attrNameLst>
                                          </p:cBhvr>
                                          <p:tavLst>
                                            <p:tav tm="0">
                                              <p:val>
                                                <p:strVal val="0-#ppt_h/2"/>
                                              </p:val>
                                            </p:tav>
                                            <p:tav tm="100000">
                                              <p:val>
                                                <p:strVal val="#ppt_y"/>
                                              </p:val>
                                            </p:tav>
                                          </p:tavLst>
                                        </p:anim>
                                      </p:childTnLst>
                                    </p:cTn>
                                  </p:par>
                                  <p:par>
                                    <p:cTn id="177" presetID="2" presetClass="entr" presetSubtype="3" fill="hold" grpId="0" nodeType="withEffect">
                                      <p:stCondLst>
                                        <p:cond delay="2600"/>
                                      </p:stCondLst>
                                      <p:childTnLst>
                                        <p:set>
                                          <p:cBhvr>
                                            <p:cTn id="178" dur="1" fill="hold">
                                              <p:stCondLst>
                                                <p:cond delay="0"/>
                                              </p:stCondLst>
                                            </p:cTn>
                                            <p:tgtEl>
                                              <p:spTgt spid="60"/>
                                            </p:tgtEl>
                                            <p:attrNameLst>
                                              <p:attrName>style.visibility</p:attrName>
                                            </p:attrNameLst>
                                          </p:cBhvr>
                                          <p:to>
                                            <p:strVal val="visible"/>
                                          </p:to>
                                        </p:set>
                                        <p:anim calcmode="lin" valueType="num">
                                          <p:cBhvr additive="base">
                                            <p:cTn id="179" dur="2000" fill="hold"/>
                                            <p:tgtEl>
                                              <p:spTgt spid="60"/>
                                            </p:tgtEl>
                                            <p:attrNameLst>
                                              <p:attrName>ppt_x</p:attrName>
                                            </p:attrNameLst>
                                          </p:cBhvr>
                                          <p:tavLst>
                                            <p:tav tm="0">
                                              <p:val>
                                                <p:strVal val="1+#ppt_w/2"/>
                                              </p:val>
                                            </p:tav>
                                            <p:tav tm="100000">
                                              <p:val>
                                                <p:strVal val="#ppt_x"/>
                                              </p:val>
                                            </p:tav>
                                          </p:tavLst>
                                        </p:anim>
                                        <p:anim calcmode="lin" valueType="num">
                                          <p:cBhvr additive="base">
                                            <p:cTn id="180" dur="2000" fill="hold"/>
                                            <p:tgtEl>
                                              <p:spTgt spid="60"/>
                                            </p:tgtEl>
                                            <p:attrNameLst>
                                              <p:attrName>ppt_y</p:attrName>
                                            </p:attrNameLst>
                                          </p:cBhvr>
                                          <p:tavLst>
                                            <p:tav tm="0">
                                              <p:val>
                                                <p:strVal val="0-#ppt_h/2"/>
                                              </p:val>
                                            </p:tav>
                                            <p:tav tm="100000">
                                              <p:val>
                                                <p:strVal val="#ppt_y"/>
                                              </p:val>
                                            </p:tav>
                                          </p:tavLst>
                                        </p:anim>
                                      </p:childTnLst>
                                    </p:cTn>
                                  </p:par>
                                  <p:par>
                                    <p:cTn id="181" presetID="2" presetClass="entr" presetSubtype="3" fill="hold" grpId="0" nodeType="withEffect">
                                      <p:stCondLst>
                                        <p:cond delay="1100"/>
                                      </p:stCondLst>
                                      <p:childTnLst>
                                        <p:set>
                                          <p:cBhvr>
                                            <p:cTn id="182" dur="1" fill="hold">
                                              <p:stCondLst>
                                                <p:cond delay="0"/>
                                              </p:stCondLst>
                                            </p:cTn>
                                            <p:tgtEl>
                                              <p:spTgt spid="61"/>
                                            </p:tgtEl>
                                            <p:attrNameLst>
                                              <p:attrName>style.visibility</p:attrName>
                                            </p:attrNameLst>
                                          </p:cBhvr>
                                          <p:to>
                                            <p:strVal val="visible"/>
                                          </p:to>
                                        </p:set>
                                        <p:anim calcmode="lin" valueType="num">
                                          <p:cBhvr additive="base">
                                            <p:cTn id="183" dur="2250" fill="hold"/>
                                            <p:tgtEl>
                                              <p:spTgt spid="61"/>
                                            </p:tgtEl>
                                            <p:attrNameLst>
                                              <p:attrName>ppt_x</p:attrName>
                                            </p:attrNameLst>
                                          </p:cBhvr>
                                          <p:tavLst>
                                            <p:tav tm="0">
                                              <p:val>
                                                <p:strVal val="1+#ppt_w/2"/>
                                              </p:val>
                                            </p:tav>
                                            <p:tav tm="100000">
                                              <p:val>
                                                <p:strVal val="#ppt_x"/>
                                              </p:val>
                                            </p:tav>
                                          </p:tavLst>
                                        </p:anim>
                                        <p:anim calcmode="lin" valueType="num">
                                          <p:cBhvr additive="base">
                                            <p:cTn id="184" dur="2250" fill="hold"/>
                                            <p:tgtEl>
                                              <p:spTgt spid="61"/>
                                            </p:tgtEl>
                                            <p:attrNameLst>
                                              <p:attrName>ppt_y</p:attrName>
                                            </p:attrNameLst>
                                          </p:cBhvr>
                                          <p:tavLst>
                                            <p:tav tm="0">
                                              <p:val>
                                                <p:strVal val="0-#ppt_h/2"/>
                                              </p:val>
                                            </p:tav>
                                            <p:tav tm="100000">
                                              <p:val>
                                                <p:strVal val="#ppt_y"/>
                                              </p:val>
                                            </p:tav>
                                          </p:tavLst>
                                        </p:anim>
                                      </p:childTnLst>
                                    </p:cTn>
                                  </p:par>
                                  <p:par>
                                    <p:cTn id="185" presetID="2" presetClass="entr" presetSubtype="3" fill="hold" grpId="0" nodeType="withEffect">
                                      <p:stCondLst>
                                        <p:cond delay="0"/>
                                      </p:stCondLst>
                                      <p:childTnLst>
                                        <p:set>
                                          <p:cBhvr>
                                            <p:cTn id="186" dur="1" fill="hold">
                                              <p:stCondLst>
                                                <p:cond delay="0"/>
                                              </p:stCondLst>
                                            </p:cTn>
                                            <p:tgtEl>
                                              <p:spTgt spid="62"/>
                                            </p:tgtEl>
                                            <p:attrNameLst>
                                              <p:attrName>style.visibility</p:attrName>
                                            </p:attrNameLst>
                                          </p:cBhvr>
                                          <p:to>
                                            <p:strVal val="visible"/>
                                          </p:to>
                                        </p:set>
                                        <p:anim calcmode="lin" valueType="num">
                                          <p:cBhvr additive="base">
                                            <p:cTn id="187" dur="2250" fill="hold"/>
                                            <p:tgtEl>
                                              <p:spTgt spid="62"/>
                                            </p:tgtEl>
                                            <p:attrNameLst>
                                              <p:attrName>ppt_x</p:attrName>
                                            </p:attrNameLst>
                                          </p:cBhvr>
                                          <p:tavLst>
                                            <p:tav tm="0">
                                              <p:val>
                                                <p:strVal val="1+#ppt_w/2"/>
                                              </p:val>
                                            </p:tav>
                                            <p:tav tm="100000">
                                              <p:val>
                                                <p:strVal val="#ppt_x"/>
                                              </p:val>
                                            </p:tav>
                                          </p:tavLst>
                                        </p:anim>
                                        <p:anim calcmode="lin" valueType="num">
                                          <p:cBhvr additive="base">
                                            <p:cTn id="188" dur="2250" fill="hold"/>
                                            <p:tgtEl>
                                              <p:spTgt spid="62"/>
                                            </p:tgtEl>
                                            <p:attrNameLst>
                                              <p:attrName>ppt_y</p:attrName>
                                            </p:attrNameLst>
                                          </p:cBhvr>
                                          <p:tavLst>
                                            <p:tav tm="0">
                                              <p:val>
                                                <p:strVal val="0-#ppt_h/2"/>
                                              </p:val>
                                            </p:tav>
                                            <p:tav tm="100000">
                                              <p:val>
                                                <p:strVal val="#ppt_y"/>
                                              </p:val>
                                            </p:tav>
                                          </p:tavLst>
                                        </p:anim>
                                      </p:childTnLst>
                                    </p:cTn>
                                  </p:par>
                                  <p:par>
                                    <p:cTn id="189" presetID="2" presetClass="entr" presetSubtype="3" fill="hold" grpId="0" nodeType="withEffect">
                                      <p:stCondLst>
                                        <p:cond delay="0"/>
                                      </p:stCondLst>
                                      <p:childTnLst>
                                        <p:set>
                                          <p:cBhvr>
                                            <p:cTn id="190" dur="1" fill="hold">
                                              <p:stCondLst>
                                                <p:cond delay="0"/>
                                              </p:stCondLst>
                                            </p:cTn>
                                            <p:tgtEl>
                                              <p:spTgt spid="63"/>
                                            </p:tgtEl>
                                            <p:attrNameLst>
                                              <p:attrName>style.visibility</p:attrName>
                                            </p:attrNameLst>
                                          </p:cBhvr>
                                          <p:to>
                                            <p:strVal val="visible"/>
                                          </p:to>
                                        </p:set>
                                        <p:anim calcmode="lin" valueType="num">
                                          <p:cBhvr additive="base">
                                            <p:cTn id="191" dur="2000" fill="hold"/>
                                            <p:tgtEl>
                                              <p:spTgt spid="63"/>
                                            </p:tgtEl>
                                            <p:attrNameLst>
                                              <p:attrName>ppt_x</p:attrName>
                                            </p:attrNameLst>
                                          </p:cBhvr>
                                          <p:tavLst>
                                            <p:tav tm="0">
                                              <p:val>
                                                <p:strVal val="1+#ppt_w/2"/>
                                              </p:val>
                                            </p:tav>
                                            <p:tav tm="100000">
                                              <p:val>
                                                <p:strVal val="#ppt_x"/>
                                              </p:val>
                                            </p:tav>
                                          </p:tavLst>
                                        </p:anim>
                                        <p:anim calcmode="lin" valueType="num">
                                          <p:cBhvr additive="base">
                                            <p:cTn id="192" dur="2000" fill="hold"/>
                                            <p:tgtEl>
                                              <p:spTgt spid="63"/>
                                            </p:tgtEl>
                                            <p:attrNameLst>
                                              <p:attrName>ppt_y</p:attrName>
                                            </p:attrNameLst>
                                          </p:cBhvr>
                                          <p:tavLst>
                                            <p:tav tm="0">
                                              <p:val>
                                                <p:strVal val="0-#ppt_h/2"/>
                                              </p:val>
                                            </p:tav>
                                            <p:tav tm="100000">
                                              <p:val>
                                                <p:strVal val="#ppt_y"/>
                                              </p:val>
                                            </p:tav>
                                          </p:tavLst>
                                        </p:anim>
                                      </p:childTnLst>
                                    </p:cTn>
                                  </p:par>
                                  <p:par>
                                    <p:cTn id="193" presetID="2" presetClass="entr" presetSubtype="3" fill="hold" grpId="0" nodeType="withEffect">
                                      <p:stCondLst>
                                        <p:cond delay="0"/>
                                      </p:stCondLst>
                                      <p:childTnLst>
                                        <p:set>
                                          <p:cBhvr>
                                            <p:cTn id="194" dur="1" fill="hold">
                                              <p:stCondLst>
                                                <p:cond delay="0"/>
                                              </p:stCondLst>
                                            </p:cTn>
                                            <p:tgtEl>
                                              <p:spTgt spid="64"/>
                                            </p:tgtEl>
                                            <p:attrNameLst>
                                              <p:attrName>style.visibility</p:attrName>
                                            </p:attrNameLst>
                                          </p:cBhvr>
                                          <p:to>
                                            <p:strVal val="visible"/>
                                          </p:to>
                                        </p:set>
                                        <p:anim calcmode="lin" valueType="num">
                                          <p:cBhvr additive="base">
                                            <p:cTn id="195" dur="2000" fill="hold"/>
                                            <p:tgtEl>
                                              <p:spTgt spid="64"/>
                                            </p:tgtEl>
                                            <p:attrNameLst>
                                              <p:attrName>ppt_x</p:attrName>
                                            </p:attrNameLst>
                                          </p:cBhvr>
                                          <p:tavLst>
                                            <p:tav tm="0">
                                              <p:val>
                                                <p:strVal val="1+#ppt_w/2"/>
                                              </p:val>
                                            </p:tav>
                                            <p:tav tm="100000">
                                              <p:val>
                                                <p:strVal val="#ppt_x"/>
                                              </p:val>
                                            </p:tav>
                                          </p:tavLst>
                                        </p:anim>
                                        <p:anim calcmode="lin" valueType="num">
                                          <p:cBhvr additive="base">
                                            <p:cTn id="196" dur="2000" fill="hold"/>
                                            <p:tgtEl>
                                              <p:spTgt spid="64"/>
                                            </p:tgtEl>
                                            <p:attrNameLst>
                                              <p:attrName>ppt_y</p:attrName>
                                            </p:attrNameLst>
                                          </p:cBhvr>
                                          <p:tavLst>
                                            <p:tav tm="0">
                                              <p:val>
                                                <p:strVal val="0-#ppt_h/2"/>
                                              </p:val>
                                            </p:tav>
                                            <p:tav tm="100000">
                                              <p:val>
                                                <p:strVal val="#ppt_y"/>
                                              </p:val>
                                            </p:tav>
                                          </p:tavLst>
                                        </p:anim>
                                      </p:childTnLst>
                                    </p:cTn>
                                  </p:par>
                                  <p:par>
                                    <p:cTn id="197" presetID="47" presetClass="entr" presetSubtype="0" fill="hold" grpId="0" nodeType="withEffect">
                                      <p:stCondLst>
                                        <p:cond delay="0"/>
                                      </p:stCondLst>
                                      <p:childTnLst>
                                        <p:set>
                                          <p:cBhvr>
                                            <p:cTn id="198" dur="1" fill="hold">
                                              <p:stCondLst>
                                                <p:cond delay="0"/>
                                              </p:stCondLst>
                                            </p:cTn>
                                            <p:tgtEl>
                                              <p:spTgt spid="22"/>
                                            </p:tgtEl>
                                            <p:attrNameLst>
                                              <p:attrName>style.visibility</p:attrName>
                                            </p:attrNameLst>
                                          </p:cBhvr>
                                          <p:to>
                                            <p:strVal val="visible"/>
                                          </p:to>
                                        </p:set>
                                        <p:animEffect transition="in" filter="fade">
                                          <p:cBhvr>
                                            <p:cTn id="199" dur="1000"/>
                                            <p:tgtEl>
                                              <p:spTgt spid="22"/>
                                            </p:tgtEl>
                                          </p:cBhvr>
                                        </p:animEffect>
                                        <p:anim calcmode="lin" valueType="num">
                                          <p:cBhvr>
                                            <p:cTn id="200" dur="1000" fill="hold"/>
                                            <p:tgtEl>
                                              <p:spTgt spid="22"/>
                                            </p:tgtEl>
                                            <p:attrNameLst>
                                              <p:attrName>ppt_x</p:attrName>
                                            </p:attrNameLst>
                                          </p:cBhvr>
                                          <p:tavLst>
                                            <p:tav tm="0">
                                              <p:val>
                                                <p:strVal val="#ppt_x"/>
                                              </p:val>
                                            </p:tav>
                                            <p:tav tm="100000">
                                              <p:val>
                                                <p:strVal val="#ppt_x"/>
                                              </p:val>
                                            </p:tav>
                                          </p:tavLst>
                                        </p:anim>
                                        <p:anim calcmode="lin" valueType="num">
                                          <p:cBhvr>
                                            <p:cTn id="201" dur="1000" fill="hold"/>
                                            <p:tgtEl>
                                              <p:spTgt spid="22"/>
                                            </p:tgtEl>
                                            <p:attrNameLst>
                                              <p:attrName>ppt_y</p:attrName>
                                            </p:attrNameLst>
                                          </p:cBhvr>
                                          <p:tavLst>
                                            <p:tav tm="0">
                                              <p:val>
                                                <p:strVal val="#ppt_y-.1"/>
                                              </p:val>
                                            </p:tav>
                                            <p:tav tm="100000">
                                              <p:val>
                                                <p:strVal val="#ppt_y"/>
                                              </p:val>
                                            </p:tav>
                                          </p:tavLst>
                                        </p:anim>
                                      </p:childTnLst>
                                    </p:cTn>
                                  </p:par>
                                  <p:par>
                                    <p:cTn id="202" presetID="50" presetClass="entr" presetSubtype="0" decel="100000" fill="hold" grpId="0" nodeType="withEffect">
                                      <p:stCondLst>
                                        <p:cond delay="500"/>
                                      </p:stCondLst>
                                      <p:childTnLst>
                                        <p:set>
                                          <p:cBhvr>
                                            <p:cTn id="203" dur="1" fill="hold">
                                              <p:stCondLst>
                                                <p:cond delay="0"/>
                                              </p:stCondLst>
                                            </p:cTn>
                                            <p:tgtEl>
                                              <p:spTgt spid="14"/>
                                            </p:tgtEl>
                                            <p:attrNameLst>
                                              <p:attrName>style.visibility</p:attrName>
                                            </p:attrNameLst>
                                          </p:cBhvr>
                                          <p:to>
                                            <p:strVal val="visible"/>
                                          </p:to>
                                        </p:set>
                                        <p:anim calcmode="lin" valueType="num">
                                          <p:cBhvr>
                                            <p:cTn id="204" dur="1000" fill="hold"/>
                                            <p:tgtEl>
                                              <p:spTgt spid="14"/>
                                            </p:tgtEl>
                                            <p:attrNameLst>
                                              <p:attrName>ppt_w</p:attrName>
                                            </p:attrNameLst>
                                          </p:cBhvr>
                                          <p:tavLst>
                                            <p:tav tm="0">
                                              <p:val>
                                                <p:strVal val="#ppt_w+.3"/>
                                              </p:val>
                                            </p:tav>
                                            <p:tav tm="100000">
                                              <p:val>
                                                <p:strVal val="#ppt_w"/>
                                              </p:val>
                                            </p:tav>
                                          </p:tavLst>
                                        </p:anim>
                                        <p:anim calcmode="lin" valueType="num">
                                          <p:cBhvr>
                                            <p:cTn id="205" dur="1000" fill="hold"/>
                                            <p:tgtEl>
                                              <p:spTgt spid="14"/>
                                            </p:tgtEl>
                                            <p:attrNameLst>
                                              <p:attrName>ppt_h</p:attrName>
                                            </p:attrNameLst>
                                          </p:cBhvr>
                                          <p:tavLst>
                                            <p:tav tm="0">
                                              <p:val>
                                                <p:strVal val="#ppt_h"/>
                                              </p:val>
                                            </p:tav>
                                            <p:tav tm="100000">
                                              <p:val>
                                                <p:strVal val="#ppt_h"/>
                                              </p:val>
                                            </p:tav>
                                          </p:tavLst>
                                        </p:anim>
                                        <p:animEffect transition="in" filter="fade">
                                          <p:cBhvr>
                                            <p:cTn id="206" dur="1000"/>
                                            <p:tgtEl>
                                              <p:spTgt spid="14"/>
                                            </p:tgtEl>
                                          </p:cBhvr>
                                        </p:animEffect>
                                      </p:childTnLst>
                                    </p:cTn>
                                  </p:par>
                                  <p:par>
                                    <p:cTn id="207" presetID="45" presetClass="entr" presetSubtype="0" fill="hold" grpId="0" nodeType="withEffect">
                                      <p:stCondLst>
                                        <p:cond delay="500"/>
                                      </p:stCondLst>
                                      <p:iterate type="lt">
                                        <p:tmPct val="10000"/>
                                      </p:iterate>
                                      <p:childTnLst>
                                        <p:set>
                                          <p:cBhvr>
                                            <p:cTn id="208" dur="1" fill="hold">
                                              <p:stCondLst>
                                                <p:cond delay="0"/>
                                              </p:stCondLst>
                                            </p:cTn>
                                            <p:tgtEl>
                                              <p:spTgt spid="11"/>
                                            </p:tgtEl>
                                            <p:attrNameLst>
                                              <p:attrName>style.visibility</p:attrName>
                                            </p:attrNameLst>
                                          </p:cBhvr>
                                          <p:to>
                                            <p:strVal val="visible"/>
                                          </p:to>
                                        </p:set>
                                        <p:animEffect transition="in" filter="fade">
                                          <p:cBhvr>
                                            <p:cTn id="209" dur="1000"/>
                                            <p:tgtEl>
                                              <p:spTgt spid="11"/>
                                            </p:tgtEl>
                                          </p:cBhvr>
                                        </p:animEffect>
                                        <p:anim calcmode="lin" valueType="num">
                                          <p:cBhvr>
                                            <p:cTn id="210" dur="1000" fill="hold"/>
                                            <p:tgtEl>
                                              <p:spTgt spid="11"/>
                                            </p:tgtEl>
                                            <p:attrNameLst>
                                              <p:attrName>ppt_w</p:attrName>
                                            </p:attrNameLst>
                                          </p:cBhvr>
                                          <p:tavLst>
                                            <p:tav tm="0" fmla="#ppt_w*sin(2.5*pi*$)">
                                              <p:val>
                                                <p:fltVal val="0"/>
                                              </p:val>
                                            </p:tav>
                                            <p:tav tm="100000">
                                              <p:val>
                                                <p:fltVal val="1"/>
                                              </p:val>
                                            </p:tav>
                                          </p:tavLst>
                                        </p:anim>
                                        <p:anim calcmode="lin" valueType="num">
                                          <p:cBhvr>
                                            <p:cTn id="211" dur="1000" fill="hold"/>
                                            <p:tgtEl>
                                              <p:spTgt spid="11"/>
                                            </p:tgtEl>
                                            <p:attrNameLst>
                                              <p:attrName>ppt_h</p:attrName>
                                            </p:attrNameLst>
                                          </p:cBhvr>
                                          <p:tavLst>
                                            <p:tav tm="0">
                                              <p:val>
                                                <p:strVal val="#ppt_h"/>
                                              </p:val>
                                            </p:tav>
                                            <p:tav tm="100000">
                                              <p:val>
                                                <p:strVal val="#ppt_h"/>
                                              </p:val>
                                            </p:tav>
                                          </p:tavLst>
                                        </p:anim>
                                      </p:childTnLst>
                                    </p:cTn>
                                  </p:par>
                                  <p:par>
                                    <p:cTn id="212" presetID="36" presetClass="emph" presetSubtype="0" fill="hold" grpId="1" nodeType="withEffect">
                                      <p:stCondLst>
                                        <p:cond delay="500"/>
                                      </p:stCondLst>
                                      <p:iterate type="lt">
                                        <p:tmPct val="10000"/>
                                      </p:iterate>
                                      <p:childTnLst>
                                        <p:animScale>
                                          <p:cBhvr>
                                            <p:cTn id="213" dur="500" autoRev="1" fill="hold">
                                              <p:stCondLst>
                                                <p:cond delay="0"/>
                                              </p:stCondLst>
                                            </p:cTn>
                                            <p:tgtEl>
                                              <p:spTgt spid="11"/>
                                            </p:tgtEl>
                                          </p:cBhvr>
                                          <p:to x="80000" y="100000"/>
                                        </p:animScale>
                                        <p:anim by="(#ppt_w*0.10)" calcmode="lin" valueType="num">
                                          <p:cBhvr>
                                            <p:cTn id="214" dur="500" autoRev="1" fill="hold">
                                              <p:stCondLst>
                                                <p:cond delay="0"/>
                                              </p:stCondLst>
                                            </p:cTn>
                                            <p:tgtEl>
                                              <p:spTgt spid="11"/>
                                            </p:tgtEl>
                                            <p:attrNameLst>
                                              <p:attrName>ppt_x</p:attrName>
                                            </p:attrNameLst>
                                          </p:cBhvr>
                                        </p:anim>
                                        <p:anim by="(-#ppt_w*0.10)" calcmode="lin" valueType="num">
                                          <p:cBhvr>
                                            <p:cTn id="215" dur="500" autoRev="1" fill="hold">
                                              <p:stCondLst>
                                                <p:cond delay="0"/>
                                              </p:stCondLst>
                                            </p:cTn>
                                            <p:tgtEl>
                                              <p:spTgt spid="11"/>
                                            </p:tgtEl>
                                            <p:attrNameLst>
                                              <p:attrName>ppt_y</p:attrName>
                                            </p:attrNameLst>
                                          </p:cBhvr>
                                        </p:anim>
                                        <p:animRot by="-480000">
                                          <p:cBhvr>
                                            <p:cTn id="216" dur="500" autoRev="1" fill="hold">
                                              <p:stCondLst>
                                                <p:cond delay="0"/>
                                              </p:stCondLst>
                                            </p:cTn>
                                            <p:tgtEl>
                                              <p:spTgt spid="11"/>
                                            </p:tgtEl>
                                            <p:attrNameLst>
                                              <p:attrName>r</p:attrName>
                                            </p:attrNameLst>
                                          </p:cBhvr>
                                        </p:animRot>
                                      </p:childTnLst>
                                    </p:cTn>
                                  </p:par>
                                  <p:par>
                                    <p:cTn id="217" presetID="45" presetClass="entr" presetSubtype="0" fill="hold" grpId="0" nodeType="withEffect">
                                      <p:stCondLst>
                                        <p:cond delay="1000"/>
                                      </p:stCondLst>
                                      <p:iterate type="lt">
                                        <p:tmPct val="10000"/>
                                      </p:iterate>
                                      <p:childTnLst>
                                        <p:set>
                                          <p:cBhvr>
                                            <p:cTn id="218" dur="1" fill="hold">
                                              <p:stCondLst>
                                                <p:cond delay="0"/>
                                              </p:stCondLst>
                                            </p:cTn>
                                            <p:tgtEl>
                                              <p:spTgt spid="73"/>
                                            </p:tgtEl>
                                            <p:attrNameLst>
                                              <p:attrName>style.visibility</p:attrName>
                                            </p:attrNameLst>
                                          </p:cBhvr>
                                          <p:to>
                                            <p:strVal val="visible"/>
                                          </p:to>
                                        </p:set>
                                        <p:animEffect transition="in" filter="fade">
                                          <p:cBhvr>
                                            <p:cTn id="219" dur="1000"/>
                                            <p:tgtEl>
                                              <p:spTgt spid="73"/>
                                            </p:tgtEl>
                                          </p:cBhvr>
                                        </p:animEffect>
                                        <p:anim calcmode="lin" valueType="num">
                                          <p:cBhvr>
                                            <p:cTn id="220" dur="1000" fill="hold"/>
                                            <p:tgtEl>
                                              <p:spTgt spid="73"/>
                                            </p:tgtEl>
                                            <p:attrNameLst>
                                              <p:attrName>ppt_w</p:attrName>
                                            </p:attrNameLst>
                                          </p:cBhvr>
                                          <p:tavLst>
                                            <p:tav tm="0" fmla="#ppt_w*sin(2.5*pi*$)">
                                              <p:val>
                                                <p:fltVal val="0"/>
                                              </p:val>
                                            </p:tav>
                                            <p:tav tm="100000">
                                              <p:val>
                                                <p:fltVal val="1"/>
                                              </p:val>
                                            </p:tav>
                                          </p:tavLst>
                                        </p:anim>
                                        <p:anim calcmode="lin" valueType="num">
                                          <p:cBhvr>
                                            <p:cTn id="221" dur="1000" fill="hold"/>
                                            <p:tgtEl>
                                              <p:spTgt spid="73"/>
                                            </p:tgtEl>
                                            <p:attrNameLst>
                                              <p:attrName>ppt_h</p:attrName>
                                            </p:attrNameLst>
                                          </p:cBhvr>
                                          <p:tavLst>
                                            <p:tav tm="0">
                                              <p:val>
                                                <p:strVal val="#ppt_h"/>
                                              </p:val>
                                            </p:tav>
                                            <p:tav tm="100000">
                                              <p:val>
                                                <p:strVal val="#ppt_h"/>
                                              </p:val>
                                            </p:tav>
                                          </p:tavLst>
                                        </p:anim>
                                      </p:childTnLst>
                                    </p:cTn>
                                  </p:par>
                                  <p:par>
                                    <p:cTn id="222" presetID="36" presetClass="emph" presetSubtype="0" fill="hold" grpId="1" nodeType="withEffect">
                                      <p:stCondLst>
                                        <p:cond delay="1000"/>
                                      </p:stCondLst>
                                      <p:iterate type="lt">
                                        <p:tmPct val="10000"/>
                                      </p:iterate>
                                      <p:childTnLst>
                                        <p:animScale>
                                          <p:cBhvr>
                                            <p:cTn id="223" dur="500" autoRev="1" fill="hold">
                                              <p:stCondLst>
                                                <p:cond delay="0"/>
                                              </p:stCondLst>
                                            </p:cTn>
                                            <p:tgtEl>
                                              <p:spTgt spid="73"/>
                                            </p:tgtEl>
                                          </p:cBhvr>
                                          <p:to x="80000" y="100000"/>
                                        </p:animScale>
                                        <p:anim by="(#ppt_w*0.10)" calcmode="lin" valueType="num">
                                          <p:cBhvr>
                                            <p:cTn id="224" dur="500" autoRev="1" fill="hold">
                                              <p:stCondLst>
                                                <p:cond delay="0"/>
                                              </p:stCondLst>
                                            </p:cTn>
                                            <p:tgtEl>
                                              <p:spTgt spid="73"/>
                                            </p:tgtEl>
                                            <p:attrNameLst>
                                              <p:attrName>ppt_x</p:attrName>
                                            </p:attrNameLst>
                                          </p:cBhvr>
                                        </p:anim>
                                        <p:anim by="(-#ppt_w*0.10)" calcmode="lin" valueType="num">
                                          <p:cBhvr>
                                            <p:cTn id="225" dur="500" autoRev="1" fill="hold">
                                              <p:stCondLst>
                                                <p:cond delay="0"/>
                                              </p:stCondLst>
                                            </p:cTn>
                                            <p:tgtEl>
                                              <p:spTgt spid="73"/>
                                            </p:tgtEl>
                                            <p:attrNameLst>
                                              <p:attrName>ppt_y</p:attrName>
                                            </p:attrNameLst>
                                          </p:cBhvr>
                                        </p:anim>
                                        <p:animRot by="-480000">
                                          <p:cBhvr>
                                            <p:cTn id="226" dur="500" autoRev="1" fill="hold">
                                              <p:stCondLst>
                                                <p:cond delay="0"/>
                                              </p:stCondLst>
                                            </p:cTn>
                                            <p:tgtEl>
                                              <p:spTgt spid="73"/>
                                            </p:tgtEl>
                                            <p:attrNameLst>
                                              <p:attrName>r</p:attrName>
                                            </p:attrNameLst>
                                          </p:cBhvr>
                                        </p:animRot>
                                      </p:childTnLst>
                                    </p:cTn>
                                  </p:par>
                                  <p:par>
                                    <p:cTn id="227" presetID="47" presetClass="entr" presetSubtype="0" fill="hold" grpId="0" nodeType="withEffect">
                                      <p:stCondLst>
                                        <p:cond delay="2000"/>
                                      </p:stCondLst>
                                      <p:childTnLst>
                                        <p:set>
                                          <p:cBhvr>
                                            <p:cTn id="228" dur="1" fill="hold">
                                              <p:stCondLst>
                                                <p:cond delay="0"/>
                                              </p:stCondLst>
                                            </p:cTn>
                                            <p:tgtEl>
                                              <p:spTgt spid="4"/>
                                            </p:tgtEl>
                                            <p:attrNameLst>
                                              <p:attrName>style.visibility</p:attrName>
                                            </p:attrNameLst>
                                          </p:cBhvr>
                                          <p:to>
                                            <p:strVal val="visible"/>
                                          </p:to>
                                        </p:set>
                                        <p:animEffect transition="in" filter="fade">
                                          <p:cBhvr>
                                            <p:cTn id="229" dur="1000"/>
                                            <p:tgtEl>
                                              <p:spTgt spid="4"/>
                                            </p:tgtEl>
                                          </p:cBhvr>
                                        </p:animEffect>
                                        <p:anim calcmode="lin" valueType="num">
                                          <p:cBhvr>
                                            <p:cTn id="230" dur="1000" fill="hold"/>
                                            <p:tgtEl>
                                              <p:spTgt spid="4"/>
                                            </p:tgtEl>
                                            <p:attrNameLst>
                                              <p:attrName>ppt_x</p:attrName>
                                            </p:attrNameLst>
                                          </p:cBhvr>
                                          <p:tavLst>
                                            <p:tav tm="0">
                                              <p:val>
                                                <p:strVal val="#ppt_x"/>
                                              </p:val>
                                            </p:tav>
                                            <p:tav tm="100000">
                                              <p:val>
                                                <p:strVal val="#ppt_x"/>
                                              </p:val>
                                            </p:tav>
                                          </p:tavLst>
                                        </p:anim>
                                        <p:anim calcmode="lin" valueType="num">
                                          <p:cBhvr>
                                            <p:cTn id="231" dur="1000" fill="hold"/>
                                            <p:tgtEl>
                                              <p:spTgt spid="4"/>
                                            </p:tgtEl>
                                            <p:attrNameLst>
                                              <p:attrName>ppt_y</p:attrName>
                                            </p:attrNameLst>
                                          </p:cBhvr>
                                          <p:tavLst>
                                            <p:tav tm="0">
                                              <p:val>
                                                <p:strVal val="#ppt_y-.1"/>
                                              </p:val>
                                            </p:tav>
                                            <p:tav tm="100000">
                                              <p:val>
                                                <p:strVal val="#ppt_y"/>
                                              </p:val>
                                            </p:tav>
                                          </p:tavLst>
                                        </p:anim>
                                      </p:childTnLst>
                                    </p:cTn>
                                  </p:par>
                                  <p:par>
                                    <p:cTn id="232" presetID="22" presetClass="entr" presetSubtype="8" fill="hold" nodeType="withEffect">
                                      <p:stCondLst>
                                        <p:cond delay="3000"/>
                                      </p:stCondLst>
                                      <p:childTnLst>
                                        <p:set>
                                          <p:cBhvr>
                                            <p:cTn id="233" dur="1" fill="hold">
                                              <p:stCondLst>
                                                <p:cond delay="0"/>
                                              </p:stCondLst>
                                            </p:cTn>
                                            <p:tgtEl>
                                              <p:spTgt spid="7"/>
                                            </p:tgtEl>
                                            <p:attrNameLst>
                                              <p:attrName>style.visibility</p:attrName>
                                            </p:attrNameLst>
                                          </p:cBhvr>
                                          <p:to>
                                            <p:strVal val="visible"/>
                                          </p:to>
                                        </p:set>
                                        <p:animEffect transition="in" filter="wipe(left)">
                                          <p:cBhvr>
                                            <p:cTn id="234" dur="1250"/>
                                            <p:tgtEl>
                                              <p:spTgt spid="7"/>
                                            </p:tgtEl>
                                          </p:cBhvr>
                                        </p:animEffect>
                                      </p:childTnLst>
                                    </p:cTn>
                                  </p:par>
                                  <p:par>
                                    <p:cTn id="235" presetID="45" presetClass="entr" presetSubtype="0" fill="hold" grpId="0" nodeType="withEffect">
                                      <p:stCondLst>
                                        <p:cond delay="4000"/>
                                      </p:stCondLst>
                                      <p:iterate type="lt">
                                        <p:tmPct val="10000"/>
                                      </p:iterate>
                                      <p:childTnLst>
                                        <p:set>
                                          <p:cBhvr>
                                            <p:cTn id="236" dur="1" fill="hold">
                                              <p:stCondLst>
                                                <p:cond delay="0"/>
                                              </p:stCondLst>
                                            </p:cTn>
                                            <p:tgtEl>
                                              <p:spTgt spid="2"/>
                                            </p:tgtEl>
                                            <p:attrNameLst>
                                              <p:attrName>style.visibility</p:attrName>
                                            </p:attrNameLst>
                                          </p:cBhvr>
                                          <p:to>
                                            <p:strVal val="visible"/>
                                          </p:to>
                                        </p:set>
                                        <p:animEffect transition="in" filter="fade">
                                          <p:cBhvr>
                                            <p:cTn id="237" dur="1000"/>
                                            <p:tgtEl>
                                              <p:spTgt spid="2"/>
                                            </p:tgtEl>
                                          </p:cBhvr>
                                        </p:animEffect>
                                        <p:anim calcmode="lin" valueType="num">
                                          <p:cBhvr>
                                            <p:cTn id="238" dur="1000" fill="hold"/>
                                            <p:tgtEl>
                                              <p:spTgt spid="2"/>
                                            </p:tgtEl>
                                            <p:attrNameLst>
                                              <p:attrName>ppt_w</p:attrName>
                                            </p:attrNameLst>
                                          </p:cBhvr>
                                          <p:tavLst>
                                            <p:tav tm="0" fmla="#ppt_w*sin(2.5*pi*$)">
                                              <p:val>
                                                <p:fltVal val="0"/>
                                              </p:val>
                                            </p:tav>
                                            <p:tav tm="100000">
                                              <p:val>
                                                <p:fltVal val="1"/>
                                              </p:val>
                                            </p:tav>
                                          </p:tavLst>
                                        </p:anim>
                                        <p:anim calcmode="lin" valueType="num">
                                          <p:cBhvr>
                                            <p:cTn id="239" dur="1000" fill="hold"/>
                                            <p:tgtEl>
                                              <p:spTgt spid="2"/>
                                            </p:tgtEl>
                                            <p:attrNameLst>
                                              <p:attrName>ppt_h</p:attrName>
                                            </p:attrNameLst>
                                          </p:cBhvr>
                                          <p:tavLst>
                                            <p:tav tm="0">
                                              <p:val>
                                                <p:strVal val="#ppt_h"/>
                                              </p:val>
                                            </p:tav>
                                            <p:tav tm="100000">
                                              <p:val>
                                                <p:strVal val="#ppt_h"/>
                                              </p:val>
                                            </p:tav>
                                          </p:tavLst>
                                        </p:anim>
                                      </p:childTnLst>
                                    </p:cTn>
                                  </p:par>
                                  <p:par>
                                    <p:cTn id="240" presetID="36" presetClass="emph" presetSubtype="0" fill="hold" grpId="1" nodeType="withEffect">
                                      <p:stCondLst>
                                        <p:cond delay="4000"/>
                                      </p:stCondLst>
                                      <p:iterate type="lt">
                                        <p:tmPct val="10000"/>
                                      </p:iterate>
                                      <p:childTnLst>
                                        <p:animScale>
                                          <p:cBhvr>
                                            <p:cTn id="241" dur="500" autoRev="1" fill="hold">
                                              <p:stCondLst>
                                                <p:cond delay="0"/>
                                              </p:stCondLst>
                                            </p:cTn>
                                            <p:tgtEl>
                                              <p:spTgt spid="2"/>
                                            </p:tgtEl>
                                          </p:cBhvr>
                                          <p:to x="80000" y="100000"/>
                                        </p:animScale>
                                        <p:anim by="(#ppt_w*0.10)" calcmode="lin" valueType="num">
                                          <p:cBhvr>
                                            <p:cTn id="242" dur="500" autoRev="1" fill="hold">
                                              <p:stCondLst>
                                                <p:cond delay="0"/>
                                              </p:stCondLst>
                                            </p:cTn>
                                            <p:tgtEl>
                                              <p:spTgt spid="2"/>
                                            </p:tgtEl>
                                            <p:attrNameLst>
                                              <p:attrName>ppt_x</p:attrName>
                                            </p:attrNameLst>
                                          </p:cBhvr>
                                        </p:anim>
                                        <p:anim by="(-#ppt_w*0.10)" calcmode="lin" valueType="num">
                                          <p:cBhvr>
                                            <p:cTn id="243" dur="500" autoRev="1" fill="hold">
                                              <p:stCondLst>
                                                <p:cond delay="0"/>
                                              </p:stCondLst>
                                            </p:cTn>
                                            <p:tgtEl>
                                              <p:spTgt spid="2"/>
                                            </p:tgtEl>
                                            <p:attrNameLst>
                                              <p:attrName>ppt_y</p:attrName>
                                            </p:attrNameLst>
                                          </p:cBhvr>
                                        </p:anim>
                                        <p:animRot by="-480000">
                                          <p:cBhvr>
                                            <p:cTn id="244" dur="500" autoRev="1" fill="hold">
                                              <p:stCondLst>
                                                <p:cond delay="0"/>
                                              </p:stCondLst>
                                            </p:cTn>
                                            <p:tgtEl>
                                              <p:spTgt spid="2"/>
                                            </p:tgtEl>
                                            <p:attrNameLst>
                                              <p:attrName>r</p:attrName>
                                            </p:attrNameLst>
                                          </p:cBhvr>
                                        </p:animRot>
                                      </p:childTnLst>
                                    </p:cTn>
                                  </p:par>
                                  <p:par>
                                    <p:cTn id="245" presetID="2" presetClass="entr" presetSubtype="2" fill="hold" grpId="0" nodeType="withEffect">
                                      <p:stCondLst>
                                        <p:cond delay="4750"/>
                                      </p:stCondLst>
                                      <p:childTnLst>
                                        <p:set>
                                          <p:cBhvr>
                                            <p:cTn id="246" dur="1" fill="hold">
                                              <p:stCondLst>
                                                <p:cond delay="0"/>
                                              </p:stCondLst>
                                            </p:cTn>
                                            <p:tgtEl>
                                              <p:spTgt spid="3"/>
                                            </p:tgtEl>
                                            <p:attrNameLst>
                                              <p:attrName>style.visibility</p:attrName>
                                            </p:attrNameLst>
                                          </p:cBhvr>
                                          <p:to>
                                            <p:strVal val="visible"/>
                                          </p:to>
                                        </p:set>
                                        <p:anim calcmode="lin" valueType="num">
                                          <p:cBhvr additive="base">
                                            <p:cTn id="247" dur="1000" fill="hold"/>
                                            <p:tgtEl>
                                              <p:spTgt spid="3"/>
                                            </p:tgtEl>
                                            <p:attrNameLst>
                                              <p:attrName>ppt_x</p:attrName>
                                            </p:attrNameLst>
                                          </p:cBhvr>
                                          <p:tavLst>
                                            <p:tav tm="0">
                                              <p:val>
                                                <p:strVal val="1+#ppt_w/2"/>
                                              </p:val>
                                            </p:tav>
                                            <p:tav tm="100000">
                                              <p:val>
                                                <p:strVal val="#ppt_x"/>
                                              </p:val>
                                            </p:tav>
                                          </p:tavLst>
                                        </p:anim>
                                        <p:anim calcmode="lin" valueType="num">
                                          <p:cBhvr additive="base">
                                            <p:cTn id="248" dur="1000" fill="hold"/>
                                            <p:tgtEl>
                                              <p:spTgt spid="3"/>
                                            </p:tgtEl>
                                            <p:attrNameLst>
                                              <p:attrName>ppt_y</p:attrName>
                                            </p:attrNameLst>
                                          </p:cBhvr>
                                          <p:tavLst>
                                            <p:tav tm="0">
                                              <p:val>
                                                <p:strVal val="#ppt_y"/>
                                              </p:val>
                                            </p:tav>
                                            <p:tav tm="100000">
                                              <p:val>
                                                <p:strVal val="#ppt_y"/>
                                              </p:val>
                                            </p:tav>
                                          </p:tavLst>
                                        </p:anim>
                                      </p:childTnLst>
                                    </p:cTn>
                                  </p:par>
                                  <p:par>
                                    <p:cTn id="249" presetID="2" presetClass="entr" presetSubtype="2" fill="hold" grpId="0" nodeType="withEffect">
                                      <p:stCondLst>
                                        <p:cond delay="5000"/>
                                      </p:stCondLst>
                                      <p:childTnLst>
                                        <p:set>
                                          <p:cBhvr>
                                            <p:cTn id="250" dur="1" fill="hold">
                                              <p:stCondLst>
                                                <p:cond delay="0"/>
                                              </p:stCondLst>
                                            </p:cTn>
                                            <p:tgtEl>
                                              <p:spTgt spid="9"/>
                                            </p:tgtEl>
                                            <p:attrNameLst>
                                              <p:attrName>style.visibility</p:attrName>
                                            </p:attrNameLst>
                                          </p:cBhvr>
                                          <p:to>
                                            <p:strVal val="visible"/>
                                          </p:to>
                                        </p:set>
                                        <p:anim calcmode="lin" valueType="num">
                                          <p:cBhvr additive="base">
                                            <p:cTn id="251" dur="1000" fill="hold"/>
                                            <p:tgtEl>
                                              <p:spTgt spid="9"/>
                                            </p:tgtEl>
                                            <p:attrNameLst>
                                              <p:attrName>ppt_x</p:attrName>
                                            </p:attrNameLst>
                                          </p:cBhvr>
                                          <p:tavLst>
                                            <p:tav tm="0">
                                              <p:val>
                                                <p:strVal val="1+#ppt_w/2"/>
                                              </p:val>
                                            </p:tav>
                                            <p:tav tm="100000">
                                              <p:val>
                                                <p:strVal val="#ppt_x"/>
                                              </p:val>
                                            </p:tav>
                                          </p:tavLst>
                                        </p:anim>
                                        <p:anim calcmode="lin" valueType="num">
                                          <p:cBhvr additive="base">
                                            <p:cTn id="252" dur="1000" fill="hold"/>
                                            <p:tgtEl>
                                              <p:spTgt spid="9"/>
                                            </p:tgtEl>
                                            <p:attrNameLst>
                                              <p:attrName>ppt_y</p:attrName>
                                            </p:attrNameLst>
                                          </p:cBhvr>
                                          <p:tavLst>
                                            <p:tav tm="0">
                                              <p:val>
                                                <p:strVal val="#ppt_y"/>
                                              </p:val>
                                            </p:tav>
                                            <p:tav tm="100000">
                                              <p:val>
                                                <p:strVal val="#ppt_y"/>
                                              </p:val>
                                            </p:tav>
                                          </p:tavLst>
                                        </p:anim>
                                      </p:childTnLst>
                                    </p:cTn>
                                  </p:par>
                                  <p:par>
                                    <p:cTn id="253" presetID="2" presetClass="entr" presetSubtype="2" fill="hold" grpId="0" nodeType="withEffect">
                                      <p:stCondLst>
                                        <p:cond delay="5250"/>
                                      </p:stCondLst>
                                      <p:childTnLst>
                                        <p:set>
                                          <p:cBhvr>
                                            <p:cTn id="254" dur="1" fill="hold">
                                              <p:stCondLst>
                                                <p:cond delay="0"/>
                                              </p:stCondLst>
                                            </p:cTn>
                                            <p:tgtEl>
                                              <p:spTgt spid="10"/>
                                            </p:tgtEl>
                                            <p:attrNameLst>
                                              <p:attrName>style.visibility</p:attrName>
                                            </p:attrNameLst>
                                          </p:cBhvr>
                                          <p:to>
                                            <p:strVal val="visible"/>
                                          </p:to>
                                        </p:set>
                                        <p:anim calcmode="lin" valueType="num">
                                          <p:cBhvr additive="base">
                                            <p:cTn id="255" dur="1000" fill="hold"/>
                                            <p:tgtEl>
                                              <p:spTgt spid="10"/>
                                            </p:tgtEl>
                                            <p:attrNameLst>
                                              <p:attrName>ppt_x</p:attrName>
                                            </p:attrNameLst>
                                          </p:cBhvr>
                                          <p:tavLst>
                                            <p:tav tm="0">
                                              <p:val>
                                                <p:strVal val="1+#ppt_w/2"/>
                                              </p:val>
                                            </p:tav>
                                            <p:tav tm="100000">
                                              <p:val>
                                                <p:strVal val="#ppt_x"/>
                                              </p:val>
                                            </p:tav>
                                          </p:tavLst>
                                        </p:anim>
                                        <p:anim calcmode="lin" valueType="num">
                                          <p:cBhvr additive="base">
                                            <p:cTn id="256" dur="1000" fill="hold"/>
                                            <p:tgtEl>
                                              <p:spTgt spid="10"/>
                                            </p:tgtEl>
                                            <p:attrNameLst>
                                              <p:attrName>ppt_y</p:attrName>
                                            </p:attrNameLst>
                                          </p:cBhvr>
                                          <p:tavLst>
                                            <p:tav tm="0">
                                              <p:val>
                                                <p:strVal val="#ppt_y"/>
                                              </p:val>
                                            </p:tav>
                                            <p:tav tm="100000">
                                              <p:val>
                                                <p:strVal val="#ppt_y"/>
                                              </p:val>
                                            </p:tav>
                                          </p:tavLst>
                                        </p:anim>
                                      </p:childTnLst>
                                    </p:cTn>
                                  </p:par>
                                  <p:par>
                                    <p:cTn id="257" presetID="2" presetClass="entr" presetSubtype="2" fill="hold" grpId="0" nodeType="withEffect">
                                      <p:stCondLst>
                                        <p:cond delay="5500"/>
                                      </p:stCondLst>
                                      <p:childTnLst>
                                        <p:set>
                                          <p:cBhvr>
                                            <p:cTn id="258" dur="1" fill="hold">
                                              <p:stCondLst>
                                                <p:cond delay="0"/>
                                              </p:stCondLst>
                                            </p:cTn>
                                            <p:tgtEl>
                                              <p:spTgt spid="76"/>
                                            </p:tgtEl>
                                            <p:attrNameLst>
                                              <p:attrName>style.visibility</p:attrName>
                                            </p:attrNameLst>
                                          </p:cBhvr>
                                          <p:to>
                                            <p:strVal val="visible"/>
                                          </p:to>
                                        </p:set>
                                        <p:anim calcmode="lin" valueType="num">
                                          <p:cBhvr additive="base">
                                            <p:cTn id="259" dur="1000" fill="hold"/>
                                            <p:tgtEl>
                                              <p:spTgt spid="76"/>
                                            </p:tgtEl>
                                            <p:attrNameLst>
                                              <p:attrName>ppt_x</p:attrName>
                                            </p:attrNameLst>
                                          </p:cBhvr>
                                          <p:tavLst>
                                            <p:tav tm="0">
                                              <p:val>
                                                <p:strVal val="1+#ppt_w/2"/>
                                              </p:val>
                                            </p:tav>
                                            <p:tav tm="100000">
                                              <p:val>
                                                <p:strVal val="#ppt_x"/>
                                              </p:val>
                                            </p:tav>
                                          </p:tavLst>
                                        </p:anim>
                                        <p:anim calcmode="lin" valueType="num">
                                          <p:cBhvr additive="base">
                                            <p:cTn id="260" dur="1000" fill="hold"/>
                                            <p:tgtEl>
                                              <p:spTgt spid="76"/>
                                            </p:tgtEl>
                                            <p:attrNameLst>
                                              <p:attrName>ppt_y</p:attrName>
                                            </p:attrNameLst>
                                          </p:cBhvr>
                                          <p:tavLst>
                                            <p:tav tm="0">
                                              <p:val>
                                                <p:strVal val="#ppt_y"/>
                                              </p:val>
                                            </p:tav>
                                            <p:tav tm="100000">
                                              <p:val>
                                                <p:strVal val="#ppt_y"/>
                                              </p:val>
                                            </p:tav>
                                          </p:tavLst>
                                        </p:anim>
                                      </p:childTnLst>
                                    </p:cTn>
                                  </p:par>
                                  <p:par>
                                    <p:cTn id="261" presetID="2" presetClass="entr" presetSubtype="2" fill="hold" grpId="0" nodeType="withEffect">
                                      <p:stCondLst>
                                        <p:cond delay="5750"/>
                                      </p:stCondLst>
                                      <p:childTnLst>
                                        <p:set>
                                          <p:cBhvr>
                                            <p:cTn id="262" dur="1" fill="hold">
                                              <p:stCondLst>
                                                <p:cond delay="0"/>
                                              </p:stCondLst>
                                            </p:cTn>
                                            <p:tgtEl>
                                              <p:spTgt spid="78"/>
                                            </p:tgtEl>
                                            <p:attrNameLst>
                                              <p:attrName>style.visibility</p:attrName>
                                            </p:attrNameLst>
                                          </p:cBhvr>
                                          <p:to>
                                            <p:strVal val="visible"/>
                                          </p:to>
                                        </p:set>
                                        <p:anim calcmode="lin" valueType="num">
                                          <p:cBhvr additive="base">
                                            <p:cTn id="263" dur="1000" fill="hold"/>
                                            <p:tgtEl>
                                              <p:spTgt spid="78"/>
                                            </p:tgtEl>
                                            <p:attrNameLst>
                                              <p:attrName>ppt_x</p:attrName>
                                            </p:attrNameLst>
                                          </p:cBhvr>
                                          <p:tavLst>
                                            <p:tav tm="0">
                                              <p:val>
                                                <p:strVal val="1+#ppt_w/2"/>
                                              </p:val>
                                            </p:tav>
                                            <p:tav tm="100000">
                                              <p:val>
                                                <p:strVal val="#ppt_x"/>
                                              </p:val>
                                            </p:tav>
                                          </p:tavLst>
                                        </p:anim>
                                        <p:anim calcmode="lin" valueType="num">
                                          <p:cBhvr additive="base">
                                            <p:cTn id="264" dur="10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2" grpId="1"/>
          <p:bldP spid="3" grpId="0"/>
          <p:bldP spid="11" grpId="0"/>
          <p:bldP spid="11" grpId="1"/>
          <p:bldP spid="14" grpId="0" animBg="1"/>
          <p:bldP spid="9" grpId="0"/>
          <p:bldP spid="10" grpId="0"/>
          <p:bldP spid="73" grpId="0"/>
          <p:bldP spid="73" grpId="1"/>
          <p:bldP spid="76" grpId="0"/>
          <p:bldP spid="78" grpId="0"/>
          <p:bldP spid="22" grpId="0" animBg="1"/>
          <p:bldP spid="16" grpId="0" animBg="1"/>
          <p:bldP spid="17" grpId="0" animBg="1"/>
          <p:bldP spid="18" grpId="0" animBg="1"/>
          <p:bldP spid="19" grpId="0" animBg="1"/>
          <p:bldP spid="20" grpId="0" animBg="1"/>
          <p:bldP spid="21"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en-US" altLang="zh-CN" dirty="0" smtClean="0"/>
              <a:t>1. </a:t>
            </a:r>
            <a:r>
              <a:rPr lang="zh-CN" altLang="en-US" dirty="0" smtClean="0"/>
              <a:t>基础概念</a:t>
            </a:r>
            <a:endParaRPr lang="zh-CN" altLang="en-US" dirty="0"/>
          </a:p>
        </p:txBody>
      </p:sp>
      <p:sp>
        <p:nvSpPr>
          <p:cNvPr id="11" name="文本框 10"/>
          <p:cNvSpPr txBox="1"/>
          <p:nvPr/>
        </p:nvSpPr>
        <p:spPr>
          <a:xfrm>
            <a:off x="1516650" y="2470064"/>
            <a:ext cx="1296000" cy="468000"/>
          </a:xfrm>
          <a:prstGeom prst="rect">
            <a:avLst/>
          </a:prstGeom>
          <a:solidFill>
            <a:schemeClr val="accent4"/>
          </a:solidFill>
        </p:spPr>
        <p:txBody>
          <a:bodyPr wrap="none" lIns="144000" tIns="36000" rIns="144000" bIns="36000" rtlCol="0" anchor="ctr">
            <a:noAutofit/>
          </a:bodyPr>
          <a:lstStyle/>
          <a:p>
            <a:r>
              <a:rPr lang="zh-CN" altLang="en-US" sz="1100" dirty="0">
                <a:solidFill>
                  <a:schemeClr val="accent1"/>
                </a:solidFill>
                <a:latin typeface="+mn-ea"/>
              </a:rPr>
              <a:t>二、研究内容</a:t>
            </a:r>
          </a:p>
        </p:txBody>
      </p:sp>
      <p:sp>
        <p:nvSpPr>
          <p:cNvPr id="10" name="文本框 9"/>
          <p:cNvSpPr txBox="1"/>
          <p:nvPr/>
        </p:nvSpPr>
        <p:spPr>
          <a:xfrm rot="16200000">
            <a:off x="2639192" y="2642519"/>
            <a:ext cx="223824" cy="123092"/>
          </a:xfrm>
          <a:prstGeom prst="triangle">
            <a:avLst/>
          </a:prstGeom>
          <a:solidFill>
            <a:schemeClr val="bg1"/>
          </a:solidFill>
        </p:spPr>
        <p:txBody>
          <a:bodyPr wrap="none" lIns="144000" tIns="36000" rIns="144000" bIns="36000" rtlCol="0" anchor="ctr">
            <a:noAutofit/>
          </a:bodyPr>
          <a:lstStyle/>
          <a:p>
            <a:endParaRPr lang="zh-CN" altLang="en-US" sz="1100" dirty="0">
              <a:solidFill>
                <a:schemeClr val="accent1"/>
              </a:solidFill>
              <a:latin typeface="+mn-ea"/>
            </a:endParaRPr>
          </a:p>
        </p:txBody>
      </p:sp>
      <p:sp>
        <p:nvSpPr>
          <p:cNvPr id="7" name="iSļ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853191A-19BC-41C7-88C6-D3937D84851F}"/>
              </a:ext>
            </a:extLst>
          </p:cNvPr>
          <p:cNvSpPr/>
          <p:nvPr/>
        </p:nvSpPr>
        <p:spPr bwMode="auto">
          <a:xfrm>
            <a:off x="4354393" y="2483201"/>
            <a:ext cx="349232" cy="349232"/>
          </a:xfrm>
          <a:custGeom>
            <a:avLst/>
            <a:gdLst>
              <a:gd name="T0" fmla="*/ 584 w 584"/>
              <a:gd name="T1" fmla="*/ 339 h 584"/>
              <a:gd name="T2" fmla="*/ 584 w 584"/>
              <a:gd name="T3" fmla="*/ 245 h 584"/>
              <a:gd name="T4" fmla="*/ 515 w 584"/>
              <a:gd name="T5" fmla="*/ 245 h 584"/>
              <a:gd name="T6" fmla="*/ 509 w 584"/>
              <a:gd name="T7" fmla="*/ 221 h 584"/>
              <a:gd name="T8" fmla="*/ 568 w 584"/>
              <a:gd name="T9" fmla="*/ 187 h 584"/>
              <a:gd name="T10" fmla="*/ 521 w 584"/>
              <a:gd name="T11" fmla="*/ 106 h 584"/>
              <a:gd name="T12" fmla="*/ 462 w 584"/>
              <a:gd name="T13" fmla="*/ 140 h 584"/>
              <a:gd name="T14" fmla="*/ 444 w 584"/>
              <a:gd name="T15" fmla="*/ 122 h 584"/>
              <a:gd name="T16" fmla="*/ 478 w 584"/>
              <a:gd name="T17" fmla="*/ 63 h 584"/>
              <a:gd name="T18" fmla="*/ 397 w 584"/>
              <a:gd name="T19" fmla="*/ 16 h 584"/>
              <a:gd name="T20" fmla="*/ 363 w 584"/>
              <a:gd name="T21" fmla="*/ 75 h 584"/>
              <a:gd name="T22" fmla="*/ 339 w 584"/>
              <a:gd name="T23" fmla="*/ 69 h 584"/>
              <a:gd name="T24" fmla="*/ 339 w 584"/>
              <a:gd name="T25" fmla="*/ 0 h 584"/>
              <a:gd name="T26" fmla="*/ 245 w 584"/>
              <a:gd name="T27" fmla="*/ 0 h 584"/>
              <a:gd name="T28" fmla="*/ 245 w 584"/>
              <a:gd name="T29" fmla="*/ 69 h 584"/>
              <a:gd name="T30" fmla="*/ 221 w 584"/>
              <a:gd name="T31" fmla="*/ 75 h 584"/>
              <a:gd name="T32" fmla="*/ 187 w 584"/>
              <a:gd name="T33" fmla="*/ 16 h 584"/>
              <a:gd name="T34" fmla="*/ 106 w 584"/>
              <a:gd name="T35" fmla="*/ 63 h 584"/>
              <a:gd name="T36" fmla="*/ 140 w 584"/>
              <a:gd name="T37" fmla="*/ 122 h 584"/>
              <a:gd name="T38" fmla="*/ 122 w 584"/>
              <a:gd name="T39" fmla="*/ 140 h 584"/>
              <a:gd name="T40" fmla="*/ 63 w 584"/>
              <a:gd name="T41" fmla="*/ 106 h 584"/>
              <a:gd name="T42" fmla="*/ 16 w 584"/>
              <a:gd name="T43" fmla="*/ 187 h 584"/>
              <a:gd name="T44" fmla="*/ 75 w 584"/>
              <a:gd name="T45" fmla="*/ 221 h 584"/>
              <a:gd name="T46" fmla="*/ 69 w 584"/>
              <a:gd name="T47" fmla="*/ 245 h 584"/>
              <a:gd name="T48" fmla="*/ 0 w 584"/>
              <a:gd name="T49" fmla="*/ 245 h 584"/>
              <a:gd name="T50" fmla="*/ 0 w 584"/>
              <a:gd name="T51" fmla="*/ 339 h 584"/>
              <a:gd name="T52" fmla="*/ 69 w 584"/>
              <a:gd name="T53" fmla="*/ 339 h 584"/>
              <a:gd name="T54" fmla="*/ 75 w 584"/>
              <a:gd name="T55" fmla="*/ 363 h 584"/>
              <a:gd name="T56" fmla="*/ 16 w 584"/>
              <a:gd name="T57" fmla="*/ 397 h 584"/>
              <a:gd name="T58" fmla="*/ 63 w 584"/>
              <a:gd name="T59" fmla="*/ 478 h 584"/>
              <a:gd name="T60" fmla="*/ 122 w 584"/>
              <a:gd name="T61" fmla="*/ 444 h 584"/>
              <a:gd name="T62" fmla="*/ 140 w 584"/>
              <a:gd name="T63" fmla="*/ 462 h 584"/>
              <a:gd name="T64" fmla="*/ 106 w 584"/>
              <a:gd name="T65" fmla="*/ 521 h 584"/>
              <a:gd name="T66" fmla="*/ 187 w 584"/>
              <a:gd name="T67" fmla="*/ 568 h 584"/>
              <a:gd name="T68" fmla="*/ 221 w 584"/>
              <a:gd name="T69" fmla="*/ 509 h 584"/>
              <a:gd name="T70" fmla="*/ 245 w 584"/>
              <a:gd name="T71" fmla="*/ 515 h 584"/>
              <a:gd name="T72" fmla="*/ 245 w 584"/>
              <a:gd name="T73" fmla="*/ 584 h 584"/>
              <a:gd name="T74" fmla="*/ 339 w 584"/>
              <a:gd name="T75" fmla="*/ 584 h 584"/>
              <a:gd name="T76" fmla="*/ 339 w 584"/>
              <a:gd name="T77" fmla="*/ 515 h 584"/>
              <a:gd name="T78" fmla="*/ 363 w 584"/>
              <a:gd name="T79" fmla="*/ 509 h 584"/>
              <a:gd name="T80" fmla="*/ 397 w 584"/>
              <a:gd name="T81" fmla="*/ 568 h 584"/>
              <a:gd name="T82" fmla="*/ 478 w 584"/>
              <a:gd name="T83" fmla="*/ 521 h 584"/>
              <a:gd name="T84" fmla="*/ 444 w 584"/>
              <a:gd name="T85" fmla="*/ 462 h 584"/>
              <a:gd name="T86" fmla="*/ 462 w 584"/>
              <a:gd name="T87" fmla="*/ 444 h 584"/>
              <a:gd name="T88" fmla="*/ 521 w 584"/>
              <a:gd name="T89" fmla="*/ 478 h 584"/>
              <a:gd name="T90" fmla="*/ 568 w 584"/>
              <a:gd name="T91" fmla="*/ 397 h 584"/>
              <a:gd name="T92" fmla="*/ 509 w 584"/>
              <a:gd name="T93" fmla="*/ 363 h 584"/>
              <a:gd name="T94" fmla="*/ 515 w 584"/>
              <a:gd name="T95" fmla="*/ 339 h 584"/>
              <a:gd name="T96" fmla="*/ 584 w 584"/>
              <a:gd name="T97" fmla="*/ 339 h 584"/>
              <a:gd name="T98" fmla="*/ 458 w 584"/>
              <a:gd name="T99" fmla="*/ 292 h 584"/>
              <a:gd name="T100" fmla="*/ 292 w 584"/>
              <a:gd name="T101" fmla="*/ 458 h 584"/>
              <a:gd name="T102" fmla="*/ 126 w 584"/>
              <a:gd name="T103" fmla="*/ 292 h 584"/>
              <a:gd name="T104" fmla="*/ 292 w 584"/>
              <a:gd name="T105" fmla="*/ 126 h 584"/>
              <a:gd name="T106" fmla="*/ 458 w 584"/>
              <a:gd name="T107" fmla="*/ 29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4" h="584">
                <a:moveTo>
                  <a:pt x="584" y="339"/>
                </a:moveTo>
                <a:cubicBezTo>
                  <a:pt x="584" y="245"/>
                  <a:pt x="584" y="245"/>
                  <a:pt x="584" y="245"/>
                </a:cubicBezTo>
                <a:cubicBezTo>
                  <a:pt x="515" y="245"/>
                  <a:pt x="515" y="245"/>
                  <a:pt x="515" y="245"/>
                </a:cubicBezTo>
                <a:cubicBezTo>
                  <a:pt x="514" y="237"/>
                  <a:pt x="511" y="229"/>
                  <a:pt x="509" y="221"/>
                </a:cubicBezTo>
                <a:cubicBezTo>
                  <a:pt x="568" y="187"/>
                  <a:pt x="568" y="187"/>
                  <a:pt x="568" y="187"/>
                </a:cubicBezTo>
                <a:cubicBezTo>
                  <a:pt x="521" y="106"/>
                  <a:pt x="521" y="106"/>
                  <a:pt x="521" y="106"/>
                </a:cubicBezTo>
                <a:cubicBezTo>
                  <a:pt x="462" y="140"/>
                  <a:pt x="462" y="140"/>
                  <a:pt x="462" y="140"/>
                </a:cubicBezTo>
                <a:cubicBezTo>
                  <a:pt x="456" y="134"/>
                  <a:pt x="450" y="128"/>
                  <a:pt x="444" y="122"/>
                </a:cubicBezTo>
                <a:cubicBezTo>
                  <a:pt x="478" y="63"/>
                  <a:pt x="478" y="63"/>
                  <a:pt x="478" y="63"/>
                </a:cubicBezTo>
                <a:cubicBezTo>
                  <a:pt x="397" y="16"/>
                  <a:pt x="397" y="16"/>
                  <a:pt x="397" y="16"/>
                </a:cubicBezTo>
                <a:cubicBezTo>
                  <a:pt x="363" y="75"/>
                  <a:pt x="363" y="75"/>
                  <a:pt x="363" y="75"/>
                </a:cubicBezTo>
                <a:cubicBezTo>
                  <a:pt x="355" y="73"/>
                  <a:pt x="347" y="70"/>
                  <a:pt x="339" y="69"/>
                </a:cubicBezTo>
                <a:cubicBezTo>
                  <a:pt x="339" y="0"/>
                  <a:pt x="339" y="0"/>
                  <a:pt x="339" y="0"/>
                </a:cubicBezTo>
                <a:cubicBezTo>
                  <a:pt x="245" y="0"/>
                  <a:pt x="245" y="0"/>
                  <a:pt x="245" y="0"/>
                </a:cubicBezTo>
                <a:cubicBezTo>
                  <a:pt x="245" y="69"/>
                  <a:pt x="245" y="69"/>
                  <a:pt x="245" y="69"/>
                </a:cubicBezTo>
                <a:cubicBezTo>
                  <a:pt x="237" y="70"/>
                  <a:pt x="229" y="73"/>
                  <a:pt x="221" y="75"/>
                </a:cubicBezTo>
                <a:cubicBezTo>
                  <a:pt x="187" y="16"/>
                  <a:pt x="187" y="16"/>
                  <a:pt x="187" y="16"/>
                </a:cubicBezTo>
                <a:cubicBezTo>
                  <a:pt x="106" y="63"/>
                  <a:pt x="106" y="63"/>
                  <a:pt x="106" y="63"/>
                </a:cubicBezTo>
                <a:cubicBezTo>
                  <a:pt x="140" y="122"/>
                  <a:pt x="140" y="122"/>
                  <a:pt x="140" y="122"/>
                </a:cubicBezTo>
                <a:cubicBezTo>
                  <a:pt x="134" y="128"/>
                  <a:pt x="128" y="134"/>
                  <a:pt x="122" y="140"/>
                </a:cubicBezTo>
                <a:cubicBezTo>
                  <a:pt x="63" y="106"/>
                  <a:pt x="63" y="106"/>
                  <a:pt x="63" y="106"/>
                </a:cubicBezTo>
                <a:cubicBezTo>
                  <a:pt x="16" y="187"/>
                  <a:pt x="16" y="187"/>
                  <a:pt x="16" y="187"/>
                </a:cubicBezTo>
                <a:cubicBezTo>
                  <a:pt x="75" y="221"/>
                  <a:pt x="75" y="221"/>
                  <a:pt x="75" y="221"/>
                </a:cubicBezTo>
                <a:cubicBezTo>
                  <a:pt x="73" y="229"/>
                  <a:pt x="71" y="237"/>
                  <a:pt x="69" y="245"/>
                </a:cubicBezTo>
                <a:cubicBezTo>
                  <a:pt x="0" y="245"/>
                  <a:pt x="0" y="245"/>
                  <a:pt x="0" y="245"/>
                </a:cubicBezTo>
                <a:cubicBezTo>
                  <a:pt x="0" y="339"/>
                  <a:pt x="0" y="339"/>
                  <a:pt x="0" y="339"/>
                </a:cubicBezTo>
                <a:cubicBezTo>
                  <a:pt x="69" y="339"/>
                  <a:pt x="69" y="339"/>
                  <a:pt x="69" y="339"/>
                </a:cubicBezTo>
                <a:cubicBezTo>
                  <a:pt x="71" y="347"/>
                  <a:pt x="73" y="355"/>
                  <a:pt x="75" y="363"/>
                </a:cubicBezTo>
                <a:cubicBezTo>
                  <a:pt x="16" y="397"/>
                  <a:pt x="16" y="397"/>
                  <a:pt x="16" y="397"/>
                </a:cubicBezTo>
                <a:cubicBezTo>
                  <a:pt x="63" y="478"/>
                  <a:pt x="63" y="478"/>
                  <a:pt x="63" y="478"/>
                </a:cubicBezTo>
                <a:cubicBezTo>
                  <a:pt x="122" y="444"/>
                  <a:pt x="122" y="444"/>
                  <a:pt x="122" y="444"/>
                </a:cubicBezTo>
                <a:cubicBezTo>
                  <a:pt x="128" y="450"/>
                  <a:pt x="134" y="456"/>
                  <a:pt x="140" y="462"/>
                </a:cubicBezTo>
                <a:cubicBezTo>
                  <a:pt x="106" y="521"/>
                  <a:pt x="106" y="521"/>
                  <a:pt x="106" y="521"/>
                </a:cubicBezTo>
                <a:cubicBezTo>
                  <a:pt x="187" y="568"/>
                  <a:pt x="187" y="568"/>
                  <a:pt x="187" y="568"/>
                </a:cubicBezTo>
                <a:cubicBezTo>
                  <a:pt x="221" y="509"/>
                  <a:pt x="221" y="509"/>
                  <a:pt x="221" y="509"/>
                </a:cubicBezTo>
                <a:cubicBezTo>
                  <a:pt x="229" y="511"/>
                  <a:pt x="237" y="514"/>
                  <a:pt x="245" y="515"/>
                </a:cubicBezTo>
                <a:cubicBezTo>
                  <a:pt x="245" y="584"/>
                  <a:pt x="245" y="584"/>
                  <a:pt x="245" y="584"/>
                </a:cubicBezTo>
                <a:cubicBezTo>
                  <a:pt x="339" y="584"/>
                  <a:pt x="339" y="584"/>
                  <a:pt x="339" y="584"/>
                </a:cubicBezTo>
                <a:cubicBezTo>
                  <a:pt x="339" y="515"/>
                  <a:pt x="339" y="515"/>
                  <a:pt x="339" y="515"/>
                </a:cubicBezTo>
                <a:cubicBezTo>
                  <a:pt x="347" y="514"/>
                  <a:pt x="355" y="511"/>
                  <a:pt x="363" y="509"/>
                </a:cubicBezTo>
                <a:cubicBezTo>
                  <a:pt x="397" y="568"/>
                  <a:pt x="397" y="568"/>
                  <a:pt x="397" y="568"/>
                </a:cubicBezTo>
                <a:cubicBezTo>
                  <a:pt x="478" y="521"/>
                  <a:pt x="478" y="521"/>
                  <a:pt x="478" y="521"/>
                </a:cubicBezTo>
                <a:cubicBezTo>
                  <a:pt x="444" y="462"/>
                  <a:pt x="444" y="462"/>
                  <a:pt x="444" y="462"/>
                </a:cubicBezTo>
                <a:cubicBezTo>
                  <a:pt x="450" y="456"/>
                  <a:pt x="456" y="450"/>
                  <a:pt x="462" y="444"/>
                </a:cubicBezTo>
                <a:cubicBezTo>
                  <a:pt x="521" y="478"/>
                  <a:pt x="521" y="478"/>
                  <a:pt x="521" y="478"/>
                </a:cubicBezTo>
                <a:cubicBezTo>
                  <a:pt x="568" y="397"/>
                  <a:pt x="568" y="397"/>
                  <a:pt x="568" y="397"/>
                </a:cubicBezTo>
                <a:cubicBezTo>
                  <a:pt x="509" y="363"/>
                  <a:pt x="509" y="363"/>
                  <a:pt x="509" y="363"/>
                </a:cubicBezTo>
                <a:cubicBezTo>
                  <a:pt x="511" y="355"/>
                  <a:pt x="514" y="347"/>
                  <a:pt x="515" y="339"/>
                </a:cubicBezTo>
                <a:lnTo>
                  <a:pt x="584" y="339"/>
                </a:lnTo>
                <a:close/>
                <a:moveTo>
                  <a:pt x="458" y="292"/>
                </a:moveTo>
                <a:cubicBezTo>
                  <a:pt x="458" y="383"/>
                  <a:pt x="383" y="458"/>
                  <a:pt x="292" y="458"/>
                </a:cubicBezTo>
                <a:cubicBezTo>
                  <a:pt x="201" y="458"/>
                  <a:pt x="126" y="383"/>
                  <a:pt x="126" y="292"/>
                </a:cubicBezTo>
                <a:cubicBezTo>
                  <a:pt x="126" y="201"/>
                  <a:pt x="201" y="126"/>
                  <a:pt x="292" y="126"/>
                </a:cubicBezTo>
                <a:cubicBezTo>
                  <a:pt x="383" y="126"/>
                  <a:pt x="458" y="201"/>
                  <a:pt x="458" y="292"/>
                </a:cubicBezTo>
                <a:close/>
              </a:path>
            </a:pathLst>
          </a:custGeom>
          <a:solidFill>
            <a:schemeClr val="accent3"/>
          </a:solidFill>
          <a:ln>
            <a:noFill/>
          </a:ln>
          <a:extLst/>
        </p:spPr>
        <p:txBody>
          <a:bodyPr anchor="ctr"/>
          <a:lstStyle/>
          <a:p>
            <a:pPr algn="ctr"/>
            <a:endParaRPr/>
          </a:p>
        </p:txBody>
      </p:sp>
      <p:sp>
        <p:nvSpPr>
          <p:cNvPr id="8" name="iSļ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853191A-19BC-41C7-88C6-D3937D84851F}"/>
              </a:ext>
            </a:extLst>
          </p:cNvPr>
          <p:cNvSpPr/>
          <p:nvPr/>
        </p:nvSpPr>
        <p:spPr bwMode="auto">
          <a:xfrm>
            <a:off x="4709339" y="2695252"/>
            <a:ext cx="468468" cy="468468"/>
          </a:xfrm>
          <a:custGeom>
            <a:avLst/>
            <a:gdLst>
              <a:gd name="T0" fmla="*/ 584 w 584"/>
              <a:gd name="T1" fmla="*/ 339 h 584"/>
              <a:gd name="T2" fmla="*/ 584 w 584"/>
              <a:gd name="T3" fmla="*/ 245 h 584"/>
              <a:gd name="T4" fmla="*/ 515 w 584"/>
              <a:gd name="T5" fmla="*/ 245 h 584"/>
              <a:gd name="T6" fmla="*/ 509 w 584"/>
              <a:gd name="T7" fmla="*/ 221 h 584"/>
              <a:gd name="T8" fmla="*/ 568 w 584"/>
              <a:gd name="T9" fmla="*/ 187 h 584"/>
              <a:gd name="T10" fmla="*/ 521 w 584"/>
              <a:gd name="T11" fmla="*/ 106 h 584"/>
              <a:gd name="T12" fmla="*/ 462 w 584"/>
              <a:gd name="T13" fmla="*/ 140 h 584"/>
              <a:gd name="T14" fmla="*/ 444 w 584"/>
              <a:gd name="T15" fmla="*/ 122 h 584"/>
              <a:gd name="T16" fmla="*/ 478 w 584"/>
              <a:gd name="T17" fmla="*/ 63 h 584"/>
              <a:gd name="T18" fmla="*/ 397 w 584"/>
              <a:gd name="T19" fmla="*/ 16 h 584"/>
              <a:gd name="T20" fmla="*/ 363 w 584"/>
              <a:gd name="T21" fmla="*/ 75 h 584"/>
              <a:gd name="T22" fmla="*/ 339 w 584"/>
              <a:gd name="T23" fmla="*/ 69 h 584"/>
              <a:gd name="T24" fmla="*/ 339 w 584"/>
              <a:gd name="T25" fmla="*/ 0 h 584"/>
              <a:gd name="T26" fmla="*/ 245 w 584"/>
              <a:gd name="T27" fmla="*/ 0 h 584"/>
              <a:gd name="T28" fmla="*/ 245 w 584"/>
              <a:gd name="T29" fmla="*/ 69 h 584"/>
              <a:gd name="T30" fmla="*/ 221 w 584"/>
              <a:gd name="T31" fmla="*/ 75 h 584"/>
              <a:gd name="T32" fmla="*/ 187 w 584"/>
              <a:gd name="T33" fmla="*/ 16 h 584"/>
              <a:gd name="T34" fmla="*/ 106 w 584"/>
              <a:gd name="T35" fmla="*/ 63 h 584"/>
              <a:gd name="T36" fmla="*/ 140 w 584"/>
              <a:gd name="T37" fmla="*/ 122 h 584"/>
              <a:gd name="T38" fmla="*/ 122 w 584"/>
              <a:gd name="T39" fmla="*/ 140 h 584"/>
              <a:gd name="T40" fmla="*/ 63 w 584"/>
              <a:gd name="T41" fmla="*/ 106 h 584"/>
              <a:gd name="T42" fmla="*/ 16 w 584"/>
              <a:gd name="T43" fmla="*/ 187 h 584"/>
              <a:gd name="T44" fmla="*/ 75 w 584"/>
              <a:gd name="T45" fmla="*/ 221 h 584"/>
              <a:gd name="T46" fmla="*/ 69 w 584"/>
              <a:gd name="T47" fmla="*/ 245 h 584"/>
              <a:gd name="T48" fmla="*/ 0 w 584"/>
              <a:gd name="T49" fmla="*/ 245 h 584"/>
              <a:gd name="T50" fmla="*/ 0 w 584"/>
              <a:gd name="T51" fmla="*/ 339 h 584"/>
              <a:gd name="T52" fmla="*/ 69 w 584"/>
              <a:gd name="T53" fmla="*/ 339 h 584"/>
              <a:gd name="T54" fmla="*/ 75 w 584"/>
              <a:gd name="T55" fmla="*/ 363 h 584"/>
              <a:gd name="T56" fmla="*/ 16 w 584"/>
              <a:gd name="T57" fmla="*/ 397 h 584"/>
              <a:gd name="T58" fmla="*/ 63 w 584"/>
              <a:gd name="T59" fmla="*/ 478 h 584"/>
              <a:gd name="T60" fmla="*/ 122 w 584"/>
              <a:gd name="T61" fmla="*/ 444 h 584"/>
              <a:gd name="T62" fmla="*/ 140 w 584"/>
              <a:gd name="T63" fmla="*/ 462 h 584"/>
              <a:gd name="T64" fmla="*/ 106 w 584"/>
              <a:gd name="T65" fmla="*/ 521 h 584"/>
              <a:gd name="T66" fmla="*/ 187 w 584"/>
              <a:gd name="T67" fmla="*/ 568 h 584"/>
              <a:gd name="T68" fmla="*/ 221 w 584"/>
              <a:gd name="T69" fmla="*/ 509 h 584"/>
              <a:gd name="T70" fmla="*/ 245 w 584"/>
              <a:gd name="T71" fmla="*/ 515 h 584"/>
              <a:gd name="T72" fmla="*/ 245 w 584"/>
              <a:gd name="T73" fmla="*/ 584 h 584"/>
              <a:gd name="T74" fmla="*/ 339 w 584"/>
              <a:gd name="T75" fmla="*/ 584 h 584"/>
              <a:gd name="T76" fmla="*/ 339 w 584"/>
              <a:gd name="T77" fmla="*/ 515 h 584"/>
              <a:gd name="T78" fmla="*/ 363 w 584"/>
              <a:gd name="T79" fmla="*/ 509 h 584"/>
              <a:gd name="T80" fmla="*/ 397 w 584"/>
              <a:gd name="T81" fmla="*/ 568 h 584"/>
              <a:gd name="T82" fmla="*/ 478 w 584"/>
              <a:gd name="T83" fmla="*/ 521 h 584"/>
              <a:gd name="T84" fmla="*/ 444 w 584"/>
              <a:gd name="T85" fmla="*/ 462 h 584"/>
              <a:gd name="T86" fmla="*/ 462 w 584"/>
              <a:gd name="T87" fmla="*/ 444 h 584"/>
              <a:gd name="T88" fmla="*/ 521 w 584"/>
              <a:gd name="T89" fmla="*/ 478 h 584"/>
              <a:gd name="T90" fmla="*/ 568 w 584"/>
              <a:gd name="T91" fmla="*/ 397 h 584"/>
              <a:gd name="T92" fmla="*/ 509 w 584"/>
              <a:gd name="T93" fmla="*/ 363 h 584"/>
              <a:gd name="T94" fmla="*/ 515 w 584"/>
              <a:gd name="T95" fmla="*/ 339 h 584"/>
              <a:gd name="T96" fmla="*/ 584 w 584"/>
              <a:gd name="T97" fmla="*/ 339 h 584"/>
              <a:gd name="T98" fmla="*/ 458 w 584"/>
              <a:gd name="T99" fmla="*/ 292 h 584"/>
              <a:gd name="T100" fmla="*/ 292 w 584"/>
              <a:gd name="T101" fmla="*/ 458 h 584"/>
              <a:gd name="T102" fmla="*/ 126 w 584"/>
              <a:gd name="T103" fmla="*/ 292 h 584"/>
              <a:gd name="T104" fmla="*/ 292 w 584"/>
              <a:gd name="T105" fmla="*/ 126 h 584"/>
              <a:gd name="T106" fmla="*/ 458 w 584"/>
              <a:gd name="T107" fmla="*/ 29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4" h="584">
                <a:moveTo>
                  <a:pt x="584" y="339"/>
                </a:moveTo>
                <a:cubicBezTo>
                  <a:pt x="584" y="245"/>
                  <a:pt x="584" y="245"/>
                  <a:pt x="584" y="245"/>
                </a:cubicBezTo>
                <a:cubicBezTo>
                  <a:pt x="515" y="245"/>
                  <a:pt x="515" y="245"/>
                  <a:pt x="515" y="245"/>
                </a:cubicBezTo>
                <a:cubicBezTo>
                  <a:pt x="514" y="237"/>
                  <a:pt x="511" y="229"/>
                  <a:pt x="509" y="221"/>
                </a:cubicBezTo>
                <a:cubicBezTo>
                  <a:pt x="568" y="187"/>
                  <a:pt x="568" y="187"/>
                  <a:pt x="568" y="187"/>
                </a:cubicBezTo>
                <a:cubicBezTo>
                  <a:pt x="521" y="106"/>
                  <a:pt x="521" y="106"/>
                  <a:pt x="521" y="106"/>
                </a:cubicBezTo>
                <a:cubicBezTo>
                  <a:pt x="462" y="140"/>
                  <a:pt x="462" y="140"/>
                  <a:pt x="462" y="140"/>
                </a:cubicBezTo>
                <a:cubicBezTo>
                  <a:pt x="456" y="134"/>
                  <a:pt x="450" y="128"/>
                  <a:pt x="444" y="122"/>
                </a:cubicBezTo>
                <a:cubicBezTo>
                  <a:pt x="478" y="63"/>
                  <a:pt x="478" y="63"/>
                  <a:pt x="478" y="63"/>
                </a:cubicBezTo>
                <a:cubicBezTo>
                  <a:pt x="397" y="16"/>
                  <a:pt x="397" y="16"/>
                  <a:pt x="397" y="16"/>
                </a:cubicBezTo>
                <a:cubicBezTo>
                  <a:pt x="363" y="75"/>
                  <a:pt x="363" y="75"/>
                  <a:pt x="363" y="75"/>
                </a:cubicBezTo>
                <a:cubicBezTo>
                  <a:pt x="355" y="73"/>
                  <a:pt x="347" y="70"/>
                  <a:pt x="339" y="69"/>
                </a:cubicBezTo>
                <a:cubicBezTo>
                  <a:pt x="339" y="0"/>
                  <a:pt x="339" y="0"/>
                  <a:pt x="339" y="0"/>
                </a:cubicBezTo>
                <a:cubicBezTo>
                  <a:pt x="245" y="0"/>
                  <a:pt x="245" y="0"/>
                  <a:pt x="245" y="0"/>
                </a:cubicBezTo>
                <a:cubicBezTo>
                  <a:pt x="245" y="69"/>
                  <a:pt x="245" y="69"/>
                  <a:pt x="245" y="69"/>
                </a:cubicBezTo>
                <a:cubicBezTo>
                  <a:pt x="237" y="70"/>
                  <a:pt x="229" y="73"/>
                  <a:pt x="221" y="75"/>
                </a:cubicBezTo>
                <a:cubicBezTo>
                  <a:pt x="187" y="16"/>
                  <a:pt x="187" y="16"/>
                  <a:pt x="187" y="16"/>
                </a:cubicBezTo>
                <a:cubicBezTo>
                  <a:pt x="106" y="63"/>
                  <a:pt x="106" y="63"/>
                  <a:pt x="106" y="63"/>
                </a:cubicBezTo>
                <a:cubicBezTo>
                  <a:pt x="140" y="122"/>
                  <a:pt x="140" y="122"/>
                  <a:pt x="140" y="122"/>
                </a:cubicBezTo>
                <a:cubicBezTo>
                  <a:pt x="134" y="128"/>
                  <a:pt x="128" y="134"/>
                  <a:pt x="122" y="140"/>
                </a:cubicBezTo>
                <a:cubicBezTo>
                  <a:pt x="63" y="106"/>
                  <a:pt x="63" y="106"/>
                  <a:pt x="63" y="106"/>
                </a:cubicBezTo>
                <a:cubicBezTo>
                  <a:pt x="16" y="187"/>
                  <a:pt x="16" y="187"/>
                  <a:pt x="16" y="187"/>
                </a:cubicBezTo>
                <a:cubicBezTo>
                  <a:pt x="75" y="221"/>
                  <a:pt x="75" y="221"/>
                  <a:pt x="75" y="221"/>
                </a:cubicBezTo>
                <a:cubicBezTo>
                  <a:pt x="73" y="229"/>
                  <a:pt x="71" y="237"/>
                  <a:pt x="69" y="245"/>
                </a:cubicBezTo>
                <a:cubicBezTo>
                  <a:pt x="0" y="245"/>
                  <a:pt x="0" y="245"/>
                  <a:pt x="0" y="245"/>
                </a:cubicBezTo>
                <a:cubicBezTo>
                  <a:pt x="0" y="339"/>
                  <a:pt x="0" y="339"/>
                  <a:pt x="0" y="339"/>
                </a:cubicBezTo>
                <a:cubicBezTo>
                  <a:pt x="69" y="339"/>
                  <a:pt x="69" y="339"/>
                  <a:pt x="69" y="339"/>
                </a:cubicBezTo>
                <a:cubicBezTo>
                  <a:pt x="71" y="347"/>
                  <a:pt x="73" y="355"/>
                  <a:pt x="75" y="363"/>
                </a:cubicBezTo>
                <a:cubicBezTo>
                  <a:pt x="16" y="397"/>
                  <a:pt x="16" y="397"/>
                  <a:pt x="16" y="397"/>
                </a:cubicBezTo>
                <a:cubicBezTo>
                  <a:pt x="63" y="478"/>
                  <a:pt x="63" y="478"/>
                  <a:pt x="63" y="478"/>
                </a:cubicBezTo>
                <a:cubicBezTo>
                  <a:pt x="122" y="444"/>
                  <a:pt x="122" y="444"/>
                  <a:pt x="122" y="444"/>
                </a:cubicBezTo>
                <a:cubicBezTo>
                  <a:pt x="128" y="450"/>
                  <a:pt x="134" y="456"/>
                  <a:pt x="140" y="462"/>
                </a:cubicBezTo>
                <a:cubicBezTo>
                  <a:pt x="106" y="521"/>
                  <a:pt x="106" y="521"/>
                  <a:pt x="106" y="521"/>
                </a:cubicBezTo>
                <a:cubicBezTo>
                  <a:pt x="187" y="568"/>
                  <a:pt x="187" y="568"/>
                  <a:pt x="187" y="568"/>
                </a:cubicBezTo>
                <a:cubicBezTo>
                  <a:pt x="221" y="509"/>
                  <a:pt x="221" y="509"/>
                  <a:pt x="221" y="509"/>
                </a:cubicBezTo>
                <a:cubicBezTo>
                  <a:pt x="229" y="511"/>
                  <a:pt x="237" y="514"/>
                  <a:pt x="245" y="515"/>
                </a:cubicBezTo>
                <a:cubicBezTo>
                  <a:pt x="245" y="584"/>
                  <a:pt x="245" y="584"/>
                  <a:pt x="245" y="584"/>
                </a:cubicBezTo>
                <a:cubicBezTo>
                  <a:pt x="339" y="584"/>
                  <a:pt x="339" y="584"/>
                  <a:pt x="339" y="584"/>
                </a:cubicBezTo>
                <a:cubicBezTo>
                  <a:pt x="339" y="515"/>
                  <a:pt x="339" y="515"/>
                  <a:pt x="339" y="515"/>
                </a:cubicBezTo>
                <a:cubicBezTo>
                  <a:pt x="347" y="514"/>
                  <a:pt x="355" y="511"/>
                  <a:pt x="363" y="509"/>
                </a:cubicBezTo>
                <a:cubicBezTo>
                  <a:pt x="397" y="568"/>
                  <a:pt x="397" y="568"/>
                  <a:pt x="397" y="568"/>
                </a:cubicBezTo>
                <a:cubicBezTo>
                  <a:pt x="478" y="521"/>
                  <a:pt x="478" y="521"/>
                  <a:pt x="478" y="521"/>
                </a:cubicBezTo>
                <a:cubicBezTo>
                  <a:pt x="444" y="462"/>
                  <a:pt x="444" y="462"/>
                  <a:pt x="444" y="462"/>
                </a:cubicBezTo>
                <a:cubicBezTo>
                  <a:pt x="450" y="456"/>
                  <a:pt x="456" y="450"/>
                  <a:pt x="462" y="444"/>
                </a:cubicBezTo>
                <a:cubicBezTo>
                  <a:pt x="521" y="478"/>
                  <a:pt x="521" y="478"/>
                  <a:pt x="521" y="478"/>
                </a:cubicBezTo>
                <a:cubicBezTo>
                  <a:pt x="568" y="397"/>
                  <a:pt x="568" y="397"/>
                  <a:pt x="568" y="397"/>
                </a:cubicBezTo>
                <a:cubicBezTo>
                  <a:pt x="509" y="363"/>
                  <a:pt x="509" y="363"/>
                  <a:pt x="509" y="363"/>
                </a:cubicBezTo>
                <a:cubicBezTo>
                  <a:pt x="511" y="355"/>
                  <a:pt x="514" y="347"/>
                  <a:pt x="515" y="339"/>
                </a:cubicBezTo>
                <a:lnTo>
                  <a:pt x="584" y="339"/>
                </a:lnTo>
                <a:close/>
                <a:moveTo>
                  <a:pt x="458" y="292"/>
                </a:moveTo>
                <a:cubicBezTo>
                  <a:pt x="458" y="383"/>
                  <a:pt x="383" y="458"/>
                  <a:pt x="292" y="458"/>
                </a:cubicBezTo>
                <a:cubicBezTo>
                  <a:pt x="201" y="458"/>
                  <a:pt x="126" y="383"/>
                  <a:pt x="126" y="292"/>
                </a:cubicBezTo>
                <a:cubicBezTo>
                  <a:pt x="126" y="201"/>
                  <a:pt x="201" y="126"/>
                  <a:pt x="292" y="126"/>
                </a:cubicBezTo>
                <a:cubicBezTo>
                  <a:pt x="383" y="126"/>
                  <a:pt x="458" y="201"/>
                  <a:pt x="458" y="292"/>
                </a:cubicBezTo>
                <a:close/>
              </a:path>
            </a:pathLst>
          </a:custGeom>
          <a:solidFill>
            <a:schemeClr val="accent4"/>
          </a:solidFill>
          <a:ln>
            <a:noFill/>
          </a:ln>
          <a:extLst/>
        </p:spPr>
        <p:txBody>
          <a:bodyPr anchor="ctr"/>
          <a:lstStyle/>
          <a:p>
            <a:pPr algn="ctr"/>
            <a:endParaRPr/>
          </a:p>
        </p:txBody>
      </p:sp>
      <p:sp>
        <p:nvSpPr>
          <p:cNvPr id="9" name="iSļ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853191A-19BC-41C7-88C6-D3937D84851F}"/>
              </a:ext>
            </a:extLst>
          </p:cNvPr>
          <p:cNvSpPr/>
          <p:nvPr/>
        </p:nvSpPr>
        <p:spPr bwMode="auto">
          <a:xfrm>
            <a:off x="4150935" y="2945880"/>
            <a:ext cx="558404" cy="558404"/>
          </a:xfrm>
          <a:custGeom>
            <a:avLst/>
            <a:gdLst>
              <a:gd name="T0" fmla="*/ 584 w 584"/>
              <a:gd name="T1" fmla="*/ 339 h 584"/>
              <a:gd name="T2" fmla="*/ 584 w 584"/>
              <a:gd name="T3" fmla="*/ 245 h 584"/>
              <a:gd name="T4" fmla="*/ 515 w 584"/>
              <a:gd name="T5" fmla="*/ 245 h 584"/>
              <a:gd name="T6" fmla="*/ 509 w 584"/>
              <a:gd name="T7" fmla="*/ 221 h 584"/>
              <a:gd name="T8" fmla="*/ 568 w 584"/>
              <a:gd name="T9" fmla="*/ 187 h 584"/>
              <a:gd name="T10" fmla="*/ 521 w 584"/>
              <a:gd name="T11" fmla="*/ 106 h 584"/>
              <a:gd name="T12" fmla="*/ 462 w 584"/>
              <a:gd name="T13" fmla="*/ 140 h 584"/>
              <a:gd name="T14" fmla="*/ 444 w 584"/>
              <a:gd name="T15" fmla="*/ 122 h 584"/>
              <a:gd name="T16" fmla="*/ 478 w 584"/>
              <a:gd name="T17" fmla="*/ 63 h 584"/>
              <a:gd name="T18" fmla="*/ 397 w 584"/>
              <a:gd name="T19" fmla="*/ 16 h 584"/>
              <a:gd name="T20" fmla="*/ 363 w 584"/>
              <a:gd name="T21" fmla="*/ 75 h 584"/>
              <a:gd name="T22" fmla="*/ 339 w 584"/>
              <a:gd name="T23" fmla="*/ 69 h 584"/>
              <a:gd name="T24" fmla="*/ 339 w 584"/>
              <a:gd name="T25" fmla="*/ 0 h 584"/>
              <a:gd name="T26" fmla="*/ 245 w 584"/>
              <a:gd name="T27" fmla="*/ 0 h 584"/>
              <a:gd name="T28" fmla="*/ 245 w 584"/>
              <a:gd name="T29" fmla="*/ 69 h 584"/>
              <a:gd name="T30" fmla="*/ 221 w 584"/>
              <a:gd name="T31" fmla="*/ 75 h 584"/>
              <a:gd name="T32" fmla="*/ 187 w 584"/>
              <a:gd name="T33" fmla="*/ 16 h 584"/>
              <a:gd name="T34" fmla="*/ 106 w 584"/>
              <a:gd name="T35" fmla="*/ 63 h 584"/>
              <a:gd name="T36" fmla="*/ 140 w 584"/>
              <a:gd name="T37" fmla="*/ 122 h 584"/>
              <a:gd name="T38" fmla="*/ 122 w 584"/>
              <a:gd name="T39" fmla="*/ 140 h 584"/>
              <a:gd name="T40" fmla="*/ 63 w 584"/>
              <a:gd name="T41" fmla="*/ 106 h 584"/>
              <a:gd name="T42" fmla="*/ 16 w 584"/>
              <a:gd name="T43" fmla="*/ 187 h 584"/>
              <a:gd name="T44" fmla="*/ 75 w 584"/>
              <a:gd name="T45" fmla="*/ 221 h 584"/>
              <a:gd name="T46" fmla="*/ 69 w 584"/>
              <a:gd name="T47" fmla="*/ 245 h 584"/>
              <a:gd name="T48" fmla="*/ 0 w 584"/>
              <a:gd name="T49" fmla="*/ 245 h 584"/>
              <a:gd name="T50" fmla="*/ 0 w 584"/>
              <a:gd name="T51" fmla="*/ 339 h 584"/>
              <a:gd name="T52" fmla="*/ 69 w 584"/>
              <a:gd name="T53" fmla="*/ 339 h 584"/>
              <a:gd name="T54" fmla="*/ 75 w 584"/>
              <a:gd name="T55" fmla="*/ 363 h 584"/>
              <a:gd name="T56" fmla="*/ 16 w 584"/>
              <a:gd name="T57" fmla="*/ 397 h 584"/>
              <a:gd name="T58" fmla="*/ 63 w 584"/>
              <a:gd name="T59" fmla="*/ 478 h 584"/>
              <a:gd name="T60" fmla="*/ 122 w 584"/>
              <a:gd name="T61" fmla="*/ 444 h 584"/>
              <a:gd name="T62" fmla="*/ 140 w 584"/>
              <a:gd name="T63" fmla="*/ 462 h 584"/>
              <a:gd name="T64" fmla="*/ 106 w 584"/>
              <a:gd name="T65" fmla="*/ 521 h 584"/>
              <a:gd name="T66" fmla="*/ 187 w 584"/>
              <a:gd name="T67" fmla="*/ 568 h 584"/>
              <a:gd name="T68" fmla="*/ 221 w 584"/>
              <a:gd name="T69" fmla="*/ 509 h 584"/>
              <a:gd name="T70" fmla="*/ 245 w 584"/>
              <a:gd name="T71" fmla="*/ 515 h 584"/>
              <a:gd name="T72" fmla="*/ 245 w 584"/>
              <a:gd name="T73" fmla="*/ 584 h 584"/>
              <a:gd name="T74" fmla="*/ 339 w 584"/>
              <a:gd name="T75" fmla="*/ 584 h 584"/>
              <a:gd name="T76" fmla="*/ 339 w 584"/>
              <a:gd name="T77" fmla="*/ 515 h 584"/>
              <a:gd name="T78" fmla="*/ 363 w 584"/>
              <a:gd name="T79" fmla="*/ 509 h 584"/>
              <a:gd name="T80" fmla="*/ 397 w 584"/>
              <a:gd name="T81" fmla="*/ 568 h 584"/>
              <a:gd name="T82" fmla="*/ 478 w 584"/>
              <a:gd name="T83" fmla="*/ 521 h 584"/>
              <a:gd name="T84" fmla="*/ 444 w 584"/>
              <a:gd name="T85" fmla="*/ 462 h 584"/>
              <a:gd name="T86" fmla="*/ 462 w 584"/>
              <a:gd name="T87" fmla="*/ 444 h 584"/>
              <a:gd name="T88" fmla="*/ 521 w 584"/>
              <a:gd name="T89" fmla="*/ 478 h 584"/>
              <a:gd name="T90" fmla="*/ 568 w 584"/>
              <a:gd name="T91" fmla="*/ 397 h 584"/>
              <a:gd name="T92" fmla="*/ 509 w 584"/>
              <a:gd name="T93" fmla="*/ 363 h 584"/>
              <a:gd name="T94" fmla="*/ 515 w 584"/>
              <a:gd name="T95" fmla="*/ 339 h 584"/>
              <a:gd name="T96" fmla="*/ 584 w 584"/>
              <a:gd name="T97" fmla="*/ 339 h 584"/>
              <a:gd name="T98" fmla="*/ 458 w 584"/>
              <a:gd name="T99" fmla="*/ 292 h 584"/>
              <a:gd name="T100" fmla="*/ 292 w 584"/>
              <a:gd name="T101" fmla="*/ 458 h 584"/>
              <a:gd name="T102" fmla="*/ 126 w 584"/>
              <a:gd name="T103" fmla="*/ 292 h 584"/>
              <a:gd name="T104" fmla="*/ 292 w 584"/>
              <a:gd name="T105" fmla="*/ 126 h 584"/>
              <a:gd name="T106" fmla="*/ 458 w 584"/>
              <a:gd name="T107" fmla="*/ 29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4" h="584">
                <a:moveTo>
                  <a:pt x="584" y="339"/>
                </a:moveTo>
                <a:cubicBezTo>
                  <a:pt x="584" y="245"/>
                  <a:pt x="584" y="245"/>
                  <a:pt x="584" y="245"/>
                </a:cubicBezTo>
                <a:cubicBezTo>
                  <a:pt x="515" y="245"/>
                  <a:pt x="515" y="245"/>
                  <a:pt x="515" y="245"/>
                </a:cubicBezTo>
                <a:cubicBezTo>
                  <a:pt x="514" y="237"/>
                  <a:pt x="511" y="229"/>
                  <a:pt x="509" y="221"/>
                </a:cubicBezTo>
                <a:cubicBezTo>
                  <a:pt x="568" y="187"/>
                  <a:pt x="568" y="187"/>
                  <a:pt x="568" y="187"/>
                </a:cubicBezTo>
                <a:cubicBezTo>
                  <a:pt x="521" y="106"/>
                  <a:pt x="521" y="106"/>
                  <a:pt x="521" y="106"/>
                </a:cubicBezTo>
                <a:cubicBezTo>
                  <a:pt x="462" y="140"/>
                  <a:pt x="462" y="140"/>
                  <a:pt x="462" y="140"/>
                </a:cubicBezTo>
                <a:cubicBezTo>
                  <a:pt x="456" y="134"/>
                  <a:pt x="450" y="128"/>
                  <a:pt x="444" y="122"/>
                </a:cubicBezTo>
                <a:cubicBezTo>
                  <a:pt x="478" y="63"/>
                  <a:pt x="478" y="63"/>
                  <a:pt x="478" y="63"/>
                </a:cubicBezTo>
                <a:cubicBezTo>
                  <a:pt x="397" y="16"/>
                  <a:pt x="397" y="16"/>
                  <a:pt x="397" y="16"/>
                </a:cubicBezTo>
                <a:cubicBezTo>
                  <a:pt x="363" y="75"/>
                  <a:pt x="363" y="75"/>
                  <a:pt x="363" y="75"/>
                </a:cubicBezTo>
                <a:cubicBezTo>
                  <a:pt x="355" y="73"/>
                  <a:pt x="347" y="70"/>
                  <a:pt x="339" y="69"/>
                </a:cubicBezTo>
                <a:cubicBezTo>
                  <a:pt x="339" y="0"/>
                  <a:pt x="339" y="0"/>
                  <a:pt x="339" y="0"/>
                </a:cubicBezTo>
                <a:cubicBezTo>
                  <a:pt x="245" y="0"/>
                  <a:pt x="245" y="0"/>
                  <a:pt x="245" y="0"/>
                </a:cubicBezTo>
                <a:cubicBezTo>
                  <a:pt x="245" y="69"/>
                  <a:pt x="245" y="69"/>
                  <a:pt x="245" y="69"/>
                </a:cubicBezTo>
                <a:cubicBezTo>
                  <a:pt x="237" y="70"/>
                  <a:pt x="229" y="73"/>
                  <a:pt x="221" y="75"/>
                </a:cubicBezTo>
                <a:cubicBezTo>
                  <a:pt x="187" y="16"/>
                  <a:pt x="187" y="16"/>
                  <a:pt x="187" y="16"/>
                </a:cubicBezTo>
                <a:cubicBezTo>
                  <a:pt x="106" y="63"/>
                  <a:pt x="106" y="63"/>
                  <a:pt x="106" y="63"/>
                </a:cubicBezTo>
                <a:cubicBezTo>
                  <a:pt x="140" y="122"/>
                  <a:pt x="140" y="122"/>
                  <a:pt x="140" y="122"/>
                </a:cubicBezTo>
                <a:cubicBezTo>
                  <a:pt x="134" y="128"/>
                  <a:pt x="128" y="134"/>
                  <a:pt x="122" y="140"/>
                </a:cubicBezTo>
                <a:cubicBezTo>
                  <a:pt x="63" y="106"/>
                  <a:pt x="63" y="106"/>
                  <a:pt x="63" y="106"/>
                </a:cubicBezTo>
                <a:cubicBezTo>
                  <a:pt x="16" y="187"/>
                  <a:pt x="16" y="187"/>
                  <a:pt x="16" y="187"/>
                </a:cubicBezTo>
                <a:cubicBezTo>
                  <a:pt x="75" y="221"/>
                  <a:pt x="75" y="221"/>
                  <a:pt x="75" y="221"/>
                </a:cubicBezTo>
                <a:cubicBezTo>
                  <a:pt x="73" y="229"/>
                  <a:pt x="71" y="237"/>
                  <a:pt x="69" y="245"/>
                </a:cubicBezTo>
                <a:cubicBezTo>
                  <a:pt x="0" y="245"/>
                  <a:pt x="0" y="245"/>
                  <a:pt x="0" y="245"/>
                </a:cubicBezTo>
                <a:cubicBezTo>
                  <a:pt x="0" y="339"/>
                  <a:pt x="0" y="339"/>
                  <a:pt x="0" y="339"/>
                </a:cubicBezTo>
                <a:cubicBezTo>
                  <a:pt x="69" y="339"/>
                  <a:pt x="69" y="339"/>
                  <a:pt x="69" y="339"/>
                </a:cubicBezTo>
                <a:cubicBezTo>
                  <a:pt x="71" y="347"/>
                  <a:pt x="73" y="355"/>
                  <a:pt x="75" y="363"/>
                </a:cubicBezTo>
                <a:cubicBezTo>
                  <a:pt x="16" y="397"/>
                  <a:pt x="16" y="397"/>
                  <a:pt x="16" y="397"/>
                </a:cubicBezTo>
                <a:cubicBezTo>
                  <a:pt x="63" y="478"/>
                  <a:pt x="63" y="478"/>
                  <a:pt x="63" y="478"/>
                </a:cubicBezTo>
                <a:cubicBezTo>
                  <a:pt x="122" y="444"/>
                  <a:pt x="122" y="444"/>
                  <a:pt x="122" y="444"/>
                </a:cubicBezTo>
                <a:cubicBezTo>
                  <a:pt x="128" y="450"/>
                  <a:pt x="134" y="456"/>
                  <a:pt x="140" y="462"/>
                </a:cubicBezTo>
                <a:cubicBezTo>
                  <a:pt x="106" y="521"/>
                  <a:pt x="106" y="521"/>
                  <a:pt x="106" y="521"/>
                </a:cubicBezTo>
                <a:cubicBezTo>
                  <a:pt x="187" y="568"/>
                  <a:pt x="187" y="568"/>
                  <a:pt x="187" y="568"/>
                </a:cubicBezTo>
                <a:cubicBezTo>
                  <a:pt x="221" y="509"/>
                  <a:pt x="221" y="509"/>
                  <a:pt x="221" y="509"/>
                </a:cubicBezTo>
                <a:cubicBezTo>
                  <a:pt x="229" y="511"/>
                  <a:pt x="237" y="514"/>
                  <a:pt x="245" y="515"/>
                </a:cubicBezTo>
                <a:cubicBezTo>
                  <a:pt x="245" y="584"/>
                  <a:pt x="245" y="584"/>
                  <a:pt x="245" y="584"/>
                </a:cubicBezTo>
                <a:cubicBezTo>
                  <a:pt x="339" y="584"/>
                  <a:pt x="339" y="584"/>
                  <a:pt x="339" y="584"/>
                </a:cubicBezTo>
                <a:cubicBezTo>
                  <a:pt x="339" y="515"/>
                  <a:pt x="339" y="515"/>
                  <a:pt x="339" y="515"/>
                </a:cubicBezTo>
                <a:cubicBezTo>
                  <a:pt x="347" y="514"/>
                  <a:pt x="355" y="511"/>
                  <a:pt x="363" y="509"/>
                </a:cubicBezTo>
                <a:cubicBezTo>
                  <a:pt x="397" y="568"/>
                  <a:pt x="397" y="568"/>
                  <a:pt x="397" y="568"/>
                </a:cubicBezTo>
                <a:cubicBezTo>
                  <a:pt x="478" y="521"/>
                  <a:pt x="478" y="521"/>
                  <a:pt x="478" y="521"/>
                </a:cubicBezTo>
                <a:cubicBezTo>
                  <a:pt x="444" y="462"/>
                  <a:pt x="444" y="462"/>
                  <a:pt x="444" y="462"/>
                </a:cubicBezTo>
                <a:cubicBezTo>
                  <a:pt x="450" y="456"/>
                  <a:pt x="456" y="450"/>
                  <a:pt x="462" y="444"/>
                </a:cubicBezTo>
                <a:cubicBezTo>
                  <a:pt x="521" y="478"/>
                  <a:pt x="521" y="478"/>
                  <a:pt x="521" y="478"/>
                </a:cubicBezTo>
                <a:cubicBezTo>
                  <a:pt x="568" y="397"/>
                  <a:pt x="568" y="397"/>
                  <a:pt x="568" y="397"/>
                </a:cubicBezTo>
                <a:cubicBezTo>
                  <a:pt x="509" y="363"/>
                  <a:pt x="509" y="363"/>
                  <a:pt x="509" y="363"/>
                </a:cubicBezTo>
                <a:cubicBezTo>
                  <a:pt x="511" y="355"/>
                  <a:pt x="514" y="347"/>
                  <a:pt x="515" y="339"/>
                </a:cubicBezTo>
                <a:lnTo>
                  <a:pt x="584" y="339"/>
                </a:lnTo>
                <a:close/>
                <a:moveTo>
                  <a:pt x="458" y="292"/>
                </a:moveTo>
                <a:cubicBezTo>
                  <a:pt x="458" y="383"/>
                  <a:pt x="383" y="458"/>
                  <a:pt x="292" y="458"/>
                </a:cubicBezTo>
                <a:cubicBezTo>
                  <a:pt x="201" y="458"/>
                  <a:pt x="126" y="383"/>
                  <a:pt x="126" y="292"/>
                </a:cubicBezTo>
                <a:cubicBezTo>
                  <a:pt x="126" y="201"/>
                  <a:pt x="201" y="126"/>
                  <a:pt x="292" y="126"/>
                </a:cubicBezTo>
                <a:cubicBezTo>
                  <a:pt x="383" y="126"/>
                  <a:pt x="458" y="201"/>
                  <a:pt x="458" y="292"/>
                </a:cubicBezTo>
                <a:close/>
              </a:path>
            </a:pathLst>
          </a:custGeom>
          <a:solidFill>
            <a:schemeClr val="accent2"/>
          </a:solidFill>
          <a:ln>
            <a:noFill/>
          </a:ln>
          <a:extLst/>
        </p:spPr>
        <p:txBody>
          <a:bodyPr anchor="ctr"/>
          <a:lstStyle/>
          <a:p>
            <a:pPr algn="ctr"/>
            <a:endParaRPr/>
          </a:p>
        </p:txBody>
      </p:sp>
      <p:sp>
        <p:nvSpPr>
          <p:cNvPr id="12" name="îṣḻî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F2BF7D0-B27F-46FD-AE52-F598D17F933B}"/>
              </a:ext>
            </a:extLst>
          </p:cNvPr>
          <p:cNvSpPr/>
          <p:nvPr/>
        </p:nvSpPr>
        <p:spPr bwMode="auto">
          <a:xfrm>
            <a:off x="3617274" y="3568269"/>
            <a:ext cx="1101151" cy="1099722"/>
          </a:xfrm>
          <a:custGeom>
            <a:avLst/>
            <a:gdLst>
              <a:gd name="T0" fmla="*/ 1019 w 1019"/>
              <a:gd name="T1" fmla="*/ 591 h 1018"/>
              <a:gd name="T2" fmla="*/ 1019 w 1019"/>
              <a:gd name="T3" fmla="*/ 428 h 1018"/>
              <a:gd name="T4" fmla="*/ 900 w 1019"/>
              <a:gd name="T5" fmla="*/ 428 h 1018"/>
              <a:gd name="T6" fmla="*/ 888 w 1019"/>
              <a:gd name="T7" fmla="*/ 385 h 1018"/>
              <a:gd name="T8" fmla="*/ 992 w 1019"/>
              <a:gd name="T9" fmla="*/ 325 h 1018"/>
              <a:gd name="T10" fmla="*/ 910 w 1019"/>
              <a:gd name="T11" fmla="*/ 184 h 1018"/>
              <a:gd name="T12" fmla="*/ 806 w 1019"/>
              <a:gd name="T13" fmla="*/ 244 h 1018"/>
              <a:gd name="T14" fmla="*/ 775 w 1019"/>
              <a:gd name="T15" fmla="*/ 212 h 1018"/>
              <a:gd name="T16" fmla="*/ 835 w 1019"/>
              <a:gd name="T17" fmla="*/ 109 h 1018"/>
              <a:gd name="T18" fmla="*/ 694 w 1019"/>
              <a:gd name="T19" fmla="*/ 27 h 1018"/>
              <a:gd name="T20" fmla="*/ 634 w 1019"/>
              <a:gd name="T21" fmla="*/ 131 h 1018"/>
              <a:gd name="T22" fmla="*/ 591 w 1019"/>
              <a:gd name="T23" fmla="*/ 119 h 1018"/>
              <a:gd name="T24" fmla="*/ 591 w 1019"/>
              <a:gd name="T25" fmla="*/ 0 h 1018"/>
              <a:gd name="T26" fmla="*/ 428 w 1019"/>
              <a:gd name="T27" fmla="*/ 0 h 1018"/>
              <a:gd name="T28" fmla="*/ 428 w 1019"/>
              <a:gd name="T29" fmla="*/ 119 h 1018"/>
              <a:gd name="T30" fmla="*/ 385 w 1019"/>
              <a:gd name="T31" fmla="*/ 131 h 1018"/>
              <a:gd name="T32" fmla="*/ 326 w 1019"/>
              <a:gd name="T33" fmla="*/ 27 h 1018"/>
              <a:gd name="T34" fmla="*/ 184 w 1019"/>
              <a:gd name="T35" fmla="*/ 109 h 1018"/>
              <a:gd name="T36" fmla="*/ 244 w 1019"/>
              <a:gd name="T37" fmla="*/ 212 h 1018"/>
              <a:gd name="T38" fmla="*/ 213 w 1019"/>
              <a:gd name="T39" fmla="*/ 244 h 1018"/>
              <a:gd name="T40" fmla="*/ 109 w 1019"/>
              <a:gd name="T41" fmla="*/ 184 h 1018"/>
              <a:gd name="T42" fmla="*/ 28 w 1019"/>
              <a:gd name="T43" fmla="*/ 325 h 1018"/>
              <a:gd name="T44" fmla="*/ 131 w 1019"/>
              <a:gd name="T45" fmla="*/ 385 h 1018"/>
              <a:gd name="T46" fmla="*/ 120 w 1019"/>
              <a:gd name="T47" fmla="*/ 428 h 1018"/>
              <a:gd name="T48" fmla="*/ 0 w 1019"/>
              <a:gd name="T49" fmla="*/ 428 h 1018"/>
              <a:gd name="T50" fmla="*/ 0 w 1019"/>
              <a:gd name="T51" fmla="*/ 591 h 1018"/>
              <a:gd name="T52" fmla="*/ 120 w 1019"/>
              <a:gd name="T53" fmla="*/ 591 h 1018"/>
              <a:gd name="T54" fmla="*/ 131 w 1019"/>
              <a:gd name="T55" fmla="*/ 633 h 1018"/>
              <a:gd name="T56" fmla="*/ 28 w 1019"/>
              <a:gd name="T57" fmla="*/ 693 h 1018"/>
              <a:gd name="T58" fmla="*/ 109 w 1019"/>
              <a:gd name="T59" fmla="*/ 834 h 1018"/>
              <a:gd name="T60" fmla="*/ 213 w 1019"/>
              <a:gd name="T61" fmla="*/ 775 h 1018"/>
              <a:gd name="T62" fmla="*/ 244 w 1019"/>
              <a:gd name="T63" fmla="*/ 806 h 1018"/>
              <a:gd name="T64" fmla="*/ 184 w 1019"/>
              <a:gd name="T65" fmla="*/ 909 h 1018"/>
              <a:gd name="T66" fmla="*/ 326 w 1019"/>
              <a:gd name="T67" fmla="*/ 991 h 1018"/>
              <a:gd name="T68" fmla="*/ 385 w 1019"/>
              <a:gd name="T69" fmla="*/ 888 h 1018"/>
              <a:gd name="T70" fmla="*/ 428 w 1019"/>
              <a:gd name="T71" fmla="*/ 899 h 1018"/>
              <a:gd name="T72" fmla="*/ 428 w 1019"/>
              <a:gd name="T73" fmla="*/ 1018 h 1018"/>
              <a:gd name="T74" fmla="*/ 591 w 1019"/>
              <a:gd name="T75" fmla="*/ 1018 h 1018"/>
              <a:gd name="T76" fmla="*/ 591 w 1019"/>
              <a:gd name="T77" fmla="*/ 899 h 1018"/>
              <a:gd name="T78" fmla="*/ 634 w 1019"/>
              <a:gd name="T79" fmla="*/ 888 h 1018"/>
              <a:gd name="T80" fmla="*/ 694 w 1019"/>
              <a:gd name="T81" fmla="*/ 991 h 1018"/>
              <a:gd name="T82" fmla="*/ 835 w 1019"/>
              <a:gd name="T83" fmla="*/ 909 h 1018"/>
              <a:gd name="T84" fmla="*/ 775 w 1019"/>
              <a:gd name="T85" fmla="*/ 806 h 1018"/>
              <a:gd name="T86" fmla="*/ 806 w 1019"/>
              <a:gd name="T87" fmla="*/ 775 h 1018"/>
              <a:gd name="T88" fmla="*/ 910 w 1019"/>
              <a:gd name="T89" fmla="*/ 834 h 1018"/>
              <a:gd name="T90" fmla="*/ 992 w 1019"/>
              <a:gd name="T91" fmla="*/ 693 h 1018"/>
              <a:gd name="T92" fmla="*/ 888 w 1019"/>
              <a:gd name="T93" fmla="*/ 633 h 1018"/>
              <a:gd name="T94" fmla="*/ 900 w 1019"/>
              <a:gd name="T95" fmla="*/ 591 h 1018"/>
              <a:gd name="T96" fmla="*/ 1019 w 1019"/>
              <a:gd name="T97" fmla="*/ 591 h 1018"/>
              <a:gd name="T98" fmla="*/ 799 w 1019"/>
              <a:gd name="T99" fmla="*/ 509 h 1018"/>
              <a:gd name="T100" fmla="*/ 510 w 1019"/>
              <a:gd name="T101" fmla="*/ 799 h 1018"/>
              <a:gd name="T102" fmla="*/ 220 w 1019"/>
              <a:gd name="T103" fmla="*/ 509 h 1018"/>
              <a:gd name="T104" fmla="*/ 510 w 1019"/>
              <a:gd name="T105" fmla="*/ 219 h 1018"/>
              <a:gd name="T106" fmla="*/ 799 w 1019"/>
              <a:gd name="T107" fmla="*/ 509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9" h="1018">
                <a:moveTo>
                  <a:pt x="1019" y="591"/>
                </a:moveTo>
                <a:cubicBezTo>
                  <a:pt x="1019" y="428"/>
                  <a:pt x="1019" y="428"/>
                  <a:pt x="1019" y="428"/>
                </a:cubicBezTo>
                <a:cubicBezTo>
                  <a:pt x="900" y="428"/>
                  <a:pt x="900" y="428"/>
                  <a:pt x="900" y="428"/>
                </a:cubicBezTo>
                <a:cubicBezTo>
                  <a:pt x="897" y="413"/>
                  <a:pt x="893" y="399"/>
                  <a:pt x="888" y="385"/>
                </a:cubicBezTo>
                <a:cubicBezTo>
                  <a:pt x="992" y="325"/>
                  <a:pt x="992" y="325"/>
                  <a:pt x="992" y="325"/>
                </a:cubicBezTo>
                <a:cubicBezTo>
                  <a:pt x="910" y="184"/>
                  <a:pt x="910" y="184"/>
                  <a:pt x="910" y="184"/>
                </a:cubicBezTo>
                <a:cubicBezTo>
                  <a:pt x="806" y="244"/>
                  <a:pt x="806" y="244"/>
                  <a:pt x="806" y="244"/>
                </a:cubicBezTo>
                <a:cubicBezTo>
                  <a:pt x="797" y="233"/>
                  <a:pt x="786" y="222"/>
                  <a:pt x="775" y="212"/>
                </a:cubicBezTo>
                <a:cubicBezTo>
                  <a:pt x="835" y="109"/>
                  <a:pt x="835" y="109"/>
                  <a:pt x="835" y="109"/>
                </a:cubicBezTo>
                <a:cubicBezTo>
                  <a:pt x="694" y="27"/>
                  <a:pt x="694" y="27"/>
                  <a:pt x="694" y="27"/>
                </a:cubicBezTo>
                <a:cubicBezTo>
                  <a:pt x="634" y="131"/>
                  <a:pt x="634" y="131"/>
                  <a:pt x="634" y="131"/>
                </a:cubicBezTo>
                <a:cubicBezTo>
                  <a:pt x="620" y="126"/>
                  <a:pt x="606" y="122"/>
                  <a:pt x="591" y="119"/>
                </a:cubicBezTo>
                <a:cubicBezTo>
                  <a:pt x="591" y="0"/>
                  <a:pt x="591" y="0"/>
                  <a:pt x="591" y="0"/>
                </a:cubicBezTo>
                <a:cubicBezTo>
                  <a:pt x="428" y="0"/>
                  <a:pt x="428" y="0"/>
                  <a:pt x="428" y="0"/>
                </a:cubicBezTo>
                <a:cubicBezTo>
                  <a:pt x="428" y="119"/>
                  <a:pt x="428" y="119"/>
                  <a:pt x="428" y="119"/>
                </a:cubicBezTo>
                <a:cubicBezTo>
                  <a:pt x="414" y="122"/>
                  <a:pt x="399" y="126"/>
                  <a:pt x="385" y="131"/>
                </a:cubicBezTo>
                <a:cubicBezTo>
                  <a:pt x="326" y="27"/>
                  <a:pt x="326" y="27"/>
                  <a:pt x="326" y="27"/>
                </a:cubicBezTo>
                <a:cubicBezTo>
                  <a:pt x="184" y="109"/>
                  <a:pt x="184" y="109"/>
                  <a:pt x="184" y="109"/>
                </a:cubicBezTo>
                <a:cubicBezTo>
                  <a:pt x="244" y="212"/>
                  <a:pt x="244" y="212"/>
                  <a:pt x="244" y="212"/>
                </a:cubicBezTo>
                <a:cubicBezTo>
                  <a:pt x="233" y="222"/>
                  <a:pt x="223" y="233"/>
                  <a:pt x="213" y="244"/>
                </a:cubicBezTo>
                <a:cubicBezTo>
                  <a:pt x="109" y="184"/>
                  <a:pt x="109" y="184"/>
                  <a:pt x="109" y="184"/>
                </a:cubicBezTo>
                <a:cubicBezTo>
                  <a:pt x="28" y="325"/>
                  <a:pt x="28" y="325"/>
                  <a:pt x="28" y="325"/>
                </a:cubicBezTo>
                <a:cubicBezTo>
                  <a:pt x="131" y="385"/>
                  <a:pt x="131" y="385"/>
                  <a:pt x="131" y="385"/>
                </a:cubicBezTo>
                <a:cubicBezTo>
                  <a:pt x="127" y="399"/>
                  <a:pt x="123" y="413"/>
                  <a:pt x="120" y="428"/>
                </a:cubicBezTo>
                <a:cubicBezTo>
                  <a:pt x="0" y="428"/>
                  <a:pt x="0" y="428"/>
                  <a:pt x="0" y="428"/>
                </a:cubicBezTo>
                <a:cubicBezTo>
                  <a:pt x="0" y="591"/>
                  <a:pt x="0" y="591"/>
                  <a:pt x="0" y="591"/>
                </a:cubicBezTo>
                <a:cubicBezTo>
                  <a:pt x="120" y="591"/>
                  <a:pt x="120" y="591"/>
                  <a:pt x="120" y="591"/>
                </a:cubicBezTo>
                <a:cubicBezTo>
                  <a:pt x="123" y="605"/>
                  <a:pt x="127" y="619"/>
                  <a:pt x="131" y="633"/>
                </a:cubicBezTo>
                <a:cubicBezTo>
                  <a:pt x="28" y="693"/>
                  <a:pt x="28" y="693"/>
                  <a:pt x="28" y="693"/>
                </a:cubicBezTo>
                <a:cubicBezTo>
                  <a:pt x="109" y="834"/>
                  <a:pt x="109" y="834"/>
                  <a:pt x="109" y="834"/>
                </a:cubicBezTo>
                <a:cubicBezTo>
                  <a:pt x="213" y="775"/>
                  <a:pt x="213" y="775"/>
                  <a:pt x="213" y="775"/>
                </a:cubicBezTo>
                <a:cubicBezTo>
                  <a:pt x="223" y="786"/>
                  <a:pt x="233" y="796"/>
                  <a:pt x="244" y="806"/>
                </a:cubicBezTo>
                <a:cubicBezTo>
                  <a:pt x="184" y="909"/>
                  <a:pt x="184" y="909"/>
                  <a:pt x="184" y="909"/>
                </a:cubicBezTo>
                <a:cubicBezTo>
                  <a:pt x="326" y="991"/>
                  <a:pt x="326" y="991"/>
                  <a:pt x="326" y="991"/>
                </a:cubicBezTo>
                <a:cubicBezTo>
                  <a:pt x="385" y="888"/>
                  <a:pt x="385" y="888"/>
                  <a:pt x="385" y="888"/>
                </a:cubicBezTo>
                <a:cubicBezTo>
                  <a:pt x="399" y="892"/>
                  <a:pt x="414" y="896"/>
                  <a:pt x="428" y="899"/>
                </a:cubicBezTo>
                <a:cubicBezTo>
                  <a:pt x="428" y="1018"/>
                  <a:pt x="428" y="1018"/>
                  <a:pt x="428" y="1018"/>
                </a:cubicBezTo>
                <a:cubicBezTo>
                  <a:pt x="591" y="1018"/>
                  <a:pt x="591" y="1018"/>
                  <a:pt x="591" y="1018"/>
                </a:cubicBezTo>
                <a:cubicBezTo>
                  <a:pt x="591" y="899"/>
                  <a:pt x="591" y="899"/>
                  <a:pt x="591" y="899"/>
                </a:cubicBezTo>
                <a:cubicBezTo>
                  <a:pt x="606" y="896"/>
                  <a:pt x="620" y="892"/>
                  <a:pt x="634" y="888"/>
                </a:cubicBezTo>
                <a:cubicBezTo>
                  <a:pt x="694" y="991"/>
                  <a:pt x="694" y="991"/>
                  <a:pt x="694" y="991"/>
                </a:cubicBezTo>
                <a:cubicBezTo>
                  <a:pt x="835" y="909"/>
                  <a:pt x="835" y="909"/>
                  <a:pt x="835" y="909"/>
                </a:cubicBezTo>
                <a:cubicBezTo>
                  <a:pt x="775" y="806"/>
                  <a:pt x="775" y="806"/>
                  <a:pt x="775" y="806"/>
                </a:cubicBezTo>
                <a:cubicBezTo>
                  <a:pt x="786" y="796"/>
                  <a:pt x="797" y="786"/>
                  <a:pt x="806" y="775"/>
                </a:cubicBezTo>
                <a:cubicBezTo>
                  <a:pt x="910" y="834"/>
                  <a:pt x="910" y="834"/>
                  <a:pt x="910" y="834"/>
                </a:cubicBezTo>
                <a:cubicBezTo>
                  <a:pt x="992" y="693"/>
                  <a:pt x="992" y="693"/>
                  <a:pt x="992" y="693"/>
                </a:cubicBezTo>
                <a:cubicBezTo>
                  <a:pt x="888" y="633"/>
                  <a:pt x="888" y="633"/>
                  <a:pt x="888" y="633"/>
                </a:cubicBezTo>
                <a:cubicBezTo>
                  <a:pt x="893" y="619"/>
                  <a:pt x="897" y="605"/>
                  <a:pt x="900" y="591"/>
                </a:cubicBezTo>
                <a:cubicBezTo>
                  <a:pt x="1019" y="591"/>
                  <a:pt x="1019" y="591"/>
                  <a:pt x="1019" y="591"/>
                </a:cubicBezTo>
                <a:moveTo>
                  <a:pt x="799" y="509"/>
                </a:moveTo>
                <a:cubicBezTo>
                  <a:pt x="799" y="669"/>
                  <a:pt x="669" y="799"/>
                  <a:pt x="510" y="799"/>
                </a:cubicBezTo>
                <a:cubicBezTo>
                  <a:pt x="350" y="799"/>
                  <a:pt x="220" y="669"/>
                  <a:pt x="220" y="509"/>
                </a:cubicBezTo>
                <a:cubicBezTo>
                  <a:pt x="220" y="349"/>
                  <a:pt x="350" y="219"/>
                  <a:pt x="510" y="219"/>
                </a:cubicBezTo>
                <a:cubicBezTo>
                  <a:pt x="669" y="219"/>
                  <a:pt x="799" y="349"/>
                  <a:pt x="799" y="509"/>
                </a:cubicBezTo>
              </a:path>
            </a:pathLst>
          </a:custGeom>
          <a:solidFill>
            <a:schemeClr val="accent4"/>
          </a:solidFill>
          <a:ln>
            <a:noFill/>
          </a:ln>
          <a:extLst/>
        </p:spPr>
        <p:txBody>
          <a:bodyPr anchor="ctr"/>
          <a:lstStyle/>
          <a:p>
            <a:pPr algn="ctr"/>
            <a:endParaRPr/>
          </a:p>
        </p:txBody>
      </p:sp>
      <p:sp>
        <p:nvSpPr>
          <p:cNvPr id="13" name="íṡľí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928F243-D235-4B74-80C9-F1462795E4A2}"/>
              </a:ext>
            </a:extLst>
          </p:cNvPr>
          <p:cNvSpPr/>
          <p:nvPr/>
        </p:nvSpPr>
        <p:spPr bwMode="auto">
          <a:xfrm>
            <a:off x="4667442" y="4041469"/>
            <a:ext cx="820503" cy="819974"/>
          </a:xfrm>
          <a:custGeom>
            <a:avLst/>
            <a:gdLst>
              <a:gd name="T0" fmla="*/ 683 w 683"/>
              <a:gd name="T1" fmla="*/ 396 h 683"/>
              <a:gd name="T2" fmla="*/ 683 w 683"/>
              <a:gd name="T3" fmla="*/ 287 h 683"/>
              <a:gd name="T4" fmla="*/ 603 w 683"/>
              <a:gd name="T5" fmla="*/ 287 h 683"/>
              <a:gd name="T6" fmla="*/ 595 w 683"/>
              <a:gd name="T7" fmla="*/ 258 h 683"/>
              <a:gd name="T8" fmla="*/ 665 w 683"/>
              <a:gd name="T9" fmla="*/ 218 h 683"/>
              <a:gd name="T10" fmla="*/ 610 w 683"/>
              <a:gd name="T11" fmla="*/ 123 h 683"/>
              <a:gd name="T12" fmla="*/ 541 w 683"/>
              <a:gd name="T13" fmla="*/ 163 h 683"/>
              <a:gd name="T14" fmla="*/ 520 w 683"/>
              <a:gd name="T15" fmla="*/ 142 h 683"/>
              <a:gd name="T16" fmla="*/ 560 w 683"/>
              <a:gd name="T17" fmla="*/ 73 h 683"/>
              <a:gd name="T18" fmla="*/ 465 w 683"/>
              <a:gd name="T19" fmla="*/ 18 h 683"/>
              <a:gd name="T20" fmla="*/ 425 w 683"/>
              <a:gd name="T21" fmla="*/ 88 h 683"/>
              <a:gd name="T22" fmla="*/ 396 w 683"/>
              <a:gd name="T23" fmla="*/ 80 h 683"/>
              <a:gd name="T24" fmla="*/ 396 w 683"/>
              <a:gd name="T25" fmla="*/ 0 h 683"/>
              <a:gd name="T26" fmla="*/ 287 w 683"/>
              <a:gd name="T27" fmla="*/ 0 h 683"/>
              <a:gd name="T28" fmla="*/ 287 w 683"/>
              <a:gd name="T29" fmla="*/ 80 h 683"/>
              <a:gd name="T30" fmla="*/ 258 w 683"/>
              <a:gd name="T31" fmla="*/ 88 h 683"/>
              <a:gd name="T32" fmla="*/ 218 w 683"/>
              <a:gd name="T33" fmla="*/ 18 h 683"/>
              <a:gd name="T34" fmla="*/ 123 w 683"/>
              <a:gd name="T35" fmla="*/ 73 h 683"/>
              <a:gd name="T36" fmla="*/ 164 w 683"/>
              <a:gd name="T37" fmla="*/ 142 h 683"/>
              <a:gd name="T38" fmla="*/ 143 w 683"/>
              <a:gd name="T39" fmla="*/ 163 h 683"/>
              <a:gd name="T40" fmla="*/ 73 w 683"/>
              <a:gd name="T41" fmla="*/ 123 h 683"/>
              <a:gd name="T42" fmla="*/ 18 w 683"/>
              <a:gd name="T43" fmla="*/ 218 h 683"/>
              <a:gd name="T44" fmla="*/ 88 w 683"/>
              <a:gd name="T45" fmla="*/ 258 h 683"/>
              <a:gd name="T46" fmla="*/ 80 w 683"/>
              <a:gd name="T47" fmla="*/ 287 h 683"/>
              <a:gd name="T48" fmla="*/ 0 w 683"/>
              <a:gd name="T49" fmla="*/ 287 h 683"/>
              <a:gd name="T50" fmla="*/ 0 w 683"/>
              <a:gd name="T51" fmla="*/ 396 h 683"/>
              <a:gd name="T52" fmla="*/ 80 w 683"/>
              <a:gd name="T53" fmla="*/ 396 h 683"/>
              <a:gd name="T54" fmla="*/ 88 w 683"/>
              <a:gd name="T55" fmla="*/ 425 h 683"/>
              <a:gd name="T56" fmla="*/ 18 w 683"/>
              <a:gd name="T57" fmla="*/ 465 h 683"/>
              <a:gd name="T58" fmla="*/ 73 w 683"/>
              <a:gd name="T59" fmla="*/ 559 h 683"/>
              <a:gd name="T60" fmla="*/ 143 w 683"/>
              <a:gd name="T61" fmla="*/ 519 h 683"/>
              <a:gd name="T62" fmla="*/ 164 w 683"/>
              <a:gd name="T63" fmla="*/ 540 h 683"/>
              <a:gd name="T64" fmla="*/ 123 w 683"/>
              <a:gd name="T65" fmla="*/ 610 h 683"/>
              <a:gd name="T66" fmla="*/ 218 w 683"/>
              <a:gd name="T67" fmla="*/ 664 h 683"/>
              <a:gd name="T68" fmla="*/ 258 w 683"/>
              <a:gd name="T69" fmla="*/ 595 h 683"/>
              <a:gd name="T70" fmla="*/ 287 w 683"/>
              <a:gd name="T71" fmla="*/ 603 h 683"/>
              <a:gd name="T72" fmla="*/ 287 w 683"/>
              <a:gd name="T73" fmla="*/ 683 h 683"/>
              <a:gd name="T74" fmla="*/ 396 w 683"/>
              <a:gd name="T75" fmla="*/ 683 h 683"/>
              <a:gd name="T76" fmla="*/ 396 w 683"/>
              <a:gd name="T77" fmla="*/ 603 h 683"/>
              <a:gd name="T78" fmla="*/ 425 w 683"/>
              <a:gd name="T79" fmla="*/ 595 h 683"/>
              <a:gd name="T80" fmla="*/ 465 w 683"/>
              <a:gd name="T81" fmla="*/ 664 h 683"/>
              <a:gd name="T82" fmla="*/ 560 w 683"/>
              <a:gd name="T83" fmla="*/ 610 h 683"/>
              <a:gd name="T84" fmla="*/ 520 w 683"/>
              <a:gd name="T85" fmla="*/ 540 h 683"/>
              <a:gd name="T86" fmla="*/ 541 w 683"/>
              <a:gd name="T87" fmla="*/ 519 h 683"/>
              <a:gd name="T88" fmla="*/ 610 w 683"/>
              <a:gd name="T89" fmla="*/ 559 h 683"/>
              <a:gd name="T90" fmla="*/ 665 w 683"/>
              <a:gd name="T91" fmla="*/ 465 h 683"/>
              <a:gd name="T92" fmla="*/ 595 w 683"/>
              <a:gd name="T93" fmla="*/ 425 h 683"/>
              <a:gd name="T94" fmla="*/ 603 w 683"/>
              <a:gd name="T95" fmla="*/ 396 h 683"/>
              <a:gd name="T96" fmla="*/ 683 w 683"/>
              <a:gd name="T97" fmla="*/ 396 h 683"/>
              <a:gd name="T98" fmla="*/ 536 w 683"/>
              <a:gd name="T99" fmla="*/ 341 h 683"/>
              <a:gd name="T100" fmla="*/ 342 w 683"/>
              <a:gd name="T101" fmla="*/ 536 h 683"/>
              <a:gd name="T102" fmla="*/ 147 w 683"/>
              <a:gd name="T103" fmla="*/ 341 h 683"/>
              <a:gd name="T104" fmla="*/ 342 w 683"/>
              <a:gd name="T105" fmla="*/ 147 h 683"/>
              <a:gd name="T106" fmla="*/ 536 w 683"/>
              <a:gd name="T107" fmla="*/ 341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3" h="683">
                <a:moveTo>
                  <a:pt x="683" y="396"/>
                </a:moveTo>
                <a:cubicBezTo>
                  <a:pt x="683" y="287"/>
                  <a:pt x="683" y="287"/>
                  <a:pt x="683" y="287"/>
                </a:cubicBezTo>
                <a:cubicBezTo>
                  <a:pt x="603" y="287"/>
                  <a:pt x="603" y="287"/>
                  <a:pt x="603" y="287"/>
                </a:cubicBezTo>
                <a:cubicBezTo>
                  <a:pt x="601" y="277"/>
                  <a:pt x="598" y="267"/>
                  <a:pt x="595" y="258"/>
                </a:cubicBezTo>
                <a:cubicBezTo>
                  <a:pt x="665" y="218"/>
                  <a:pt x="665" y="218"/>
                  <a:pt x="665" y="218"/>
                </a:cubicBezTo>
                <a:cubicBezTo>
                  <a:pt x="610" y="123"/>
                  <a:pt x="610" y="123"/>
                  <a:pt x="610" y="123"/>
                </a:cubicBezTo>
                <a:cubicBezTo>
                  <a:pt x="541" y="163"/>
                  <a:pt x="541" y="163"/>
                  <a:pt x="541" y="163"/>
                </a:cubicBezTo>
                <a:cubicBezTo>
                  <a:pt x="534" y="156"/>
                  <a:pt x="527" y="149"/>
                  <a:pt x="520" y="142"/>
                </a:cubicBezTo>
                <a:cubicBezTo>
                  <a:pt x="560" y="73"/>
                  <a:pt x="560" y="73"/>
                  <a:pt x="560" y="73"/>
                </a:cubicBezTo>
                <a:cubicBezTo>
                  <a:pt x="465" y="18"/>
                  <a:pt x="465" y="18"/>
                  <a:pt x="465" y="18"/>
                </a:cubicBezTo>
                <a:cubicBezTo>
                  <a:pt x="425" y="88"/>
                  <a:pt x="425" y="88"/>
                  <a:pt x="425" y="88"/>
                </a:cubicBezTo>
                <a:cubicBezTo>
                  <a:pt x="416" y="84"/>
                  <a:pt x="406" y="82"/>
                  <a:pt x="396" y="80"/>
                </a:cubicBezTo>
                <a:cubicBezTo>
                  <a:pt x="396" y="0"/>
                  <a:pt x="396" y="0"/>
                  <a:pt x="396" y="0"/>
                </a:cubicBezTo>
                <a:cubicBezTo>
                  <a:pt x="287" y="0"/>
                  <a:pt x="287" y="0"/>
                  <a:pt x="287" y="0"/>
                </a:cubicBezTo>
                <a:cubicBezTo>
                  <a:pt x="287" y="80"/>
                  <a:pt x="287" y="80"/>
                  <a:pt x="287" y="80"/>
                </a:cubicBezTo>
                <a:cubicBezTo>
                  <a:pt x="277" y="82"/>
                  <a:pt x="268" y="84"/>
                  <a:pt x="258" y="88"/>
                </a:cubicBezTo>
                <a:cubicBezTo>
                  <a:pt x="218" y="18"/>
                  <a:pt x="218" y="18"/>
                  <a:pt x="218" y="18"/>
                </a:cubicBezTo>
                <a:cubicBezTo>
                  <a:pt x="123" y="73"/>
                  <a:pt x="123" y="73"/>
                  <a:pt x="123" y="73"/>
                </a:cubicBezTo>
                <a:cubicBezTo>
                  <a:pt x="164" y="142"/>
                  <a:pt x="164" y="142"/>
                  <a:pt x="164" y="142"/>
                </a:cubicBezTo>
                <a:cubicBezTo>
                  <a:pt x="156" y="149"/>
                  <a:pt x="149" y="156"/>
                  <a:pt x="143" y="163"/>
                </a:cubicBezTo>
                <a:cubicBezTo>
                  <a:pt x="73" y="123"/>
                  <a:pt x="73" y="123"/>
                  <a:pt x="73" y="123"/>
                </a:cubicBezTo>
                <a:cubicBezTo>
                  <a:pt x="18" y="218"/>
                  <a:pt x="18" y="218"/>
                  <a:pt x="18" y="218"/>
                </a:cubicBezTo>
                <a:cubicBezTo>
                  <a:pt x="88" y="258"/>
                  <a:pt x="88" y="258"/>
                  <a:pt x="88" y="258"/>
                </a:cubicBezTo>
                <a:cubicBezTo>
                  <a:pt x="85" y="267"/>
                  <a:pt x="82" y="277"/>
                  <a:pt x="80" y="287"/>
                </a:cubicBezTo>
                <a:cubicBezTo>
                  <a:pt x="0" y="287"/>
                  <a:pt x="0" y="287"/>
                  <a:pt x="0" y="287"/>
                </a:cubicBezTo>
                <a:cubicBezTo>
                  <a:pt x="0" y="396"/>
                  <a:pt x="0" y="396"/>
                  <a:pt x="0" y="396"/>
                </a:cubicBezTo>
                <a:cubicBezTo>
                  <a:pt x="80" y="396"/>
                  <a:pt x="80" y="396"/>
                  <a:pt x="80" y="396"/>
                </a:cubicBezTo>
                <a:cubicBezTo>
                  <a:pt x="82" y="406"/>
                  <a:pt x="85" y="415"/>
                  <a:pt x="88" y="425"/>
                </a:cubicBezTo>
                <a:cubicBezTo>
                  <a:pt x="18" y="465"/>
                  <a:pt x="18" y="465"/>
                  <a:pt x="18" y="465"/>
                </a:cubicBezTo>
                <a:cubicBezTo>
                  <a:pt x="73" y="559"/>
                  <a:pt x="73" y="559"/>
                  <a:pt x="73" y="559"/>
                </a:cubicBezTo>
                <a:cubicBezTo>
                  <a:pt x="143" y="519"/>
                  <a:pt x="143" y="519"/>
                  <a:pt x="143" y="519"/>
                </a:cubicBezTo>
                <a:cubicBezTo>
                  <a:pt x="149" y="527"/>
                  <a:pt x="156" y="534"/>
                  <a:pt x="164" y="540"/>
                </a:cubicBezTo>
                <a:cubicBezTo>
                  <a:pt x="123" y="610"/>
                  <a:pt x="123" y="610"/>
                  <a:pt x="123" y="610"/>
                </a:cubicBezTo>
                <a:cubicBezTo>
                  <a:pt x="218" y="664"/>
                  <a:pt x="218" y="664"/>
                  <a:pt x="218" y="664"/>
                </a:cubicBezTo>
                <a:cubicBezTo>
                  <a:pt x="258" y="595"/>
                  <a:pt x="258" y="595"/>
                  <a:pt x="258" y="595"/>
                </a:cubicBezTo>
                <a:cubicBezTo>
                  <a:pt x="268" y="598"/>
                  <a:pt x="277" y="601"/>
                  <a:pt x="287" y="603"/>
                </a:cubicBezTo>
                <a:cubicBezTo>
                  <a:pt x="287" y="683"/>
                  <a:pt x="287" y="683"/>
                  <a:pt x="287" y="683"/>
                </a:cubicBezTo>
                <a:cubicBezTo>
                  <a:pt x="396" y="683"/>
                  <a:pt x="396" y="683"/>
                  <a:pt x="396" y="683"/>
                </a:cubicBezTo>
                <a:cubicBezTo>
                  <a:pt x="396" y="603"/>
                  <a:pt x="396" y="603"/>
                  <a:pt x="396" y="603"/>
                </a:cubicBezTo>
                <a:cubicBezTo>
                  <a:pt x="406" y="601"/>
                  <a:pt x="416" y="598"/>
                  <a:pt x="425" y="595"/>
                </a:cubicBezTo>
                <a:cubicBezTo>
                  <a:pt x="465" y="664"/>
                  <a:pt x="465" y="664"/>
                  <a:pt x="465" y="664"/>
                </a:cubicBezTo>
                <a:cubicBezTo>
                  <a:pt x="560" y="610"/>
                  <a:pt x="560" y="610"/>
                  <a:pt x="560" y="610"/>
                </a:cubicBezTo>
                <a:cubicBezTo>
                  <a:pt x="520" y="540"/>
                  <a:pt x="520" y="540"/>
                  <a:pt x="520" y="540"/>
                </a:cubicBezTo>
                <a:cubicBezTo>
                  <a:pt x="527" y="534"/>
                  <a:pt x="534" y="527"/>
                  <a:pt x="541" y="519"/>
                </a:cubicBezTo>
                <a:cubicBezTo>
                  <a:pt x="610" y="559"/>
                  <a:pt x="610" y="559"/>
                  <a:pt x="610" y="559"/>
                </a:cubicBezTo>
                <a:cubicBezTo>
                  <a:pt x="665" y="465"/>
                  <a:pt x="665" y="465"/>
                  <a:pt x="665" y="465"/>
                </a:cubicBezTo>
                <a:cubicBezTo>
                  <a:pt x="595" y="425"/>
                  <a:pt x="595" y="425"/>
                  <a:pt x="595" y="425"/>
                </a:cubicBezTo>
                <a:cubicBezTo>
                  <a:pt x="598" y="415"/>
                  <a:pt x="601" y="406"/>
                  <a:pt x="603" y="396"/>
                </a:cubicBezTo>
                <a:cubicBezTo>
                  <a:pt x="683" y="396"/>
                  <a:pt x="683" y="396"/>
                  <a:pt x="683" y="396"/>
                </a:cubicBezTo>
                <a:moveTo>
                  <a:pt x="536" y="341"/>
                </a:moveTo>
                <a:cubicBezTo>
                  <a:pt x="536" y="448"/>
                  <a:pt x="449" y="536"/>
                  <a:pt x="342" y="536"/>
                </a:cubicBezTo>
                <a:cubicBezTo>
                  <a:pt x="234" y="536"/>
                  <a:pt x="147" y="448"/>
                  <a:pt x="147" y="341"/>
                </a:cubicBezTo>
                <a:cubicBezTo>
                  <a:pt x="147" y="234"/>
                  <a:pt x="234" y="147"/>
                  <a:pt x="342" y="147"/>
                </a:cubicBezTo>
                <a:cubicBezTo>
                  <a:pt x="449" y="147"/>
                  <a:pt x="536" y="234"/>
                  <a:pt x="536" y="341"/>
                </a:cubicBezTo>
              </a:path>
            </a:pathLst>
          </a:custGeom>
          <a:solidFill>
            <a:schemeClr val="accent2"/>
          </a:solidFill>
          <a:ln>
            <a:noFill/>
          </a:ln>
          <a:extLst/>
        </p:spPr>
        <p:txBody>
          <a:bodyPr anchor="ctr"/>
          <a:lstStyle/>
          <a:p>
            <a:pPr algn="ctr"/>
            <a:endParaRPr/>
          </a:p>
        </p:txBody>
      </p:sp>
      <p:sp>
        <p:nvSpPr>
          <p:cNvPr id="14" name="iSļ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853191A-19BC-41C7-88C6-D3937D84851F}"/>
              </a:ext>
            </a:extLst>
          </p:cNvPr>
          <p:cNvSpPr/>
          <p:nvPr/>
        </p:nvSpPr>
        <p:spPr bwMode="auto">
          <a:xfrm>
            <a:off x="4693646" y="3295483"/>
            <a:ext cx="630863" cy="630863"/>
          </a:xfrm>
          <a:custGeom>
            <a:avLst/>
            <a:gdLst>
              <a:gd name="T0" fmla="*/ 584 w 584"/>
              <a:gd name="T1" fmla="*/ 339 h 584"/>
              <a:gd name="T2" fmla="*/ 584 w 584"/>
              <a:gd name="T3" fmla="*/ 245 h 584"/>
              <a:gd name="T4" fmla="*/ 515 w 584"/>
              <a:gd name="T5" fmla="*/ 245 h 584"/>
              <a:gd name="T6" fmla="*/ 509 w 584"/>
              <a:gd name="T7" fmla="*/ 221 h 584"/>
              <a:gd name="T8" fmla="*/ 568 w 584"/>
              <a:gd name="T9" fmla="*/ 187 h 584"/>
              <a:gd name="T10" fmla="*/ 521 w 584"/>
              <a:gd name="T11" fmla="*/ 106 h 584"/>
              <a:gd name="T12" fmla="*/ 462 w 584"/>
              <a:gd name="T13" fmla="*/ 140 h 584"/>
              <a:gd name="T14" fmla="*/ 444 w 584"/>
              <a:gd name="T15" fmla="*/ 122 h 584"/>
              <a:gd name="T16" fmla="*/ 478 w 584"/>
              <a:gd name="T17" fmla="*/ 63 h 584"/>
              <a:gd name="T18" fmla="*/ 397 w 584"/>
              <a:gd name="T19" fmla="*/ 16 h 584"/>
              <a:gd name="T20" fmla="*/ 363 w 584"/>
              <a:gd name="T21" fmla="*/ 75 h 584"/>
              <a:gd name="T22" fmla="*/ 339 w 584"/>
              <a:gd name="T23" fmla="*/ 69 h 584"/>
              <a:gd name="T24" fmla="*/ 339 w 584"/>
              <a:gd name="T25" fmla="*/ 0 h 584"/>
              <a:gd name="T26" fmla="*/ 245 w 584"/>
              <a:gd name="T27" fmla="*/ 0 h 584"/>
              <a:gd name="T28" fmla="*/ 245 w 584"/>
              <a:gd name="T29" fmla="*/ 69 h 584"/>
              <a:gd name="T30" fmla="*/ 221 w 584"/>
              <a:gd name="T31" fmla="*/ 75 h 584"/>
              <a:gd name="T32" fmla="*/ 187 w 584"/>
              <a:gd name="T33" fmla="*/ 16 h 584"/>
              <a:gd name="T34" fmla="*/ 106 w 584"/>
              <a:gd name="T35" fmla="*/ 63 h 584"/>
              <a:gd name="T36" fmla="*/ 140 w 584"/>
              <a:gd name="T37" fmla="*/ 122 h 584"/>
              <a:gd name="T38" fmla="*/ 122 w 584"/>
              <a:gd name="T39" fmla="*/ 140 h 584"/>
              <a:gd name="T40" fmla="*/ 63 w 584"/>
              <a:gd name="T41" fmla="*/ 106 h 584"/>
              <a:gd name="T42" fmla="*/ 16 w 584"/>
              <a:gd name="T43" fmla="*/ 187 h 584"/>
              <a:gd name="T44" fmla="*/ 75 w 584"/>
              <a:gd name="T45" fmla="*/ 221 h 584"/>
              <a:gd name="T46" fmla="*/ 69 w 584"/>
              <a:gd name="T47" fmla="*/ 245 h 584"/>
              <a:gd name="T48" fmla="*/ 0 w 584"/>
              <a:gd name="T49" fmla="*/ 245 h 584"/>
              <a:gd name="T50" fmla="*/ 0 w 584"/>
              <a:gd name="T51" fmla="*/ 339 h 584"/>
              <a:gd name="T52" fmla="*/ 69 w 584"/>
              <a:gd name="T53" fmla="*/ 339 h 584"/>
              <a:gd name="T54" fmla="*/ 75 w 584"/>
              <a:gd name="T55" fmla="*/ 363 h 584"/>
              <a:gd name="T56" fmla="*/ 16 w 584"/>
              <a:gd name="T57" fmla="*/ 397 h 584"/>
              <a:gd name="T58" fmla="*/ 63 w 584"/>
              <a:gd name="T59" fmla="*/ 478 h 584"/>
              <a:gd name="T60" fmla="*/ 122 w 584"/>
              <a:gd name="T61" fmla="*/ 444 h 584"/>
              <a:gd name="T62" fmla="*/ 140 w 584"/>
              <a:gd name="T63" fmla="*/ 462 h 584"/>
              <a:gd name="T64" fmla="*/ 106 w 584"/>
              <a:gd name="T65" fmla="*/ 521 h 584"/>
              <a:gd name="T66" fmla="*/ 187 w 584"/>
              <a:gd name="T67" fmla="*/ 568 h 584"/>
              <a:gd name="T68" fmla="*/ 221 w 584"/>
              <a:gd name="T69" fmla="*/ 509 h 584"/>
              <a:gd name="T70" fmla="*/ 245 w 584"/>
              <a:gd name="T71" fmla="*/ 515 h 584"/>
              <a:gd name="T72" fmla="*/ 245 w 584"/>
              <a:gd name="T73" fmla="*/ 584 h 584"/>
              <a:gd name="T74" fmla="*/ 339 w 584"/>
              <a:gd name="T75" fmla="*/ 584 h 584"/>
              <a:gd name="T76" fmla="*/ 339 w 584"/>
              <a:gd name="T77" fmla="*/ 515 h 584"/>
              <a:gd name="T78" fmla="*/ 363 w 584"/>
              <a:gd name="T79" fmla="*/ 509 h 584"/>
              <a:gd name="T80" fmla="*/ 397 w 584"/>
              <a:gd name="T81" fmla="*/ 568 h 584"/>
              <a:gd name="T82" fmla="*/ 478 w 584"/>
              <a:gd name="T83" fmla="*/ 521 h 584"/>
              <a:gd name="T84" fmla="*/ 444 w 584"/>
              <a:gd name="T85" fmla="*/ 462 h 584"/>
              <a:gd name="T86" fmla="*/ 462 w 584"/>
              <a:gd name="T87" fmla="*/ 444 h 584"/>
              <a:gd name="T88" fmla="*/ 521 w 584"/>
              <a:gd name="T89" fmla="*/ 478 h 584"/>
              <a:gd name="T90" fmla="*/ 568 w 584"/>
              <a:gd name="T91" fmla="*/ 397 h 584"/>
              <a:gd name="T92" fmla="*/ 509 w 584"/>
              <a:gd name="T93" fmla="*/ 363 h 584"/>
              <a:gd name="T94" fmla="*/ 515 w 584"/>
              <a:gd name="T95" fmla="*/ 339 h 584"/>
              <a:gd name="T96" fmla="*/ 584 w 584"/>
              <a:gd name="T97" fmla="*/ 339 h 584"/>
              <a:gd name="T98" fmla="*/ 458 w 584"/>
              <a:gd name="T99" fmla="*/ 292 h 584"/>
              <a:gd name="T100" fmla="*/ 292 w 584"/>
              <a:gd name="T101" fmla="*/ 458 h 584"/>
              <a:gd name="T102" fmla="*/ 126 w 584"/>
              <a:gd name="T103" fmla="*/ 292 h 584"/>
              <a:gd name="T104" fmla="*/ 292 w 584"/>
              <a:gd name="T105" fmla="*/ 126 h 584"/>
              <a:gd name="T106" fmla="*/ 458 w 584"/>
              <a:gd name="T107" fmla="*/ 29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4" h="584">
                <a:moveTo>
                  <a:pt x="584" y="339"/>
                </a:moveTo>
                <a:cubicBezTo>
                  <a:pt x="584" y="245"/>
                  <a:pt x="584" y="245"/>
                  <a:pt x="584" y="245"/>
                </a:cubicBezTo>
                <a:cubicBezTo>
                  <a:pt x="515" y="245"/>
                  <a:pt x="515" y="245"/>
                  <a:pt x="515" y="245"/>
                </a:cubicBezTo>
                <a:cubicBezTo>
                  <a:pt x="514" y="237"/>
                  <a:pt x="511" y="229"/>
                  <a:pt x="509" y="221"/>
                </a:cubicBezTo>
                <a:cubicBezTo>
                  <a:pt x="568" y="187"/>
                  <a:pt x="568" y="187"/>
                  <a:pt x="568" y="187"/>
                </a:cubicBezTo>
                <a:cubicBezTo>
                  <a:pt x="521" y="106"/>
                  <a:pt x="521" y="106"/>
                  <a:pt x="521" y="106"/>
                </a:cubicBezTo>
                <a:cubicBezTo>
                  <a:pt x="462" y="140"/>
                  <a:pt x="462" y="140"/>
                  <a:pt x="462" y="140"/>
                </a:cubicBezTo>
                <a:cubicBezTo>
                  <a:pt x="456" y="134"/>
                  <a:pt x="450" y="128"/>
                  <a:pt x="444" y="122"/>
                </a:cubicBezTo>
                <a:cubicBezTo>
                  <a:pt x="478" y="63"/>
                  <a:pt x="478" y="63"/>
                  <a:pt x="478" y="63"/>
                </a:cubicBezTo>
                <a:cubicBezTo>
                  <a:pt x="397" y="16"/>
                  <a:pt x="397" y="16"/>
                  <a:pt x="397" y="16"/>
                </a:cubicBezTo>
                <a:cubicBezTo>
                  <a:pt x="363" y="75"/>
                  <a:pt x="363" y="75"/>
                  <a:pt x="363" y="75"/>
                </a:cubicBezTo>
                <a:cubicBezTo>
                  <a:pt x="355" y="73"/>
                  <a:pt x="347" y="70"/>
                  <a:pt x="339" y="69"/>
                </a:cubicBezTo>
                <a:cubicBezTo>
                  <a:pt x="339" y="0"/>
                  <a:pt x="339" y="0"/>
                  <a:pt x="339" y="0"/>
                </a:cubicBezTo>
                <a:cubicBezTo>
                  <a:pt x="245" y="0"/>
                  <a:pt x="245" y="0"/>
                  <a:pt x="245" y="0"/>
                </a:cubicBezTo>
                <a:cubicBezTo>
                  <a:pt x="245" y="69"/>
                  <a:pt x="245" y="69"/>
                  <a:pt x="245" y="69"/>
                </a:cubicBezTo>
                <a:cubicBezTo>
                  <a:pt x="237" y="70"/>
                  <a:pt x="229" y="73"/>
                  <a:pt x="221" y="75"/>
                </a:cubicBezTo>
                <a:cubicBezTo>
                  <a:pt x="187" y="16"/>
                  <a:pt x="187" y="16"/>
                  <a:pt x="187" y="16"/>
                </a:cubicBezTo>
                <a:cubicBezTo>
                  <a:pt x="106" y="63"/>
                  <a:pt x="106" y="63"/>
                  <a:pt x="106" y="63"/>
                </a:cubicBezTo>
                <a:cubicBezTo>
                  <a:pt x="140" y="122"/>
                  <a:pt x="140" y="122"/>
                  <a:pt x="140" y="122"/>
                </a:cubicBezTo>
                <a:cubicBezTo>
                  <a:pt x="134" y="128"/>
                  <a:pt x="128" y="134"/>
                  <a:pt x="122" y="140"/>
                </a:cubicBezTo>
                <a:cubicBezTo>
                  <a:pt x="63" y="106"/>
                  <a:pt x="63" y="106"/>
                  <a:pt x="63" y="106"/>
                </a:cubicBezTo>
                <a:cubicBezTo>
                  <a:pt x="16" y="187"/>
                  <a:pt x="16" y="187"/>
                  <a:pt x="16" y="187"/>
                </a:cubicBezTo>
                <a:cubicBezTo>
                  <a:pt x="75" y="221"/>
                  <a:pt x="75" y="221"/>
                  <a:pt x="75" y="221"/>
                </a:cubicBezTo>
                <a:cubicBezTo>
                  <a:pt x="73" y="229"/>
                  <a:pt x="71" y="237"/>
                  <a:pt x="69" y="245"/>
                </a:cubicBezTo>
                <a:cubicBezTo>
                  <a:pt x="0" y="245"/>
                  <a:pt x="0" y="245"/>
                  <a:pt x="0" y="245"/>
                </a:cubicBezTo>
                <a:cubicBezTo>
                  <a:pt x="0" y="339"/>
                  <a:pt x="0" y="339"/>
                  <a:pt x="0" y="339"/>
                </a:cubicBezTo>
                <a:cubicBezTo>
                  <a:pt x="69" y="339"/>
                  <a:pt x="69" y="339"/>
                  <a:pt x="69" y="339"/>
                </a:cubicBezTo>
                <a:cubicBezTo>
                  <a:pt x="71" y="347"/>
                  <a:pt x="73" y="355"/>
                  <a:pt x="75" y="363"/>
                </a:cubicBezTo>
                <a:cubicBezTo>
                  <a:pt x="16" y="397"/>
                  <a:pt x="16" y="397"/>
                  <a:pt x="16" y="397"/>
                </a:cubicBezTo>
                <a:cubicBezTo>
                  <a:pt x="63" y="478"/>
                  <a:pt x="63" y="478"/>
                  <a:pt x="63" y="478"/>
                </a:cubicBezTo>
                <a:cubicBezTo>
                  <a:pt x="122" y="444"/>
                  <a:pt x="122" y="444"/>
                  <a:pt x="122" y="444"/>
                </a:cubicBezTo>
                <a:cubicBezTo>
                  <a:pt x="128" y="450"/>
                  <a:pt x="134" y="456"/>
                  <a:pt x="140" y="462"/>
                </a:cubicBezTo>
                <a:cubicBezTo>
                  <a:pt x="106" y="521"/>
                  <a:pt x="106" y="521"/>
                  <a:pt x="106" y="521"/>
                </a:cubicBezTo>
                <a:cubicBezTo>
                  <a:pt x="187" y="568"/>
                  <a:pt x="187" y="568"/>
                  <a:pt x="187" y="568"/>
                </a:cubicBezTo>
                <a:cubicBezTo>
                  <a:pt x="221" y="509"/>
                  <a:pt x="221" y="509"/>
                  <a:pt x="221" y="509"/>
                </a:cubicBezTo>
                <a:cubicBezTo>
                  <a:pt x="229" y="511"/>
                  <a:pt x="237" y="514"/>
                  <a:pt x="245" y="515"/>
                </a:cubicBezTo>
                <a:cubicBezTo>
                  <a:pt x="245" y="584"/>
                  <a:pt x="245" y="584"/>
                  <a:pt x="245" y="584"/>
                </a:cubicBezTo>
                <a:cubicBezTo>
                  <a:pt x="339" y="584"/>
                  <a:pt x="339" y="584"/>
                  <a:pt x="339" y="584"/>
                </a:cubicBezTo>
                <a:cubicBezTo>
                  <a:pt x="339" y="515"/>
                  <a:pt x="339" y="515"/>
                  <a:pt x="339" y="515"/>
                </a:cubicBezTo>
                <a:cubicBezTo>
                  <a:pt x="347" y="514"/>
                  <a:pt x="355" y="511"/>
                  <a:pt x="363" y="509"/>
                </a:cubicBezTo>
                <a:cubicBezTo>
                  <a:pt x="397" y="568"/>
                  <a:pt x="397" y="568"/>
                  <a:pt x="397" y="568"/>
                </a:cubicBezTo>
                <a:cubicBezTo>
                  <a:pt x="478" y="521"/>
                  <a:pt x="478" y="521"/>
                  <a:pt x="478" y="521"/>
                </a:cubicBezTo>
                <a:cubicBezTo>
                  <a:pt x="444" y="462"/>
                  <a:pt x="444" y="462"/>
                  <a:pt x="444" y="462"/>
                </a:cubicBezTo>
                <a:cubicBezTo>
                  <a:pt x="450" y="456"/>
                  <a:pt x="456" y="450"/>
                  <a:pt x="462" y="444"/>
                </a:cubicBezTo>
                <a:cubicBezTo>
                  <a:pt x="521" y="478"/>
                  <a:pt x="521" y="478"/>
                  <a:pt x="521" y="478"/>
                </a:cubicBezTo>
                <a:cubicBezTo>
                  <a:pt x="568" y="397"/>
                  <a:pt x="568" y="397"/>
                  <a:pt x="568" y="397"/>
                </a:cubicBezTo>
                <a:cubicBezTo>
                  <a:pt x="509" y="363"/>
                  <a:pt x="509" y="363"/>
                  <a:pt x="509" y="363"/>
                </a:cubicBezTo>
                <a:cubicBezTo>
                  <a:pt x="511" y="355"/>
                  <a:pt x="514" y="347"/>
                  <a:pt x="515" y="339"/>
                </a:cubicBezTo>
                <a:lnTo>
                  <a:pt x="584" y="339"/>
                </a:lnTo>
                <a:close/>
                <a:moveTo>
                  <a:pt x="458" y="292"/>
                </a:moveTo>
                <a:cubicBezTo>
                  <a:pt x="458" y="383"/>
                  <a:pt x="383" y="458"/>
                  <a:pt x="292" y="458"/>
                </a:cubicBezTo>
                <a:cubicBezTo>
                  <a:pt x="201" y="458"/>
                  <a:pt x="126" y="383"/>
                  <a:pt x="126" y="292"/>
                </a:cubicBezTo>
                <a:cubicBezTo>
                  <a:pt x="126" y="201"/>
                  <a:pt x="201" y="126"/>
                  <a:pt x="292" y="126"/>
                </a:cubicBezTo>
                <a:cubicBezTo>
                  <a:pt x="383" y="126"/>
                  <a:pt x="458" y="201"/>
                  <a:pt x="458" y="292"/>
                </a:cubicBezTo>
                <a:close/>
              </a:path>
            </a:pathLst>
          </a:custGeom>
          <a:solidFill>
            <a:schemeClr val="accent3"/>
          </a:solidFill>
          <a:ln>
            <a:noFill/>
          </a:ln>
          <a:extLst/>
        </p:spPr>
        <p:txBody>
          <a:bodyPr anchor="ctr"/>
          <a:lstStyle/>
          <a:p>
            <a:pPr algn="ctr"/>
            <a:endParaRPr/>
          </a:p>
        </p:txBody>
      </p:sp>
      <p:grpSp>
        <p:nvGrpSpPr>
          <p:cNvPr id="3" name="组合 2"/>
          <p:cNvGrpSpPr/>
          <p:nvPr/>
        </p:nvGrpSpPr>
        <p:grpSpPr>
          <a:xfrm>
            <a:off x="4023714" y="3529437"/>
            <a:ext cx="1054456" cy="780002"/>
            <a:chOff x="3931026" y="3668486"/>
            <a:chExt cx="1054456" cy="780002"/>
          </a:xfrm>
        </p:grpSpPr>
        <p:sp>
          <p:nvSpPr>
            <p:cNvPr id="15" name="iṡḷî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76CAA7B-CE52-4619-9F5B-58344424011A}"/>
                </a:ext>
              </a:extLst>
            </p:cNvPr>
            <p:cNvSpPr/>
            <p:nvPr/>
          </p:nvSpPr>
          <p:spPr bwMode="auto">
            <a:xfrm>
              <a:off x="4093029" y="4128768"/>
              <a:ext cx="728065" cy="319720"/>
            </a:xfrm>
            <a:custGeom>
              <a:avLst/>
              <a:gdLst>
                <a:gd name="T0" fmla="*/ 659 w 674"/>
                <a:gd name="T1" fmla="*/ 296 h 296"/>
                <a:gd name="T2" fmla="*/ 16 w 674"/>
                <a:gd name="T3" fmla="*/ 296 h 296"/>
                <a:gd name="T4" fmla="*/ 0 w 674"/>
                <a:gd name="T5" fmla="*/ 281 h 296"/>
                <a:gd name="T6" fmla="*/ 0 w 674"/>
                <a:gd name="T7" fmla="*/ 0 h 296"/>
                <a:gd name="T8" fmla="*/ 674 w 674"/>
                <a:gd name="T9" fmla="*/ 0 h 296"/>
                <a:gd name="T10" fmla="*/ 674 w 674"/>
                <a:gd name="T11" fmla="*/ 281 h 296"/>
                <a:gd name="T12" fmla="*/ 659 w 674"/>
                <a:gd name="T13" fmla="*/ 296 h 296"/>
              </a:gdLst>
              <a:ahLst/>
              <a:cxnLst>
                <a:cxn ang="0">
                  <a:pos x="T0" y="T1"/>
                </a:cxn>
                <a:cxn ang="0">
                  <a:pos x="T2" y="T3"/>
                </a:cxn>
                <a:cxn ang="0">
                  <a:pos x="T4" y="T5"/>
                </a:cxn>
                <a:cxn ang="0">
                  <a:pos x="T6" y="T7"/>
                </a:cxn>
                <a:cxn ang="0">
                  <a:pos x="T8" y="T9"/>
                </a:cxn>
                <a:cxn ang="0">
                  <a:pos x="T10" y="T11"/>
                </a:cxn>
                <a:cxn ang="0">
                  <a:pos x="T12" y="T13"/>
                </a:cxn>
              </a:cxnLst>
              <a:rect l="0" t="0" r="r" b="b"/>
              <a:pathLst>
                <a:path w="674" h="296">
                  <a:moveTo>
                    <a:pt x="659" y="296"/>
                  </a:moveTo>
                  <a:cubicBezTo>
                    <a:pt x="16" y="296"/>
                    <a:pt x="16" y="296"/>
                    <a:pt x="16" y="296"/>
                  </a:cubicBezTo>
                  <a:cubicBezTo>
                    <a:pt x="7" y="296"/>
                    <a:pt x="0" y="289"/>
                    <a:pt x="0" y="281"/>
                  </a:cubicBezTo>
                  <a:cubicBezTo>
                    <a:pt x="0" y="0"/>
                    <a:pt x="0" y="0"/>
                    <a:pt x="0" y="0"/>
                  </a:cubicBezTo>
                  <a:cubicBezTo>
                    <a:pt x="674" y="0"/>
                    <a:pt x="674" y="0"/>
                    <a:pt x="674" y="0"/>
                  </a:cubicBezTo>
                  <a:cubicBezTo>
                    <a:pt x="674" y="281"/>
                    <a:pt x="674" y="281"/>
                    <a:pt x="674" y="281"/>
                  </a:cubicBezTo>
                  <a:cubicBezTo>
                    <a:pt x="674" y="289"/>
                    <a:pt x="667" y="296"/>
                    <a:pt x="659" y="29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 name="îslï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691CC0D-3D18-4AC6-BEA3-AAE098789C06}"/>
                </a:ext>
              </a:extLst>
            </p:cNvPr>
            <p:cNvSpPr/>
            <p:nvPr/>
          </p:nvSpPr>
          <p:spPr bwMode="auto">
            <a:xfrm>
              <a:off x="4111612" y="4179275"/>
              <a:ext cx="48601"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7" name="iṡ1ï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BB419B8-EA59-48E6-9C40-83C9A9C524F4}"/>
                </a:ext>
              </a:extLst>
            </p:cNvPr>
            <p:cNvSpPr/>
            <p:nvPr/>
          </p:nvSpPr>
          <p:spPr bwMode="auto">
            <a:xfrm>
              <a:off x="4111612" y="4258371"/>
              <a:ext cx="63372" cy="30019"/>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8" name="işḻ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FDD98C8-5BCD-408A-8386-0C261D408EAB}"/>
                </a:ext>
              </a:extLst>
            </p:cNvPr>
            <p:cNvSpPr/>
            <p:nvPr/>
          </p:nvSpPr>
          <p:spPr bwMode="auto">
            <a:xfrm>
              <a:off x="4164502" y="4179275"/>
              <a:ext cx="48601"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9" name="ïṧļi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606D717-E634-4765-9085-5B84D89EC446}"/>
                </a:ext>
              </a:extLst>
            </p:cNvPr>
            <p:cNvSpPr/>
            <p:nvPr/>
          </p:nvSpPr>
          <p:spPr bwMode="auto">
            <a:xfrm>
              <a:off x="4218344" y="4179275"/>
              <a:ext cx="48601"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 name="í$ḻí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23E058B-DEA7-44C2-B70E-90D72EF25741}"/>
                </a:ext>
              </a:extLst>
            </p:cNvPr>
            <p:cNvSpPr/>
            <p:nvPr/>
          </p:nvSpPr>
          <p:spPr bwMode="auto">
            <a:xfrm>
              <a:off x="4272187" y="4179275"/>
              <a:ext cx="48601"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 name="ïS1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DF18AD6-5B7E-478B-934C-E3DEE53410F1}"/>
                </a:ext>
              </a:extLst>
            </p:cNvPr>
            <p:cNvSpPr/>
            <p:nvPr/>
          </p:nvSpPr>
          <p:spPr bwMode="auto">
            <a:xfrm>
              <a:off x="4325077" y="4179275"/>
              <a:ext cx="49078"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 name="iṡlí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02EEE9F-C72B-4DC4-8F6A-1DE6C1FF3003}"/>
                </a:ext>
              </a:extLst>
            </p:cNvPr>
            <p:cNvSpPr/>
            <p:nvPr/>
          </p:nvSpPr>
          <p:spPr bwMode="auto">
            <a:xfrm>
              <a:off x="4379396" y="4179275"/>
              <a:ext cx="48601"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 name="iṩli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4E66D92-5FE4-435B-AC73-1229BCF7C46A}"/>
                </a:ext>
              </a:extLst>
            </p:cNvPr>
            <p:cNvSpPr/>
            <p:nvPr/>
          </p:nvSpPr>
          <p:spPr bwMode="auto">
            <a:xfrm>
              <a:off x="4433238" y="4179275"/>
              <a:ext cx="48601"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4" name="îṧḻï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E688892-3482-4697-AA4F-4C8B4D38B692}"/>
                </a:ext>
              </a:extLst>
            </p:cNvPr>
            <p:cNvSpPr/>
            <p:nvPr/>
          </p:nvSpPr>
          <p:spPr bwMode="auto">
            <a:xfrm>
              <a:off x="4486128" y="4179275"/>
              <a:ext cx="50031"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5" name="íṩļ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62C4275-4054-4332-9557-E06AB9F69D48}"/>
                </a:ext>
              </a:extLst>
            </p:cNvPr>
            <p:cNvSpPr/>
            <p:nvPr/>
          </p:nvSpPr>
          <p:spPr bwMode="auto">
            <a:xfrm>
              <a:off x="4540447" y="4179275"/>
              <a:ext cx="48601"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6" name="işḻ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E1C7146-24A0-4001-9A50-C9DB92E97422}"/>
                </a:ext>
              </a:extLst>
            </p:cNvPr>
            <p:cNvSpPr/>
            <p:nvPr/>
          </p:nvSpPr>
          <p:spPr bwMode="auto">
            <a:xfrm>
              <a:off x="4594290" y="4179275"/>
              <a:ext cx="48601"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 name="íṡḷi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311616D-EE9C-4396-A726-1380B9227636}"/>
                </a:ext>
              </a:extLst>
            </p:cNvPr>
            <p:cNvSpPr/>
            <p:nvPr/>
          </p:nvSpPr>
          <p:spPr bwMode="auto">
            <a:xfrm>
              <a:off x="4647179" y="4179275"/>
              <a:ext cx="49554"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 name="îṩļî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307F5E0-D31A-4310-88F7-EDB4F8328838}"/>
                </a:ext>
              </a:extLst>
            </p:cNvPr>
            <p:cNvSpPr/>
            <p:nvPr/>
          </p:nvSpPr>
          <p:spPr bwMode="auto">
            <a:xfrm>
              <a:off x="4701498" y="4179275"/>
              <a:ext cx="48601"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 name="ísḻï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5EE2623-0250-491F-8B4E-8A4CCE81BFC5}"/>
                </a:ext>
              </a:extLst>
            </p:cNvPr>
            <p:cNvSpPr/>
            <p:nvPr/>
          </p:nvSpPr>
          <p:spPr bwMode="auto">
            <a:xfrm>
              <a:off x="4755341" y="4179275"/>
              <a:ext cx="48601"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0" name="ïSlí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34CDB23-F3A2-466A-B1C2-EA360135411D}"/>
                </a:ext>
              </a:extLst>
            </p:cNvPr>
            <p:cNvSpPr/>
            <p:nvPr/>
          </p:nvSpPr>
          <p:spPr bwMode="auto">
            <a:xfrm>
              <a:off x="4743428" y="4218347"/>
              <a:ext cx="60514"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 name="iṥḷ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398E22E-C497-4605-B5D8-BF8AA1CA490E}"/>
                </a:ext>
              </a:extLst>
            </p:cNvPr>
            <p:cNvSpPr/>
            <p:nvPr/>
          </p:nvSpPr>
          <p:spPr bwMode="auto">
            <a:xfrm>
              <a:off x="4734851" y="4300301"/>
              <a:ext cx="69090"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2" name="išļ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68E6B16-AE96-40CA-9C66-0899C51607D9}"/>
                </a:ext>
              </a:extLst>
            </p:cNvPr>
            <p:cNvSpPr/>
            <p:nvPr/>
          </p:nvSpPr>
          <p:spPr bwMode="auto">
            <a:xfrm>
              <a:off x="4698162" y="4218347"/>
              <a:ext cx="36690"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3" name="iṥḷ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56C02D4-6EB3-4055-BD41-FB537D2EC03C}"/>
                </a:ext>
              </a:extLst>
            </p:cNvPr>
            <p:cNvSpPr/>
            <p:nvPr/>
          </p:nvSpPr>
          <p:spPr bwMode="auto">
            <a:xfrm>
              <a:off x="4646226" y="4218347"/>
              <a:ext cx="37642"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4" name="işľî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5C0A2FB-5244-476B-BB54-F4C33BDAF0CB}"/>
                </a:ext>
              </a:extLst>
            </p:cNvPr>
            <p:cNvSpPr/>
            <p:nvPr/>
          </p:nvSpPr>
          <p:spPr bwMode="auto">
            <a:xfrm>
              <a:off x="4600960" y="4218347"/>
              <a:ext cx="37642"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5" name="ïsli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06D1D0F-2BBD-4129-BAAA-40B0E681AEBD}"/>
                </a:ext>
              </a:extLst>
            </p:cNvPr>
            <p:cNvSpPr/>
            <p:nvPr/>
          </p:nvSpPr>
          <p:spPr bwMode="auto">
            <a:xfrm>
              <a:off x="4549024" y="4218347"/>
              <a:ext cx="37642"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6" name="íSḻi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CA1C107-8A12-46AC-A520-1850F21C5A6F}"/>
                </a:ext>
              </a:extLst>
            </p:cNvPr>
            <p:cNvSpPr/>
            <p:nvPr/>
          </p:nvSpPr>
          <p:spPr bwMode="auto">
            <a:xfrm>
              <a:off x="4502329" y="4218347"/>
              <a:ext cx="38118"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7" name="íṡl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D0244ED-F74D-4142-B4E7-5A99E732331A}"/>
                </a:ext>
              </a:extLst>
            </p:cNvPr>
            <p:cNvSpPr/>
            <p:nvPr/>
          </p:nvSpPr>
          <p:spPr bwMode="auto">
            <a:xfrm>
              <a:off x="4450392" y="4218347"/>
              <a:ext cx="38118"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8" name="îṣl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205A340-FF0E-4C4D-9677-4261ACA352F0}"/>
                </a:ext>
              </a:extLst>
            </p:cNvPr>
            <p:cNvSpPr/>
            <p:nvPr/>
          </p:nvSpPr>
          <p:spPr bwMode="auto">
            <a:xfrm>
              <a:off x="4401791" y="4218347"/>
              <a:ext cx="37166"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9" name="ï$1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6E7DCFF-CF9A-435C-B9B1-5501E25F2658}"/>
                </a:ext>
              </a:extLst>
            </p:cNvPr>
            <p:cNvSpPr/>
            <p:nvPr/>
          </p:nvSpPr>
          <p:spPr bwMode="auto">
            <a:xfrm>
              <a:off x="4350331" y="4218347"/>
              <a:ext cx="36690"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0" name="íṥ1i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7730A4B-7BE4-42AC-A23A-938352241D16}"/>
                </a:ext>
              </a:extLst>
            </p:cNvPr>
            <p:cNvSpPr/>
            <p:nvPr/>
          </p:nvSpPr>
          <p:spPr bwMode="auto">
            <a:xfrm>
              <a:off x="4303635" y="4218347"/>
              <a:ext cx="36690"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1" name="ïşļ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5FD82F1-A6ED-4C84-81EB-E4581F517950}"/>
                </a:ext>
              </a:extLst>
            </p:cNvPr>
            <p:cNvSpPr/>
            <p:nvPr/>
          </p:nvSpPr>
          <p:spPr bwMode="auto">
            <a:xfrm>
              <a:off x="4259322" y="4218347"/>
              <a:ext cx="36690"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2" name="ïsļi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F73ED02-B6B7-449E-9464-279F26F7CCE4}"/>
                </a:ext>
              </a:extLst>
            </p:cNvPr>
            <p:cNvSpPr/>
            <p:nvPr/>
          </p:nvSpPr>
          <p:spPr bwMode="auto">
            <a:xfrm>
              <a:off x="4209768" y="4218347"/>
              <a:ext cx="37642"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 name="išļí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31655DD-F3AE-4DD9-83CE-716C7B5CC8E5}"/>
                </a:ext>
              </a:extLst>
            </p:cNvPr>
            <p:cNvSpPr/>
            <p:nvPr/>
          </p:nvSpPr>
          <p:spPr bwMode="auto">
            <a:xfrm>
              <a:off x="4162120" y="4218347"/>
              <a:ext cx="36690"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 name="íšli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FBB7658-16B6-4C2B-8A2E-EDF42C81619D}"/>
                </a:ext>
              </a:extLst>
            </p:cNvPr>
            <p:cNvSpPr/>
            <p:nvPr/>
          </p:nvSpPr>
          <p:spPr bwMode="auto">
            <a:xfrm>
              <a:off x="4184991" y="4258371"/>
              <a:ext cx="37642" cy="30019"/>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5" name="ïṥḻí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69E04D7-3022-4F57-9BD0-3F09B6D335D2}"/>
                </a:ext>
              </a:extLst>
            </p:cNvPr>
            <p:cNvSpPr/>
            <p:nvPr/>
          </p:nvSpPr>
          <p:spPr bwMode="auto">
            <a:xfrm>
              <a:off x="4234545" y="4258371"/>
              <a:ext cx="37642" cy="30019"/>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6" name="îśḻi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68B1D32-2125-448D-8132-F9471B5FBBE0}"/>
                </a:ext>
              </a:extLst>
            </p:cNvPr>
            <p:cNvSpPr/>
            <p:nvPr/>
          </p:nvSpPr>
          <p:spPr bwMode="auto">
            <a:xfrm>
              <a:off x="4281241" y="4258371"/>
              <a:ext cx="37642" cy="30019"/>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7" name="îṧľ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5BE9185-93D8-46BE-9D88-EB6BCC07837B}"/>
                </a:ext>
              </a:extLst>
            </p:cNvPr>
            <p:cNvSpPr/>
            <p:nvPr/>
          </p:nvSpPr>
          <p:spPr bwMode="auto">
            <a:xfrm>
              <a:off x="4330794" y="4258371"/>
              <a:ext cx="36690" cy="30019"/>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8" name="íşḻí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A5416A5-D341-463D-8785-74A4686F24E5}"/>
                </a:ext>
              </a:extLst>
            </p:cNvPr>
            <p:cNvSpPr/>
            <p:nvPr/>
          </p:nvSpPr>
          <p:spPr bwMode="auto">
            <a:xfrm>
              <a:off x="4377014" y="4258371"/>
              <a:ext cx="36690" cy="30019"/>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9" name="ïSľ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2B7A8FE-5573-49FF-866F-BCA11EF94B36}"/>
                </a:ext>
              </a:extLst>
            </p:cNvPr>
            <p:cNvSpPr/>
            <p:nvPr/>
          </p:nvSpPr>
          <p:spPr bwMode="auto">
            <a:xfrm>
              <a:off x="4431333" y="4258371"/>
              <a:ext cx="36690" cy="30019"/>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0" name="ïṧḷ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EB574BE-F893-4E2D-B20A-E7EF2BBAB0A7}"/>
                </a:ext>
              </a:extLst>
            </p:cNvPr>
            <p:cNvSpPr/>
            <p:nvPr/>
          </p:nvSpPr>
          <p:spPr bwMode="auto">
            <a:xfrm>
              <a:off x="4477551" y="4258371"/>
              <a:ext cx="38118" cy="30019"/>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 name="ïṩľ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F99D7BB-9C07-4D17-AC0A-E5BE75685DC2}"/>
                </a:ext>
              </a:extLst>
            </p:cNvPr>
            <p:cNvSpPr/>
            <p:nvPr/>
          </p:nvSpPr>
          <p:spPr bwMode="auto">
            <a:xfrm>
              <a:off x="4526153" y="4258371"/>
              <a:ext cx="36690" cy="30019"/>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2" name="îşļi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ED47248-14F7-4133-A618-419B31611BD3}"/>
                </a:ext>
              </a:extLst>
            </p:cNvPr>
            <p:cNvSpPr/>
            <p:nvPr/>
          </p:nvSpPr>
          <p:spPr bwMode="auto">
            <a:xfrm>
              <a:off x="4572848" y="4258371"/>
              <a:ext cx="37642" cy="30019"/>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3" name="íṧḷ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610BA38-4316-44E2-9D92-DA3BB44C6639}"/>
                </a:ext>
              </a:extLst>
            </p:cNvPr>
            <p:cNvSpPr/>
            <p:nvPr/>
          </p:nvSpPr>
          <p:spPr bwMode="auto">
            <a:xfrm>
              <a:off x="4622402" y="4258371"/>
              <a:ext cx="37642" cy="30019"/>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4" name="iṩḷ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1E57342-CB26-4B9F-A17B-BFCC1BEF6D69}"/>
                </a:ext>
              </a:extLst>
            </p:cNvPr>
            <p:cNvSpPr/>
            <p:nvPr/>
          </p:nvSpPr>
          <p:spPr bwMode="auto">
            <a:xfrm>
              <a:off x="4668621" y="4258371"/>
              <a:ext cx="38118" cy="30019"/>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5" name="ïśľí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DCD2EC7-8EB9-4C03-AACE-C0181F8AC3B9}"/>
                </a:ext>
              </a:extLst>
            </p:cNvPr>
            <p:cNvSpPr/>
            <p:nvPr/>
          </p:nvSpPr>
          <p:spPr bwMode="auto">
            <a:xfrm>
              <a:off x="4719605" y="4258371"/>
              <a:ext cx="37642" cy="30019"/>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6" name="îsḻï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D182C3B-D449-4B7E-85DB-9FE324DD5C2C}"/>
                </a:ext>
              </a:extLst>
            </p:cNvPr>
            <p:cNvSpPr/>
            <p:nvPr/>
          </p:nvSpPr>
          <p:spPr bwMode="auto">
            <a:xfrm>
              <a:off x="4686251" y="4300301"/>
              <a:ext cx="36690"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7" name="i$ļ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D0F7E06-FF72-4414-9172-81F8FC821C1C}"/>
                </a:ext>
              </a:extLst>
            </p:cNvPr>
            <p:cNvSpPr/>
            <p:nvPr/>
          </p:nvSpPr>
          <p:spPr bwMode="auto">
            <a:xfrm>
              <a:off x="4635267" y="4300301"/>
              <a:ext cx="38118"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8" name="îŝl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86FB0E5-808A-46C9-A97A-BA4F336B5B8D}"/>
                </a:ext>
              </a:extLst>
            </p:cNvPr>
            <p:cNvSpPr/>
            <p:nvPr/>
          </p:nvSpPr>
          <p:spPr bwMode="auto">
            <a:xfrm>
              <a:off x="4586666" y="4300301"/>
              <a:ext cx="38118"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9" name="ïs1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D3BB0F0-D948-4F0E-A582-FB3FADE059F1}"/>
                </a:ext>
              </a:extLst>
            </p:cNvPr>
            <p:cNvSpPr/>
            <p:nvPr/>
          </p:nvSpPr>
          <p:spPr bwMode="auto">
            <a:xfrm>
              <a:off x="4537111" y="4300301"/>
              <a:ext cx="36690"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0" name="ïsḻï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4CA26AA-3B18-4764-B0F4-480338287F17}"/>
                </a:ext>
              </a:extLst>
            </p:cNvPr>
            <p:cNvSpPr/>
            <p:nvPr/>
          </p:nvSpPr>
          <p:spPr bwMode="auto">
            <a:xfrm>
              <a:off x="4486128" y="4300301"/>
              <a:ext cx="38118"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1" name="îśḷï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EC004FD-1919-4F2D-83BF-39E4C722D224}"/>
                </a:ext>
              </a:extLst>
            </p:cNvPr>
            <p:cNvSpPr/>
            <p:nvPr/>
          </p:nvSpPr>
          <p:spPr bwMode="auto">
            <a:xfrm>
              <a:off x="4440862" y="4300301"/>
              <a:ext cx="37642"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2" name="íṡ1i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3496393-632D-4027-AD4C-CA5AAE7EDBD6}"/>
                </a:ext>
              </a:extLst>
            </p:cNvPr>
            <p:cNvSpPr/>
            <p:nvPr/>
          </p:nvSpPr>
          <p:spPr bwMode="auto">
            <a:xfrm>
              <a:off x="4391308" y="4300301"/>
              <a:ext cx="36690"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3" name="ïśḷï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F0892E1-32BC-49B8-A272-0D70E5BE283D}"/>
                </a:ext>
              </a:extLst>
            </p:cNvPr>
            <p:cNvSpPr/>
            <p:nvPr/>
          </p:nvSpPr>
          <p:spPr bwMode="auto">
            <a:xfrm>
              <a:off x="4343660" y="4300301"/>
              <a:ext cx="37642"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4" name="íšl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7BA700D-E037-442A-8F4D-0713B6A26447}"/>
                </a:ext>
              </a:extLst>
            </p:cNvPr>
            <p:cNvSpPr/>
            <p:nvPr/>
          </p:nvSpPr>
          <p:spPr bwMode="auto">
            <a:xfrm>
              <a:off x="4292676" y="4300301"/>
              <a:ext cx="38118"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5" name="î$ḻ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0125EA4-80E3-4526-9413-1169110DB05A}"/>
                </a:ext>
              </a:extLst>
            </p:cNvPr>
            <p:cNvSpPr/>
            <p:nvPr/>
          </p:nvSpPr>
          <p:spPr bwMode="auto">
            <a:xfrm>
              <a:off x="4247410" y="4300301"/>
              <a:ext cx="33830"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6" name="ïṡḻ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0E445DC-7D56-4252-ABE8-5B1D1AB25681}"/>
                </a:ext>
              </a:extLst>
            </p:cNvPr>
            <p:cNvSpPr/>
            <p:nvPr/>
          </p:nvSpPr>
          <p:spPr bwMode="auto">
            <a:xfrm>
              <a:off x="4232639" y="4343661"/>
              <a:ext cx="33354" cy="29066"/>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7" name="iŝ1ï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128693D-7751-4664-9284-9DA8D03A744B}"/>
                </a:ext>
              </a:extLst>
            </p:cNvPr>
            <p:cNvSpPr/>
            <p:nvPr/>
          </p:nvSpPr>
          <p:spPr bwMode="auto">
            <a:xfrm>
              <a:off x="4281241" y="4343661"/>
              <a:ext cx="33354" cy="29066"/>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8" name="iṧļî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77212AA-5591-4EC0-BF4A-C705EFF25CBA}"/>
                </a:ext>
              </a:extLst>
            </p:cNvPr>
            <p:cNvSpPr/>
            <p:nvPr/>
          </p:nvSpPr>
          <p:spPr bwMode="auto">
            <a:xfrm>
              <a:off x="4324124" y="4343661"/>
              <a:ext cx="33830" cy="29066"/>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9" name="îş1ï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48D1843-8F8C-4A91-95E3-AFFACD0508F5}"/>
                </a:ext>
              </a:extLst>
            </p:cNvPr>
            <p:cNvSpPr/>
            <p:nvPr/>
          </p:nvSpPr>
          <p:spPr bwMode="auto">
            <a:xfrm>
              <a:off x="4370819" y="4343661"/>
              <a:ext cx="33354" cy="29066"/>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0" name="ï$ḷî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483FAA7-CB72-4372-AB2B-17BD702D9F2F}"/>
                </a:ext>
              </a:extLst>
            </p:cNvPr>
            <p:cNvSpPr/>
            <p:nvPr/>
          </p:nvSpPr>
          <p:spPr bwMode="auto">
            <a:xfrm>
              <a:off x="4420373" y="4343661"/>
              <a:ext cx="33354" cy="29066"/>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1" name="îṧlî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7AE2112-F76C-47B0-9A8E-72C6DD99EDE0}"/>
                </a:ext>
              </a:extLst>
            </p:cNvPr>
            <p:cNvSpPr/>
            <p:nvPr/>
          </p:nvSpPr>
          <p:spPr bwMode="auto">
            <a:xfrm>
              <a:off x="4274570" y="4382733"/>
              <a:ext cx="249677" cy="35736"/>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2" name="îśḻí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EC3E3E8-61F7-4EA7-8A5A-3DEDD50DB8F6}"/>
                </a:ext>
              </a:extLst>
            </p:cNvPr>
            <p:cNvSpPr/>
            <p:nvPr/>
          </p:nvSpPr>
          <p:spPr bwMode="auto">
            <a:xfrm>
              <a:off x="4111612" y="4382733"/>
              <a:ext cx="73378" cy="35736"/>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3" name="ïṣ1î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5EA8A3F-4749-4C43-8502-2016D1182E41}"/>
                </a:ext>
              </a:extLst>
            </p:cNvPr>
            <p:cNvSpPr/>
            <p:nvPr/>
          </p:nvSpPr>
          <p:spPr bwMode="auto">
            <a:xfrm>
              <a:off x="4198809" y="4382733"/>
              <a:ext cx="62896" cy="35736"/>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4" name="îşļï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2060C83-1C81-4545-BE2C-EC827C7DC798}"/>
                </a:ext>
              </a:extLst>
            </p:cNvPr>
            <p:cNvSpPr/>
            <p:nvPr/>
          </p:nvSpPr>
          <p:spPr bwMode="auto">
            <a:xfrm>
              <a:off x="4468022" y="4343661"/>
              <a:ext cx="34307" cy="29066"/>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5" name="îṧḻ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329E49D-13B7-42AE-94B6-B1C32ADFA74D}"/>
                </a:ext>
              </a:extLst>
            </p:cNvPr>
            <p:cNvSpPr/>
            <p:nvPr/>
          </p:nvSpPr>
          <p:spPr bwMode="auto">
            <a:xfrm>
              <a:off x="4517575" y="4343661"/>
              <a:ext cx="33354" cy="29066"/>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6" name="îṣlï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642132A-8C2B-4EA3-A19E-6AB6D7B2DB47}"/>
                </a:ext>
              </a:extLst>
            </p:cNvPr>
            <p:cNvSpPr/>
            <p:nvPr/>
          </p:nvSpPr>
          <p:spPr bwMode="auto">
            <a:xfrm>
              <a:off x="4533776" y="4382733"/>
              <a:ext cx="55272" cy="385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7" name="íṩľí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18A45C8-E41A-4475-94E9-8D447B9C3AC9}"/>
                </a:ext>
              </a:extLst>
            </p:cNvPr>
            <p:cNvSpPr/>
            <p:nvPr/>
          </p:nvSpPr>
          <p:spPr bwMode="auto">
            <a:xfrm>
              <a:off x="4596672" y="4382733"/>
              <a:ext cx="63372" cy="385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8" name="islî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D74CD38-9422-4AD1-A621-664D14B7CD4D}"/>
                </a:ext>
              </a:extLst>
            </p:cNvPr>
            <p:cNvSpPr/>
            <p:nvPr/>
          </p:nvSpPr>
          <p:spPr bwMode="auto">
            <a:xfrm>
              <a:off x="4712934" y="4402269"/>
              <a:ext cx="44313" cy="19059"/>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9" name="íSḻ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3F231F7-6E3A-40E3-A639-7B9116E92026}"/>
                </a:ext>
              </a:extLst>
            </p:cNvPr>
            <p:cNvSpPr/>
            <p:nvPr/>
          </p:nvSpPr>
          <p:spPr bwMode="auto">
            <a:xfrm>
              <a:off x="4762964" y="4402269"/>
              <a:ext cx="40978" cy="19059"/>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0" name="îšḷi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9C7A90E-80AC-4E04-B6B8-8AA3DE04116F}"/>
                </a:ext>
              </a:extLst>
            </p:cNvPr>
            <p:cNvSpPr/>
            <p:nvPr/>
          </p:nvSpPr>
          <p:spPr bwMode="auto">
            <a:xfrm>
              <a:off x="4666715" y="4402269"/>
              <a:ext cx="40978" cy="19059"/>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1" name="isļï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2251BB6-E100-45F6-BC93-25F39DF2AD4E}"/>
                </a:ext>
              </a:extLst>
            </p:cNvPr>
            <p:cNvSpPr/>
            <p:nvPr/>
          </p:nvSpPr>
          <p:spPr bwMode="auto">
            <a:xfrm>
              <a:off x="4712934" y="4380351"/>
              <a:ext cx="44313" cy="15247"/>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2" name="işļi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F6F3C86-D356-4DA0-B44A-58D714434972}"/>
                </a:ext>
              </a:extLst>
            </p:cNvPr>
            <p:cNvSpPr/>
            <p:nvPr/>
          </p:nvSpPr>
          <p:spPr bwMode="auto">
            <a:xfrm>
              <a:off x="4565224" y="4343661"/>
              <a:ext cx="33354" cy="29066"/>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3" name="í$1í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4B01024-96CA-4F54-BDC7-FA44C44C30EE}"/>
                </a:ext>
              </a:extLst>
            </p:cNvPr>
            <p:cNvSpPr/>
            <p:nvPr/>
          </p:nvSpPr>
          <p:spPr bwMode="auto">
            <a:xfrm>
              <a:off x="4612872" y="4343661"/>
              <a:ext cx="33354" cy="29066"/>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4" name="ïšļi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3261AF0-0403-4FDE-8488-60398D665E66}"/>
                </a:ext>
              </a:extLst>
            </p:cNvPr>
            <p:cNvSpPr/>
            <p:nvPr/>
          </p:nvSpPr>
          <p:spPr bwMode="auto">
            <a:xfrm>
              <a:off x="4661474" y="4343661"/>
              <a:ext cx="33354" cy="29066"/>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5" name="iŝḷî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9881D4D-F046-40F5-BEEE-97B53AAC02CA}"/>
                </a:ext>
              </a:extLst>
            </p:cNvPr>
            <p:cNvSpPr/>
            <p:nvPr/>
          </p:nvSpPr>
          <p:spPr bwMode="auto">
            <a:xfrm>
              <a:off x="4711028" y="4343661"/>
              <a:ext cx="92914" cy="29066"/>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6" name="iSľ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A511917-8EE2-4CCD-A1DA-19DC21A71624}"/>
                </a:ext>
              </a:extLst>
            </p:cNvPr>
            <p:cNvSpPr/>
            <p:nvPr/>
          </p:nvSpPr>
          <p:spPr bwMode="auto">
            <a:xfrm>
              <a:off x="4198809" y="4300301"/>
              <a:ext cx="33830"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7" name="î$li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FD9E95E-5374-4EE1-8DB7-0C6F64395BB1}"/>
                </a:ext>
              </a:extLst>
            </p:cNvPr>
            <p:cNvSpPr/>
            <p:nvPr/>
          </p:nvSpPr>
          <p:spPr bwMode="auto">
            <a:xfrm>
              <a:off x="4111612" y="4300301"/>
              <a:ext cx="71949"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8" name="ísļi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AB5D862-6FC5-49F2-8EE0-B7CDDF7B9D6D}"/>
                </a:ext>
              </a:extLst>
            </p:cNvPr>
            <p:cNvSpPr/>
            <p:nvPr/>
          </p:nvSpPr>
          <p:spPr bwMode="auto">
            <a:xfrm>
              <a:off x="4111612" y="4343661"/>
              <a:ext cx="111021" cy="29066"/>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9" name="íṩ1ï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2ADEE2C-D489-476D-B773-A220931303F9}"/>
                </a:ext>
              </a:extLst>
            </p:cNvPr>
            <p:cNvSpPr/>
            <p:nvPr/>
          </p:nvSpPr>
          <p:spPr bwMode="auto">
            <a:xfrm>
              <a:off x="4766299" y="4258371"/>
              <a:ext cx="37642" cy="30019"/>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0" name="ïş1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4A25846-D8B1-4D31-A6FE-D3ABE245A2F1}"/>
                </a:ext>
              </a:extLst>
            </p:cNvPr>
            <p:cNvSpPr/>
            <p:nvPr/>
          </p:nvSpPr>
          <p:spPr bwMode="auto">
            <a:xfrm>
              <a:off x="4111612" y="4218347"/>
              <a:ext cx="36690" cy="30495"/>
            </a:xfrm>
            <a:prstGeom prst="rect">
              <a:avLst/>
            </a:prstGeom>
            <a:solidFill>
              <a:srgbClr val="21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1" name="íṥḻ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B079A59-8294-47CF-89E5-0341470DE15A}"/>
                </a:ext>
              </a:extLst>
            </p:cNvPr>
            <p:cNvSpPr/>
            <p:nvPr/>
          </p:nvSpPr>
          <p:spPr bwMode="auto">
            <a:xfrm>
              <a:off x="3948179" y="3846690"/>
              <a:ext cx="1020149" cy="16201"/>
            </a:xfrm>
            <a:custGeom>
              <a:avLst/>
              <a:gdLst>
                <a:gd name="T0" fmla="*/ 944 w 944"/>
                <a:gd name="T1" fmla="*/ 15 h 15"/>
                <a:gd name="T2" fmla="*/ 929 w 944"/>
                <a:gd name="T3" fmla="*/ 3 h 15"/>
                <a:gd name="T4" fmla="*/ 918 w 944"/>
                <a:gd name="T5" fmla="*/ 0 h 15"/>
                <a:gd name="T6" fmla="*/ 473 w 944"/>
                <a:gd name="T7" fmla="*/ 0 h 15"/>
                <a:gd name="T8" fmla="*/ 471 w 944"/>
                <a:gd name="T9" fmla="*/ 0 h 15"/>
                <a:gd name="T10" fmla="*/ 26 w 944"/>
                <a:gd name="T11" fmla="*/ 0 h 15"/>
                <a:gd name="T12" fmla="*/ 15 w 944"/>
                <a:gd name="T13" fmla="*/ 3 h 15"/>
                <a:gd name="T14" fmla="*/ 0 w 944"/>
                <a:gd name="T15" fmla="*/ 15 h 15"/>
                <a:gd name="T16" fmla="*/ 472 w 944"/>
                <a:gd name="T17" fmla="*/ 9 h 15"/>
                <a:gd name="T18" fmla="*/ 944 w 944"/>
                <a:gd name="T1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4" h="15">
                  <a:moveTo>
                    <a:pt x="944" y="15"/>
                  </a:moveTo>
                  <a:cubicBezTo>
                    <a:pt x="929" y="3"/>
                    <a:pt x="929" y="3"/>
                    <a:pt x="929" y="3"/>
                  </a:cubicBezTo>
                  <a:cubicBezTo>
                    <a:pt x="926" y="0"/>
                    <a:pt x="922" y="0"/>
                    <a:pt x="918" y="0"/>
                  </a:cubicBezTo>
                  <a:cubicBezTo>
                    <a:pt x="473" y="0"/>
                    <a:pt x="473" y="0"/>
                    <a:pt x="473" y="0"/>
                  </a:cubicBezTo>
                  <a:cubicBezTo>
                    <a:pt x="471" y="0"/>
                    <a:pt x="471" y="0"/>
                    <a:pt x="471" y="0"/>
                  </a:cubicBezTo>
                  <a:cubicBezTo>
                    <a:pt x="26" y="0"/>
                    <a:pt x="26" y="0"/>
                    <a:pt x="26" y="0"/>
                  </a:cubicBezTo>
                  <a:cubicBezTo>
                    <a:pt x="22" y="0"/>
                    <a:pt x="18" y="0"/>
                    <a:pt x="15" y="3"/>
                  </a:cubicBezTo>
                  <a:cubicBezTo>
                    <a:pt x="0" y="15"/>
                    <a:pt x="0" y="15"/>
                    <a:pt x="0" y="15"/>
                  </a:cubicBezTo>
                  <a:cubicBezTo>
                    <a:pt x="472" y="9"/>
                    <a:pt x="472" y="9"/>
                    <a:pt x="472" y="9"/>
                  </a:cubicBezTo>
                  <a:lnTo>
                    <a:pt x="944" y="15"/>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2" name="íṡḻ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BC19E87-7BE7-4609-8CF1-16160D3226EE}"/>
                </a:ext>
              </a:extLst>
            </p:cNvPr>
            <p:cNvSpPr/>
            <p:nvPr/>
          </p:nvSpPr>
          <p:spPr bwMode="auto">
            <a:xfrm>
              <a:off x="3931026" y="3855267"/>
              <a:ext cx="1054456" cy="250630"/>
            </a:xfrm>
            <a:custGeom>
              <a:avLst/>
              <a:gdLst>
                <a:gd name="T0" fmla="*/ 945 w 976"/>
                <a:gd name="T1" fmla="*/ 0 h 232"/>
                <a:gd name="T2" fmla="*/ 489 w 976"/>
                <a:gd name="T3" fmla="*/ 0 h 232"/>
                <a:gd name="T4" fmla="*/ 31 w 976"/>
                <a:gd name="T5" fmla="*/ 0 h 232"/>
                <a:gd name="T6" fmla="*/ 12 w 976"/>
                <a:gd name="T7" fmla="*/ 45 h 232"/>
                <a:gd name="T8" fmla="*/ 134 w 976"/>
                <a:gd name="T9" fmla="*/ 232 h 232"/>
                <a:gd name="T10" fmla="*/ 489 w 976"/>
                <a:gd name="T11" fmla="*/ 232 h 232"/>
                <a:gd name="T12" fmla="*/ 842 w 976"/>
                <a:gd name="T13" fmla="*/ 232 h 232"/>
                <a:gd name="T14" fmla="*/ 964 w 976"/>
                <a:gd name="T15" fmla="*/ 45 h 232"/>
                <a:gd name="T16" fmla="*/ 945 w 976"/>
                <a:gd name="T1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6" h="232">
                  <a:moveTo>
                    <a:pt x="945" y="0"/>
                  </a:moveTo>
                  <a:cubicBezTo>
                    <a:pt x="489" y="0"/>
                    <a:pt x="489" y="0"/>
                    <a:pt x="489" y="0"/>
                  </a:cubicBezTo>
                  <a:cubicBezTo>
                    <a:pt x="31" y="0"/>
                    <a:pt x="31" y="0"/>
                    <a:pt x="31" y="0"/>
                  </a:cubicBezTo>
                  <a:cubicBezTo>
                    <a:pt x="11" y="0"/>
                    <a:pt x="0" y="27"/>
                    <a:pt x="12" y="45"/>
                  </a:cubicBezTo>
                  <a:cubicBezTo>
                    <a:pt x="134" y="232"/>
                    <a:pt x="134" y="232"/>
                    <a:pt x="134" y="232"/>
                  </a:cubicBezTo>
                  <a:cubicBezTo>
                    <a:pt x="489" y="232"/>
                    <a:pt x="489" y="232"/>
                    <a:pt x="489" y="232"/>
                  </a:cubicBezTo>
                  <a:cubicBezTo>
                    <a:pt x="842" y="232"/>
                    <a:pt x="842" y="232"/>
                    <a:pt x="842" y="232"/>
                  </a:cubicBezTo>
                  <a:cubicBezTo>
                    <a:pt x="964" y="45"/>
                    <a:pt x="964" y="45"/>
                    <a:pt x="964" y="45"/>
                  </a:cubicBezTo>
                  <a:cubicBezTo>
                    <a:pt x="976" y="27"/>
                    <a:pt x="965" y="0"/>
                    <a:pt x="945" y="0"/>
                  </a:cubicBezTo>
                  <a:close/>
                </a:path>
              </a:pathLst>
            </a:custGeom>
            <a:solidFill>
              <a:srgbClr val="0202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3" name="îšľí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0557AEF-7A2F-4DA0-BBA8-B6076AAD7A87}"/>
                </a:ext>
              </a:extLst>
            </p:cNvPr>
            <p:cNvSpPr/>
            <p:nvPr/>
          </p:nvSpPr>
          <p:spPr bwMode="auto">
            <a:xfrm>
              <a:off x="3960091" y="3885762"/>
              <a:ext cx="996325" cy="194405"/>
            </a:xfrm>
            <a:custGeom>
              <a:avLst/>
              <a:gdLst>
                <a:gd name="T0" fmla="*/ 913 w 922"/>
                <a:gd name="T1" fmla="*/ 0 h 180"/>
                <a:gd name="T2" fmla="*/ 462 w 922"/>
                <a:gd name="T3" fmla="*/ 0 h 180"/>
                <a:gd name="T4" fmla="*/ 9 w 922"/>
                <a:gd name="T5" fmla="*/ 0 h 180"/>
                <a:gd name="T6" fmla="*/ 4 w 922"/>
                <a:gd name="T7" fmla="*/ 11 h 180"/>
                <a:gd name="T8" fmla="*/ 117 w 922"/>
                <a:gd name="T9" fmla="*/ 180 h 180"/>
                <a:gd name="T10" fmla="*/ 462 w 922"/>
                <a:gd name="T11" fmla="*/ 180 h 180"/>
                <a:gd name="T12" fmla="*/ 805 w 922"/>
                <a:gd name="T13" fmla="*/ 180 h 180"/>
                <a:gd name="T14" fmla="*/ 918 w 922"/>
                <a:gd name="T15" fmla="*/ 11 h 180"/>
                <a:gd name="T16" fmla="*/ 913 w 922"/>
                <a:gd name="T17"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2" h="180">
                  <a:moveTo>
                    <a:pt x="913" y="0"/>
                  </a:moveTo>
                  <a:cubicBezTo>
                    <a:pt x="462" y="0"/>
                    <a:pt x="462" y="0"/>
                    <a:pt x="462" y="0"/>
                  </a:cubicBezTo>
                  <a:cubicBezTo>
                    <a:pt x="9" y="0"/>
                    <a:pt x="9" y="0"/>
                    <a:pt x="9" y="0"/>
                  </a:cubicBezTo>
                  <a:cubicBezTo>
                    <a:pt x="4" y="0"/>
                    <a:pt x="0" y="5"/>
                    <a:pt x="4" y="11"/>
                  </a:cubicBezTo>
                  <a:cubicBezTo>
                    <a:pt x="117" y="180"/>
                    <a:pt x="117" y="180"/>
                    <a:pt x="117" y="180"/>
                  </a:cubicBezTo>
                  <a:cubicBezTo>
                    <a:pt x="462" y="180"/>
                    <a:pt x="462" y="180"/>
                    <a:pt x="462" y="180"/>
                  </a:cubicBezTo>
                  <a:cubicBezTo>
                    <a:pt x="805" y="180"/>
                    <a:pt x="805" y="180"/>
                    <a:pt x="805" y="180"/>
                  </a:cubicBezTo>
                  <a:cubicBezTo>
                    <a:pt x="918" y="11"/>
                    <a:pt x="918" y="11"/>
                    <a:pt x="918" y="11"/>
                  </a:cubicBezTo>
                  <a:cubicBezTo>
                    <a:pt x="922" y="5"/>
                    <a:pt x="918" y="0"/>
                    <a:pt x="913" y="0"/>
                  </a:cubicBezTo>
                  <a:close/>
                </a:path>
              </a:pathLst>
            </a:custGeom>
            <a:solidFill>
              <a:srgbClr val="13889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4" name="is1i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50DAC1D-87E6-4B42-8C66-D43BB6940829}"/>
                </a:ext>
              </a:extLst>
            </p:cNvPr>
            <p:cNvSpPr/>
            <p:nvPr/>
          </p:nvSpPr>
          <p:spPr bwMode="auto">
            <a:xfrm>
              <a:off x="4075876" y="4105897"/>
              <a:ext cx="764754" cy="26207"/>
            </a:xfrm>
            <a:custGeom>
              <a:avLst/>
              <a:gdLst>
                <a:gd name="T0" fmla="*/ 805 w 1605"/>
                <a:gd name="T1" fmla="*/ 0 h 55"/>
                <a:gd name="T2" fmla="*/ 0 w 1605"/>
                <a:gd name="T3" fmla="*/ 0 h 55"/>
                <a:gd name="T4" fmla="*/ 38 w 1605"/>
                <a:gd name="T5" fmla="*/ 55 h 55"/>
                <a:gd name="T6" fmla="*/ 805 w 1605"/>
                <a:gd name="T7" fmla="*/ 55 h 55"/>
                <a:gd name="T8" fmla="*/ 1566 w 1605"/>
                <a:gd name="T9" fmla="*/ 55 h 55"/>
                <a:gd name="T10" fmla="*/ 1605 w 1605"/>
                <a:gd name="T11" fmla="*/ 0 h 55"/>
                <a:gd name="T12" fmla="*/ 805 w 1605"/>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1605" h="55">
                  <a:moveTo>
                    <a:pt x="805" y="0"/>
                  </a:moveTo>
                  <a:lnTo>
                    <a:pt x="0" y="0"/>
                  </a:lnTo>
                  <a:lnTo>
                    <a:pt x="38" y="55"/>
                  </a:lnTo>
                  <a:lnTo>
                    <a:pt x="805" y="55"/>
                  </a:lnTo>
                  <a:lnTo>
                    <a:pt x="1566" y="55"/>
                  </a:lnTo>
                  <a:lnTo>
                    <a:pt x="1605" y="0"/>
                  </a:lnTo>
                  <a:lnTo>
                    <a:pt x="805" y="0"/>
                  </a:lnTo>
                  <a:close/>
                </a:path>
              </a:pathLst>
            </a:custGeom>
            <a:solidFill>
              <a:srgbClr val="FDFDF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5" name="iśḷi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87A2FA3-5009-4A4E-A018-35F9DF985D11}"/>
                </a:ext>
              </a:extLst>
            </p:cNvPr>
            <p:cNvSpPr/>
            <p:nvPr/>
          </p:nvSpPr>
          <p:spPr bwMode="auto">
            <a:xfrm>
              <a:off x="4259322" y="3668486"/>
              <a:ext cx="472195" cy="364032"/>
            </a:xfrm>
            <a:custGeom>
              <a:avLst/>
              <a:gdLst>
                <a:gd name="T0" fmla="*/ 791 w 991"/>
                <a:gd name="T1" fmla="*/ 764 h 764"/>
                <a:gd name="T2" fmla="*/ 195 w 991"/>
                <a:gd name="T3" fmla="*/ 764 h 764"/>
                <a:gd name="T4" fmla="*/ 0 w 991"/>
                <a:gd name="T5" fmla="*/ 0 h 764"/>
                <a:gd name="T6" fmla="*/ 991 w 991"/>
                <a:gd name="T7" fmla="*/ 0 h 764"/>
                <a:gd name="T8" fmla="*/ 791 w 991"/>
                <a:gd name="T9" fmla="*/ 764 h 764"/>
              </a:gdLst>
              <a:ahLst/>
              <a:cxnLst>
                <a:cxn ang="0">
                  <a:pos x="T0" y="T1"/>
                </a:cxn>
                <a:cxn ang="0">
                  <a:pos x="T2" y="T3"/>
                </a:cxn>
                <a:cxn ang="0">
                  <a:pos x="T4" y="T5"/>
                </a:cxn>
                <a:cxn ang="0">
                  <a:pos x="T6" y="T7"/>
                </a:cxn>
                <a:cxn ang="0">
                  <a:pos x="T8" y="T9"/>
                </a:cxn>
              </a:cxnLst>
              <a:rect l="0" t="0" r="r" b="b"/>
              <a:pathLst>
                <a:path w="991" h="764">
                  <a:moveTo>
                    <a:pt x="791" y="764"/>
                  </a:moveTo>
                  <a:lnTo>
                    <a:pt x="195" y="764"/>
                  </a:lnTo>
                  <a:lnTo>
                    <a:pt x="0" y="0"/>
                  </a:lnTo>
                  <a:lnTo>
                    <a:pt x="991" y="0"/>
                  </a:lnTo>
                  <a:lnTo>
                    <a:pt x="791" y="764"/>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6" name="ïṣľí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E7356D1-C589-454D-9652-73C697767D17}"/>
                </a:ext>
              </a:extLst>
            </p:cNvPr>
            <p:cNvSpPr/>
            <p:nvPr/>
          </p:nvSpPr>
          <p:spPr bwMode="auto">
            <a:xfrm>
              <a:off x="4302683" y="3698504"/>
              <a:ext cx="385474" cy="5718"/>
            </a:xfrm>
            <a:custGeom>
              <a:avLst/>
              <a:gdLst>
                <a:gd name="T0" fmla="*/ 807 w 809"/>
                <a:gd name="T1" fmla="*/ 12 h 12"/>
                <a:gd name="T2" fmla="*/ 2 w 809"/>
                <a:gd name="T3" fmla="*/ 12 h 12"/>
                <a:gd name="T4" fmla="*/ 0 w 809"/>
                <a:gd name="T5" fmla="*/ 0 h 12"/>
                <a:gd name="T6" fmla="*/ 809 w 809"/>
                <a:gd name="T7" fmla="*/ 0 h 12"/>
                <a:gd name="T8" fmla="*/ 807 w 809"/>
                <a:gd name="T9" fmla="*/ 12 h 12"/>
              </a:gdLst>
              <a:ahLst/>
              <a:cxnLst>
                <a:cxn ang="0">
                  <a:pos x="T0" y="T1"/>
                </a:cxn>
                <a:cxn ang="0">
                  <a:pos x="T2" y="T3"/>
                </a:cxn>
                <a:cxn ang="0">
                  <a:pos x="T4" y="T5"/>
                </a:cxn>
                <a:cxn ang="0">
                  <a:pos x="T6" y="T7"/>
                </a:cxn>
                <a:cxn ang="0">
                  <a:pos x="T8" y="T9"/>
                </a:cxn>
              </a:cxnLst>
              <a:rect l="0" t="0" r="r" b="b"/>
              <a:pathLst>
                <a:path w="809" h="12">
                  <a:moveTo>
                    <a:pt x="807" y="12"/>
                  </a:moveTo>
                  <a:lnTo>
                    <a:pt x="2" y="12"/>
                  </a:lnTo>
                  <a:lnTo>
                    <a:pt x="0" y="0"/>
                  </a:lnTo>
                  <a:lnTo>
                    <a:pt x="809" y="0"/>
                  </a:lnTo>
                  <a:lnTo>
                    <a:pt x="807" y="12"/>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7" name="íš1i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0C95E52-3B10-4EBD-B6BB-6AFA14B3F287}"/>
                </a:ext>
              </a:extLst>
            </p:cNvPr>
            <p:cNvSpPr/>
            <p:nvPr/>
          </p:nvSpPr>
          <p:spPr bwMode="auto">
            <a:xfrm>
              <a:off x="4307923" y="3725664"/>
              <a:ext cx="374039" cy="5241"/>
            </a:xfrm>
            <a:custGeom>
              <a:avLst/>
              <a:gdLst>
                <a:gd name="T0" fmla="*/ 782 w 785"/>
                <a:gd name="T1" fmla="*/ 11 h 11"/>
                <a:gd name="T2" fmla="*/ 2 w 785"/>
                <a:gd name="T3" fmla="*/ 11 h 11"/>
                <a:gd name="T4" fmla="*/ 0 w 785"/>
                <a:gd name="T5" fmla="*/ 0 h 11"/>
                <a:gd name="T6" fmla="*/ 785 w 785"/>
                <a:gd name="T7" fmla="*/ 0 h 11"/>
                <a:gd name="T8" fmla="*/ 782 w 785"/>
                <a:gd name="T9" fmla="*/ 11 h 11"/>
              </a:gdLst>
              <a:ahLst/>
              <a:cxnLst>
                <a:cxn ang="0">
                  <a:pos x="T0" y="T1"/>
                </a:cxn>
                <a:cxn ang="0">
                  <a:pos x="T2" y="T3"/>
                </a:cxn>
                <a:cxn ang="0">
                  <a:pos x="T4" y="T5"/>
                </a:cxn>
                <a:cxn ang="0">
                  <a:pos x="T6" y="T7"/>
                </a:cxn>
                <a:cxn ang="0">
                  <a:pos x="T8" y="T9"/>
                </a:cxn>
              </a:cxnLst>
              <a:rect l="0" t="0" r="r" b="b"/>
              <a:pathLst>
                <a:path w="785" h="11">
                  <a:moveTo>
                    <a:pt x="782" y="11"/>
                  </a:moveTo>
                  <a:lnTo>
                    <a:pt x="2" y="11"/>
                  </a:lnTo>
                  <a:lnTo>
                    <a:pt x="0" y="0"/>
                  </a:lnTo>
                  <a:lnTo>
                    <a:pt x="785" y="0"/>
                  </a:lnTo>
                  <a:lnTo>
                    <a:pt x="782" y="11"/>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8" name="ï$ḻ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E38BEE0-4EFE-4597-83B7-D0A70B89B685}"/>
                </a:ext>
              </a:extLst>
            </p:cNvPr>
            <p:cNvSpPr/>
            <p:nvPr/>
          </p:nvSpPr>
          <p:spPr bwMode="auto">
            <a:xfrm>
              <a:off x="4314594" y="3752823"/>
              <a:ext cx="361650" cy="5241"/>
            </a:xfrm>
            <a:custGeom>
              <a:avLst/>
              <a:gdLst>
                <a:gd name="T0" fmla="*/ 757 w 759"/>
                <a:gd name="T1" fmla="*/ 11 h 11"/>
                <a:gd name="T2" fmla="*/ 2 w 759"/>
                <a:gd name="T3" fmla="*/ 11 h 11"/>
                <a:gd name="T4" fmla="*/ 0 w 759"/>
                <a:gd name="T5" fmla="*/ 0 h 11"/>
                <a:gd name="T6" fmla="*/ 759 w 759"/>
                <a:gd name="T7" fmla="*/ 0 h 11"/>
                <a:gd name="T8" fmla="*/ 757 w 759"/>
                <a:gd name="T9" fmla="*/ 11 h 11"/>
              </a:gdLst>
              <a:ahLst/>
              <a:cxnLst>
                <a:cxn ang="0">
                  <a:pos x="T0" y="T1"/>
                </a:cxn>
                <a:cxn ang="0">
                  <a:pos x="T2" y="T3"/>
                </a:cxn>
                <a:cxn ang="0">
                  <a:pos x="T4" y="T5"/>
                </a:cxn>
                <a:cxn ang="0">
                  <a:pos x="T6" y="T7"/>
                </a:cxn>
                <a:cxn ang="0">
                  <a:pos x="T8" y="T9"/>
                </a:cxn>
              </a:cxnLst>
              <a:rect l="0" t="0" r="r" b="b"/>
              <a:pathLst>
                <a:path w="759" h="11">
                  <a:moveTo>
                    <a:pt x="757" y="11"/>
                  </a:moveTo>
                  <a:lnTo>
                    <a:pt x="2" y="11"/>
                  </a:lnTo>
                  <a:lnTo>
                    <a:pt x="0" y="0"/>
                  </a:lnTo>
                  <a:lnTo>
                    <a:pt x="759" y="0"/>
                  </a:lnTo>
                  <a:lnTo>
                    <a:pt x="757" y="11"/>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9" name="ïṩḻ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BF2530A-9549-4BC3-8F6F-33B8A880E6FA}"/>
                </a:ext>
              </a:extLst>
            </p:cNvPr>
            <p:cNvSpPr/>
            <p:nvPr/>
          </p:nvSpPr>
          <p:spPr bwMode="auto">
            <a:xfrm>
              <a:off x="4319836" y="3779506"/>
              <a:ext cx="350215" cy="5718"/>
            </a:xfrm>
            <a:custGeom>
              <a:avLst/>
              <a:gdLst>
                <a:gd name="T0" fmla="*/ 732 w 735"/>
                <a:gd name="T1" fmla="*/ 12 h 12"/>
                <a:gd name="T2" fmla="*/ 2 w 735"/>
                <a:gd name="T3" fmla="*/ 12 h 12"/>
                <a:gd name="T4" fmla="*/ 0 w 735"/>
                <a:gd name="T5" fmla="*/ 0 h 12"/>
                <a:gd name="T6" fmla="*/ 735 w 735"/>
                <a:gd name="T7" fmla="*/ 0 h 12"/>
                <a:gd name="T8" fmla="*/ 732 w 735"/>
                <a:gd name="T9" fmla="*/ 12 h 12"/>
              </a:gdLst>
              <a:ahLst/>
              <a:cxnLst>
                <a:cxn ang="0">
                  <a:pos x="T0" y="T1"/>
                </a:cxn>
                <a:cxn ang="0">
                  <a:pos x="T2" y="T3"/>
                </a:cxn>
                <a:cxn ang="0">
                  <a:pos x="T4" y="T5"/>
                </a:cxn>
                <a:cxn ang="0">
                  <a:pos x="T6" y="T7"/>
                </a:cxn>
                <a:cxn ang="0">
                  <a:pos x="T8" y="T9"/>
                </a:cxn>
              </a:cxnLst>
              <a:rect l="0" t="0" r="r" b="b"/>
              <a:pathLst>
                <a:path w="735" h="12">
                  <a:moveTo>
                    <a:pt x="732" y="12"/>
                  </a:moveTo>
                  <a:lnTo>
                    <a:pt x="2" y="12"/>
                  </a:lnTo>
                  <a:lnTo>
                    <a:pt x="0" y="0"/>
                  </a:lnTo>
                  <a:lnTo>
                    <a:pt x="735" y="0"/>
                  </a:lnTo>
                  <a:lnTo>
                    <a:pt x="732" y="12"/>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0" name="ïṡľi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211638A-A13D-4740-9177-C3788D1A1A99}"/>
                </a:ext>
              </a:extLst>
            </p:cNvPr>
            <p:cNvSpPr/>
            <p:nvPr/>
          </p:nvSpPr>
          <p:spPr bwMode="auto">
            <a:xfrm>
              <a:off x="4325077" y="3806666"/>
              <a:ext cx="339255" cy="5241"/>
            </a:xfrm>
            <a:custGeom>
              <a:avLst/>
              <a:gdLst>
                <a:gd name="T0" fmla="*/ 710 w 712"/>
                <a:gd name="T1" fmla="*/ 11 h 11"/>
                <a:gd name="T2" fmla="*/ 3 w 712"/>
                <a:gd name="T3" fmla="*/ 11 h 11"/>
                <a:gd name="T4" fmla="*/ 0 w 712"/>
                <a:gd name="T5" fmla="*/ 0 h 11"/>
                <a:gd name="T6" fmla="*/ 712 w 712"/>
                <a:gd name="T7" fmla="*/ 0 h 11"/>
                <a:gd name="T8" fmla="*/ 710 w 712"/>
                <a:gd name="T9" fmla="*/ 11 h 11"/>
              </a:gdLst>
              <a:ahLst/>
              <a:cxnLst>
                <a:cxn ang="0">
                  <a:pos x="T0" y="T1"/>
                </a:cxn>
                <a:cxn ang="0">
                  <a:pos x="T2" y="T3"/>
                </a:cxn>
                <a:cxn ang="0">
                  <a:pos x="T4" y="T5"/>
                </a:cxn>
                <a:cxn ang="0">
                  <a:pos x="T6" y="T7"/>
                </a:cxn>
                <a:cxn ang="0">
                  <a:pos x="T8" y="T9"/>
                </a:cxn>
              </a:cxnLst>
              <a:rect l="0" t="0" r="r" b="b"/>
              <a:pathLst>
                <a:path w="712" h="11">
                  <a:moveTo>
                    <a:pt x="710" y="11"/>
                  </a:moveTo>
                  <a:lnTo>
                    <a:pt x="3" y="11"/>
                  </a:lnTo>
                  <a:lnTo>
                    <a:pt x="0" y="0"/>
                  </a:lnTo>
                  <a:lnTo>
                    <a:pt x="712" y="0"/>
                  </a:lnTo>
                  <a:lnTo>
                    <a:pt x="710" y="11"/>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1" name="îślí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22375A9-C93F-4C65-B17F-992A7ED0B7E1}"/>
                </a:ext>
              </a:extLst>
            </p:cNvPr>
            <p:cNvSpPr/>
            <p:nvPr/>
          </p:nvSpPr>
          <p:spPr bwMode="auto">
            <a:xfrm>
              <a:off x="4331748" y="3833825"/>
              <a:ext cx="326391" cy="5241"/>
            </a:xfrm>
            <a:custGeom>
              <a:avLst/>
              <a:gdLst>
                <a:gd name="T0" fmla="*/ 683 w 685"/>
                <a:gd name="T1" fmla="*/ 11 h 11"/>
                <a:gd name="T2" fmla="*/ 2 w 685"/>
                <a:gd name="T3" fmla="*/ 11 h 11"/>
                <a:gd name="T4" fmla="*/ 0 w 685"/>
                <a:gd name="T5" fmla="*/ 0 h 11"/>
                <a:gd name="T6" fmla="*/ 685 w 685"/>
                <a:gd name="T7" fmla="*/ 0 h 11"/>
                <a:gd name="T8" fmla="*/ 683 w 685"/>
                <a:gd name="T9" fmla="*/ 11 h 11"/>
              </a:gdLst>
              <a:ahLst/>
              <a:cxnLst>
                <a:cxn ang="0">
                  <a:pos x="T0" y="T1"/>
                </a:cxn>
                <a:cxn ang="0">
                  <a:pos x="T2" y="T3"/>
                </a:cxn>
                <a:cxn ang="0">
                  <a:pos x="T4" y="T5"/>
                </a:cxn>
                <a:cxn ang="0">
                  <a:pos x="T6" y="T7"/>
                </a:cxn>
                <a:cxn ang="0">
                  <a:pos x="T8" y="T9"/>
                </a:cxn>
              </a:cxnLst>
              <a:rect l="0" t="0" r="r" b="b"/>
              <a:pathLst>
                <a:path w="685" h="11">
                  <a:moveTo>
                    <a:pt x="683" y="11"/>
                  </a:moveTo>
                  <a:lnTo>
                    <a:pt x="2" y="11"/>
                  </a:lnTo>
                  <a:lnTo>
                    <a:pt x="0" y="0"/>
                  </a:lnTo>
                  <a:lnTo>
                    <a:pt x="685" y="0"/>
                  </a:lnTo>
                  <a:lnTo>
                    <a:pt x="683" y="11"/>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2" name="iś1î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EB0A4D9-F3EB-40F4-967F-93904CA453E5}"/>
                </a:ext>
              </a:extLst>
            </p:cNvPr>
            <p:cNvSpPr/>
            <p:nvPr/>
          </p:nvSpPr>
          <p:spPr bwMode="auto">
            <a:xfrm>
              <a:off x="4336989" y="3861937"/>
              <a:ext cx="314479" cy="4288"/>
            </a:xfrm>
            <a:custGeom>
              <a:avLst/>
              <a:gdLst>
                <a:gd name="T0" fmla="*/ 658 w 660"/>
                <a:gd name="T1" fmla="*/ 9 h 9"/>
                <a:gd name="T2" fmla="*/ 3 w 660"/>
                <a:gd name="T3" fmla="*/ 9 h 9"/>
                <a:gd name="T4" fmla="*/ 0 w 660"/>
                <a:gd name="T5" fmla="*/ 0 h 9"/>
                <a:gd name="T6" fmla="*/ 660 w 660"/>
                <a:gd name="T7" fmla="*/ 0 h 9"/>
                <a:gd name="T8" fmla="*/ 658 w 660"/>
                <a:gd name="T9" fmla="*/ 9 h 9"/>
              </a:gdLst>
              <a:ahLst/>
              <a:cxnLst>
                <a:cxn ang="0">
                  <a:pos x="T0" y="T1"/>
                </a:cxn>
                <a:cxn ang="0">
                  <a:pos x="T2" y="T3"/>
                </a:cxn>
                <a:cxn ang="0">
                  <a:pos x="T4" y="T5"/>
                </a:cxn>
                <a:cxn ang="0">
                  <a:pos x="T6" y="T7"/>
                </a:cxn>
                <a:cxn ang="0">
                  <a:pos x="T8" y="T9"/>
                </a:cxn>
              </a:cxnLst>
              <a:rect l="0" t="0" r="r" b="b"/>
              <a:pathLst>
                <a:path w="660" h="9">
                  <a:moveTo>
                    <a:pt x="658" y="9"/>
                  </a:moveTo>
                  <a:lnTo>
                    <a:pt x="3" y="9"/>
                  </a:lnTo>
                  <a:lnTo>
                    <a:pt x="0" y="0"/>
                  </a:lnTo>
                  <a:lnTo>
                    <a:pt x="660" y="0"/>
                  </a:lnTo>
                  <a:lnTo>
                    <a:pt x="658" y="9"/>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3" name="ïSļï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6134B35-DB62-4998-A342-79C0F508BFD4}"/>
                </a:ext>
              </a:extLst>
            </p:cNvPr>
            <p:cNvSpPr/>
            <p:nvPr/>
          </p:nvSpPr>
          <p:spPr bwMode="auto">
            <a:xfrm>
              <a:off x="4343660" y="3888621"/>
              <a:ext cx="302566" cy="4288"/>
            </a:xfrm>
            <a:custGeom>
              <a:avLst/>
              <a:gdLst>
                <a:gd name="T0" fmla="*/ 633 w 635"/>
                <a:gd name="T1" fmla="*/ 9 h 9"/>
                <a:gd name="T2" fmla="*/ 2 w 635"/>
                <a:gd name="T3" fmla="*/ 9 h 9"/>
                <a:gd name="T4" fmla="*/ 0 w 635"/>
                <a:gd name="T5" fmla="*/ 0 h 9"/>
                <a:gd name="T6" fmla="*/ 635 w 635"/>
                <a:gd name="T7" fmla="*/ 0 h 9"/>
                <a:gd name="T8" fmla="*/ 633 w 635"/>
                <a:gd name="T9" fmla="*/ 9 h 9"/>
              </a:gdLst>
              <a:ahLst/>
              <a:cxnLst>
                <a:cxn ang="0">
                  <a:pos x="T0" y="T1"/>
                </a:cxn>
                <a:cxn ang="0">
                  <a:pos x="T2" y="T3"/>
                </a:cxn>
                <a:cxn ang="0">
                  <a:pos x="T4" y="T5"/>
                </a:cxn>
                <a:cxn ang="0">
                  <a:pos x="T6" y="T7"/>
                </a:cxn>
                <a:cxn ang="0">
                  <a:pos x="T8" y="T9"/>
                </a:cxn>
              </a:cxnLst>
              <a:rect l="0" t="0" r="r" b="b"/>
              <a:pathLst>
                <a:path w="635" h="9">
                  <a:moveTo>
                    <a:pt x="633" y="9"/>
                  </a:moveTo>
                  <a:lnTo>
                    <a:pt x="2" y="9"/>
                  </a:lnTo>
                  <a:lnTo>
                    <a:pt x="0" y="0"/>
                  </a:lnTo>
                  <a:lnTo>
                    <a:pt x="635" y="0"/>
                  </a:lnTo>
                  <a:lnTo>
                    <a:pt x="633" y="9"/>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4" name="ïṩ1í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8C62528-FE5C-4964-B006-D2737A59C76A}"/>
                </a:ext>
              </a:extLst>
            </p:cNvPr>
            <p:cNvSpPr/>
            <p:nvPr/>
          </p:nvSpPr>
          <p:spPr bwMode="auto">
            <a:xfrm>
              <a:off x="4348901" y="3915780"/>
              <a:ext cx="290654" cy="4288"/>
            </a:xfrm>
            <a:custGeom>
              <a:avLst/>
              <a:gdLst>
                <a:gd name="T0" fmla="*/ 608 w 610"/>
                <a:gd name="T1" fmla="*/ 9 h 9"/>
                <a:gd name="T2" fmla="*/ 3 w 610"/>
                <a:gd name="T3" fmla="*/ 9 h 9"/>
                <a:gd name="T4" fmla="*/ 0 w 610"/>
                <a:gd name="T5" fmla="*/ 0 h 9"/>
                <a:gd name="T6" fmla="*/ 610 w 610"/>
                <a:gd name="T7" fmla="*/ 0 h 9"/>
                <a:gd name="T8" fmla="*/ 608 w 610"/>
                <a:gd name="T9" fmla="*/ 9 h 9"/>
              </a:gdLst>
              <a:ahLst/>
              <a:cxnLst>
                <a:cxn ang="0">
                  <a:pos x="T0" y="T1"/>
                </a:cxn>
                <a:cxn ang="0">
                  <a:pos x="T2" y="T3"/>
                </a:cxn>
                <a:cxn ang="0">
                  <a:pos x="T4" y="T5"/>
                </a:cxn>
                <a:cxn ang="0">
                  <a:pos x="T6" y="T7"/>
                </a:cxn>
                <a:cxn ang="0">
                  <a:pos x="T8" y="T9"/>
                </a:cxn>
              </a:cxnLst>
              <a:rect l="0" t="0" r="r" b="b"/>
              <a:pathLst>
                <a:path w="610" h="9">
                  <a:moveTo>
                    <a:pt x="608" y="9"/>
                  </a:moveTo>
                  <a:lnTo>
                    <a:pt x="3" y="9"/>
                  </a:lnTo>
                  <a:lnTo>
                    <a:pt x="0" y="0"/>
                  </a:lnTo>
                  <a:lnTo>
                    <a:pt x="610" y="0"/>
                  </a:lnTo>
                  <a:lnTo>
                    <a:pt x="608" y="9"/>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5" name="íṧḷï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293F0D6-72E6-425D-BE8C-6D8713F18DDC}"/>
                </a:ext>
              </a:extLst>
            </p:cNvPr>
            <p:cNvSpPr/>
            <p:nvPr/>
          </p:nvSpPr>
          <p:spPr bwMode="auto">
            <a:xfrm>
              <a:off x="4354618" y="3942940"/>
              <a:ext cx="279695" cy="5241"/>
            </a:xfrm>
            <a:custGeom>
              <a:avLst/>
              <a:gdLst>
                <a:gd name="T0" fmla="*/ 585 w 587"/>
                <a:gd name="T1" fmla="*/ 11 h 11"/>
                <a:gd name="T2" fmla="*/ 2 w 587"/>
                <a:gd name="T3" fmla="*/ 11 h 11"/>
                <a:gd name="T4" fmla="*/ 0 w 587"/>
                <a:gd name="T5" fmla="*/ 0 h 11"/>
                <a:gd name="T6" fmla="*/ 587 w 587"/>
                <a:gd name="T7" fmla="*/ 0 h 11"/>
                <a:gd name="T8" fmla="*/ 585 w 587"/>
                <a:gd name="T9" fmla="*/ 11 h 11"/>
              </a:gdLst>
              <a:ahLst/>
              <a:cxnLst>
                <a:cxn ang="0">
                  <a:pos x="T0" y="T1"/>
                </a:cxn>
                <a:cxn ang="0">
                  <a:pos x="T2" y="T3"/>
                </a:cxn>
                <a:cxn ang="0">
                  <a:pos x="T4" y="T5"/>
                </a:cxn>
                <a:cxn ang="0">
                  <a:pos x="T6" y="T7"/>
                </a:cxn>
                <a:cxn ang="0">
                  <a:pos x="T8" y="T9"/>
                </a:cxn>
              </a:cxnLst>
              <a:rect l="0" t="0" r="r" b="b"/>
              <a:pathLst>
                <a:path w="587" h="11">
                  <a:moveTo>
                    <a:pt x="585" y="11"/>
                  </a:moveTo>
                  <a:lnTo>
                    <a:pt x="2" y="11"/>
                  </a:lnTo>
                  <a:lnTo>
                    <a:pt x="0" y="0"/>
                  </a:lnTo>
                  <a:lnTo>
                    <a:pt x="587" y="0"/>
                  </a:lnTo>
                  <a:lnTo>
                    <a:pt x="585" y="11"/>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6" name="îsļí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249384C-7E31-4586-BFC6-E7C3E840A5D0}"/>
                </a:ext>
              </a:extLst>
            </p:cNvPr>
            <p:cNvSpPr/>
            <p:nvPr/>
          </p:nvSpPr>
          <p:spPr bwMode="auto">
            <a:xfrm>
              <a:off x="4360813" y="3969623"/>
              <a:ext cx="266830" cy="5718"/>
            </a:xfrm>
            <a:custGeom>
              <a:avLst/>
              <a:gdLst>
                <a:gd name="T0" fmla="*/ 558 w 560"/>
                <a:gd name="T1" fmla="*/ 12 h 12"/>
                <a:gd name="T2" fmla="*/ 3 w 560"/>
                <a:gd name="T3" fmla="*/ 12 h 12"/>
                <a:gd name="T4" fmla="*/ 0 w 560"/>
                <a:gd name="T5" fmla="*/ 0 h 12"/>
                <a:gd name="T6" fmla="*/ 560 w 560"/>
                <a:gd name="T7" fmla="*/ 0 h 12"/>
                <a:gd name="T8" fmla="*/ 558 w 560"/>
                <a:gd name="T9" fmla="*/ 12 h 12"/>
              </a:gdLst>
              <a:ahLst/>
              <a:cxnLst>
                <a:cxn ang="0">
                  <a:pos x="T0" y="T1"/>
                </a:cxn>
                <a:cxn ang="0">
                  <a:pos x="T2" y="T3"/>
                </a:cxn>
                <a:cxn ang="0">
                  <a:pos x="T4" y="T5"/>
                </a:cxn>
                <a:cxn ang="0">
                  <a:pos x="T6" y="T7"/>
                </a:cxn>
                <a:cxn ang="0">
                  <a:pos x="T8" y="T9"/>
                </a:cxn>
              </a:cxnLst>
              <a:rect l="0" t="0" r="r" b="b"/>
              <a:pathLst>
                <a:path w="560" h="12">
                  <a:moveTo>
                    <a:pt x="558" y="12"/>
                  </a:moveTo>
                  <a:lnTo>
                    <a:pt x="3" y="12"/>
                  </a:lnTo>
                  <a:lnTo>
                    <a:pt x="0" y="0"/>
                  </a:lnTo>
                  <a:lnTo>
                    <a:pt x="560" y="0"/>
                  </a:lnTo>
                  <a:lnTo>
                    <a:pt x="558" y="12"/>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7" name="iṡḷ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7A3A86E-50EC-4FC0-AD87-6FAD3CE54A0E}"/>
                </a:ext>
              </a:extLst>
            </p:cNvPr>
            <p:cNvSpPr/>
            <p:nvPr/>
          </p:nvSpPr>
          <p:spPr bwMode="auto">
            <a:xfrm>
              <a:off x="4366531" y="3996782"/>
              <a:ext cx="254918" cy="5718"/>
            </a:xfrm>
            <a:custGeom>
              <a:avLst/>
              <a:gdLst>
                <a:gd name="T0" fmla="*/ 532 w 535"/>
                <a:gd name="T1" fmla="*/ 12 h 12"/>
                <a:gd name="T2" fmla="*/ 2 w 535"/>
                <a:gd name="T3" fmla="*/ 12 h 12"/>
                <a:gd name="T4" fmla="*/ 0 w 535"/>
                <a:gd name="T5" fmla="*/ 0 h 12"/>
                <a:gd name="T6" fmla="*/ 535 w 535"/>
                <a:gd name="T7" fmla="*/ 0 h 12"/>
                <a:gd name="T8" fmla="*/ 532 w 535"/>
                <a:gd name="T9" fmla="*/ 12 h 12"/>
              </a:gdLst>
              <a:ahLst/>
              <a:cxnLst>
                <a:cxn ang="0">
                  <a:pos x="T0" y="T1"/>
                </a:cxn>
                <a:cxn ang="0">
                  <a:pos x="T2" y="T3"/>
                </a:cxn>
                <a:cxn ang="0">
                  <a:pos x="T4" y="T5"/>
                </a:cxn>
                <a:cxn ang="0">
                  <a:pos x="T6" y="T7"/>
                </a:cxn>
                <a:cxn ang="0">
                  <a:pos x="T8" y="T9"/>
                </a:cxn>
              </a:cxnLst>
              <a:rect l="0" t="0" r="r" b="b"/>
              <a:pathLst>
                <a:path w="535" h="12">
                  <a:moveTo>
                    <a:pt x="532" y="12"/>
                  </a:moveTo>
                  <a:lnTo>
                    <a:pt x="2" y="12"/>
                  </a:lnTo>
                  <a:lnTo>
                    <a:pt x="0" y="0"/>
                  </a:lnTo>
                  <a:lnTo>
                    <a:pt x="535" y="0"/>
                  </a:lnTo>
                  <a:lnTo>
                    <a:pt x="532" y="12"/>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8" name="í$ľ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CD15E25-5F1F-40CD-BF9A-868014D3FE1C}"/>
                </a:ext>
              </a:extLst>
            </p:cNvPr>
            <p:cNvSpPr/>
            <p:nvPr/>
          </p:nvSpPr>
          <p:spPr bwMode="auto">
            <a:xfrm>
              <a:off x="4302683" y="3698504"/>
              <a:ext cx="172964" cy="86720"/>
            </a:xfrm>
            <a:custGeom>
              <a:avLst/>
              <a:gdLst>
                <a:gd name="T0" fmla="*/ 363 w 363"/>
                <a:gd name="T1" fmla="*/ 182 h 182"/>
                <a:gd name="T2" fmla="*/ 38 w 363"/>
                <a:gd name="T3" fmla="*/ 182 h 182"/>
                <a:gd name="T4" fmla="*/ 0 w 363"/>
                <a:gd name="T5" fmla="*/ 0 h 182"/>
                <a:gd name="T6" fmla="*/ 360 w 363"/>
                <a:gd name="T7" fmla="*/ 0 h 182"/>
                <a:gd name="T8" fmla="*/ 363 w 363"/>
                <a:gd name="T9" fmla="*/ 182 h 182"/>
              </a:gdLst>
              <a:ahLst/>
              <a:cxnLst>
                <a:cxn ang="0">
                  <a:pos x="T0" y="T1"/>
                </a:cxn>
                <a:cxn ang="0">
                  <a:pos x="T2" y="T3"/>
                </a:cxn>
                <a:cxn ang="0">
                  <a:pos x="T4" y="T5"/>
                </a:cxn>
                <a:cxn ang="0">
                  <a:pos x="T6" y="T7"/>
                </a:cxn>
                <a:cxn ang="0">
                  <a:pos x="T8" y="T9"/>
                </a:cxn>
              </a:cxnLst>
              <a:rect l="0" t="0" r="r" b="b"/>
              <a:pathLst>
                <a:path w="363" h="182">
                  <a:moveTo>
                    <a:pt x="363" y="182"/>
                  </a:moveTo>
                  <a:lnTo>
                    <a:pt x="38" y="182"/>
                  </a:lnTo>
                  <a:lnTo>
                    <a:pt x="0" y="0"/>
                  </a:lnTo>
                  <a:lnTo>
                    <a:pt x="360" y="0"/>
                  </a:lnTo>
                  <a:lnTo>
                    <a:pt x="363" y="182"/>
                  </a:lnTo>
                  <a:close/>
                </a:path>
              </a:pathLst>
            </a:custGeom>
            <a:solidFill>
              <a:srgbClr val="42BBC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9" name="ïSlí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C2923A2-7A46-421C-A1AA-C752421B14F9}"/>
                </a:ext>
              </a:extLst>
            </p:cNvPr>
            <p:cNvSpPr/>
            <p:nvPr/>
          </p:nvSpPr>
          <p:spPr bwMode="auto">
            <a:xfrm>
              <a:off x="4174985" y="3689927"/>
              <a:ext cx="529372" cy="384521"/>
            </a:xfrm>
            <a:custGeom>
              <a:avLst/>
              <a:gdLst>
                <a:gd name="T0" fmla="*/ 885 w 1111"/>
                <a:gd name="T1" fmla="*/ 807 h 807"/>
                <a:gd name="T2" fmla="*/ 218 w 1111"/>
                <a:gd name="T3" fmla="*/ 807 h 807"/>
                <a:gd name="T4" fmla="*/ 0 w 1111"/>
                <a:gd name="T5" fmla="*/ 0 h 807"/>
                <a:gd name="T6" fmla="*/ 1111 w 1111"/>
                <a:gd name="T7" fmla="*/ 0 h 807"/>
                <a:gd name="T8" fmla="*/ 885 w 1111"/>
                <a:gd name="T9" fmla="*/ 807 h 807"/>
              </a:gdLst>
              <a:ahLst/>
              <a:cxnLst>
                <a:cxn ang="0">
                  <a:pos x="T0" y="T1"/>
                </a:cxn>
                <a:cxn ang="0">
                  <a:pos x="T2" y="T3"/>
                </a:cxn>
                <a:cxn ang="0">
                  <a:pos x="T4" y="T5"/>
                </a:cxn>
                <a:cxn ang="0">
                  <a:pos x="T6" y="T7"/>
                </a:cxn>
                <a:cxn ang="0">
                  <a:pos x="T8" y="T9"/>
                </a:cxn>
              </a:cxnLst>
              <a:rect l="0" t="0" r="r" b="b"/>
              <a:pathLst>
                <a:path w="1111" h="807">
                  <a:moveTo>
                    <a:pt x="885" y="807"/>
                  </a:moveTo>
                  <a:lnTo>
                    <a:pt x="218" y="807"/>
                  </a:lnTo>
                  <a:lnTo>
                    <a:pt x="0" y="0"/>
                  </a:lnTo>
                  <a:lnTo>
                    <a:pt x="1111" y="0"/>
                  </a:lnTo>
                  <a:lnTo>
                    <a:pt x="885" y="80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0" name="îṡḷ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20A568B-79B5-4266-AF18-23B53447BE38}"/>
                </a:ext>
              </a:extLst>
            </p:cNvPr>
            <p:cNvSpPr/>
            <p:nvPr/>
          </p:nvSpPr>
          <p:spPr bwMode="auto">
            <a:xfrm>
              <a:off x="4223586" y="3722328"/>
              <a:ext cx="431217" cy="5718"/>
            </a:xfrm>
            <a:custGeom>
              <a:avLst/>
              <a:gdLst>
                <a:gd name="T0" fmla="*/ 903 w 905"/>
                <a:gd name="T1" fmla="*/ 12 h 12"/>
                <a:gd name="T2" fmla="*/ 3 w 905"/>
                <a:gd name="T3" fmla="*/ 12 h 12"/>
                <a:gd name="T4" fmla="*/ 0 w 905"/>
                <a:gd name="T5" fmla="*/ 0 h 12"/>
                <a:gd name="T6" fmla="*/ 905 w 905"/>
                <a:gd name="T7" fmla="*/ 0 h 12"/>
                <a:gd name="T8" fmla="*/ 903 w 905"/>
                <a:gd name="T9" fmla="*/ 12 h 12"/>
              </a:gdLst>
              <a:ahLst/>
              <a:cxnLst>
                <a:cxn ang="0">
                  <a:pos x="T0" y="T1"/>
                </a:cxn>
                <a:cxn ang="0">
                  <a:pos x="T2" y="T3"/>
                </a:cxn>
                <a:cxn ang="0">
                  <a:pos x="T4" y="T5"/>
                </a:cxn>
                <a:cxn ang="0">
                  <a:pos x="T6" y="T7"/>
                </a:cxn>
                <a:cxn ang="0">
                  <a:pos x="T8" y="T9"/>
                </a:cxn>
              </a:cxnLst>
              <a:rect l="0" t="0" r="r" b="b"/>
              <a:pathLst>
                <a:path w="905" h="12">
                  <a:moveTo>
                    <a:pt x="903" y="12"/>
                  </a:moveTo>
                  <a:lnTo>
                    <a:pt x="3" y="12"/>
                  </a:lnTo>
                  <a:lnTo>
                    <a:pt x="0" y="0"/>
                  </a:lnTo>
                  <a:lnTo>
                    <a:pt x="905" y="0"/>
                  </a:lnTo>
                  <a:lnTo>
                    <a:pt x="903" y="12"/>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1" name="ísḻ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CF9317D-2203-401D-B002-56305F148C15}"/>
                </a:ext>
              </a:extLst>
            </p:cNvPr>
            <p:cNvSpPr/>
            <p:nvPr/>
          </p:nvSpPr>
          <p:spPr bwMode="auto">
            <a:xfrm>
              <a:off x="4230257" y="3750440"/>
              <a:ext cx="417875" cy="5241"/>
            </a:xfrm>
            <a:custGeom>
              <a:avLst/>
              <a:gdLst>
                <a:gd name="T0" fmla="*/ 875 w 877"/>
                <a:gd name="T1" fmla="*/ 11 h 11"/>
                <a:gd name="T2" fmla="*/ 2 w 877"/>
                <a:gd name="T3" fmla="*/ 11 h 11"/>
                <a:gd name="T4" fmla="*/ 0 w 877"/>
                <a:gd name="T5" fmla="*/ 0 h 11"/>
                <a:gd name="T6" fmla="*/ 877 w 877"/>
                <a:gd name="T7" fmla="*/ 0 h 11"/>
                <a:gd name="T8" fmla="*/ 875 w 877"/>
                <a:gd name="T9" fmla="*/ 11 h 11"/>
              </a:gdLst>
              <a:ahLst/>
              <a:cxnLst>
                <a:cxn ang="0">
                  <a:pos x="T0" y="T1"/>
                </a:cxn>
                <a:cxn ang="0">
                  <a:pos x="T2" y="T3"/>
                </a:cxn>
                <a:cxn ang="0">
                  <a:pos x="T4" y="T5"/>
                </a:cxn>
                <a:cxn ang="0">
                  <a:pos x="T6" y="T7"/>
                </a:cxn>
                <a:cxn ang="0">
                  <a:pos x="T8" y="T9"/>
                </a:cxn>
              </a:cxnLst>
              <a:rect l="0" t="0" r="r" b="b"/>
              <a:pathLst>
                <a:path w="877" h="11">
                  <a:moveTo>
                    <a:pt x="875" y="11"/>
                  </a:moveTo>
                  <a:lnTo>
                    <a:pt x="2" y="11"/>
                  </a:lnTo>
                  <a:lnTo>
                    <a:pt x="0" y="0"/>
                  </a:lnTo>
                  <a:lnTo>
                    <a:pt x="877" y="0"/>
                  </a:lnTo>
                  <a:lnTo>
                    <a:pt x="875" y="11"/>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2" name="îṣḷ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580B538-8917-4B1F-9370-81DBD738E6F6}"/>
                </a:ext>
              </a:extLst>
            </p:cNvPr>
            <p:cNvSpPr/>
            <p:nvPr/>
          </p:nvSpPr>
          <p:spPr bwMode="auto">
            <a:xfrm>
              <a:off x="4236928" y="3779506"/>
              <a:ext cx="405010" cy="5718"/>
            </a:xfrm>
            <a:custGeom>
              <a:avLst/>
              <a:gdLst>
                <a:gd name="T0" fmla="*/ 848 w 850"/>
                <a:gd name="T1" fmla="*/ 12 h 12"/>
                <a:gd name="T2" fmla="*/ 2 w 850"/>
                <a:gd name="T3" fmla="*/ 12 h 12"/>
                <a:gd name="T4" fmla="*/ 0 w 850"/>
                <a:gd name="T5" fmla="*/ 0 h 12"/>
                <a:gd name="T6" fmla="*/ 850 w 850"/>
                <a:gd name="T7" fmla="*/ 0 h 12"/>
                <a:gd name="T8" fmla="*/ 848 w 850"/>
                <a:gd name="T9" fmla="*/ 12 h 12"/>
              </a:gdLst>
              <a:ahLst/>
              <a:cxnLst>
                <a:cxn ang="0">
                  <a:pos x="T0" y="T1"/>
                </a:cxn>
                <a:cxn ang="0">
                  <a:pos x="T2" y="T3"/>
                </a:cxn>
                <a:cxn ang="0">
                  <a:pos x="T4" y="T5"/>
                </a:cxn>
                <a:cxn ang="0">
                  <a:pos x="T6" y="T7"/>
                </a:cxn>
                <a:cxn ang="0">
                  <a:pos x="T8" y="T9"/>
                </a:cxn>
              </a:cxnLst>
              <a:rect l="0" t="0" r="r" b="b"/>
              <a:pathLst>
                <a:path w="850" h="12">
                  <a:moveTo>
                    <a:pt x="848" y="12"/>
                  </a:moveTo>
                  <a:lnTo>
                    <a:pt x="2" y="12"/>
                  </a:lnTo>
                  <a:lnTo>
                    <a:pt x="0" y="0"/>
                  </a:lnTo>
                  <a:lnTo>
                    <a:pt x="850" y="0"/>
                  </a:lnTo>
                  <a:lnTo>
                    <a:pt x="848" y="12"/>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3" name="íşḻi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DA32D09-B972-4FA3-9D1D-0BE076668FB2}"/>
                </a:ext>
              </a:extLst>
            </p:cNvPr>
            <p:cNvSpPr/>
            <p:nvPr/>
          </p:nvSpPr>
          <p:spPr bwMode="auto">
            <a:xfrm>
              <a:off x="4243122" y="3807619"/>
              <a:ext cx="392145" cy="5718"/>
            </a:xfrm>
            <a:custGeom>
              <a:avLst/>
              <a:gdLst>
                <a:gd name="T0" fmla="*/ 821 w 823"/>
                <a:gd name="T1" fmla="*/ 12 h 12"/>
                <a:gd name="T2" fmla="*/ 2 w 823"/>
                <a:gd name="T3" fmla="*/ 12 h 12"/>
                <a:gd name="T4" fmla="*/ 0 w 823"/>
                <a:gd name="T5" fmla="*/ 0 h 12"/>
                <a:gd name="T6" fmla="*/ 823 w 823"/>
                <a:gd name="T7" fmla="*/ 0 h 12"/>
                <a:gd name="T8" fmla="*/ 821 w 823"/>
                <a:gd name="T9" fmla="*/ 12 h 12"/>
              </a:gdLst>
              <a:ahLst/>
              <a:cxnLst>
                <a:cxn ang="0">
                  <a:pos x="T0" y="T1"/>
                </a:cxn>
                <a:cxn ang="0">
                  <a:pos x="T2" y="T3"/>
                </a:cxn>
                <a:cxn ang="0">
                  <a:pos x="T4" y="T5"/>
                </a:cxn>
                <a:cxn ang="0">
                  <a:pos x="T6" y="T7"/>
                </a:cxn>
                <a:cxn ang="0">
                  <a:pos x="T8" y="T9"/>
                </a:cxn>
              </a:cxnLst>
              <a:rect l="0" t="0" r="r" b="b"/>
              <a:pathLst>
                <a:path w="823" h="12">
                  <a:moveTo>
                    <a:pt x="821" y="12"/>
                  </a:moveTo>
                  <a:lnTo>
                    <a:pt x="2" y="12"/>
                  </a:lnTo>
                  <a:lnTo>
                    <a:pt x="0" y="0"/>
                  </a:lnTo>
                  <a:lnTo>
                    <a:pt x="823" y="0"/>
                  </a:lnTo>
                  <a:lnTo>
                    <a:pt x="821" y="12"/>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4" name="iṩḷ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A2C97DA-3A94-43F3-885F-91E389C9907F}"/>
                </a:ext>
              </a:extLst>
            </p:cNvPr>
            <p:cNvSpPr/>
            <p:nvPr/>
          </p:nvSpPr>
          <p:spPr bwMode="auto">
            <a:xfrm>
              <a:off x="4249792" y="3837161"/>
              <a:ext cx="377851" cy="5241"/>
            </a:xfrm>
            <a:custGeom>
              <a:avLst/>
              <a:gdLst>
                <a:gd name="T0" fmla="*/ 791 w 793"/>
                <a:gd name="T1" fmla="*/ 11 h 11"/>
                <a:gd name="T2" fmla="*/ 2 w 793"/>
                <a:gd name="T3" fmla="*/ 11 h 11"/>
                <a:gd name="T4" fmla="*/ 0 w 793"/>
                <a:gd name="T5" fmla="*/ 0 h 11"/>
                <a:gd name="T6" fmla="*/ 793 w 793"/>
                <a:gd name="T7" fmla="*/ 0 h 11"/>
                <a:gd name="T8" fmla="*/ 791 w 793"/>
                <a:gd name="T9" fmla="*/ 11 h 11"/>
              </a:gdLst>
              <a:ahLst/>
              <a:cxnLst>
                <a:cxn ang="0">
                  <a:pos x="T0" y="T1"/>
                </a:cxn>
                <a:cxn ang="0">
                  <a:pos x="T2" y="T3"/>
                </a:cxn>
                <a:cxn ang="0">
                  <a:pos x="T4" y="T5"/>
                </a:cxn>
                <a:cxn ang="0">
                  <a:pos x="T6" y="T7"/>
                </a:cxn>
                <a:cxn ang="0">
                  <a:pos x="T8" y="T9"/>
                </a:cxn>
              </a:cxnLst>
              <a:rect l="0" t="0" r="r" b="b"/>
              <a:pathLst>
                <a:path w="793" h="11">
                  <a:moveTo>
                    <a:pt x="791" y="11"/>
                  </a:moveTo>
                  <a:lnTo>
                    <a:pt x="2" y="11"/>
                  </a:lnTo>
                  <a:lnTo>
                    <a:pt x="0" y="0"/>
                  </a:lnTo>
                  <a:lnTo>
                    <a:pt x="793" y="0"/>
                  </a:lnTo>
                  <a:lnTo>
                    <a:pt x="791" y="11"/>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5" name="i$ḷî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6593BEF-856F-428F-96F1-2FB67363EBE9}"/>
                </a:ext>
              </a:extLst>
            </p:cNvPr>
            <p:cNvSpPr/>
            <p:nvPr/>
          </p:nvSpPr>
          <p:spPr bwMode="auto">
            <a:xfrm>
              <a:off x="4255987" y="3865273"/>
              <a:ext cx="365462" cy="5241"/>
            </a:xfrm>
            <a:custGeom>
              <a:avLst/>
              <a:gdLst>
                <a:gd name="T0" fmla="*/ 764 w 767"/>
                <a:gd name="T1" fmla="*/ 11 h 11"/>
                <a:gd name="T2" fmla="*/ 3 w 767"/>
                <a:gd name="T3" fmla="*/ 11 h 11"/>
                <a:gd name="T4" fmla="*/ 0 w 767"/>
                <a:gd name="T5" fmla="*/ 0 h 11"/>
                <a:gd name="T6" fmla="*/ 767 w 767"/>
                <a:gd name="T7" fmla="*/ 0 h 11"/>
                <a:gd name="T8" fmla="*/ 764 w 767"/>
                <a:gd name="T9" fmla="*/ 11 h 11"/>
              </a:gdLst>
              <a:ahLst/>
              <a:cxnLst>
                <a:cxn ang="0">
                  <a:pos x="T0" y="T1"/>
                </a:cxn>
                <a:cxn ang="0">
                  <a:pos x="T2" y="T3"/>
                </a:cxn>
                <a:cxn ang="0">
                  <a:pos x="T4" y="T5"/>
                </a:cxn>
                <a:cxn ang="0">
                  <a:pos x="T6" y="T7"/>
                </a:cxn>
                <a:cxn ang="0">
                  <a:pos x="T8" y="T9"/>
                </a:cxn>
              </a:cxnLst>
              <a:rect l="0" t="0" r="r" b="b"/>
              <a:pathLst>
                <a:path w="767" h="11">
                  <a:moveTo>
                    <a:pt x="764" y="11"/>
                  </a:moveTo>
                  <a:lnTo>
                    <a:pt x="3" y="11"/>
                  </a:lnTo>
                  <a:lnTo>
                    <a:pt x="0" y="0"/>
                  </a:lnTo>
                  <a:lnTo>
                    <a:pt x="767" y="0"/>
                  </a:lnTo>
                  <a:lnTo>
                    <a:pt x="764" y="11"/>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6" name="íṡlï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BF8E3D5-E7F0-47FE-A11F-5D433D368AC0}"/>
                </a:ext>
              </a:extLst>
            </p:cNvPr>
            <p:cNvSpPr/>
            <p:nvPr/>
          </p:nvSpPr>
          <p:spPr bwMode="auto">
            <a:xfrm>
              <a:off x="4262657" y="3894339"/>
              <a:ext cx="352121" cy="5241"/>
            </a:xfrm>
            <a:custGeom>
              <a:avLst/>
              <a:gdLst>
                <a:gd name="T0" fmla="*/ 737 w 739"/>
                <a:gd name="T1" fmla="*/ 11 h 11"/>
                <a:gd name="T2" fmla="*/ 2 w 739"/>
                <a:gd name="T3" fmla="*/ 11 h 11"/>
                <a:gd name="T4" fmla="*/ 0 w 739"/>
                <a:gd name="T5" fmla="*/ 0 h 11"/>
                <a:gd name="T6" fmla="*/ 739 w 739"/>
                <a:gd name="T7" fmla="*/ 0 h 11"/>
                <a:gd name="T8" fmla="*/ 737 w 739"/>
                <a:gd name="T9" fmla="*/ 11 h 11"/>
              </a:gdLst>
              <a:ahLst/>
              <a:cxnLst>
                <a:cxn ang="0">
                  <a:pos x="T0" y="T1"/>
                </a:cxn>
                <a:cxn ang="0">
                  <a:pos x="T2" y="T3"/>
                </a:cxn>
                <a:cxn ang="0">
                  <a:pos x="T4" y="T5"/>
                </a:cxn>
                <a:cxn ang="0">
                  <a:pos x="T6" y="T7"/>
                </a:cxn>
                <a:cxn ang="0">
                  <a:pos x="T8" y="T9"/>
                </a:cxn>
              </a:cxnLst>
              <a:rect l="0" t="0" r="r" b="b"/>
              <a:pathLst>
                <a:path w="739" h="11">
                  <a:moveTo>
                    <a:pt x="737" y="11"/>
                  </a:moveTo>
                  <a:lnTo>
                    <a:pt x="2" y="11"/>
                  </a:lnTo>
                  <a:lnTo>
                    <a:pt x="0" y="0"/>
                  </a:lnTo>
                  <a:lnTo>
                    <a:pt x="739" y="0"/>
                  </a:lnTo>
                  <a:lnTo>
                    <a:pt x="737" y="11"/>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7" name="iṩlí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EC54623-F68E-441D-A8D6-8599B7548041}"/>
                </a:ext>
              </a:extLst>
            </p:cNvPr>
            <p:cNvSpPr/>
            <p:nvPr/>
          </p:nvSpPr>
          <p:spPr bwMode="auto">
            <a:xfrm>
              <a:off x="4269329" y="3922451"/>
              <a:ext cx="339255" cy="5241"/>
            </a:xfrm>
            <a:custGeom>
              <a:avLst/>
              <a:gdLst>
                <a:gd name="T0" fmla="*/ 707 w 712"/>
                <a:gd name="T1" fmla="*/ 11 h 11"/>
                <a:gd name="T2" fmla="*/ 2 w 712"/>
                <a:gd name="T3" fmla="*/ 11 h 11"/>
                <a:gd name="T4" fmla="*/ 0 w 712"/>
                <a:gd name="T5" fmla="*/ 0 h 11"/>
                <a:gd name="T6" fmla="*/ 712 w 712"/>
                <a:gd name="T7" fmla="*/ 0 h 11"/>
                <a:gd name="T8" fmla="*/ 707 w 712"/>
                <a:gd name="T9" fmla="*/ 11 h 11"/>
              </a:gdLst>
              <a:ahLst/>
              <a:cxnLst>
                <a:cxn ang="0">
                  <a:pos x="T0" y="T1"/>
                </a:cxn>
                <a:cxn ang="0">
                  <a:pos x="T2" y="T3"/>
                </a:cxn>
                <a:cxn ang="0">
                  <a:pos x="T4" y="T5"/>
                </a:cxn>
                <a:cxn ang="0">
                  <a:pos x="T6" y="T7"/>
                </a:cxn>
                <a:cxn ang="0">
                  <a:pos x="T8" y="T9"/>
                </a:cxn>
              </a:cxnLst>
              <a:rect l="0" t="0" r="r" b="b"/>
              <a:pathLst>
                <a:path w="712" h="11">
                  <a:moveTo>
                    <a:pt x="707" y="11"/>
                  </a:moveTo>
                  <a:lnTo>
                    <a:pt x="2" y="11"/>
                  </a:lnTo>
                  <a:lnTo>
                    <a:pt x="0" y="0"/>
                  </a:lnTo>
                  <a:lnTo>
                    <a:pt x="712" y="0"/>
                  </a:lnTo>
                  <a:lnTo>
                    <a:pt x="707" y="11"/>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8" name="iṣl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B41869B-7C02-4E8E-94B5-653F95749D0A}"/>
                </a:ext>
              </a:extLst>
            </p:cNvPr>
            <p:cNvSpPr/>
            <p:nvPr/>
          </p:nvSpPr>
          <p:spPr bwMode="auto">
            <a:xfrm>
              <a:off x="4275523" y="3951516"/>
              <a:ext cx="325438" cy="5241"/>
            </a:xfrm>
            <a:custGeom>
              <a:avLst/>
              <a:gdLst>
                <a:gd name="T0" fmla="*/ 680 w 683"/>
                <a:gd name="T1" fmla="*/ 11 h 11"/>
                <a:gd name="T2" fmla="*/ 2 w 683"/>
                <a:gd name="T3" fmla="*/ 11 h 11"/>
                <a:gd name="T4" fmla="*/ 0 w 683"/>
                <a:gd name="T5" fmla="*/ 0 h 11"/>
                <a:gd name="T6" fmla="*/ 683 w 683"/>
                <a:gd name="T7" fmla="*/ 0 h 11"/>
                <a:gd name="T8" fmla="*/ 680 w 683"/>
                <a:gd name="T9" fmla="*/ 11 h 11"/>
              </a:gdLst>
              <a:ahLst/>
              <a:cxnLst>
                <a:cxn ang="0">
                  <a:pos x="T0" y="T1"/>
                </a:cxn>
                <a:cxn ang="0">
                  <a:pos x="T2" y="T3"/>
                </a:cxn>
                <a:cxn ang="0">
                  <a:pos x="T4" y="T5"/>
                </a:cxn>
                <a:cxn ang="0">
                  <a:pos x="T6" y="T7"/>
                </a:cxn>
                <a:cxn ang="0">
                  <a:pos x="T8" y="T9"/>
                </a:cxn>
              </a:cxnLst>
              <a:rect l="0" t="0" r="r" b="b"/>
              <a:pathLst>
                <a:path w="683" h="11">
                  <a:moveTo>
                    <a:pt x="680" y="11"/>
                  </a:moveTo>
                  <a:lnTo>
                    <a:pt x="2" y="11"/>
                  </a:lnTo>
                  <a:lnTo>
                    <a:pt x="0" y="0"/>
                  </a:lnTo>
                  <a:lnTo>
                    <a:pt x="683" y="0"/>
                  </a:lnTo>
                  <a:lnTo>
                    <a:pt x="680" y="11"/>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9" name="ïṣľî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2FD6A02-BDE5-4397-8B68-9A6DCA5B3996}"/>
                </a:ext>
              </a:extLst>
            </p:cNvPr>
            <p:cNvSpPr/>
            <p:nvPr/>
          </p:nvSpPr>
          <p:spPr bwMode="auto">
            <a:xfrm>
              <a:off x="4282193" y="3979629"/>
              <a:ext cx="312096" cy="5241"/>
            </a:xfrm>
            <a:custGeom>
              <a:avLst/>
              <a:gdLst>
                <a:gd name="T0" fmla="*/ 653 w 655"/>
                <a:gd name="T1" fmla="*/ 11 h 11"/>
                <a:gd name="T2" fmla="*/ 2 w 655"/>
                <a:gd name="T3" fmla="*/ 11 h 11"/>
                <a:gd name="T4" fmla="*/ 0 w 655"/>
                <a:gd name="T5" fmla="*/ 0 h 11"/>
                <a:gd name="T6" fmla="*/ 655 w 655"/>
                <a:gd name="T7" fmla="*/ 0 h 11"/>
                <a:gd name="T8" fmla="*/ 653 w 655"/>
                <a:gd name="T9" fmla="*/ 11 h 11"/>
              </a:gdLst>
              <a:ahLst/>
              <a:cxnLst>
                <a:cxn ang="0">
                  <a:pos x="T0" y="T1"/>
                </a:cxn>
                <a:cxn ang="0">
                  <a:pos x="T2" y="T3"/>
                </a:cxn>
                <a:cxn ang="0">
                  <a:pos x="T4" y="T5"/>
                </a:cxn>
                <a:cxn ang="0">
                  <a:pos x="T6" y="T7"/>
                </a:cxn>
                <a:cxn ang="0">
                  <a:pos x="T8" y="T9"/>
                </a:cxn>
              </a:cxnLst>
              <a:rect l="0" t="0" r="r" b="b"/>
              <a:pathLst>
                <a:path w="655" h="11">
                  <a:moveTo>
                    <a:pt x="653" y="11"/>
                  </a:moveTo>
                  <a:lnTo>
                    <a:pt x="2" y="11"/>
                  </a:lnTo>
                  <a:lnTo>
                    <a:pt x="0" y="0"/>
                  </a:lnTo>
                  <a:lnTo>
                    <a:pt x="655" y="0"/>
                  </a:lnTo>
                  <a:lnTo>
                    <a:pt x="653" y="11"/>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0" name="ïṩ1í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DC1DB91-96EA-48BE-A8A9-55686248DE22}"/>
                </a:ext>
              </a:extLst>
            </p:cNvPr>
            <p:cNvSpPr/>
            <p:nvPr/>
          </p:nvSpPr>
          <p:spPr bwMode="auto">
            <a:xfrm>
              <a:off x="4288388" y="4008694"/>
              <a:ext cx="299231" cy="5241"/>
            </a:xfrm>
            <a:custGeom>
              <a:avLst/>
              <a:gdLst>
                <a:gd name="T0" fmla="*/ 626 w 628"/>
                <a:gd name="T1" fmla="*/ 11 h 11"/>
                <a:gd name="T2" fmla="*/ 3 w 628"/>
                <a:gd name="T3" fmla="*/ 11 h 11"/>
                <a:gd name="T4" fmla="*/ 0 w 628"/>
                <a:gd name="T5" fmla="*/ 0 h 11"/>
                <a:gd name="T6" fmla="*/ 628 w 628"/>
                <a:gd name="T7" fmla="*/ 0 h 11"/>
                <a:gd name="T8" fmla="*/ 626 w 628"/>
                <a:gd name="T9" fmla="*/ 11 h 11"/>
              </a:gdLst>
              <a:ahLst/>
              <a:cxnLst>
                <a:cxn ang="0">
                  <a:pos x="T0" y="T1"/>
                </a:cxn>
                <a:cxn ang="0">
                  <a:pos x="T2" y="T3"/>
                </a:cxn>
                <a:cxn ang="0">
                  <a:pos x="T4" y="T5"/>
                </a:cxn>
                <a:cxn ang="0">
                  <a:pos x="T6" y="T7"/>
                </a:cxn>
                <a:cxn ang="0">
                  <a:pos x="T8" y="T9"/>
                </a:cxn>
              </a:cxnLst>
              <a:rect l="0" t="0" r="r" b="b"/>
              <a:pathLst>
                <a:path w="628" h="11">
                  <a:moveTo>
                    <a:pt x="626" y="11"/>
                  </a:moveTo>
                  <a:lnTo>
                    <a:pt x="3" y="11"/>
                  </a:lnTo>
                  <a:lnTo>
                    <a:pt x="0" y="0"/>
                  </a:lnTo>
                  <a:lnTo>
                    <a:pt x="628" y="0"/>
                  </a:lnTo>
                  <a:lnTo>
                    <a:pt x="626" y="11"/>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1" name="íš1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64C23F2-D795-4E8E-B1F9-7CEA0F10F385}"/>
                </a:ext>
              </a:extLst>
            </p:cNvPr>
            <p:cNvSpPr/>
            <p:nvPr/>
          </p:nvSpPr>
          <p:spPr bwMode="auto">
            <a:xfrm>
              <a:off x="4295059" y="4036807"/>
              <a:ext cx="285413" cy="5241"/>
            </a:xfrm>
            <a:custGeom>
              <a:avLst/>
              <a:gdLst>
                <a:gd name="T0" fmla="*/ 596 w 599"/>
                <a:gd name="T1" fmla="*/ 11 h 11"/>
                <a:gd name="T2" fmla="*/ 2 w 599"/>
                <a:gd name="T3" fmla="*/ 11 h 11"/>
                <a:gd name="T4" fmla="*/ 0 w 599"/>
                <a:gd name="T5" fmla="*/ 0 h 11"/>
                <a:gd name="T6" fmla="*/ 599 w 599"/>
                <a:gd name="T7" fmla="*/ 0 h 11"/>
                <a:gd name="T8" fmla="*/ 596 w 599"/>
                <a:gd name="T9" fmla="*/ 11 h 11"/>
              </a:gdLst>
              <a:ahLst/>
              <a:cxnLst>
                <a:cxn ang="0">
                  <a:pos x="T0" y="T1"/>
                </a:cxn>
                <a:cxn ang="0">
                  <a:pos x="T2" y="T3"/>
                </a:cxn>
                <a:cxn ang="0">
                  <a:pos x="T4" y="T5"/>
                </a:cxn>
                <a:cxn ang="0">
                  <a:pos x="T6" y="T7"/>
                </a:cxn>
                <a:cxn ang="0">
                  <a:pos x="T8" y="T9"/>
                </a:cxn>
              </a:cxnLst>
              <a:rect l="0" t="0" r="r" b="b"/>
              <a:pathLst>
                <a:path w="599" h="11">
                  <a:moveTo>
                    <a:pt x="596" y="11"/>
                  </a:moveTo>
                  <a:lnTo>
                    <a:pt x="2" y="11"/>
                  </a:lnTo>
                  <a:lnTo>
                    <a:pt x="0" y="0"/>
                  </a:lnTo>
                  <a:lnTo>
                    <a:pt x="599" y="0"/>
                  </a:lnTo>
                  <a:lnTo>
                    <a:pt x="596" y="11"/>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2" name="íṡl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358613B-B260-4BCB-87DA-B94B204F58DC}"/>
                </a:ext>
              </a:extLst>
            </p:cNvPr>
            <p:cNvSpPr/>
            <p:nvPr/>
          </p:nvSpPr>
          <p:spPr bwMode="auto">
            <a:xfrm>
              <a:off x="4223586" y="3722328"/>
              <a:ext cx="193452" cy="91009"/>
            </a:xfrm>
            <a:custGeom>
              <a:avLst/>
              <a:gdLst>
                <a:gd name="T0" fmla="*/ 406 w 406"/>
                <a:gd name="T1" fmla="*/ 191 h 191"/>
                <a:gd name="T2" fmla="*/ 43 w 406"/>
                <a:gd name="T3" fmla="*/ 191 h 191"/>
                <a:gd name="T4" fmla="*/ 0 w 406"/>
                <a:gd name="T5" fmla="*/ 0 h 191"/>
                <a:gd name="T6" fmla="*/ 404 w 406"/>
                <a:gd name="T7" fmla="*/ 0 h 191"/>
                <a:gd name="T8" fmla="*/ 406 w 406"/>
                <a:gd name="T9" fmla="*/ 191 h 191"/>
              </a:gdLst>
              <a:ahLst/>
              <a:cxnLst>
                <a:cxn ang="0">
                  <a:pos x="T0" y="T1"/>
                </a:cxn>
                <a:cxn ang="0">
                  <a:pos x="T2" y="T3"/>
                </a:cxn>
                <a:cxn ang="0">
                  <a:pos x="T4" y="T5"/>
                </a:cxn>
                <a:cxn ang="0">
                  <a:pos x="T6" y="T7"/>
                </a:cxn>
                <a:cxn ang="0">
                  <a:pos x="T8" y="T9"/>
                </a:cxn>
              </a:cxnLst>
              <a:rect l="0" t="0" r="r" b="b"/>
              <a:pathLst>
                <a:path w="406" h="191">
                  <a:moveTo>
                    <a:pt x="406" y="191"/>
                  </a:moveTo>
                  <a:lnTo>
                    <a:pt x="43" y="191"/>
                  </a:lnTo>
                  <a:lnTo>
                    <a:pt x="0" y="0"/>
                  </a:lnTo>
                  <a:lnTo>
                    <a:pt x="404" y="0"/>
                  </a:lnTo>
                  <a:lnTo>
                    <a:pt x="406" y="191"/>
                  </a:lnTo>
                  <a:close/>
                </a:path>
              </a:pathLst>
            </a:custGeom>
            <a:solidFill>
              <a:srgbClr val="42BBC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2" name="组合 1"/>
          <p:cNvGrpSpPr/>
          <p:nvPr/>
        </p:nvGrpSpPr>
        <p:grpSpPr>
          <a:xfrm>
            <a:off x="3491006" y="4362328"/>
            <a:ext cx="2266512" cy="1222178"/>
            <a:chOff x="3398318" y="4501377"/>
            <a:chExt cx="2266512" cy="1222178"/>
          </a:xfrm>
        </p:grpSpPr>
        <p:sp>
          <p:nvSpPr>
            <p:cNvPr id="123" name="ïṧ1í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F6A5C6E-7FE1-43C5-B8CF-968BA6A8789F}"/>
                </a:ext>
              </a:extLst>
            </p:cNvPr>
            <p:cNvSpPr/>
            <p:nvPr/>
          </p:nvSpPr>
          <p:spPr bwMode="auto">
            <a:xfrm>
              <a:off x="4462304" y="4501377"/>
              <a:ext cx="620380" cy="842898"/>
            </a:xfrm>
            <a:prstGeom prst="rect">
              <a:avLst/>
            </a:prstGeom>
            <a:solidFill>
              <a:srgbClr val="0A16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4" name="iṥ1i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3559E9C-FC3E-4821-8E80-8C0B630CD8A1}"/>
                </a:ext>
              </a:extLst>
            </p:cNvPr>
            <p:cNvSpPr/>
            <p:nvPr/>
          </p:nvSpPr>
          <p:spPr bwMode="auto">
            <a:xfrm>
              <a:off x="4462304" y="4501377"/>
              <a:ext cx="620380" cy="842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5" name="îšḻî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2ED9F63-A264-43AE-BA61-ADB17EEC0CE7}"/>
                </a:ext>
              </a:extLst>
            </p:cNvPr>
            <p:cNvSpPr/>
            <p:nvPr/>
          </p:nvSpPr>
          <p:spPr bwMode="auto">
            <a:xfrm>
              <a:off x="4484222" y="4546643"/>
              <a:ext cx="557485" cy="752366"/>
            </a:xfrm>
            <a:custGeom>
              <a:avLst/>
              <a:gdLst>
                <a:gd name="T0" fmla="*/ 0 w 516"/>
                <a:gd name="T1" fmla="*/ 696 h 696"/>
                <a:gd name="T2" fmla="*/ 516 w 516"/>
                <a:gd name="T3" fmla="*/ 0 h 696"/>
                <a:gd name="T4" fmla="*/ 6 w 516"/>
                <a:gd name="T5" fmla="*/ 681 h 696"/>
                <a:gd name="T6" fmla="*/ 24 w 516"/>
                <a:gd name="T7" fmla="*/ 681 h 696"/>
                <a:gd name="T8" fmla="*/ 6 w 516"/>
                <a:gd name="T9" fmla="*/ 681 h 696"/>
                <a:gd name="T10" fmla="*/ 15 w 516"/>
                <a:gd name="T11" fmla="*/ 637 h 696"/>
                <a:gd name="T12" fmla="*/ 15 w 516"/>
                <a:gd name="T13" fmla="*/ 655 h 696"/>
                <a:gd name="T14" fmla="*/ 6 w 516"/>
                <a:gd name="T15" fmla="*/ 612 h 696"/>
                <a:gd name="T16" fmla="*/ 24 w 516"/>
                <a:gd name="T17" fmla="*/ 612 h 696"/>
                <a:gd name="T18" fmla="*/ 6 w 516"/>
                <a:gd name="T19" fmla="*/ 612 h 696"/>
                <a:gd name="T20" fmla="*/ 15 w 516"/>
                <a:gd name="T21" fmla="*/ 567 h 696"/>
                <a:gd name="T22" fmla="*/ 15 w 516"/>
                <a:gd name="T23" fmla="*/ 585 h 696"/>
                <a:gd name="T24" fmla="*/ 6 w 516"/>
                <a:gd name="T25" fmla="*/ 541 h 696"/>
                <a:gd name="T26" fmla="*/ 24 w 516"/>
                <a:gd name="T27" fmla="*/ 541 h 696"/>
                <a:gd name="T28" fmla="*/ 6 w 516"/>
                <a:gd name="T29" fmla="*/ 541 h 696"/>
                <a:gd name="T30" fmla="*/ 15 w 516"/>
                <a:gd name="T31" fmla="*/ 497 h 696"/>
                <a:gd name="T32" fmla="*/ 15 w 516"/>
                <a:gd name="T33" fmla="*/ 515 h 696"/>
                <a:gd name="T34" fmla="*/ 6 w 516"/>
                <a:gd name="T35" fmla="*/ 471 h 696"/>
                <a:gd name="T36" fmla="*/ 24 w 516"/>
                <a:gd name="T37" fmla="*/ 471 h 696"/>
                <a:gd name="T38" fmla="*/ 6 w 516"/>
                <a:gd name="T39" fmla="*/ 471 h 696"/>
                <a:gd name="T40" fmla="*/ 15 w 516"/>
                <a:gd name="T41" fmla="*/ 427 h 696"/>
                <a:gd name="T42" fmla="*/ 15 w 516"/>
                <a:gd name="T43" fmla="*/ 445 h 696"/>
                <a:gd name="T44" fmla="*/ 6 w 516"/>
                <a:gd name="T45" fmla="*/ 401 h 696"/>
                <a:gd name="T46" fmla="*/ 24 w 516"/>
                <a:gd name="T47" fmla="*/ 401 h 696"/>
                <a:gd name="T48" fmla="*/ 6 w 516"/>
                <a:gd name="T49" fmla="*/ 401 h 696"/>
                <a:gd name="T50" fmla="*/ 15 w 516"/>
                <a:gd name="T51" fmla="*/ 357 h 696"/>
                <a:gd name="T52" fmla="*/ 15 w 516"/>
                <a:gd name="T53" fmla="*/ 375 h 696"/>
                <a:gd name="T54" fmla="*/ 6 w 516"/>
                <a:gd name="T55" fmla="*/ 331 h 696"/>
                <a:gd name="T56" fmla="*/ 24 w 516"/>
                <a:gd name="T57" fmla="*/ 331 h 696"/>
                <a:gd name="T58" fmla="*/ 6 w 516"/>
                <a:gd name="T59" fmla="*/ 331 h 696"/>
                <a:gd name="T60" fmla="*/ 15 w 516"/>
                <a:gd name="T61" fmla="*/ 287 h 696"/>
                <a:gd name="T62" fmla="*/ 15 w 516"/>
                <a:gd name="T63" fmla="*/ 305 h 696"/>
                <a:gd name="T64" fmla="*/ 6 w 516"/>
                <a:gd name="T65" fmla="*/ 261 h 696"/>
                <a:gd name="T66" fmla="*/ 24 w 516"/>
                <a:gd name="T67" fmla="*/ 261 h 696"/>
                <a:gd name="T68" fmla="*/ 6 w 516"/>
                <a:gd name="T69" fmla="*/ 261 h 696"/>
                <a:gd name="T70" fmla="*/ 15 w 516"/>
                <a:gd name="T71" fmla="*/ 217 h 696"/>
                <a:gd name="T72" fmla="*/ 15 w 516"/>
                <a:gd name="T73" fmla="*/ 234 h 696"/>
                <a:gd name="T74" fmla="*/ 6 w 516"/>
                <a:gd name="T75" fmla="*/ 190 h 696"/>
                <a:gd name="T76" fmla="*/ 24 w 516"/>
                <a:gd name="T77" fmla="*/ 190 h 696"/>
                <a:gd name="T78" fmla="*/ 6 w 516"/>
                <a:gd name="T79" fmla="*/ 190 h 696"/>
                <a:gd name="T80" fmla="*/ 15 w 516"/>
                <a:gd name="T81" fmla="*/ 146 h 696"/>
                <a:gd name="T82" fmla="*/ 15 w 516"/>
                <a:gd name="T83" fmla="*/ 164 h 696"/>
                <a:gd name="T84" fmla="*/ 6 w 516"/>
                <a:gd name="T85" fmla="*/ 120 h 696"/>
                <a:gd name="T86" fmla="*/ 24 w 516"/>
                <a:gd name="T87" fmla="*/ 120 h 696"/>
                <a:gd name="T88" fmla="*/ 6 w 516"/>
                <a:gd name="T89" fmla="*/ 120 h 696"/>
                <a:gd name="T90" fmla="*/ 15 w 516"/>
                <a:gd name="T91" fmla="*/ 75 h 696"/>
                <a:gd name="T92" fmla="*/ 15 w 516"/>
                <a:gd name="T93" fmla="*/ 93 h 696"/>
                <a:gd name="T94" fmla="*/ 6 w 516"/>
                <a:gd name="T95" fmla="*/ 50 h 696"/>
                <a:gd name="T96" fmla="*/ 24 w 516"/>
                <a:gd name="T97" fmla="*/ 50 h 696"/>
                <a:gd name="T98" fmla="*/ 6 w 516"/>
                <a:gd name="T99" fmla="*/ 50 h 696"/>
                <a:gd name="T100" fmla="*/ 15 w 516"/>
                <a:gd name="T101" fmla="*/ 6 h 696"/>
                <a:gd name="T102" fmla="*/ 15 w 516"/>
                <a:gd name="T103" fmla="*/ 24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16" h="696">
                  <a:moveTo>
                    <a:pt x="0" y="0"/>
                  </a:moveTo>
                  <a:cubicBezTo>
                    <a:pt x="0" y="696"/>
                    <a:pt x="0" y="696"/>
                    <a:pt x="0" y="696"/>
                  </a:cubicBezTo>
                  <a:cubicBezTo>
                    <a:pt x="516" y="696"/>
                    <a:pt x="516" y="696"/>
                    <a:pt x="516" y="696"/>
                  </a:cubicBezTo>
                  <a:cubicBezTo>
                    <a:pt x="516" y="0"/>
                    <a:pt x="516" y="0"/>
                    <a:pt x="516" y="0"/>
                  </a:cubicBezTo>
                  <a:cubicBezTo>
                    <a:pt x="0" y="0"/>
                    <a:pt x="0" y="0"/>
                    <a:pt x="0" y="0"/>
                  </a:cubicBezTo>
                  <a:moveTo>
                    <a:pt x="6" y="681"/>
                  </a:moveTo>
                  <a:cubicBezTo>
                    <a:pt x="6" y="676"/>
                    <a:pt x="10" y="672"/>
                    <a:pt x="15" y="672"/>
                  </a:cubicBezTo>
                  <a:cubicBezTo>
                    <a:pt x="20" y="672"/>
                    <a:pt x="24" y="676"/>
                    <a:pt x="24" y="681"/>
                  </a:cubicBezTo>
                  <a:cubicBezTo>
                    <a:pt x="24" y="686"/>
                    <a:pt x="20" y="690"/>
                    <a:pt x="15" y="690"/>
                  </a:cubicBezTo>
                  <a:cubicBezTo>
                    <a:pt x="10" y="690"/>
                    <a:pt x="6" y="686"/>
                    <a:pt x="6" y="681"/>
                  </a:cubicBezTo>
                  <a:moveTo>
                    <a:pt x="6" y="646"/>
                  </a:moveTo>
                  <a:cubicBezTo>
                    <a:pt x="6" y="641"/>
                    <a:pt x="10" y="637"/>
                    <a:pt x="15" y="637"/>
                  </a:cubicBezTo>
                  <a:cubicBezTo>
                    <a:pt x="20" y="637"/>
                    <a:pt x="24" y="641"/>
                    <a:pt x="24" y="646"/>
                  </a:cubicBezTo>
                  <a:cubicBezTo>
                    <a:pt x="24" y="651"/>
                    <a:pt x="20" y="655"/>
                    <a:pt x="15" y="655"/>
                  </a:cubicBezTo>
                  <a:cubicBezTo>
                    <a:pt x="10" y="655"/>
                    <a:pt x="6" y="651"/>
                    <a:pt x="6" y="646"/>
                  </a:cubicBezTo>
                  <a:moveTo>
                    <a:pt x="6" y="612"/>
                  </a:moveTo>
                  <a:cubicBezTo>
                    <a:pt x="6" y="607"/>
                    <a:pt x="10" y="603"/>
                    <a:pt x="15" y="603"/>
                  </a:cubicBezTo>
                  <a:cubicBezTo>
                    <a:pt x="20" y="603"/>
                    <a:pt x="24" y="607"/>
                    <a:pt x="24" y="612"/>
                  </a:cubicBezTo>
                  <a:cubicBezTo>
                    <a:pt x="24" y="617"/>
                    <a:pt x="20" y="621"/>
                    <a:pt x="15" y="621"/>
                  </a:cubicBezTo>
                  <a:cubicBezTo>
                    <a:pt x="10" y="621"/>
                    <a:pt x="6" y="617"/>
                    <a:pt x="6" y="612"/>
                  </a:cubicBezTo>
                  <a:moveTo>
                    <a:pt x="6" y="576"/>
                  </a:moveTo>
                  <a:cubicBezTo>
                    <a:pt x="6" y="571"/>
                    <a:pt x="10" y="567"/>
                    <a:pt x="15" y="567"/>
                  </a:cubicBezTo>
                  <a:cubicBezTo>
                    <a:pt x="20" y="567"/>
                    <a:pt x="24" y="571"/>
                    <a:pt x="24" y="576"/>
                  </a:cubicBezTo>
                  <a:cubicBezTo>
                    <a:pt x="24" y="581"/>
                    <a:pt x="20" y="585"/>
                    <a:pt x="15" y="585"/>
                  </a:cubicBezTo>
                  <a:cubicBezTo>
                    <a:pt x="10" y="585"/>
                    <a:pt x="6" y="581"/>
                    <a:pt x="6" y="576"/>
                  </a:cubicBezTo>
                  <a:moveTo>
                    <a:pt x="6" y="541"/>
                  </a:moveTo>
                  <a:cubicBezTo>
                    <a:pt x="6" y="536"/>
                    <a:pt x="10" y="532"/>
                    <a:pt x="15" y="532"/>
                  </a:cubicBezTo>
                  <a:cubicBezTo>
                    <a:pt x="20" y="532"/>
                    <a:pt x="24" y="536"/>
                    <a:pt x="24" y="541"/>
                  </a:cubicBezTo>
                  <a:cubicBezTo>
                    <a:pt x="24" y="546"/>
                    <a:pt x="20" y="550"/>
                    <a:pt x="15" y="550"/>
                  </a:cubicBezTo>
                  <a:cubicBezTo>
                    <a:pt x="10" y="550"/>
                    <a:pt x="6" y="546"/>
                    <a:pt x="6" y="541"/>
                  </a:cubicBezTo>
                  <a:moveTo>
                    <a:pt x="6" y="506"/>
                  </a:moveTo>
                  <a:cubicBezTo>
                    <a:pt x="6" y="501"/>
                    <a:pt x="10" y="497"/>
                    <a:pt x="15" y="497"/>
                  </a:cubicBezTo>
                  <a:cubicBezTo>
                    <a:pt x="20" y="497"/>
                    <a:pt x="24" y="501"/>
                    <a:pt x="24" y="506"/>
                  </a:cubicBezTo>
                  <a:cubicBezTo>
                    <a:pt x="24" y="511"/>
                    <a:pt x="20" y="515"/>
                    <a:pt x="15" y="515"/>
                  </a:cubicBezTo>
                  <a:cubicBezTo>
                    <a:pt x="10" y="515"/>
                    <a:pt x="6" y="511"/>
                    <a:pt x="6" y="506"/>
                  </a:cubicBezTo>
                  <a:moveTo>
                    <a:pt x="6" y="471"/>
                  </a:moveTo>
                  <a:cubicBezTo>
                    <a:pt x="6" y="466"/>
                    <a:pt x="10" y="462"/>
                    <a:pt x="15" y="462"/>
                  </a:cubicBezTo>
                  <a:cubicBezTo>
                    <a:pt x="20" y="462"/>
                    <a:pt x="24" y="466"/>
                    <a:pt x="24" y="471"/>
                  </a:cubicBezTo>
                  <a:cubicBezTo>
                    <a:pt x="24" y="476"/>
                    <a:pt x="20" y="480"/>
                    <a:pt x="15" y="480"/>
                  </a:cubicBezTo>
                  <a:cubicBezTo>
                    <a:pt x="10" y="480"/>
                    <a:pt x="6" y="476"/>
                    <a:pt x="6" y="471"/>
                  </a:cubicBezTo>
                  <a:moveTo>
                    <a:pt x="6" y="436"/>
                  </a:moveTo>
                  <a:cubicBezTo>
                    <a:pt x="6" y="431"/>
                    <a:pt x="10" y="427"/>
                    <a:pt x="15" y="427"/>
                  </a:cubicBezTo>
                  <a:cubicBezTo>
                    <a:pt x="20" y="427"/>
                    <a:pt x="24" y="431"/>
                    <a:pt x="24" y="436"/>
                  </a:cubicBezTo>
                  <a:cubicBezTo>
                    <a:pt x="24" y="441"/>
                    <a:pt x="20" y="445"/>
                    <a:pt x="15" y="445"/>
                  </a:cubicBezTo>
                  <a:cubicBezTo>
                    <a:pt x="10" y="445"/>
                    <a:pt x="6" y="441"/>
                    <a:pt x="6" y="436"/>
                  </a:cubicBezTo>
                  <a:moveTo>
                    <a:pt x="6" y="401"/>
                  </a:moveTo>
                  <a:cubicBezTo>
                    <a:pt x="6" y="396"/>
                    <a:pt x="10" y="392"/>
                    <a:pt x="15" y="392"/>
                  </a:cubicBezTo>
                  <a:cubicBezTo>
                    <a:pt x="20" y="392"/>
                    <a:pt x="24" y="396"/>
                    <a:pt x="24" y="401"/>
                  </a:cubicBezTo>
                  <a:cubicBezTo>
                    <a:pt x="24" y="406"/>
                    <a:pt x="20" y="410"/>
                    <a:pt x="15" y="410"/>
                  </a:cubicBezTo>
                  <a:cubicBezTo>
                    <a:pt x="10" y="410"/>
                    <a:pt x="6" y="406"/>
                    <a:pt x="6" y="401"/>
                  </a:cubicBezTo>
                  <a:moveTo>
                    <a:pt x="6" y="366"/>
                  </a:moveTo>
                  <a:cubicBezTo>
                    <a:pt x="6" y="361"/>
                    <a:pt x="10" y="357"/>
                    <a:pt x="15" y="357"/>
                  </a:cubicBezTo>
                  <a:cubicBezTo>
                    <a:pt x="20" y="357"/>
                    <a:pt x="24" y="361"/>
                    <a:pt x="24" y="366"/>
                  </a:cubicBezTo>
                  <a:cubicBezTo>
                    <a:pt x="24" y="371"/>
                    <a:pt x="20" y="375"/>
                    <a:pt x="15" y="375"/>
                  </a:cubicBezTo>
                  <a:cubicBezTo>
                    <a:pt x="10" y="375"/>
                    <a:pt x="6" y="371"/>
                    <a:pt x="6" y="366"/>
                  </a:cubicBezTo>
                  <a:moveTo>
                    <a:pt x="6" y="331"/>
                  </a:moveTo>
                  <a:cubicBezTo>
                    <a:pt x="6" y="326"/>
                    <a:pt x="10" y="322"/>
                    <a:pt x="15" y="322"/>
                  </a:cubicBezTo>
                  <a:cubicBezTo>
                    <a:pt x="20" y="322"/>
                    <a:pt x="24" y="326"/>
                    <a:pt x="24" y="331"/>
                  </a:cubicBezTo>
                  <a:cubicBezTo>
                    <a:pt x="24" y="336"/>
                    <a:pt x="20" y="340"/>
                    <a:pt x="15" y="340"/>
                  </a:cubicBezTo>
                  <a:cubicBezTo>
                    <a:pt x="10" y="340"/>
                    <a:pt x="6" y="336"/>
                    <a:pt x="6" y="331"/>
                  </a:cubicBezTo>
                  <a:moveTo>
                    <a:pt x="6" y="296"/>
                  </a:moveTo>
                  <a:cubicBezTo>
                    <a:pt x="6" y="291"/>
                    <a:pt x="10" y="287"/>
                    <a:pt x="15" y="287"/>
                  </a:cubicBezTo>
                  <a:cubicBezTo>
                    <a:pt x="20" y="287"/>
                    <a:pt x="24" y="291"/>
                    <a:pt x="24" y="296"/>
                  </a:cubicBezTo>
                  <a:cubicBezTo>
                    <a:pt x="24" y="301"/>
                    <a:pt x="20" y="305"/>
                    <a:pt x="15" y="305"/>
                  </a:cubicBezTo>
                  <a:cubicBezTo>
                    <a:pt x="10" y="305"/>
                    <a:pt x="6" y="301"/>
                    <a:pt x="6" y="296"/>
                  </a:cubicBezTo>
                  <a:moveTo>
                    <a:pt x="6" y="261"/>
                  </a:moveTo>
                  <a:cubicBezTo>
                    <a:pt x="6" y="256"/>
                    <a:pt x="10" y="252"/>
                    <a:pt x="15" y="252"/>
                  </a:cubicBezTo>
                  <a:cubicBezTo>
                    <a:pt x="20" y="252"/>
                    <a:pt x="24" y="256"/>
                    <a:pt x="24" y="261"/>
                  </a:cubicBezTo>
                  <a:cubicBezTo>
                    <a:pt x="24" y="266"/>
                    <a:pt x="20" y="270"/>
                    <a:pt x="15" y="270"/>
                  </a:cubicBezTo>
                  <a:cubicBezTo>
                    <a:pt x="10" y="270"/>
                    <a:pt x="6" y="266"/>
                    <a:pt x="6" y="261"/>
                  </a:cubicBezTo>
                  <a:moveTo>
                    <a:pt x="6" y="225"/>
                  </a:moveTo>
                  <a:cubicBezTo>
                    <a:pt x="6" y="221"/>
                    <a:pt x="10" y="217"/>
                    <a:pt x="15" y="217"/>
                  </a:cubicBezTo>
                  <a:cubicBezTo>
                    <a:pt x="20" y="217"/>
                    <a:pt x="24" y="221"/>
                    <a:pt x="24" y="225"/>
                  </a:cubicBezTo>
                  <a:cubicBezTo>
                    <a:pt x="24" y="230"/>
                    <a:pt x="20" y="234"/>
                    <a:pt x="15" y="234"/>
                  </a:cubicBezTo>
                  <a:cubicBezTo>
                    <a:pt x="10" y="234"/>
                    <a:pt x="6" y="230"/>
                    <a:pt x="6" y="225"/>
                  </a:cubicBezTo>
                  <a:moveTo>
                    <a:pt x="6" y="190"/>
                  </a:moveTo>
                  <a:cubicBezTo>
                    <a:pt x="6" y="185"/>
                    <a:pt x="10" y="181"/>
                    <a:pt x="15" y="181"/>
                  </a:cubicBezTo>
                  <a:cubicBezTo>
                    <a:pt x="20" y="181"/>
                    <a:pt x="24" y="185"/>
                    <a:pt x="24" y="190"/>
                  </a:cubicBezTo>
                  <a:cubicBezTo>
                    <a:pt x="24" y="195"/>
                    <a:pt x="20" y="199"/>
                    <a:pt x="15" y="199"/>
                  </a:cubicBezTo>
                  <a:cubicBezTo>
                    <a:pt x="10" y="199"/>
                    <a:pt x="6" y="195"/>
                    <a:pt x="6" y="190"/>
                  </a:cubicBezTo>
                  <a:moveTo>
                    <a:pt x="6" y="155"/>
                  </a:moveTo>
                  <a:cubicBezTo>
                    <a:pt x="6" y="150"/>
                    <a:pt x="10" y="146"/>
                    <a:pt x="15" y="146"/>
                  </a:cubicBezTo>
                  <a:cubicBezTo>
                    <a:pt x="20" y="146"/>
                    <a:pt x="24" y="150"/>
                    <a:pt x="24" y="155"/>
                  </a:cubicBezTo>
                  <a:cubicBezTo>
                    <a:pt x="24" y="160"/>
                    <a:pt x="20" y="164"/>
                    <a:pt x="15" y="164"/>
                  </a:cubicBezTo>
                  <a:cubicBezTo>
                    <a:pt x="10" y="164"/>
                    <a:pt x="6" y="160"/>
                    <a:pt x="6" y="155"/>
                  </a:cubicBezTo>
                  <a:moveTo>
                    <a:pt x="6" y="120"/>
                  </a:moveTo>
                  <a:cubicBezTo>
                    <a:pt x="6" y="115"/>
                    <a:pt x="10" y="111"/>
                    <a:pt x="15" y="111"/>
                  </a:cubicBezTo>
                  <a:cubicBezTo>
                    <a:pt x="20" y="111"/>
                    <a:pt x="24" y="115"/>
                    <a:pt x="24" y="120"/>
                  </a:cubicBezTo>
                  <a:cubicBezTo>
                    <a:pt x="24" y="125"/>
                    <a:pt x="20" y="129"/>
                    <a:pt x="15" y="129"/>
                  </a:cubicBezTo>
                  <a:cubicBezTo>
                    <a:pt x="10" y="129"/>
                    <a:pt x="6" y="125"/>
                    <a:pt x="6" y="120"/>
                  </a:cubicBezTo>
                  <a:moveTo>
                    <a:pt x="6" y="84"/>
                  </a:moveTo>
                  <a:cubicBezTo>
                    <a:pt x="6" y="79"/>
                    <a:pt x="10" y="75"/>
                    <a:pt x="15" y="75"/>
                  </a:cubicBezTo>
                  <a:cubicBezTo>
                    <a:pt x="20" y="75"/>
                    <a:pt x="24" y="79"/>
                    <a:pt x="24" y="84"/>
                  </a:cubicBezTo>
                  <a:cubicBezTo>
                    <a:pt x="24" y="89"/>
                    <a:pt x="20" y="93"/>
                    <a:pt x="15" y="93"/>
                  </a:cubicBezTo>
                  <a:cubicBezTo>
                    <a:pt x="10" y="93"/>
                    <a:pt x="6" y="89"/>
                    <a:pt x="6" y="84"/>
                  </a:cubicBezTo>
                  <a:moveTo>
                    <a:pt x="6" y="50"/>
                  </a:moveTo>
                  <a:cubicBezTo>
                    <a:pt x="6" y="45"/>
                    <a:pt x="10" y="41"/>
                    <a:pt x="15" y="41"/>
                  </a:cubicBezTo>
                  <a:cubicBezTo>
                    <a:pt x="20" y="41"/>
                    <a:pt x="24" y="45"/>
                    <a:pt x="24" y="50"/>
                  </a:cubicBezTo>
                  <a:cubicBezTo>
                    <a:pt x="24" y="55"/>
                    <a:pt x="20" y="59"/>
                    <a:pt x="15" y="59"/>
                  </a:cubicBezTo>
                  <a:cubicBezTo>
                    <a:pt x="10" y="59"/>
                    <a:pt x="6" y="55"/>
                    <a:pt x="6" y="50"/>
                  </a:cubicBezTo>
                  <a:moveTo>
                    <a:pt x="6" y="15"/>
                  </a:moveTo>
                  <a:cubicBezTo>
                    <a:pt x="6" y="10"/>
                    <a:pt x="10" y="6"/>
                    <a:pt x="15" y="6"/>
                  </a:cubicBezTo>
                  <a:cubicBezTo>
                    <a:pt x="20" y="6"/>
                    <a:pt x="24" y="10"/>
                    <a:pt x="24" y="15"/>
                  </a:cubicBezTo>
                  <a:cubicBezTo>
                    <a:pt x="24" y="20"/>
                    <a:pt x="20" y="24"/>
                    <a:pt x="15" y="24"/>
                  </a:cubicBezTo>
                  <a:cubicBezTo>
                    <a:pt x="10" y="24"/>
                    <a:pt x="6" y="20"/>
                    <a:pt x="6" y="1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6" name="iṣļ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F3088EF-4628-43C1-91B9-E419040521B0}"/>
                </a:ext>
              </a:extLst>
            </p:cNvPr>
            <p:cNvSpPr/>
            <p:nvPr/>
          </p:nvSpPr>
          <p:spPr bwMode="auto">
            <a:xfrm>
              <a:off x="3833824" y="4501377"/>
              <a:ext cx="619904" cy="842898"/>
            </a:xfrm>
            <a:prstGeom prst="rect">
              <a:avLst/>
            </a:prstGeom>
            <a:solidFill>
              <a:srgbClr val="0A16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7" name="íṩḷ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9D4903A-923A-4A6A-B5C4-A6BEBA55EB26}"/>
                </a:ext>
              </a:extLst>
            </p:cNvPr>
            <p:cNvSpPr/>
            <p:nvPr/>
          </p:nvSpPr>
          <p:spPr bwMode="auto">
            <a:xfrm>
              <a:off x="3833824" y="4501377"/>
              <a:ext cx="619904" cy="842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8" name="iṡḷï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1299949-91E1-48C2-9BBF-69FDA98299FA}"/>
                </a:ext>
              </a:extLst>
            </p:cNvPr>
            <p:cNvSpPr/>
            <p:nvPr/>
          </p:nvSpPr>
          <p:spPr bwMode="auto">
            <a:xfrm>
              <a:off x="3874801" y="4546643"/>
              <a:ext cx="561773" cy="752366"/>
            </a:xfrm>
            <a:custGeom>
              <a:avLst/>
              <a:gdLst>
                <a:gd name="T0" fmla="*/ 0 w 520"/>
                <a:gd name="T1" fmla="*/ 696 h 696"/>
                <a:gd name="T2" fmla="*/ 520 w 520"/>
                <a:gd name="T3" fmla="*/ 0 h 696"/>
                <a:gd name="T4" fmla="*/ 501 w 520"/>
                <a:gd name="T5" fmla="*/ 690 h 696"/>
                <a:gd name="T6" fmla="*/ 501 w 520"/>
                <a:gd name="T7" fmla="*/ 672 h 696"/>
                <a:gd name="T8" fmla="*/ 501 w 520"/>
                <a:gd name="T9" fmla="*/ 690 h 696"/>
                <a:gd name="T10" fmla="*/ 492 w 520"/>
                <a:gd name="T11" fmla="*/ 646 h 696"/>
                <a:gd name="T12" fmla="*/ 510 w 520"/>
                <a:gd name="T13" fmla="*/ 646 h 696"/>
                <a:gd name="T14" fmla="*/ 501 w 520"/>
                <a:gd name="T15" fmla="*/ 621 h 696"/>
                <a:gd name="T16" fmla="*/ 501 w 520"/>
                <a:gd name="T17" fmla="*/ 603 h 696"/>
                <a:gd name="T18" fmla="*/ 501 w 520"/>
                <a:gd name="T19" fmla="*/ 621 h 696"/>
                <a:gd name="T20" fmla="*/ 492 w 520"/>
                <a:gd name="T21" fmla="*/ 576 h 696"/>
                <a:gd name="T22" fmla="*/ 510 w 520"/>
                <a:gd name="T23" fmla="*/ 576 h 696"/>
                <a:gd name="T24" fmla="*/ 501 w 520"/>
                <a:gd name="T25" fmla="*/ 550 h 696"/>
                <a:gd name="T26" fmla="*/ 501 w 520"/>
                <a:gd name="T27" fmla="*/ 532 h 696"/>
                <a:gd name="T28" fmla="*/ 501 w 520"/>
                <a:gd name="T29" fmla="*/ 550 h 696"/>
                <a:gd name="T30" fmla="*/ 492 w 520"/>
                <a:gd name="T31" fmla="*/ 506 h 696"/>
                <a:gd name="T32" fmla="*/ 510 w 520"/>
                <a:gd name="T33" fmla="*/ 506 h 696"/>
                <a:gd name="T34" fmla="*/ 501 w 520"/>
                <a:gd name="T35" fmla="*/ 480 h 696"/>
                <a:gd name="T36" fmla="*/ 501 w 520"/>
                <a:gd name="T37" fmla="*/ 462 h 696"/>
                <a:gd name="T38" fmla="*/ 501 w 520"/>
                <a:gd name="T39" fmla="*/ 480 h 696"/>
                <a:gd name="T40" fmla="*/ 492 w 520"/>
                <a:gd name="T41" fmla="*/ 436 h 696"/>
                <a:gd name="T42" fmla="*/ 510 w 520"/>
                <a:gd name="T43" fmla="*/ 436 h 696"/>
                <a:gd name="T44" fmla="*/ 501 w 520"/>
                <a:gd name="T45" fmla="*/ 410 h 696"/>
                <a:gd name="T46" fmla="*/ 501 w 520"/>
                <a:gd name="T47" fmla="*/ 392 h 696"/>
                <a:gd name="T48" fmla="*/ 501 w 520"/>
                <a:gd name="T49" fmla="*/ 410 h 696"/>
                <a:gd name="T50" fmla="*/ 492 w 520"/>
                <a:gd name="T51" fmla="*/ 366 h 696"/>
                <a:gd name="T52" fmla="*/ 510 w 520"/>
                <a:gd name="T53" fmla="*/ 366 h 696"/>
                <a:gd name="T54" fmla="*/ 501 w 520"/>
                <a:gd name="T55" fmla="*/ 340 h 696"/>
                <a:gd name="T56" fmla="*/ 501 w 520"/>
                <a:gd name="T57" fmla="*/ 322 h 696"/>
                <a:gd name="T58" fmla="*/ 501 w 520"/>
                <a:gd name="T59" fmla="*/ 340 h 696"/>
                <a:gd name="T60" fmla="*/ 492 w 520"/>
                <a:gd name="T61" fmla="*/ 296 h 696"/>
                <a:gd name="T62" fmla="*/ 510 w 520"/>
                <a:gd name="T63" fmla="*/ 296 h 696"/>
                <a:gd name="T64" fmla="*/ 501 w 520"/>
                <a:gd name="T65" fmla="*/ 270 h 696"/>
                <a:gd name="T66" fmla="*/ 501 w 520"/>
                <a:gd name="T67" fmla="*/ 252 h 696"/>
                <a:gd name="T68" fmla="*/ 501 w 520"/>
                <a:gd name="T69" fmla="*/ 270 h 696"/>
                <a:gd name="T70" fmla="*/ 492 w 520"/>
                <a:gd name="T71" fmla="*/ 225 h 696"/>
                <a:gd name="T72" fmla="*/ 510 w 520"/>
                <a:gd name="T73" fmla="*/ 225 h 696"/>
                <a:gd name="T74" fmla="*/ 501 w 520"/>
                <a:gd name="T75" fmla="*/ 199 h 696"/>
                <a:gd name="T76" fmla="*/ 501 w 520"/>
                <a:gd name="T77" fmla="*/ 181 h 696"/>
                <a:gd name="T78" fmla="*/ 501 w 520"/>
                <a:gd name="T79" fmla="*/ 199 h 696"/>
                <a:gd name="T80" fmla="*/ 492 w 520"/>
                <a:gd name="T81" fmla="*/ 155 h 696"/>
                <a:gd name="T82" fmla="*/ 510 w 520"/>
                <a:gd name="T83" fmla="*/ 155 h 696"/>
                <a:gd name="T84" fmla="*/ 501 w 520"/>
                <a:gd name="T85" fmla="*/ 129 h 696"/>
                <a:gd name="T86" fmla="*/ 501 w 520"/>
                <a:gd name="T87" fmla="*/ 111 h 696"/>
                <a:gd name="T88" fmla="*/ 501 w 520"/>
                <a:gd name="T89" fmla="*/ 129 h 696"/>
                <a:gd name="T90" fmla="*/ 492 w 520"/>
                <a:gd name="T91" fmla="*/ 84 h 696"/>
                <a:gd name="T92" fmla="*/ 510 w 520"/>
                <a:gd name="T93" fmla="*/ 84 h 696"/>
                <a:gd name="T94" fmla="*/ 501 w 520"/>
                <a:gd name="T95" fmla="*/ 59 h 696"/>
                <a:gd name="T96" fmla="*/ 501 w 520"/>
                <a:gd name="T97" fmla="*/ 41 h 696"/>
                <a:gd name="T98" fmla="*/ 501 w 520"/>
                <a:gd name="T99" fmla="*/ 59 h 696"/>
                <a:gd name="T100" fmla="*/ 492 w 520"/>
                <a:gd name="T101" fmla="*/ 15 h 696"/>
                <a:gd name="T102" fmla="*/ 510 w 520"/>
                <a:gd name="T103" fmla="*/ 15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20" h="696">
                  <a:moveTo>
                    <a:pt x="0" y="0"/>
                  </a:moveTo>
                  <a:cubicBezTo>
                    <a:pt x="0" y="696"/>
                    <a:pt x="0" y="696"/>
                    <a:pt x="0" y="696"/>
                  </a:cubicBezTo>
                  <a:cubicBezTo>
                    <a:pt x="520" y="696"/>
                    <a:pt x="520" y="696"/>
                    <a:pt x="520" y="696"/>
                  </a:cubicBezTo>
                  <a:cubicBezTo>
                    <a:pt x="520" y="0"/>
                    <a:pt x="520" y="0"/>
                    <a:pt x="520" y="0"/>
                  </a:cubicBezTo>
                  <a:cubicBezTo>
                    <a:pt x="0" y="0"/>
                    <a:pt x="0" y="0"/>
                    <a:pt x="0" y="0"/>
                  </a:cubicBezTo>
                  <a:moveTo>
                    <a:pt x="501" y="690"/>
                  </a:moveTo>
                  <a:cubicBezTo>
                    <a:pt x="496" y="690"/>
                    <a:pt x="492" y="686"/>
                    <a:pt x="492" y="681"/>
                  </a:cubicBezTo>
                  <a:cubicBezTo>
                    <a:pt x="492" y="676"/>
                    <a:pt x="496" y="672"/>
                    <a:pt x="501" y="672"/>
                  </a:cubicBezTo>
                  <a:cubicBezTo>
                    <a:pt x="506" y="672"/>
                    <a:pt x="510" y="676"/>
                    <a:pt x="510" y="681"/>
                  </a:cubicBezTo>
                  <a:cubicBezTo>
                    <a:pt x="510" y="686"/>
                    <a:pt x="506" y="690"/>
                    <a:pt x="501" y="690"/>
                  </a:cubicBezTo>
                  <a:moveTo>
                    <a:pt x="501" y="655"/>
                  </a:moveTo>
                  <a:cubicBezTo>
                    <a:pt x="496" y="655"/>
                    <a:pt x="492" y="651"/>
                    <a:pt x="492" y="646"/>
                  </a:cubicBezTo>
                  <a:cubicBezTo>
                    <a:pt x="492" y="641"/>
                    <a:pt x="496" y="637"/>
                    <a:pt x="501" y="637"/>
                  </a:cubicBezTo>
                  <a:cubicBezTo>
                    <a:pt x="506" y="637"/>
                    <a:pt x="510" y="641"/>
                    <a:pt x="510" y="646"/>
                  </a:cubicBezTo>
                  <a:cubicBezTo>
                    <a:pt x="510" y="651"/>
                    <a:pt x="506" y="655"/>
                    <a:pt x="501" y="655"/>
                  </a:cubicBezTo>
                  <a:moveTo>
                    <a:pt x="501" y="621"/>
                  </a:moveTo>
                  <a:cubicBezTo>
                    <a:pt x="496" y="621"/>
                    <a:pt x="492" y="617"/>
                    <a:pt x="492" y="612"/>
                  </a:cubicBezTo>
                  <a:cubicBezTo>
                    <a:pt x="492" y="607"/>
                    <a:pt x="496" y="603"/>
                    <a:pt x="501" y="603"/>
                  </a:cubicBezTo>
                  <a:cubicBezTo>
                    <a:pt x="506" y="603"/>
                    <a:pt x="510" y="607"/>
                    <a:pt x="510" y="612"/>
                  </a:cubicBezTo>
                  <a:cubicBezTo>
                    <a:pt x="510" y="617"/>
                    <a:pt x="506" y="621"/>
                    <a:pt x="501" y="621"/>
                  </a:cubicBezTo>
                  <a:moveTo>
                    <a:pt x="501" y="585"/>
                  </a:moveTo>
                  <a:cubicBezTo>
                    <a:pt x="496" y="585"/>
                    <a:pt x="492" y="581"/>
                    <a:pt x="492" y="576"/>
                  </a:cubicBezTo>
                  <a:cubicBezTo>
                    <a:pt x="492" y="571"/>
                    <a:pt x="496" y="567"/>
                    <a:pt x="501" y="567"/>
                  </a:cubicBezTo>
                  <a:cubicBezTo>
                    <a:pt x="506" y="567"/>
                    <a:pt x="510" y="571"/>
                    <a:pt x="510" y="576"/>
                  </a:cubicBezTo>
                  <a:cubicBezTo>
                    <a:pt x="510" y="581"/>
                    <a:pt x="506" y="585"/>
                    <a:pt x="501" y="585"/>
                  </a:cubicBezTo>
                  <a:moveTo>
                    <a:pt x="501" y="550"/>
                  </a:moveTo>
                  <a:cubicBezTo>
                    <a:pt x="496" y="550"/>
                    <a:pt x="492" y="546"/>
                    <a:pt x="492" y="541"/>
                  </a:cubicBezTo>
                  <a:cubicBezTo>
                    <a:pt x="492" y="536"/>
                    <a:pt x="496" y="532"/>
                    <a:pt x="501" y="532"/>
                  </a:cubicBezTo>
                  <a:cubicBezTo>
                    <a:pt x="506" y="532"/>
                    <a:pt x="510" y="536"/>
                    <a:pt x="510" y="541"/>
                  </a:cubicBezTo>
                  <a:cubicBezTo>
                    <a:pt x="510" y="546"/>
                    <a:pt x="506" y="550"/>
                    <a:pt x="501" y="550"/>
                  </a:cubicBezTo>
                  <a:moveTo>
                    <a:pt x="501" y="515"/>
                  </a:moveTo>
                  <a:cubicBezTo>
                    <a:pt x="496" y="515"/>
                    <a:pt x="492" y="511"/>
                    <a:pt x="492" y="506"/>
                  </a:cubicBezTo>
                  <a:cubicBezTo>
                    <a:pt x="492" y="501"/>
                    <a:pt x="496" y="497"/>
                    <a:pt x="501" y="497"/>
                  </a:cubicBezTo>
                  <a:cubicBezTo>
                    <a:pt x="506" y="497"/>
                    <a:pt x="510" y="501"/>
                    <a:pt x="510" y="506"/>
                  </a:cubicBezTo>
                  <a:cubicBezTo>
                    <a:pt x="510" y="511"/>
                    <a:pt x="506" y="515"/>
                    <a:pt x="501" y="515"/>
                  </a:cubicBezTo>
                  <a:moveTo>
                    <a:pt x="501" y="480"/>
                  </a:moveTo>
                  <a:cubicBezTo>
                    <a:pt x="496" y="480"/>
                    <a:pt x="492" y="476"/>
                    <a:pt x="492" y="471"/>
                  </a:cubicBezTo>
                  <a:cubicBezTo>
                    <a:pt x="492" y="466"/>
                    <a:pt x="496" y="462"/>
                    <a:pt x="501" y="462"/>
                  </a:cubicBezTo>
                  <a:cubicBezTo>
                    <a:pt x="506" y="462"/>
                    <a:pt x="510" y="466"/>
                    <a:pt x="510" y="471"/>
                  </a:cubicBezTo>
                  <a:cubicBezTo>
                    <a:pt x="510" y="476"/>
                    <a:pt x="506" y="480"/>
                    <a:pt x="501" y="480"/>
                  </a:cubicBezTo>
                  <a:moveTo>
                    <a:pt x="501" y="445"/>
                  </a:moveTo>
                  <a:cubicBezTo>
                    <a:pt x="496" y="445"/>
                    <a:pt x="492" y="441"/>
                    <a:pt x="492" y="436"/>
                  </a:cubicBezTo>
                  <a:cubicBezTo>
                    <a:pt x="492" y="431"/>
                    <a:pt x="496" y="427"/>
                    <a:pt x="501" y="427"/>
                  </a:cubicBezTo>
                  <a:cubicBezTo>
                    <a:pt x="506" y="427"/>
                    <a:pt x="510" y="431"/>
                    <a:pt x="510" y="436"/>
                  </a:cubicBezTo>
                  <a:cubicBezTo>
                    <a:pt x="510" y="441"/>
                    <a:pt x="506" y="445"/>
                    <a:pt x="501" y="445"/>
                  </a:cubicBezTo>
                  <a:moveTo>
                    <a:pt x="501" y="410"/>
                  </a:moveTo>
                  <a:cubicBezTo>
                    <a:pt x="496" y="410"/>
                    <a:pt x="492" y="406"/>
                    <a:pt x="492" y="401"/>
                  </a:cubicBezTo>
                  <a:cubicBezTo>
                    <a:pt x="492" y="396"/>
                    <a:pt x="496" y="392"/>
                    <a:pt x="501" y="392"/>
                  </a:cubicBezTo>
                  <a:cubicBezTo>
                    <a:pt x="506" y="392"/>
                    <a:pt x="510" y="396"/>
                    <a:pt x="510" y="401"/>
                  </a:cubicBezTo>
                  <a:cubicBezTo>
                    <a:pt x="510" y="406"/>
                    <a:pt x="506" y="410"/>
                    <a:pt x="501" y="410"/>
                  </a:cubicBezTo>
                  <a:moveTo>
                    <a:pt x="501" y="375"/>
                  </a:moveTo>
                  <a:cubicBezTo>
                    <a:pt x="496" y="375"/>
                    <a:pt x="492" y="371"/>
                    <a:pt x="492" y="366"/>
                  </a:cubicBezTo>
                  <a:cubicBezTo>
                    <a:pt x="492" y="361"/>
                    <a:pt x="496" y="357"/>
                    <a:pt x="501" y="357"/>
                  </a:cubicBezTo>
                  <a:cubicBezTo>
                    <a:pt x="506" y="357"/>
                    <a:pt x="510" y="361"/>
                    <a:pt x="510" y="366"/>
                  </a:cubicBezTo>
                  <a:cubicBezTo>
                    <a:pt x="510" y="371"/>
                    <a:pt x="506" y="375"/>
                    <a:pt x="501" y="375"/>
                  </a:cubicBezTo>
                  <a:moveTo>
                    <a:pt x="501" y="340"/>
                  </a:moveTo>
                  <a:cubicBezTo>
                    <a:pt x="496" y="340"/>
                    <a:pt x="492" y="336"/>
                    <a:pt x="492" y="331"/>
                  </a:cubicBezTo>
                  <a:cubicBezTo>
                    <a:pt x="492" y="326"/>
                    <a:pt x="496" y="322"/>
                    <a:pt x="501" y="322"/>
                  </a:cubicBezTo>
                  <a:cubicBezTo>
                    <a:pt x="506" y="322"/>
                    <a:pt x="510" y="326"/>
                    <a:pt x="510" y="331"/>
                  </a:cubicBezTo>
                  <a:cubicBezTo>
                    <a:pt x="510" y="336"/>
                    <a:pt x="506" y="340"/>
                    <a:pt x="501" y="340"/>
                  </a:cubicBezTo>
                  <a:moveTo>
                    <a:pt x="501" y="305"/>
                  </a:moveTo>
                  <a:cubicBezTo>
                    <a:pt x="496" y="305"/>
                    <a:pt x="492" y="301"/>
                    <a:pt x="492" y="296"/>
                  </a:cubicBezTo>
                  <a:cubicBezTo>
                    <a:pt x="492" y="291"/>
                    <a:pt x="496" y="287"/>
                    <a:pt x="501" y="287"/>
                  </a:cubicBezTo>
                  <a:cubicBezTo>
                    <a:pt x="506" y="287"/>
                    <a:pt x="510" y="291"/>
                    <a:pt x="510" y="296"/>
                  </a:cubicBezTo>
                  <a:cubicBezTo>
                    <a:pt x="510" y="301"/>
                    <a:pt x="506" y="305"/>
                    <a:pt x="501" y="305"/>
                  </a:cubicBezTo>
                  <a:moveTo>
                    <a:pt x="501" y="270"/>
                  </a:moveTo>
                  <a:cubicBezTo>
                    <a:pt x="496" y="270"/>
                    <a:pt x="492" y="266"/>
                    <a:pt x="492" y="261"/>
                  </a:cubicBezTo>
                  <a:cubicBezTo>
                    <a:pt x="492" y="256"/>
                    <a:pt x="496" y="252"/>
                    <a:pt x="501" y="252"/>
                  </a:cubicBezTo>
                  <a:cubicBezTo>
                    <a:pt x="506" y="252"/>
                    <a:pt x="510" y="256"/>
                    <a:pt x="510" y="261"/>
                  </a:cubicBezTo>
                  <a:cubicBezTo>
                    <a:pt x="510" y="266"/>
                    <a:pt x="506" y="270"/>
                    <a:pt x="501" y="270"/>
                  </a:cubicBezTo>
                  <a:moveTo>
                    <a:pt x="501" y="234"/>
                  </a:moveTo>
                  <a:cubicBezTo>
                    <a:pt x="496" y="234"/>
                    <a:pt x="492" y="230"/>
                    <a:pt x="492" y="225"/>
                  </a:cubicBezTo>
                  <a:cubicBezTo>
                    <a:pt x="492" y="221"/>
                    <a:pt x="496" y="217"/>
                    <a:pt x="501" y="217"/>
                  </a:cubicBezTo>
                  <a:cubicBezTo>
                    <a:pt x="506" y="217"/>
                    <a:pt x="510" y="221"/>
                    <a:pt x="510" y="225"/>
                  </a:cubicBezTo>
                  <a:cubicBezTo>
                    <a:pt x="510" y="230"/>
                    <a:pt x="506" y="234"/>
                    <a:pt x="501" y="234"/>
                  </a:cubicBezTo>
                  <a:moveTo>
                    <a:pt x="501" y="199"/>
                  </a:moveTo>
                  <a:cubicBezTo>
                    <a:pt x="496" y="199"/>
                    <a:pt x="492" y="195"/>
                    <a:pt x="492" y="190"/>
                  </a:cubicBezTo>
                  <a:cubicBezTo>
                    <a:pt x="492" y="185"/>
                    <a:pt x="496" y="181"/>
                    <a:pt x="501" y="181"/>
                  </a:cubicBezTo>
                  <a:cubicBezTo>
                    <a:pt x="506" y="181"/>
                    <a:pt x="510" y="185"/>
                    <a:pt x="510" y="190"/>
                  </a:cubicBezTo>
                  <a:cubicBezTo>
                    <a:pt x="510" y="195"/>
                    <a:pt x="506" y="199"/>
                    <a:pt x="501" y="199"/>
                  </a:cubicBezTo>
                  <a:moveTo>
                    <a:pt x="501" y="164"/>
                  </a:moveTo>
                  <a:cubicBezTo>
                    <a:pt x="496" y="164"/>
                    <a:pt x="492" y="160"/>
                    <a:pt x="492" y="155"/>
                  </a:cubicBezTo>
                  <a:cubicBezTo>
                    <a:pt x="492" y="150"/>
                    <a:pt x="496" y="146"/>
                    <a:pt x="501" y="146"/>
                  </a:cubicBezTo>
                  <a:cubicBezTo>
                    <a:pt x="506" y="146"/>
                    <a:pt x="510" y="150"/>
                    <a:pt x="510" y="155"/>
                  </a:cubicBezTo>
                  <a:cubicBezTo>
                    <a:pt x="510" y="160"/>
                    <a:pt x="506" y="164"/>
                    <a:pt x="501" y="164"/>
                  </a:cubicBezTo>
                  <a:moveTo>
                    <a:pt x="501" y="129"/>
                  </a:moveTo>
                  <a:cubicBezTo>
                    <a:pt x="496" y="129"/>
                    <a:pt x="492" y="125"/>
                    <a:pt x="492" y="120"/>
                  </a:cubicBezTo>
                  <a:cubicBezTo>
                    <a:pt x="492" y="115"/>
                    <a:pt x="496" y="111"/>
                    <a:pt x="501" y="111"/>
                  </a:cubicBezTo>
                  <a:cubicBezTo>
                    <a:pt x="506" y="111"/>
                    <a:pt x="510" y="115"/>
                    <a:pt x="510" y="120"/>
                  </a:cubicBezTo>
                  <a:cubicBezTo>
                    <a:pt x="510" y="125"/>
                    <a:pt x="506" y="129"/>
                    <a:pt x="501" y="129"/>
                  </a:cubicBezTo>
                  <a:moveTo>
                    <a:pt x="501" y="93"/>
                  </a:moveTo>
                  <a:cubicBezTo>
                    <a:pt x="496" y="93"/>
                    <a:pt x="492" y="89"/>
                    <a:pt x="492" y="84"/>
                  </a:cubicBezTo>
                  <a:cubicBezTo>
                    <a:pt x="492" y="79"/>
                    <a:pt x="496" y="75"/>
                    <a:pt x="501" y="75"/>
                  </a:cubicBezTo>
                  <a:cubicBezTo>
                    <a:pt x="506" y="75"/>
                    <a:pt x="510" y="79"/>
                    <a:pt x="510" y="84"/>
                  </a:cubicBezTo>
                  <a:cubicBezTo>
                    <a:pt x="510" y="89"/>
                    <a:pt x="506" y="93"/>
                    <a:pt x="501" y="93"/>
                  </a:cubicBezTo>
                  <a:moveTo>
                    <a:pt x="501" y="59"/>
                  </a:moveTo>
                  <a:cubicBezTo>
                    <a:pt x="496" y="59"/>
                    <a:pt x="492" y="55"/>
                    <a:pt x="492" y="50"/>
                  </a:cubicBezTo>
                  <a:cubicBezTo>
                    <a:pt x="492" y="45"/>
                    <a:pt x="496" y="41"/>
                    <a:pt x="501" y="41"/>
                  </a:cubicBezTo>
                  <a:cubicBezTo>
                    <a:pt x="506" y="41"/>
                    <a:pt x="510" y="45"/>
                    <a:pt x="510" y="50"/>
                  </a:cubicBezTo>
                  <a:cubicBezTo>
                    <a:pt x="510" y="55"/>
                    <a:pt x="506" y="59"/>
                    <a:pt x="501" y="59"/>
                  </a:cubicBezTo>
                  <a:moveTo>
                    <a:pt x="501" y="24"/>
                  </a:moveTo>
                  <a:cubicBezTo>
                    <a:pt x="496" y="24"/>
                    <a:pt x="492" y="20"/>
                    <a:pt x="492" y="15"/>
                  </a:cubicBezTo>
                  <a:cubicBezTo>
                    <a:pt x="492" y="10"/>
                    <a:pt x="496" y="6"/>
                    <a:pt x="501" y="6"/>
                  </a:cubicBezTo>
                  <a:cubicBezTo>
                    <a:pt x="506" y="6"/>
                    <a:pt x="510" y="10"/>
                    <a:pt x="510" y="15"/>
                  </a:cubicBezTo>
                  <a:cubicBezTo>
                    <a:pt x="510" y="20"/>
                    <a:pt x="506" y="24"/>
                    <a:pt x="501" y="2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9" name="îṩḻï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21DC3B2-3FA3-4C46-9B3D-E518C694C4DC}"/>
                </a:ext>
              </a:extLst>
            </p:cNvPr>
            <p:cNvSpPr/>
            <p:nvPr/>
          </p:nvSpPr>
          <p:spPr bwMode="auto">
            <a:xfrm>
              <a:off x="4413703" y="4558555"/>
              <a:ext cx="91009" cy="10007"/>
            </a:xfrm>
            <a:custGeom>
              <a:avLst/>
              <a:gdLst>
                <a:gd name="T0" fmla="*/ 82 w 84"/>
                <a:gd name="T1" fmla="*/ 9 h 9"/>
                <a:gd name="T2" fmla="*/ 2 w 84"/>
                <a:gd name="T3" fmla="*/ 9 h 9"/>
                <a:gd name="T4" fmla="*/ 0 w 84"/>
                <a:gd name="T5" fmla="*/ 6 h 9"/>
                <a:gd name="T6" fmla="*/ 0 w 84"/>
                <a:gd name="T7" fmla="*/ 2 h 9"/>
                <a:gd name="T8" fmla="*/ 2 w 84"/>
                <a:gd name="T9" fmla="*/ 0 h 9"/>
                <a:gd name="T10" fmla="*/ 82 w 84"/>
                <a:gd name="T11" fmla="*/ 0 h 9"/>
                <a:gd name="T12" fmla="*/ 84 w 84"/>
                <a:gd name="T13" fmla="*/ 2 h 9"/>
                <a:gd name="T14" fmla="*/ 84 w 84"/>
                <a:gd name="T15" fmla="*/ 6 h 9"/>
                <a:gd name="T16" fmla="*/ 82 w 84"/>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
                  <a:moveTo>
                    <a:pt x="82" y="9"/>
                  </a:moveTo>
                  <a:cubicBezTo>
                    <a:pt x="2" y="9"/>
                    <a:pt x="2" y="9"/>
                    <a:pt x="2" y="9"/>
                  </a:cubicBezTo>
                  <a:cubicBezTo>
                    <a:pt x="1" y="9"/>
                    <a:pt x="0" y="8"/>
                    <a:pt x="0" y="6"/>
                  </a:cubicBezTo>
                  <a:cubicBezTo>
                    <a:pt x="0" y="2"/>
                    <a:pt x="0" y="2"/>
                    <a:pt x="0" y="2"/>
                  </a:cubicBezTo>
                  <a:cubicBezTo>
                    <a:pt x="0" y="1"/>
                    <a:pt x="1" y="0"/>
                    <a:pt x="2" y="0"/>
                  </a:cubicBezTo>
                  <a:cubicBezTo>
                    <a:pt x="82" y="0"/>
                    <a:pt x="82" y="0"/>
                    <a:pt x="82" y="0"/>
                  </a:cubicBezTo>
                  <a:cubicBezTo>
                    <a:pt x="83" y="0"/>
                    <a:pt x="84" y="1"/>
                    <a:pt x="84" y="2"/>
                  </a:cubicBezTo>
                  <a:cubicBezTo>
                    <a:pt x="84" y="6"/>
                    <a:pt x="84" y="6"/>
                    <a:pt x="84" y="6"/>
                  </a:cubicBezTo>
                  <a:cubicBezTo>
                    <a:pt x="84" y="8"/>
                    <a:pt x="83" y="9"/>
                    <a:pt x="82" y="9"/>
                  </a:cubicBezTo>
                  <a:close/>
                </a:path>
              </a:pathLst>
            </a:custGeom>
            <a:solidFill>
              <a:srgbClr val="BAB0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0" name="îsli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A9B344A-C481-4024-99AA-D6D9CF12EF8B}"/>
                </a:ext>
              </a:extLst>
            </p:cNvPr>
            <p:cNvSpPr/>
            <p:nvPr/>
          </p:nvSpPr>
          <p:spPr bwMode="auto">
            <a:xfrm>
              <a:off x="4413703" y="4596674"/>
              <a:ext cx="91009" cy="9530"/>
            </a:xfrm>
            <a:custGeom>
              <a:avLst/>
              <a:gdLst>
                <a:gd name="T0" fmla="*/ 82 w 84"/>
                <a:gd name="T1" fmla="*/ 9 h 9"/>
                <a:gd name="T2" fmla="*/ 2 w 84"/>
                <a:gd name="T3" fmla="*/ 9 h 9"/>
                <a:gd name="T4" fmla="*/ 0 w 84"/>
                <a:gd name="T5" fmla="*/ 6 h 9"/>
                <a:gd name="T6" fmla="*/ 0 w 84"/>
                <a:gd name="T7" fmla="*/ 2 h 9"/>
                <a:gd name="T8" fmla="*/ 2 w 84"/>
                <a:gd name="T9" fmla="*/ 0 h 9"/>
                <a:gd name="T10" fmla="*/ 82 w 84"/>
                <a:gd name="T11" fmla="*/ 0 h 9"/>
                <a:gd name="T12" fmla="*/ 84 w 84"/>
                <a:gd name="T13" fmla="*/ 2 h 9"/>
                <a:gd name="T14" fmla="*/ 84 w 84"/>
                <a:gd name="T15" fmla="*/ 6 h 9"/>
                <a:gd name="T16" fmla="*/ 82 w 84"/>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
                  <a:moveTo>
                    <a:pt x="82" y="9"/>
                  </a:moveTo>
                  <a:cubicBezTo>
                    <a:pt x="2" y="9"/>
                    <a:pt x="2" y="9"/>
                    <a:pt x="2" y="9"/>
                  </a:cubicBezTo>
                  <a:cubicBezTo>
                    <a:pt x="1" y="9"/>
                    <a:pt x="0" y="8"/>
                    <a:pt x="0" y="6"/>
                  </a:cubicBezTo>
                  <a:cubicBezTo>
                    <a:pt x="0" y="2"/>
                    <a:pt x="0" y="2"/>
                    <a:pt x="0" y="2"/>
                  </a:cubicBezTo>
                  <a:cubicBezTo>
                    <a:pt x="0" y="1"/>
                    <a:pt x="1" y="0"/>
                    <a:pt x="2" y="0"/>
                  </a:cubicBezTo>
                  <a:cubicBezTo>
                    <a:pt x="82" y="0"/>
                    <a:pt x="82" y="0"/>
                    <a:pt x="82" y="0"/>
                  </a:cubicBezTo>
                  <a:cubicBezTo>
                    <a:pt x="83" y="0"/>
                    <a:pt x="84" y="1"/>
                    <a:pt x="84" y="2"/>
                  </a:cubicBezTo>
                  <a:cubicBezTo>
                    <a:pt x="84" y="6"/>
                    <a:pt x="84" y="6"/>
                    <a:pt x="84" y="6"/>
                  </a:cubicBezTo>
                  <a:cubicBezTo>
                    <a:pt x="84" y="8"/>
                    <a:pt x="83" y="9"/>
                    <a:pt x="82" y="9"/>
                  </a:cubicBezTo>
                  <a:close/>
                </a:path>
              </a:pathLst>
            </a:custGeom>
            <a:solidFill>
              <a:srgbClr val="BAB0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1" name="íŝľ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CB4AF92-D23B-4584-A4E5-53B642FB59F7}"/>
                </a:ext>
              </a:extLst>
            </p:cNvPr>
            <p:cNvSpPr/>
            <p:nvPr/>
          </p:nvSpPr>
          <p:spPr bwMode="auto">
            <a:xfrm>
              <a:off x="4413703" y="4633363"/>
              <a:ext cx="91009" cy="9530"/>
            </a:xfrm>
            <a:custGeom>
              <a:avLst/>
              <a:gdLst>
                <a:gd name="T0" fmla="*/ 82 w 84"/>
                <a:gd name="T1" fmla="*/ 9 h 9"/>
                <a:gd name="T2" fmla="*/ 2 w 84"/>
                <a:gd name="T3" fmla="*/ 9 h 9"/>
                <a:gd name="T4" fmla="*/ 0 w 84"/>
                <a:gd name="T5" fmla="*/ 7 h 9"/>
                <a:gd name="T6" fmla="*/ 0 w 84"/>
                <a:gd name="T7" fmla="*/ 2 h 9"/>
                <a:gd name="T8" fmla="*/ 2 w 84"/>
                <a:gd name="T9" fmla="*/ 0 h 9"/>
                <a:gd name="T10" fmla="*/ 82 w 84"/>
                <a:gd name="T11" fmla="*/ 0 h 9"/>
                <a:gd name="T12" fmla="*/ 84 w 84"/>
                <a:gd name="T13" fmla="*/ 2 h 9"/>
                <a:gd name="T14" fmla="*/ 84 w 84"/>
                <a:gd name="T15" fmla="*/ 7 h 9"/>
                <a:gd name="T16" fmla="*/ 82 w 84"/>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
                  <a:moveTo>
                    <a:pt x="82" y="9"/>
                  </a:moveTo>
                  <a:cubicBezTo>
                    <a:pt x="2" y="9"/>
                    <a:pt x="2" y="9"/>
                    <a:pt x="2" y="9"/>
                  </a:cubicBezTo>
                  <a:cubicBezTo>
                    <a:pt x="1" y="9"/>
                    <a:pt x="0" y="8"/>
                    <a:pt x="0" y="7"/>
                  </a:cubicBezTo>
                  <a:cubicBezTo>
                    <a:pt x="0" y="2"/>
                    <a:pt x="0" y="2"/>
                    <a:pt x="0" y="2"/>
                  </a:cubicBezTo>
                  <a:cubicBezTo>
                    <a:pt x="0" y="1"/>
                    <a:pt x="1" y="0"/>
                    <a:pt x="2" y="0"/>
                  </a:cubicBezTo>
                  <a:cubicBezTo>
                    <a:pt x="82" y="0"/>
                    <a:pt x="82" y="0"/>
                    <a:pt x="82" y="0"/>
                  </a:cubicBezTo>
                  <a:cubicBezTo>
                    <a:pt x="83" y="0"/>
                    <a:pt x="84" y="1"/>
                    <a:pt x="84" y="2"/>
                  </a:cubicBezTo>
                  <a:cubicBezTo>
                    <a:pt x="84" y="7"/>
                    <a:pt x="84" y="7"/>
                    <a:pt x="84" y="7"/>
                  </a:cubicBezTo>
                  <a:cubicBezTo>
                    <a:pt x="84" y="8"/>
                    <a:pt x="83" y="9"/>
                    <a:pt x="82" y="9"/>
                  </a:cubicBezTo>
                  <a:close/>
                </a:path>
              </a:pathLst>
            </a:custGeom>
            <a:solidFill>
              <a:srgbClr val="BAB0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2" name="ïṥḷî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9D0ACD5-A4F2-4DD8-BBAF-47E61BEC1A0A}"/>
                </a:ext>
              </a:extLst>
            </p:cNvPr>
            <p:cNvSpPr/>
            <p:nvPr/>
          </p:nvSpPr>
          <p:spPr bwMode="auto">
            <a:xfrm>
              <a:off x="4413703" y="4671005"/>
              <a:ext cx="91009" cy="10007"/>
            </a:xfrm>
            <a:custGeom>
              <a:avLst/>
              <a:gdLst>
                <a:gd name="T0" fmla="*/ 82 w 84"/>
                <a:gd name="T1" fmla="*/ 9 h 9"/>
                <a:gd name="T2" fmla="*/ 2 w 84"/>
                <a:gd name="T3" fmla="*/ 9 h 9"/>
                <a:gd name="T4" fmla="*/ 0 w 84"/>
                <a:gd name="T5" fmla="*/ 7 h 9"/>
                <a:gd name="T6" fmla="*/ 0 w 84"/>
                <a:gd name="T7" fmla="*/ 2 h 9"/>
                <a:gd name="T8" fmla="*/ 2 w 84"/>
                <a:gd name="T9" fmla="*/ 0 h 9"/>
                <a:gd name="T10" fmla="*/ 82 w 84"/>
                <a:gd name="T11" fmla="*/ 0 h 9"/>
                <a:gd name="T12" fmla="*/ 84 w 84"/>
                <a:gd name="T13" fmla="*/ 2 h 9"/>
                <a:gd name="T14" fmla="*/ 84 w 84"/>
                <a:gd name="T15" fmla="*/ 7 h 9"/>
                <a:gd name="T16" fmla="*/ 82 w 84"/>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
                  <a:moveTo>
                    <a:pt x="82" y="9"/>
                  </a:moveTo>
                  <a:cubicBezTo>
                    <a:pt x="2" y="9"/>
                    <a:pt x="2" y="9"/>
                    <a:pt x="2" y="9"/>
                  </a:cubicBezTo>
                  <a:cubicBezTo>
                    <a:pt x="1" y="9"/>
                    <a:pt x="0" y="8"/>
                    <a:pt x="0" y="7"/>
                  </a:cubicBezTo>
                  <a:cubicBezTo>
                    <a:pt x="0" y="2"/>
                    <a:pt x="0" y="2"/>
                    <a:pt x="0" y="2"/>
                  </a:cubicBezTo>
                  <a:cubicBezTo>
                    <a:pt x="0" y="1"/>
                    <a:pt x="1" y="0"/>
                    <a:pt x="2" y="0"/>
                  </a:cubicBezTo>
                  <a:cubicBezTo>
                    <a:pt x="82" y="0"/>
                    <a:pt x="82" y="0"/>
                    <a:pt x="82" y="0"/>
                  </a:cubicBezTo>
                  <a:cubicBezTo>
                    <a:pt x="83" y="0"/>
                    <a:pt x="84" y="1"/>
                    <a:pt x="84" y="2"/>
                  </a:cubicBezTo>
                  <a:cubicBezTo>
                    <a:pt x="84" y="7"/>
                    <a:pt x="84" y="7"/>
                    <a:pt x="84" y="7"/>
                  </a:cubicBezTo>
                  <a:cubicBezTo>
                    <a:pt x="84" y="8"/>
                    <a:pt x="83" y="9"/>
                    <a:pt x="82" y="9"/>
                  </a:cubicBezTo>
                  <a:close/>
                </a:path>
              </a:pathLst>
            </a:custGeom>
            <a:solidFill>
              <a:srgbClr val="BAB0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3" name="îṥľí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9EB30E8-5F4E-4BC8-BC08-00FCE1338AA0}"/>
                </a:ext>
              </a:extLst>
            </p:cNvPr>
            <p:cNvSpPr/>
            <p:nvPr/>
          </p:nvSpPr>
          <p:spPr bwMode="auto">
            <a:xfrm>
              <a:off x="4413703" y="4710077"/>
              <a:ext cx="91009" cy="9530"/>
            </a:xfrm>
            <a:custGeom>
              <a:avLst/>
              <a:gdLst>
                <a:gd name="T0" fmla="*/ 82 w 84"/>
                <a:gd name="T1" fmla="*/ 9 h 9"/>
                <a:gd name="T2" fmla="*/ 2 w 84"/>
                <a:gd name="T3" fmla="*/ 9 h 9"/>
                <a:gd name="T4" fmla="*/ 0 w 84"/>
                <a:gd name="T5" fmla="*/ 7 h 9"/>
                <a:gd name="T6" fmla="*/ 0 w 84"/>
                <a:gd name="T7" fmla="*/ 3 h 9"/>
                <a:gd name="T8" fmla="*/ 2 w 84"/>
                <a:gd name="T9" fmla="*/ 0 h 9"/>
                <a:gd name="T10" fmla="*/ 82 w 84"/>
                <a:gd name="T11" fmla="*/ 0 h 9"/>
                <a:gd name="T12" fmla="*/ 84 w 84"/>
                <a:gd name="T13" fmla="*/ 3 h 9"/>
                <a:gd name="T14" fmla="*/ 84 w 84"/>
                <a:gd name="T15" fmla="*/ 7 h 9"/>
                <a:gd name="T16" fmla="*/ 82 w 84"/>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
                  <a:moveTo>
                    <a:pt x="82" y="9"/>
                  </a:moveTo>
                  <a:cubicBezTo>
                    <a:pt x="2" y="9"/>
                    <a:pt x="2" y="9"/>
                    <a:pt x="2" y="9"/>
                  </a:cubicBezTo>
                  <a:cubicBezTo>
                    <a:pt x="1" y="9"/>
                    <a:pt x="0" y="8"/>
                    <a:pt x="0" y="7"/>
                  </a:cubicBezTo>
                  <a:cubicBezTo>
                    <a:pt x="0" y="3"/>
                    <a:pt x="0" y="3"/>
                    <a:pt x="0" y="3"/>
                  </a:cubicBezTo>
                  <a:cubicBezTo>
                    <a:pt x="0" y="1"/>
                    <a:pt x="1" y="0"/>
                    <a:pt x="2" y="0"/>
                  </a:cubicBezTo>
                  <a:cubicBezTo>
                    <a:pt x="82" y="0"/>
                    <a:pt x="82" y="0"/>
                    <a:pt x="82" y="0"/>
                  </a:cubicBezTo>
                  <a:cubicBezTo>
                    <a:pt x="83" y="0"/>
                    <a:pt x="84" y="1"/>
                    <a:pt x="84" y="3"/>
                  </a:cubicBezTo>
                  <a:cubicBezTo>
                    <a:pt x="84" y="7"/>
                    <a:pt x="84" y="7"/>
                    <a:pt x="84" y="7"/>
                  </a:cubicBezTo>
                  <a:cubicBezTo>
                    <a:pt x="84" y="8"/>
                    <a:pt x="83" y="9"/>
                    <a:pt x="82" y="9"/>
                  </a:cubicBezTo>
                  <a:close/>
                </a:path>
              </a:pathLst>
            </a:custGeom>
            <a:solidFill>
              <a:srgbClr val="BAB0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4" name="íŝlí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A30ACA1-9CE4-479E-B035-444DAE3AD5F8}"/>
                </a:ext>
              </a:extLst>
            </p:cNvPr>
            <p:cNvSpPr/>
            <p:nvPr/>
          </p:nvSpPr>
          <p:spPr bwMode="auto">
            <a:xfrm>
              <a:off x="4413703" y="4747719"/>
              <a:ext cx="91009" cy="10007"/>
            </a:xfrm>
            <a:custGeom>
              <a:avLst/>
              <a:gdLst>
                <a:gd name="T0" fmla="*/ 82 w 84"/>
                <a:gd name="T1" fmla="*/ 9 h 9"/>
                <a:gd name="T2" fmla="*/ 2 w 84"/>
                <a:gd name="T3" fmla="*/ 9 h 9"/>
                <a:gd name="T4" fmla="*/ 0 w 84"/>
                <a:gd name="T5" fmla="*/ 7 h 9"/>
                <a:gd name="T6" fmla="*/ 0 w 84"/>
                <a:gd name="T7" fmla="*/ 3 h 9"/>
                <a:gd name="T8" fmla="*/ 2 w 84"/>
                <a:gd name="T9" fmla="*/ 0 h 9"/>
                <a:gd name="T10" fmla="*/ 82 w 84"/>
                <a:gd name="T11" fmla="*/ 0 h 9"/>
                <a:gd name="T12" fmla="*/ 84 w 84"/>
                <a:gd name="T13" fmla="*/ 3 h 9"/>
                <a:gd name="T14" fmla="*/ 84 w 84"/>
                <a:gd name="T15" fmla="*/ 7 h 9"/>
                <a:gd name="T16" fmla="*/ 82 w 84"/>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
                  <a:moveTo>
                    <a:pt x="82" y="9"/>
                  </a:moveTo>
                  <a:cubicBezTo>
                    <a:pt x="2" y="9"/>
                    <a:pt x="2" y="9"/>
                    <a:pt x="2" y="9"/>
                  </a:cubicBezTo>
                  <a:cubicBezTo>
                    <a:pt x="1" y="9"/>
                    <a:pt x="0" y="8"/>
                    <a:pt x="0" y="7"/>
                  </a:cubicBezTo>
                  <a:cubicBezTo>
                    <a:pt x="0" y="3"/>
                    <a:pt x="0" y="3"/>
                    <a:pt x="0" y="3"/>
                  </a:cubicBezTo>
                  <a:cubicBezTo>
                    <a:pt x="0" y="1"/>
                    <a:pt x="1" y="0"/>
                    <a:pt x="2" y="0"/>
                  </a:cubicBezTo>
                  <a:cubicBezTo>
                    <a:pt x="82" y="0"/>
                    <a:pt x="82" y="0"/>
                    <a:pt x="82" y="0"/>
                  </a:cubicBezTo>
                  <a:cubicBezTo>
                    <a:pt x="83" y="0"/>
                    <a:pt x="84" y="1"/>
                    <a:pt x="84" y="3"/>
                  </a:cubicBezTo>
                  <a:cubicBezTo>
                    <a:pt x="84" y="7"/>
                    <a:pt x="84" y="7"/>
                    <a:pt x="84" y="7"/>
                  </a:cubicBezTo>
                  <a:cubicBezTo>
                    <a:pt x="84" y="8"/>
                    <a:pt x="83" y="9"/>
                    <a:pt x="82" y="9"/>
                  </a:cubicBezTo>
                  <a:close/>
                </a:path>
              </a:pathLst>
            </a:custGeom>
            <a:solidFill>
              <a:srgbClr val="BAB0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5" name="iṩľí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507A33E-383C-4D03-AFAA-55EFAEC0A5EF}"/>
                </a:ext>
              </a:extLst>
            </p:cNvPr>
            <p:cNvSpPr/>
            <p:nvPr/>
          </p:nvSpPr>
          <p:spPr bwMode="auto">
            <a:xfrm>
              <a:off x="4413703" y="4785837"/>
              <a:ext cx="91009" cy="9530"/>
            </a:xfrm>
            <a:custGeom>
              <a:avLst/>
              <a:gdLst>
                <a:gd name="T0" fmla="*/ 82 w 84"/>
                <a:gd name="T1" fmla="*/ 9 h 9"/>
                <a:gd name="T2" fmla="*/ 2 w 84"/>
                <a:gd name="T3" fmla="*/ 9 h 9"/>
                <a:gd name="T4" fmla="*/ 0 w 84"/>
                <a:gd name="T5" fmla="*/ 6 h 9"/>
                <a:gd name="T6" fmla="*/ 0 w 84"/>
                <a:gd name="T7" fmla="*/ 2 h 9"/>
                <a:gd name="T8" fmla="*/ 2 w 84"/>
                <a:gd name="T9" fmla="*/ 0 h 9"/>
                <a:gd name="T10" fmla="*/ 82 w 84"/>
                <a:gd name="T11" fmla="*/ 0 h 9"/>
                <a:gd name="T12" fmla="*/ 84 w 84"/>
                <a:gd name="T13" fmla="*/ 2 h 9"/>
                <a:gd name="T14" fmla="*/ 84 w 84"/>
                <a:gd name="T15" fmla="*/ 6 h 9"/>
                <a:gd name="T16" fmla="*/ 82 w 84"/>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
                  <a:moveTo>
                    <a:pt x="82" y="9"/>
                  </a:moveTo>
                  <a:cubicBezTo>
                    <a:pt x="2" y="9"/>
                    <a:pt x="2" y="9"/>
                    <a:pt x="2" y="9"/>
                  </a:cubicBezTo>
                  <a:cubicBezTo>
                    <a:pt x="1" y="9"/>
                    <a:pt x="0" y="8"/>
                    <a:pt x="0" y="6"/>
                  </a:cubicBezTo>
                  <a:cubicBezTo>
                    <a:pt x="0" y="2"/>
                    <a:pt x="0" y="2"/>
                    <a:pt x="0" y="2"/>
                  </a:cubicBezTo>
                  <a:cubicBezTo>
                    <a:pt x="0" y="1"/>
                    <a:pt x="1" y="0"/>
                    <a:pt x="2" y="0"/>
                  </a:cubicBezTo>
                  <a:cubicBezTo>
                    <a:pt x="82" y="0"/>
                    <a:pt x="82" y="0"/>
                    <a:pt x="82" y="0"/>
                  </a:cubicBezTo>
                  <a:cubicBezTo>
                    <a:pt x="83" y="0"/>
                    <a:pt x="84" y="1"/>
                    <a:pt x="84" y="2"/>
                  </a:cubicBezTo>
                  <a:cubicBezTo>
                    <a:pt x="84" y="6"/>
                    <a:pt x="84" y="6"/>
                    <a:pt x="84" y="6"/>
                  </a:cubicBezTo>
                  <a:cubicBezTo>
                    <a:pt x="84" y="8"/>
                    <a:pt x="83" y="9"/>
                    <a:pt x="82" y="9"/>
                  </a:cubicBezTo>
                  <a:close/>
                </a:path>
              </a:pathLst>
            </a:custGeom>
            <a:solidFill>
              <a:srgbClr val="BAB0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6" name="iślï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7873A7C-ACEA-466E-830B-D94436E237E5}"/>
                </a:ext>
              </a:extLst>
            </p:cNvPr>
            <p:cNvSpPr/>
            <p:nvPr/>
          </p:nvSpPr>
          <p:spPr bwMode="auto">
            <a:xfrm>
              <a:off x="4413703" y="4823480"/>
              <a:ext cx="91009" cy="9530"/>
            </a:xfrm>
            <a:custGeom>
              <a:avLst/>
              <a:gdLst>
                <a:gd name="T0" fmla="*/ 82 w 84"/>
                <a:gd name="T1" fmla="*/ 9 h 9"/>
                <a:gd name="T2" fmla="*/ 2 w 84"/>
                <a:gd name="T3" fmla="*/ 9 h 9"/>
                <a:gd name="T4" fmla="*/ 0 w 84"/>
                <a:gd name="T5" fmla="*/ 6 h 9"/>
                <a:gd name="T6" fmla="*/ 0 w 84"/>
                <a:gd name="T7" fmla="*/ 2 h 9"/>
                <a:gd name="T8" fmla="*/ 2 w 84"/>
                <a:gd name="T9" fmla="*/ 0 h 9"/>
                <a:gd name="T10" fmla="*/ 82 w 84"/>
                <a:gd name="T11" fmla="*/ 0 h 9"/>
                <a:gd name="T12" fmla="*/ 84 w 84"/>
                <a:gd name="T13" fmla="*/ 2 h 9"/>
                <a:gd name="T14" fmla="*/ 84 w 84"/>
                <a:gd name="T15" fmla="*/ 6 h 9"/>
                <a:gd name="T16" fmla="*/ 82 w 84"/>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
                  <a:moveTo>
                    <a:pt x="82" y="9"/>
                  </a:moveTo>
                  <a:cubicBezTo>
                    <a:pt x="2" y="9"/>
                    <a:pt x="2" y="9"/>
                    <a:pt x="2" y="9"/>
                  </a:cubicBezTo>
                  <a:cubicBezTo>
                    <a:pt x="1" y="9"/>
                    <a:pt x="0" y="8"/>
                    <a:pt x="0" y="6"/>
                  </a:cubicBezTo>
                  <a:cubicBezTo>
                    <a:pt x="0" y="2"/>
                    <a:pt x="0" y="2"/>
                    <a:pt x="0" y="2"/>
                  </a:cubicBezTo>
                  <a:cubicBezTo>
                    <a:pt x="0" y="1"/>
                    <a:pt x="1" y="0"/>
                    <a:pt x="2" y="0"/>
                  </a:cubicBezTo>
                  <a:cubicBezTo>
                    <a:pt x="82" y="0"/>
                    <a:pt x="82" y="0"/>
                    <a:pt x="82" y="0"/>
                  </a:cubicBezTo>
                  <a:cubicBezTo>
                    <a:pt x="83" y="0"/>
                    <a:pt x="84" y="1"/>
                    <a:pt x="84" y="2"/>
                  </a:cubicBezTo>
                  <a:cubicBezTo>
                    <a:pt x="84" y="6"/>
                    <a:pt x="84" y="6"/>
                    <a:pt x="84" y="6"/>
                  </a:cubicBezTo>
                  <a:cubicBezTo>
                    <a:pt x="84" y="8"/>
                    <a:pt x="83" y="9"/>
                    <a:pt x="82" y="9"/>
                  </a:cubicBezTo>
                  <a:close/>
                </a:path>
              </a:pathLst>
            </a:custGeom>
            <a:solidFill>
              <a:srgbClr val="BAB0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7" name="íş1í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BF11CB5-3DCB-481A-8C18-528A5BBA742C}"/>
                </a:ext>
              </a:extLst>
            </p:cNvPr>
            <p:cNvSpPr/>
            <p:nvPr/>
          </p:nvSpPr>
          <p:spPr bwMode="auto">
            <a:xfrm>
              <a:off x="4413703" y="4862551"/>
              <a:ext cx="91009" cy="9530"/>
            </a:xfrm>
            <a:custGeom>
              <a:avLst/>
              <a:gdLst>
                <a:gd name="T0" fmla="*/ 82 w 84"/>
                <a:gd name="T1" fmla="*/ 9 h 9"/>
                <a:gd name="T2" fmla="*/ 2 w 84"/>
                <a:gd name="T3" fmla="*/ 9 h 9"/>
                <a:gd name="T4" fmla="*/ 0 w 84"/>
                <a:gd name="T5" fmla="*/ 7 h 9"/>
                <a:gd name="T6" fmla="*/ 0 w 84"/>
                <a:gd name="T7" fmla="*/ 2 h 9"/>
                <a:gd name="T8" fmla="*/ 2 w 84"/>
                <a:gd name="T9" fmla="*/ 0 h 9"/>
                <a:gd name="T10" fmla="*/ 82 w 84"/>
                <a:gd name="T11" fmla="*/ 0 h 9"/>
                <a:gd name="T12" fmla="*/ 84 w 84"/>
                <a:gd name="T13" fmla="*/ 2 h 9"/>
                <a:gd name="T14" fmla="*/ 84 w 84"/>
                <a:gd name="T15" fmla="*/ 7 h 9"/>
                <a:gd name="T16" fmla="*/ 82 w 84"/>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
                  <a:moveTo>
                    <a:pt x="82" y="9"/>
                  </a:moveTo>
                  <a:cubicBezTo>
                    <a:pt x="2" y="9"/>
                    <a:pt x="2" y="9"/>
                    <a:pt x="2" y="9"/>
                  </a:cubicBezTo>
                  <a:cubicBezTo>
                    <a:pt x="1" y="9"/>
                    <a:pt x="0" y="8"/>
                    <a:pt x="0" y="7"/>
                  </a:cubicBezTo>
                  <a:cubicBezTo>
                    <a:pt x="0" y="2"/>
                    <a:pt x="0" y="2"/>
                    <a:pt x="0" y="2"/>
                  </a:cubicBezTo>
                  <a:cubicBezTo>
                    <a:pt x="0" y="1"/>
                    <a:pt x="1" y="0"/>
                    <a:pt x="2" y="0"/>
                  </a:cubicBezTo>
                  <a:cubicBezTo>
                    <a:pt x="82" y="0"/>
                    <a:pt x="82" y="0"/>
                    <a:pt x="82" y="0"/>
                  </a:cubicBezTo>
                  <a:cubicBezTo>
                    <a:pt x="83" y="0"/>
                    <a:pt x="84" y="1"/>
                    <a:pt x="84" y="2"/>
                  </a:cubicBezTo>
                  <a:cubicBezTo>
                    <a:pt x="84" y="7"/>
                    <a:pt x="84" y="7"/>
                    <a:pt x="84" y="7"/>
                  </a:cubicBezTo>
                  <a:cubicBezTo>
                    <a:pt x="84" y="8"/>
                    <a:pt x="83" y="9"/>
                    <a:pt x="82" y="9"/>
                  </a:cubicBezTo>
                  <a:close/>
                </a:path>
              </a:pathLst>
            </a:custGeom>
            <a:solidFill>
              <a:srgbClr val="BAB0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8" name="ïşlï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F3FB8B3-B52D-40BA-B686-B9BEB43EB1CF}"/>
                </a:ext>
              </a:extLst>
            </p:cNvPr>
            <p:cNvSpPr/>
            <p:nvPr/>
          </p:nvSpPr>
          <p:spPr bwMode="auto">
            <a:xfrm>
              <a:off x="4413703" y="4900193"/>
              <a:ext cx="91009" cy="9530"/>
            </a:xfrm>
            <a:custGeom>
              <a:avLst/>
              <a:gdLst>
                <a:gd name="T0" fmla="*/ 82 w 84"/>
                <a:gd name="T1" fmla="*/ 9 h 9"/>
                <a:gd name="T2" fmla="*/ 2 w 84"/>
                <a:gd name="T3" fmla="*/ 9 h 9"/>
                <a:gd name="T4" fmla="*/ 0 w 84"/>
                <a:gd name="T5" fmla="*/ 7 h 9"/>
                <a:gd name="T6" fmla="*/ 0 w 84"/>
                <a:gd name="T7" fmla="*/ 2 h 9"/>
                <a:gd name="T8" fmla="*/ 2 w 84"/>
                <a:gd name="T9" fmla="*/ 0 h 9"/>
                <a:gd name="T10" fmla="*/ 82 w 84"/>
                <a:gd name="T11" fmla="*/ 0 h 9"/>
                <a:gd name="T12" fmla="*/ 84 w 84"/>
                <a:gd name="T13" fmla="*/ 2 h 9"/>
                <a:gd name="T14" fmla="*/ 84 w 84"/>
                <a:gd name="T15" fmla="*/ 7 h 9"/>
                <a:gd name="T16" fmla="*/ 82 w 84"/>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
                  <a:moveTo>
                    <a:pt x="82" y="9"/>
                  </a:moveTo>
                  <a:cubicBezTo>
                    <a:pt x="2" y="9"/>
                    <a:pt x="2" y="9"/>
                    <a:pt x="2" y="9"/>
                  </a:cubicBezTo>
                  <a:cubicBezTo>
                    <a:pt x="1" y="9"/>
                    <a:pt x="0" y="8"/>
                    <a:pt x="0" y="7"/>
                  </a:cubicBezTo>
                  <a:cubicBezTo>
                    <a:pt x="0" y="2"/>
                    <a:pt x="0" y="2"/>
                    <a:pt x="0" y="2"/>
                  </a:cubicBezTo>
                  <a:cubicBezTo>
                    <a:pt x="0" y="1"/>
                    <a:pt x="1" y="0"/>
                    <a:pt x="2" y="0"/>
                  </a:cubicBezTo>
                  <a:cubicBezTo>
                    <a:pt x="82" y="0"/>
                    <a:pt x="82" y="0"/>
                    <a:pt x="82" y="0"/>
                  </a:cubicBezTo>
                  <a:cubicBezTo>
                    <a:pt x="83" y="0"/>
                    <a:pt x="84" y="1"/>
                    <a:pt x="84" y="2"/>
                  </a:cubicBezTo>
                  <a:cubicBezTo>
                    <a:pt x="84" y="7"/>
                    <a:pt x="84" y="7"/>
                    <a:pt x="84" y="7"/>
                  </a:cubicBezTo>
                  <a:cubicBezTo>
                    <a:pt x="84" y="8"/>
                    <a:pt x="83" y="9"/>
                    <a:pt x="82" y="9"/>
                  </a:cubicBezTo>
                  <a:close/>
                </a:path>
              </a:pathLst>
            </a:custGeom>
            <a:solidFill>
              <a:srgbClr val="BAB0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9" name="ï$lï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BF97FB6-7E77-473B-9D7E-FE5C9D3CA761}"/>
                </a:ext>
              </a:extLst>
            </p:cNvPr>
            <p:cNvSpPr/>
            <p:nvPr/>
          </p:nvSpPr>
          <p:spPr bwMode="auto">
            <a:xfrm>
              <a:off x="4413703" y="4936882"/>
              <a:ext cx="91009" cy="9530"/>
            </a:xfrm>
            <a:custGeom>
              <a:avLst/>
              <a:gdLst>
                <a:gd name="T0" fmla="*/ 82 w 84"/>
                <a:gd name="T1" fmla="*/ 9 h 9"/>
                <a:gd name="T2" fmla="*/ 2 w 84"/>
                <a:gd name="T3" fmla="*/ 9 h 9"/>
                <a:gd name="T4" fmla="*/ 0 w 84"/>
                <a:gd name="T5" fmla="*/ 7 h 9"/>
                <a:gd name="T6" fmla="*/ 0 w 84"/>
                <a:gd name="T7" fmla="*/ 3 h 9"/>
                <a:gd name="T8" fmla="*/ 2 w 84"/>
                <a:gd name="T9" fmla="*/ 0 h 9"/>
                <a:gd name="T10" fmla="*/ 82 w 84"/>
                <a:gd name="T11" fmla="*/ 0 h 9"/>
                <a:gd name="T12" fmla="*/ 84 w 84"/>
                <a:gd name="T13" fmla="*/ 3 h 9"/>
                <a:gd name="T14" fmla="*/ 84 w 84"/>
                <a:gd name="T15" fmla="*/ 7 h 9"/>
                <a:gd name="T16" fmla="*/ 82 w 84"/>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
                  <a:moveTo>
                    <a:pt x="82" y="9"/>
                  </a:moveTo>
                  <a:cubicBezTo>
                    <a:pt x="2" y="9"/>
                    <a:pt x="2" y="9"/>
                    <a:pt x="2" y="9"/>
                  </a:cubicBezTo>
                  <a:cubicBezTo>
                    <a:pt x="1" y="9"/>
                    <a:pt x="0" y="8"/>
                    <a:pt x="0" y="7"/>
                  </a:cubicBezTo>
                  <a:cubicBezTo>
                    <a:pt x="0" y="3"/>
                    <a:pt x="0" y="3"/>
                    <a:pt x="0" y="3"/>
                  </a:cubicBezTo>
                  <a:cubicBezTo>
                    <a:pt x="0" y="1"/>
                    <a:pt x="1" y="0"/>
                    <a:pt x="2" y="0"/>
                  </a:cubicBezTo>
                  <a:cubicBezTo>
                    <a:pt x="82" y="0"/>
                    <a:pt x="82" y="0"/>
                    <a:pt x="82" y="0"/>
                  </a:cubicBezTo>
                  <a:cubicBezTo>
                    <a:pt x="83" y="0"/>
                    <a:pt x="84" y="1"/>
                    <a:pt x="84" y="3"/>
                  </a:cubicBezTo>
                  <a:cubicBezTo>
                    <a:pt x="84" y="7"/>
                    <a:pt x="84" y="7"/>
                    <a:pt x="84" y="7"/>
                  </a:cubicBezTo>
                  <a:cubicBezTo>
                    <a:pt x="84" y="8"/>
                    <a:pt x="83" y="9"/>
                    <a:pt x="82" y="9"/>
                  </a:cubicBezTo>
                  <a:close/>
                </a:path>
              </a:pathLst>
            </a:custGeom>
            <a:solidFill>
              <a:srgbClr val="BAB0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0" name="îsļï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281ACA6-D60E-435D-AE51-C0B34AA50952}"/>
                </a:ext>
              </a:extLst>
            </p:cNvPr>
            <p:cNvSpPr/>
            <p:nvPr/>
          </p:nvSpPr>
          <p:spPr bwMode="auto">
            <a:xfrm>
              <a:off x="4413703" y="4974524"/>
              <a:ext cx="91009" cy="10007"/>
            </a:xfrm>
            <a:custGeom>
              <a:avLst/>
              <a:gdLst>
                <a:gd name="T0" fmla="*/ 82 w 84"/>
                <a:gd name="T1" fmla="*/ 9 h 9"/>
                <a:gd name="T2" fmla="*/ 2 w 84"/>
                <a:gd name="T3" fmla="*/ 9 h 9"/>
                <a:gd name="T4" fmla="*/ 0 w 84"/>
                <a:gd name="T5" fmla="*/ 7 h 9"/>
                <a:gd name="T6" fmla="*/ 0 w 84"/>
                <a:gd name="T7" fmla="*/ 3 h 9"/>
                <a:gd name="T8" fmla="*/ 2 w 84"/>
                <a:gd name="T9" fmla="*/ 0 h 9"/>
                <a:gd name="T10" fmla="*/ 82 w 84"/>
                <a:gd name="T11" fmla="*/ 0 h 9"/>
                <a:gd name="T12" fmla="*/ 84 w 84"/>
                <a:gd name="T13" fmla="*/ 3 h 9"/>
                <a:gd name="T14" fmla="*/ 84 w 84"/>
                <a:gd name="T15" fmla="*/ 7 h 9"/>
                <a:gd name="T16" fmla="*/ 82 w 84"/>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
                  <a:moveTo>
                    <a:pt x="82" y="9"/>
                  </a:moveTo>
                  <a:cubicBezTo>
                    <a:pt x="2" y="9"/>
                    <a:pt x="2" y="9"/>
                    <a:pt x="2" y="9"/>
                  </a:cubicBezTo>
                  <a:cubicBezTo>
                    <a:pt x="1" y="9"/>
                    <a:pt x="0" y="8"/>
                    <a:pt x="0" y="7"/>
                  </a:cubicBezTo>
                  <a:cubicBezTo>
                    <a:pt x="0" y="3"/>
                    <a:pt x="0" y="3"/>
                    <a:pt x="0" y="3"/>
                  </a:cubicBezTo>
                  <a:cubicBezTo>
                    <a:pt x="0" y="1"/>
                    <a:pt x="1" y="0"/>
                    <a:pt x="2" y="0"/>
                  </a:cubicBezTo>
                  <a:cubicBezTo>
                    <a:pt x="82" y="0"/>
                    <a:pt x="82" y="0"/>
                    <a:pt x="82" y="0"/>
                  </a:cubicBezTo>
                  <a:cubicBezTo>
                    <a:pt x="83" y="0"/>
                    <a:pt x="84" y="1"/>
                    <a:pt x="84" y="3"/>
                  </a:cubicBezTo>
                  <a:cubicBezTo>
                    <a:pt x="84" y="7"/>
                    <a:pt x="84" y="7"/>
                    <a:pt x="84" y="7"/>
                  </a:cubicBezTo>
                  <a:cubicBezTo>
                    <a:pt x="84" y="8"/>
                    <a:pt x="83" y="9"/>
                    <a:pt x="82" y="9"/>
                  </a:cubicBezTo>
                  <a:close/>
                </a:path>
              </a:pathLst>
            </a:custGeom>
            <a:solidFill>
              <a:srgbClr val="BAB0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1" name="ïṩḷï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B40D0FA-8107-4F57-A4D2-CA7D28D3E080}"/>
                </a:ext>
              </a:extLst>
            </p:cNvPr>
            <p:cNvSpPr/>
            <p:nvPr/>
          </p:nvSpPr>
          <p:spPr bwMode="auto">
            <a:xfrm>
              <a:off x="4413703" y="5013596"/>
              <a:ext cx="91009" cy="9530"/>
            </a:xfrm>
            <a:custGeom>
              <a:avLst/>
              <a:gdLst>
                <a:gd name="T0" fmla="*/ 82 w 84"/>
                <a:gd name="T1" fmla="*/ 9 h 9"/>
                <a:gd name="T2" fmla="*/ 2 w 84"/>
                <a:gd name="T3" fmla="*/ 9 h 9"/>
                <a:gd name="T4" fmla="*/ 0 w 84"/>
                <a:gd name="T5" fmla="*/ 7 h 9"/>
                <a:gd name="T6" fmla="*/ 0 w 84"/>
                <a:gd name="T7" fmla="*/ 3 h 9"/>
                <a:gd name="T8" fmla="*/ 2 w 84"/>
                <a:gd name="T9" fmla="*/ 0 h 9"/>
                <a:gd name="T10" fmla="*/ 82 w 84"/>
                <a:gd name="T11" fmla="*/ 0 h 9"/>
                <a:gd name="T12" fmla="*/ 84 w 84"/>
                <a:gd name="T13" fmla="*/ 3 h 9"/>
                <a:gd name="T14" fmla="*/ 84 w 84"/>
                <a:gd name="T15" fmla="*/ 7 h 9"/>
                <a:gd name="T16" fmla="*/ 82 w 84"/>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
                  <a:moveTo>
                    <a:pt x="82" y="9"/>
                  </a:moveTo>
                  <a:cubicBezTo>
                    <a:pt x="2" y="9"/>
                    <a:pt x="2" y="9"/>
                    <a:pt x="2" y="9"/>
                  </a:cubicBezTo>
                  <a:cubicBezTo>
                    <a:pt x="1" y="9"/>
                    <a:pt x="0" y="8"/>
                    <a:pt x="0" y="7"/>
                  </a:cubicBezTo>
                  <a:cubicBezTo>
                    <a:pt x="0" y="3"/>
                    <a:pt x="0" y="3"/>
                    <a:pt x="0" y="3"/>
                  </a:cubicBezTo>
                  <a:cubicBezTo>
                    <a:pt x="0" y="1"/>
                    <a:pt x="1" y="0"/>
                    <a:pt x="2" y="0"/>
                  </a:cubicBezTo>
                  <a:cubicBezTo>
                    <a:pt x="82" y="0"/>
                    <a:pt x="82" y="0"/>
                    <a:pt x="82" y="0"/>
                  </a:cubicBezTo>
                  <a:cubicBezTo>
                    <a:pt x="83" y="0"/>
                    <a:pt x="84" y="1"/>
                    <a:pt x="84" y="3"/>
                  </a:cubicBezTo>
                  <a:cubicBezTo>
                    <a:pt x="84" y="7"/>
                    <a:pt x="84" y="7"/>
                    <a:pt x="84" y="7"/>
                  </a:cubicBezTo>
                  <a:cubicBezTo>
                    <a:pt x="84" y="8"/>
                    <a:pt x="83" y="9"/>
                    <a:pt x="82" y="9"/>
                  </a:cubicBezTo>
                  <a:close/>
                </a:path>
              </a:pathLst>
            </a:custGeom>
            <a:solidFill>
              <a:srgbClr val="BAB0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2" name="ïŝli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0237132-4BFA-48AF-92AC-7FB628B8BA4B}"/>
                </a:ext>
              </a:extLst>
            </p:cNvPr>
            <p:cNvSpPr/>
            <p:nvPr/>
          </p:nvSpPr>
          <p:spPr bwMode="auto">
            <a:xfrm>
              <a:off x="4413703" y="5051238"/>
              <a:ext cx="91009" cy="10007"/>
            </a:xfrm>
            <a:custGeom>
              <a:avLst/>
              <a:gdLst>
                <a:gd name="T0" fmla="*/ 82 w 84"/>
                <a:gd name="T1" fmla="*/ 9 h 9"/>
                <a:gd name="T2" fmla="*/ 2 w 84"/>
                <a:gd name="T3" fmla="*/ 9 h 9"/>
                <a:gd name="T4" fmla="*/ 0 w 84"/>
                <a:gd name="T5" fmla="*/ 7 h 9"/>
                <a:gd name="T6" fmla="*/ 0 w 84"/>
                <a:gd name="T7" fmla="*/ 3 h 9"/>
                <a:gd name="T8" fmla="*/ 2 w 84"/>
                <a:gd name="T9" fmla="*/ 0 h 9"/>
                <a:gd name="T10" fmla="*/ 82 w 84"/>
                <a:gd name="T11" fmla="*/ 0 h 9"/>
                <a:gd name="T12" fmla="*/ 84 w 84"/>
                <a:gd name="T13" fmla="*/ 3 h 9"/>
                <a:gd name="T14" fmla="*/ 84 w 84"/>
                <a:gd name="T15" fmla="*/ 7 h 9"/>
                <a:gd name="T16" fmla="*/ 82 w 84"/>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
                  <a:moveTo>
                    <a:pt x="82" y="9"/>
                  </a:moveTo>
                  <a:cubicBezTo>
                    <a:pt x="2" y="9"/>
                    <a:pt x="2" y="9"/>
                    <a:pt x="2" y="9"/>
                  </a:cubicBezTo>
                  <a:cubicBezTo>
                    <a:pt x="1" y="9"/>
                    <a:pt x="0" y="8"/>
                    <a:pt x="0" y="7"/>
                  </a:cubicBezTo>
                  <a:cubicBezTo>
                    <a:pt x="0" y="3"/>
                    <a:pt x="0" y="3"/>
                    <a:pt x="0" y="3"/>
                  </a:cubicBezTo>
                  <a:cubicBezTo>
                    <a:pt x="0" y="1"/>
                    <a:pt x="1" y="0"/>
                    <a:pt x="2" y="0"/>
                  </a:cubicBezTo>
                  <a:cubicBezTo>
                    <a:pt x="82" y="0"/>
                    <a:pt x="82" y="0"/>
                    <a:pt x="82" y="0"/>
                  </a:cubicBezTo>
                  <a:cubicBezTo>
                    <a:pt x="83" y="0"/>
                    <a:pt x="84" y="1"/>
                    <a:pt x="84" y="3"/>
                  </a:cubicBezTo>
                  <a:cubicBezTo>
                    <a:pt x="84" y="7"/>
                    <a:pt x="84" y="7"/>
                    <a:pt x="84" y="7"/>
                  </a:cubicBezTo>
                  <a:cubicBezTo>
                    <a:pt x="84" y="8"/>
                    <a:pt x="83" y="9"/>
                    <a:pt x="82" y="9"/>
                  </a:cubicBezTo>
                  <a:close/>
                </a:path>
              </a:pathLst>
            </a:custGeom>
            <a:solidFill>
              <a:srgbClr val="BAB0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3" name="iṧḷi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D61DEAB-74E9-4CCE-B3CD-0E8316A01CAF}"/>
                </a:ext>
              </a:extLst>
            </p:cNvPr>
            <p:cNvSpPr/>
            <p:nvPr/>
          </p:nvSpPr>
          <p:spPr bwMode="auto">
            <a:xfrm>
              <a:off x="4413703" y="5089356"/>
              <a:ext cx="91009" cy="9530"/>
            </a:xfrm>
            <a:custGeom>
              <a:avLst/>
              <a:gdLst>
                <a:gd name="T0" fmla="*/ 82 w 84"/>
                <a:gd name="T1" fmla="*/ 9 h 9"/>
                <a:gd name="T2" fmla="*/ 2 w 84"/>
                <a:gd name="T3" fmla="*/ 9 h 9"/>
                <a:gd name="T4" fmla="*/ 0 w 84"/>
                <a:gd name="T5" fmla="*/ 6 h 9"/>
                <a:gd name="T6" fmla="*/ 0 w 84"/>
                <a:gd name="T7" fmla="*/ 2 h 9"/>
                <a:gd name="T8" fmla="*/ 2 w 84"/>
                <a:gd name="T9" fmla="*/ 0 h 9"/>
                <a:gd name="T10" fmla="*/ 82 w 84"/>
                <a:gd name="T11" fmla="*/ 0 h 9"/>
                <a:gd name="T12" fmla="*/ 84 w 84"/>
                <a:gd name="T13" fmla="*/ 2 h 9"/>
                <a:gd name="T14" fmla="*/ 84 w 84"/>
                <a:gd name="T15" fmla="*/ 6 h 9"/>
                <a:gd name="T16" fmla="*/ 82 w 84"/>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
                  <a:moveTo>
                    <a:pt x="82" y="9"/>
                  </a:moveTo>
                  <a:cubicBezTo>
                    <a:pt x="2" y="9"/>
                    <a:pt x="2" y="9"/>
                    <a:pt x="2" y="9"/>
                  </a:cubicBezTo>
                  <a:cubicBezTo>
                    <a:pt x="1" y="9"/>
                    <a:pt x="0" y="8"/>
                    <a:pt x="0" y="6"/>
                  </a:cubicBezTo>
                  <a:cubicBezTo>
                    <a:pt x="0" y="2"/>
                    <a:pt x="0" y="2"/>
                    <a:pt x="0" y="2"/>
                  </a:cubicBezTo>
                  <a:cubicBezTo>
                    <a:pt x="0" y="1"/>
                    <a:pt x="1" y="0"/>
                    <a:pt x="2" y="0"/>
                  </a:cubicBezTo>
                  <a:cubicBezTo>
                    <a:pt x="82" y="0"/>
                    <a:pt x="82" y="0"/>
                    <a:pt x="82" y="0"/>
                  </a:cubicBezTo>
                  <a:cubicBezTo>
                    <a:pt x="83" y="0"/>
                    <a:pt x="84" y="1"/>
                    <a:pt x="84" y="2"/>
                  </a:cubicBezTo>
                  <a:cubicBezTo>
                    <a:pt x="84" y="6"/>
                    <a:pt x="84" y="6"/>
                    <a:pt x="84" y="6"/>
                  </a:cubicBezTo>
                  <a:cubicBezTo>
                    <a:pt x="84" y="8"/>
                    <a:pt x="83" y="9"/>
                    <a:pt x="82" y="9"/>
                  </a:cubicBezTo>
                  <a:close/>
                </a:path>
              </a:pathLst>
            </a:custGeom>
            <a:solidFill>
              <a:srgbClr val="BAB0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4" name="íśl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D191BAC-7019-4794-AF39-CCE2CA4F1E0C}"/>
                </a:ext>
              </a:extLst>
            </p:cNvPr>
            <p:cNvSpPr/>
            <p:nvPr/>
          </p:nvSpPr>
          <p:spPr bwMode="auto">
            <a:xfrm>
              <a:off x="4413703" y="5126999"/>
              <a:ext cx="91009" cy="10007"/>
            </a:xfrm>
            <a:custGeom>
              <a:avLst/>
              <a:gdLst>
                <a:gd name="T0" fmla="*/ 82 w 84"/>
                <a:gd name="T1" fmla="*/ 9 h 9"/>
                <a:gd name="T2" fmla="*/ 2 w 84"/>
                <a:gd name="T3" fmla="*/ 9 h 9"/>
                <a:gd name="T4" fmla="*/ 0 w 84"/>
                <a:gd name="T5" fmla="*/ 6 h 9"/>
                <a:gd name="T6" fmla="*/ 0 w 84"/>
                <a:gd name="T7" fmla="*/ 2 h 9"/>
                <a:gd name="T8" fmla="*/ 2 w 84"/>
                <a:gd name="T9" fmla="*/ 0 h 9"/>
                <a:gd name="T10" fmla="*/ 82 w 84"/>
                <a:gd name="T11" fmla="*/ 0 h 9"/>
                <a:gd name="T12" fmla="*/ 84 w 84"/>
                <a:gd name="T13" fmla="*/ 2 h 9"/>
                <a:gd name="T14" fmla="*/ 84 w 84"/>
                <a:gd name="T15" fmla="*/ 6 h 9"/>
                <a:gd name="T16" fmla="*/ 82 w 84"/>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
                  <a:moveTo>
                    <a:pt x="82" y="9"/>
                  </a:moveTo>
                  <a:cubicBezTo>
                    <a:pt x="2" y="9"/>
                    <a:pt x="2" y="9"/>
                    <a:pt x="2" y="9"/>
                  </a:cubicBezTo>
                  <a:cubicBezTo>
                    <a:pt x="1" y="9"/>
                    <a:pt x="0" y="8"/>
                    <a:pt x="0" y="6"/>
                  </a:cubicBezTo>
                  <a:cubicBezTo>
                    <a:pt x="0" y="2"/>
                    <a:pt x="0" y="2"/>
                    <a:pt x="0" y="2"/>
                  </a:cubicBezTo>
                  <a:cubicBezTo>
                    <a:pt x="0" y="1"/>
                    <a:pt x="1" y="0"/>
                    <a:pt x="2" y="0"/>
                  </a:cubicBezTo>
                  <a:cubicBezTo>
                    <a:pt x="82" y="0"/>
                    <a:pt x="82" y="0"/>
                    <a:pt x="82" y="0"/>
                  </a:cubicBezTo>
                  <a:cubicBezTo>
                    <a:pt x="83" y="0"/>
                    <a:pt x="84" y="1"/>
                    <a:pt x="84" y="2"/>
                  </a:cubicBezTo>
                  <a:cubicBezTo>
                    <a:pt x="84" y="6"/>
                    <a:pt x="84" y="6"/>
                    <a:pt x="84" y="6"/>
                  </a:cubicBezTo>
                  <a:cubicBezTo>
                    <a:pt x="84" y="8"/>
                    <a:pt x="83" y="9"/>
                    <a:pt x="82" y="9"/>
                  </a:cubicBezTo>
                  <a:close/>
                </a:path>
              </a:pathLst>
            </a:custGeom>
            <a:solidFill>
              <a:srgbClr val="BAB0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5" name="ïśļï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14DADEC-F182-4E2A-94DA-1F5647F598F9}"/>
                </a:ext>
              </a:extLst>
            </p:cNvPr>
            <p:cNvSpPr/>
            <p:nvPr/>
          </p:nvSpPr>
          <p:spPr bwMode="auto">
            <a:xfrm>
              <a:off x="4413703" y="5165117"/>
              <a:ext cx="91009" cy="9530"/>
            </a:xfrm>
            <a:custGeom>
              <a:avLst/>
              <a:gdLst>
                <a:gd name="T0" fmla="*/ 82 w 84"/>
                <a:gd name="T1" fmla="*/ 9 h 9"/>
                <a:gd name="T2" fmla="*/ 2 w 84"/>
                <a:gd name="T3" fmla="*/ 9 h 9"/>
                <a:gd name="T4" fmla="*/ 0 w 84"/>
                <a:gd name="T5" fmla="*/ 6 h 9"/>
                <a:gd name="T6" fmla="*/ 0 w 84"/>
                <a:gd name="T7" fmla="*/ 2 h 9"/>
                <a:gd name="T8" fmla="*/ 2 w 84"/>
                <a:gd name="T9" fmla="*/ 0 h 9"/>
                <a:gd name="T10" fmla="*/ 82 w 84"/>
                <a:gd name="T11" fmla="*/ 0 h 9"/>
                <a:gd name="T12" fmla="*/ 84 w 84"/>
                <a:gd name="T13" fmla="*/ 2 h 9"/>
                <a:gd name="T14" fmla="*/ 84 w 84"/>
                <a:gd name="T15" fmla="*/ 6 h 9"/>
                <a:gd name="T16" fmla="*/ 82 w 84"/>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
                  <a:moveTo>
                    <a:pt x="82" y="9"/>
                  </a:moveTo>
                  <a:cubicBezTo>
                    <a:pt x="2" y="9"/>
                    <a:pt x="2" y="9"/>
                    <a:pt x="2" y="9"/>
                  </a:cubicBezTo>
                  <a:cubicBezTo>
                    <a:pt x="1" y="9"/>
                    <a:pt x="0" y="8"/>
                    <a:pt x="0" y="6"/>
                  </a:cubicBezTo>
                  <a:cubicBezTo>
                    <a:pt x="0" y="2"/>
                    <a:pt x="0" y="2"/>
                    <a:pt x="0" y="2"/>
                  </a:cubicBezTo>
                  <a:cubicBezTo>
                    <a:pt x="0" y="1"/>
                    <a:pt x="1" y="0"/>
                    <a:pt x="2" y="0"/>
                  </a:cubicBezTo>
                  <a:cubicBezTo>
                    <a:pt x="82" y="0"/>
                    <a:pt x="82" y="0"/>
                    <a:pt x="82" y="0"/>
                  </a:cubicBezTo>
                  <a:cubicBezTo>
                    <a:pt x="83" y="0"/>
                    <a:pt x="84" y="1"/>
                    <a:pt x="84" y="2"/>
                  </a:cubicBezTo>
                  <a:cubicBezTo>
                    <a:pt x="84" y="6"/>
                    <a:pt x="84" y="6"/>
                    <a:pt x="84" y="6"/>
                  </a:cubicBezTo>
                  <a:cubicBezTo>
                    <a:pt x="84" y="8"/>
                    <a:pt x="83" y="9"/>
                    <a:pt x="82" y="9"/>
                  </a:cubicBezTo>
                  <a:close/>
                </a:path>
              </a:pathLst>
            </a:custGeom>
            <a:solidFill>
              <a:srgbClr val="BAB0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6" name="îṩḻi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CD51726-3495-4D24-B07F-1167B96068FA}"/>
                </a:ext>
              </a:extLst>
            </p:cNvPr>
            <p:cNvSpPr/>
            <p:nvPr/>
          </p:nvSpPr>
          <p:spPr bwMode="auto">
            <a:xfrm>
              <a:off x="4413703" y="5202760"/>
              <a:ext cx="91009" cy="9530"/>
            </a:xfrm>
            <a:custGeom>
              <a:avLst/>
              <a:gdLst>
                <a:gd name="T0" fmla="*/ 82 w 84"/>
                <a:gd name="T1" fmla="*/ 9 h 9"/>
                <a:gd name="T2" fmla="*/ 2 w 84"/>
                <a:gd name="T3" fmla="*/ 9 h 9"/>
                <a:gd name="T4" fmla="*/ 0 w 84"/>
                <a:gd name="T5" fmla="*/ 6 h 9"/>
                <a:gd name="T6" fmla="*/ 0 w 84"/>
                <a:gd name="T7" fmla="*/ 2 h 9"/>
                <a:gd name="T8" fmla="*/ 2 w 84"/>
                <a:gd name="T9" fmla="*/ 0 h 9"/>
                <a:gd name="T10" fmla="*/ 82 w 84"/>
                <a:gd name="T11" fmla="*/ 0 h 9"/>
                <a:gd name="T12" fmla="*/ 84 w 84"/>
                <a:gd name="T13" fmla="*/ 2 h 9"/>
                <a:gd name="T14" fmla="*/ 84 w 84"/>
                <a:gd name="T15" fmla="*/ 6 h 9"/>
                <a:gd name="T16" fmla="*/ 82 w 84"/>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
                  <a:moveTo>
                    <a:pt x="82" y="9"/>
                  </a:moveTo>
                  <a:cubicBezTo>
                    <a:pt x="2" y="9"/>
                    <a:pt x="2" y="9"/>
                    <a:pt x="2" y="9"/>
                  </a:cubicBezTo>
                  <a:cubicBezTo>
                    <a:pt x="1" y="9"/>
                    <a:pt x="0" y="8"/>
                    <a:pt x="0" y="6"/>
                  </a:cubicBezTo>
                  <a:cubicBezTo>
                    <a:pt x="0" y="2"/>
                    <a:pt x="0" y="2"/>
                    <a:pt x="0" y="2"/>
                  </a:cubicBezTo>
                  <a:cubicBezTo>
                    <a:pt x="0" y="1"/>
                    <a:pt x="1" y="0"/>
                    <a:pt x="2" y="0"/>
                  </a:cubicBezTo>
                  <a:cubicBezTo>
                    <a:pt x="82" y="0"/>
                    <a:pt x="82" y="0"/>
                    <a:pt x="82" y="0"/>
                  </a:cubicBezTo>
                  <a:cubicBezTo>
                    <a:pt x="83" y="0"/>
                    <a:pt x="84" y="1"/>
                    <a:pt x="84" y="2"/>
                  </a:cubicBezTo>
                  <a:cubicBezTo>
                    <a:pt x="84" y="6"/>
                    <a:pt x="84" y="6"/>
                    <a:pt x="84" y="6"/>
                  </a:cubicBezTo>
                  <a:cubicBezTo>
                    <a:pt x="84" y="8"/>
                    <a:pt x="83" y="9"/>
                    <a:pt x="82" y="9"/>
                  </a:cubicBezTo>
                  <a:close/>
                </a:path>
              </a:pathLst>
            </a:custGeom>
            <a:solidFill>
              <a:srgbClr val="BAB0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7" name="ísļí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D526646-9F03-427B-A2FB-0F03B60E1CE8}"/>
                </a:ext>
              </a:extLst>
            </p:cNvPr>
            <p:cNvSpPr/>
            <p:nvPr/>
          </p:nvSpPr>
          <p:spPr bwMode="auto">
            <a:xfrm>
              <a:off x="4413703" y="5239449"/>
              <a:ext cx="91009" cy="9530"/>
            </a:xfrm>
            <a:custGeom>
              <a:avLst/>
              <a:gdLst>
                <a:gd name="T0" fmla="*/ 82 w 84"/>
                <a:gd name="T1" fmla="*/ 9 h 9"/>
                <a:gd name="T2" fmla="*/ 2 w 84"/>
                <a:gd name="T3" fmla="*/ 9 h 9"/>
                <a:gd name="T4" fmla="*/ 0 w 84"/>
                <a:gd name="T5" fmla="*/ 7 h 9"/>
                <a:gd name="T6" fmla="*/ 0 w 84"/>
                <a:gd name="T7" fmla="*/ 2 h 9"/>
                <a:gd name="T8" fmla="*/ 2 w 84"/>
                <a:gd name="T9" fmla="*/ 0 h 9"/>
                <a:gd name="T10" fmla="*/ 82 w 84"/>
                <a:gd name="T11" fmla="*/ 0 h 9"/>
                <a:gd name="T12" fmla="*/ 84 w 84"/>
                <a:gd name="T13" fmla="*/ 2 h 9"/>
                <a:gd name="T14" fmla="*/ 84 w 84"/>
                <a:gd name="T15" fmla="*/ 7 h 9"/>
                <a:gd name="T16" fmla="*/ 82 w 84"/>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
                  <a:moveTo>
                    <a:pt x="82" y="9"/>
                  </a:moveTo>
                  <a:cubicBezTo>
                    <a:pt x="2" y="9"/>
                    <a:pt x="2" y="9"/>
                    <a:pt x="2" y="9"/>
                  </a:cubicBezTo>
                  <a:cubicBezTo>
                    <a:pt x="1" y="9"/>
                    <a:pt x="0" y="8"/>
                    <a:pt x="0" y="7"/>
                  </a:cubicBezTo>
                  <a:cubicBezTo>
                    <a:pt x="0" y="2"/>
                    <a:pt x="0" y="2"/>
                    <a:pt x="0" y="2"/>
                  </a:cubicBezTo>
                  <a:cubicBezTo>
                    <a:pt x="0" y="1"/>
                    <a:pt x="1" y="0"/>
                    <a:pt x="2" y="0"/>
                  </a:cubicBezTo>
                  <a:cubicBezTo>
                    <a:pt x="82" y="0"/>
                    <a:pt x="82" y="0"/>
                    <a:pt x="82" y="0"/>
                  </a:cubicBezTo>
                  <a:cubicBezTo>
                    <a:pt x="83" y="0"/>
                    <a:pt x="84" y="1"/>
                    <a:pt x="84" y="2"/>
                  </a:cubicBezTo>
                  <a:cubicBezTo>
                    <a:pt x="84" y="7"/>
                    <a:pt x="84" y="7"/>
                    <a:pt x="84" y="7"/>
                  </a:cubicBezTo>
                  <a:cubicBezTo>
                    <a:pt x="84" y="8"/>
                    <a:pt x="83" y="9"/>
                    <a:pt x="82" y="9"/>
                  </a:cubicBezTo>
                  <a:close/>
                </a:path>
              </a:pathLst>
            </a:custGeom>
            <a:solidFill>
              <a:srgbClr val="BAB0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8" name="íŝ1i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85D7BB5-5699-4551-B7AC-0D59C506ED9E}"/>
                </a:ext>
              </a:extLst>
            </p:cNvPr>
            <p:cNvSpPr/>
            <p:nvPr/>
          </p:nvSpPr>
          <p:spPr bwMode="auto">
            <a:xfrm>
              <a:off x="4413703" y="5277091"/>
              <a:ext cx="91009" cy="10007"/>
            </a:xfrm>
            <a:custGeom>
              <a:avLst/>
              <a:gdLst>
                <a:gd name="T0" fmla="*/ 82 w 84"/>
                <a:gd name="T1" fmla="*/ 9 h 9"/>
                <a:gd name="T2" fmla="*/ 2 w 84"/>
                <a:gd name="T3" fmla="*/ 9 h 9"/>
                <a:gd name="T4" fmla="*/ 0 w 84"/>
                <a:gd name="T5" fmla="*/ 7 h 9"/>
                <a:gd name="T6" fmla="*/ 0 w 84"/>
                <a:gd name="T7" fmla="*/ 2 h 9"/>
                <a:gd name="T8" fmla="*/ 2 w 84"/>
                <a:gd name="T9" fmla="*/ 0 h 9"/>
                <a:gd name="T10" fmla="*/ 82 w 84"/>
                <a:gd name="T11" fmla="*/ 0 h 9"/>
                <a:gd name="T12" fmla="*/ 84 w 84"/>
                <a:gd name="T13" fmla="*/ 2 h 9"/>
                <a:gd name="T14" fmla="*/ 84 w 84"/>
                <a:gd name="T15" fmla="*/ 7 h 9"/>
                <a:gd name="T16" fmla="*/ 82 w 84"/>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9">
                  <a:moveTo>
                    <a:pt x="82" y="9"/>
                  </a:moveTo>
                  <a:cubicBezTo>
                    <a:pt x="2" y="9"/>
                    <a:pt x="2" y="9"/>
                    <a:pt x="2" y="9"/>
                  </a:cubicBezTo>
                  <a:cubicBezTo>
                    <a:pt x="1" y="9"/>
                    <a:pt x="0" y="8"/>
                    <a:pt x="0" y="7"/>
                  </a:cubicBezTo>
                  <a:cubicBezTo>
                    <a:pt x="0" y="2"/>
                    <a:pt x="0" y="2"/>
                    <a:pt x="0" y="2"/>
                  </a:cubicBezTo>
                  <a:cubicBezTo>
                    <a:pt x="0" y="1"/>
                    <a:pt x="1" y="0"/>
                    <a:pt x="2" y="0"/>
                  </a:cubicBezTo>
                  <a:cubicBezTo>
                    <a:pt x="82" y="0"/>
                    <a:pt x="82" y="0"/>
                    <a:pt x="82" y="0"/>
                  </a:cubicBezTo>
                  <a:cubicBezTo>
                    <a:pt x="83" y="0"/>
                    <a:pt x="84" y="1"/>
                    <a:pt x="84" y="2"/>
                  </a:cubicBezTo>
                  <a:cubicBezTo>
                    <a:pt x="84" y="7"/>
                    <a:pt x="84" y="7"/>
                    <a:pt x="84" y="7"/>
                  </a:cubicBezTo>
                  <a:cubicBezTo>
                    <a:pt x="84" y="8"/>
                    <a:pt x="83" y="9"/>
                    <a:pt x="82" y="9"/>
                  </a:cubicBezTo>
                  <a:close/>
                </a:path>
              </a:pathLst>
            </a:custGeom>
            <a:solidFill>
              <a:srgbClr val="BAB0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9" name="îṥļí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49710C8-5A25-45B8-B2B6-830688C89881}"/>
                </a:ext>
              </a:extLst>
            </p:cNvPr>
            <p:cNvSpPr/>
            <p:nvPr/>
          </p:nvSpPr>
          <p:spPr bwMode="auto">
            <a:xfrm>
              <a:off x="3935314" y="4721989"/>
              <a:ext cx="52890" cy="120073"/>
            </a:xfrm>
            <a:custGeom>
              <a:avLst/>
              <a:gdLst>
                <a:gd name="T0" fmla="*/ 111 w 111"/>
                <a:gd name="T1" fmla="*/ 252 h 252"/>
                <a:gd name="T2" fmla="*/ 0 w 111"/>
                <a:gd name="T3" fmla="*/ 252 h 252"/>
                <a:gd name="T4" fmla="*/ 54 w 111"/>
                <a:gd name="T5" fmla="*/ 0 h 252"/>
                <a:gd name="T6" fmla="*/ 111 w 111"/>
                <a:gd name="T7" fmla="*/ 252 h 252"/>
              </a:gdLst>
              <a:ahLst/>
              <a:cxnLst>
                <a:cxn ang="0">
                  <a:pos x="T0" y="T1"/>
                </a:cxn>
                <a:cxn ang="0">
                  <a:pos x="T2" y="T3"/>
                </a:cxn>
                <a:cxn ang="0">
                  <a:pos x="T4" y="T5"/>
                </a:cxn>
                <a:cxn ang="0">
                  <a:pos x="T6" y="T7"/>
                </a:cxn>
              </a:cxnLst>
              <a:rect l="0" t="0" r="r" b="b"/>
              <a:pathLst>
                <a:path w="111" h="252">
                  <a:moveTo>
                    <a:pt x="111" y="252"/>
                  </a:moveTo>
                  <a:lnTo>
                    <a:pt x="0" y="252"/>
                  </a:lnTo>
                  <a:lnTo>
                    <a:pt x="54" y="0"/>
                  </a:lnTo>
                  <a:lnTo>
                    <a:pt x="111" y="252"/>
                  </a:lnTo>
                  <a:close/>
                </a:path>
              </a:pathLst>
            </a:custGeom>
            <a:solidFill>
              <a:srgbClr val="6818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0" name="î$ḻí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9674E82-3492-4C2E-972E-DB550350FC99}"/>
                </a:ext>
              </a:extLst>
            </p:cNvPr>
            <p:cNvSpPr/>
            <p:nvPr/>
          </p:nvSpPr>
          <p:spPr bwMode="auto">
            <a:xfrm>
              <a:off x="4075876" y="4738189"/>
              <a:ext cx="52890" cy="103873"/>
            </a:xfrm>
            <a:custGeom>
              <a:avLst/>
              <a:gdLst>
                <a:gd name="T0" fmla="*/ 111 w 111"/>
                <a:gd name="T1" fmla="*/ 218 h 218"/>
                <a:gd name="T2" fmla="*/ 0 w 111"/>
                <a:gd name="T3" fmla="*/ 218 h 218"/>
                <a:gd name="T4" fmla="*/ 54 w 111"/>
                <a:gd name="T5" fmla="*/ 0 h 218"/>
                <a:gd name="T6" fmla="*/ 111 w 111"/>
                <a:gd name="T7" fmla="*/ 218 h 218"/>
              </a:gdLst>
              <a:ahLst/>
              <a:cxnLst>
                <a:cxn ang="0">
                  <a:pos x="T0" y="T1"/>
                </a:cxn>
                <a:cxn ang="0">
                  <a:pos x="T2" y="T3"/>
                </a:cxn>
                <a:cxn ang="0">
                  <a:pos x="T4" y="T5"/>
                </a:cxn>
                <a:cxn ang="0">
                  <a:pos x="T6" y="T7"/>
                </a:cxn>
              </a:cxnLst>
              <a:rect l="0" t="0" r="r" b="b"/>
              <a:pathLst>
                <a:path w="111" h="218">
                  <a:moveTo>
                    <a:pt x="111" y="218"/>
                  </a:moveTo>
                  <a:lnTo>
                    <a:pt x="0" y="218"/>
                  </a:lnTo>
                  <a:lnTo>
                    <a:pt x="54" y="0"/>
                  </a:lnTo>
                  <a:lnTo>
                    <a:pt x="111" y="218"/>
                  </a:lnTo>
                  <a:close/>
                </a:path>
              </a:pathLst>
            </a:custGeom>
            <a:solidFill>
              <a:srgbClr val="6818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1" name="íšľi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E219E68-65D8-4F14-B02D-0E465DCDE915}"/>
                </a:ext>
              </a:extLst>
            </p:cNvPr>
            <p:cNvSpPr/>
            <p:nvPr/>
          </p:nvSpPr>
          <p:spPr bwMode="auto">
            <a:xfrm>
              <a:off x="4005357" y="4695782"/>
              <a:ext cx="52890" cy="146281"/>
            </a:xfrm>
            <a:custGeom>
              <a:avLst/>
              <a:gdLst>
                <a:gd name="T0" fmla="*/ 111 w 111"/>
                <a:gd name="T1" fmla="*/ 307 h 307"/>
                <a:gd name="T2" fmla="*/ 0 w 111"/>
                <a:gd name="T3" fmla="*/ 307 h 307"/>
                <a:gd name="T4" fmla="*/ 55 w 111"/>
                <a:gd name="T5" fmla="*/ 0 h 307"/>
                <a:gd name="T6" fmla="*/ 111 w 111"/>
                <a:gd name="T7" fmla="*/ 307 h 307"/>
              </a:gdLst>
              <a:ahLst/>
              <a:cxnLst>
                <a:cxn ang="0">
                  <a:pos x="T0" y="T1"/>
                </a:cxn>
                <a:cxn ang="0">
                  <a:pos x="T2" y="T3"/>
                </a:cxn>
                <a:cxn ang="0">
                  <a:pos x="T4" y="T5"/>
                </a:cxn>
                <a:cxn ang="0">
                  <a:pos x="T6" y="T7"/>
                </a:cxn>
              </a:cxnLst>
              <a:rect l="0" t="0" r="r" b="b"/>
              <a:pathLst>
                <a:path w="111" h="307">
                  <a:moveTo>
                    <a:pt x="111" y="307"/>
                  </a:moveTo>
                  <a:lnTo>
                    <a:pt x="0" y="307"/>
                  </a:lnTo>
                  <a:lnTo>
                    <a:pt x="55" y="0"/>
                  </a:lnTo>
                  <a:lnTo>
                    <a:pt x="111" y="307"/>
                  </a:lnTo>
                  <a:close/>
                </a:path>
              </a:pathLst>
            </a:custGeom>
            <a:solidFill>
              <a:srgbClr val="88D5D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2" name="islí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A82FE2F-988E-470C-91DB-CBC96E9CB103}"/>
                </a:ext>
              </a:extLst>
            </p:cNvPr>
            <p:cNvSpPr/>
            <p:nvPr/>
          </p:nvSpPr>
          <p:spPr bwMode="auto">
            <a:xfrm>
              <a:off x="4215962" y="4716271"/>
              <a:ext cx="53366" cy="125791"/>
            </a:xfrm>
            <a:custGeom>
              <a:avLst/>
              <a:gdLst>
                <a:gd name="T0" fmla="*/ 112 w 112"/>
                <a:gd name="T1" fmla="*/ 264 h 264"/>
                <a:gd name="T2" fmla="*/ 0 w 112"/>
                <a:gd name="T3" fmla="*/ 264 h 264"/>
                <a:gd name="T4" fmla="*/ 55 w 112"/>
                <a:gd name="T5" fmla="*/ 0 h 264"/>
                <a:gd name="T6" fmla="*/ 112 w 112"/>
                <a:gd name="T7" fmla="*/ 264 h 264"/>
              </a:gdLst>
              <a:ahLst/>
              <a:cxnLst>
                <a:cxn ang="0">
                  <a:pos x="T0" y="T1"/>
                </a:cxn>
                <a:cxn ang="0">
                  <a:pos x="T2" y="T3"/>
                </a:cxn>
                <a:cxn ang="0">
                  <a:pos x="T4" y="T5"/>
                </a:cxn>
                <a:cxn ang="0">
                  <a:pos x="T6" y="T7"/>
                </a:cxn>
              </a:cxnLst>
              <a:rect l="0" t="0" r="r" b="b"/>
              <a:pathLst>
                <a:path w="112" h="264">
                  <a:moveTo>
                    <a:pt x="112" y="264"/>
                  </a:moveTo>
                  <a:lnTo>
                    <a:pt x="0" y="264"/>
                  </a:lnTo>
                  <a:lnTo>
                    <a:pt x="55" y="0"/>
                  </a:lnTo>
                  <a:lnTo>
                    <a:pt x="112" y="264"/>
                  </a:lnTo>
                  <a:close/>
                </a:path>
              </a:pathLst>
            </a:custGeom>
            <a:solidFill>
              <a:srgbClr val="C75B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3" name="îš1î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23EAA2A-834A-4E97-8CB7-D1F793C752BA}"/>
                </a:ext>
              </a:extLst>
            </p:cNvPr>
            <p:cNvSpPr/>
            <p:nvPr/>
          </p:nvSpPr>
          <p:spPr bwMode="auto">
            <a:xfrm>
              <a:off x="4286482" y="4651469"/>
              <a:ext cx="52890" cy="190593"/>
            </a:xfrm>
            <a:custGeom>
              <a:avLst/>
              <a:gdLst>
                <a:gd name="T0" fmla="*/ 111 w 111"/>
                <a:gd name="T1" fmla="*/ 400 h 400"/>
                <a:gd name="T2" fmla="*/ 0 w 111"/>
                <a:gd name="T3" fmla="*/ 400 h 400"/>
                <a:gd name="T4" fmla="*/ 54 w 111"/>
                <a:gd name="T5" fmla="*/ 0 h 400"/>
                <a:gd name="T6" fmla="*/ 111 w 111"/>
                <a:gd name="T7" fmla="*/ 400 h 400"/>
              </a:gdLst>
              <a:ahLst/>
              <a:cxnLst>
                <a:cxn ang="0">
                  <a:pos x="T0" y="T1"/>
                </a:cxn>
                <a:cxn ang="0">
                  <a:pos x="T2" y="T3"/>
                </a:cxn>
                <a:cxn ang="0">
                  <a:pos x="T4" y="T5"/>
                </a:cxn>
                <a:cxn ang="0">
                  <a:pos x="T6" y="T7"/>
                </a:cxn>
              </a:cxnLst>
              <a:rect l="0" t="0" r="r" b="b"/>
              <a:pathLst>
                <a:path w="111" h="400">
                  <a:moveTo>
                    <a:pt x="111" y="400"/>
                  </a:moveTo>
                  <a:lnTo>
                    <a:pt x="0" y="400"/>
                  </a:lnTo>
                  <a:lnTo>
                    <a:pt x="54" y="0"/>
                  </a:lnTo>
                  <a:lnTo>
                    <a:pt x="111" y="400"/>
                  </a:lnTo>
                  <a:close/>
                </a:path>
              </a:pathLst>
            </a:custGeom>
            <a:solidFill>
              <a:srgbClr val="464A7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4" name="îṣļî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EF702E6-41BA-4A99-B1D5-E4330689EA9A}"/>
                </a:ext>
              </a:extLst>
            </p:cNvPr>
            <p:cNvSpPr/>
            <p:nvPr/>
          </p:nvSpPr>
          <p:spPr bwMode="auto">
            <a:xfrm>
              <a:off x="4145919" y="4750101"/>
              <a:ext cx="52890" cy="91961"/>
            </a:xfrm>
            <a:custGeom>
              <a:avLst/>
              <a:gdLst>
                <a:gd name="T0" fmla="*/ 111 w 111"/>
                <a:gd name="T1" fmla="*/ 193 h 193"/>
                <a:gd name="T2" fmla="*/ 0 w 111"/>
                <a:gd name="T3" fmla="*/ 193 h 193"/>
                <a:gd name="T4" fmla="*/ 45 w 111"/>
                <a:gd name="T5" fmla="*/ 0 h 193"/>
                <a:gd name="T6" fmla="*/ 111 w 111"/>
                <a:gd name="T7" fmla="*/ 193 h 193"/>
              </a:gdLst>
              <a:ahLst/>
              <a:cxnLst>
                <a:cxn ang="0">
                  <a:pos x="T0" y="T1"/>
                </a:cxn>
                <a:cxn ang="0">
                  <a:pos x="T2" y="T3"/>
                </a:cxn>
                <a:cxn ang="0">
                  <a:pos x="T4" y="T5"/>
                </a:cxn>
                <a:cxn ang="0">
                  <a:pos x="T6" y="T7"/>
                </a:cxn>
              </a:cxnLst>
              <a:rect l="0" t="0" r="r" b="b"/>
              <a:pathLst>
                <a:path w="111" h="193">
                  <a:moveTo>
                    <a:pt x="111" y="193"/>
                  </a:moveTo>
                  <a:lnTo>
                    <a:pt x="0" y="193"/>
                  </a:lnTo>
                  <a:lnTo>
                    <a:pt x="45" y="0"/>
                  </a:lnTo>
                  <a:lnTo>
                    <a:pt x="111" y="193"/>
                  </a:lnTo>
                  <a:close/>
                </a:path>
              </a:pathLst>
            </a:custGeom>
            <a:solidFill>
              <a:srgbClr val="E87D1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5" name="îṡḻi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A215D38-1F10-4C55-BE56-8C9117ECE6E6}"/>
                </a:ext>
              </a:extLst>
            </p:cNvPr>
            <p:cNvSpPr/>
            <p:nvPr/>
          </p:nvSpPr>
          <p:spPr bwMode="auto">
            <a:xfrm>
              <a:off x="3912443" y="4854927"/>
              <a:ext cx="448370" cy="4288"/>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6" name="îş1î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CD0393C-8074-4465-A42E-B93063560121}"/>
                </a:ext>
              </a:extLst>
            </p:cNvPr>
            <p:cNvSpPr/>
            <p:nvPr/>
          </p:nvSpPr>
          <p:spPr bwMode="auto">
            <a:xfrm>
              <a:off x="3989157" y="4571897"/>
              <a:ext cx="283030" cy="138180"/>
            </a:xfrm>
            <a:custGeom>
              <a:avLst/>
              <a:gdLst>
                <a:gd name="T0" fmla="*/ 136 w 262"/>
                <a:gd name="T1" fmla="*/ 128 h 128"/>
                <a:gd name="T2" fmla="*/ 69 w 262"/>
                <a:gd name="T3" fmla="*/ 61 h 128"/>
                <a:gd name="T4" fmla="*/ 3 w 262"/>
                <a:gd name="T5" fmla="*/ 127 h 128"/>
                <a:gd name="T6" fmla="*/ 0 w 262"/>
                <a:gd name="T7" fmla="*/ 127 h 128"/>
                <a:gd name="T8" fmla="*/ 0 w 262"/>
                <a:gd name="T9" fmla="*/ 124 h 128"/>
                <a:gd name="T10" fmla="*/ 69 w 262"/>
                <a:gd name="T11" fmla="*/ 56 h 128"/>
                <a:gd name="T12" fmla="*/ 136 w 262"/>
                <a:gd name="T13" fmla="*/ 124 h 128"/>
                <a:gd name="T14" fmla="*/ 259 w 262"/>
                <a:gd name="T15" fmla="*/ 1 h 128"/>
                <a:gd name="T16" fmla="*/ 262 w 262"/>
                <a:gd name="T17" fmla="*/ 1 h 128"/>
                <a:gd name="T18" fmla="*/ 262 w 262"/>
                <a:gd name="T19" fmla="*/ 3 h 128"/>
                <a:gd name="T20" fmla="*/ 136 w 262"/>
                <a:gd name="T21"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 h="128">
                  <a:moveTo>
                    <a:pt x="136" y="128"/>
                  </a:moveTo>
                  <a:cubicBezTo>
                    <a:pt x="69" y="61"/>
                    <a:pt x="69" y="61"/>
                    <a:pt x="69" y="61"/>
                  </a:cubicBezTo>
                  <a:cubicBezTo>
                    <a:pt x="3" y="127"/>
                    <a:pt x="3" y="127"/>
                    <a:pt x="3" y="127"/>
                  </a:cubicBezTo>
                  <a:cubicBezTo>
                    <a:pt x="2" y="127"/>
                    <a:pt x="1" y="127"/>
                    <a:pt x="0" y="127"/>
                  </a:cubicBezTo>
                  <a:cubicBezTo>
                    <a:pt x="0" y="126"/>
                    <a:pt x="0" y="125"/>
                    <a:pt x="0" y="124"/>
                  </a:cubicBezTo>
                  <a:cubicBezTo>
                    <a:pt x="69" y="56"/>
                    <a:pt x="69" y="56"/>
                    <a:pt x="69" y="56"/>
                  </a:cubicBezTo>
                  <a:cubicBezTo>
                    <a:pt x="136" y="124"/>
                    <a:pt x="136" y="124"/>
                    <a:pt x="136" y="124"/>
                  </a:cubicBezTo>
                  <a:cubicBezTo>
                    <a:pt x="259" y="1"/>
                    <a:pt x="259" y="1"/>
                    <a:pt x="259" y="1"/>
                  </a:cubicBezTo>
                  <a:cubicBezTo>
                    <a:pt x="260" y="0"/>
                    <a:pt x="261" y="0"/>
                    <a:pt x="262" y="1"/>
                  </a:cubicBezTo>
                  <a:cubicBezTo>
                    <a:pt x="262" y="1"/>
                    <a:pt x="262" y="2"/>
                    <a:pt x="262" y="3"/>
                  </a:cubicBezTo>
                  <a:lnTo>
                    <a:pt x="136" y="128"/>
                  </a:lnTo>
                  <a:close/>
                </a:path>
              </a:pathLst>
            </a:custGeom>
            <a:solidFill>
              <a:srgbClr val="3C3D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7" name="iṡľí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F8A647F-3BBF-46F1-9D77-E7294B11AC29}"/>
                </a:ext>
              </a:extLst>
            </p:cNvPr>
            <p:cNvSpPr/>
            <p:nvPr/>
          </p:nvSpPr>
          <p:spPr bwMode="auto">
            <a:xfrm>
              <a:off x="4246457" y="4571897"/>
              <a:ext cx="25730" cy="25730"/>
            </a:xfrm>
            <a:custGeom>
              <a:avLst/>
              <a:gdLst>
                <a:gd name="T0" fmla="*/ 23 w 24"/>
                <a:gd name="T1" fmla="*/ 24 h 24"/>
                <a:gd name="T2" fmla="*/ 21 w 24"/>
                <a:gd name="T3" fmla="*/ 23 h 24"/>
                <a:gd name="T4" fmla="*/ 21 w 24"/>
                <a:gd name="T5" fmla="*/ 3 h 24"/>
                <a:gd name="T6" fmla="*/ 1 w 24"/>
                <a:gd name="T7" fmla="*/ 3 h 24"/>
                <a:gd name="T8" fmla="*/ 0 w 24"/>
                <a:gd name="T9" fmla="*/ 2 h 24"/>
                <a:gd name="T10" fmla="*/ 1 w 24"/>
                <a:gd name="T11" fmla="*/ 0 h 24"/>
                <a:gd name="T12" fmla="*/ 24 w 24"/>
                <a:gd name="T13" fmla="*/ 0 h 24"/>
                <a:gd name="T14" fmla="*/ 24 w 24"/>
                <a:gd name="T15" fmla="*/ 23 h 24"/>
                <a:gd name="T16" fmla="*/ 23 w 24"/>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4">
                  <a:moveTo>
                    <a:pt x="23" y="24"/>
                  </a:moveTo>
                  <a:cubicBezTo>
                    <a:pt x="22" y="24"/>
                    <a:pt x="21" y="24"/>
                    <a:pt x="21" y="23"/>
                  </a:cubicBezTo>
                  <a:cubicBezTo>
                    <a:pt x="21" y="3"/>
                    <a:pt x="21" y="3"/>
                    <a:pt x="21" y="3"/>
                  </a:cubicBezTo>
                  <a:cubicBezTo>
                    <a:pt x="1" y="3"/>
                    <a:pt x="1" y="3"/>
                    <a:pt x="1" y="3"/>
                  </a:cubicBezTo>
                  <a:cubicBezTo>
                    <a:pt x="1" y="3"/>
                    <a:pt x="0" y="3"/>
                    <a:pt x="0" y="2"/>
                  </a:cubicBezTo>
                  <a:cubicBezTo>
                    <a:pt x="0" y="1"/>
                    <a:pt x="1" y="0"/>
                    <a:pt x="1" y="0"/>
                  </a:cubicBezTo>
                  <a:cubicBezTo>
                    <a:pt x="24" y="0"/>
                    <a:pt x="24" y="0"/>
                    <a:pt x="24" y="0"/>
                  </a:cubicBezTo>
                  <a:cubicBezTo>
                    <a:pt x="24" y="23"/>
                    <a:pt x="24" y="23"/>
                    <a:pt x="24" y="23"/>
                  </a:cubicBezTo>
                  <a:cubicBezTo>
                    <a:pt x="24" y="24"/>
                    <a:pt x="23" y="24"/>
                    <a:pt x="23" y="24"/>
                  </a:cubicBezTo>
                  <a:close/>
                </a:path>
              </a:pathLst>
            </a:custGeom>
            <a:solidFill>
              <a:srgbClr val="3C3D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8" name="ïśļí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8ECC3D9-72BC-41BE-854B-80BA8427AC7F}"/>
                </a:ext>
              </a:extLst>
            </p:cNvPr>
            <p:cNvSpPr/>
            <p:nvPr/>
          </p:nvSpPr>
          <p:spPr bwMode="auto">
            <a:xfrm>
              <a:off x="3911490" y="5010261"/>
              <a:ext cx="128650" cy="128650"/>
            </a:xfrm>
            <a:custGeom>
              <a:avLst/>
              <a:gdLst>
                <a:gd name="T0" fmla="*/ 59 w 119"/>
                <a:gd name="T1" fmla="*/ 0 h 119"/>
                <a:gd name="T2" fmla="*/ 0 w 119"/>
                <a:gd name="T3" fmla="*/ 60 h 119"/>
                <a:gd name="T4" fmla="*/ 59 w 119"/>
                <a:gd name="T5" fmla="*/ 119 h 119"/>
                <a:gd name="T6" fmla="*/ 119 w 119"/>
                <a:gd name="T7" fmla="*/ 60 h 119"/>
                <a:gd name="T8" fmla="*/ 59 w 119"/>
                <a:gd name="T9" fmla="*/ 60 h 119"/>
                <a:gd name="T10" fmla="*/ 59 w 119"/>
                <a:gd name="T11" fmla="*/ 0 h 119"/>
              </a:gdLst>
              <a:ahLst/>
              <a:cxnLst>
                <a:cxn ang="0">
                  <a:pos x="T0" y="T1"/>
                </a:cxn>
                <a:cxn ang="0">
                  <a:pos x="T2" y="T3"/>
                </a:cxn>
                <a:cxn ang="0">
                  <a:pos x="T4" y="T5"/>
                </a:cxn>
                <a:cxn ang="0">
                  <a:pos x="T6" y="T7"/>
                </a:cxn>
                <a:cxn ang="0">
                  <a:pos x="T8" y="T9"/>
                </a:cxn>
                <a:cxn ang="0">
                  <a:pos x="T10" y="T11"/>
                </a:cxn>
              </a:cxnLst>
              <a:rect l="0" t="0" r="r" b="b"/>
              <a:pathLst>
                <a:path w="119" h="119">
                  <a:moveTo>
                    <a:pt x="59" y="0"/>
                  </a:moveTo>
                  <a:cubicBezTo>
                    <a:pt x="27" y="0"/>
                    <a:pt x="0" y="27"/>
                    <a:pt x="0" y="60"/>
                  </a:cubicBezTo>
                  <a:cubicBezTo>
                    <a:pt x="0" y="92"/>
                    <a:pt x="27" y="119"/>
                    <a:pt x="59" y="119"/>
                  </a:cubicBezTo>
                  <a:cubicBezTo>
                    <a:pt x="92" y="119"/>
                    <a:pt x="119" y="92"/>
                    <a:pt x="119" y="60"/>
                  </a:cubicBezTo>
                  <a:cubicBezTo>
                    <a:pt x="59" y="60"/>
                    <a:pt x="59" y="60"/>
                    <a:pt x="59" y="60"/>
                  </a:cubicBezTo>
                  <a:cubicBezTo>
                    <a:pt x="59" y="0"/>
                    <a:pt x="59" y="0"/>
                    <a:pt x="59" y="0"/>
                  </a:cubicBezTo>
                </a:path>
              </a:pathLst>
            </a:custGeom>
            <a:solidFill>
              <a:srgbClr val="42BBC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9" name="îşḻï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E03F667-0CDD-4F46-84CC-44ED5B6BD08F}"/>
                </a:ext>
              </a:extLst>
            </p:cNvPr>
            <p:cNvSpPr/>
            <p:nvPr/>
          </p:nvSpPr>
          <p:spPr bwMode="auto">
            <a:xfrm>
              <a:off x="3975338" y="4997395"/>
              <a:ext cx="77667" cy="77667"/>
            </a:xfrm>
            <a:custGeom>
              <a:avLst/>
              <a:gdLst>
                <a:gd name="T0" fmla="*/ 0 w 72"/>
                <a:gd name="T1" fmla="*/ 0 h 72"/>
                <a:gd name="T2" fmla="*/ 0 w 72"/>
                <a:gd name="T3" fmla="*/ 23 h 72"/>
                <a:gd name="T4" fmla="*/ 0 w 72"/>
                <a:gd name="T5" fmla="*/ 30 h 72"/>
                <a:gd name="T6" fmla="*/ 0 w 72"/>
                <a:gd name="T7" fmla="*/ 72 h 72"/>
                <a:gd name="T8" fmla="*/ 42 w 72"/>
                <a:gd name="T9" fmla="*/ 72 h 72"/>
                <a:gd name="T10" fmla="*/ 49 w 72"/>
                <a:gd name="T11" fmla="*/ 72 h 72"/>
                <a:gd name="T12" fmla="*/ 72 w 72"/>
                <a:gd name="T13" fmla="*/ 72 h 72"/>
                <a:gd name="T14" fmla="*/ 0 w 72"/>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72">
                  <a:moveTo>
                    <a:pt x="0" y="0"/>
                  </a:moveTo>
                  <a:cubicBezTo>
                    <a:pt x="0" y="23"/>
                    <a:pt x="0" y="23"/>
                    <a:pt x="0" y="23"/>
                  </a:cubicBezTo>
                  <a:cubicBezTo>
                    <a:pt x="0" y="30"/>
                    <a:pt x="0" y="30"/>
                    <a:pt x="0" y="30"/>
                  </a:cubicBezTo>
                  <a:cubicBezTo>
                    <a:pt x="0" y="72"/>
                    <a:pt x="0" y="72"/>
                    <a:pt x="0" y="72"/>
                  </a:cubicBezTo>
                  <a:cubicBezTo>
                    <a:pt x="42" y="72"/>
                    <a:pt x="42" y="72"/>
                    <a:pt x="42" y="72"/>
                  </a:cubicBezTo>
                  <a:cubicBezTo>
                    <a:pt x="49" y="72"/>
                    <a:pt x="49" y="72"/>
                    <a:pt x="49" y="72"/>
                  </a:cubicBezTo>
                  <a:cubicBezTo>
                    <a:pt x="72" y="72"/>
                    <a:pt x="72" y="72"/>
                    <a:pt x="72" y="72"/>
                  </a:cubicBezTo>
                  <a:cubicBezTo>
                    <a:pt x="72" y="32"/>
                    <a:pt x="40" y="0"/>
                    <a:pt x="0" y="0"/>
                  </a:cubicBezTo>
                </a:path>
              </a:pathLst>
            </a:custGeom>
            <a:solidFill>
              <a:srgbClr val="464A7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0" name="îṧḷï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62C061D-9829-49AD-BF67-26611B7A22F5}"/>
                </a:ext>
              </a:extLst>
            </p:cNvPr>
            <p:cNvSpPr/>
            <p:nvPr/>
          </p:nvSpPr>
          <p:spPr bwMode="auto">
            <a:xfrm>
              <a:off x="4230257" y="5010261"/>
              <a:ext cx="127697" cy="128650"/>
            </a:xfrm>
            <a:custGeom>
              <a:avLst/>
              <a:gdLst>
                <a:gd name="T0" fmla="*/ 59 w 118"/>
                <a:gd name="T1" fmla="*/ 0 h 119"/>
                <a:gd name="T2" fmla="*/ 0 w 118"/>
                <a:gd name="T3" fmla="*/ 60 h 119"/>
                <a:gd name="T4" fmla="*/ 59 w 118"/>
                <a:gd name="T5" fmla="*/ 119 h 119"/>
                <a:gd name="T6" fmla="*/ 118 w 118"/>
                <a:gd name="T7" fmla="*/ 60 h 119"/>
                <a:gd name="T8" fmla="*/ 59 w 118"/>
                <a:gd name="T9" fmla="*/ 60 h 119"/>
                <a:gd name="T10" fmla="*/ 59 w 118"/>
                <a:gd name="T11" fmla="*/ 0 h 119"/>
              </a:gdLst>
              <a:ahLst/>
              <a:cxnLst>
                <a:cxn ang="0">
                  <a:pos x="T0" y="T1"/>
                </a:cxn>
                <a:cxn ang="0">
                  <a:pos x="T2" y="T3"/>
                </a:cxn>
                <a:cxn ang="0">
                  <a:pos x="T4" y="T5"/>
                </a:cxn>
                <a:cxn ang="0">
                  <a:pos x="T6" y="T7"/>
                </a:cxn>
                <a:cxn ang="0">
                  <a:pos x="T8" y="T9"/>
                </a:cxn>
                <a:cxn ang="0">
                  <a:pos x="T10" y="T11"/>
                </a:cxn>
              </a:cxnLst>
              <a:rect l="0" t="0" r="r" b="b"/>
              <a:pathLst>
                <a:path w="118" h="119">
                  <a:moveTo>
                    <a:pt x="59" y="0"/>
                  </a:moveTo>
                  <a:cubicBezTo>
                    <a:pt x="26" y="0"/>
                    <a:pt x="0" y="27"/>
                    <a:pt x="0" y="60"/>
                  </a:cubicBezTo>
                  <a:cubicBezTo>
                    <a:pt x="0" y="92"/>
                    <a:pt x="26" y="119"/>
                    <a:pt x="59" y="119"/>
                  </a:cubicBezTo>
                  <a:cubicBezTo>
                    <a:pt x="92" y="119"/>
                    <a:pt x="118" y="92"/>
                    <a:pt x="118" y="60"/>
                  </a:cubicBezTo>
                  <a:cubicBezTo>
                    <a:pt x="59" y="60"/>
                    <a:pt x="59" y="60"/>
                    <a:pt x="59" y="60"/>
                  </a:cubicBezTo>
                  <a:lnTo>
                    <a:pt x="59" y="0"/>
                  </a:lnTo>
                  <a:close/>
                </a:path>
              </a:pathLst>
            </a:custGeom>
            <a:solidFill>
              <a:srgbClr val="6818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1" name="ïSļ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BC7D2EC-66B2-4F17-A067-AC08714F94F3}"/>
                </a:ext>
              </a:extLst>
            </p:cNvPr>
            <p:cNvSpPr/>
            <p:nvPr/>
          </p:nvSpPr>
          <p:spPr bwMode="auto">
            <a:xfrm>
              <a:off x="4294106" y="4997395"/>
              <a:ext cx="76714" cy="77667"/>
            </a:xfrm>
            <a:custGeom>
              <a:avLst/>
              <a:gdLst>
                <a:gd name="T0" fmla="*/ 0 w 71"/>
                <a:gd name="T1" fmla="*/ 0 h 72"/>
                <a:gd name="T2" fmla="*/ 0 w 71"/>
                <a:gd name="T3" fmla="*/ 23 h 72"/>
                <a:gd name="T4" fmla="*/ 0 w 71"/>
                <a:gd name="T5" fmla="*/ 30 h 72"/>
                <a:gd name="T6" fmla="*/ 0 w 71"/>
                <a:gd name="T7" fmla="*/ 72 h 72"/>
                <a:gd name="T8" fmla="*/ 41 w 71"/>
                <a:gd name="T9" fmla="*/ 72 h 72"/>
                <a:gd name="T10" fmla="*/ 48 w 71"/>
                <a:gd name="T11" fmla="*/ 72 h 72"/>
                <a:gd name="T12" fmla="*/ 71 w 71"/>
                <a:gd name="T13" fmla="*/ 72 h 72"/>
                <a:gd name="T14" fmla="*/ 0 w 71"/>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72">
                  <a:moveTo>
                    <a:pt x="0" y="0"/>
                  </a:moveTo>
                  <a:cubicBezTo>
                    <a:pt x="0" y="23"/>
                    <a:pt x="0" y="23"/>
                    <a:pt x="0" y="23"/>
                  </a:cubicBezTo>
                  <a:cubicBezTo>
                    <a:pt x="0" y="30"/>
                    <a:pt x="0" y="30"/>
                    <a:pt x="0" y="30"/>
                  </a:cubicBezTo>
                  <a:cubicBezTo>
                    <a:pt x="0" y="72"/>
                    <a:pt x="0" y="72"/>
                    <a:pt x="0" y="72"/>
                  </a:cubicBezTo>
                  <a:cubicBezTo>
                    <a:pt x="41" y="72"/>
                    <a:pt x="41" y="72"/>
                    <a:pt x="41" y="72"/>
                  </a:cubicBezTo>
                  <a:cubicBezTo>
                    <a:pt x="48" y="72"/>
                    <a:pt x="48" y="72"/>
                    <a:pt x="48" y="72"/>
                  </a:cubicBezTo>
                  <a:cubicBezTo>
                    <a:pt x="71" y="72"/>
                    <a:pt x="71" y="72"/>
                    <a:pt x="71" y="72"/>
                  </a:cubicBezTo>
                  <a:cubicBezTo>
                    <a:pt x="71" y="32"/>
                    <a:pt x="39" y="0"/>
                    <a:pt x="0" y="0"/>
                  </a:cubicBezTo>
                  <a:close/>
                </a:path>
              </a:pathLst>
            </a:custGeom>
            <a:solidFill>
              <a:srgbClr val="88D5D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2" name="iSḻ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BD096B3-C247-4862-BF1D-285598C87DDD}"/>
                </a:ext>
              </a:extLst>
            </p:cNvPr>
            <p:cNvSpPr/>
            <p:nvPr/>
          </p:nvSpPr>
          <p:spPr bwMode="auto">
            <a:xfrm>
              <a:off x="4075876" y="5014549"/>
              <a:ext cx="121980" cy="123409"/>
            </a:xfrm>
            <a:prstGeom prst="ellipse">
              <a:avLst/>
            </a:prstGeom>
            <a:solidFill>
              <a:srgbClr val="C75B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3" name="îśļï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E040730-29F9-46A9-AF69-F1D9641095EF}"/>
                </a:ext>
              </a:extLst>
            </p:cNvPr>
            <p:cNvSpPr/>
            <p:nvPr/>
          </p:nvSpPr>
          <p:spPr bwMode="auto">
            <a:xfrm>
              <a:off x="4136389" y="4998349"/>
              <a:ext cx="76714" cy="131986"/>
            </a:xfrm>
            <a:custGeom>
              <a:avLst/>
              <a:gdLst>
                <a:gd name="T0" fmla="*/ 0 w 71"/>
                <a:gd name="T1" fmla="*/ 0 h 122"/>
                <a:gd name="T2" fmla="*/ 0 w 71"/>
                <a:gd name="T3" fmla="*/ 23 h 122"/>
                <a:gd name="T4" fmla="*/ 0 w 71"/>
                <a:gd name="T5" fmla="*/ 31 h 122"/>
                <a:gd name="T6" fmla="*/ 0 w 71"/>
                <a:gd name="T7" fmla="*/ 72 h 122"/>
                <a:gd name="T8" fmla="*/ 29 w 71"/>
                <a:gd name="T9" fmla="*/ 101 h 122"/>
                <a:gd name="T10" fmla="*/ 34 w 71"/>
                <a:gd name="T11" fmla="*/ 106 h 122"/>
                <a:gd name="T12" fmla="*/ 50 w 71"/>
                <a:gd name="T13" fmla="*/ 122 h 122"/>
                <a:gd name="T14" fmla="*/ 71 w 71"/>
                <a:gd name="T15" fmla="*/ 72 h 122"/>
                <a:gd name="T16" fmla="*/ 0 w 71"/>
                <a:gd name="T17"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22">
                  <a:moveTo>
                    <a:pt x="0" y="0"/>
                  </a:moveTo>
                  <a:cubicBezTo>
                    <a:pt x="0" y="23"/>
                    <a:pt x="0" y="23"/>
                    <a:pt x="0" y="23"/>
                  </a:cubicBezTo>
                  <a:cubicBezTo>
                    <a:pt x="0" y="31"/>
                    <a:pt x="0" y="31"/>
                    <a:pt x="0" y="31"/>
                  </a:cubicBezTo>
                  <a:cubicBezTo>
                    <a:pt x="0" y="72"/>
                    <a:pt x="0" y="72"/>
                    <a:pt x="0" y="72"/>
                  </a:cubicBezTo>
                  <a:cubicBezTo>
                    <a:pt x="29" y="101"/>
                    <a:pt x="29" y="101"/>
                    <a:pt x="29" y="101"/>
                  </a:cubicBezTo>
                  <a:cubicBezTo>
                    <a:pt x="34" y="106"/>
                    <a:pt x="34" y="106"/>
                    <a:pt x="34" y="106"/>
                  </a:cubicBezTo>
                  <a:cubicBezTo>
                    <a:pt x="50" y="122"/>
                    <a:pt x="50" y="122"/>
                    <a:pt x="50" y="122"/>
                  </a:cubicBezTo>
                  <a:cubicBezTo>
                    <a:pt x="63" y="109"/>
                    <a:pt x="71" y="91"/>
                    <a:pt x="71" y="72"/>
                  </a:cubicBezTo>
                  <a:cubicBezTo>
                    <a:pt x="71" y="32"/>
                    <a:pt x="39" y="0"/>
                    <a:pt x="0" y="0"/>
                  </a:cubicBezTo>
                  <a:close/>
                </a:path>
              </a:pathLst>
            </a:custGeom>
            <a:solidFill>
              <a:srgbClr val="F89D4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4" name="iśļí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DECC7E2-4A8D-42D3-B9AA-BC795BF15AB5}"/>
                </a:ext>
              </a:extLst>
            </p:cNvPr>
            <p:cNvSpPr/>
            <p:nvPr/>
          </p:nvSpPr>
          <p:spPr bwMode="auto">
            <a:xfrm>
              <a:off x="3912443" y="4888281"/>
              <a:ext cx="445512" cy="4288"/>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5" name="íṥlï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1FC35D1-846E-4CA7-A580-C1132BD2B73D}"/>
                </a:ext>
              </a:extLst>
            </p:cNvPr>
            <p:cNvSpPr/>
            <p:nvPr/>
          </p:nvSpPr>
          <p:spPr bwMode="auto">
            <a:xfrm>
              <a:off x="3912443" y="4899240"/>
              <a:ext cx="445512" cy="4288"/>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6" name="îśḷ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72C3384-C7BD-4734-876E-D23E5B857BC9}"/>
                </a:ext>
              </a:extLst>
            </p:cNvPr>
            <p:cNvSpPr/>
            <p:nvPr/>
          </p:nvSpPr>
          <p:spPr bwMode="auto">
            <a:xfrm>
              <a:off x="3912443" y="4899240"/>
              <a:ext cx="445512" cy="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7" name="iSľ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9050FD8-4B7A-41D5-B42B-C469C3F82081}"/>
                </a:ext>
              </a:extLst>
            </p:cNvPr>
            <p:cNvSpPr/>
            <p:nvPr/>
          </p:nvSpPr>
          <p:spPr bwMode="auto">
            <a:xfrm>
              <a:off x="3912443" y="4911152"/>
              <a:ext cx="445512" cy="2859"/>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8" name="îŝli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94F788C-D2B3-4B62-A0B0-B361C393203F}"/>
                </a:ext>
              </a:extLst>
            </p:cNvPr>
            <p:cNvSpPr/>
            <p:nvPr/>
          </p:nvSpPr>
          <p:spPr bwMode="auto">
            <a:xfrm>
              <a:off x="3912443" y="4911152"/>
              <a:ext cx="445512" cy="2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9" name="ïṣḻï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6E33577-4862-4E7F-933A-7F8820BB70C9}"/>
                </a:ext>
              </a:extLst>
            </p:cNvPr>
            <p:cNvSpPr/>
            <p:nvPr/>
          </p:nvSpPr>
          <p:spPr bwMode="auto">
            <a:xfrm>
              <a:off x="3912443" y="4921635"/>
              <a:ext cx="445512" cy="4288"/>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70" name="íṩļi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16C91F3-C355-4A2B-BA99-3CD1EFA186B7}"/>
                </a:ext>
              </a:extLst>
            </p:cNvPr>
            <p:cNvSpPr/>
            <p:nvPr/>
          </p:nvSpPr>
          <p:spPr bwMode="auto">
            <a:xfrm>
              <a:off x="3912443" y="4921635"/>
              <a:ext cx="445512" cy="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71" name="ïṩḻî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22085E9-63C5-47F3-8590-CCE8A4725D63}"/>
                </a:ext>
              </a:extLst>
            </p:cNvPr>
            <p:cNvSpPr/>
            <p:nvPr/>
          </p:nvSpPr>
          <p:spPr bwMode="auto">
            <a:xfrm>
              <a:off x="3912443" y="4932594"/>
              <a:ext cx="445512" cy="4288"/>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72" name="i$ḷ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A5CD3AB-57EE-45D9-8B39-52828989DB02}"/>
                </a:ext>
              </a:extLst>
            </p:cNvPr>
            <p:cNvSpPr/>
            <p:nvPr/>
          </p:nvSpPr>
          <p:spPr bwMode="auto">
            <a:xfrm>
              <a:off x="3912443" y="4932594"/>
              <a:ext cx="445512" cy="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73" name="îṡlî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7CBF9E7-3279-40D3-8579-D6568A824A5F}"/>
                </a:ext>
              </a:extLst>
            </p:cNvPr>
            <p:cNvSpPr/>
            <p:nvPr/>
          </p:nvSpPr>
          <p:spPr bwMode="auto">
            <a:xfrm>
              <a:off x="3912443" y="4944506"/>
              <a:ext cx="445512" cy="3336"/>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74" name="íś1î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11B056A-626E-43AF-A8F9-D8C77D9863F6}"/>
                </a:ext>
              </a:extLst>
            </p:cNvPr>
            <p:cNvSpPr/>
            <p:nvPr/>
          </p:nvSpPr>
          <p:spPr bwMode="auto">
            <a:xfrm>
              <a:off x="3912443" y="4944506"/>
              <a:ext cx="445512" cy="3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75" name="íṧļ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8BBBDA3-71E0-4990-99CB-CF454D8920EF}"/>
                </a:ext>
              </a:extLst>
            </p:cNvPr>
            <p:cNvSpPr/>
            <p:nvPr/>
          </p:nvSpPr>
          <p:spPr bwMode="auto">
            <a:xfrm>
              <a:off x="3912443" y="4955465"/>
              <a:ext cx="445512" cy="2859"/>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76" name="îSḷi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12227EE-E941-469F-8C06-A4378D8FF3B8}"/>
                </a:ext>
              </a:extLst>
            </p:cNvPr>
            <p:cNvSpPr/>
            <p:nvPr/>
          </p:nvSpPr>
          <p:spPr bwMode="auto">
            <a:xfrm>
              <a:off x="3912443" y="4955465"/>
              <a:ext cx="445512" cy="2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77" name="ïSlï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879A7A8-F0DF-4318-9124-121A72AC1CF9}"/>
                </a:ext>
              </a:extLst>
            </p:cNvPr>
            <p:cNvSpPr/>
            <p:nvPr/>
          </p:nvSpPr>
          <p:spPr bwMode="auto">
            <a:xfrm>
              <a:off x="3912443" y="4965948"/>
              <a:ext cx="445512" cy="4288"/>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78" name="î$ḷi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590E23F-C358-4300-85E0-268755040832}"/>
                </a:ext>
              </a:extLst>
            </p:cNvPr>
            <p:cNvSpPr/>
            <p:nvPr/>
          </p:nvSpPr>
          <p:spPr bwMode="auto">
            <a:xfrm>
              <a:off x="3912443" y="4965948"/>
              <a:ext cx="445512" cy="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79" name="iṧḻî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E57F819-5D17-4921-AF9D-1F0376F4B470}"/>
                </a:ext>
              </a:extLst>
            </p:cNvPr>
            <p:cNvSpPr/>
            <p:nvPr/>
          </p:nvSpPr>
          <p:spPr bwMode="auto">
            <a:xfrm>
              <a:off x="3912443" y="5170359"/>
              <a:ext cx="445512" cy="4288"/>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80" name="isľí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004E92D-B69D-4F8D-9F56-6E0BCC1396B4}"/>
                </a:ext>
              </a:extLst>
            </p:cNvPr>
            <p:cNvSpPr/>
            <p:nvPr/>
          </p:nvSpPr>
          <p:spPr bwMode="auto">
            <a:xfrm>
              <a:off x="3912443" y="5170359"/>
              <a:ext cx="445512" cy="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81" name="ïṥľï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7E9BB1D-B805-426E-97A5-C613BCD7611F}"/>
                </a:ext>
              </a:extLst>
            </p:cNvPr>
            <p:cNvSpPr/>
            <p:nvPr/>
          </p:nvSpPr>
          <p:spPr bwMode="auto">
            <a:xfrm>
              <a:off x="3912443" y="5182271"/>
              <a:ext cx="445512" cy="3336"/>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82" name="iṩľ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ABD945C-97A9-4A32-A101-56D6C25561DC}"/>
                </a:ext>
              </a:extLst>
            </p:cNvPr>
            <p:cNvSpPr/>
            <p:nvPr/>
          </p:nvSpPr>
          <p:spPr bwMode="auto">
            <a:xfrm>
              <a:off x="3912443" y="5182271"/>
              <a:ext cx="445512" cy="3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83" name="îṩ1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68ECB8D-F32E-48D4-B475-5BDEB5CFCA74}"/>
                </a:ext>
              </a:extLst>
            </p:cNvPr>
            <p:cNvSpPr/>
            <p:nvPr/>
          </p:nvSpPr>
          <p:spPr bwMode="auto">
            <a:xfrm>
              <a:off x="3912443" y="5193230"/>
              <a:ext cx="445512" cy="4288"/>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84" name="ïsļi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80B776D-9586-409A-B227-73FCAD2CA9DD}"/>
                </a:ext>
              </a:extLst>
            </p:cNvPr>
            <p:cNvSpPr/>
            <p:nvPr/>
          </p:nvSpPr>
          <p:spPr bwMode="auto">
            <a:xfrm>
              <a:off x="3912443" y="5193230"/>
              <a:ext cx="445512" cy="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85" name="iṧl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8FC40E5-7101-4482-B113-C3BE50C45390}"/>
                </a:ext>
              </a:extLst>
            </p:cNvPr>
            <p:cNvSpPr/>
            <p:nvPr/>
          </p:nvSpPr>
          <p:spPr bwMode="auto">
            <a:xfrm>
              <a:off x="3912443" y="5203713"/>
              <a:ext cx="445512" cy="4288"/>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86" name="iṡḷ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6CDDDA8-76C0-49C9-A2D8-481BD69A450C}"/>
                </a:ext>
              </a:extLst>
            </p:cNvPr>
            <p:cNvSpPr/>
            <p:nvPr/>
          </p:nvSpPr>
          <p:spPr bwMode="auto">
            <a:xfrm>
              <a:off x="3912443" y="5203713"/>
              <a:ext cx="445512" cy="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87" name="ïşlï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3F40587-C8C1-49D5-9475-A972F4450806}"/>
                </a:ext>
              </a:extLst>
            </p:cNvPr>
            <p:cNvSpPr/>
            <p:nvPr/>
          </p:nvSpPr>
          <p:spPr bwMode="auto">
            <a:xfrm>
              <a:off x="3912443" y="5215625"/>
              <a:ext cx="445512" cy="3336"/>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88" name="ïṥḻ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F452505-0914-43D3-B3B6-69BC69CEF99D}"/>
                </a:ext>
              </a:extLst>
            </p:cNvPr>
            <p:cNvSpPr/>
            <p:nvPr/>
          </p:nvSpPr>
          <p:spPr bwMode="auto">
            <a:xfrm>
              <a:off x="3912443" y="5215625"/>
              <a:ext cx="445512" cy="3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89" name="ïśl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07FFAF5-0552-4437-8DD8-AB581208C365}"/>
                </a:ext>
              </a:extLst>
            </p:cNvPr>
            <p:cNvSpPr/>
            <p:nvPr/>
          </p:nvSpPr>
          <p:spPr bwMode="auto">
            <a:xfrm>
              <a:off x="3912443" y="5226584"/>
              <a:ext cx="445512" cy="4288"/>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90" name="iṣ1i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B9ACA0B-4F0B-496F-8A81-DB7E96A8EA13}"/>
                </a:ext>
              </a:extLst>
            </p:cNvPr>
            <p:cNvSpPr/>
            <p:nvPr/>
          </p:nvSpPr>
          <p:spPr bwMode="auto">
            <a:xfrm>
              <a:off x="3912443" y="5226584"/>
              <a:ext cx="445512" cy="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91" name="îṡļî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0964584-709F-46B7-95C5-3F8F415972E3}"/>
                </a:ext>
              </a:extLst>
            </p:cNvPr>
            <p:cNvSpPr/>
            <p:nvPr/>
          </p:nvSpPr>
          <p:spPr bwMode="auto">
            <a:xfrm>
              <a:off x="3912443" y="5237067"/>
              <a:ext cx="445512" cy="4765"/>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92" name="ïšľí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5A2E2F8-EE85-40F2-9065-34FB511285FE}"/>
                </a:ext>
              </a:extLst>
            </p:cNvPr>
            <p:cNvSpPr/>
            <p:nvPr/>
          </p:nvSpPr>
          <p:spPr bwMode="auto">
            <a:xfrm>
              <a:off x="3912443" y="5237067"/>
              <a:ext cx="445512" cy="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93" name="îš1ï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43AAB2B-FCF8-4082-A257-28C54062F82A}"/>
                </a:ext>
              </a:extLst>
            </p:cNvPr>
            <p:cNvSpPr/>
            <p:nvPr/>
          </p:nvSpPr>
          <p:spPr bwMode="auto">
            <a:xfrm>
              <a:off x="3912443" y="5248978"/>
              <a:ext cx="445512" cy="3336"/>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94" name="iṧļi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2B7ED12-B11F-499C-A8FE-78164F8626BD}"/>
                </a:ext>
              </a:extLst>
            </p:cNvPr>
            <p:cNvSpPr/>
            <p:nvPr/>
          </p:nvSpPr>
          <p:spPr bwMode="auto">
            <a:xfrm>
              <a:off x="3912443" y="5248978"/>
              <a:ext cx="445512" cy="3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95" name="îṣļí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A23E0D6-1B57-4026-903A-39CAF32B8E15}"/>
                </a:ext>
              </a:extLst>
            </p:cNvPr>
            <p:cNvSpPr/>
            <p:nvPr/>
          </p:nvSpPr>
          <p:spPr bwMode="auto">
            <a:xfrm>
              <a:off x="4554265" y="5151776"/>
              <a:ext cx="445035" cy="4288"/>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96" name="îṣli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A86BF0B-7B4F-4539-8EA0-7E0B45FF6D06}"/>
                </a:ext>
              </a:extLst>
            </p:cNvPr>
            <p:cNvSpPr/>
            <p:nvPr/>
          </p:nvSpPr>
          <p:spPr bwMode="auto">
            <a:xfrm>
              <a:off x="4554265" y="5166071"/>
              <a:ext cx="445035" cy="3336"/>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97" name="is1í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4C04DA9-8BB6-45AC-B389-F96F79FF5ACF}"/>
                </a:ext>
              </a:extLst>
            </p:cNvPr>
            <p:cNvSpPr/>
            <p:nvPr/>
          </p:nvSpPr>
          <p:spPr bwMode="auto">
            <a:xfrm>
              <a:off x="4554265" y="5179888"/>
              <a:ext cx="445035" cy="3336"/>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98" name="ïṩlí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CCA7E42-E803-4B58-A640-5633F97F20B3}"/>
                </a:ext>
              </a:extLst>
            </p:cNvPr>
            <p:cNvSpPr/>
            <p:nvPr/>
          </p:nvSpPr>
          <p:spPr bwMode="auto">
            <a:xfrm>
              <a:off x="4554265" y="5193230"/>
              <a:ext cx="445035" cy="4288"/>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99" name="iśli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D88A36C-CE44-4917-A711-B817F214A65E}"/>
                </a:ext>
              </a:extLst>
            </p:cNvPr>
            <p:cNvSpPr/>
            <p:nvPr/>
          </p:nvSpPr>
          <p:spPr bwMode="auto">
            <a:xfrm>
              <a:off x="4554265" y="5207048"/>
              <a:ext cx="445035" cy="4288"/>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0" name="îṥļi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506EF66-85E0-4F29-9AE7-4D0B30274ADB}"/>
                </a:ext>
              </a:extLst>
            </p:cNvPr>
            <p:cNvSpPr/>
            <p:nvPr/>
          </p:nvSpPr>
          <p:spPr bwMode="auto">
            <a:xfrm>
              <a:off x="4554265" y="5220866"/>
              <a:ext cx="445035" cy="4765"/>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1" name="ïṩlï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60D3F55-D369-47FD-ADB6-72B416D351CC}"/>
                </a:ext>
              </a:extLst>
            </p:cNvPr>
            <p:cNvSpPr/>
            <p:nvPr/>
          </p:nvSpPr>
          <p:spPr bwMode="auto">
            <a:xfrm>
              <a:off x="4554265" y="5235160"/>
              <a:ext cx="445035" cy="3336"/>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2" name="îṥļí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BCA4600-E7C3-45D8-AC48-3A0D94C35B45}"/>
                </a:ext>
              </a:extLst>
            </p:cNvPr>
            <p:cNvSpPr/>
            <p:nvPr/>
          </p:nvSpPr>
          <p:spPr bwMode="auto">
            <a:xfrm>
              <a:off x="4554265" y="5248978"/>
              <a:ext cx="445035" cy="3336"/>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3" name="îṧl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985FD12-3CFD-40AF-BC7D-096BEADCE466}"/>
                </a:ext>
              </a:extLst>
            </p:cNvPr>
            <p:cNvSpPr/>
            <p:nvPr/>
          </p:nvSpPr>
          <p:spPr bwMode="auto">
            <a:xfrm>
              <a:off x="4554265" y="5041708"/>
              <a:ext cx="445035" cy="3336"/>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4" name="í$ļï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DE813CC-9E43-4C6E-9FB0-30E48374A158}"/>
                </a:ext>
              </a:extLst>
            </p:cNvPr>
            <p:cNvSpPr/>
            <p:nvPr/>
          </p:nvSpPr>
          <p:spPr bwMode="auto">
            <a:xfrm>
              <a:off x="4554265" y="5041708"/>
              <a:ext cx="445035" cy="3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5" name="iṡļí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9CD200C-C624-4C10-A9AD-9581A4E97F4D}"/>
                </a:ext>
              </a:extLst>
            </p:cNvPr>
            <p:cNvSpPr/>
            <p:nvPr/>
          </p:nvSpPr>
          <p:spPr bwMode="auto">
            <a:xfrm>
              <a:off x="4554265" y="5054574"/>
              <a:ext cx="445035" cy="4288"/>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6" name="isḻ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F24EFD7-78D6-4321-8FB8-0CF4D7C9EBD5}"/>
                </a:ext>
              </a:extLst>
            </p:cNvPr>
            <p:cNvSpPr/>
            <p:nvPr/>
          </p:nvSpPr>
          <p:spPr bwMode="auto">
            <a:xfrm>
              <a:off x="4554265" y="5054574"/>
              <a:ext cx="445035" cy="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7" name="ïşļï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B1AEAA0-5D1C-4B77-B5D6-27D994CB8335}"/>
                </a:ext>
              </a:extLst>
            </p:cNvPr>
            <p:cNvSpPr/>
            <p:nvPr/>
          </p:nvSpPr>
          <p:spPr bwMode="auto">
            <a:xfrm>
              <a:off x="4554265" y="5068868"/>
              <a:ext cx="445035" cy="4288"/>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8" name="iŝļï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16E9C5C-7952-4202-BB1A-B8E366C0FD46}"/>
                </a:ext>
              </a:extLst>
            </p:cNvPr>
            <p:cNvSpPr/>
            <p:nvPr/>
          </p:nvSpPr>
          <p:spPr bwMode="auto">
            <a:xfrm>
              <a:off x="4554265" y="5068868"/>
              <a:ext cx="445035" cy="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9" name="î$ľi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3A078FE-8A94-4695-A9D0-37C66EE5205C}"/>
                </a:ext>
              </a:extLst>
            </p:cNvPr>
            <p:cNvSpPr/>
            <p:nvPr/>
          </p:nvSpPr>
          <p:spPr bwMode="auto">
            <a:xfrm>
              <a:off x="4554265" y="5082686"/>
              <a:ext cx="445035" cy="4288"/>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0" name="iSli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F59C35D-D948-4E5F-97ED-58128AC15942}"/>
                </a:ext>
              </a:extLst>
            </p:cNvPr>
            <p:cNvSpPr/>
            <p:nvPr/>
          </p:nvSpPr>
          <p:spPr bwMode="auto">
            <a:xfrm>
              <a:off x="4554265" y="5096981"/>
              <a:ext cx="445035" cy="2859"/>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1" name="ïś1ï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5E6BEA1-E9C1-464F-8F32-A54F6F0A1F4D}"/>
                </a:ext>
              </a:extLst>
            </p:cNvPr>
            <p:cNvSpPr/>
            <p:nvPr/>
          </p:nvSpPr>
          <p:spPr bwMode="auto">
            <a:xfrm>
              <a:off x="4554265" y="5110799"/>
              <a:ext cx="445035" cy="3336"/>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2" name="íśl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2615CC9-DDB9-49EB-B6BA-04ADF9EDF72C}"/>
                </a:ext>
              </a:extLst>
            </p:cNvPr>
            <p:cNvSpPr/>
            <p:nvPr/>
          </p:nvSpPr>
          <p:spPr bwMode="auto">
            <a:xfrm>
              <a:off x="4554265" y="5123663"/>
              <a:ext cx="445035" cy="4288"/>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3" name="ïṡļi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C513109-E9C0-43A5-8C6A-726FB89D1ED8}"/>
                </a:ext>
              </a:extLst>
            </p:cNvPr>
            <p:cNvSpPr/>
            <p:nvPr/>
          </p:nvSpPr>
          <p:spPr bwMode="auto">
            <a:xfrm>
              <a:off x="4554265" y="5137958"/>
              <a:ext cx="445035" cy="4288"/>
            </a:xfrm>
            <a:prstGeom prst="rect">
              <a:avLst/>
            </a:prstGeom>
            <a:solidFill>
              <a:srgbClr val="2D2D3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4" name="îśḻí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9838074-8546-44CA-9DE6-4D583F8A304F}"/>
                </a:ext>
              </a:extLst>
            </p:cNvPr>
            <p:cNvSpPr/>
            <p:nvPr/>
          </p:nvSpPr>
          <p:spPr bwMode="auto">
            <a:xfrm>
              <a:off x="4638603" y="4819191"/>
              <a:ext cx="241100" cy="155333"/>
            </a:xfrm>
            <a:custGeom>
              <a:avLst/>
              <a:gdLst>
                <a:gd name="T0" fmla="*/ 112 w 223"/>
                <a:gd name="T1" fmla="*/ 144 h 144"/>
                <a:gd name="T2" fmla="*/ 223 w 223"/>
                <a:gd name="T3" fmla="*/ 92 h 144"/>
                <a:gd name="T4" fmla="*/ 112 w 223"/>
                <a:gd name="T5" fmla="*/ 0 h 144"/>
                <a:gd name="T6" fmla="*/ 0 w 223"/>
                <a:gd name="T7" fmla="*/ 90 h 144"/>
                <a:gd name="T8" fmla="*/ 112 w 223"/>
                <a:gd name="T9" fmla="*/ 144 h 144"/>
              </a:gdLst>
              <a:ahLst/>
              <a:cxnLst>
                <a:cxn ang="0">
                  <a:pos x="T0" y="T1"/>
                </a:cxn>
                <a:cxn ang="0">
                  <a:pos x="T2" y="T3"/>
                </a:cxn>
                <a:cxn ang="0">
                  <a:pos x="T4" y="T5"/>
                </a:cxn>
                <a:cxn ang="0">
                  <a:pos x="T6" y="T7"/>
                </a:cxn>
                <a:cxn ang="0">
                  <a:pos x="T8" y="T9"/>
                </a:cxn>
              </a:cxnLst>
              <a:rect l="0" t="0" r="r" b="b"/>
              <a:pathLst>
                <a:path w="223" h="144">
                  <a:moveTo>
                    <a:pt x="112" y="144"/>
                  </a:moveTo>
                  <a:cubicBezTo>
                    <a:pt x="157" y="144"/>
                    <a:pt x="196" y="124"/>
                    <a:pt x="223" y="92"/>
                  </a:cubicBezTo>
                  <a:cubicBezTo>
                    <a:pt x="179" y="51"/>
                    <a:pt x="112" y="0"/>
                    <a:pt x="112" y="0"/>
                  </a:cubicBezTo>
                  <a:cubicBezTo>
                    <a:pt x="0" y="90"/>
                    <a:pt x="0" y="90"/>
                    <a:pt x="0" y="90"/>
                  </a:cubicBezTo>
                  <a:cubicBezTo>
                    <a:pt x="26" y="123"/>
                    <a:pt x="67" y="144"/>
                    <a:pt x="112" y="144"/>
                  </a:cubicBezTo>
                  <a:close/>
                </a:path>
              </a:pathLst>
            </a:custGeom>
            <a:solidFill>
              <a:srgbClr val="88D5D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5" name="íšľï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B262D81-D76D-46DE-A916-B996BA52A36F}"/>
                </a:ext>
              </a:extLst>
            </p:cNvPr>
            <p:cNvSpPr/>
            <p:nvPr/>
          </p:nvSpPr>
          <p:spPr bwMode="auto">
            <a:xfrm>
              <a:off x="4603819" y="4663381"/>
              <a:ext cx="290654" cy="253012"/>
            </a:xfrm>
            <a:custGeom>
              <a:avLst/>
              <a:gdLst>
                <a:gd name="T0" fmla="*/ 144 w 269"/>
                <a:gd name="T1" fmla="*/ 0 h 234"/>
                <a:gd name="T2" fmla="*/ 0 w 269"/>
                <a:gd name="T3" fmla="*/ 144 h 234"/>
                <a:gd name="T4" fmla="*/ 32 w 269"/>
                <a:gd name="T5" fmla="*/ 234 h 234"/>
                <a:gd name="T6" fmla="*/ 144 w 269"/>
                <a:gd name="T7" fmla="*/ 144 h 234"/>
                <a:gd name="T8" fmla="*/ 269 w 269"/>
                <a:gd name="T9" fmla="*/ 72 h 234"/>
                <a:gd name="T10" fmla="*/ 144 w 269"/>
                <a:gd name="T11" fmla="*/ 0 h 234"/>
              </a:gdLst>
              <a:ahLst/>
              <a:cxnLst>
                <a:cxn ang="0">
                  <a:pos x="T0" y="T1"/>
                </a:cxn>
                <a:cxn ang="0">
                  <a:pos x="T2" y="T3"/>
                </a:cxn>
                <a:cxn ang="0">
                  <a:pos x="T4" y="T5"/>
                </a:cxn>
                <a:cxn ang="0">
                  <a:pos x="T6" y="T7"/>
                </a:cxn>
                <a:cxn ang="0">
                  <a:pos x="T8" y="T9"/>
                </a:cxn>
                <a:cxn ang="0">
                  <a:pos x="T10" y="T11"/>
                </a:cxn>
              </a:cxnLst>
              <a:rect l="0" t="0" r="r" b="b"/>
              <a:pathLst>
                <a:path w="269" h="234">
                  <a:moveTo>
                    <a:pt x="144" y="0"/>
                  </a:moveTo>
                  <a:cubicBezTo>
                    <a:pt x="65" y="0"/>
                    <a:pt x="0" y="65"/>
                    <a:pt x="0" y="144"/>
                  </a:cubicBezTo>
                  <a:cubicBezTo>
                    <a:pt x="0" y="178"/>
                    <a:pt x="12" y="210"/>
                    <a:pt x="32" y="234"/>
                  </a:cubicBezTo>
                  <a:cubicBezTo>
                    <a:pt x="144" y="144"/>
                    <a:pt x="144" y="144"/>
                    <a:pt x="144" y="144"/>
                  </a:cubicBezTo>
                  <a:cubicBezTo>
                    <a:pt x="269" y="72"/>
                    <a:pt x="269" y="72"/>
                    <a:pt x="269" y="72"/>
                  </a:cubicBezTo>
                  <a:cubicBezTo>
                    <a:pt x="244" y="29"/>
                    <a:pt x="197" y="0"/>
                    <a:pt x="144" y="0"/>
                  </a:cubicBezTo>
                  <a:close/>
                </a:path>
              </a:pathLst>
            </a:custGeom>
            <a:solidFill>
              <a:srgbClr val="B539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6" name="ïşli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90A7E42-F65C-45B0-A89D-A674566796EE}"/>
                </a:ext>
              </a:extLst>
            </p:cNvPr>
            <p:cNvSpPr/>
            <p:nvPr/>
          </p:nvSpPr>
          <p:spPr bwMode="auto">
            <a:xfrm>
              <a:off x="4759629" y="4741525"/>
              <a:ext cx="155333" cy="177252"/>
            </a:xfrm>
            <a:custGeom>
              <a:avLst/>
              <a:gdLst>
                <a:gd name="T0" fmla="*/ 144 w 144"/>
                <a:gd name="T1" fmla="*/ 72 h 164"/>
                <a:gd name="T2" fmla="*/ 125 w 144"/>
                <a:gd name="T3" fmla="*/ 0 h 164"/>
                <a:gd name="T4" fmla="*/ 0 w 144"/>
                <a:gd name="T5" fmla="*/ 72 h 164"/>
                <a:gd name="T6" fmla="*/ 111 w 144"/>
                <a:gd name="T7" fmla="*/ 164 h 164"/>
                <a:gd name="T8" fmla="*/ 144 w 144"/>
                <a:gd name="T9" fmla="*/ 72 h 164"/>
              </a:gdLst>
              <a:ahLst/>
              <a:cxnLst>
                <a:cxn ang="0">
                  <a:pos x="T0" y="T1"/>
                </a:cxn>
                <a:cxn ang="0">
                  <a:pos x="T2" y="T3"/>
                </a:cxn>
                <a:cxn ang="0">
                  <a:pos x="T4" y="T5"/>
                </a:cxn>
                <a:cxn ang="0">
                  <a:pos x="T6" y="T7"/>
                </a:cxn>
                <a:cxn ang="0">
                  <a:pos x="T8" y="T9"/>
                </a:cxn>
              </a:cxnLst>
              <a:rect l="0" t="0" r="r" b="b"/>
              <a:pathLst>
                <a:path w="144" h="164">
                  <a:moveTo>
                    <a:pt x="144" y="72"/>
                  </a:moveTo>
                  <a:cubicBezTo>
                    <a:pt x="144" y="46"/>
                    <a:pt x="137" y="21"/>
                    <a:pt x="125" y="0"/>
                  </a:cubicBezTo>
                  <a:cubicBezTo>
                    <a:pt x="0" y="72"/>
                    <a:pt x="0" y="72"/>
                    <a:pt x="0" y="72"/>
                  </a:cubicBezTo>
                  <a:cubicBezTo>
                    <a:pt x="0" y="72"/>
                    <a:pt x="67" y="123"/>
                    <a:pt x="111" y="164"/>
                  </a:cubicBezTo>
                  <a:cubicBezTo>
                    <a:pt x="132" y="139"/>
                    <a:pt x="144" y="107"/>
                    <a:pt x="144" y="72"/>
                  </a:cubicBezTo>
                  <a:close/>
                </a:path>
              </a:pathLst>
            </a:custGeom>
            <a:solidFill>
              <a:srgbClr val="464A7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7" name="íṩľï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FBB0361-19E1-46B7-84A7-E11AF49DB494}"/>
                </a:ext>
              </a:extLst>
            </p:cNvPr>
            <p:cNvSpPr/>
            <p:nvPr/>
          </p:nvSpPr>
          <p:spPr bwMode="auto">
            <a:xfrm>
              <a:off x="3832870" y="4936882"/>
              <a:ext cx="953" cy="376898"/>
            </a:xfrm>
            <a:prstGeom prst="rect">
              <a:avLst/>
            </a:prstGeom>
            <a:solidFill>
              <a:srgbClr val="D3D2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8" name="ï$ḷ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8E6BD40-441D-4F9E-805E-B71B2048C643}"/>
                </a:ext>
              </a:extLst>
            </p:cNvPr>
            <p:cNvSpPr/>
            <p:nvPr/>
          </p:nvSpPr>
          <p:spPr bwMode="auto">
            <a:xfrm>
              <a:off x="3832870" y="4936882"/>
              <a:ext cx="953" cy="376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9" name="íSľ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77C78C3-F39F-4D5E-BABF-546D243DC50F}"/>
                </a:ext>
              </a:extLst>
            </p:cNvPr>
            <p:cNvSpPr/>
            <p:nvPr/>
          </p:nvSpPr>
          <p:spPr bwMode="auto">
            <a:xfrm>
              <a:off x="3832870" y="4762013"/>
              <a:ext cx="953" cy="174869"/>
            </a:xfrm>
            <a:custGeom>
              <a:avLst/>
              <a:gdLst>
                <a:gd name="T0" fmla="*/ 0 w 2"/>
                <a:gd name="T1" fmla="*/ 0 h 367"/>
                <a:gd name="T2" fmla="*/ 0 w 2"/>
                <a:gd name="T3" fmla="*/ 367 h 367"/>
                <a:gd name="T4" fmla="*/ 2 w 2"/>
                <a:gd name="T5" fmla="*/ 367 h 367"/>
                <a:gd name="T6" fmla="*/ 2 w 2"/>
                <a:gd name="T7" fmla="*/ 2 h 367"/>
                <a:gd name="T8" fmla="*/ 0 w 2"/>
                <a:gd name="T9" fmla="*/ 0 h 367"/>
              </a:gdLst>
              <a:ahLst/>
              <a:cxnLst>
                <a:cxn ang="0">
                  <a:pos x="T0" y="T1"/>
                </a:cxn>
                <a:cxn ang="0">
                  <a:pos x="T2" y="T3"/>
                </a:cxn>
                <a:cxn ang="0">
                  <a:pos x="T4" y="T5"/>
                </a:cxn>
                <a:cxn ang="0">
                  <a:pos x="T6" y="T7"/>
                </a:cxn>
                <a:cxn ang="0">
                  <a:pos x="T8" y="T9"/>
                </a:cxn>
              </a:cxnLst>
              <a:rect l="0" t="0" r="r" b="b"/>
              <a:pathLst>
                <a:path w="2" h="367">
                  <a:moveTo>
                    <a:pt x="0" y="0"/>
                  </a:moveTo>
                  <a:lnTo>
                    <a:pt x="0" y="367"/>
                  </a:lnTo>
                  <a:lnTo>
                    <a:pt x="2" y="367"/>
                  </a:lnTo>
                  <a:lnTo>
                    <a:pt x="2" y="2"/>
                  </a:lnTo>
                  <a:lnTo>
                    <a:pt x="0" y="0"/>
                  </a:lnTo>
                  <a:close/>
                </a:path>
              </a:pathLst>
            </a:custGeom>
            <a:solidFill>
              <a:srgbClr val="5C93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0" name="îṡľï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9F18BB2-6520-4F2D-8859-A06481BF0628}"/>
                </a:ext>
              </a:extLst>
            </p:cNvPr>
            <p:cNvSpPr/>
            <p:nvPr/>
          </p:nvSpPr>
          <p:spPr bwMode="auto">
            <a:xfrm>
              <a:off x="3832870" y="4762013"/>
              <a:ext cx="953" cy="174869"/>
            </a:xfrm>
            <a:custGeom>
              <a:avLst/>
              <a:gdLst>
                <a:gd name="T0" fmla="*/ 0 w 2"/>
                <a:gd name="T1" fmla="*/ 0 h 367"/>
                <a:gd name="T2" fmla="*/ 0 w 2"/>
                <a:gd name="T3" fmla="*/ 367 h 367"/>
                <a:gd name="T4" fmla="*/ 2 w 2"/>
                <a:gd name="T5" fmla="*/ 367 h 367"/>
                <a:gd name="T6" fmla="*/ 2 w 2"/>
                <a:gd name="T7" fmla="*/ 2 h 367"/>
                <a:gd name="T8" fmla="*/ 0 w 2"/>
                <a:gd name="T9" fmla="*/ 0 h 367"/>
              </a:gdLst>
              <a:ahLst/>
              <a:cxnLst>
                <a:cxn ang="0">
                  <a:pos x="T0" y="T1"/>
                </a:cxn>
                <a:cxn ang="0">
                  <a:pos x="T2" y="T3"/>
                </a:cxn>
                <a:cxn ang="0">
                  <a:pos x="T4" y="T5"/>
                </a:cxn>
                <a:cxn ang="0">
                  <a:pos x="T6" y="T7"/>
                </a:cxn>
                <a:cxn ang="0">
                  <a:pos x="T8" y="T9"/>
                </a:cxn>
              </a:cxnLst>
              <a:rect l="0" t="0" r="r" b="b"/>
              <a:pathLst>
                <a:path w="2" h="367">
                  <a:moveTo>
                    <a:pt x="0" y="0"/>
                  </a:moveTo>
                  <a:lnTo>
                    <a:pt x="0" y="367"/>
                  </a:lnTo>
                  <a:lnTo>
                    <a:pt x="2" y="367"/>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1" name="íṥ1ï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CB162D4-102F-4AFA-A317-2C6A6B738EC3}"/>
                </a:ext>
              </a:extLst>
            </p:cNvPr>
            <p:cNvSpPr/>
            <p:nvPr/>
          </p:nvSpPr>
          <p:spPr bwMode="auto">
            <a:xfrm>
              <a:off x="3833823" y="4762966"/>
              <a:ext cx="40978" cy="550814"/>
            </a:xfrm>
            <a:custGeom>
              <a:avLst/>
              <a:gdLst>
                <a:gd name="T0" fmla="*/ 0 w 86"/>
                <a:gd name="T1" fmla="*/ 0 h 1156"/>
                <a:gd name="T2" fmla="*/ 0 w 86"/>
                <a:gd name="T3" fmla="*/ 365 h 1156"/>
                <a:gd name="T4" fmla="*/ 0 w 86"/>
                <a:gd name="T5" fmla="*/ 1156 h 1156"/>
                <a:gd name="T6" fmla="*/ 86 w 86"/>
                <a:gd name="T7" fmla="*/ 1111 h 1156"/>
                <a:gd name="T8" fmla="*/ 86 w 86"/>
                <a:gd name="T9" fmla="*/ 156 h 1156"/>
                <a:gd name="T10" fmla="*/ 0 w 86"/>
                <a:gd name="T11" fmla="*/ 0 h 1156"/>
              </a:gdLst>
              <a:ahLst/>
              <a:cxnLst>
                <a:cxn ang="0">
                  <a:pos x="T0" y="T1"/>
                </a:cxn>
                <a:cxn ang="0">
                  <a:pos x="T2" y="T3"/>
                </a:cxn>
                <a:cxn ang="0">
                  <a:pos x="T4" y="T5"/>
                </a:cxn>
                <a:cxn ang="0">
                  <a:pos x="T6" y="T7"/>
                </a:cxn>
                <a:cxn ang="0">
                  <a:pos x="T8" y="T9"/>
                </a:cxn>
                <a:cxn ang="0">
                  <a:pos x="T10" y="T11"/>
                </a:cxn>
              </a:cxnLst>
              <a:rect l="0" t="0" r="r" b="b"/>
              <a:pathLst>
                <a:path w="86" h="1156">
                  <a:moveTo>
                    <a:pt x="0" y="0"/>
                  </a:moveTo>
                  <a:lnTo>
                    <a:pt x="0" y="365"/>
                  </a:lnTo>
                  <a:lnTo>
                    <a:pt x="0" y="1156"/>
                  </a:lnTo>
                  <a:lnTo>
                    <a:pt x="86" y="1111"/>
                  </a:lnTo>
                  <a:lnTo>
                    <a:pt x="86" y="156"/>
                  </a:lnTo>
                  <a:lnTo>
                    <a:pt x="0" y="0"/>
                  </a:lnTo>
                  <a:close/>
                </a:path>
              </a:pathLst>
            </a:custGeom>
            <a:solidFill>
              <a:srgbClr val="08121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2" name="iŝlí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874172D-76FC-4B7E-8A9D-E77F9BB4BEAE}"/>
                </a:ext>
              </a:extLst>
            </p:cNvPr>
            <p:cNvSpPr/>
            <p:nvPr/>
          </p:nvSpPr>
          <p:spPr bwMode="auto">
            <a:xfrm>
              <a:off x="3833823" y="4762966"/>
              <a:ext cx="40978" cy="550814"/>
            </a:xfrm>
            <a:custGeom>
              <a:avLst/>
              <a:gdLst>
                <a:gd name="T0" fmla="*/ 0 w 86"/>
                <a:gd name="T1" fmla="*/ 0 h 1156"/>
                <a:gd name="T2" fmla="*/ 0 w 86"/>
                <a:gd name="T3" fmla="*/ 365 h 1156"/>
                <a:gd name="T4" fmla="*/ 0 w 86"/>
                <a:gd name="T5" fmla="*/ 1156 h 1156"/>
                <a:gd name="T6" fmla="*/ 86 w 86"/>
                <a:gd name="T7" fmla="*/ 1111 h 1156"/>
                <a:gd name="T8" fmla="*/ 86 w 86"/>
                <a:gd name="T9" fmla="*/ 156 h 1156"/>
                <a:gd name="T10" fmla="*/ 0 w 86"/>
                <a:gd name="T11" fmla="*/ 0 h 1156"/>
              </a:gdLst>
              <a:ahLst/>
              <a:cxnLst>
                <a:cxn ang="0">
                  <a:pos x="T0" y="T1"/>
                </a:cxn>
                <a:cxn ang="0">
                  <a:pos x="T2" y="T3"/>
                </a:cxn>
                <a:cxn ang="0">
                  <a:pos x="T4" y="T5"/>
                </a:cxn>
                <a:cxn ang="0">
                  <a:pos x="T6" y="T7"/>
                </a:cxn>
                <a:cxn ang="0">
                  <a:pos x="T8" y="T9"/>
                </a:cxn>
                <a:cxn ang="0">
                  <a:pos x="T10" y="T11"/>
                </a:cxn>
              </a:cxnLst>
              <a:rect l="0" t="0" r="r" b="b"/>
              <a:pathLst>
                <a:path w="86" h="1156">
                  <a:moveTo>
                    <a:pt x="0" y="0"/>
                  </a:moveTo>
                  <a:lnTo>
                    <a:pt x="0" y="365"/>
                  </a:lnTo>
                  <a:lnTo>
                    <a:pt x="0" y="1156"/>
                  </a:lnTo>
                  <a:lnTo>
                    <a:pt x="86" y="1111"/>
                  </a:lnTo>
                  <a:lnTo>
                    <a:pt x="86" y="15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3" name="iṧḷï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73E7E8C-EA72-4E35-98E6-27ADFE9D2D76}"/>
                </a:ext>
              </a:extLst>
            </p:cNvPr>
            <p:cNvSpPr/>
            <p:nvPr/>
          </p:nvSpPr>
          <p:spPr bwMode="auto">
            <a:xfrm>
              <a:off x="3874801" y="4837297"/>
              <a:ext cx="194405" cy="455041"/>
            </a:xfrm>
            <a:custGeom>
              <a:avLst/>
              <a:gdLst>
                <a:gd name="T0" fmla="*/ 0 w 180"/>
                <a:gd name="T1" fmla="*/ 421 h 421"/>
                <a:gd name="T2" fmla="*/ 35 w 180"/>
                <a:gd name="T3" fmla="*/ 384 h 421"/>
                <a:gd name="T4" fmla="*/ 79 w 180"/>
                <a:gd name="T5" fmla="*/ 381 h 421"/>
                <a:gd name="T6" fmla="*/ 35 w 180"/>
                <a:gd name="T7" fmla="*/ 374 h 421"/>
                <a:gd name="T8" fmla="*/ 99 w 180"/>
                <a:gd name="T9" fmla="*/ 370 h 421"/>
                <a:gd name="T10" fmla="*/ 35 w 180"/>
                <a:gd name="T11" fmla="*/ 364 h 421"/>
                <a:gd name="T12" fmla="*/ 119 w 180"/>
                <a:gd name="T13" fmla="*/ 360 h 421"/>
                <a:gd name="T14" fmla="*/ 35 w 180"/>
                <a:gd name="T15" fmla="*/ 353 h 421"/>
                <a:gd name="T16" fmla="*/ 139 w 180"/>
                <a:gd name="T17" fmla="*/ 350 h 421"/>
                <a:gd name="T18" fmla="*/ 35 w 180"/>
                <a:gd name="T19" fmla="*/ 343 h 421"/>
                <a:gd name="T20" fmla="*/ 159 w 180"/>
                <a:gd name="T21" fmla="*/ 339 h 421"/>
                <a:gd name="T22" fmla="*/ 35 w 180"/>
                <a:gd name="T23" fmla="*/ 333 h 421"/>
                <a:gd name="T24" fmla="*/ 179 w 180"/>
                <a:gd name="T25" fmla="*/ 329 h 421"/>
                <a:gd name="T26" fmla="*/ 177 w 180"/>
                <a:gd name="T27" fmla="*/ 322 h 421"/>
                <a:gd name="T28" fmla="*/ 35 w 180"/>
                <a:gd name="T29" fmla="*/ 319 h 421"/>
                <a:gd name="T30" fmla="*/ 171 w 180"/>
                <a:gd name="T31" fmla="*/ 312 h 421"/>
                <a:gd name="T32" fmla="*/ 35 w 180"/>
                <a:gd name="T33" fmla="*/ 308 h 421"/>
                <a:gd name="T34" fmla="*/ 140 w 180"/>
                <a:gd name="T35" fmla="*/ 256 h 421"/>
                <a:gd name="T36" fmla="*/ 34 w 180"/>
                <a:gd name="T37" fmla="*/ 220 h 421"/>
                <a:gd name="T38" fmla="*/ 67 w 180"/>
                <a:gd name="T39" fmla="*/ 123 h 421"/>
                <a:gd name="T40" fmla="*/ 35 w 180"/>
                <a:gd name="T41" fmla="*/ 119 h 421"/>
                <a:gd name="T42" fmla="*/ 62 w 180"/>
                <a:gd name="T43" fmla="*/ 112 h 421"/>
                <a:gd name="T44" fmla="*/ 35 w 180"/>
                <a:gd name="T45" fmla="*/ 109 h 421"/>
                <a:gd name="T46" fmla="*/ 56 w 180"/>
                <a:gd name="T47" fmla="*/ 102 h 421"/>
                <a:gd name="T48" fmla="*/ 35 w 180"/>
                <a:gd name="T49" fmla="*/ 99 h 421"/>
                <a:gd name="T50" fmla="*/ 50 w 180"/>
                <a:gd name="T51" fmla="*/ 92 h 421"/>
                <a:gd name="T52" fmla="*/ 35 w 180"/>
                <a:gd name="T53" fmla="*/ 88 h 421"/>
                <a:gd name="T54" fmla="*/ 45 w 180"/>
                <a:gd name="T55" fmla="*/ 82 h 421"/>
                <a:gd name="T56" fmla="*/ 35 w 180"/>
                <a:gd name="T57" fmla="*/ 78 h 421"/>
                <a:gd name="T58" fmla="*/ 39 w 180"/>
                <a:gd name="T59" fmla="*/ 71 h 421"/>
                <a:gd name="T60" fmla="*/ 35 w 180"/>
                <a:gd name="T61" fmla="*/ 68 h 421"/>
                <a:gd name="T62" fmla="*/ 0 w 180"/>
                <a:gd name="T63" fmla="*/ 0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421">
                  <a:moveTo>
                    <a:pt x="0" y="0"/>
                  </a:moveTo>
                  <a:cubicBezTo>
                    <a:pt x="0" y="421"/>
                    <a:pt x="0" y="421"/>
                    <a:pt x="0" y="421"/>
                  </a:cubicBezTo>
                  <a:cubicBezTo>
                    <a:pt x="72" y="384"/>
                    <a:pt x="72" y="384"/>
                    <a:pt x="72" y="384"/>
                  </a:cubicBezTo>
                  <a:cubicBezTo>
                    <a:pt x="35" y="384"/>
                    <a:pt x="35" y="384"/>
                    <a:pt x="35" y="384"/>
                  </a:cubicBezTo>
                  <a:cubicBezTo>
                    <a:pt x="35" y="381"/>
                    <a:pt x="35" y="381"/>
                    <a:pt x="35" y="381"/>
                  </a:cubicBezTo>
                  <a:cubicBezTo>
                    <a:pt x="79" y="381"/>
                    <a:pt x="79" y="381"/>
                    <a:pt x="79" y="381"/>
                  </a:cubicBezTo>
                  <a:cubicBezTo>
                    <a:pt x="92" y="374"/>
                    <a:pt x="92" y="374"/>
                    <a:pt x="92" y="374"/>
                  </a:cubicBezTo>
                  <a:cubicBezTo>
                    <a:pt x="35" y="374"/>
                    <a:pt x="35" y="374"/>
                    <a:pt x="35" y="374"/>
                  </a:cubicBezTo>
                  <a:cubicBezTo>
                    <a:pt x="35" y="370"/>
                    <a:pt x="35" y="370"/>
                    <a:pt x="35" y="370"/>
                  </a:cubicBezTo>
                  <a:cubicBezTo>
                    <a:pt x="99" y="370"/>
                    <a:pt x="99" y="370"/>
                    <a:pt x="99" y="370"/>
                  </a:cubicBezTo>
                  <a:cubicBezTo>
                    <a:pt x="112" y="364"/>
                    <a:pt x="112" y="364"/>
                    <a:pt x="112" y="364"/>
                  </a:cubicBezTo>
                  <a:cubicBezTo>
                    <a:pt x="35" y="364"/>
                    <a:pt x="35" y="364"/>
                    <a:pt x="35" y="364"/>
                  </a:cubicBezTo>
                  <a:cubicBezTo>
                    <a:pt x="35" y="360"/>
                    <a:pt x="35" y="360"/>
                    <a:pt x="35" y="360"/>
                  </a:cubicBezTo>
                  <a:cubicBezTo>
                    <a:pt x="119" y="360"/>
                    <a:pt x="119" y="360"/>
                    <a:pt x="119" y="360"/>
                  </a:cubicBezTo>
                  <a:cubicBezTo>
                    <a:pt x="132" y="353"/>
                    <a:pt x="132" y="353"/>
                    <a:pt x="132" y="353"/>
                  </a:cubicBezTo>
                  <a:cubicBezTo>
                    <a:pt x="35" y="353"/>
                    <a:pt x="35" y="353"/>
                    <a:pt x="35" y="353"/>
                  </a:cubicBezTo>
                  <a:cubicBezTo>
                    <a:pt x="35" y="350"/>
                    <a:pt x="35" y="350"/>
                    <a:pt x="35" y="350"/>
                  </a:cubicBezTo>
                  <a:cubicBezTo>
                    <a:pt x="139" y="350"/>
                    <a:pt x="139" y="350"/>
                    <a:pt x="139" y="350"/>
                  </a:cubicBezTo>
                  <a:cubicBezTo>
                    <a:pt x="152" y="343"/>
                    <a:pt x="152" y="343"/>
                    <a:pt x="152" y="343"/>
                  </a:cubicBezTo>
                  <a:cubicBezTo>
                    <a:pt x="35" y="343"/>
                    <a:pt x="35" y="343"/>
                    <a:pt x="35" y="343"/>
                  </a:cubicBezTo>
                  <a:cubicBezTo>
                    <a:pt x="35" y="339"/>
                    <a:pt x="35" y="339"/>
                    <a:pt x="35" y="339"/>
                  </a:cubicBezTo>
                  <a:cubicBezTo>
                    <a:pt x="159" y="339"/>
                    <a:pt x="159" y="339"/>
                    <a:pt x="159" y="339"/>
                  </a:cubicBezTo>
                  <a:cubicBezTo>
                    <a:pt x="172" y="333"/>
                    <a:pt x="172" y="333"/>
                    <a:pt x="172" y="333"/>
                  </a:cubicBezTo>
                  <a:cubicBezTo>
                    <a:pt x="35" y="333"/>
                    <a:pt x="35" y="333"/>
                    <a:pt x="35" y="333"/>
                  </a:cubicBezTo>
                  <a:cubicBezTo>
                    <a:pt x="35" y="329"/>
                    <a:pt x="35" y="329"/>
                    <a:pt x="35" y="329"/>
                  </a:cubicBezTo>
                  <a:cubicBezTo>
                    <a:pt x="179" y="329"/>
                    <a:pt x="179" y="329"/>
                    <a:pt x="179" y="329"/>
                  </a:cubicBezTo>
                  <a:cubicBezTo>
                    <a:pt x="180" y="328"/>
                    <a:pt x="180" y="328"/>
                    <a:pt x="180" y="328"/>
                  </a:cubicBezTo>
                  <a:cubicBezTo>
                    <a:pt x="177" y="322"/>
                    <a:pt x="177" y="322"/>
                    <a:pt x="177" y="322"/>
                  </a:cubicBezTo>
                  <a:cubicBezTo>
                    <a:pt x="35" y="322"/>
                    <a:pt x="35" y="322"/>
                    <a:pt x="35" y="322"/>
                  </a:cubicBezTo>
                  <a:cubicBezTo>
                    <a:pt x="35" y="319"/>
                    <a:pt x="35" y="319"/>
                    <a:pt x="35" y="319"/>
                  </a:cubicBezTo>
                  <a:cubicBezTo>
                    <a:pt x="175" y="319"/>
                    <a:pt x="175" y="319"/>
                    <a:pt x="175" y="319"/>
                  </a:cubicBezTo>
                  <a:cubicBezTo>
                    <a:pt x="171" y="312"/>
                    <a:pt x="171" y="312"/>
                    <a:pt x="171" y="312"/>
                  </a:cubicBezTo>
                  <a:cubicBezTo>
                    <a:pt x="35" y="312"/>
                    <a:pt x="35" y="312"/>
                    <a:pt x="35" y="312"/>
                  </a:cubicBezTo>
                  <a:cubicBezTo>
                    <a:pt x="35" y="308"/>
                    <a:pt x="35" y="308"/>
                    <a:pt x="35" y="308"/>
                  </a:cubicBezTo>
                  <a:cubicBezTo>
                    <a:pt x="169" y="308"/>
                    <a:pt x="169" y="308"/>
                    <a:pt x="169" y="308"/>
                  </a:cubicBezTo>
                  <a:cubicBezTo>
                    <a:pt x="140" y="256"/>
                    <a:pt x="140" y="256"/>
                    <a:pt x="140" y="256"/>
                  </a:cubicBezTo>
                  <a:cubicBezTo>
                    <a:pt x="130" y="270"/>
                    <a:pt x="113" y="279"/>
                    <a:pt x="93" y="279"/>
                  </a:cubicBezTo>
                  <a:cubicBezTo>
                    <a:pt x="61" y="279"/>
                    <a:pt x="34" y="252"/>
                    <a:pt x="34" y="220"/>
                  </a:cubicBezTo>
                  <a:cubicBezTo>
                    <a:pt x="34" y="189"/>
                    <a:pt x="58" y="163"/>
                    <a:pt x="88" y="161"/>
                  </a:cubicBezTo>
                  <a:cubicBezTo>
                    <a:pt x="67" y="123"/>
                    <a:pt x="67" y="123"/>
                    <a:pt x="67" y="123"/>
                  </a:cubicBezTo>
                  <a:cubicBezTo>
                    <a:pt x="35" y="123"/>
                    <a:pt x="35" y="123"/>
                    <a:pt x="35" y="123"/>
                  </a:cubicBezTo>
                  <a:cubicBezTo>
                    <a:pt x="35" y="119"/>
                    <a:pt x="35" y="119"/>
                    <a:pt x="35" y="119"/>
                  </a:cubicBezTo>
                  <a:cubicBezTo>
                    <a:pt x="65" y="119"/>
                    <a:pt x="65" y="119"/>
                    <a:pt x="65" y="119"/>
                  </a:cubicBezTo>
                  <a:cubicBezTo>
                    <a:pt x="62" y="112"/>
                    <a:pt x="62" y="112"/>
                    <a:pt x="62" y="112"/>
                  </a:cubicBezTo>
                  <a:cubicBezTo>
                    <a:pt x="35" y="112"/>
                    <a:pt x="35" y="112"/>
                    <a:pt x="35" y="112"/>
                  </a:cubicBezTo>
                  <a:cubicBezTo>
                    <a:pt x="35" y="109"/>
                    <a:pt x="35" y="109"/>
                    <a:pt x="35" y="109"/>
                  </a:cubicBezTo>
                  <a:cubicBezTo>
                    <a:pt x="60" y="109"/>
                    <a:pt x="60" y="109"/>
                    <a:pt x="60" y="109"/>
                  </a:cubicBezTo>
                  <a:cubicBezTo>
                    <a:pt x="56" y="102"/>
                    <a:pt x="56" y="102"/>
                    <a:pt x="56" y="102"/>
                  </a:cubicBezTo>
                  <a:cubicBezTo>
                    <a:pt x="35" y="102"/>
                    <a:pt x="35" y="102"/>
                    <a:pt x="35" y="102"/>
                  </a:cubicBezTo>
                  <a:cubicBezTo>
                    <a:pt x="35" y="99"/>
                    <a:pt x="35" y="99"/>
                    <a:pt x="35" y="99"/>
                  </a:cubicBezTo>
                  <a:cubicBezTo>
                    <a:pt x="54" y="99"/>
                    <a:pt x="54" y="99"/>
                    <a:pt x="54" y="99"/>
                  </a:cubicBezTo>
                  <a:cubicBezTo>
                    <a:pt x="50" y="92"/>
                    <a:pt x="50" y="92"/>
                    <a:pt x="50" y="92"/>
                  </a:cubicBezTo>
                  <a:cubicBezTo>
                    <a:pt x="35" y="92"/>
                    <a:pt x="35" y="92"/>
                    <a:pt x="35" y="92"/>
                  </a:cubicBezTo>
                  <a:cubicBezTo>
                    <a:pt x="35" y="88"/>
                    <a:pt x="35" y="88"/>
                    <a:pt x="35" y="88"/>
                  </a:cubicBezTo>
                  <a:cubicBezTo>
                    <a:pt x="48" y="88"/>
                    <a:pt x="48" y="88"/>
                    <a:pt x="48" y="88"/>
                  </a:cubicBezTo>
                  <a:cubicBezTo>
                    <a:pt x="45" y="82"/>
                    <a:pt x="45" y="82"/>
                    <a:pt x="45" y="82"/>
                  </a:cubicBezTo>
                  <a:cubicBezTo>
                    <a:pt x="35" y="82"/>
                    <a:pt x="35" y="82"/>
                    <a:pt x="35" y="82"/>
                  </a:cubicBezTo>
                  <a:cubicBezTo>
                    <a:pt x="35" y="78"/>
                    <a:pt x="35" y="78"/>
                    <a:pt x="35" y="78"/>
                  </a:cubicBezTo>
                  <a:cubicBezTo>
                    <a:pt x="43" y="78"/>
                    <a:pt x="43" y="78"/>
                    <a:pt x="43" y="78"/>
                  </a:cubicBezTo>
                  <a:cubicBezTo>
                    <a:pt x="39" y="71"/>
                    <a:pt x="39" y="71"/>
                    <a:pt x="39" y="71"/>
                  </a:cubicBezTo>
                  <a:cubicBezTo>
                    <a:pt x="35" y="71"/>
                    <a:pt x="35" y="71"/>
                    <a:pt x="35" y="71"/>
                  </a:cubicBezTo>
                  <a:cubicBezTo>
                    <a:pt x="35" y="68"/>
                    <a:pt x="35" y="68"/>
                    <a:pt x="35" y="68"/>
                  </a:cubicBezTo>
                  <a:cubicBezTo>
                    <a:pt x="37" y="68"/>
                    <a:pt x="37" y="68"/>
                    <a:pt x="37" y="68"/>
                  </a:cubicBezTo>
                  <a:cubicBezTo>
                    <a:pt x="0" y="0"/>
                    <a:pt x="0" y="0"/>
                    <a:pt x="0" y="0"/>
                  </a:cubicBezTo>
                </a:path>
              </a:pathLst>
            </a:custGeom>
            <a:solidFill>
              <a:srgbClr val="D3D2D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4" name="îṡľi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E32086C-FD1D-47BF-A3CE-B797A6C42A23}"/>
                </a:ext>
              </a:extLst>
            </p:cNvPr>
            <p:cNvSpPr/>
            <p:nvPr/>
          </p:nvSpPr>
          <p:spPr bwMode="auto">
            <a:xfrm>
              <a:off x="3911490" y="5011690"/>
              <a:ext cx="114356" cy="127221"/>
            </a:xfrm>
            <a:custGeom>
              <a:avLst/>
              <a:gdLst>
                <a:gd name="T0" fmla="*/ 54 w 106"/>
                <a:gd name="T1" fmla="*/ 0 h 118"/>
                <a:gd name="T2" fmla="*/ 0 w 106"/>
                <a:gd name="T3" fmla="*/ 59 h 118"/>
                <a:gd name="T4" fmla="*/ 59 w 106"/>
                <a:gd name="T5" fmla="*/ 118 h 118"/>
                <a:gd name="T6" fmla="*/ 106 w 106"/>
                <a:gd name="T7" fmla="*/ 95 h 118"/>
                <a:gd name="T8" fmla="*/ 87 w 106"/>
                <a:gd name="T9" fmla="*/ 59 h 118"/>
                <a:gd name="T10" fmla="*/ 59 w 106"/>
                <a:gd name="T11" fmla="*/ 59 h 118"/>
                <a:gd name="T12" fmla="*/ 59 w 106"/>
                <a:gd name="T13" fmla="*/ 9 h 118"/>
                <a:gd name="T14" fmla="*/ 54 w 106"/>
                <a:gd name="T15" fmla="*/ 0 h 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18">
                  <a:moveTo>
                    <a:pt x="54" y="0"/>
                  </a:moveTo>
                  <a:cubicBezTo>
                    <a:pt x="24" y="2"/>
                    <a:pt x="0" y="28"/>
                    <a:pt x="0" y="59"/>
                  </a:cubicBezTo>
                  <a:cubicBezTo>
                    <a:pt x="0" y="91"/>
                    <a:pt x="27" y="118"/>
                    <a:pt x="59" y="118"/>
                  </a:cubicBezTo>
                  <a:cubicBezTo>
                    <a:pt x="79" y="118"/>
                    <a:pt x="96" y="109"/>
                    <a:pt x="106" y="95"/>
                  </a:cubicBezTo>
                  <a:cubicBezTo>
                    <a:pt x="87" y="59"/>
                    <a:pt x="87" y="59"/>
                    <a:pt x="87" y="59"/>
                  </a:cubicBezTo>
                  <a:cubicBezTo>
                    <a:pt x="59" y="59"/>
                    <a:pt x="59" y="59"/>
                    <a:pt x="59" y="59"/>
                  </a:cubicBezTo>
                  <a:cubicBezTo>
                    <a:pt x="59" y="9"/>
                    <a:pt x="59" y="9"/>
                    <a:pt x="59" y="9"/>
                  </a:cubicBezTo>
                  <a:cubicBezTo>
                    <a:pt x="54" y="0"/>
                    <a:pt x="54" y="0"/>
                    <a:pt x="54" y="0"/>
                  </a:cubicBezTo>
                </a:path>
              </a:pathLst>
            </a:custGeom>
            <a:solidFill>
              <a:srgbClr val="379AA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5" name="ïsḷî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35A364A-3AB2-4658-97CE-782C82F1DDAB}"/>
                </a:ext>
              </a:extLst>
            </p:cNvPr>
            <p:cNvSpPr/>
            <p:nvPr/>
          </p:nvSpPr>
          <p:spPr bwMode="auto">
            <a:xfrm>
              <a:off x="3975338" y="5021219"/>
              <a:ext cx="30019" cy="53843"/>
            </a:xfrm>
            <a:custGeom>
              <a:avLst/>
              <a:gdLst>
                <a:gd name="T0" fmla="*/ 0 w 63"/>
                <a:gd name="T1" fmla="*/ 0 h 113"/>
                <a:gd name="T2" fmla="*/ 0 w 63"/>
                <a:gd name="T3" fmla="*/ 2 h 113"/>
                <a:gd name="T4" fmla="*/ 0 w 63"/>
                <a:gd name="T5" fmla="*/ 18 h 113"/>
                <a:gd name="T6" fmla="*/ 0 w 63"/>
                <a:gd name="T7" fmla="*/ 113 h 113"/>
                <a:gd name="T8" fmla="*/ 63 w 63"/>
                <a:gd name="T9" fmla="*/ 113 h 113"/>
                <a:gd name="T10" fmla="*/ 0 w 63"/>
                <a:gd name="T11" fmla="*/ 0 h 113"/>
              </a:gdLst>
              <a:ahLst/>
              <a:cxnLst>
                <a:cxn ang="0">
                  <a:pos x="T0" y="T1"/>
                </a:cxn>
                <a:cxn ang="0">
                  <a:pos x="T2" y="T3"/>
                </a:cxn>
                <a:cxn ang="0">
                  <a:pos x="T4" y="T5"/>
                </a:cxn>
                <a:cxn ang="0">
                  <a:pos x="T6" y="T7"/>
                </a:cxn>
                <a:cxn ang="0">
                  <a:pos x="T8" y="T9"/>
                </a:cxn>
                <a:cxn ang="0">
                  <a:pos x="T10" y="T11"/>
                </a:cxn>
              </a:cxnLst>
              <a:rect l="0" t="0" r="r" b="b"/>
              <a:pathLst>
                <a:path w="63" h="113">
                  <a:moveTo>
                    <a:pt x="0" y="0"/>
                  </a:moveTo>
                  <a:lnTo>
                    <a:pt x="0" y="2"/>
                  </a:lnTo>
                  <a:lnTo>
                    <a:pt x="0" y="18"/>
                  </a:lnTo>
                  <a:lnTo>
                    <a:pt x="0" y="113"/>
                  </a:lnTo>
                  <a:lnTo>
                    <a:pt x="63" y="113"/>
                  </a:lnTo>
                  <a:lnTo>
                    <a:pt x="0" y="0"/>
                  </a:lnTo>
                  <a:close/>
                </a:path>
              </a:pathLst>
            </a:custGeom>
            <a:solidFill>
              <a:srgbClr val="3A3D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6" name="ïṥ1ï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FE4B75F-2C6A-40B8-8E84-2528F74A1BB7}"/>
                </a:ext>
              </a:extLst>
            </p:cNvPr>
            <p:cNvSpPr/>
            <p:nvPr/>
          </p:nvSpPr>
          <p:spPr bwMode="auto">
            <a:xfrm>
              <a:off x="3975338" y="5021219"/>
              <a:ext cx="30019" cy="53843"/>
            </a:xfrm>
            <a:custGeom>
              <a:avLst/>
              <a:gdLst>
                <a:gd name="T0" fmla="*/ 0 w 63"/>
                <a:gd name="T1" fmla="*/ 0 h 113"/>
                <a:gd name="T2" fmla="*/ 0 w 63"/>
                <a:gd name="T3" fmla="*/ 2 h 113"/>
                <a:gd name="T4" fmla="*/ 0 w 63"/>
                <a:gd name="T5" fmla="*/ 18 h 113"/>
                <a:gd name="T6" fmla="*/ 0 w 63"/>
                <a:gd name="T7" fmla="*/ 113 h 113"/>
                <a:gd name="T8" fmla="*/ 63 w 63"/>
                <a:gd name="T9" fmla="*/ 113 h 113"/>
                <a:gd name="T10" fmla="*/ 0 w 63"/>
                <a:gd name="T11" fmla="*/ 0 h 113"/>
              </a:gdLst>
              <a:ahLst/>
              <a:cxnLst>
                <a:cxn ang="0">
                  <a:pos x="T0" y="T1"/>
                </a:cxn>
                <a:cxn ang="0">
                  <a:pos x="T2" y="T3"/>
                </a:cxn>
                <a:cxn ang="0">
                  <a:pos x="T4" y="T5"/>
                </a:cxn>
                <a:cxn ang="0">
                  <a:pos x="T6" y="T7"/>
                </a:cxn>
                <a:cxn ang="0">
                  <a:pos x="T8" y="T9"/>
                </a:cxn>
                <a:cxn ang="0">
                  <a:pos x="T10" y="T11"/>
                </a:cxn>
              </a:cxnLst>
              <a:rect l="0" t="0" r="r" b="b"/>
              <a:pathLst>
                <a:path w="63" h="113">
                  <a:moveTo>
                    <a:pt x="0" y="0"/>
                  </a:moveTo>
                  <a:lnTo>
                    <a:pt x="0" y="2"/>
                  </a:lnTo>
                  <a:lnTo>
                    <a:pt x="0" y="18"/>
                  </a:lnTo>
                  <a:lnTo>
                    <a:pt x="0" y="113"/>
                  </a:lnTo>
                  <a:lnTo>
                    <a:pt x="63" y="11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7" name="isḷí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27F1AE2-CB78-441B-A745-5BC3C0BFFF5C}"/>
                </a:ext>
              </a:extLst>
            </p:cNvPr>
            <p:cNvSpPr/>
            <p:nvPr/>
          </p:nvSpPr>
          <p:spPr bwMode="auto">
            <a:xfrm>
              <a:off x="3912443" y="4911152"/>
              <a:ext cx="4288" cy="2859"/>
            </a:xfrm>
            <a:custGeom>
              <a:avLst/>
              <a:gdLst>
                <a:gd name="T0" fmla="*/ 5 w 9"/>
                <a:gd name="T1" fmla="*/ 0 h 6"/>
                <a:gd name="T2" fmla="*/ 0 w 9"/>
                <a:gd name="T3" fmla="*/ 0 h 6"/>
                <a:gd name="T4" fmla="*/ 0 w 9"/>
                <a:gd name="T5" fmla="*/ 6 h 6"/>
                <a:gd name="T6" fmla="*/ 9 w 9"/>
                <a:gd name="T7" fmla="*/ 6 h 6"/>
                <a:gd name="T8" fmla="*/ 5 w 9"/>
                <a:gd name="T9" fmla="*/ 0 h 6"/>
              </a:gdLst>
              <a:ahLst/>
              <a:cxnLst>
                <a:cxn ang="0">
                  <a:pos x="T0" y="T1"/>
                </a:cxn>
                <a:cxn ang="0">
                  <a:pos x="T2" y="T3"/>
                </a:cxn>
                <a:cxn ang="0">
                  <a:pos x="T4" y="T5"/>
                </a:cxn>
                <a:cxn ang="0">
                  <a:pos x="T6" y="T7"/>
                </a:cxn>
                <a:cxn ang="0">
                  <a:pos x="T8" y="T9"/>
                </a:cxn>
              </a:cxnLst>
              <a:rect l="0" t="0" r="r" b="b"/>
              <a:pathLst>
                <a:path w="9" h="6">
                  <a:moveTo>
                    <a:pt x="5" y="0"/>
                  </a:moveTo>
                  <a:lnTo>
                    <a:pt x="0" y="0"/>
                  </a:lnTo>
                  <a:lnTo>
                    <a:pt x="0" y="6"/>
                  </a:lnTo>
                  <a:lnTo>
                    <a:pt x="9" y="6"/>
                  </a:lnTo>
                  <a:lnTo>
                    <a:pt x="5" y="0"/>
                  </a:lnTo>
                  <a:close/>
                </a:path>
              </a:pathLst>
            </a:custGeom>
            <a:solidFill>
              <a:srgbClr val="2525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8" name="işlí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E39FD32-0768-4426-BFFE-19629019E809}"/>
                </a:ext>
              </a:extLst>
            </p:cNvPr>
            <p:cNvSpPr/>
            <p:nvPr/>
          </p:nvSpPr>
          <p:spPr bwMode="auto">
            <a:xfrm>
              <a:off x="3912443" y="4911152"/>
              <a:ext cx="4288" cy="2859"/>
            </a:xfrm>
            <a:custGeom>
              <a:avLst/>
              <a:gdLst>
                <a:gd name="T0" fmla="*/ 5 w 9"/>
                <a:gd name="T1" fmla="*/ 0 h 6"/>
                <a:gd name="T2" fmla="*/ 0 w 9"/>
                <a:gd name="T3" fmla="*/ 0 h 6"/>
                <a:gd name="T4" fmla="*/ 0 w 9"/>
                <a:gd name="T5" fmla="*/ 6 h 6"/>
                <a:gd name="T6" fmla="*/ 9 w 9"/>
                <a:gd name="T7" fmla="*/ 6 h 6"/>
                <a:gd name="T8" fmla="*/ 5 w 9"/>
                <a:gd name="T9" fmla="*/ 0 h 6"/>
              </a:gdLst>
              <a:ahLst/>
              <a:cxnLst>
                <a:cxn ang="0">
                  <a:pos x="T0" y="T1"/>
                </a:cxn>
                <a:cxn ang="0">
                  <a:pos x="T2" y="T3"/>
                </a:cxn>
                <a:cxn ang="0">
                  <a:pos x="T4" y="T5"/>
                </a:cxn>
                <a:cxn ang="0">
                  <a:pos x="T6" y="T7"/>
                </a:cxn>
                <a:cxn ang="0">
                  <a:pos x="T8" y="T9"/>
                </a:cxn>
              </a:cxnLst>
              <a:rect l="0" t="0" r="r" b="b"/>
              <a:pathLst>
                <a:path w="9" h="6">
                  <a:moveTo>
                    <a:pt x="5" y="0"/>
                  </a:moveTo>
                  <a:lnTo>
                    <a:pt x="0" y="0"/>
                  </a:lnTo>
                  <a:lnTo>
                    <a:pt x="0" y="6"/>
                  </a:lnTo>
                  <a:lnTo>
                    <a:pt x="9" y="6"/>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9" name="îṣḻï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242EACE-A7DF-438D-AEFB-90428ACD964F}"/>
                </a:ext>
              </a:extLst>
            </p:cNvPr>
            <p:cNvSpPr/>
            <p:nvPr/>
          </p:nvSpPr>
          <p:spPr bwMode="auto">
            <a:xfrm>
              <a:off x="3912443" y="4921635"/>
              <a:ext cx="10959" cy="4288"/>
            </a:xfrm>
            <a:custGeom>
              <a:avLst/>
              <a:gdLst>
                <a:gd name="T0" fmla="*/ 19 w 23"/>
                <a:gd name="T1" fmla="*/ 0 h 9"/>
                <a:gd name="T2" fmla="*/ 0 w 23"/>
                <a:gd name="T3" fmla="*/ 0 h 9"/>
                <a:gd name="T4" fmla="*/ 0 w 23"/>
                <a:gd name="T5" fmla="*/ 9 h 9"/>
                <a:gd name="T6" fmla="*/ 23 w 23"/>
                <a:gd name="T7" fmla="*/ 9 h 9"/>
                <a:gd name="T8" fmla="*/ 19 w 23"/>
                <a:gd name="T9" fmla="*/ 0 h 9"/>
              </a:gdLst>
              <a:ahLst/>
              <a:cxnLst>
                <a:cxn ang="0">
                  <a:pos x="T0" y="T1"/>
                </a:cxn>
                <a:cxn ang="0">
                  <a:pos x="T2" y="T3"/>
                </a:cxn>
                <a:cxn ang="0">
                  <a:pos x="T4" y="T5"/>
                </a:cxn>
                <a:cxn ang="0">
                  <a:pos x="T6" y="T7"/>
                </a:cxn>
                <a:cxn ang="0">
                  <a:pos x="T8" y="T9"/>
                </a:cxn>
              </a:cxnLst>
              <a:rect l="0" t="0" r="r" b="b"/>
              <a:pathLst>
                <a:path w="23" h="9">
                  <a:moveTo>
                    <a:pt x="19" y="0"/>
                  </a:moveTo>
                  <a:lnTo>
                    <a:pt x="0" y="0"/>
                  </a:lnTo>
                  <a:lnTo>
                    <a:pt x="0" y="9"/>
                  </a:lnTo>
                  <a:lnTo>
                    <a:pt x="23" y="9"/>
                  </a:lnTo>
                  <a:lnTo>
                    <a:pt x="19" y="0"/>
                  </a:lnTo>
                  <a:close/>
                </a:path>
              </a:pathLst>
            </a:custGeom>
            <a:solidFill>
              <a:srgbClr val="2525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0" name="i$ḻ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8D6C814-2BD6-4561-A5EB-394C11737E5A}"/>
                </a:ext>
              </a:extLst>
            </p:cNvPr>
            <p:cNvSpPr/>
            <p:nvPr/>
          </p:nvSpPr>
          <p:spPr bwMode="auto">
            <a:xfrm>
              <a:off x="3912443" y="4921635"/>
              <a:ext cx="10959" cy="4288"/>
            </a:xfrm>
            <a:custGeom>
              <a:avLst/>
              <a:gdLst>
                <a:gd name="T0" fmla="*/ 19 w 23"/>
                <a:gd name="T1" fmla="*/ 0 h 9"/>
                <a:gd name="T2" fmla="*/ 0 w 23"/>
                <a:gd name="T3" fmla="*/ 0 h 9"/>
                <a:gd name="T4" fmla="*/ 0 w 23"/>
                <a:gd name="T5" fmla="*/ 9 h 9"/>
                <a:gd name="T6" fmla="*/ 23 w 23"/>
                <a:gd name="T7" fmla="*/ 9 h 9"/>
                <a:gd name="T8" fmla="*/ 19 w 23"/>
                <a:gd name="T9" fmla="*/ 0 h 9"/>
              </a:gdLst>
              <a:ahLst/>
              <a:cxnLst>
                <a:cxn ang="0">
                  <a:pos x="T0" y="T1"/>
                </a:cxn>
                <a:cxn ang="0">
                  <a:pos x="T2" y="T3"/>
                </a:cxn>
                <a:cxn ang="0">
                  <a:pos x="T4" y="T5"/>
                </a:cxn>
                <a:cxn ang="0">
                  <a:pos x="T6" y="T7"/>
                </a:cxn>
                <a:cxn ang="0">
                  <a:pos x="T8" y="T9"/>
                </a:cxn>
              </a:cxnLst>
              <a:rect l="0" t="0" r="r" b="b"/>
              <a:pathLst>
                <a:path w="23" h="9">
                  <a:moveTo>
                    <a:pt x="19" y="0"/>
                  </a:moveTo>
                  <a:lnTo>
                    <a:pt x="0" y="0"/>
                  </a:lnTo>
                  <a:lnTo>
                    <a:pt x="0" y="9"/>
                  </a:lnTo>
                  <a:lnTo>
                    <a:pt x="23" y="9"/>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1" name="ïś1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01CB678-451F-4F61-9B70-7BD56732E703}"/>
                </a:ext>
              </a:extLst>
            </p:cNvPr>
            <p:cNvSpPr/>
            <p:nvPr/>
          </p:nvSpPr>
          <p:spPr bwMode="auto">
            <a:xfrm>
              <a:off x="3912443" y="4932594"/>
              <a:ext cx="16201" cy="4288"/>
            </a:xfrm>
            <a:custGeom>
              <a:avLst/>
              <a:gdLst>
                <a:gd name="T0" fmla="*/ 30 w 34"/>
                <a:gd name="T1" fmla="*/ 0 h 9"/>
                <a:gd name="T2" fmla="*/ 0 w 34"/>
                <a:gd name="T3" fmla="*/ 0 h 9"/>
                <a:gd name="T4" fmla="*/ 0 w 34"/>
                <a:gd name="T5" fmla="*/ 9 h 9"/>
                <a:gd name="T6" fmla="*/ 34 w 34"/>
                <a:gd name="T7" fmla="*/ 9 h 9"/>
                <a:gd name="T8" fmla="*/ 30 w 34"/>
                <a:gd name="T9" fmla="*/ 0 h 9"/>
              </a:gdLst>
              <a:ahLst/>
              <a:cxnLst>
                <a:cxn ang="0">
                  <a:pos x="T0" y="T1"/>
                </a:cxn>
                <a:cxn ang="0">
                  <a:pos x="T2" y="T3"/>
                </a:cxn>
                <a:cxn ang="0">
                  <a:pos x="T4" y="T5"/>
                </a:cxn>
                <a:cxn ang="0">
                  <a:pos x="T6" y="T7"/>
                </a:cxn>
                <a:cxn ang="0">
                  <a:pos x="T8" y="T9"/>
                </a:cxn>
              </a:cxnLst>
              <a:rect l="0" t="0" r="r" b="b"/>
              <a:pathLst>
                <a:path w="34" h="9">
                  <a:moveTo>
                    <a:pt x="30" y="0"/>
                  </a:moveTo>
                  <a:lnTo>
                    <a:pt x="0" y="0"/>
                  </a:lnTo>
                  <a:lnTo>
                    <a:pt x="0" y="9"/>
                  </a:lnTo>
                  <a:lnTo>
                    <a:pt x="34" y="9"/>
                  </a:lnTo>
                  <a:lnTo>
                    <a:pt x="30" y="0"/>
                  </a:lnTo>
                  <a:close/>
                </a:path>
              </a:pathLst>
            </a:custGeom>
            <a:solidFill>
              <a:srgbClr val="2525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2" name="iṡ1ï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288713B-02A2-48A2-A2FB-D3AD0AAB273C}"/>
                </a:ext>
              </a:extLst>
            </p:cNvPr>
            <p:cNvSpPr/>
            <p:nvPr/>
          </p:nvSpPr>
          <p:spPr bwMode="auto">
            <a:xfrm>
              <a:off x="3912443" y="4932594"/>
              <a:ext cx="16201" cy="4288"/>
            </a:xfrm>
            <a:custGeom>
              <a:avLst/>
              <a:gdLst>
                <a:gd name="T0" fmla="*/ 30 w 34"/>
                <a:gd name="T1" fmla="*/ 0 h 9"/>
                <a:gd name="T2" fmla="*/ 0 w 34"/>
                <a:gd name="T3" fmla="*/ 0 h 9"/>
                <a:gd name="T4" fmla="*/ 0 w 34"/>
                <a:gd name="T5" fmla="*/ 9 h 9"/>
                <a:gd name="T6" fmla="*/ 34 w 34"/>
                <a:gd name="T7" fmla="*/ 9 h 9"/>
                <a:gd name="T8" fmla="*/ 30 w 34"/>
                <a:gd name="T9" fmla="*/ 0 h 9"/>
              </a:gdLst>
              <a:ahLst/>
              <a:cxnLst>
                <a:cxn ang="0">
                  <a:pos x="T0" y="T1"/>
                </a:cxn>
                <a:cxn ang="0">
                  <a:pos x="T2" y="T3"/>
                </a:cxn>
                <a:cxn ang="0">
                  <a:pos x="T4" y="T5"/>
                </a:cxn>
                <a:cxn ang="0">
                  <a:pos x="T6" y="T7"/>
                </a:cxn>
                <a:cxn ang="0">
                  <a:pos x="T8" y="T9"/>
                </a:cxn>
              </a:cxnLst>
              <a:rect l="0" t="0" r="r" b="b"/>
              <a:pathLst>
                <a:path w="34" h="9">
                  <a:moveTo>
                    <a:pt x="30" y="0"/>
                  </a:moveTo>
                  <a:lnTo>
                    <a:pt x="0" y="0"/>
                  </a:lnTo>
                  <a:lnTo>
                    <a:pt x="0" y="9"/>
                  </a:lnTo>
                  <a:lnTo>
                    <a:pt x="34" y="9"/>
                  </a:lnTo>
                  <a:lnTo>
                    <a:pt x="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3" name="ï$l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E3B33F6-F034-4CEC-9DE7-B7053FA401AE}"/>
                </a:ext>
              </a:extLst>
            </p:cNvPr>
            <p:cNvSpPr/>
            <p:nvPr/>
          </p:nvSpPr>
          <p:spPr bwMode="auto">
            <a:xfrm>
              <a:off x="3912443" y="4944506"/>
              <a:ext cx="22871" cy="3336"/>
            </a:xfrm>
            <a:custGeom>
              <a:avLst/>
              <a:gdLst>
                <a:gd name="T0" fmla="*/ 43 w 48"/>
                <a:gd name="T1" fmla="*/ 0 h 7"/>
                <a:gd name="T2" fmla="*/ 0 w 48"/>
                <a:gd name="T3" fmla="*/ 0 h 7"/>
                <a:gd name="T4" fmla="*/ 0 w 48"/>
                <a:gd name="T5" fmla="*/ 7 h 7"/>
                <a:gd name="T6" fmla="*/ 48 w 48"/>
                <a:gd name="T7" fmla="*/ 7 h 7"/>
                <a:gd name="T8" fmla="*/ 43 w 48"/>
                <a:gd name="T9" fmla="*/ 0 h 7"/>
              </a:gdLst>
              <a:ahLst/>
              <a:cxnLst>
                <a:cxn ang="0">
                  <a:pos x="T0" y="T1"/>
                </a:cxn>
                <a:cxn ang="0">
                  <a:pos x="T2" y="T3"/>
                </a:cxn>
                <a:cxn ang="0">
                  <a:pos x="T4" y="T5"/>
                </a:cxn>
                <a:cxn ang="0">
                  <a:pos x="T6" y="T7"/>
                </a:cxn>
                <a:cxn ang="0">
                  <a:pos x="T8" y="T9"/>
                </a:cxn>
              </a:cxnLst>
              <a:rect l="0" t="0" r="r" b="b"/>
              <a:pathLst>
                <a:path w="48" h="7">
                  <a:moveTo>
                    <a:pt x="43" y="0"/>
                  </a:moveTo>
                  <a:lnTo>
                    <a:pt x="0" y="0"/>
                  </a:lnTo>
                  <a:lnTo>
                    <a:pt x="0" y="7"/>
                  </a:lnTo>
                  <a:lnTo>
                    <a:pt x="48" y="7"/>
                  </a:lnTo>
                  <a:lnTo>
                    <a:pt x="43" y="0"/>
                  </a:lnTo>
                  <a:close/>
                </a:path>
              </a:pathLst>
            </a:custGeom>
            <a:solidFill>
              <a:srgbClr val="2525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4" name="iṣļi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B4BEE8E-447B-4AF3-A0D0-0D1FC8AA0E88}"/>
                </a:ext>
              </a:extLst>
            </p:cNvPr>
            <p:cNvSpPr/>
            <p:nvPr/>
          </p:nvSpPr>
          <p:spPr bwMode="auto">
            <a:xfrm>
              <a:off x="3912443" y="4944506"/>
              <a:ext cx="22871" cy="3336"/>
            </a:xfrm>
            <a:custGeom>
              <a:avLst/>
              <a:gdLst>
                <a:gd name="T0" fmla="*/ 43 w 48"/>
                <a:gd name="T1" fmla="*/ 0 h 7"/>
                <a:gd name="T2" fmla="*/ 0 w 48"/>
                <a:gd name="T3" fmla="*/ 0 h 7"/>
                <a:gd name="T4" fmla="*/ 0 w 48"/>
                <a:gd name="T5" fmla="*/ 7 h 7"/>
                <a:gd name="T6" fmla="*/ 48 w 48"/>
                <a:gd name="T7" fmla="*/ 7 h 7"/>
                <a:gd name="T8" fmla="*/ 43 w 48"/>
                <a:gd name="T9" fmla="*/ 0 h 7"/>
              </a:gdLst>
              <a:ahLst/>
              <a:cxnLst>
                <a:cxn ang="0">
                  <a:pos x="T0" y="T1"/>
                </a:cxn>
                <a:cxn ang="0">
                  <a:pos x="T2" y="T3"/>
                </a:cxn>
                <a:cxn ang="0">
                  <a:pos x="T4" y="T5"/>
                </a:cxn>
                <a:cxn ang="0">
                  <a:pos x="T6" y="T7"/>
                </a:cxn>
                <a:cxn ang="0">
                  <a:pos x="T8" y="T9"/>
                </a:cxn>
              </a:cxnLst>
              <a:rect l="0" t="0" r="r" b="b"/>
              <a:pathLst>
                <a:path w="48" h="7">
                  <a:moveTo>
                    <a:pt x="43" y="0"/>
                  </a:moveTo>
                  <a:lnTo>
                    <a:pt x="0" y="0"/>
                  </a:lnTo>
                  <a:lnTo>
                    <a:pt x="0" y="7"/>
                  </a:lnTo>
                  <a:lnTo>
                    <a:pt x="48" y="7"/>
                  </a:lnTo>
                  <a:lnTo>
                    <a:pt x="4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5" name="ïsli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A77F2FE-AB16-4415-82E2-0121AA51B546}"/>
                </a:ext>
              </a:extLst>
            </p:cNvPr>
            <p:cNvSpPr/>
            <p:nvPr/>
          </p:nvSpPr>
          <p:spPr bwMode="auto">
            <a:xfrm>
              <a:off x="3912443" y="4955465"/>
              <a:ext cx="29542" cy="2859"/>
            </a:xfrm>
            <a:custGeom>
              <a:avLst/>
              <a:gdLst>
                <a:gd name="T0" fmla="*/ 57 w 62"/>
                <a:gd name="T1" fmla="*/ 0 h 6"/>
                <a:gd name="T2" fmla="*/ 0 w 62"/>
                <a:gd name="T3" fmla="*/ 0 h 6"/>
                <a:gd name="T4" fmla="*/ 0 w 62"/>
                <a:gd name="T5" fmla="*/ 6 h 6"/>
                <a:gd name="T6" fmla="*/ 62 w 62"/>
                <a:gd name="T7" fmla="*/ 6 h 6"/>
                <a:gd name="T8" fmla="*/ 57 w 62"/>
                <a:gd name="T9" fmla="*/ 0 h 6"/>
              </a:gdLst>
              <a:ahLst/>
              <a:cxnLst>
                <a:cxn ang="0">
                  <a:pos x="T0" y="T1"/>
                </a:cxn>
                <a:cxn ang="0">
                  <a:pos x="T2" y="T3"/>
                </a:cxn>
                <a:cxn ang="0">
                  <a:pos x="T4" y="T5"/>
                </a:cxn>
                <a:cxn ang="0">
                  <a:pos x="T6" y="T7"/>
                </a:cxn>
                <a:cxn ang="0">
                  <a:pos x="T8" y="T9"/>
                </a:cxn>
              </a:cxnLst>
              <a:rect l="0" t="0" r="r" b="b"/>
              <a:pathLst>
                <a:path w="62" h="6">
                  <a:moveTo>
                    <a:pt x="57" y="0"/>
                  </a:moveTo>
                  <a:lnTo>
                    <a:pt x="0" y="0"/>
                  </a:lnTo>
                  <a:lnTo>
                    <a:pt x="0" y="6"/>
                  </a:lnTo>
                  <a:lnTo>
                    <a:pt x="62" y="6"/>
                  </a:lnTo>
                  <a:lnTo>
                    <a:pt x="57" y="0"/>
                  </a:lnTo>
                  <a:close/>
                </a:path>
              </a:pathLst>
            </a:custGeom>
            <a:solidFill>
              <a:srgbClr val="2525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6" name="iṡl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26EE1F0-9F04-443B-AE5B-0133BAD99CEF}"/>
                </a:ext>
              </a:extLst>
            </p:cNvPr>
            <p:cNvSpPr/>
            <p:nvPr/>
          </p:nvSpPr>
          <p:spPr bwMode="auto">
            <a:xfrm>
              <a:off x="3912443" y="4955465"/>
              <a:ext cx="29542" cy="2859"/>
            </a:xfrm>
            <a:custGeom>
              <a:avLst/>
              <a:gdLst>
                <a:gd name="T0" fmla="*/ 57 w 62"/>
                <a:gd name="T1" fmla="*/ 0 h 6"/>
                <a:gd name="T2" fmla="*/ 0 w 62"/>
                <a:gd name="T3" fmla="*/ 0 h 6"/>
                <a:gd name="T4" fmla="*/ 0 w 62"/>
                <a:gd name="T5" fmla="*/ 6 h 6"/>
                <a:gd name="T6" fmla="*/ 62 w 62"/>
                <a:gd name="T7" fmla="*/ 6 h 6"/>
                <a:gd name="T8" fmla="*/ 57 w 62"/>
                <a:gd name="T9" fmla="*/ 0 h 6"/>
              </a:gdLst>
              <a:ahLst/>
              <a:cxnLst>
                <a:cxn ang="0">
                  <a:pos x="T0" y="T1"/>
                </a:cxn>
                <a:cxn ang="0">
                  <a:pos x="T2" y="T3"/>
                </a:cxn>
                <a:cxn ang="0">
                  <a:pos x="T4" y="T5"/>
                </a:cxn>
                <a:cxn ang="0">
                  <a:pos x="T6" y="T7"/>
                </a:cxn>
                <a:cxn ang="0">
                  <a:pos x="T8" y="T9"/>
                </a:cxn>
              </a:cxnLst>
              <a:rect l="0" t="0" r="r" b="b"/>
              <a:pathLst>
                <a:path w="62" h="6">
                  <a:moveTo>
                    <a:pt x="57" y="0"/>
                  </a:moveTo>
                  <a:lnTo>
                    <a:pt x="0" y="0"/>
                  </a:lnTo>
                  <a:lnTo>
                    <a:pt x="0" y="6"/>
                  </a:lnTo>
                  <a:lnTo>
                    <a:pt x="62" y="6"/>
                  </a:lnTo>
                  <a:lnTo>
                    <a:pt x="5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7" name="îṣļi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8338B1E-2CA8-4E53-9977-F0BA781DEC99}"/>
                </a:ext>
              </a:extLst>
            </p:cNvPr>
            <p:cNvSpPr/>
            <p:nvPr/>
          </p:nvSpPr>
          <p:spPr bwMode="auto">
            <a:xfrm>
              <a:off x="3912443" y="4965948"/>
              <a:ext cx="34783" cy="4288"/>
            </a:xfrm>
            <a:custGeom>
              <a:avLst/>
              <a:gdLst>
                <a:gd name="T0" fmla="*/ 68 w 73"/>
                <a:gd name="T1" fmla="*/ 0 h 9"/>
                <a:gd name="T2" fmla="*/ 0 w 73"/>
                <a:gd name="T3" fmla="*/ 0 h 9"/>
                <a:gd name="T4" fmla="*/ 0 w 73"/>
                <a:gd name="T5" fmla="*/ 9 h 9"/>
                <a:gd name="T6" fmla="*/ 73 w 73"/>
                <a:gd name="T7" fmla="*/ 9 h 9"/>
                <a:gd name="T8" fmla="*/ 68 w 73"/>
                <a:gd name="T9" fmla="*/ 0 h 9"/>
              </a:gdLst>
              <a:ahLst/>
              <a:cxnLst>
                <a:cxn ang="0">
                  <a:pos x="T0" y="T1"/>
                </a:cxn>
                <a:cxn ang="0">
                  <a:pos x="T2" y="T3"/>
                </a:cxn>
                <a:cxn ang="0">
                  <a:pos x="T4" y="T5"/>
                </a:cxn>
                <a:cxn ang="0">
                  <a:pos x="T6" y="T7"/>
                </a:cxn>
                <a:cxn ang="0">
                  <a:pos x="T8" y="T9"/>
                </a:cxn>
              </a:cxnLst>
              <a:rect l="0" t="0" r="r" b="b"/>
              <a:pathLst>
                <a:path w="73" h="9">
                  <a:moveTo>
                    <a:pt x="68" y="0"/>
                  </a:moveTo>
                  <a:lnTo>
                    <a:pt x="0" y="0"/>
                  </a:lnTo>
                  <a:lnTo>
                    <a:pt x="0" y="9"/>
                  </a:lnTo>
                  <a:lnTo>
                    <a:pt x="73" y="9"/>
                  </a:lnTo>
                  <a:lnTo>
                    <a:pt x="68" y="0"/>
                  </a:lnTo>
                  <a:close/>
                </a:path>
              </a:pathLst>
            </a:custGeom>
            <a:solidFill>
              <a:srgbClr val="2525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8" name="íṧḻî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CDE43D2-445A-4343-8380-B69EE6706316}"/>
                </a:ext>
              </a:extLst>
            </p:cNvPr>
            <p:cNvSpPr/>
            <p:nvPr/>
          </p:nvSpPr>
          <p:spPr bwMode="auto">
            <a:xfrm>
              <a:off x="3912443" y="4965948"/>
              <a:ext cx="34783" cy="4288"/>
            </a:xfrm>
            <a:custGeom>
              <a:avLst/>
              <a:gdLst>
                <a:gd name="T0" fmla="*/ 68 w 73"/>
                <a:gd name="T1" fmla="*/ 0 h 9"/>
                <a:gd name="T2" fmla="*/ 0 w 73"/>
                <a:gd name="T3" fmla="*/ 0 h 9"/>
                <a:gd name="T4" fmla="*/ 0 w 73"/>
                <a:gd name="T5" fmla="*/ 9 h 9"/>
                <a:gd name="T6" fmla="*/ 73 w 73"/>
                <a:gd name="T7" fmla="*/ 9 h 9"/>
                <a:gd name="T8" fmla="*/ 68 w 73"/>
                <a:gd name="T9" fmla="*/ 0 h 9"/>
              </a:gdLst>
              <a:ahLst/>
              <a:cxnLst>
                <a:cxn ang="0">
                  <a:pos x="T0" y="T1"/>
                </a:cxn>
                <a:cxn ang="0">
                  <a:pos x="T2" y="T3"/>
                </a:cxn>
                <a:cxn ang="0">
                  <a:pos x="T4" y="T5"/>
                </a:cxn>
                <a:cxn ang="0">
                  <a:pos x="T6" y="T7"/>
                </a:cxn>
                <a:cxn ang="0">
                  <a:pos x="T8" y="T9"/>
                </a:cxn>
              </a:cxnLst>
              <a:rect l="0" t="0" r="r" b="b"/>
              <a:pathLst>
                <a:path w="73" h="9">
                  <a:moveTo>
                    <a:pt x="68" y="0"/>
                  </a:moveTo>
                  <a:lnTo>
                    <a:pt x="0" y="0"/>
                  </a:lnTo>
                  <a:lnTo>
                    <a:pt x="0" y="9"/>
                  </a:lnTo>
                  <a:lnTo>
                    <a:pt x="73" y="9"/>
                  </a:lnTo>
                  <a:lnTo>
                    <a:pt x="6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9" name="îṡlí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8ED002B-D8DA-4590-B6DF-8D33852364D8}"/>
                </a:ext>
              </a:extLst>
            </p:cNvPr>
            <p:cNvSpPr/>
            <p:nvPr/>
          </p:nvSpPr>
          <p:spPr bwMode="auto">
            <a:xfrm>
              <a:off x="3912443" y="5170359"/>
              <a:ext cx="147233" cy="4288"/>
            </a:xfrm>
            <a:custGeom>
              <a:avLst/>
              <a:gdLst>
                <a:gd name="T0" fmla="*/ 304 w 309"/>
                <a:gd name="T1" fmla="*/ 0 h 9"/>
                <a:gd name="T2" fmla="*/ 0 w 309"/>
                <a:gd name="T3" fmla="*/ 0 h 9"/>
                <a:gd name="T4" fmla="*/ 0 w 309"/>
                <a:gd name="T5" fmla="*/ 9 h 9"/>
                <a:gd name="T6" fmla="*/ 309 w 309"/>
                <a:gd name="T7" fmla="*/ 9 h 9"/>
                <a:gd name="T8" fmla="*/ 304 w 309"/>
                <a:gd name="T9" fmla="*/ 0 h 9"/>
              </a:gdLst>
              <a:ahLst/>
              <a:cxnLst>
                <a:cxn ang="0">
                  <a:pos x="T0" y="T1"/>
                </a:cxn>
                <a:cxn ang="0">
                  <a:pos x="T2" y="T3"/>
                </a:cxn>
                <a:cxn ang="0">
                  <a:pos x="T4" y="T5"/>
                </a:cxn>
                <a:cxn ang="0">
                  <a:pos x="T6" y="T7"/>
                </a:cxn>
                <a:cxn ang="0">
                  <a:pos x="T8" y="T9"/>
                </a:cxn>
              </a:cxnLst>
              <a:rect l="0" t="0" r="r" b="b"/>
              <a:pathLst>
                <a:path w="309" h="9">
                  <a:moveTo>
                    <a:pt x="304" y="0"/>
                  </a:moveTo>
                  <a:lnTo>
                    <a:pt x="0" y="0"/>
                  </a:lnTo>
                  <a:lnTo>
                    <a:pt x="0" y="9"/>
                  </a:lnTo>
                  <a:lnTo>
                    <a:pt x="309" y="9"/>
                  </a:lnTo>
                  <a:lnTo>
                    <a:pt x="304" y="0"/>
                  </a:lnTo>
                  <a:close/>
                </a:path>
              </a:pathLst>
            </a:custGeom>
            <a:solidFill>
              <a:srgbClr val="2525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0" name="ïṥli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4FCD034-08D8-4FF3-8291-F547927CA519}"/>
                </a:ext>
              </a:extLst>
            </p:cNvPr>
            <p:cNvSpPr/>
            <p:nvPr/>
          </p:nvSpPr>
          <p:spPr bwMode="auto">
            <a:xfrm>
              <a:off x="3912443" y="5170359"/>
              <a:ext cx="147233" cy="4288"/>
            </a:xfrm>
            <a:custGeom>
              <a:avLst/>
              <a:gdLst>
                <a:gd name="T0" fmla="*/ 304 w 309"/>
                <a:gd name="T1" fmla="*/ 0 h 9"/>
                <a:gd name="T2" fmla="*/ 0 w 309"/>
                <a:gd name="T3" fmla="*/ 0 h 9"/>
                <a:gd name="T4" fmla="*/ 0 w 309"/>
                <a:gd name="T5" fmla="*/ 9 h 9"/>
                <a:gd name="T6" fmla="*/ 309 w 309"/>
                <a:gd name="T7" fmla="*/ 9 h 9"/>
                <a:gd name="T8" fmla="*/ 304 w 309"/>
                <a:gd name="T9" fmla="*/ 0 h 9"/>
              </a:gdLst>
              <a:ahLst/>
              <a:cxnLst>
                <a:cxn ang="0">
                  <a:pos x="T0" y="T1"/>
                </a:cxn>
                <a:cxn ang="0">
                  <a:pos x="T2" y="T3"/>
                </a:cxn>
                <a:cxn ang="0">
                  <a:pos x="T4" y="T5"/>
                </a:cxn>
                <a:cxn ang="0">
                  <a:pos x="T6" y="T7"/>
                </a:cxn>
                <a:cxn ang="0">
                  <a:pos x="T8" y="T9"/>
                </a:cxn>
              </a:cxnLst>
              <a:rect l="0" t="0" r="r" b="b"/>
              <a:pathLst>
                <a:path w="309" h="9">
                  <a:moveTo>
                    <a:pt x="304" y="0"/>
                  </a:moveTo>
                  <a:lnTo>
                    <a:pt x="0" y="0"/>
                  </a:lnTo>
                  <a:lnTo>
                    <a:pt x="0" y="9"/>
                  </a:lnTo>
                  <a:lnTo>
                    <a:pt x="309" y="9"/>
                  </a:lnTo>
                  <a:lnTo>
                    <a:pt x="30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1" name="ïšḷ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E4EB679-E7CE-4101-8204-4538A10B512A}"/>
                </a:ext>
              </a:extLst>
            </p:cNvPr>
            <p:cNvSpPr/>
            <p:nvPr/>
          </p:nvSpPr>
          <p:spPr bwMode="auto">
            <a:xfrm>
              <a:off x="3912443" y="5182271"/>
              <a:ext cx="153427" cy="3336"/>
            </a:xfrm>
            <a:custGeom>
              <a:avLst/>
              <a:gdLst>
                <a:gd name="T0" fmla="*/ 318 w 322"/>
                <a:gd name="T1" fmla="*/ 0 h 7"/>
                <a:gd name="T2" fmla="*/ 0 w 322"/>
                <a:gd name="T3" fmla="*/ 0 h 7"/>
                <a:gd name="T4" fmla="*/ 0 w 322"/>
                <a:gd name="T5" fmla="*/ 7 h 7"/>
                <a:gd name="T6" fmla="*/ 322 w 322"/>
                <a:gd name="T7" fmla="*/ 7 h 7"/>
                <a:gd name="T8" fmla="*/ 318 w 322"/>
                <a:gd name="T9" fmla="*/ 0 h 7"/>
              </a:gdLst>
              <a:ahLst/>
              <a:cxnLst>
                <a:cxn ang="0">
                  <a:pos x="T0" y="T1"/>
                </a:cxn>
                <a:cxn ang="0">
                  <a:pos x="T2" y="T3"/>
                </a:cxn>
                <a:cxn ang="0">
                  <a:pos x="T4" y="T5"/>
                </a:cxn>
                <a:cxn ang="0">
                  <a:pos x="T6" y="T7"/>
                </a:cxn>
                <a:cxn ang="0">
                  <a:pos x="T8" y="T9"/>
                </a:cxn>
              </a:cxnLst>
              <a:rect l="0" t="0" r="r" b="b"/>
              <a:pathLst>
                <a:path w="322" h="7">
                  <a:moveTo>
                    <a:pt x="318" y="0"/>
                  </a:moveTo>
                  <a:lnTo>
                    <a:pt x="0" y="0"/>
                  </a:lnTo>
                  <a:lnTo>
                    <a:pt x="0" y="7"/>
                  </a:lnTo>
                  <a:lnTo>
                    <a:pt x="322" y="7"/>
                  </a:lnTo>
                  <a:lnTo>
                    <a:pt x="318" y="0"/>
                  </a:lnTo>
                  <a:close/>
                </a:path>
              </a:pathLst>
            </a:custGeom>
            <a:solidFill>
              <a:srgbClr val="2525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2" name="iṡļî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1DD9C77-2BBE-40E5-B7C5-BDEB5A0B0A9E}"/>
                </a:ext>
              </a:extLst>
            </p:cNvPr>
            <p:cNvSpPr/>
            <p:nvPr/>
          </p:nvSpPr>
          <p:spPr bwMode="auto">
            <a:xfrm>
              <a:off x="3912443" y="5182271"/>
              <a:ext cx="153427" cy="3336"/>
            </a:xfrm>
            <a:custGeom>
              <a:avLst/>
              <a:gdLst>
                <a:gd name="T0" fmla="*/ 318 w 322"/>
                <a:gd name="T1" fmla="*/ 0 h 7"/>
                <a:gd name="T2" fmla="*/ 0 w 322"/>
                <a:gd name="T3" fmla="*/ 0 h 7"/>
                <a:gd name="T4" fmla="*/ 0 w 322"/>
                <a:gd name="T5" fmla="*/ 7 h 7"/>
                <a:gd name="T6" fmla="*/ 322 w 322"/>
                <a:gd name="T7" fmla="*/ 7 h 7"/>
                <a:gd name="T8" fmla="*/ 318 w 322"/>
                <a:gd name="T9" fmla="*/ 0 h 7"/>
              </a:gdLst>
              <a:ahLst/>
              <a:cxnLst>
                <a:cxn ang="0">
                  <a:pos x="T0" y="T1"/>
                </a:cxn>
                <a:cxn ang="0">
                  <a:pos x="T2" y="T3"/>
                </a:cxn>
                <a:cxn ang="0">
                  <a:pos x="T4" y="T5"/>
                </a:cxn>
                <a:cxn ang="0">
                  <a:pos x="T6" y="T7"/>
                </a:cxn>
                <a:cxn ang="0">
                  <a:pos x="T8" y="T9"/>
                </a:cxn>
              </a:cxnLst>
              <a:rect l="0" t="0" r="r" b="b"/>
              <a:pathLst>
                <a:path w="322" h="7">
                  <a:moveTo>
                    <a:pt x="318" y="0"/>
                  </a:moveTo>
                  <a:lnTo>
                    <a:pt x="0" y="0"/>
                  </a:lnTo>
                  <a:lnTo>
                    <a:pt x="0" y="7"/>
                  </a:lnTo>
                  <a:lnTo>
                    <a:pt x="322" y="7"/>
                  </a:lnTo>
                  <a:lnTo>
                    <a:pt x="3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3" name="iSlí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200096F-670B-4A07-A633-EC2F9BD082E8}"/>
                </a:ext>
              </a:extLst>
            </p:cNvPr>
            <p:cNvSpPr/>
            <p:nvPr/>
          </p:nvSpPr>
          <p:spPr bwMode="auto">
            <a:xfrm>
              <a:off x="3912443" y="5193230"/>
              <a:ext cx="155810" cy="4288"/>
            </a:xfrm>
            <a:custGeom>
              <a:avLst/>
              <a:gdLst>
                <a:gd name="T0" fmla="*/ 327 w 327"/>
                <a:gd name="T1" fmla="*/ 0 h 9"/>
                <a:gd name="T2" fmla="*/ 0 w 327"/>
                <a:gd name="T3" fmla="*/ 0 h 9"/>
                <a:gd name="T4" fmla="*/ 0 w 327"/>
                <a:gd name="T5" fmla="*/ 9 h 9"/>
                <a:gd name="T6" fmla="*/ 311 w 327"/>
                <a:gd name="T7" fmla="*/ 9 h 9"/>
                <a:gd name="T8" fmla="*/ 327 w 327"/>
                <a:gd name="T9" fmla="*/ 0 h 9"/>
              </a:gdLst>
              <a:ahLst/>
              <a:cxnLst>
                <a:cxn ang="0">
                  <a:pos x="T0" y="T1"/>
                </a:cxn>
                <a:cxn ang="0">
                  <a:pos x="T2" y="T3"/>
                </a:cxn>
                <a:cxn ang="0">
                  <a:pos x="T4" y="T5"/>
                </a:cxn>
                <a:cxn ang="0">
                  <a:pos x="T6" y="T7"/>
                </a:cxn>
                <a:cxn ang="0">
                  <a:pos x="T8" y="T9"/>
                </a:cxn>
              </a:cxnLst>
              <a:rect l="0" t="0" r="r" b="b"/>
              <a:pathLst>
                <a:path w="327" h="9">
                  <a:moveTo>
                    <a:pt x="327" y="0"/>
                  </a:moveTo>
                  <a:lnTo>
                    <a:pt x="0" y="0"/>
                  </a:lnTo>
                  <a:lnTo>
                    <a:pt x="0" y="9"/>
                  </a:lnTo>
                  <a:lnTo>
                    <a:pt x="311" y="9"/>
                  </a:lnTo>
                  <a:lnTo>
                    <a:pt x="327" y="0"/>
                  </a:lnTo>
                  <a:close/>
                </a:path>
              </a:pathLst>
            </a:custGeom>
            <a:solidFill>
              <a:srgbClr val="2525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4" name="iṡl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171C8D4-ED4C-43DC-B196-DF96AF7FCFB8}"/>
                </a:ext>
              </a:extLst>
            </p:cNvPr>
            <p:cNvSpPr/>
            <p:nvPr/>
          </p:nvSpPr>
          <p:spPr bwMode="auto">
            <a:xfrm>
              <a:off x="3912443" y="5193230"/>
              <a:ext cx="155810" cy="4288"/>
            </a:xfrm>
            <a:custGeom>
              <a:avLst/>
              <a:gdLst>
                <a:gd name="T0" fmla="*/ 327 w 327"/>
                <a:gd name="T1" fmla="*/ 0 h 9"/>
                <a:gd name="T2" fmla="*/ 0 w 327"/>
                <a:gd name="T3" fmla="*/ 0 h 9"/>
                <a:gd name="T4" fmla="*/ 0 w 327"/>
                <a:gd name="T5" fmla="*/ 9 h 9"/>
                <a:gd name="T6" fmla="*/ 311 w 327"/>
                <a:gd name="T7" fmla="*/ 9 h 9"/>
                <a:gd name="T8" fmla="*/ 327 w 327"/>
                <a:gd name="T9" fmla="*/ 0 h 9"/>
              </a:gdLst>
              <a:ahLst/>
              <a:cxnLst>
                <a:cxn ang="0">
                  <a:pos x="T0" y="T1"/>
                </a:cxn>
                <a:cxn ang="0">
                  <a:pos x="T2" y="T3"/>
                </a:cxn>
                <a:cxn ang="0">
                  <a:pos x="T4" y="T5"/>
                </a:cxn>
                <a:cxn ang="0">
                  <a:pos x="T6" y="T7"/>
                </a:cxn>
                <a:cxn ang="0">
                  <a:pos x="T8" y="T9"/>
                </a:cxn>
              </a:cxnLst>
              <a:rect l="0" t="0" r="r" b="b"/>
              <a:pathLst>
                <a:path w="327" h="9">
                  <a:moveTo>
                    <a:pt x="327" y="0"/>
                  </a:moveTo>
                  <a:lnTo>
                    <a:pt x="0" y="0"/>
                  </a:lnTo>
                  <a:lnTo>
                    <a:pt x="0" y="9"/>
                  </a:lnTo>
                  <a:lnTo>
                    <a:pt x="311" y="9"/>
                  </a:lnTo>
                  <a:lnTo>
                    <a:pt x="32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5" name="iṧḷ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15A3EB7-3C22-4FBC-A5C9-279C3C99D9CC}"/>
                </a:ext>
              </a:extLst>
            </p:cNvPr>
            <p:cNvSpPr/>
            <p:nvPr/>
          </p:nvSpPr>
          <p:spPr bwMode="auto">
            <a:xfrm>
              <a:off x="3912443" y="5203713"/>
              <a:ext cx="134368" cy="4288"/>
            </a:xfrm>
            <a:custGeom>
              <a:avLst/>
              <a:gdLst>
                <a:gd name="T0" fmla="*/ 282 w 282"/>
                <a:gd name="T1" fmla="*/ 0 h 9"/>
                <a:gd name="T2" fmla="*/ 0 w 282"/>
                <a:gd name="T3" fmla="*/ 0 h 9"/>
                <a:gd name="T4" fmla="*/ 0 w 282"/>
                <a:gd name="T5" fmla="*/ 9 h 9"/>
                <a:gd name="T6" fmla="*/ 266 w 282"/>
                <a:gd name="T7" fmla="*/ 9 h 9"/>
                <a:gd name="T8" fmla="*/ 282 w 282"/>
                <a:gd name="T9" fmla="*/ 0 h 9"/>
              </a:gdLst>
              <a:ahLst/>
              <a:cxnLst>
                <a:cxn ang="0">
                  <a:pos x="T0" y="T1"/>
                </a:cxn>
                <a:cxn ang="0">
                  <a:pos x="T2" y="T3"/>
                </a:cxn>
                <a:cxn ang="0">
                  <a:pos x="T4" y="T5"/>
                </a:cxn>
                <a:cxn ang="0">
                  <a:pos x="T6" y="T7"/>
                </a:cxn>
                <a:cxn ang="0">
                  <a:pos x="T8" y="T9"/>
                </a:cxn>
              </a:cxnLst>
              <a:rect l="0" t="0" r="r" b="b"/>
              <a:pathLst>
                <a:path w="282" h="9">
                  <a:moveTo>
                    <a:pt x="282" y="0"/>
                  </a:moveTo>
                  <a:lnTo>
                    <a:pt x="0" y="0"/>
                  </a:lnTo>
                  <a:lnTo>
                    <a:pt x="0" y="9"/>
                  </a:lnTo>
                  <a:lnTo>
                    <a:pt x="266" y="9"/>
                  </a:lnTo>
                  <a:lnTo>
                    <a:pt x="282" y="0"/>
                  </a:lnTo>
                  <a:close/>
                </a:path>
              </a:pathLst>
            </a:custGeom>
            <a:solidFill>
              <a:srgbClr val="2525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6" name="îṡ1i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7B0ECD6-1876-4F20-B8C6-8EEDEB06ABD1}"/>
                </a:ext>
              </a:extLst>
            </p:cNvPr>
            <p:cNvSpPr/>
            <p:nvPr/>
          </p:nvSpPr>
          <p:spPr bwMode="auto">
            <a:xfrm>
              <a:off x="3912443" y="5203713"/>
              <a:ext cx="134368" cy="4288"/>
            </a:xfrm>
            <a:custGeom>
              <a:avLst/>
              <a:gdLst>
                <a:gd name="T0" fmla="*/ 282 w 282"/>
                <a:gd name="T1" fmla="*/ 0 h 9"/>
                <a:gd name="T2" fmla="*/ 0 w 282"/>
                <a:gd name="T3" fmla="*/ 0 h 9"/>
                <a:gd name="T4" fmla="*/ 0 w 282"/>
                <a:gd name="T5" fmla="*/ 9 h 9"/>
                <a:gd name="T6" fmla="*/ 266 w 282"/>
                <a:gd name="T7" fmla="*/ 9 h 9"/>
                <a:gd name="T8" fmla="*/ 282 w 282"/>
                <a:gd name="T9" fmla="*/ 0 h 9"/>
              </a:gdLst>
              <a:ahLst/>
              <a:cxnLst>
                <a:cxn ang="0">
                  <a:pos x="T0" y="T1"/>
                </a:cxn>
                <a:cxn ang="0">
                  <a:pos x="T2" y="T3"/>
                </a:cxn>
                <a:cxn ang="0">
                  <a:pos x="T4" y="T5"/>
                </a:cxn>
                <a:cxn ang="0">
                  <a:pos x="T6" y="T7"/>
                </a:cxn>
                <a:cxn ang="0">
                  <a:pos x="T8" y="T9"/>
                </a:cxn>
              </a:cxnLst>
              <a:rect l="0" t="0" r="r" b="b"/>
              <a:pathLst>
                <a:path w="282" h="9">
                  <a:moveTo>
                    <a:pt x="282" y="0"/>
                  </a:moveTo>
                  <a:lnTo>
                    <a:pt x="0" y="0"/>
                  </a:lnTo>
                  <a:lnTo>
                    <a:pt x="0" y="9"/>
                  </a:lnTo>
                  <a:lnTo>
                    <a:pt x="266" y="9"/>
                  </a:lnTo>
                  <a:lnTo>
                    <a:pt x="28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7" name="íŝḻ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863CA79-D4EA-4D8B-8609-37E2D155ACBB}"/>
                </a:ext>
              </a:extLst>
            </p:cNvPr>
            <p:cNvSpPr/>
            <p:nvPr/>
          </p:nvSpPr>
          <p:spPr bwMode="auto">
            <a:xfrm>
              <a:off x="3912443" y="5215625"/>
              <a:ext cx="112450" cy="3336"/>
            </a:xfrm>
            <a:custGeom>
              <a:avLst/>
              <a:gdLst>
                <a:gd name="T0" fmla="*/ 236 w 236"/>
                <a:gd name="T1" fmla="*/ 0 h 7"/>
                <a:gd name="T2" fmla="*/ 0 w 236"/>
                <a:gd name="T3" fmla="*/ 0 h 7"/>
                <a:gd name="T4" fmla="*/ 0 w 236"/>
                <a:gd name="T5" fmla="*/ 7 h 7"/>
                <a:gd name="T6" fmla="*/ 220 w 236"/>
                <a:gd name="T7" fmla="*/ 7 h 7"/>
                <a:gd name="T8" fmla="*/ 236 w 236"/>
                <a:gd name="T9" fmla="*/ 0 h 7"/>
              </a:gdLst>
              <a:ahLst/>
              <a:cxnLst>
                <a:cxn ang="0">
                  <a:pos x="T0" y="T1"/>
                </a:cxn>
                <a:cxn ang="0">
                  <a:pos x="T2" y="T3"/>
                </a:cxn>
                <a:cxn ang="0">
                  <a:pos x="T4" y="T5"/>
                </a:cxn>
                <a:cxn ang="0">
                  <a:pos x="T6" y="T7"/>
                </a:cxn>
                <a:cxn ang="0">
                  <a:pos x="T8" y="T9"/>
                </a:cxn>
              </a:cxnLst>
              <a:rect l="0" t="0" r="r" b="b"/>
              <a:pathLst>
                <a:path w="236" h="7">
                  <a:moveTo>
                    <a:pt x="236" y="0"/>
                  </a:moveTo>
                  <a:lnTo>
                    <a:pt x="0" y="0"/>
                  </a:lnTo>
                  <a:lnTo>
                    <a:pt x="0" y="7"/>
                  </a:lnTo>
                  <a:lnTo>
                    <a:pt x="220" y="7"/>
                  </a:lnTo>
                  <a:lnTo>
                    <a:pt x="236" y="0"/>
                  </a:lnTo>
                  <a:close/>
                </a:path>
              </a:pathLst>
            </a:custGeom>
            <a:solidFill>
              <a:srgbClr val="2525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8" name="í$lï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49B7489-0867-42C9-B979-3C14739C3865}"/>
                </a:ext>
              </a:extLst>
            </p:cNvPr>
            <p:cNvSpPr/>
            <p:nvPr/>
          </p:nvSpPr>
          <p:spPr bwMode="auto">
            <a:xfrm>
              <a:off x="3912443" y="5215625"/>
              <a:ext cx="112450" cy="3336"/>
            </a:xfrm>
            <a:custGeom>
              <a:avLst/>
              <a:gdLst>
                <a:gd name="T0" fmla="*/ 236 w 236"/>
                <a:gd name="T1" fmla="*/ 0 h 7"/>
                <a:gd name="T2" fmla="*/ 0 w 236"/>
                <a:gd name="T3" fmla="*/ 0 h 7"/>
                <a:gd name="T4" fmla="*/ 0 w 236"/>
                <a:gd name="T5" fmla="*/ 7 h 7"/>
                <a:gd name="T6" fmla="*/ 220 w 236"/>
                <a:gd name="T7" fmla="*/ 7 h 7"/>
                <a:gd name="T8" fmla="*/ 236 w 236"/>
                <a:gd name="T9" fmla="*/ 0 h 7"/>
              </a:gdLst>
              <a:ahLst/>
              <a:cxnLst>
                <a:cxn ang="0">
                  <a:pos x="T0" y="T1"/>
                </a:cxn>
                <a:cxn ang="0">
                  <a:pos x="T2" y="T3"/>
                </a:cxn>
                <a:cxn ang="0">
                  <a:pos x="T4" y="T5"/>
                </a:cxn>
                <a:cxn ang="0">
                  <a:pos x="T6" y="T7"/>
                </a:cxn>
                <a:cxn ang="0">
                  <a:pos x="T8" y="T9"/>
                </a:cxn>
              </a:cxnLst>
              <a:rect l="0" t="0" r="r" b="b"/>
              <a:pathLst>
                <a:path w="236" h="7">
                  <a:moveTo>
                    <a:pt x="236" y="0"/>
                  </a:moveTo>
                  <a:lnTo>
                    <a:pt x="0" y="0"/>
                  </a:lnTo>
                  <a:lnTo>
                    <a:pt x="0" y="7"/>
                  </a:lnTo>
                  <a:lnTo>
                    <a:pt x="220" y="7"/>
                  </a:lnTo>
                  <a:lnTo>
                    <a:pt x="2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9" name="ïṡḷï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041D6D2-27D2-4B82-9401-6E7753B706D5}"/>
                </a:ext>
              </a:extLst>
            </p:cNvPr>
            <p:cNvSpPr/>
            <p:nvPr/>
          </p:nvSpPr>
          <p:spPr bwMode="auto">
            <a:xfrm>
              <a:off x="3912443" y="5226584"/>
              <a:ext cx="91009" cy="4288"/>
            </a:xfrm>
            <a:custGeom>
              <a:avLst/>
              <a:gdLst>
                <a:gd name="T0" fmla="*/ 191 w 191"/>
                <a:gd name="T1" fmla="*/ 0 h 9"/>
                <a:gd name="T2" fmla="*/ 0 w 191"/>
                <a:gd name="T3" fmla="*/ 0 h 9"/>
                <a:gd name="T4" fmla="*/ 0 w 191"/>
                <a:gd name="T5" fmla="*/ 9 h 9"/>
                <a:gd name="T6" fmla="*/ 175 w 191"/>
                <a:gd name="T7" fmla="*/ 9 h 9"/>
                <a:gd name="T8" fmla="*/ 191 w 191"/>
                <a:gd name="T9" fmla="*/ 0 h 9"/>
              </a:gdLst>
              <a:ahLst/>
              <a:cxnLst>
                <a:cxn ang="0">
                  <a:pos x="T0" y="T1"/>
                </a:cxn>
                <a:cxn ang="0">
                  <a:pos x="T2" y="T3"/>
                </a:cxn>
                <a:cxn ang="0">
                  <a:pos x="T4" y="T5"/>
                </a:cxn>
                <a:cxn ang="0">
                  <a:pos x="T6" y="T7"/>
                </a:cxn>
                <a:cxn ang="0">
                  <a:pos x="T8" y="T9"/>
                </a:cxn>
              </a:cxnLst>
              <a:rect l="0" t="0" r="r" b="b"/>
              <a:pathLst>
                <a:path w="191" h="9">
                  <a:moveTo>
                    <a:pt x="191" y="0"/>
                  </a:moveTo>
                  <a:lnTo>
                    <a:pt x="0" y="0"/>
                  </a:lnTo>
                  <a:lnTo>
                    <a:pt x="0" y="9"/>
                  </a:lnTo>
                  <a:lnTo>
                    <a:pt x="175" y="9"/>
                  </a:lnTo>
                  <a:lnTo>
                    <a:pt x="191" y="0"/>
                  </a:lnTo>
                  <a:close/>
                </a:path>
              </a:pathLst>
            </a:custGeom>
            <a:solidFill>
              <a:srgbClr val="2525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0" name="iṣļ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45C3EEE-3664-4BB7-803D-6B9033C59F3C}"/>
                </a:ext>
              </a:extLst>
            </p:cNvPr>
            <p:cNvSpPr/>
            <p:nvPr/>
          </p:nvSpPr>
          <p:spPr bwMode="auto">
            <a:xfrm>
              <a:off x="3912443" y="5226584"/>
              <a:ext cx="91009" cy="4288"/>
            </a:xfrm>
            <a:custGeom>
              <a:avLst/>
              <a:gdLst>
                <a:gd name="T0" fmla="*/ 191 w 191"/>
                <a:gd name="T1" fmla="*/ 0 h 9"/>
                <a:gd name="T2" fmla="*/ 0 w 191"/>
                <a:gd name="T3" fmla="*/ 0 h 9"/>
                <a:gd name="T4" fmla="*/ 0 w 191"/>
                <a:gd name="T5" fmla="*/ 9 h 9"/>
                <a:gd name="T6" fmla="*/ 175 w 191"/>
                <a:gd name="T7" fmla="*/ 9 h 9"/>
                <a:gd name="T8" fmla="*/ 191 w 191"/>
                <a:gd name="T9" fmla="*/ 0 h 9"/>
              </a:gdLst>
              <a:ahLst/>
              <a:cxnLst>
                <a:cxn ang="0">
                  <a:pos x="T0" y="T1"/>
                </a:cxn>
                <a:cxn ang="0">
                  <a:pos x="T2" y="T3"/>
                </a:cxn>
                <a:cxn ang="0">
                  <a:pos x="T4" y="T5"/>
                </a:cxn>
                <a:cxn ang="0">
                  <a:pos x="T6" y="T7"/>
                </a:cxn>
                <a:cxn ang="0">
                  <a:pos x="T8" y="T9"/>
                </a:cxn>
              </a:cxnLst>
              <a:rect l="0" t="0" r="r" b="b"/>
              <a:pathLst>
                <a:path w="191" h="9">
                  <a:moveTo>
                    <a:pt x="191" y="0"/>
                  </a:moveTo>
                  <a:lnTo>
                    <a:pt x="0" y="0"/>
                  </a:lnTo>
                  <a:lnTo>
                    <a:pt x="0" y="9"/>
                  </a:lnTo>
                  <a:lnTo>
                    <a:pt x="175" y="9"/>
                  </a:lnTo>
                  <a:lnTo>
                    <a:pt x="19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1" name="îšļ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FE6FD2E-8375-41D4-9461-92F3226C5015}"/>
                </a:ext>
              </a:extLst>
            </p:cNvPr>
            <p:cNvSpPr/>
            <p:nvPr/>
          </p:nvSpPr>
          <p:spPr bwMode="auto">
            <a:xfrm>
              <a:off x="3912443" y="5237067"/>
              <a:ext cx="69090" cy="4765"/>
            </a:xfrm>
            <a:custGeom>
              <a:avLst/>
              <a:gdLst>
                <a:gd name="T0" fmla="*/ 145 w 145"/>
                <a:gd name="T1" fmla="*/ 0 h 10"/>
                <a:gd name="T2" fmla="*/ 0 w 145"/>
                <a:gd name="T3" fmla="*/ 0 h 10"/>
                <a:gd name="T4" fmla="*/ 0 w 145"/>
                <a:gd name="T5" fmla="*/ 10 h 10"/>
                <a:gd name="T6" fmla="*/ 130 w 145"/>
                <a:gd name="T7" fmla="*/ 10 h 10"/>
                <a:gd name="T8" fmla="*/ 145 w 145"/>
                <a:gd name="T9" fmla="*/ 0 h 10"/>
              </a:gdLst>
              <a:ahLst/>
              <a:cxnLst>
                <a:cxn ang="0">
                  <a:pos x="T0" y="T1"/>
                </a:cxn>
                <a:cxn ang="0">
                  <a:pos x="T2" y="T3"/>
                </a:cxn>
                <a:cxn ang="0">
                  <a:pos x="T4" y="T5"/>
                </a:cxn>
                <a:cxn ang="0">
                  <a:pos x="T6" y="T7"/>
                </a:cxn>
                <a:cxn ang="0">
                  <a:pos x="T8" y="T9"/>
                </a:cxn>
              </a:cxnLst>
              <a:rect l="0" t="0" r="r" b="b"/>
              <a:pathLst>
                <a:path w="145" h="10">
                  <a:moveTo>
                    <a:pt x="145" y="0"/>
                  </a:moveTo>
                  <a:lnTo>
                    <a:pt x="0" y="0"/>
                  </a:lnTo>
                  <a:lnTo>
                    <a:pt x="0" y="10"/>
                  </a:lnTo>
                  <a:lnTo>
                    <a:pt x="130" y="10"/>
                  </a:lnTo>
                  <a:lnTo>
                    <a:pt x="145" y="0"/>
                  </a:lnTo>
                  <a:close/>
                </a:path>
              </a:pathLst>
            </a:custGeom>
            <a:solidFill>
              <a:srgbClr val="2525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2" name="íšḻï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798ED20-68F4-477F-9606-EB2832650509}"/>
                </a:ext>
              </a:extLst>
            </p:cNvPr>
            <p:cNvSpPr/>
            <p:nvPr/>
          </p:nvSpPr>
          <p:spPr bwMode="auto">
            <a:xfrm>
              <a:off x="3912443" y="5237067"/>
              <a:ext cx="69090" cy="4765"/>
            </a:xfrm>
            <a:custGeom>
              <a:avLst/>
              <a:gdLst>
                <a:gd name="T0" fmla="*/ 145 w 145"/>
                <a:gd name="T1" fmla="*/ 0 h 10"/>
                <a:gd name="T2" fmla="*/ 0 w 145"/>
                <a:gd name="T3" fmla="*/ 0 h 10"/>
                <a:gd name="T4" fmla="*/ 0 w 145"/>
                <a:gd name="T5" fmla="*/ 10 h 10"/>
                <a:gd name="T6" fmla="*/ 130 w 145"/>
                <a:gd name="T7" fmla="*/ 10 h 10"/>
                <a:gd name="T8" fmla="*/ 145 w 145"/>
                <a:gd name="T9" fmla="*/ 0 h 10"/>
              </a:gdLst>
              <a:ahLst/>
              <a:cxnLst>
                <a:cxn ang="0">
                  <a:pos x="T0" y="T1"/>
                </a:cxn>
                <a:cxn ang="0">
                  <a:pos x="T2" y="T3"/>
                </a:cxn>
                <a:cxn ang="0">
                  <a:pos x="T4" y="T5"/>
                </a:cxn>
                <a:cxn ang="0">
                  <a:pos x="T6" y="T7"/>
                </a:cxn>
                <a:cxn ang="0">
                  <a:pos x="T8" y="T9"/>
                </a:cxn>
              </a:cxnLst>
              <a:rect l="0" t="0" r="r" b="b"/>
              <a:pathLst>
                <a:path w="145" h="10">
                  <a:moveTo>
                    <a:pt x="145" y="0"/>
                  </a:moveTo>
                  <a:lnTo>
                    <a:pt x="0" y="0"/>
                  </a:lnTo>
                  <a:lnTo>
                    <a:pt x="0" y="10"/>
                  </a:lnTo>
                  <a:lnTo>
                    <a:pt x="130" y="10"/>
                  </a:lnTo>
                  <a:lnTo>
                    <a:pt x="14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3" name="íṩḷî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EED2345-54EB-47F3-9E09-8D80596D747F}"/>
                </a:ext>
              </a:extLst>
            </p:cNvPr>
            <p:cNvSpPr/>
            <p:nvPr/>
          </p:nvSpPr>
          <p:spPr bwMode="auto">
            <a:xfrm>
              <a:off x="3912443" y="5248978"/>
              <a:ext cx="47648" cy="3336"/>
            </a:xfrm>
            <a:custGeom>
              <a:avLst/>
              <a:gdLst>
                <a:gd name="T0" fmla="*/ 100 w 100"/>
                <a:gd name="T1" fmla="*/ 0 h 7"/>
                <a:gd name="T2" fmla="*/ 0 w 100"/>
                <a:gd name="T3" fmla="*/ 0 h 7"/>
                <a:gd name="T4" fmla="*/ 0 w 100"/>
                <a:gd name="T5" fmla="*/ 7 h 7"/>
                <a:gd name="T6" fmla="*/ 84 w 100"/>
                <a:gd name="T7" fmla="*/ 7 h 7"/>
                <a:gd name="T8" fmla="*/ 100 w 100"/>
                <a:gd name="T9" fmla="*/ 0 h 7"/>
              </a:gdLst>
              <a:ahLst/>
              <a:cxnLst>
                <a:cxn ang="0">
                  <a:pos x="T0" y="T1"/>
                </a:cxn>
                <a:cxn ang="0">
                  <a:pos x="T2" y="T3"/>
                </a:cxn>
                <a:cxn ang="0">
                  <a:pos x="T4" y="T5"/>
                </a:cxn>
                <a:cxn ang="0">
                  <a:pos x="T6" y="T7"/>
                </a:cxn>
                <a:cxn ang="0">
                  <a:pos x="T8" y="T9"/>
                </a:cxn>
              </a:cxnLst>
              <a:rect l="0" t="0" r="r" b="b"/>
              <a:pathLst>
                <a:path w="100" h="7">
                  <a:moveTo>
                    <a:pt x="100" y="0"/>
                  </a:moveTo>
                  <a:lnTo>
                    <a:pt x="0" y="0"/>
                  </a:lnTo>
                  <a:lnTo>
                    <a:pt x="0" y="7"/>
                  </a:lnTo>
                  <a:lnTo>
                    <a:pt x="84" y="7"/>
                  </a:lnTo>
                  <a:lnTo>
                    <a:pt x="100" y="0"/>
                  </a:lnTo>
                  <a:close/>
                </a:path>
              </a:pathLst>
            </a:custGeom>
            <a:solidFill>
              <a:srgbClr val="2525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4" name="isļi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10D2B5E-5B3E-435C-A918-B4648733B16F}"/>
                </a:ext>
              </a:extLst>
            </p:cNvPr>
            <p:cNvSpPr/>
            <p:nvPr/>
          </p:nvSpPr>
          <p:spPr bwMode="auto">
            <a:xfrm>
              <a:off x="3912443" y="5248978"/>
              <a:ext cx="47648" cy="3336"/>
            </a:xfrm>
            <a:custGeom>
              <a:avLst/>
              <a:gdLst>
                <a:gd name="T0" fmla="*/ 100 w 100"/>
                <a:gd name="T1" fmla="*/ 0 h 7"/>
                <a:gd name="T2" fmla="*/ 0 w 100"/>
                <a:gd name="T3" fmla="*/ 0 h 7"/>
                <a:gd name="T4" fmla="*/ 0 w 100"/>
                <a:gd name="T5" fmla="*/ 7 h 7"/>
                <a:gd name="T6" fmla="*/ 84 w 100"/>
                <a:gd name="T7" fmla="*/ 7 h 7"/>
                <a:gd name="T8" fmla="*/ 100 w 100"/>
                <a:gd name="T9" fmla="*/ 0 h 7"/>
              </a:gdLst>
              <a:ahLst/>
              <a:cxnLst>
                <a:cxn ang="0">
                  <a:pos x="T0" y="T1"/>
                </a:cxn>
                <a:cxn ang="0">
                  <a:pos x="T2" y="T3"/>
                </a:cxn>
                <a:cxn ang="0">
                  <a:pos x="T4" y="T5"/>
                </a:cxn>
                <a:cxn ang="0">
                  <a:pos x="T6" y="T7"/>
                </a:cxn>
                <a:cxn ang="0">
                  <a:pos x="T8" y="T9"/>
                </a:cxn>
              </a:cxnLst>
              <a:rect l="0" t="0" r="r" b="b"/>
              <a:pathLst>
                <a:path w="100" h="7">
                  <a:moveTo>
                    <a:pt x="100" y="0"/>
                  </a:moveTo>
                  <a:lnTo>
                    <a:pt x="0" y="0"/>
                  </a:lnTo>
                  <a:lnTo>
                    <a:pt x="0" y="7"/>
                  </a:lnTo>
                  <a:lnTo>
                    <a:pt x="84" y="7"/>
                  </a:lnTo>
                  <a:lnTo>
                    <a:pt x="1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5" name="íṧlï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5F2BF35-777A-4082-BB46-5A3904C4C30F}"/>
                </a:ext>
              </a:extLst>
            </p:cNvPr>
            <p:cNvSpPr/>
            <p:nvPr/>
          </p:nvSpPr>
          <p:spPr bwMode="auto">
            <a:xfrm>
              <a:off x="3445966" y="4753436"/>
              <a:ext cx="587503" cy="629910"/>
            </a:xfrm>
            <a:custGeom>
              <a:avLst/>
              <a:gdLst>
                <a:gd name="T0" fmla="*/ 1233 w 1233"/>
                <a:gd name="T1" fmla="*/ 918 h 1322"/>
                <a:gd name="T2" fmla="*/ 515 w 1233"/>
                <a:gd name="T3" fmla="*/ 1322 h 1322"/>
                <a:gd name="T4" fmla="*/ 0 w 1233"/>
                <a:gd name="T5" fmla="*/ 401 h 1322"/>
                <a:gd name="T6" fmla="*/ 719 w 1233"/>
                <a:gd name="T7" fmla="*/ 0 h 1322"/>
                <a:gd name="T8" fmla="*/ 1233 w 1233"/>
                <a:gd name="T9" fmla="*/ 918 h 1322"/>
              </a:gdLst>
              <a:ahLst/>
              <a:cxnLst>
                <a:cxn ang="0">
                  <a:pos x="T0" y="T1"/>
                </a:cxn>
                <a:cxn ang="0">
                  <a:pos x="T2" y="T3"/>
                </a:cxn>
                <a:cxn ang="0">
                  <a:pos x="T4" y="T5"/>
                </a:cxn>
                <a:cxn ang="0">
                  <a:pos x="T6" y="T7"/>
                </a:cxn>
                <a:cxn ang="0">
                  <a:pos x="T8" y="T9"/>
                </a:cxn>
              </a:cxnLst>
              <a:rect l="0" t="0" r="r" b="b"/>
              <a:pathLst>
                <a:path w="1233" h="1322">
                  <a:moveTo>
                    <a:pt x="1233" y="918"/>
                  </a:moveTo>
                  <a:lnTo>
                    <a:pt x="515" y="1322"/>
                  </a:lnTo>
                  <a:lnTo>
                    <a:pt x="0" y="401"/>
                  </a:lnTo>
                  <a:lnTo>
                    <a:pt x="719" y="0"/>
                  </a:lnTo>
                  <a:lnTo>
                    <a:pt x="1233" y="9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6" name="ïS1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892E8D9-91C4-4913-9753-E28A1FBEC142}"/>
                </a:ext>
              </a:extLst>
            </p:cNvPr>
            <p:cNvSpPr/>
            <p:nvPr/>
          </p:nvSpPr>
          <p:spPr bwMode="auto">
            <a:xfrm>
              <a:off x="3619882" y="4891616"/>
              <a:ext cx="93867" cy="56225"/>
            </a:xfrm>
            <a:custGeom>
              <a:avLst/>
              <a:gdLst>
                <a:gd name="T0" fmla="*/ 197 w 197"/>
                <a:gd name="T1" fmla="*/ 11 h 118"/>
                <a:gd name="T2" fmla="*/ 7 w 197"/>
                <a:gd name="T3" fmla="*/ 118 h 118"/>
                <a:gd name="T4" fmla="*/ 0 w 197"/>
                <a:gd name="T5" fmla="*/ 104 h 118"/>
                <a:gd name="T6" fmla="*/ 190 w 197"/>
                <a:gd name="T7" fmla="*/ 0 h 118"/>
                <a:gd name="T8" fmla="*/ 197 w 197"/>
                <a:gd name="T9" fmla="*/ 11 h 118"/>
              </a:gdLst>
              <a:ahLst/>
              <a:cxnLst>
                <a:cxn ang="0">
                  <a:pos x="T0" y="T1"/>
                </a:cxn>
                <a:cxn ang="0">
                  <a:pos x="T2" y="T3"/>
                </a:cxn>
                <a:cxn ang="0">
                  <a:pos x="T4" y="T5"/>
                </a:cxn>
                <a:cxn ang="0">
                  <a:pos x="T6" y="T7"/>
                </a:cxn>
                <a:cxn ang="0">
                  <a:pos x="T8" y="T9"/>
                </a:cxn>
              </a:cxnLst>
              <a:rect l="0" t="0" r="r" b="b"/>
              <a:pathLst>
                <a:path w="197" h="118">
                  <a:moveTo>
                    <a:pt x="197" y="11"/>
                  </a:moveTo>
                  <a:lnTo>
                    <a:pt x="7" y="118"/>
                  </a:lnTo>
                  <a:lnTo>
                    <a:pt x="0" y="104"/>
                  </a:lnTo>
                  <a:lnTo>
                    <a:pt x="190" y="0"/>
                  </a:lnTo>
                  <a:lnTo>
                    <a:pt x="197" y="11"/>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7" name="ïšlí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963B05A-9828-4022-8429-A294525E57A0}"/>
                </a:ext>
              </a:extLst>
            </p:cNvPr>
            <p:cNvSpPr/>
            <p:nvPr/>
          </p:nvSpPr>
          <p:spPr bwMode="auto">
            <a:xfrm>
              <a:off x="3633700" y="4916393"/>
              <a:ext cx="94344" cy="56225"/>
            </a:xfrm>
            <a:custGeom>
              <a:avLst/>
              <a:gdLst>
                <a:gd name="T0" fmla="*/ 198 w 198"/>
                <a:gd name="T1" fmla="*/ 11 h 118"/>
                <a:gd name="T2" fmla="*/ 7 w 198"/>
                <a:gd name="T3" fmla="*/ 118 h 118"/>
                <a:gd name="T4" fmla="*/ 0 w 198"/>
                <a:gd name="T5" fmla="*/ 104 h 118"/>
                <a:gd name="T6" fmla="*/ 191 w 198"/>
                <a:gd name="T7" fmla="*/ 0 h 118"/>
                <a:gd name="T8" fmla="*/ 198 w 198"/>
                <a:gd name="T9" fmla="*/ 11 h 118"/>
              </a:gdLst>
              <a:ahLst/>
              <a:cxnLst>
                <a:cxn ang="0">
                  <a:pos x="T0" y="T1"/>
                </a:cxn>
                <a:cxn ang="0">
                  <a:pos x="T2" y="T3"/>
                </a:cxn>
                <a:cxn ang="0">
                  <a:pos x="T4" y="T5"/>
                </a:cxn>
                <a:cxn ang="0">
                  <a:pos x="T6" y="T7"/>
                </a:cxn>
                <a:cxn ang="0">
                  <a:pos x="T8" y="T9"/>
                </a:cxn>
              </a:cxnLst>
              <a:rect l="0" t="0" r="r" b="b"/>
              <a:pathLst>
                <a:path w="198" h="118">
                  <a:moveTo>
                    <a:pt x="198" y="11"/>
                  </a:moveTo>
                  <a:lnTo>
                    <a:pt x="7" y="118"/>
                  </a:lnTo>
                  <a:lnTo>
                    <a:pt x="0" y="104"/>
                  </a:lnTo>
                  <a:lnTo>
                    <a:pt x="191" y="0"/>
                  </a:lnTo>
                  <a:lnTo>
                    <a:pt x="198" y="11"/>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8" name="ïSļî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D640466-244F-4871-8E27-F6248062C00C}"/>
                </a:ext>
              </a:extLst>
            </p:cNvPr>
            <p:cNvSpPr/>
            <p:nvPr/>
          </p:nvSpPr>
          <p:spPr bwMode="auto">
            <a:xfrm>
              <a:off x="3542216" y="4941171"/>
              <a:ext cx="199647" cy="115785"/>
            </a:xfrm>
            <a:custGeom>
              <a:avLst/>
              <a:gdLst>
                <a:gd name="T0" fmla="*/ 419 w 419"/>
                <a:gd name="T1" fmla="*/ 11 h 243"/>
                <a:gd name="T2" fmla="*/ 6 w 419"/>
                <a:gd name="T3" fmla="*/ 243 h 243"/>
                <a:gd name="T4" fmla="*/ 0 w 419"/>
                <a:gd name="T5" fmla="*/ 231 h 243"/>
                <a:gd name="T6" fmla="*/ 412 w 419"/>
                <a:gd name="T7" fmla="*/ 0 h 243"/>
                <a:gd name="T8" fmla="*/ 419 w 419"/>
                <a:gd name="T9" fmla="*/ 11 h 243"/>
              </a:gdLst>
              <a:ahLst/>
              <a:cxnLst>
                <a:cxn ang="0">
                  <a:pos x="T0" y="T1"/>
                </a:cxn>
                <a:cxn ang="0">
                  <a:pos x="T2" y="T3"/>
                </a:cxn>
                <a:cxn ang="0">
                  <a:pos x="T4" y="T5"/>
                </a:cxn>
                <a:cxn ang="0">
                  <a:pos x="T6" y="T7"/>
                </a:cxn>
                <a:cxn ang="0">
                  <a:pos x="T8" y="T9"/>
                </a:cxn>
              </a:cxnLst>
              <a:rect l="0" t="0" r="r" b="b"/>
              <a:pathLst>
                <a:path w="419" h="243">
                  <a:moveTo>
                    <a:pt x="419" y="11"/>
                  </a:moveTo>
                  <a:lnTo>
                    <a:pt x="6" y="243"/>
                  </a:lnTo>
                  <a:lnTo>
                    <a:pt x="0" y="231"/>
                  </a:lnTo>
                  <a:lnTo>
                    <a:pt x="412" y="0"/>
                  </a:lnTo>
                  <a:lnTo>
                    <a:pt x="419" y="11"/>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9" name="íṥḻí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BAA6BAA-F527-4AAB-AA50-EE4FF9BBBC09}"/>
                </a:ext>
              </a:extLst>
            </p:cNvPr>
            <p:cNvSpPr/>
            <p:nvPr/>
          </p:nvSpPr>
          <p:spPr bwMode="auto">
            <a:xfrm>
              <a:off x="3556034" y="4965948"/>
              <a:ext cx="200123" cy="115785"/>
            </a:xfrm>
            <a:custGeom>
              <a:avLst/>
              <a:gdLst>
                <a:gd name="T0" fmla="*/ 420 w 420"/>
                <a:gd name="T1" fmla="*/ 12 h 243"/>
                <a:gd name="T2" fmla="*/ 7 w 420"/>
                <a:gd name="T3" fmla="*/ 243 h 243"/>
                <a:gd name="T4" fmla="*/ 0 w 420"/>
                <a:gd name="T5" fmla="*/ 232 h 243"/>
                <a:gd name="T6" fmla="*/ 413 w 420"/>
                <a:gd name="T7" fmla="*/ 0 h 243"/>
                <a:gd name="T8" fmla="*/ 420 w 420"/>
                <a:gd name="T9" fmla="*/ 12 h 243"/>
              </a:gdLst>
              <a:ahLst/>
              <a:cxnLst>
                <a:cxn ang="0">
                  <a:pos x="T0" y="T1"/>
                </a:cxn>
                <a:cxn ang="0">
                  <a:pos x="T2" y="T3"/>
                </a:cxn>
                <a:cxn ang="0">
                  <a:pos x="T4" y="T5"/>
                </a:cxn>
                <a:cxn ang="0">
                  <a:pos x="T6" y="T7"/>
                </a:cxn>
                <a:cxn ang="0">
                  <a:pos x="T8" y="T9"/>
                </a:cxn>
              </a:cxnLst>
              <a:rect l="0" t="0" r="r" b="b"/>
              <a:pathLst>
                <a:path w="420" h="243">
                  <a:moveTo>
                    <a:pt x="420" y="12"/>
                  </a:moveTo>
                  <a:lnTo>
                    <a:pt x="7" y="243"/>
                  </a:lnTo>
                  <a:lnTo>
                    <a:pt x="0" y="232"/>
                  </a:lnTo>
                  <a:lnTo>
                    <a:pt x="413" y="0"/>
                  </a:lnTo>
                  <a:lnTo>
                    <a:pt x="420" y="12"/>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0" name="íṣļí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48EA8C4-24F0-452D-8336-490AAE1D0448}"/>
                </a:ext>
              </a:extLst>
            </p:cNvPr>
            <p:cNvSpPr/>
            <p:nvPr/>
          </p:nvSpPr>
          <p:spPr bwMode="auto">
            <a:xfrm>
              <a:off x="3568899" y="4990725"/>
              <a:ext cx="201075" cy="115785"/>
            </a:xfrm>
            <a:custGeom>
              <a:avLst/>
              <a:gdLst>
                <a:gd name="T0" fmla="*/ 422 w 422"/>
                <a:gd name="T1" fmla="*/ 12 h 243"/>
                <a:gd name="T2" fmla="*/ 9 w 422"/>
                <a:gd name="T3" fmla="*/ 243 h 243"/>
                <a:gd name="T4" fmla="*/ 0 w 422"/>
                <a:gd name="T5" fmla="*/ 232 h 243"/>
                <a:gd name="T6" fmla="*/ 415 w 422"/>
                <a:gd name="T7" fmla="*/ 0 h 243"/>
                <a:gd name="T8" fmla="*/ 422 w 422"/>
                <a:gd name="T9" fmla="*/ 12 h 243"/>
              </a:gdLst>
              <a:ahLst/>
              <a:cxnLst>
                <a:cxn ang="0">
                  <a:pos x="T0" y="T1"/>
                </a:cxn>
                <a:cxn ang="0">
                  <a:pos x="T2" y="T3"/>
                </a:cxn>
                <a:cxn ang="0">
                  <a:pos x="T4" y="T5"/>
                </a:cxn>
                <a:cxn ang="0">
                  <a:pos x="T6" y="T7"/>
                </a:cxn>
                <a:cxn ang="0">
                  <a:pos x="T8" y="T9"/>
                </a:cxn>
              </a:cxnLst>
              <a:rect l="0" t="0" r="r" b="b"/>
              <a:pathLst>
                <a:path w="422" h="243">
                  <a:moveTo>
                    <a:pt x="422" y="12"/>
                  </a:moveTo>
                  <a:lnTo>
                    <a:pt x="9" y="243"/>
                  </a:lnTo>
                  <a:lnTo>
                    <a:pt x="0" y="232"/>
                  </a:lnTo>
                  <a:lnTo>
                    <a:pt x="415" y="0"/>
                  </a:lnTo>
                  <a:lnTo>
                    <a:pt x="422" y="12"/>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1" name="îṥḷí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70DF7A3-34FC-41A2-BC25-384ED667F17E}"/>
                </a:ext>
              </a:extLst>
            </p:cNvPr>
            <p:cNvSpPr/>
            <p:nvPr/>
          </p:nvSpPr>
          <p:spPr bwMode="auto">
            <a:xfrm>
              <a:off x="3583193" y="5015979"/>
              <a:ext cx="201075" cy="115309"/>
            </a:xfrm>
            <a:custGeom>
              <a:avLst/>
              <a:gdLst>
                <a:gd name="T0" fmla="*/ 422 w 422"/>
                <a:gd name="T1" fmla="*/ 11 h 242"/>
                <a:gd name="T2" fmla="*/ 7 w 422"/>
                <a:gd name="T3" fmla="*/ 242 h 242"/>
                <a:gd name="T4" fmla="*/ 0 w 422"/>
                <a:gd name="T5" fmla="*/ 231 h 242"/>
                <a:gd name="T6" fmla="*/ 415 w 422"/>
                <a:gd name="T7" fmla="*/ 0 h 242"/>
                <a:gd name="T8" fmla="*/ 422 w 422"/>
                <a:gd name="T9" fmla="*/ 11 h 242"/>
              </a:gdLst>
              <a:ahLst/>
              <a:cxnLst>
                <a:cxn ang="0">
                  <a:pos x="T0" y="T1"/>
                </a:cxn>
                <a:cxn ang="0">
                  <a:pos x="T2" y="T3"/>
                </a:cxn>
                <a:cxn ang="0">
                  <a:pos x="T4" y="T5"/>
                </a:cxn>
                <a:cxn ang="0">
                  <a:pos x="T6" y="T7"/>
                </a:cxn>
                <a:cxn ang="0">
                  <a:pos x="T8" y="T9"/>
                </a:cxn>
              </a:cxnLst>
              <a:rect l="0" t="0" r="r" b="b"/>
              <a:pathLst>
                <a:path w="422" h="242">
                  <a:moveTo>
                    <a:pt x="422" y="11"/>
                  </a:moveTo>
                  <a:lnTo>
                    <a:pt x="7" y="242"/>
                  </a:lnTo>
                  <a:lnTo>
                    <a:pt x="0" y="231"/>
                  </a:lnTo>
                  <a:lnTo>
                    <a:pt x="415" y="0"/>
                  </a:lnTo>
                  <a:lnTo>
                    <a:pt x="422" y="11"/>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2" name="ïṩļi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67C9989-8B43-41A9-A58B-4797CB885AF1}"/>
                </a:ext>
              </a:extLst>
            </p:cNvPr>
            <p:cNvSpPr/>
            <p:nvPr/>
          </p:nvSpPr>
          <p:spPr bwMode="auto">
            <a:xfrm>
              <a:off x="3597011" y="5040756"/>
              <a:ext cx="201075" cy="115309"/>
            </a:xfrm>
            <a:custGeom>
              <a:avLst/>
              <a:gdLst>
                <a:gd name="T0" fmla="*/ 422 w 422"/>
                <a:gd name="T1" fmla="*/ 11 h 242"/>
                <a:gd name="T2" fmla="*/ 7 w 422"/>
                <a:gd name="T3" fmla="*/ 242 h 242"/>
                <a:gd name="T4" fmla="*/ 0 w 422"/>
                <a:gd name="T5" fmla="*/ 231 h 242"/>
                <a:gd name="T6" fmla="*/ 413 w 422"/>
                <a:gd name="T7" fmla="*/ 0 h 242"/>
                <a:gd name="T8" fmla="*/ 422 w 422"/>
                <a:gd name="T9" fmla="*/ 11 h 242"/>
              </a:gdLst>
              <a:ahLst/>
              <a:cxnLst>
                <a:cxn ang="0">
                  <a:pos x="T0" y="T1"/>
                </a:cxn>
                <a:cxn ang="0">
                  <a:pos x="T2" y="T3"/>
                </a:cxn>
                <a:cxn ang="0">
                  <a:pos x="T4" y="T5"/>
                </a:cxn>
                <a:cxn ang="0">
                  <a:pos x="T6" y="T7"/>
                </a:cxn>
                <a:cxn ang="0">
                  <a:pos x="T8" y="T9"/>
                </a:cxn>
              </a:cxnLst>
              <a:rect l="0" t="0" r="r" b="b"/>
              <a:pathLst>
                <a:path w="422" h="242">
                  <a:moveTo>
                    <a:pt x="422" y="11"/>
                  </a:moveTo>
                  <a:lnTo>
                    <a:pt x="7" y="242"/>
                  </a:lnTo>
                  <a:lnTo>
                    <a:pt x="0" y="231"/>
                  </a:lnTo>
                  <a:lnTo>
                    <a:pt x="413" y="0"/>
                  </a:lnTo>
                  <a:lnTo>
                    <a:pt x="422" y="11"/>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3" name="ïṣľi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56EA73E-23BF-4556-AA4A-917976321A55}"/>
                </a:ext>
              </a:extLst>
            </p:cNvPr>
            <p:cNvSpPr/>
            <p:nvPr/>
          </p:nvSpPr>
          <p:spPr bwMode="auto">
            <a:xfrm>
              <a:off x="3611306" y="5065532"/>
              <a:ext cx="201075" cy="115785"/>
            </a:xfrm>
            <a:custGeom>
              <a:avLst/>
              <a:gdLst>
                <a:gd name="T0" fmla="*/ 422 w 422"/>
                <a:gd name="T1" fmla="*/ 11 h 243"/>
                <a:gd name="T2" fmla="*/ 7 w 422"/>
                <a:gd name="T3" fmla="*/ 243 h 243"/>
                <a:gd name="T4" fmla="*/ 0 w 422"/>
                <a:gd name="T5" fmla="*/ 231 h 243"/>
                <a:gd name="T6" fmla="*/ 412 w 422"/>
                <a:gd name="T7" fmla="*/ 0 h 243"/>
                <a:gd name="T8" fmla="*/ 422 w 422"/>
                <a:gd name="T9" fmla="*/ 11 h 243"/>
              </a:gdLst>
              <a:ahLst/>
              <a:cxnLst>
                <a:cxn ang="0">
                  <a:pos x="T0" y="T1"/>
                </a:cxn>
                <a:cxn ang="0">
                  <a:pos x="T2" y="T3"/>
                </a:cxn>
                <a:cxn ang="0">
                  <a:pos x="T4" y="T5"/>
                </a:cxn>
                <a:cxn ang="0">
                  <a:pos x="T6" y="T7"/>
                </a:cxn>
                <a:cxn ang="0">
                  <a:pos x="T8" y="T9"/>
                </a:cxn>
              </a:cxnLst>
              <a:rect l="0" t="0" r="r" b="b"/>
              <a:pathLst>
                <a:path w="422" h="243">
                  <a:moveTo>
                    <a:pt x="422" y="11"/>
                  </a:moveTo>
                  <a:lnTo>
                    <a:pt x="7" y="243"/>
                  </a:lnTo>
                  <a:lnTo>
                    <a:pt x="0" y="231"/>
                  </a:lnTo>
                  <a:lnTo>
                    <a:pt x="412" y="0"/>
                  </a:lnTo>
                  <a:lnTo>
                    <a:pt x="422" y="11"/>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4" name="ïŝľí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C318973-4DE6-4C60-8CEB-CD8A5843A5F6}"/>
                </a:ext>
              </a:extLst>
            </p:cNvPr>
            <p:cNvSpPr/>
            <p:nvPr/>
          </p:nvSpPr>
          <p:spPr bwMode="auto">
            <a:xfrm>
              <a:off x="3625124" y="5090310"/>
              <a:ext cx="200123" cy="115785"/>
            </a:xfrm>
            <a:custGeom>
              <a:avLst/>
              <a:gdLst>
                <a:gd name="T0" fmla="*/ 420 w 420"/>
                <a:gd name="T1" fmla="*/ 11 h 243"/>
                <a:gd name="T2" fmla="*/ 7 w 420"/>
                <a:gd name="T3" fmla="*/ 243 h 243"/>
                <a:gd name="T4" fmla="*/ 0 w 420"/>
                <a:gd name="T5" fmla="*/ 231 h 243"/>
                <a:gd name="T6" fmla="*/ 413 w 420"/>
                <a:gd name="T7" fmla="*/ 0 h 243"/>
                <a:gd name="T8" fmla="*/ 420 w 420"/>
                <a:gd name="T9" fmla="*/ 11 h 243"/>
              </a:gdLst>
              <a:ahLst/>
              <a:cxnLst>
                <a:cxn ang="0">
                  <a:pos x="T0" y="T1"/>
                </a:cxn>
                <a:cxn ang="0">
                  <a:pos x="T2" y="T3"/>
                </a:cxn>
                <a:cxn ang="0">
                  <a:pos x="T4" y="T5"/>
                </a:cxn>
                <a:cxn ang="0">
                  <a:pos x="T6" y="T7"/>
                </a:cxn>
                <a:cxn ang="0">
                  <a:pos x="T8" y="T9"/>
                </a:cxn>
              </a:cxnLst>
              <a:rect l="0" t="0" r="r" b="b"/>
              <a:pathLst>
                <a:path w="420" h="243">
                  <a:moveTo>
                    <a:pt x="420" y="11"/>
                  </a:moveTo>
                  <a:lnTo>
                    <a:pt x="7" y="243"/>
                  </a:lnTo>
                  <a:lnTo>
                    <a:pt x="0" y="231"/>
                  </a:lnTo>
                  <a:lnTo>
                    <a:pt x="413" y="0"/>
                  </a:lnTo>
                  <a:lnTo>
                    <a:pt x="420" y="11"/>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5" name="îṣļï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DDDC26D-AE8E-4762-8B90-C6F54A339B2A}"/>
                </a:ext>
              </a:extLst>
            </p:cNvPr>
            <p:cNvSpPr/>
            <p:nvPr/>
          </p:nvSpPr>
          <p:spPr bwMode="auto">
            <a:xfrm>
              <a:off x="3639418" y="5115087"/>
              <a:ext cx="199647" cy="115785"/>
            </a:xfrm>
            <a:custGeom>
              <a:avLst/>
              <a:gdLst>
                <a:gd name="T0" fmla="*/ 419 w 419"/>
                <a:gd name="T1" fmla="*/ 12 h 243"/>
                <a:gd name="T2" fmla="*/ 7 w 419"/>
                <a:gd name="T3" fmla="*/ 243 h 243"/>
                <a:gd name="T4" fmla="*/ 0 w 419"/>
                <a:gd name="T5" fmla="*/ 232 h 243"/>
                <a:gd name="T6" fmla="*/ 412 w 419"/>
                <a:gd name="T7" fmla="*/ 0 h 243"/>
                <a:gd name="T8" fmla="*/ 419 w 419"/>
                <a:gd name="T9" fmla="*/ 12 h 243"/>
              </a:gdLst>
              <a:ahLst/>
              <a:cxnLst>
                <a:cxn ang="0">
                  <a:pos x="T0" y="T1"/>
                </a:cxn>
                <a:cxn ang="0">
                  <a:pos x="T2" y="T3"/>
                </a:cxn>
                <a:cxn ang="0">
                  <a:pos x="T4" y="T5"/>
                </a:cxn>
                <a:cxn ang="0">
                  <a:pos x="T6" y="T7"/>
                </a:cxn>
                <a:cxn ang="0">
                  <a:pos x="T8" y="T9"/>
                </a:cxn>
              </a:cxnLst>
              <a:rect l="0" t="0" r="r" b="b"/>
              <a:pathLst>
                <a:path w="419" h="243">
                  <a:moveTo>
                    <a:pt x="419" y="12"/>
                  </a:moveTo>
                  <a:lnTo>
                    <a:pt x="7" y="243"/>
                  </a:lnTo>
                  <a:lnTo>
                    <a:pt x="0" y="232"/>
                  </a:lnTo>
                  <a:lnTo>
                    <a:pt x="412" y="0"/>
                  </a:lnTo>
                  <a:lnTo>
                    <a:pt x="419" y="12"/>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6" name="iṣļ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BA8D2EC-02F7-48CC-B167-6C01B6128966}"/>
                </a:ext>
              </a:extLst>
            </p:cNvPr>
            <p:cNvSpPr/>
            <p:nvPr/>
          </p:nvSpPr>
          <p:spPr bwMode="auto">
            <a:xfrm>
              <a:off x="3653236" y="5139864"/>
              <a:ext cx="200123" cy="116738"/>
            </a:xfrm>
            <a:custGeom>
              <a:avLst/>
              <a:gdLst>
                <a:gd name="T0" fmla="*/ 420 w 420"/>
                <a:gd name="T1" fmla="*/ 12 h 245"/>
                <a:gd name="T2" fmla="*/ 7 w 420"/>
                <a:gd name="T3" fmla="*/ 245 h 245"/>
                <a:gd name="T4" fmla="*/ 0 w 420"/>
                <a:gd name="T5" fmla="*/ 232 h 245"/>
                <a:gd name="T6" fmla="*/ 413 w 420"/>
                <a:gd name="T7" fmla="*/ 0 h 245"/>
                <a:gd name="T8" fmla="*/ 420 w 420"/>
                <a:gd name="T9" fmla="*/ 12 h 245"/>
              </a:gdLst>
              <a:ahLst/>
              <a:cxnLst>
                <a:cxn ang="0">
                  <a:pos x="T0" y="T1"/>
                </a:cxn>
                <a:cxn ang="0">
                  <a:pos x="T2" y="T3"/>
                </a:cxn>
                <a:cxn ang="0">
                  <a:pos x="T4" y="T5"/>
                </a:cxn>
                <a:cxn ang="0">
                  <a:pos x="T6" y="T7"/>
                </a:cxn>
                <a:cxn ang="0">
                  <a:pos x="T8" y="T9"/>
                </a:cxn>
              </a:cxnLst>
              <a:rect l="0" t="0" r="r" b="b"/>
              <a:pathLst>
                <a:path w="420" h="245">
                  <a:moveTo>
                    <a:pt x="420" y="12"/>
                  </a:moveTo>
                  <a:lnTo>
                    <a:pt x="7" y="245"/>
                  </a:lnTo>
                  <a:lnTo>
                    <a:pt x="0" y="232"/>
                  </a:lnTo>
                  <a:lnTo>
                    <a:pt x="413" y="0"/>
                  </a:lnTo>
                  <a:lnTo>
                    <a:pt x="420" y="12"/>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7" name="îṩ1î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59CBF45-25BB-4E86-B263-BD2F06093DC1}"/>
                </a:ext>
              </a:extLst>
            </p:cNvPr>
            <p:cNvSpPr/>
            <p:nvPr/>
          </p:nvSpPr>
          <p:spPr bwMode="auto">
            <a:xfrm>
              <a:off x="3667530" y="5165117"/>
              <a:ext cx="199647" cy="116261"/>
            </a:xfrm>
            <a:custGeom>
              <a:avLst/>
              <a:gdLst>
                <a:gd name="T0" fmla="*/ 419 w 419"/>
                <a:gd name="T1" fmla="*/ 13 h 244"/>
                <a:gd name="T2" fmla="*/ 7 w 419"/>
                <a:gd name="T3" fmla="*/ 244 h 244"/>
                <a:gd name="T4" fmla="*/ 0 w 419"/>
                <a:gd name="T5" fmla="*/ 231 h 244"/>
                <a:gd name="T6" fmla="*/ 412 w 419"/>
                <a:gd name="T7" fmla="*/ 0 h 244"/>
                <a:gd name="T8" fmla="*/ 419 w 419"/>
                <a:gd name="T9" fmla="*/ 13 h 244"/>
              </a:gdLst>
              <a:ahLst/>
              <a:cxnLst>
                <a:cxn ang="0">
                  <a:pos x="T0" y="T1"/>
                </a:cxn>
                <a:cxn ang="0">
                  <a:pos x="T2" y="T3"/>
                </a:cxn>
                <a:cxn ang="0">
                  <a:pos x="T4" y="T5"/>
                </a:cxn>
                <a:cxn ang="0">
                  <a:pos x="T6" y="T7"/>
                </a:cxn>
                <a:cxn ang="0">
                  <a:pos x="T8" y="T9"/>
                </a:cxn>
              </a:cxnLst>
              <a:rect l="0" t="0" r="r" b="b"/>
              <a:pathLst>
                <a:path w="419" h="244">
                  <a:moveTo>
                    <a:pt x="419" y="13"/>
                  </a:moveTo>
                  <a:lnTo>
                    <a:pt x="7" y="244"/>
                  </a:lnTo>
                  <a:lnTo>
                    <a:pt x="0" y="231"/>
                  </a:lnTo>
                  <a:lnTo>
                    <a:pt x="412" y="0"/>
                  </a:lnTo>
                  <a:lnTo>
                    <a:pt x="419" y="13"/>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8" name="iśḻï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6AA006C-C64D-49A9-AF7B-FF6306A28D5C}"/>
                </a:ext>
              </a:extLst>
            </p:cNvPr>
            <p:cNvSpPr/>
            <p:nvPr/>
          </p:nvSpPr>
          <p:spPr bwMode="auto">
            <a:xfrm>
              <a:off x="3681348" y="5189894"/>
              <a:ext cx="200123" cy="116738"/>
            </a:xfrm>
            <a:custGeom>
              <a:avLst/>
              <a:gdLst>
                <a:gd name="T0" fmla="*/ 420 w 420"/>
                <a:gd name="T1" fmla="*/ 13 h 245"/>
                <a:gd name="T2" fmla="*/ 7 w 420"/>
                <a:gd name="T3" fmla="*/ 245 h 245"/>
                <a:gd name="T4" fmla="*/ 0 w 420"/>
                <a:gd name="T5" fmla="*/ 231 h 245"/>
                <a:gd name="T6" fmla="*/ 413 w 420"/>
                <a:gd name="T7" fmla="*/ 0 h 245"/>
                <a:gd name="T8" fmla="*/ 420 w 420"/>
                <a:gd name="T9" fmla="*/ 13 h 245"/>
              </a:gdLst>
              <a:ahLst/>
              <a:cxnLst>
                <a:cxn ang="0">
                  <a:pos x="T0" y="T1"/>
                </a:cxn>
                <a:cxn ang="0">
                  <a:pos x="T2" y="T3"/>
                </a:cxn>
                <a:cxn ang="0">
                  <a:pos x="T4" y="T5"/>
                </a:cxn>
                <a:cxn ang="0">
                  <a:pos x="T6" y="T7"/>
                </a:cxn>
                <a:cxn ang="0">
                  <a:pos x="T8" y="T9"/>
                </a:cxn>
              </a:cxnLst>
              <a:rect l="0" t="0" r="r" b="b"/>
              <a:pathLst>
                <a:path w="420" h="245">
                  <a:moveTo>
                    <a:pt x="420" y="13"/>
                  </a:moveTo>
                  <a:lnTo>
                    <a:pt x="7" y="245"/>
                  </a:lnTo>
                  <a:lnTo>
                    <a:pt x="0" y="231"/>
                  </a:lnTo>
                  <a:lnTo>
                    <a:pt x="413" y="0"/>
                  </a:lnTo>
                  <a:lnTo>
                    <a:pt x="420" y="13"/>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9" name="ïśľ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EED8DA1-B7CE-40F9-9D1D-D2A8D9AD130A}"/>
                </a:ext>
              </a:extLst>
            </p:cNvPr>
            <p:cNvSpPr/>
            <p:nvPr/>
          </p:nvSpPr>
          <p:spPr bwMode="auto">
            <a:xfrm>
              <a:off x="3694214" y="5214671"/>
              <a:ext cx="201075" cy="116738"/>
            </a:xfrm>
            <a:custGeom>
              <a:avLst/>
              <a:gdLst>
                <a:gd name="T0" fmla="*/ 422 w 422"/>
                <a:gd name="T1" fmla="*/ 13 h 245"/>
                <a:gd name="T2" fmla="*/ 9 w 422"/>
                <a:gd name="T3" fmla="*/ 245 h 245"/>
                <a:gd name="T4" fmla="*/ 0 w 422"/>
                <a:gd name="T5" fmla="*/ 231 h 245"/>
                <a:gd name="T6" fmla="*/ 415 w 422"/>
                <a:gd name="T7" fmla="*/ 0 h 245"/>
                <a:gd name="T8" fmla="*/ 422 w 422"/>
                <a:gd name="T9" fmla="*/ 13 h 245"/>
              </a:gdLst>
              <a:ahLst/>
              <a:cxnLst>
                <a:cxn ang="0">
                  <a:pos x="T0" y="T1"/>
                </a:cxn>
                <a:cxn ang="0">
                  <a:pos x="T2" y="T3"/>
                </a:cxn>
                <a:cxn ang="0">
                  <a:pos x="T4" y="T5"/>
                </a:cxn>
                <a:cxn ang="0">
                  <a:pos x="T6" y="T7"/>
                </a:cxn>
                <a:cxn ang="0">
                  <a:pos x="T8" y="T9"/>
                </a:cxn>
              </a:cxnLst>
              <a:rect l="0" t="0" r="r" b="b"/>
              <a:pathLst>
                <a:path w="422" h="245">
                  <a:moveTo>
                    <a:pt x="422" y="13"/>
                  </a:moveTo>
                  <a:lnTo>
                    <a:pt x="9" y="245"/>
                  </a:lnTo>
                  <a:lnTo>
                    <a:pt x="0" y="231"/>
                  </a:lnTo>
                  <a:lnTo>
                    <a:pt x="415" y="0"/>
                  </a:lnTo>
                  <a:lnTo>
                    <a:pt x="422" y="13"/>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0" name="ï$li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1262664-0225-4CE6-A8C8-FD174B557F58}"/>
                </a:ext>
              </a:extLst>
            </p:cNvPr>
            <p:cNvSpPr/>
            <p:nvPr/>
          </p:nvSpPr>
          <p:spPr bwMode="auto">
            <a:xfrm>
              <a:off x="3492185" y="4911152"/>
              <a:ext cx="135321" cy="123885"/>
            </a:xfrm>
            <a:custGeom>
              <a:avLst/>
              <a:gdLst>
                <a:gd name="T0" fmla="*/ 84 w 284"/>
                <a:gd name="T1" fmla="*/ 260 h 260"/>
                <a:gd name="T2" fmla="*/ 284 w 284"/>
                <a:gd name="T3" fmla="*/ 149 h 260"/>
                <a:gd name="T4" fmla="*/ 200 w 284"/>
                <a:gd name="T5" fmla="*/ 0 h 260"/>
                <a:gd name="T6" fmla="*/ 0 w 284"/>
                <a:gd name="T7" fmla="*/ 111 h 260"/>
                <a:gd name="T8" fmla="*/ 84 w 284"/>
                <a:gd name="T9" fmla="*/ 260 h 260"/>
              </a:gdLst>
              <a:ahLst/>
              <a:cxnLst>
                <a:cxn ang="0">
                  <a:pos x="T0" y="T1"/>
                </a:cxn>
                <a:cxn ang="0">
                  <a:pos x="T2" y="T3"/>
                </a:cxn>
                <a:cxn ang="0">
                  <a:pos x="T4" y="T5"/>
                </a:cxn>
                <a:cxn ang="0">
                  <a:pos x="T6" y="T7"/>
                </a:cxn>
                <a:cxn ang="0">
                  <a:pos x="T8" y="T9"/>
                </a:cxn>
              </a:cxnLst>
              <a:rect l="0" t="0" r="r" b="b"/>
              <a:pathLst>
                <a:path w="284" h="260">
                  <a:moveTo>
                    <a:pt x="84" y="260"/>
                  </a:moveTo>
                  <a:lnTo>
                    <a:pt x="284" y="149"/>
                  </a:lnTo>
                  <a:lnTo>
                    <a:pt x="200" y="0"/>
                  </a:lnTo>
                  <a:lnTo>
                    <a:pt x="0" y="111"/>
                  </a:lnTo>
                  <a:lnTo>
                    <a:pt x="84" y="260"/>
                  </a:lnTo>
                  <a:close/>
                </a:path>
              </a:pathLst>
            </a:custGeom>
            <a:solidFill>
              <a:srgbClr val="C75B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1" name="i$1í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FEE5BA8-1030-4CD2-AB78-8917C8606C08}"/>
                </a:ext>
              </a:extLst>
            </p:cNvPr>
            <p:cNvSpPr/>
            <p:nvPr/>
          </p:nvSpPr>
          <p:spPr bwMode="auto">
            <a:xfrm>
              <a:off x="3724709" y="4819191"/>
              <a:ext cx="77667" cy="74331"/>
            </a:xfrm>
            <a:custGeom>
              <a:avLst/>
              <a:gdLst>
                <a:gd name="T0" fmla="*/ 54 w 163"/>
                <a:gd name="T1" fmla="*/ 154 h 156"/>
                <a:gd name="T2" fmla="*/ 57 w 163"/>
                <a:gd name="T3" fmla="*/ 156 h 156"/>
                <a:gd name="T4" fmla="*/ 163 w 163"/>
                <a:gd name="T5" fmla="*/ 97 h 156"/>
                <a:gd name="T6" fmla="*/ 109 w 163"/>
                <a:gd name="T7" fmla="*/ 0 h 156"/>
                <a:gd name="T8" fmla="*/ 0 w 163"/>
                <a:gd name="T9" fmla="*/ 59 h 156"/>
                <a:gd name="T10" fmla="*/ 54 w 163"/>
                <a:gd name="T11" fmla="*/ 156 h 156"/>
                <a:gd name="T12" fmla="*/ 57 w 163"/>
                <a:gd name="T13" fmla="*/ 156 h 156"/>
                <a:gd name="T14" fmla="*/ 54 w 163"/>
                <a:gd name="T15" fmla="*/ 154 h 156"/>
                <a:gd name="T16" fmla="*/ 57 w 163"/>
                <a:gd name="T17" fmla="*/ 152 h 156"/>
                <a:gd name="T18" fmla="*/ 4 w 163"/>
                <a:gd name="T19" fmla="*/ 61 h 156"/>
                <a:gd name="T20" fmla="*/ 106 w 163"/>
                <a:gd name="T21" fmla="*/ 4 h 156"/>
                <a:gd name="T22" fmla="*/ 156 w 163"/>
                <a:gd name="T23" fmla="*/ 95 h 156"/>
                <a:gd name="T24" fmla="*/ 54 w 163"/>
                <a:gd name="T25" fmla="*/ 152 h 156"/>
                <a:gd name="T26" fmla="*/ 54 w 163"/>
                <a:gd name="T27" fmla="*/ 154 h 156"/>
                <a:gd name="T28" fmla="*/ 57 w 163"/>
                <a:gd name="T29" fmla="*/ 152 h 156"/>
                <a:gd name="T30" fmla="*/ 54 w 163"/>
                <a:gd name="T31" fmla="*/ 15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3" h="156">
                  <a:moveTo>
                    <a:pt x="54" y="154"/>
                  </a:moveTo>
                  <a:lnTo>
                    <a:pt x="57" y="156"/>
                  </a:lnTo>
                  <a:lnTo>
                    <a:pt x="163" y="97"/>
                  </a:lnTo>
                  <a:lnTo>
                    <a:pt x="109" y="0"/>
                  </a:lnTo>
                  <a:lnTo>
                    <a:pt x="0" y="59"/>
                  </a:lnTo>
                  <a:lnTo>
                    <a:pt x="54" y="156"/>
                  </a:lnTo>
                  <a:lnTo>
                    <a:pt x="57" y="156"/>
                  </a:lnTo>
                  <a:lnTo>
                    <a:pt x="54" y="154"/>
                  </a:lnTo>
                  <a:lnTo>
                    <a:pt x="57" y="152"/>
                  </a:lnTo>
                  <a:lnTo>
                    <a:pt x="4" y="61"/>
                  </a:lnTo>
                  <a:lnTo>
                    <a:pt x="106" y="4"/>
                  </a:lnTo>
                  <a:lnTo>
                    <a:pt x="156" y="95"/>
                  </a:lnTo>
                  <a:lnTo>
                    <a:pt x="54" y="152"/>
                  </a:lnTo>
                  <a:lnTo>
                    <a:pt x="54" y="154"/>
                  </a:lnTo>
                  <a:lnTo>
                    <a:pt x="57" y="152"/>
                  </a:lnTo>
                  <a:lnTo>
                    <a:pt x="54" y="154"/>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2" name="íšḷí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F95FA6B-837F-4AC7-9BFF-504F58677858}"/>
                </a:ext>
              </a:extLst>
            </p:cNvPr>
            <p:cNvSpPr/>
            <p:nvPr/>
          </p:nvSpPr>
          <p:spPr bwMode="auto">
            <a:xfrm>
              <a:off x="3759016" y="4880657"/>
              <a:ext cx="78143" cy="75761"/>
            </a:xfrm>
            <a:custGeom>
              <a:avLst/>
              <a:gdLst>
                <a:gd name="T0" fmla="*/ 57 w 164"/>
                <a:gd name="T1" fmla="*/ 157 h 159"/>
                <a:gd name="T2" fmla="*/ 57 w 164"/>
                <a:gd name="T3" fmla="*/ 159 h 159"/>
                <a:gd name="T4" fmla="*/ 164 w 164"/>
                <a:gd name="T5" fmla="*/ 98 h 159"/>
                <a:gd name="T6" fmla="*/ 109 w 164"/>
                <a:gd name="T7" fmla="*/ 0 h 159"/>
                <a:gd name="T8" fmla="*/ 0 w 164"/>
                <a:gd name="T9" fmla="*/ 61 h 159"/>
                <a:gd name="T10" fmla="*/ 55 w 164"/>
                <a:gd name="T11" fmla="*/ 159 h 159"/>
                <a:gd name="T12" fmla="*/ 57 w 164"/>
                <a:gd name="T13" fmla="*/ 159 h 159"/>
                <a:gd name="T14" fmla="*/ 57 w 164"/>
                <a:gd name="T15" fmla="*/ 157 h 159"/>
                <a:gd name="T16" fmla="*/ 57 w 164"/>
                <a:gd name="T17" fmla="*/ 154 h 159"/>
                <a:gd name="T18" fmla="*/ 7 w 164"/>
                <a:gd name="T19" fmla="*/ 64 h 159"/>
                <a:gd name="T20" fmla="*/ 107 w 164"/>
                <a:gd name="T21" fmla="*/ 7 h 159"/>
                <a:gd name="T22" fmla="*/ 157 w 164"/>
                <a:gd name="T23" fmla="*/ 98 h 159"/>
                <a:gd name="T24" fmla="*/ 55 w 164"/>
                <a:gd name="T25" fmla="*/ 154 h 159"/>
                <a:gd name="T26" fmla="*/ 57 w 164"/>
                <a:gd name="T27" fmla="*/ 157 h 159"/>
                <a:gd name="T28" fmla="*/ 57 w 164"/>
                <a:gd name="T29" fmla="*/ 154 h 159"/>
                <a:gd name="T30" fmla="*/ 57 w 164"/>
                <a:gd name="T31" fmla="*/ 15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159">
                  <a:moveTo>
                    <a:pt x="57" y="157"/>
                  </a:moveTo>
                  <a:lnTo>
                    <a:pt x="57" y="159"/>
                  </a:lnTo>
                  <a:lnTo>
                    <a:pt x="164" y="98"/>
                  </a:lnTo>
                  <a:lnTo>
                    <a:pt x="109" y="0"/>
                  </a:lnTo>
                  <a:lnTo>
                    <a:pt x="0" y="61"/>
                  </a:lnTo>
                  <a:lnTo>
                    <a:pt x="55" y="159"/>
                  </a:lnTo>
                  <a:lnTo>
                    <a:pt x="57" y="159"/>
                  </a:lnTo>
                  <a:lnTo>
                    <a:pt x="57" y="157"/>
                  </a:lnTo>
                  <a:lnTo>
                    <a:pt x="57" y="154"/>
                  </a:lnTo>
                  <a:lnTo>
                    <a:pt x="7" y="64"/>
                  </a:lnTo>
                  <a:lnTo>
                    <a:pt x="107" y="7"/>
                  </a:lnTo>
                  <a:lnTo>
                    <a:pt x="157" y="98"/>
                  </a:lnTo>
                  <a:lnTo>
                    <a:pt x="55" y="154"/>
                  </a:lnTo>
                  <a:lnTo>
                    <a:pt x="57" y="157"/>
                  </a:lnTo>
                  <a:lnTo>
                    <a:pt x="57" y="154"/>
                  </a:lnTo>
                  <a:lnTo>
                    <a:pt x="57" y="157"/>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3" name="iS1í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8AA8925-14C7-4431-83C6-DD5895D0A9E4}"/>
                </a:ext>
              </a:extLst>
            </p:cNvPr>
            <p:cNvSpPr/>
            <p:nvPr/>
          </p:nvSpPr>
          <p:spPr bwMode="auto">
            <a:xfrm>
              <a:off x="3793798" y="4943553"/>
              <a:ext cx="77667" cy="75284"/>
            </a:xfrm>
            <a:custGeom>
              <a:avLst/>
              <a:gdLst>
                <a:gd name="T0" fmla="*/ 57 w 163"/>
                <a:gd name="T1" fmla="*/ 156 h 158"/>
                <a:gd name="T2" fmla="*/ 57 w 163"/>
                <a:gd name="T3" fmla="*/ 156 h 158"/>
                <a:gd name="T4" fmla="*/ 163 w 163"/>
                <a:gd name="T5" fmla="*/ 97 h 158"/>
                <a:gd name="T6" fmla="*/ 109 w 163"/>
                <a:gd name="T7" fmla="*/ 0 h 158"/>
                <a:gd name="T8" fmla="*/ 0 w 163"/>
                <a:gd name="T9" fmla="*/ 61 h 158"/>
                <a:gd name="T10" fmla="*/ 54 w 163"/>
                <a:gd name="T11" fmla="*/ 158 h 158"/>
                <a:gd name="T12" fmla="*/ 57 w 163"/>
                <a:gd name="T13" fmla="*/ 156 h 158"/>
                <a:gd name="T14" fmla="*/ 57 w 163"/>
                <a:gd name="T15" fmla="*/ 156 h 158"/>
                <a:gd name="T16" fmla="*/ 59 w 163"/>
                <a:gd name="T17" fmla="*/ 154 h 158"/>
                <a:gd name="T18" fmla="*/ 7 w 163"/>
                <a:gd name="T19" fmla="*/ 63 h 158"/>
                <a:gd name="T20" fmla="*/ 107 w 163"/>
                <a:gd name="T21" fmla="*/ 6 h 158"/>
                <a:gd name="T22" fmla="*/ 156 w 163"/>
                <a:gd name="T23" fmla="*/ 95 h 158"/>
                <a:gd name="T24" fmla="*/ 54 w 163"/>
                <a:gd name="T25" fmla="*/ 154 h 158"/>
                <a:gd name="T26" fmla="*/ 57 w 163"/>
                <a:gd name="T27" fmla="*/ 156 h 158"/>
                <a:gd name="T28" fmla="*/ 59 w 163"/>
                <a:gd name="T29" fmla="*/ 154 h 158"/>
                <a:gd name="T30" fmla="*/ 57 w 163"/>
                <a:gd name="T31" fmla="*/ 15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3" h="158">
                  <a:moveTo>
                    <a:pt x="57" y="156"/>
                  </a:moveTo>
                  <a:lnTo>
                    <a:pt x="57" y="156"/>
                  </a:lnTo>
                  <a:lnTo>
                    <a:pt x="163" y="97"/>
                  </a:lnTo>
                  <a:lnTo>
                    <a:pt x="109" y="0"/>
                  </a:lnTo>
                  <a:lnTo>
                    <a:pt x="0" y="61"/>
                  </a:lnTo>
                  <a:lnTo>
                    <a:pt x="54" y="158"/>
                  </a:lnTo>
                  <a:lnTo>
                    <a:pt x="57" y="156"/>
                  </a:lnTo>
                  <a:lnTo>
                    <a:pt x="57" y="156"/>
                  </a:lnTo>
                  <a:lnTo>
                    <a:pt x="59" y="154"/>
                  </a:lnTo>
                  <a:lnTo>
                    <a:pt x="7" y="63"/>
                  </a:lnTo>
                  <a:lnTo>
                    <a:pt x="107" y="6"/>
                  </a:lnTo>
                  <a:lnTo>
                    <a:pt x="156" y="95"/>
                  </a:lnTo>
                  <a:lnTo>
                    <a:pt x="54" y="154"/>
                  </a:lnTo>
                  <a:lnTo>
                    <a:pt x="57" y="156"/>
                  </a:lnTo>
                  <a:lnTo>
                    <a:pt x="59" y="154"/>
                  </a:lnTo>
                  <a:lnTo>
                    <a:pt x="57" y="156"/>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4" name="îŝlï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422FFB0-95A3-49E1-A837-D8B08A4B16CB}"/>
                </a:ext>
              </a:extLst>
            </p:cNvPr>
            <p:cNvSpPr/>
            <p:nvPr/>
          </p:nvSpPr>
          <p:spPr bwMode="auto">
            <a:xfrm>
              <a:off x="3829535" y="5005972"/>
              <a:ext cx="77667" cy="75761"/>
            </a:xfrm>
            <a:custGeom>
              <a:avLst/>
              <a:gdLst>
                <a:gd name="T0" fmla="*/ 54 w 163"/>
                <a:gd name="T1" fmla="*/ 154 h 159"/>
                <a:gd name="T2" fmla="*/ 56 w 163"/>
                <a:gd name="T3" fmla="*/ 157 h 159"/>
                <a:gd name="T4" fmla="*/ 163 w 163"/>
                <a:gd name="T5" fmla="*/ 98 h 159"/>
                <a:gd name="T6" fmla="*/ 106 w 163"/>
                <a:gd name="T7" fmla="*/ 0 h 159"/>
                <a:gd name="T8" fmla="*/ 0 w 163"/>
                <a:gd name="T9" fmla="*/ 61 h 159"/>
                <a:gd name="T10" fmla="*/ 54 w 163"/>
                <a:gd name="T11" fmla="*/ 159 h 159"/>
                <a:gd name="T12" fmla="*/ 56 w 163"/>
                <a:gd name="T13" fmla="*/ 157 h 159"/>
                <a:gd name="T14" fmla="*/ 54 w 163"/>
                <a:gd name="T15" fmla="*/ 154 h 159"/>
                <a:gd name="T16" fmla="*/ 56 w 163"/>
                <a:gd name="T17" fmla="*/ 154 h 159"/>
                <a:gd name="T18" fmla="*/ 4 w 163"/>
                <a:gd name="T19" fmla="*/ 61 h 159"/>
                <a:gd name="T20" fmla="*/ 106 w 163"/>
                <a:gd name="T21" fmla="*/ 7 h 159"/>
                <a:gd name="T22" fmla="*/ 156 w 163"/>
                <a:gd name="T23" fmla="*/ 95 h 159"/>
                <a:gd name="T24" fmla="*/ 54 w 163"/>
                <a:gd name="T25" fmla="*/ 152 h 159"/>
                <a:gd name="T26" fmla="*/ 54 w 163"/>
                <a:gd name="T27" fmla="*/ 154 h 159"/>
                <a:gd name="T28" fmla="*/ 56 w 163"/>
                <a:gd name="T29" fmla="*/ 154 h 159"/>
                <a:gd name="T30" fmla="*/ 54 w 163"/>
                <a:gd name="T31" fmla="*/ 15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3" h="159">
                  <a:moveTo>
                    <a:pt x="54" y="154"/>
                  </a:moveTo>
                  <a:lnTo>
                    <a:pt x="56" y="157"/>
                  </a:lnTo>
                  <a:lnTo>
                    <a:pt x="163" y="98"/>
                  </a:lnTo>
                  <a:lnTo>
                    <a:pt x="106" y="0"/>
                  </a:lnTo>
                  <a:lnTo>
                    <a:pt x="0" y="61"/>
                  </a:lnTo>
                  <a:lnTo>
                    <a:pt x="54" y="159"/>
                  </a:lnTo>
                  <a:lnTo>
                    <a:pt x="56" y="157"/>
                  </a:lnTo>
                  <a:lnTo>
                    <a:pt x="54" y="154"/>
                  </a:lnTo>
                  <a:lnTo>
                    <a:pt x="56" y="154"/>
                  </a:lnTo>
                  <a:lnTo>
                    <a:pt x="4" y="61"/>
                  </a:lnTo>
                  <a:lnTo>
                    <a:pt x="106" y="7"/>
                  </a:lnTo>
                  <a:lnTo>
                    <a:pt x="156" y="95"/>
                  </a:lnTo>
                  <a:lnTo>
                    <a:pt x="54" y="152"/>
                  </a:lnTo>
                  <a:lnTo>
                    <a:pt x="54" y="154"/>
                  </a:lnTo>
                  <a:lnTo>
                    <a:pt x="56" y="154"/>
                  </a:lnTo>
                  <a:lnTo>
                    <a:pt x="54" y="154"/>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5" name="ïŝ1i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8721E0A-5942-416E-9007-B3447FF407D5}"/>
                </a:ext>
              </a:extLst>
            </p:cNvPr>
            <p:cNvSpPr/>
            <p:nvPr/>
          </p:nvSpPr>
          <p:spPr bwMode="auto">
            <a:xfrm>
              <a:off x="3863841" y="5068868"/>
              <a:ext cx="78143" cy="74331"/>
            </a:xfrm>
            <a:custGeom>
              <a:avLst/>
              <a:gdLst>
                <a:gd name="T0" fmla="*/ 57 w 164"/>
                <a:gd name="T1" fmla="*/ 154 h 156"/>
                <a:gd name="T2" fmla="*/ 57 w 164"/>
                <a:gd name="T3" fmla="*/ 156 h 156"/>
                <a:gd name="T4" fmla="*/ 164 w 164"/>
                <a:gd name="T5" fmla="*/ 97 h 156"/>
                <a:gd name="T6" fmla="*/ 109 w 164"/>
                <a:gd name="T7" fmla="*/ 0 h 156"/>
                <a:gd name="T8" fmla="*/ 0 w 164"/>
                <a:gd name="T9" fmla="*/ 59 h 156"/>
                <a:gd name="T10" fmla="*/ 55 w 164"/>
                <a:gd name="T11" fmla="*/ 156 h 156"/>
                <a:gd name="T12" fmla="*/ 57 w 164"/>
                <a:gd name="T13" fmla="*/ 156 h 156"/>
                <a:gd name="T14" fmla="*/ 57 w 164"/>
                <a:gd name="T15" fmla="*/ 154 h 156"/>
                <a:gd name="T16" fmla="*/ 57 w 164"/>
                <a:gd name="T17" fmla="*/ 154 h 156"/>
                <a:gd name="T18" fmla="*/ 7 w 164"/>
                <a:gd name="T19" fmla="*/ 61 h 156"/>
                <a:gd name="T20" fmla="*/ 107 w 164"/>
                <a:gd name="T21" fmla="*/ 4 h 156"/>
                <a:gd name="T22" fmla="*/ 157 w 164"/>
                <a:gd name="T23" fmla="*/ 95 h 156"/>
                <a:gd name="T24" fmla="*/ 55 w 164"/>
                <a:gd name="T25" fmla="*/ 152 h 156"/>
                <a:gd name="T26" fmla="*/ 57 w 164"/>
                <a:gd name="T27" fmla="*/ 154 h 156"/>
                <a:gd name="T28" fmla="*/ 57 w 164"/>
                <a:gd name="T29" fmla="*/ 154 h 156"/>
                <a:gd name="T30" fmla="*/ 57 w 164"/>
                <a:gd name="T31" fmla="*/ 15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4" h="156">
                  <a:moveTo>
                    <a:pt x="57" y="154"/>
                  </a:moveTo>
                  <a:lnTo>
                    <a:pt x="57" y="156"/>
                  </a:lnTo>
                  <a:lnTo>
                    <a:pt x="164" y="97"/>
                  </a:lnTo>
                  <a:lnTo>
                    <a:pt x="109" y="0"/>
                  </a:lnTo>
                  <a:lnTo>
                    <a:pt x="0" y="59"/>
                  </a:lnTo>
                  <a:lnTo>
                    <a:pt x="55" y="156"/>
                  </a:lnTo>
                  <a:lnTo>
                    <a:pt x="57" y="156"/>
                  </a:lnTo>
                  <a:lnTo>
                    <a:pt x="57" y="154"/>
                  </a:lnTo>
                  <a:lnTo>
                    <a:pt x="57" y="154"/>
                  </a:lnTo>
                  <a:lnTo>
                    <a:pt x="7" y="61"/>
                  </a:lnTo>
                  <a:lnTo>
                    <a:pt x="107" y="4"/>
                  </a:lnTo>
                  <a:lnTo>
                    <a:pt x="157" y="95"/>
                  </a:lnTo>
                  <a:lnTo>
                    <a:pt x="55" y="152"/>
                  </a:lnTo>
                  <a:lnTo>
                    <a:pt x="57" y="154"/>
                  </a:lnTo>
                  <a:lnTo>
                    <a:pt x="57" y="154"/>
                  </a:lnTo>
                  <a:lnTo>
                    <a:pt x="57" y="154"/>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6" name="ïṥḷï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085FA33-B381-4673-9D02-472F1DBA0A86}"/>
                </a:ext>
              </a:extLst>
            </p:cNvPr>
            <p:cNvSpPr/>
            <p:nvPr/>
          </p:nvSpPr>
          <p:spPr bwMode="auto">
            <a:xfrm>
              <a:off x="3898624" y="5130334"/>
              <a:ext cx="77667" cy="75761"/>
            </a:xfrm>
            <a:custGeom>
              <a:avLst/>
              <a:gdLst>
                <a:gd name="T0" fmla="*/ 57 w 163"/>
                <a:gd name="T1" fmla="*/ 156 h 159"/>
                <a:gd name="T2" fmla="*/ 57 w 163"/>
                <a:gd name="T3" fmla="*/ 159 h 159"/>
                <a:gd name="T4" fmla="*/ 163 w 163"/>
                <a:gd name="T5" fmla="*/ 97 h 159"/>
                <a:gd name="T6" fmla="*/ 109 w 163"/>
                <a:gd name="T7" fmla="*/ 0 h 159"/>
                <a:gd name="T8" fmla="*/ 0 w 163"/>
                <a:gd name="T9" fmla="*/ 61 h 159"/>
                <a:gd name="T10" fmla="*/ 54 w 163"/>
                <a:gd name="T11" fmla="*/ 159 h 159"/>
                <a:gd name="T12" fmla="*/ 57 w 163"/>
                <a:gd name="T13" fmla="*/ 159 h 159"/>
                <a:gd name="T14" fmla="*/ 57 w 163"/>
                <a:gd name="T15" fmla="*/ 156 h 159"/>
                <a:gd name="T16" fmla="*/ 59 w 163"/>
                <a:gd name="T17" fmla="*/ 154 h 159"/>
                <a:gd name="T18" fmla="*/ 7 w 163"/>
                <a:gd name="T19" fmla="*/ 63 h 159"/>
                <a:gd name="T20" fmla="*/ 106 w 163"/>
                <a:gd name="T21" fmla="*/ 7 h 159"/>
                <a:gd name="T22" fmla="*/ 156 w 163"/>
                <a:gd name="T23" fmla="*/ 97 h 159"/>
                <a:gd name="T24" fmla="*/ 54 w 163"/>
                <a:gd name="T25" fmla="*/ 154 h 159"/>
                <a:gd name="T26" fmla="*/ 57 w 163"/>
                <a:gd name="T27" fmla="*/ 156 h 159"/>
                <a:gd name="T28" fmla="*/ 59 w 163"/>
                <a:gd name="T29" fmla="*/ 154 h 159"/>
                <a:gd name="T30" fmla="*/ 57 w 163"/>
                <a:gd name="T31" fmla="*/ 15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3" h="159">
                  <a:moveTo>
                    <a:pt x="57" y="156"/>
                  </a:moveTo>
                  <a:lnTo>
                    <a:pt x="57" y="159"/>
                  </a:lnTo>
                  <a:lnTo>
                    <a:pt x="163" y="97"/>
                  </a:lnTo>
                  <a:lnTo>
                    <a:pt x="109" y="0"/>
                  </a:lnTo>
                  <a:lnTo>
                    <a:pt x="0" y="61"/>
                  </a:lnTo>
                  <a:lnTo>
                    <a:pt x="54" y="159"/>
                  </a:lnTo>
                  <a:lnTo>
                    <a:pt x="57" y="159"/>
                  </a:lnTo>
                  <a:lnTo>
                    <a:pt x="57" y="156"/>
                  </a:lnTo>
                  <a:lnTo>
                    <a:pt x="59" y="154"/>
                  </a:lnTo>
                  <a:lnTo>
                    <a:pt x="7" y="63"/>
                  </a:lnTo>
                  <a:lnTo>
                    <a:pt x="106" y="7"/>
                  </a:lnTo>
                  <a:lnTo>
                    <a:pt x="156" y="97"/>
                  </a:lnTo>
                  <a:lnTo>
                    <a:pt x="54" y="154"/>
                  </a:lnTo>
                  <a:lnTo>
                    <a:pt x="57" y="156"/>
                  </a:lnTo>
                  <a:lnTo>
                    <a:pt x="59" y="154"/>
                  </a:lnTo>
                  <a:lnTo>
                    <a:pt x="57" y="156"/>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7" name="ïṧlï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B5035F6-6FEB-46FA-8F9D-47105949F7E1}"/>
                </a:ext>
              </a:extLst>
            </p:cNvPr>
            <p:cNvSpPr/>
            <p:nvPr/>
          </p:nvSpPr>
          <p:spPr bwMode="auto">
            <a:xfrm>
              <a:off x="3744245" y="4819191"/>
              <a:ext cx="36690" cy="51937"/>
            </a:xfrm>
            <a:custGeom>
              <a:avLst/>
              <a:gdLst>
                <a:gd name="T0" fmla="*/ 4 w 34"/>
                <a:gd name="T1" fmla="*/ 43 h 48"/>
                <a:gd name="T2" fmla="*/ 18 w 34"/>
                <a:gd name="T3" fmla="*/ 48 h 48"/>
                <a:gd name="T4" fmla="*/ 22 w 34"/>
                <a:gd name="T5" fmla="*/ 45 h 48"/>
                <a:gd name="T6" fmla="*/ 33 w 34"/>
                <a:gd name="T7" fmla="*/ 5 h 48"/>
                <a:gd name="T8" fmla="*/ 27 w 34"/>
                <a:gd name="T9" fmla="*/ 4 h 48"/>
                <a:gd name="T10" fmla="*/ 16 w 34"/>
                <a:gd name="T11" fmla="*/ 44 h 48"/>
                <a:gd name="T12" fmla="*/ 20 w 34"/>
                <a:gd name="T13" fmla="*/ 42 h 48"/>
                <a:gd name="T14" fmla="*/ 5 w 34"/>
                <a:gd name="T15" fmla="*/ 38 h 48"/>
                <a:gd name="T16" fmla="*/ 4 w 34"/>
                <a:gd name="T17" fmla="*/ 4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48">
                  <a:moveTo>
                    <a:pt x="4" y="43"/>
                  </a:moveTo>
                  <a:cubicBezTo>
                    <a:pt x="9" y="45"/>
                    <a:pt x="13" y="46"/>
                    <a:pt x="18" y="48"/>
                  </a:cubicBezTo>
                  <a:cubicBezTo>
                    <a:pt x="20" y="48"/>
                    <a:pt x="21" y="47"/>
                    <a:pt x="22" y="45"/>
                  </a:cubicBezTo>
                  <a:cubicBezTo>
                    <a:pt x="26" y="32"/>
                    <a:pt x="29" y="19"/>
                    <a:pt x="33" y="5"/>
                  </a:cubicBezTo>
                  <a:cubicBezTo>
                    <a:pt x="34" y="2"/>
                    <a:pt x="28" y="0"/>
                    <a:pt x="27" y="4"/>
                  </a:cubicBezTo>
                  <a:cubicBezTo>
                    <a:pt x="24" y="17"/>
                    <a:pt x="20" y="31"/>
                    <a:pt x="16" y="44"/>
                  </a:cubicBezTo>
                  <a:cubicBezTo>
                    <a:pt x="17" y="43"/>
                    <a:pt x="19" y="42"/>
                    <a:pt x="20" y="42"/>
                  </a:cubicBezTo>
                  <a:cubicBezTo>
                    <a:pt x="15" y="40"/>
                    <a:pt x="10" y="39"/>
                    <a:pt x="5" y="38"/>
                  </a:cubicBezTo>
                  <a:cubicBezTo>
                    <a:pt x="2" y="37"/>
                    <a:pt x="0" y="42"/>
                    <a:pt x="4" y="43"/>
                  </a:cubicBezTo>
                  <a:close/>
                </a:path>
              </a:pathLst>
            </a:custGeom>
            <a:solidFill>
              <a:srgbClr val="C75B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8" name="iṣḷ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1E82043-EE4B-4855-87AE-991AD8F0999E}"/>
                </a:ext>
              </a:extLst>
            </p:cNvPr>
            <p:cNvSpPr/>
            <p:nvPr/>
          </p:nvSpPr>
          <p:spPr bwMode="auto">
            <a:xfrm>
              <a:off x="3779981" y="4883040"/>
              <a:ext cx="36690" cy="51937"/>
            </a:xfrm>
            <a:custGeom>
              <a:avLst/>
              <a:gdLst>
                <a:gd name="T0" fmla="*/ 4 w 34"/>
                <a:gd name="T1" fmla="*/ 44 h 48"/>
                <a:gd name="T2" fmla="*/ 18 w 34"/>
                <a:gd name="T3" fmla="*/ 48 h 48"/>
                <a:gd name="T4" fmla="*/ 22 w 34"/>
                <a:gd name="T5" fmla="*/ 46 h 48"/>
                <a:gd name="T6" fmla="*/ 33 w 34"/>
                <a:gd name="T7" fmla="*/ 6 h 48"/>
                <a:gd name="T8" fmla="*/ 27 w 34"/>
                <a:gd name="T9" fmla="*/ 4 h 48"/>
                <a:gd name="T10" fmla="*/ 16 w 34"/>
                <a:gd name="T11" fmla="*/ 44 h 48"/>
                <a:gd name="T12" fmla="*/ 20 w 34"/>
                <a:gd name="T13" fmla="*/ 42 h 48"/>
                <a:gd name="T14" fmla="*/ 5 w 34"/>
                <a:gd name="T15" fmla="*/ 38 h 48"/>
                <a:gd name="T16" fmla="*/ 4 w 34"/>
                <a:gd name="T1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48">
                  <a:moveTo>
                    <a:pt x="4" y="44"/>
                  </a:moveTo>
                  <a:cubicBezTo>
                    <a:pt x="9" y="45"/>
                    <a:pt x="13" y="46"/>
                    <a:pt x="18" y="48"/>
                  </a:cubicBezTo>
                  <a:cubicBezTo>
                    <a:pt x="20" y="48"/>
                    <a:pt x="22" y="47"/>
                    <a:pt x="22" y="46"/>
                  </a:cubicBezTo>
                  <a:cubicBezTo>
                    <a:pt x="26" y="32"/>
                    <a:pt x="29" y="19"/>
                    <a:pt x="33" y="6"/>
                  </a:cubicBezTo>
                  <a:cubicBezTo>
                    <a:pt x="34" y="2"/>
                    <a:pt x="29" y="0"/>
                    <a:pt x="27" y="4"/>
                  </a:cubicBezTo>
                  <a:cubicBezTo>
                    <a:pt x="24" y="17"/>
                    <a:pt x="20" y="31"/>
                    <a:pt x="16" y="44"/>
                  </a:cubicBezTo>
                  <a:cubicBezTo>
                    <a:pt x="17" y="43"/>
                    <a:pt x="19" y="43"/>
                    <a:pt x="20" y="42"/>
                  </a:cubicBezTo>
                  <a:cubicBezTo>
                    <a:pt x="15" y="40"/>
                    <a:pt x="10" y="39"/>
                    <a:pt x="5" y="38"/>
                  </a:cubicBezTo>
                  <a:cubicBezTo>
                    <a:pt x="2" y="37"/>
                    <a:pt x="0" y="42"/>
                    <a:pt x="4" y="44"/>
                  </a:cubicBezTo>
                  <a:close/>
                </a:path>
              </a:pathLst>
            </a:custGeom>
            <a:solidFill>
              <a:srgbClr val="C75B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9" name="íṡḻi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91BDC27-A495-4A01-8E26-2ADDCC8771A2}"/>
                </a:ext>
              </a:extLst>
            </p:cNvPr>
            <p:cNvSpPr/>
            <p:nvPr/>
          </p:nvSpPr>
          <p:spPr bwMode="auto">
            <a:xfrm>
              <a:off x="3815240" y="4946412"/>
              <a:ext cx="36690" cy="51937"/>
            </a:xfrm>
            <a:custGeom>
              <a:avLst/>
              <a:gdLst>
                <a:gd name="T0" fmla="*/ 4 w 34"/>
                <a:gd name="T1" fmla="*/ 44 h 48"/>
                <a:gd name="T2" fmla="*/ 18 w 34"/>
                <a:gd name="T3" fmla="*/ 48 h 48"/>
                <a:gd name="T4" fmla="*/ 22 w 34"/>
                <a:gd name="T5" fmla="*/ 46 h 48"/>
                <a:gd name="T6" fmla="*/ 33 w 34"/>
                <a:gd name="T7" fmla="*/ 6 h 48"/>
                <a:gd name="T8" fmla="*/ 28 w 34"/>
                <a:gd name="T9" fmla="*/ 4 h 48"/>
                <a:gd name="T10" fmla="*/ 16 w 34"/>
                <a:gd name="T11" fmla="*/ 44 h 48"/>
                <a:gd name="T12" fmla="*/ 20 w 34"/>
                <a:gd name="T13" fmla="*/ 42 h 48"/>
                <a:gd name="T14" fmla="*/ 5 w 34"/>
                <a:gd name="T15" fmla="*/ 38 h 48"/>
                <a:gd name="T16" fmla="*/ 4 w 34"/>
                <a:gd name="T1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48">
                  <a:moveTo>
                    <a:pt x="4" y="44"/>
                  </a:moveTo>
                  <a:cubicBezTo>
                    <a:pt x="9" y="45"/>
                    <a:pt x="14" y="46"/>
                    <a:pt x="18" y="48"/>
                  </a:cubicBezTo>
                  <a:cubicBezTo>
                    <a:pt x="20" y="48"/>
                    <a:pt x="22" y="47"/>
                    <a:pt x="22" y="46"/>
                  </a:cubicBezTo>
                  <a:cubicBezTo>
                    <a:pt x="26" y="32"/>
                    <a:pt x="30" y="19"/>
                    <a:pt x="33" y="6"/>
                  </a:cubicBezTo>
                  <a:cubicBezTo>
                    <a:pt x="34" y="2"/>
                    <a:pt x="29" y="0"/>
                    <a:pt x="28" y="4"/>
                  </a:cubicBezTo>
                  <a:cubicBezTo>
                    <a:pt x="24" y="17"/>
                    <a:pt x="20" y="31"/>
                    <a:pt x="16" y="44"/>
                  </a:cubicBezTo>
                  <a:cubicBezTo>
                    <a:pt x="18" y="43"/>
                    <a:pt x="19" y="43"/>
                    <a:pt x="20" y="42"/>
                  </a:cubicBezTo>
                  <a:cubicBezTo>
                    <a:pt x="15" y="41"/>
                    <a:pt x="10" y="39"/>
                    <a:pt x="5" y="38"/>
                  </a:cubicBezTo>
                  <a:cubicBezTo>
                    <a:pt x="2" y="37"/>
                    <a:pt x="0" y="43"/>
                    <a:pt x="4" y="44"/>
                  </a:cubicBezTo>
                  <a:close/>
                </a:path>
              </a:pathLst>
            </a:custGeom>
            <a:solidFill>
              <a:srgbClr val="C75B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0" name="iṡľï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E24E6D7-8AB1-4878-8A89-5682AD21BD53}"/>
                </a:ext>
              </a:extLst>
            </p:cNvPr>
            <p:cNvSpPr/>
            <p:nvPr/>
          </p:nvSpPr>
          <p:spPr bwMode="auto">
            <a:xfrm>
              <a:off x="3850976" y="5011690"/>
              <a:ext cx="36690" cy="50507"/>
            </a:xfrm>
            <a:custGeom>
              <a:avLst/>
              <a:gdLst>
                <a:gd name="T0" fmla="*/ 4 w 34"/>
                <a:gd name="T1" fmla="*/ 43 h 47"/>
                <a:gd name="T2" fmla="*/ 18 w 34"/>
                <a:gd name="T3" fmla="*/ 47 h 47"/>
                <a:gd name="T4" fmla="*/ 22 w 34"/>
                <a:gd name="T5" fmla="*/ 45 h 47"/>
                <a:gd name="T6" fmla="*/ 33 w 34"/>
                <a:gd name="T7" fmla="*/ 5 h 47"/>
                <a:gd name="T8" fmla="*/ 28 w 34"/>
                <a:gd name="T9" fmla="*/ 3 h 47"/>
                <a:gd name="T10" fmla="*/ 16 w 34"/>
                <a:gd name="T11" fmla="*/ 43 h 47"/>
                <a:gd name="T12" fmla="*/ 20 w 34"/>
                <a:gd name="T13" fmla="*/ 41 h 47"/>
                <a:gd name="T14" fmla="*/ 6 w 34"/>
                <a:gd name="T15" fmla="*/ 37 h 47"/>
                <a:gd name="T16" fmla="*/ 4 w 34"/>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47">
                  <a:moveTo>
                    <a:pt x="4" y="43"/>
                  </a:moveTo>
                  <a:cubicBezTo>
                    <a:pt x="9" y="44"/>
                    <a:pt x="14" y="46"/>
                    <a:pt x="18" y="47"/>
                  </a:cubicBezTo>
                  <a:cubicBezTo>
                    <a:pt x="20" y="47"/>
                    <a:pt x="22" y="46"/>
                    <a:pt x="22" y="45"/>
                  </a:cubicBezTo>
                  <a:cubicBezTo>
                    <a:pt x="26" y="31"/>
                    <a:pt x="30" y="18"/>
                    <a:pt x="33" y="5"/>
                  </a:cubicBezTo>
                  <a:cubicBezTo>
                    <a:pt x="34" y="1"/>
                    <a:pt x="29" y="0"/>
                    <a:pt x="28" y="3"/>
                  </a:cubicBezTo>
                  <a:cubicBezTo>
                    <a:pt x="24" y="17"/>
                    <a:pt x="20" y="30"/>
                    <a:pt x="16" y="43"/>
                  </a:cubicBezTo>
                  <a:cubicBezTo>
                    <a:pt x="18" y="43"/>
                    <a:pt x="19" y="42"/>
                    <a:pt x="20" y="41"/>
                  </a:cubicBezTo>
                  <a:cubicBezTo>
                    <a:pt x="15" y="40"/>
                    <a:pt x="10" y="38"/>
                    <a:pt x="6" y="37"/>
                  </a:cubicBezTo>
                  <a:cubicBezTo>
                    <a:pt x="2" y="36"/>
                    <a:pt x="0" y="42"/>
                    <a:pt x="4" y="43"/>
                  </a:cubicBezTo>
                  <a:close/>
                </a:path>
              </a:pathLst>
            </a:custGeom>
            <a:solidFill>
              <a:srgbClr val="C75B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1" name="ïśḷi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AE1CFC5-FE49-493C-965B-40994475D747}"/>
                </a:ext>
              </a:extLst>
            </p:cNvPr>
            <p:cNvSpPr/>
            <p:nvPr/>
          </p:nvSpPr>
          <p:spPr bwMode="auto">
            <a:xfrm>
              <a:off x="3884330" y="5069821"/>
              <a:ext cx="37166" cy="51937"/>
            </a:xfrm>
            <a:custGeom>
              <a:avLst/>
              <a:gdLst>
                <a:gd name="T0" fmla="*/ 4 w 34"/>
                <a:gd name="T1" fmla="*/ 44 h 48"/>
                <a:gd name="T2" fmla="*/ 18 w 34"/>
                <a:gd name="T3" fmla="*/ 48 h 48"/>
                <a:gd name="T4" fmla="*/ 22 w 34"/>
                <a:gd name="T5" fmla="*/ 46 h 48"/>
                <a:gd name="T6" fmla="*/ 33 w 34"/>
                <a:gd name="T7" fmla="*/ 6 h 48"/>
                <a:gd name="T8" fmla="*/ 27 w 34"/>
                <a:gd name="T9" fmla="*/ 4 h 48"/>
                <a:gd name="T10" fmla="*/ 16 w 34"/>
                <a:gd name="T11" fmla="*/ 44 h 48"/>
                <a:gd name="T12" fmla="*/ 20 w 34"/>
                <a:gd name="T13" fmla="*/ 42 h 48"/>
                <a:gd name="T14" fmla="*/ 5 w 34"/>
                <a:gd name="T15" fmla="*/ 38 h 48"/>
                <a:gd name="T16" fmla="*/ 4 w 34"/>
                <a:gd name="T1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48">
                  <a:moveTo>
                    <a:pt x="4" y="44"/>
                  </a:moveTo>
                  <a:cubicBezTo>
                    <a:pt x="9" y="45"/>
                    <a:pt x="13" y="46"/>
                    <a:pt x="18" y="48"/>
                  </a:cubicBezTo>
                  <a:cubicBezTo>
                    <a:pt x="20" y="48"/>
                    <a:pt x="21" y="47"/>
                    <a:pt x="22" y="46"/>
                  </a:cubicBezTo>
                  <a:cubicBezTo>
                    <a:pt x="26" y="32"/>
                    <a:pt x="29" y="19"/>
                    <a:pt x="33" y="6"/>
                  </a:cubicBezTo>
                  <a:cubicBezTo>
                    <a:pt x="34" y="2"/>
                    <a:pt x="28" y="0"/>
                    <a:pt x="27" y="4"/>
                  </a:cubicBezTo>
                  <a:cubicBezTo>
                    <a:pt x="24" y="17"/>
                    <a:pt x="20" y="31"/>
                    <a:pt x="16" y="44"/>
                  </a:cubicBezTo>
                  <a:cubicBezTo>
                    <a:pt x="17" y="43"/>
                    <a:pt x="19" y="43"/>
                    <a:pt x="20" y="42"/>
                  </a:cubicBezTo>
                  <a:cubicBezTo>
                    <a:pt x="15" y="41"/>
                    <a:pt x="10" y="39"/>
                    <a:pt x="5" y="38"/>
                  </a:cubicBezTo>
                  <a:cubicBezTo>
                    <a:pt x="2" y="37"/>
                    <a:pt x="0" y="43"/>
                    <a:pt x="4" y="44"/>
                  </a:cubicBezTo>
                  <a:close/>
                </a:path>
              </a:pathLst>
            </a:custGeom>
            <a:solidFill>
              <a:srgbClr val="C75B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2" name="iṡļï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96D481B-25D1-43DA-9FC3-17362EA8AB72}"/>
                </a:ext>
              </a:extLst>
            </p:cNvPr>
            <p:cNvSpPr/>
            <p:nvPr/>
          </p:nvSpPr>
          <p:spPr bwMode="auto">
            <a:xfrm>
              <a:off x="3920066" y="5134622"/>
              <a:ext cx="36690" cy="50984"/>
            </a:xfrm>
            <a:custGeom>
              <a:avLst/>
              <a:gdLst>
                <a:gd name="T0" fmla="*/ 4 w 34"/>
                <a:gd name="T1" fmla="*/ 43 h 47"/>
                <a:gd name="T2" fmla="*/ 18 w 34"/>
                <a:gd name="T3" fmla="*/ 47 h 47"/>
                <a:gd name="T4" fmla="*/ 22 w 34"/>
                <a:gd name="T5" fmla="*/ 45 h 47"/>
                <a:gd name="T6" fmla="*/ 33 w 34"/>
                <a:gd name="T7" fmla="*/ 5 h 47"/>
                <a:gd name="T8" fmla="*/ 27 w 34"/>
                <a:gd name="T9" fmla="*/ 3 h 47"/>
                <a:gd name="T10" fmla="*/ 16 w 34"/>
                <a:gd name="T11" fmla="*/ 43 h 47"/>
                <a:gd name="T12" fmla="*/ 20 w 34"/>
                <a:gd name="T13" fmla="*/ 41 h 47"/>
                <a:gd name="T14" fmla="*/ 5 w 34"/>
                <a:gd name="T15" fmla="*/ 37 h 47"/>
                <a:gd name="T16" fmla="*/ 4 w 34"/>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47">
                  <a:moveTo>
                    <a:pt x="4" y="43"/>
                  </a:moveTo>
                  <a:cubicBezTo>
                    <a:pt x="9" y="44"/>
                    <a:pt x="13" y="46"/>
                    <a:pt x="18" y="47"/>
                  </a:cubicBezTo>
                  <a:cubicBezTo>
                    <a:pt x="20" y="47"/>
                    <a:pt x="22" y="46"/>
                    <a:pt x="22" y="45"/>
                  </a:cubicBezTo>
                  <a:cubicBezTo>
                    <a:pt x="26" y="32"/>
                    <a:pt x="29" y="18"/>
                    <a:pt x="33" y="5"/>
                  </a:cubicBezTo>
                  <a:cubicBezTo>
                    <a:pt x="34" y="1"/>
                    <a:pt x="29" y="0"/>
                    <a:pt x="27" y="3"/>
                  </a:cubicBezTo>
                  <a:cubicBezTo>
                    <a:pt x="24" y="17"/>
                    <a:pt x="20" y="30"/>
                    <a:pt x="16" y="43"/>
                  </a:cubicBezTo>
                  <a:cubicBezTo>
                    <a:pt x="17" y="43"/>
                    <a:pt x="19" y="42"/>
                    <a:pt x="20" y="41"/>
                  </a:cubicBezTo>
                  <a:cubicBezTo>
                    <a:pt x="15" y="40"/>
                    <a:pt x="10" y="38"/>
                    <a:pt x="5" y="37"/>
                  </a:cubicBezTo>
                  <a:cubicBezTo>
                    <a:pt x="2" y="36"/>
                    <a:pt x="0" y="42"/>
                    <a:pt x="4" y="43"/>
                  </a:cubicBezTo>
                  <a:close/>
                </a:path>
              </a:pathLst>
            </a:custGeom>
            <a:solidFill>
              <a:srgbClr val="C75B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3" name="ïṧ1ï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AABFFBF-6726-4454-9A0E-A1490313F7B9}"/>
                </a:ext>
              </a:extLst>
            </p:cNvPr>
            <p:cNvSpPr/>
            <p:nvPr/>
          </p:nvSpPr>
          <p:spPr bwMode="auto">
            <a:xfrm>
              <a:off x="3493614" y="5096981"/>
              <a:ext cx="253489" cy="424546"/>
            </a:xfrm>
            <a:custGeom>
              <a:avLst/>
              <a:gdLst>
                <a:gd name="T0" fmla="*/ 124 w 235"/>
                <a:gd name="T1" fmla="*/ 393 h 393"/>
                <a:gd name="T2" fmla="*/ 130 w 235"/>
                <a:gd name="T3" fmla="*/ 354 h 393"/>
                <a:gd name="T4" fmla="*/ 163 w 235"/>
                <a:gd name="T5" fmla="*/ 286 h 393"/>
                <a:gd name="T6" fmla="*/ 171 w 235"/>
                <a:gd name="T7" fmla="*/ 259 h 393"/>
                <a:gd name="T8" fmla="*/ 179 w 235"/>
                <a:gd name="T9" fmla="*/ 205 h 393"/>
                <a:gd name="T10" fmla="*/ 183 w 235"/>
                <a:gd name="T11" fmla="*/ 187 h 393"/>
                <a:gd name="T12" fmla="*/ 230 w 235"/>
                <a:gd name="T13" fmla="*/ 43 h 393"/>
                <a:gd name="T14" fmla="*/ 210 w 235"/>
                <a:gd name="T15" fmla="*/ 5 h 393"/>
                <a:gd name="T16" fmla="*/ 173 w 235"/>
                <a:gd name="T17" fmla="*/ 22 h 393"/>
                <a:gd name="T18" fmla="*/ 121 w 235"/>
                <a:gd name="T19" fmla="*/ 155 h 393"/>
                <a:gd name="T20" fmla="*/ 45 w 235"/>
                <a:gd name="T21" fmla="*/ 17 h 393"/>
                <a:gd name="T22" fmla="*/ 26 w 235"/>
                <a:gd name="T23" fmla="*/ 65 h 393"/>
                <a:gd name="T24" fmla="*/ 6 w 235"/>
                <a:gd name="T25" fmla="*/ 129 h 393"/>
                <a:gd name="T26" fmla="*/ 0 w 235"/>
                <a:gd name="T27" fmla="*/ 153 h 393"/>
                <a:gd name="T28" fmla="*/ 0 w 235"/>
                <a:gd name="T29" fmla="*/ 389 h 393"/>
                <a:gd name="T30" fmla="*/ 124 w 235"/>
                <a:gd name="T31" fmla="*/ 393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5" h="393">
                  <a:moveTo>
                    <a:pt x="124" y="393"/>
                  </a:moveTo>
                  <a:cubicBezTo>
                    <a:pt x="130" y="354"/>
                    <a:pt x="130" y="354"/>
                    <a:pt x="130" y="354"/>
                  </a:cubicBezTo>
                  <a:cubicBezTo>
                    <a:pt x="163" y="286"/>
                    <a:pt x="163" y="286"/>
                    <a:pt x="163" y="286"/>
                  </a:cubicBezTo>
                  <a:cubicBezTo>
                    <a:pt x="167" y="277"/>
                    <a:pt x="170" y="268"/>
                    <a:pt x="171" y="259"/>
                  </a:cubicBezTo>
                  <a:cubicBezTo>
                    <a:pt x="179" y="205"/>
                    <a:pt x="179" y="205"/>
                    <a:pt x="179" y="205"/>
                  </a:cubicBezTo>
                  <a:cubicBezTo>
                    <a:pt x="180" y="199"/>
                    <a:pt x="181" y="193"/>
                    <a:pt x="183" y="187"/>
                  </a:cubicBezTo>
                  <a:cubicBezTo>
                    <a:pt x="230" y="43"/>
                    <a:pt x="230" y="43"/>
                    <a:pt x="230" y="43"/>
                  </a:cubicBezTo>
                  <a:cubicBezTo>
                    <a:pt x="235" y="26"/>
                    <a:pt x="226" y="9"/>
                    <a:pt x="210" y="5"/>
                  </a:cubicBezTo>
                  <a:cubicBezTo>
                    <a:pt x="195" y="0"/>
                    <a:pt x="179" y="8"/>
                    <a:pt x="173" y="22"/>
                  </a:cubicBezTo>
                  <a:cubicBezTo>
                    <a:pt x="121" y="155"/>
                    <a:pt x="121" y="155"/>
                    <a:pt x="121" y="155"/>
                  </a:cubicBezTo>
                  <a:cubicBezTo>
                    <a:pt x="45" y="17"/>
                    <a:pt x="45" y="17"/>
                    <a:pt x="45" y="17"/>
                  </a:cubicBezTo>
                  <a:cubicBezTo>
                    <a:pt x="45" y="17"/>
                    <a:pt x="35" y="19"/>
                    <a:pt x="26" y="65"/>
                  </a:cubicBezTo>
                  <a:cubicBezTo>
                    <a:pt x="20" y="94"/>
                    <a:pt x="11" y="117"/>
                    <a:pt x="6" y="129"/>
                  </a:cubicBezTo>
                  <a:cubicBezTo>
                    <a:pt x="2" y="137"/>
                    <a:pt x="0" y="145"/>
                    <a:pt x="0" y="153"/>
                  </a:cubicBezTo>
                  <a:cubicBezTo>
                    <a:pt x="0" y="389"/>
                    <a:pt x="0" y="389"/>
                    <a:pt x="0" y="389"/>
                  </a:cubicBezTo>
                  <a:lnTo>
                    <a:pt x="124" y="393"/>
                  </a:lnTo>
                  <a:close/>
                </a:path>
              </a:pathLst>
            </a:custGeom>
            <a:solidFill>
              <a:srgbClr val="F1C48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4" name="íṡľî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37D7AE5-C243-49DF-BECA-72998BF1AEB0}"/>
                </a:ext>
              </a:extLst>
            </p:cNvPr>
            <p:cNvSpPr/>
            <p:nvPr/>
          </p:nvSpPr>
          <p:spPr bwMode="auto">
            <a:xfrm>
              <a:off x="3473126" y="5454343"/>
              <a:ext cx="176775" cy="68137"/>
            </a:xfrm>
            <a:custGeom>
              <a:avLst/>
              <a:gdLst>
                <a:gd name="T0" fmla="*/ 358 w 371"/>
                <a:gd name="T1" fmla="*/ 143 h 143"/>
                <a:gd name="T2" fmla="*/ 0 w 371"/>
                <a:gd name="T3" fmla="*/ 64 h 143"/>
                <a:gd name="T4" fmla="*/ 9 w 371"/>
                <a:gd name="T5" fmla="*/ 0 h 143"/>
                <a:gd name="T6" fmla="*/ 371 w 371"/>
                <a:gd name="T7" fmla="*/ 80 h 143"/>
                <a:gd name="T8" fmla="*/ 358 w 371"/>
                <a:gd name="T9" fmla="*/ 143 h 143"/>
              </a:gdLst>
              <a:ahLst/>
              <a:cxnLst>
                <a:cxn ang="0">
                  <a:pos x="T0" y="T1"/>
                </a:cxn>
                <a:cxn ang="0">
                  <a:pos x="T2" y="T3"/>
                </a:cxn>
                <a:cxn ang="0">
                  <a:pos x="T4" y="T5"/>
                </a:cxn>
                <a:cxn ang="0">
                  <a:pos x="T6" y="T7"/>
                </a:cxn>
                <a:cxn ang="0">
                  <a:pos x="T8" y="T9"/>
                </a:cxn>
              </a:cxnLst>
              <a:rect l="0" t="0" r="r" b="b"/>
              <a:pathLst>
                <a:path w="371" h="143">
                  <a:moveTo>
                    <a:pt x="358" y="143"/>
                  </a:moveTo>
                  <a:lnTo>
                    <a:pt x="0" y="64"/>
                  </a:lnTo>
                  <a:lnTo>
                    <a:pt x="9" y="0"/>
                  </a:lnTo>
                  <a:lnTo>
                    <a:pt x="371" y="80"/>
                  </a:lnTo>
                  <a:lnTo>
                    <a:pt x="358" y="1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5" name="ïṧ1ï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C4747F0-637C-49E1-BC92-38723614051F}"/>
                </a:ext>
              </a:extLst>
            </p:cNvPr>
            <p:cNvSpPr/>
            <p:nvPr/>
          </p:nvSpPr>
          <p:spPr bwMode="auto">
            <a:xfrm>
              <a:off x="3398318" y="5485790"/>
              <a:ext cx="236812" cy="237765"/>
            </a:xfrm>
            <a:custGeom>
              <a:avLst/>
              <a:gdLst>
                <a:gd name="T0" fmla="*/ 404 w 497"/>
                <a:gd name="T1" fmla="*/ 499 h 499"/>
                <a:gd name="T2" fmla="*/ 0 w 497"/>
                <a:gd name="T3" fmla="*/ 499 h 499"/>
                <a:gd name="T4" fmla="*/ 172 w 497"/>
                <a:gd name="T5" fmla="*/ 0 h 499"/>
                <a:gd name="T6" fmla="*/ 497 w 497"/>
                <a:gd name="T7" fmla="*/ 73 h 499"/>
                <a:gd name="T8" fmla="*/ 404 w 497"/>
                <a:gd name="T9" fmla="*/ 499 h 499"/>
              </a:gdLst>
              <a:ahLst/>
              <a:cxnLst>
                <a:cxn ang="0">
                  <a:pos x="T0" y="T1"/>
                </a:cxn>
                <a:cxn ang="0">
                  <a:pos x="T2" y="T3"/>
                </a:cxn>
                <a:cxn ang="0">
                  <a:pos x="T4" y="T5"/>
                </a:cxn>
                <a:cxn ang="0">
                  <a:pos x="T6" y="T7"/>
                </a:cxn>
                <a:cxn ang="0">
                  <a:pos x="T8" y="T9"/>
                </a:cxn>
              </a:cxnLst>
              <a:rect l="0" t="0" r="r" b="b"/>
              <a:pathLst>
                <a:path w="497" h="499">
                  <a:moveTo>
                    <a:pt x="404" y="499"/>
                  </a:moveTo>
                  <a:lnTo>
                    <a:pt x="0" y="499"/>
                  </a:lnTo>
                  <a:lnTo>
                    <a:pt x="172" y="0"/>
                  </a:lnTo>
                  <a:lnTo>
                    <a:pt x="497" y="73"/>
                  </a:lnTo>
                  <a:lnTo>
                    <a:pt x="404" y="499"/>
                  </a:lnTo>
                  <a:close/>
                </a:path>
              </a:pathLst>
            </a:custGeom>
            <a:solidFill>
              <a:srgbClr val="0522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6" name="iSľ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1A5406F-7E4D-4B7F-9BCF-72FEEDEDA6BA}"/>
                </a:ext>
              </a:extLst>
            </p:cNvPr>
            <p:cNvSpPr/>
            <p:nvPr/>
          </p:nvSpPr>
          <p:spPr bwMode="auto">
            <a:xfrm>
              <a:off x="4803942" y="5203187"/>
              <a:ext cx="45266" cy="38118"/>
            </a:xfrm>
            <a:custGeom>
              <a:avLst/>
              <a:gdLst>
                <a:gd name="T0" fmla="*/ 70 w 95"/>
                <a:gd name="T1" fmla="*/ 0 h 80"/>
                <a:gd name="T2" fmla="*/ 23 w 95"/>
                <a:gd name="T3" fmla="*/ 46 h 80"/>
                <a:gd name="T4" fmla="*/ 0 w 95"/>
                <a:gd name="T5" fmla="*/ 71 h 80"/>
                <a:gd name="T6" fmla="*/ 32 w 95"/>
                <a:gd name="T7" fmla="*/ 73 h 80"/>
                <a:gd name="T8" fmla="*/ 95 w 95"/>
                <a:gd name="T9" fmla="*/ 80 h 80"/>
                <a:gd name="T10" fmla="*/ 70 w 95"/>
                <a:gd name="T11" fmla="*/ 0 h 80"/>
              </a:gdLst>
              <a:ahLst/>
              <a:cxnLst>
                <a:cxn ang="0">
                  <a:pos x="T0" y="T1"/>
                </a:cxn>
                <a:cxn ang="0">
                  <a:pos x="T2" y="T3"/>
                </a:cxn>
                <a:cxn ang="0">
                  <a:pos x="T4" y="T5"/>
                </a:cxn>
                <a:cxn ang="0">
                  <a:pos x="T6" y="T7"/>
                </a:cxn>
                <a:cxn ang="0">
                  <a:pos x="T8" y="T9"/>
                </a:cxn>
                <a:cxn ang="0">
                  <a:pos x="T10" y="T11"/>
                </a:cxn>
              </a:cxnLst>
              <a:rect l="0" t="0" r="r" b="b"/>
              <a:pathLst>
                <a:path w="95" h="80">
                  <a:moveTo>
                    <a:pt x="70" y="0"/>
                  </a:moveTo>
                  <a:lnTo>
                    <a:pt x="23" y="46"/>
                  </a:lnTo>
                  <a:lnTo>
                    <a:pt x="0" y="71"/>
                  </a:lnTo>
                  <a:lnTo>
                    <a:pt x="32" y="73"/>
                  </a:lnTo>
                  <a:lnTo>
                    <a:pt x="95" y="80"/>
                  </a:lnTo>
                  <a:lnTo>
                    <a:pt x="70" y="0"/>
                  </a:lnTo>
                  <a:close/>
                </a:path>
              </a:pathLst>
            </a:custGeom>
            <a:solidFill>
              <a:srgbClr val="D3D2D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7" name="ïšl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1C76792-E090-427C-A6CC-DF54C138D257}"/>
                </a:ext>
              </a:extLst>
            </p:cNvPr>
            <p:cNvSpPr/>
            <p:nvPr/>
          </p:nvSpPr>
          <p:spPr bwMode="auto">
            <a:xfrm>
              <a:off x="4803942" y="5203187"/>
              <a:ext cx="45266" cy="38118"/>
            </a:xfrm>
            <a:custGeom>
              <a:avLst/>
              <a:gdLst>
                <a:gd name="T0" fmla="*/ 70 w 95"/>
                <a:gd name="T1" fmla="*/ 0 h 80"/>
                <a:gd name="T2" fmla="*/ 23 w 95"/>
                <a:gd name="T3" fmla="*/ 46 h 80"/>
                <a:gd name="T4" fmla="*/ 0 w 95"/>
                <a:gd name="T5" fmla="*/ 71 h 80"/>
                <a:gd name="T6" fmla="*/ 32 w 95"/>
                <a:gd name="T7" fmla="*/ 73 h 80"/>
                <a:gd name="T8" fmla="*/ 95 w 95"/>
                <a:gd name="T9" fmla="*/ 80 h 80"/>
                <a:gd name="T10" fmla="*/ 70 w 95"/>
                <a:gd name="T11" fmla="*/ 0 h 80"/>
              </a:gdLst>
              <a:ahLst/>
              <a:cxnLst>
                <a:cxn ang="0">
                  <a:pos x="T0" y="T1"/>
                </a:cxn>
                <a:cxn ang="0">
                  <a:pos x="T2" y="T3"/>
                </a:cxn>
                <a:cxn ang="0">
                  <a:pos x="T4" y="T5"/>
                </a:cxn>
                <a:cxn ang="0">
                  <a:pos x="T6" y="T7"/>
                </a:cxn>
                <a:cxn ang="0">
                  <a:pos x="T8" y="T9"/>
                </a:cxn>
                <a:cxn ang="0">
                  <a:pos x="T10" y="T11"/>
                </a:cxn>
              </a:cxnLst>
              <a:rect l="0" t="0" r="r" b="b"/>
              <a:pathLst>
                <a:path w="95" h="80">
                  <a:moveTo>
                    <a:pt x="70" y="0"/>
                  </a:moveTo>
                  <a:lnTo>
                    <a:pt x="23" y="46"/>
                  </a:lnTo>
                  <a:lnTo>
                    <a:pt x="0" y="71"/>
                  </a:lnTo>
                  <a:lnTo>
                    <a:pt x="32" y="73"/>
                  </a:lnTo>
                  <a:lnTo>
                    <a:pt x="95" y="80"/>
                  </a:lnTo>
                  <a:lnTo>
                    <a:pt x="7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8" name="任意多边形 287">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CBF3BBA-5A5C-465C-841A-6CFEDE7D37A9}"/>
                </a:ext>
              </a:extLst>
            </p:cNvPr>
            <p:cNvSpPr/>
            <p:nvPr/>
          </p:nvSpPr>
          <p:spPr bwMode="auto">
            <a:xfrm>
              <a:off x="5082684" y="5060719"/>
              <a:ext cx="582146" cy="640728"/>
            </a:xfrm>
            <a:custGeom>
              <a:avLst/>
              <a:gdLst>
                <a:gd name="connsiteX0" fmla="*/ 121308 w 1015698"/>
                <a:gd name="connsiteY0" fmla="*/ 502141 h 1117909"/>
                <a:gd name="connsiteX1" fmla="*/ 124262 w 1015698"/>
                <a:gd name="connsiteY1" fmla="*/ 507860 h 1117909"/>
                <a:gd name="connsiteX2" fmla="*/ 162142 w 1015698"/>
                <a:gd name="connsiteY2" fmla="*/ 573176 h 1117909"/>
                <a:gd name="connsiteX3" fmla="*/ 111224 w 1015698"/>
                <a:gd name="connsiteY3" fmla="*/ 511000 h 1117909"/>
                <a:gd name="connsiteX4" fmla="*/ 118272 w 1015698"/>
                <a:gd name="connsiteY4" fmla="*/ 496264 h 1117909"/>
                <a:gd name="connsiteX5" fmla="*/ 122011 w 1015698"/>
                <a:gd name="connsiteY5" fmla="*/ 497920 h 1117909"/>
                <a:gd name="connsiteX6" fmla="*/ 123772 w 1015698"/>
                <a:gd name="connsiteY6" fmla="*/ 499976 h 1117909"/>
                <a:gd name="connsiteX7" fmla="*/ 121308 w 1015698"/>
                <a:gd name="connsiteY7" fmla="*/ 502141 h 1117909"/>
                <a:gd name="connsiteX8" fmla="*/ 133819 w 1015698"/>
                <a:gd name="connsiteY8" fmla="*/ 271490 h 1117909"/>
                <a:gd name="connsiteX9" fmla="*/ 263979 w 1015698"/>
                <a:gd name="connsiteY9" fmla="*/ 346843 h 1117909"/>
                <a:gd name="connsiteX10" fmla="*/ 273367 w 1015698"/>
                <a:gd name="connsiteY10" fmla="*/ 331882 h 1117909"/>
                <a:gd name="connsiteX11" fmla="*/ 286574 w 1015698"/>
                <a:gd name="connsiteY11" fmla="*/ 354392 h 1117909"/>
                <a:gd name="connsiteX12" fmla="*/ 194205 w 1015698"/>
                <a:gd name="connsiteY12" fmla="*/ 437431 h 1117909"/>
                <a:gd name="connsiteX13" fmla="*/ 331843 w 1015698"/>
                <a:gd name="connsiteY13" fmla="*/ 314863 h 1117909"/>
                <a:gd name="connsiteX14" fmla="*/ 384591 w 1015698"/>
                <a:gd name="connsiteY14" fmla="*/ 371412 h 1117909"/>
                <a:gd name="connsiteX15" fmla="*/ 662890 w 1015698"/>
                <a:gd name="connsiteY15" fmla="*/ 702333 h 1117909"/>
                <a:gd name="connsiteX16" fmla="*/ 986160 w 1015698"/>
                <a:gd name="connsiteY16" fmla="*/ 1083141 h 1117909"/>
                <a:gd name="connsiteX17" fmla="*/ 1015698 w 1015698"/>
                <a:gd name="connsiteY17" fmla="*/ 1117909 h 1117909"/>
                <a:gd name="connsiteX18" fmla="*/ 596668 w 1015698"/>
                <a:gd name="connsiteY18" fmla="*/ 1117909 h 1117909"/>
                <a:gd name="connsiteX19" fmla="*/ 535654 w 1015698"/>
                <a:gd name="connsiteY19" fmla="*/ 1037029 h 1117909"/>
                <a:gd name="connsiteX20" fmla="*/ 175349 w 1015698"/>
                <a:gd name="connsiteY20" fmla="*/ 563706 h 1117909"/>
                <a:gd name="connsiteX21" fmla="*/ 139647 w 1015698"/>
                <a:gd name="connsiteY21" fmla="*/ 518507 h 1117909"/>
                <a:gd name="connsiteX22" fmla="*/ 123772 w 1015698"/>
                <a:gd name="connsiteY22" fmla="*/ 499976 h 1117909"/>
                <a:gd name="connsiteX23" fmla="*/ 141377 w 1015698"/>
                <a:gd name="connsiteY23" fmla="*/ 484510 h 1117909"/>
                <a:gd name="connsiteX24" fmla="*/ 118783 w 1015698"/>
                <a:gd name="connsiteY24" fmla="*/ 471333 h 1117909"/>
                <a:gd name="connsiteX25" fmla="*/ 169701 w 1015698"/>
                <a:gd name="connsiteY25" fmla="*/ 443059 h 1117909"/>
                <a:gd name="connsiteX26" fmla="*/ 94278 w 1015698"/>
                <a:gd name="connsiteY26" fmla="*/ 311020 h 1117909"/>
                <a:gd name="connsiteX27" fmla="*/ 133819 w 1015698"/>
                <a:gd name="connsiteY27" fmla="*/ 271490 h 1117909"/>
                <a:gd name="connsiteX28" fmla="*/ 0 w 1015698"/>
                <a:gd name="connsiteY28" fmla="*/ 0 h 1117909"/>
                <a:gd name="connsiteX29" fmla="*/ 45270 w 1015698"/>
                <a:gd name="connsiteY29" fmla="*/ 5628 h 1117909"/>
                <a:gd name="connsiteX30" fmla="*/ 69774 w 1015698"/>
                <a:gd name="connsiteY30" fmla="*/ 22647 h 1117909"/>
                <a:gd name="connsiteX31" fmla="*/ 99927 w 1015698"/>
                <a:gd name="connsiteY31" fmla="*/ 67941 h 1117909"/>
                <a:gd name="connsiteX32" fmla="*/ 0 w 1015698"/>
                <a:gd name="connsiteY32" fmla="*/ 211098 h 1117909"/>
                <a:gd name="connsiteX0" fmla="*/ 121308 w 1015698"/>
                <a:gd name="connsiteY0" fmla="*/ 502141 h 1117909"/>
                <a:gd name="connsiteX1" fmla="*/ 124262 w 1015698"/>
                <a:gd name="connsiteY1" fmla="*/ 507860 h 1117909"/>
                <a:gd name="connsiteX2" fmla="*/ 133567 w 1015698"/>
                <a:gd name="connsiteY2" fmla="*/ 527932 h 1117909"/>
                <a:gd name="connsiteX3" fmla="*/ 111224 w 1015698"/>
                <a:gd name="connsiteY3" fmla="*/ 511000 h 1117909"/>
                <a:gd name="connsiteX4" fmla="*/ 121308 w 1015698"/>
                <a:gd name="connsiteY4" fmla="*/ 502141 h 1117909"/>
                <a:gd name="connsiteX5" fmla="*/ 118272 w 1015698"/>
                <a:gd name="connsiteY5" fmla="*/ 496264 h 1117909"/>
                <a:gd name="connsiteX6" fmla="*/ 122011 w 1015698"/>
                <a:gd name="connsiteY6" fmla="*/ 497920 h 1117909"/>
                <a:gd name="connsiteX7" fmla="*/ 123772 w 1015698"/>
                <a:gd name="connsiteY7" fmla="*/ 499976 h 1117909"/>
                <a:gd name="connsiteX8" fmla="*/ 121308 w 1015698"/>
                <a:gd name="connsiteY8" fmla="*/ 502141 h 1117909"/>
                <a:gd name="connsiteX9" fmla="*/ 118272 w 1015698"/>
                <a:gd name="connsiteY9" fmla="*/ 496264 h 1117909"/>
                <a:gd name="connsiteX10" fmla="*/ 133819 w 1015698"/>
                <a:gd name="connsiteY10" fmla="*/ 271490 h 1117909"/>
                <a:gd name="connsiteX11" fmla="*/ 263979 w 1015698"/>
                <a:gd name="connsiteY11" fmla="*/ 346843 h 1117909"/>
                <a:gd name="connsiteX12" fmla="*/ 273367 w 1015698"/>
                <a:gd name="connsiteY12" fmla="*/ 331882 h 1117909"/>
                <a:gd name="connsiteX13" fmla="*/ 286574 w 1015698"/>
                <a:gd name="connsiteY13" fmla="*/ 354392 h 1117909"/>
                <a:gd name="connsiteX14" fmla="*/ 194205 w 1015698"/>
                <a:gd name="connsiteY14" fmla="*/ 437431 h 1117909"/>
                <a:gd name="connsiteX15" fmla="*/ 331843 w 1015698"/>
                <a:gd name="connsiteY15" fmla="*/ 314863 h 1117909"/>
                <a:gd name="connsiteX16" fmla="*/ 384591 w 1015698"/>
                <a:gd name="connsiteY16" fmla="*/ 371412 h 1117909"/>
                <a:gd name="connsiteX17" fmla="*/ 662890 w 1015698"/>
                <a:gd name="connsiteY17" fmla="*/ 702333 h 1117909"/>
                <a:gd name="connsiteX18" fmla="*/ 986160 w 1015698"/>
                <a:gd name="connsiteY18" fmla="*/ 1083141 h 1117909"/>
                <a:gd name="connsiteX19" fmla="*/ 1015698 w 1015698"/>
                <a:gd name="connsiteY19" fmla="*/ 1117909 h 1117909"/>
                <a:gd name="connsiteX20" fmla="*/ 596668 w 1015698"/>
                <a:gd name="connsiteY20" fmla="*/ 1117909 h 1117909"/>
                <a:gd name="connsiteX21" fmla="*/ 535654 w 1015698"/>
                <a:gd name="connsiteY21" fmla="*/ 1037029 h 1117909"/>
                <a:gd name="connsiteX22" fmla="*/ 175349 w 1015698"/>
                <a:gd name="connsiteY22" fmla="*/ 563706 h 1117909"/>
                <a:gd name="connsiteX23" fmla="*/ 139647 w 1015698"/>
                <a:gd name="connsiteY23" fmla="*/ 518507 h 1117909"/>
                <a:gd name="connsiteX24" fmla="*/ 123772 w 1015698"/>
                <a:gd name="connsiteY24" fmla="*/ 499976 h 1117909"/>
                <a:gd name="connsiteX25" fmla="*/ 141377 w 1015698"/>
                <a:gd name="connsiteY25" fmla="*/ 484510 h 1117909"/>
                <a:gd name="connsiteX26" fmla="*/ 118783 w 1015698"/>
                <a:gd name="connsiteY26" fmla="*/ 471333 h 1117909"/>
                <a:gd name="connsiteX27" fmla="*/ 169701 w 1015698"/>
                <a:gd name="connsiteY27" fmla="*/ 443059 h 1117909"/>
                <a:gd name="connsiteX28" fmla="*/ 94278 w 1015698"/>
                <a:gd name="connsiteY28" fmla="*/ 311020 h 1117909"/>
                <a:gd name="connsiteX29" fmla="*/ 133819 w 1015698"/>
                <a:gd name="connsiteY29" fmla="*/ 271490 h 1117909"/>
                <a:gd name="connsiteX30" fmla="*/ 0 w 1015698"/>
                <a:gd name="connsiteY30" fmla="*/ 0 h 1117909"/>
                <a:gd name="connsiteX31" fmla="*/ 45270 w 1015698"/>
                <a:gd name="connsiteY31" fmla="*/ 5628 h 1117909"/>
                <a:gd name="connsiteX32" fmla="*/ 69774 w 1015698"/>
                <a:gd name="connsiteY32" fmla="*/ 22647 h 1117909"/>
                <a:gd name="connsiteX33" fmla="*/ 99927 w 1015698"/>
                <a:gd name="connsiteY33" fmla="*/ 67941 h 1117909"/>
                <a:gd name="connsiteX34" fmla="*/ 0 w 1015698"/>
                <a:gd name="connsiteY34" fmla="*/ 211098 h 1117909"/>
                <a:gd name="connsiteX35" fmla="*/ 0 w 1015698"/>
                <a:gd name="connsiteY35" fmla="*/ 0 h 111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15698" h="1117909">
                  <a:moveTo>
                    <a:pt x="121308" y="502141"/>
                  </a:moveTo>
                  <a:lnTo>
                    <a:pt x="124262" y="507860"/>
                  </a:lnTo>
                  <a:cubicBezTo>
                    <a:pt x="136882" y="529632"/>
                    <a:pt x="135755" y="526354"/>
                    <a:pt x="133567" y="527932"/>
                  </a:cubicBezTo>
                  <a:cubicBezTo>
                    <a:pt x="116594" y="507207"/>
                    <a:pt x="128197" y="531725"/>
                    <a:pt x="111224" y="511000"/>
                  </a:cubicBezTo>
                  <a:lnTo>
                    <a:pt x="121308" y="502141"/>
                  </a:lnTo>
                  <a:close/>
                  <a:moveTo>
                    <a:pt x="118272" y="496264"/>
                  </a:moveTo>
                  <a:cubicBezTo>
                    <a:pt x="117665" y="494292"/>
                    <a:pt x="118680" y="494528"/>
                    <a:pt x="122011" y="497920"/>
                  </a:cubicBezTo>
                  <a:lnTo>
                    <a:pt x="123772" y="499976"/>
                  </a:lnTo>
                  <a:lnTo>
                    <a:pt x="121308" y="502141"/>
                  </a:lnTo>
                  <a:lnTo>
                    <a:pt x="118272" y="496264"/>
                  </a:lnTo>
                  <a:close/>
                  <a:moveTo>
                    <a:pt x="133819" y="271490"/>
                  </a:moveTo>
                  <a:lnTo>
                    <a:pt x="263979" y="346843"/>
                  </a:lnTo>
                  <a:lnTo>
                    <a:pt x="273367" y="331882"/>
                  </a:lnTo>
                  <a:cubicBezTo>
                    <a:pt x="277742" y="339431"/>
                    <a:pt x="282198" y="346843"/>
                    <a:pt x="286574" y="354392"/>
                  </a:cubicBezTo>
                  <a:lnTo>
                    <a:pt x="194205" y="437431"/>
                  </a:lnTo>
                  <a:lnTo>
                    <a:pt x="331843" y="314863"/>
                  </a:lnTo>
                  <a:cubicBezTo>
                    <a:pt x="349426" y="333667"/>
                    <a:pt x="329456" y="306902"/>
                    <a:pt x="384591" y="371412"/>
                  </a:cubicBezTo>
                  <a:lnTo>
                    <a:pt x="662890" y="702333"/>
                  </a:lnTo>
                  <a:lnTo>
                    <a:pt x="986160" y="1083141"/>
                  </a:lnTo>
                  <a:lnTo>
                    <a:pt x="1015698" y="1117909"/>
                  </a:lnTo>
                  <a:lnTo>
                    <a:pt x="596668" y="1117909"/>
                  </a:lnTo>
                  <a:lnTo>
                    <a:pt x="535654" y="1037029"/>
                  </a:lnTo>
                  <a:lnTo>
                    <a:pt x="175349" y="563706"/>
                  </a:lnTo>
                  <a:cubicBezTo>
                    <a:pt x="159974" y="543907"/>
                    <a:pt x="148305" y="529156"/>
                    <a:pt x="139647" y="518507"/>
                  </a:cubicBezTo>
                  <a:lnTo>
                    <a:pt x="123772" y="499976"/>
                  </a:lnTo>
                  <a:lnTo>
                    <a:pt x="141377" y="484510"/>
                  </a:lnTo>
                  <a:lnTo>
                    <a:pt x="118783" y="471333"/>
                  </a:lnTo>
                  <a:lnTo>
                    <a:pt x="169701" y="443059"/>
                  </a:lnTo>
                  <a:lnTo>
                    <a:pt x="94278" y="311020"/>
                  </a:lnTo>
                  <a:cubicBezTo>
                    <a:pt x="107485" y="299765"/>
                    <a:pt x="120692" y="286588"/>
                    <a:pt x="133819" y="271490"/>
                  </a:cubicBezTo>
                  <a:close/>
                  <a:moveTo>
                    <a:pt x="0" y="0"/>
                  </a:moveTo>
                  <a:lnTo>
                    <a:pt x="45270" y="5628"/>
                  </a:lnTo>
                  <a:cubicBezTo>
                    <a:pt x="54658" y="7549"/>
                    <a:pt x="64125" y="13177"/>
                    <a:pt x="69774" y="22647"/>
                  </a:cubicBezTo>
                  <a:lnTo>
                    <a:pt x="99927" y="67941"/>
                  </a:lnTo>
                  <a:cubicBezTo>
                    <a:pt x="79162" y="122569"/>
                    <a:pt x="43360" y="171569"/>
                    <a:pt x="0" y="211098"/>
                  </a:cubicBezTo>
                  <a:lnTo>
                    <a:pt x="0" y="0"/>
                  </a:lnTo>
                  <a:close/>
                </a:path>
              </a:pathLst>
            </a:custGeom>
            <a:solidFill>
              <a:srgbClr val="D3D2D1"/>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noAutofit/>
            </a:bodyPr>
            <a:lstStyle/>
            <a:p>
              <a:pPr algn="ctr"/>
              <a:endParaRPr/>
            </a:p>
          </p:txBody>
        </p:sp>
        <p:sp>
          <p:nvSpPr>
            <p:cNvPr id="289" name="ïśļi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3A8671F-12C5-41A0-8EFB-123472120C06}"/>
                </a:ext>
              </a:extLst>
            </p:cNvPr>
            <p:cNvSpPr/>
            <p:nvPr/>
          </p:nvSpPr>
          <p:spPr bwMode="auto">
            <a:xfrm>
              <a:off x="5082684" y="5092166"/>
              <a:ext cx="156763" cy="238718"/>
            </a:xfrm>
            <a:custGeom>
              <a:avLst/>
              <a:gdLst>
                <a:gd name="T0" fmla="*/ 80 w 145"/>
                <a:gd name="T1" fmla="*/ 0 h 221"/>
                <a:gd name="T2" fmla="*/ 74 w 145"/>
                <a:gd name="T3" fmla="*/ 1 h 221"/>
                <a:gd name="T4" fmla="*/ 59 w 145"/>
                <a:gd name="T5" fmla="*/ 6 h 221"/>
                <a:gd name="T6" fmla="*/ 53 w 145"/>
                <a:gd name="T7" fmla="*/ 8 h 221"/>
                <a:gd name="T8" fmla="*/ 53 w 145"/>
                <a:gd name="T9" fmla="*/ 7 h 221"/>
                <a:gd name="T10" fmla="*/ 0 w 145"/>
                <a:gd name="T11" fmla="*/ 83 h 221"/>
                <a:gd name="T12" fmla="*/ 0 w 145"/>
                <a:gd name="T13" fmla="*/ 208 h 221"/>
                <a:gd name="T14" fmla="*/ 6 w 145"/>
                <a:gd name="T15" fmla="*/ 208 h 221"/>
                <a:gd name="T16" fmla="*/ 16 w 145"/>
                <a:gd name="T17" fmla="*/ 208 h 221"/>
                <a:gd name="T18" fmla="*/ 25 w 145"/>
                <a:gd name="T19" fmla="*/ 207 h 221"/>
                <a:gd name="T20" fmla="*/ 52 w 145"/>
                <a:gd name="T21" fmla="*/ 214 h 221"/>
                <a:gd name="T22" fmla="*/ 63 w 145"/>
                <a:gd name="T23" fmla="*/ 221 h 221"/>
                <a:gd name="T24" fmla="*/ 90 w 145"/>
                <a:gd name="T25" fmla="*/ 206 h 221"/>
                <a:gd name="T26" fmla="*/ 50 w 145"/>
                <a:gd name="T27" fmla="*/ 136 h 221"/>
                <a:gd name="T28" fmla="*/ 71 w 145"/>
                <a:gd name="T29" fmla="*/ 115 h 221"/>
                <a:gd name="T30" fmla="*/ 140 w 145"/>
                <a:gd name="T31" fmla="*/ 155 h 221"/>
                <a:gd name="T32" fmla="*/ 145 w 145"/>
                <a:gd name="T33" fmla="*/ 147 h 221"/>
                <a:gd name="T34" fmla="*/ 74 w 145"/>
                <a:gd name="T35" fmla="*/ 39 h 221"/>
                <a:gd name="T36" fmla="*/ 78 w 145"/>
                <a:gd name="T37" fmla="*/ 38 h 221"/>
                <a:gd name="T38" fmla="*/ 86 w 145"/>
                <a:gd name="T39" fmla="*/ 35 h 221"/>
                <a:gd name="T40" fmla="*/ 97 w 145"/>
                <a:gd name="T41" fmla="*/ 12 h 221"/>
                <a:gd name="T42" fmla="*/ 80 w 145"/>
                <a:gd name="T4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5" h="221">
                  <a:moveTo>
                    <a:pt x="80" y="0"/>
                  </a:moveTo>
                  <a:cubicBezTo>
                    <a:pt x="78" y="0"/>
                    <a:pt x="76" y="0"/>
                    <a:pt x="74" y="1"/>
                  </a:cubicBezTo>
                  <a:cubicBezTo>
                    <a:pt x="59" y="6"/>
                    <a:pt x="59" y="6"/>
                    <a:pt x="59" y="6"/>
                  </a:cubicBezTo>
                  <a:cubicBezTo>
                    <a:pt x="53" y="8"/>
                    <a:pt x="53" y="8"/>
                    <a:pt x="53" y="8"/>
                  </a:cubicBezTo>
                  <a:cubicBezTo>
                    <a:pt x="53" y="7"/>
                    <a:pt x="53" y="7"/>
                    <a:pt x="53" y="7"/>
                  </a:cubicBezTo>
                  <a:cubicBezTo>
                    <a:pt x="42" y="36"/>
                    <a:pt x="23" y="62"/>
                    <a:pt x="0" y="83"/>
                  </a:cubicBezTo>
                  <a:cubicBezTo>
                    <a:pt x="0" y="208"/>
                    <a:pt x="0" y="208"/>
                    <a:pt x="0" y="208"/>
                  </a:cubicBezTo>
                  <a:cubicBezTo>
                    <a:pt x="2" y="208"/>
                    <a:pt x="4" y="208"/>
                    <a:pt x="6" y="208"/>
                  </a:cubicBezTo>
                  <a:cubicBezTo>
                    <a:pt x="9" y="208"/>
                    <a:pt x="12" y="208"/>
                    <a:pt x="16" y="208"/>
                  </a:cubicBezTo>
                  <a:cubicBezTo>
                    <a:pt x="19" y="207"/>
                    <a:pt x="22" y="207"/>
                    <a:pt x="25" y="207"/>
                  </a:cubicBezTo>
                  <a:cubicBezTo>
                    <a:pt x="35" y="207"/>
                    <a:pt x="44" y="209"/>
                    <a:pt x="52" y="214"/>
                  </a:cubicBezTo>
                  <a:cubicBezTo>
                    <a:pt x="63" y="221"/>
                    <a:pt x="63" y="221"/>
                    <a:pt x="63" y="221"/>
                  </a:cubicBezTo>
                  <a:cubicBezTo>
                    <a:pt x="90" y="206"/>
                    <a:pt x="90" y="206"/>
                    <a:pt x="90" y="206"/>
                  </a:cubicBezTo>
                  <a:cubicBezTo>
                    <a:pt x="50" y="136"/>
                    <a:pt x="50" y="136"/>
                    <a:pt x="50" y="136"/>
                  </a:cubicBezTo>
                  <a:cubicBezTo>
                    <a:pt x="57" y="130"/>
                    <a:pt x="64" y="123"/>
                    <a:pt x="71" y="115"/>
                  </a:cubicBezTo>
                  <a:cubicBezTo>
                    <a:pt x="140" y="155"/>
                    <a:pt x="140" y="155"/>
                    <a:pt x="140" y="155"/>
                  </a:cubicBezTo>
                  <a:cubicBezTo>
                    <a:pt x="145" y="147"/>
                    <a:pt x="145" y="147"/>
                    <a:pt x="145" y="147"/>
                  </a:cubicBezTo>
                  <a:cubicBezTo>
                    <a:pt x="74" y="39"/>
                    <a:pt x="74" y="39"/>
                    <a:pt x="74" y="39"/>
                  </a:cubicBezTo>
                  <a:cubicBezTo>
                    <a:pt x="78" y="38"/>
                    <a:pt x="78" y="38"/>
                    <a:pt x="78" y="38"/>
                  </a:cubicBezTo>
                  <a:cubicBezTo>
                    <a:pt x="86" y="35"/>
                    <a:pt x="86" y="35"/>
                    <a:pt x="86" y="35"/>
                  </a:cubicBezTo>
                  <a:cubicBezTo>
                    <a:pt x="95" y="32"/>
                    <a:pt x="100" y="22"/>
                    <a:pt x="97" y="12"/>
                  </a:cubicBezTo>
                  <a:cubicBezTo>
                    <a:pt x="95" y="4"/>
                    <a:pt x="87" y="0"/>
                    <a:pt x="80" y="0"/>
                  </a:cubicBezTo>
                </a:path>
              </a:pathLst>
            </a:custGeom>
            <a:solidFill>
              <a:srgbClr val="5C93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0" name="ïśļï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5B2254E-76B8-479E-AFB3-FDB44FDDD8F1}"/>
                </a:ext>
              </a:extLst>
            </p:cNvPr>
            <p:cNvSpPr/>
            <p:nvPr/>
          </p:nvSpPr>
          <p:spPr bwMode="auto">
            <a:xfrm>
              <a:off x="5041706" y="5054047"/>
              <a:ext cx="40978" cy="262542"/>
            </a:xfrm>
            <a:custGeom>
              <a:avLst/>
              <a:gdLst>
                <a:gd name="T0" fmla="*/ 0 w 38"/>
                <a:gd name="T1" fmla="*/ 0 h 243"/>
                <a:gd name="T2" fmla="*/ 0 w 38"/>
                <a:gd name="T3" fmla="*/ 226 h 243"/>
                <a:gd name="T4" fmla="*/ 19 w 38"/>
                <a:gd name="T5" fmla="*/ 237 h 243"/>
                <a:gd name="T6" fmla="*/ 38 w 38"/>
                <a:gd name="T7" fmla="*/ 243 h 243"/>
                <a:gd name="T8" fmla="*/ 38 w 38"/>
                <a:gd name="T9" fmla="*/ 118 h 243"/>
                <a:gd name="T10" fmla="*/ 38 w 38"/>
                <a:gd name="T11" fmla="*/ 6 h 243"/>
                <a:gd name="T12" fmla="*/ 0 w 38"/>
                <a:gd name="T13" fmla="*/ 0 h 243"/>
              </a:gdLst>
              <a:ahLst/>
              <a:cxnLst>
                <a:cxn ang="0">
                  <a:pos x="T0" y="T1"/>
                </a:cxn>
                <a:cxn ang="0">
                  <a:pos x="T2" y="T3"/>
                </a:cxn>
                <a:cxn ang="0">
                  <a:pos x="T4" y="T5"/>
                </a:cxn>
                <a:cxn ang="0">
                  <a:pos x="T6" y="T7"/>
                </a:cxn>
                <a:cxn ang="0">
                  <a:pos x="T8" y="T9"/>
                </a:cxn>
                <a:cxn ang="0">
                  <a:pos x="T10" y="T11"/>
                </a:cxn>
                <a:cxn ang="0">
                  <a:pos x="T12" y="T13"/>
                </a:cxn>
              </a:cxnLst>
              <a:rect l="0" t="0" r="r" b="b"/>
              <a:pathLst>
                <a:path w="38" h="243">
                  <a:moveTo>
                    <a:pt x="0" y="0"/>
                  </a:moveTo>
                  <a:cubicBezTo>
                    <a:pt x="0" y="226"/>
                    <a:pt x="0" y="226"/>
                    <a:pt x="0" y="226"/>
                  </a:cubicBezTo>
                  <a:cubicBezTo>
                    <a:pt x="19" y="237"/>
                    <a:pt x="19" y="237"/>
                    <a:pt x="19" y="237"/>
                  </a:cubicBezTo>
                  <a:cubicBezTo>
                    <a:pt x="25" y="240"/>
                    <a:pt x="31" y="242"/>
                    <a:pt x="38" y="243"/>
                  </a:cubicBezTo>
                  <a:cubicBezTo>
                    <a:pt x="38" y="118"/>
                    <a:pt x="38" y="118"/>
                    <a:pt x="38" y="118"/>
                  </a:cubicBezTo>
                  <a:cubicBezTo>
                    <a:pt x="38" y="6"/>
                    <a:pt x="38" y="6"/>
                    <a:pt x="38" y="6"/>
                  </a:cubicBezTo>
                  <a:cubicBezTo>
                    <a:pt x="0" y="0"/>
                    <a:pt x="0" y="0"/>
                    <a:pt x="0" y="0"/>
                  </a:cubicBezTo>
                </a:path>
              </a:pathLst>
            </a:custGeom>
            <a:solidFill>
              <a:srgbClr val="08121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1" name="ï$ļí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C9B6AEF-0581-4B78-8C1B-AE8103CFB9A7}"/>
                </a:ext>
              </a:extLst>
            </p:cNvPr>
            <p:cNvSpPr/>
            <p:nvPr/>
          </p:nvSpPr>
          <p:spPr bwMode="auto">
            <a:xfrm>
              <a:off x="4837295" y="5045471"/>
              <a:ext cx="204411" cy="253012"/>
            </a:xfrm>
            <a:custGeom>
              <a:avLst/>
              <a:gdLst>
                <a:gd name="T0" fmla="*/ 160 w 189"/>
                <a:gd name="T1" fmla="*/ 155 h 234"/>
                <a:gd name="T2" fmla="*/ 155 w 189"/>
                <a:gd name="T3" fmla="*/ 154 h 234"/>
                <a:gd name="T4" fmla="*/ 146 w 189"/>
                <a:gd name="T5" fmla="*/ 149 h 234"/>
                <a:gd name="T6" fmla="*/ 130 w 189"/>
                <a:gd name="T7" fmla="*/ 140 h 234"/>
                <a:gd name="T8" fmla="*/ 185 w 189"/>
                <a:gd name="T9" fmla="*/ 122 h 234"/>
                <a:gd name="T10" fmla="*/ 172 w 189"/>
                <a:gd name="T11" fmla="*/ 148 h 234"/>
                <a:gd name="T12" fmla="*/ 160 w 189"/>
                <a:gd name="T13" fmla="*/ 155 h 234"/>
                <a:gd name="T14" fmla="*/ 128 w 189"/>
                <a:gd name="T15" fmla="*/ 0 h 234"/>
                <a:gd name="T16" fmla="*/ 112 w 189"/>
                <a:gd name="T17" fmla="*/ 8 h 234"/>
                <a:gd name="T18" fmla="*/ 46 w 189"/>
                <a:gd name="T19" fmla="*/ 105 h 234"/>
                <a:gd name="T20" fmla="*/ 46 w 189"/>
                <a:gd name="T21" fmla="*/ 130 h 234"/>
                <a:gd name="T22" fmla="*/ 0 w 189"/>
                <a:gd name="T23" fmla="*/ 146 h 234"/>
                <a:gd name="T24" fmla="*/ 4 w 189"/>
                <a:gd name="T25" fmla="*/ 157 h 234"/>
                <a:gd name="T26" fmla="*/ 8 w 189"/>
                <a:gd name="T27" fmla="*/ 169 h 234"/>
                <a:gd name="T28" fmla="*/ 11 w 189"/>
                <a:gd name="T29" fmla="*/ 181 h 234"/>
                <a:gd name="T30" fmla="*/ 72 w 189"/>
                <a:gd name="T31" fmla="*/ 160 h 234"/>
                <a:gd name="T32" fmla="*/ 85 w 189"/>
                <a:gd name="T33" fmla="*/ 176 h 234"/>
                <a:gd name="T34" fmla="*/ 88 w 189"/>
                <a:gd name="T35" fmla="*/ 178 h 234"/>
                <a:gd name="T36" fmla="*/ 109 w 189"/>
                <a:gd name="T37" fmla="*/ 190 h 234"/>
                <a:gd name="T38" fmla="*/ 150 w 189"/>
                <a:gd name="T39" fmla="*/ 190 h 234"/>
                <a:gd name="T40" fmla="*/ 150 w 189"/>
                <a:gd name="T41" fmla="*/ 193 h 234"/>
                <a:gd name="T42" fmla="*/ 116 w 189"/>
                <a:gd name="T43" fmla="*/ 193 h 234"/>
                <a:gd name="T44" fmla="*/ 132 w 189"/>
                <a:gd name="T45" fmla="*/ 202 h 234"/>
                <a:gd name="T46" fmla="*/ 150 w 189"/>
                <a:gd name="T47" fmla="*/ 202 h 234"/>
                <a:gd name="T48" fmla="*/ 150 w 189"/>
                <a:gd name="T49" fmla="*/ 206 h 234"/>
                <a:gd name="T50" fmla="*/ 139 w 189"/>
                <a:gd name="T51" fmla="*/ 206 h 234"/>
                <a:gd name="T52" fmla="*/ 189 w 189"/>
                <a:gd name="T53" fmla="*/ 234 h 234"/>
                <a:gd name="T54" fmla="*/ 189 w 189"/>
                <a:gd name="T55" fmla="*/ 8 h 234"/>
                <a:gd name="T56" fmla="*/ 131 w 189"/>
                <a:gd name="T57" fmla="*/ 0 h 234"/>
                <a:gd name="T58" fmla="*/ 128 w 189"/>
                <a:gd name="T59"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9" h="234">
                  <a:moveTo>
                    <a:pt x="160" y="155"/>
                  </a:moveTo>
                  <a:cubicBezTo>
                    <a:pt x="158" y="155"/>
                    <a:pt x="156" y="155"/>
                    <a:pt x="155" y="154"/>
                  </a:cubicBezTo>
                  <a:cubicBezTo>
                    <a:pt x="146" y="149"/>
                    <a:pt x="146" y="149"/>
                    <a:pt x="146" y="149"/>
                  </a:cubicBezTo>
                  <a:cubicBezTo>
                    <a:pt x="130" y="140"/>
                    <a:pt x="130" y="140"/>
                    <a:pt x="130" y="140"/>
                  </a:cubicBezTo>
                  <a:cubicBezTo>
                    <a:pt x="185" y="122"/>
                    <a:pt x="185" y="122"/>
                    <a:pt x="185" y="122"/>
                  </a:cubicBezTo>
                  <a:cubicBezTo>
                    <a:pt x="172" y="148"/>
                    <a:pt x="172" y="148"/>
                    <a:pt x="172" y="148"/>
                  </a:cubicBezTo>
                  <a:cubicBezTo>
                    <a:pt x="169" y="153"/>
                    <a:pt x="165" y="155"/>
                    <a:pt x="160" y="155"/>
                  </a:cubicBezTo>
                  <a:moveTo>
                    <a:pt x="128" y="0"/>
                  </a:moveTo>
                  <a:cubicBezTo>
                    <a:pt x="122" y="0"/>
                    <a:pt x="116" y="3"/>
                    <a:pt x="112" y="8"/>
                  </a:cubicBezTo>
                  <a:cubicBezTo>
                    <a:pt x="46" y="105"/>
                    <a:pt x="46" y="105"/>
                    <a:pt x="46" y="105"/>
                  </a:cubicBezTo>
                  <a:cubicBezTo>
                    <a:pt x="40" y="113"/>
                    <a:pt x="41" y="123"/>
                    <a:pt x="46" y="130"/>
                  </a:cubicBezTo>
                  <a:cubicBezTo>
                    <a:pt x="0" y="146"/>
                    <a:pt x="0" y="146"/>
                    <a:pt x="0" y="146"/>
                  </a:cubicBezTo>
                  <a:cubicBezTo>
                    <a:pt x="4" y="157"/>
                    <a:pt x="4" y="157"/>
                    <a:pt x="4" y="157"/>
                  </a:cubicBezTo>
                  <a:cubicBezTo>
                    <a:pt x="8" y="169"/>
                    <a:pt x="8" y="169"/>
                    <a:pt x="8" y="169"/>
                  </a:cubicBezTo>
                  <a:cubicBezTo>
                    <a:pt x="11" y="181"/>
                    <a:pt x="11" y="181"/>
                    <a:pt x="11" y="181"/>
                  </a:cubicBezTo>
                  <a:cubicBezTo>
                    <a:pt x="72" y="160"/>
                    <a:pt x="72" y="160"/>
                    <a:pt x="72" y="160"/>
                  </a:cubicBezTo>
                  <a:cubicBezTo>
                    <a:pt x="74" y="166"/>
                    <a:pt x="78" y="172"/>
                    <a:pt x="85" y="176"/>
                  </a:cubicBezTo>
                  <a:cubicBezTo>
                    <a:pt x="88" y="178"/>
                    <a:pt x="88" y="178"/>
                    <a:pt x="88" y="178"/>
                  </a:cubicBezTo>
                  <a:cubicBezTo>
                    <a:pt x="109" y="190"/>
                    <a:pt x="109" y="190"/>
                    <a:pt x="109" y="190"/>
                  </a:cubicBezTo>
                  <a:cubicBezTo>
                    <a:pt x="150" y="190"/>
                    <a:pt x="150" y="190"/>
                    <a:pt x="150" y="190"/>
                  </a:cubicBezTo>
                  <a:cubicBezTo>
                    <a:pt x="150" y="193"/>
                    <a:pt x="150" y="193"/>
                    <a:pt x="150" y="193"/>
                  </a:cubicBezTo>
                  <a:cubicBezTo>
                    <a:pt x="116" y="193"/>
                    <a:pt x="116" y="193"/>
                    <a:pt x="116" y="193"/>
                  </a:cubicBezTo>
                  <a:cubicBezTo>
                    <a:pt x="132" y="202"/>
                    <a:pt x="132" y="202"/>
                    <a:pt x="132" y="202"/>
                  </a:cubicBezTo>
                  <a:cubicBezTo>
                    <a:pt x="150" y="202"/>
                    <a:pt x="150" y="202"/>
                    <a:pt x="150" y="202"/>
                  </a:cubicBezTo>
                  <a:cubicBezTo>
                    <a:pt x="150" y="206"/>
                    <a:pt x="150" y="206"/>
                    <a:pt x="150" y="206"/>
                  </a:cubicBezTo>
                  <a:cubicBezTo>
                    <a:pt x="139" y="206"/>
                    <a:pt x="139" y="206"/>
                    <a:pt x="139" y="206"/>
                  </a:cubicBezTo>
                  <a:cubicBezTo>
                    <a:pt x="189" y="234"/>
                    <a:pt x="189" y="234"/>
                    <a:pt x="189" y="234"/>
                  </a:cubicBezTo>
                  <a:cubicBezTo>
                    <a:pt x="189" y="8"/>
                    <a:pt x="189" y="8"/>
                    <a:pt x="189" y="8"/>
                  </a:cubicBezTo>
                  <a:cubicBezTo>
                    <a:pt x="131" y="0"/>
                    <a:pt x="131" y="0"/>
                    <a:pt x="131" y="0"/>
                  </a:cubicBezTo>
                  <a:cubicBezTo>
                    <a:pt x="130" y="0"/>
                    <a:pt x="129" y="0"/>
                    <a:pt x="128" y="0"/>
                  </a:cubicBezTo>
                </a:path>
              </a:pathLst>
            </a:custGeom>
            <a:solidFill>
              <a:srgbClr val="D3D2D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2" name="iSḷ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3237691-C644-495F-912C-59B964CE051A}"/>
                </a:ext>
              </a:extLst>
            </p:cNvPr>
            <p:cNvSpPr/>
            <p:nvPr/>
          </p:nvSpPr>
          <p:spPr bwMode="auto">
            <a:xfrm>
              <a:off x="4954987" y="5041708"/>
              <a:ext cx="44313" cy="3336"/>
            </a:xfrm>
            <a:custGeom>
              <a:avLst/>
              <a:gdLst>
                <a:gd name="T0" fmla="*/ 93 w 93"/>
                <a:gd name="T1" fmla="*/ 0 h 7"/>
                <a:gd name="T2" fmla="*/ 0 w 93"/>
                <a:gd name="T3" fmla="*/ 0 h 7"/>
                <a:gd name="T4" fmla="*/ 16 w 93"/>
                <a:gd name="T5" fmla="*/ 7 h 7"/>
                <a:gd name="T6" fmla="*/ 93 w 93"/>
                <a:gd name="T7" fmla="*/ 7 h 7"/>
                <a:gd name="T8" fmla="*/ 93 w 93"/>
                <a:gd name="T9" fmla="*/ 0 h 7"/>
              </a:gdLst>
              <a:ahLst/>
              <a:cxnLst>
                <a:cxn ang="0">
                  <a:pos x="T0" y="T1"/>
                </a:cxn>
                <a:cxn ang="0">
                  <a:pos x="T2" y="T3"/>
                </a:cxn>
                <a:cxn ang="0">
                  <a:pos x="T4" y="T5"/>
                </a:cxn>
                <a:cxn ang="0">
                  <a:pos x="T6" y="T7"/>
                </a:cxn>
                <a:cxn ang="0">
                  <a:pos x="T8" y="T9"/>
                </a:cxn>
              </a:cxnLst>
              <a:rect l="0" t="0" r="r" b="b"/>
              <a:pathLst>
                <a:path w="93" h="7">
                  <a:moveTo>
                    <a:pt x="93" y="0"/>
                  </a:moveTo>
                  <a:lnTo>
                    <a:pt x="0" y="0"/>
                  </a:lnTo>
                  <a:lnTo>
                    <a:pt x="16" y="7"/>
                  </a:lnTo>
                  <a:lnTo>
                    <a:pt x="93" y="7"/>
                  </a:lnTo>
                  <a:lnTo>
                    <a:pt x="93" y="0"/>
                  </a:lnTo>
                  <a:close/>
                </a:path>
              </a:pathLst>
            </a:custGeom>
            <a:solidFill>
              <a:srgbClr val="2525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3" name="iṩḻî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5F36DD2-7F11-4D1D-85BB-8A80069ABE4F}"/>
                </a:ext>
              </a:extLst>
            </p:cNvPr>
            <p:cNvSpPr/>
            <p:nvPr/>
          </p:nvSpPr>
          <p:spPr bwMode="auto">
            <a:xfrm>
              <a:off x="4954987" y="5041708"/>
              <a:ext cx="44313" cy="3336"/>
            </a:xfrm>
            <a:custGeom>
              <a:avLst/>
              <a:gdLst>
                <a:gd name="T0" fmla="*/ 93 w 93"/>
                <a:gd name="T1" fmla="*/ 0 h 7"/>
                <a:gd name="T2" fmla="*/ 0 w 93"/>
                <a:gd name="T3" fmla="*/ 0 h 7"/>
                <a:gd name="T4" fmla="*/ 16 w 93"/>
                <a:gd name="T5" fmla="*/ 7 h 7"/>
                <a:gd name="T6" fmla="*/ 93 w 93"/>
                <a:gd name="T7" fmla="*/ 7 h 7"/>
                <a:gd name="T8" fmla="*/ 93 w 93"/>
                <a:gd name="T9" fmla="*/ 0 h 7"/>
              </a:gdLst>
              <a:ahLst/>
              <a:cxnLst>
                <a:cxn ang="0">
                  <a:pos x="T0" y="T1"/>
                </a:cxn>
                <a:cxn ang="0">
                  <a:pos x="T2" y="T3"/>
                </a:cxn>
                <a:cxn ang="0">
                  <a:pos x="T4" y="T5"/>
                </a:cxn>
                <a:cxn ang="0">
                  <a:pos x="T6" y="T7"/>
                </a:cxn>
                <a:cxn ang="0">
                  <a:pos x="T8" y="T9"/>
                </a:cxn>
              </a:cxnLst>
              <a:rect l="0" t="0" r="r" b="b"/>
              <a:pathLst>
                <a:path w="93" h="7">
                  <a:moveTo>
                    <a:pt x="93" y="0"/>
                  </a:moveTo>
                  <a:lnTo>
                    <a:pt x="0" y="0"/>
                  </a:lnTo>
                  <a:lnTo>
                    <a:pt x="16" y="7"/>
                  </a:lnTo>
                  <a:lnTo>
                    <a:pt x="93" y="7"/>
                  </a:lnTo>
                  <a:lnTo>
                    <a:pt x="9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4" name="iṡľíď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157DB5A-D5FC-436C-ADA4-43B3F49E0D7F}"/>
                </a:ext>
              </a:extLst>
            </p:cNvPr>
            <p:cNvSpPr/>
            <p:nvPr/>
          </p:nvSpPr>
          <p:spPr bwMode="auto">
            <a:xfrm>
              <a:off x="4979764" y="5054574"/>
              <a:ext cx="19536" cy="4288"/>
            </a:xfrm>
            <a:custGeom>
              <a:avLst/>
              <a:gdLst>
                <a:gd name="T0" fmla="*/ 41 w 41"/>
                <a:gd name="T1" fmla="*/ 0 h 9"/>
                <a:gd name="T2" fmla="*/ 0 w 41"/>
                <a:gd name="T3" fmla="*/ 0 h 9"/>
                <a:gd name="T4" fmla="*/ 16 w 41"/>
                <a:gd name="T5" fmla="*/ 9 h 9"/>
                <a:gd name="T6" fmla="*/ 41 w 41"/>
                <a:gd name="T7" fmla="*/ 9 h 9"/>
                <a:gd name="T8" fmla="*/ 41 w 41"/>
                <a:gd name="T9" fmla="*/ 0 h 9"/>
              </a:gdLst>
              <a:ahLst/>
              <a:cxnLst>
                <a:cxn ang="0">
                  <a:pos x="T0" y="T1"/>
                </a:cxn>
                <a:cxn ang="0">
                  <a:pos x="T2" y="T3"/>
                </a:cxn>
                <a:cxn ang="0">
                  <a:pos x="T4" y="T5"/>
                </a:cxn>
                <a:cxn ang="0">
                  <a:pos x="T6" y="T7"/>
                </a:cxn>
                <a:cxn ang="0">
                  <a:pos x="T8" y="T9"/>
                </a:cxn>
              </a:cxnLst>
              <a:rect l="0" t="0" r="r" b="b"/>
              <a:pathLst>
                <a:path w="41" h="9">
                  <a:moveTo>
                    <a:pt x="41" y="0"/>
                  </a:moveTo>
                  <a:lnTo>
                    <a:pt x="0" y="0"/>
                  </a:lnTo>
                  <a:lnTo>
                    <a:pt x="16" y="9"/>
                  </a:lnTo>
                  <a:lnTo>
                    <a:pt x="41" y="9"/>
                  </a:lnTo>
                  <a:lnTo>
                    <a:pt x="41" y="0"/>
                  </a:lnTo>
                  <a:close/>
                </a:path>
              </a:pathLst>
            </a:custGeom>
            <a:solidFill>
              <a:srgbClr val="2525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5" name="îšļí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F43C87E-03D0-44AF-8AD9-6D54C9F39D9D}"/>
                </a:ext>
              </a:extLst>
            </p:cNvPr>
            <p:cNvSpPr/>
            <p:nvPr/>
          </p:nvSpPr>
          <p:spPr bwMode="auto">
            <a:xfrm>
              <a:off x="4979764" y="5054574"/>
              <a:ext cx="19536" cy="4288"/>
            </a:xfrm>
            <a:custGeom>
              <a:avLst/>
              <a:gdLst>
                <a:gd name="T0" fmla="*/ 41 w 41"/>
                <a:gd name="T1" fmla="*/ 0 h 9"/>
                <a:gd name="T2" fmla="*/ 0 w 41"/>
                <a:gd name="T3" fmla="*/ 0 h 9"/>
                <a:gd name="T4" fmla="*/ 16 w 41"/>
                <a:gd name="T5" fmla="*/ 9 h 9"/>
                <a:gd name="T6" fmla="*/ 41 w 41"/>
                <a:gd name="T7" fmla="*/ 9 h 9"/>
                <a:gd name="T8" fmla="*/ 41 w 41"/>
                <a:gd name="T9" fmla="*/ 0 h 9"/>
              </a:gdLst>
              <a:ahLst/>
              <a:cxnLst>
                <a:cxn ang="0">
                  <a:pos x="T0" y="T1"/>
                </a:cxn>
                <a:cxn ang="0">
                  <a:pos x="T2" y="T3"/>
                </a:cxn>
                <a:cxn ang="0">
                  <a:pos x="T4" y="T5"/>
                </a:cxn>
                <a:cxn ang="0">
                  <a:pos x="T6" y="T7"/>
                </a:cxn>
                <a:cxn ang="0">
                  <a:pos x="T8" y="T9"/>
                </a:cxn>
              </a:cxnLst>
              <a:rect l="0" t="0" r="r" b="b"/>
              <a:pathLst>
                <a:path w="41" h="9">
                  <a:moveTo>
                    <a:pt x="41" y="0"/>
                  </a:moveTo>
                  <a:lnTo>
                    <a:pt x="0" y="0"/>
                  </a:lnTo>
                  <a:lnTo>
                    <a:pt x="16" y="9"/>
                  </a:lnTo>
                  <a:lnTo>
                    <a:pt x="41" y="9"/>
                  </a:lnTo>
                  <a:lnTo>
                    <a:pt x="4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6" name="ïşļî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F5F4FBA-EA2B-4628-921A-8CF30A4D7C60}"/>
                </a:ext>
              </a:extLst>
            </p:cNvPr>
            <p:cNvSpPr/>
            <p:nvPr/>
          </p:nvSpPr>
          <p:spPr bwMode="auto">
            <a:xfrm>
              <a:off x="4932592" y="5086448"/>
              <a:ext cx="128650" cy="68137"/>
            </a:xfrm>
            <a:custGeom>
              <a:avLst/>
              <a:gdLst>
                <a:gd name="T0" fmla="*/ 0 w 119"/>
                <a:gd name="T1" fmla="*/ 63 h 63"/>
                <a:gd name="T2" fmla="*/ 114 w 119"/>
                <a:gd name="T3" fmla="*/ 28 h 63"/>
                <a:gd name="T4" fmla="*/ 117 w 119"/>
                <a:gd name="T5" fmla="*/ 23 h 63"/>
                <a:gd name="T6" fmla="*/ 113 w 119"/>
                <a:gd name="T7" fmla="*/ 13 h 63"/>
                <a:gd name="T8" fmla="*/ 69 w 119"/>
                <a:gd name="T9" fmla="*/ 2 h 63"/>
                <a:gd name="T10" fmla="*/ 48 w 119"/>
                <a:gd name="T11" fmla="*/ 9 h 63"/>
                <a:gd name="T12" fmla="*/ 0 w 119"/>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119" h="63">
                  <a:moveTo>
                    <a:pt x="0" y="63"/>
                  </a:moveTo>
                  <a:cubicBezTo>
                    <a:pt x="114" y="28"/>
                    <a:pt x="114" y="28"/>
                    <a:pt x="114" y="28"/>
                  </a:cubicBezTo>
                  <a:cubicBezTo>
                    <a:pt x="117" y="23"/>
                    <a:pt x="117" y="23"/>
                    <a:pt x="117" y="23"/>
                  </a:cubicBezTo>
                  <a:cubicBezTo>
                    <a:pt x="119" y="19"/>
                    <a:pt x="117" y="14"/>
                    <a:pt x="113" y="13"/>
                  </a:cubicBezTo>
                  <a:cubicBezTo>
                    <a:pt x="69" y="2"/>
                    <a:pt x="69" y="2"/>
                    <a:pt x="69" y="2"/>
                  </a:cubicBezTo>
                  <a:cubicBezTo>
                    <a:pt x="61" y="0"/>
                    <a:pt x="53" y="3"/>
                    <a:pt x="48" y="9"/>
                  </a:cubicBezTo>
                  <a:lnTo>
                    <a:pt x="0" y="63"/>
                  </a:lnTo>
                  <a:close/>
                </a:path>
              </a:pathLst>
            </a:custGeom>
            <a:solidFill>
              <a:srgbClr val="D39B5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7" name="iŝḻíḋ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8753107-1EE8-4743-86E9-CEC7068D9267}"/>
                </a:ext>
              </a:extLst>
            </p:cNvPr>
            <p:cNvSpPr/>
            <p:nvPr/>
          </p:nvSpPr>
          <p:spPr bwMode="auto">
            <a:xfrm>
              <a:off x="4879702" y="5023076"/>
              <a:ext cx="366892" cy="294943"/>
            </a:xfrm>
            <a:custGeom>
              <a:avLst/>
              <a:gdLst>
                <a:gd name="T0" fmla="*/ 225 w 340"/>
                <a:gd name="T1" fmla="*/ 27 h 273"/>
                <a:gd name="T2" fmla="*/ 212 w 340"/>
                <a:gd name="T3" fmla="*/ 19 h 273"/>
                <a:gd name="T4" fmla="*/ 92 w 340"/>
                <a:gd name="T5" fmla="*/ 1 h 273"/>
                <a:gd name="T6" fmla="*/ 73 w 340"/>
                <a:gd name="T7" fmla="*/ 10 h 273"/>
                <a:gd name="T8" fmla="*/ 7 w 340"/>
                <a:gd name="T9" fmla="*/ 106 h 273"/>
                <a:gd name="T10" fmla="*/ 14 w 340"/>
                <a:gd name="T11" fmla="*/ 137 h 273"/>
                <a:gd name="T12" fmla="*/ 40 w 340"/>
                <a:gd name="T13" fmla="*/ 132 h 273"/>
                <a:gd name="T14" fmla="*/ 97 w 340"/>
                <a:gd name="T15" fmla="*/ 68 h 273"/>
                <a:gd name="T16" fmla="*/ 118 w 340"/>
                <a:gd name="T17" fmla="*/ 61 h 273"/>
                <a:gd name="T18" fmla="*/ 162 w 340"/>
                <a:gd name="T19" fmla="*/ 72 h 273"/>
                <a:gd name="T20" fmla="*/ 166 w 340"/>
                <a:gd name="T21" fmla="*/ 82 h 273"/>
                <a:gd name="T22" fmla="*/ 133 w 340"/>
                <a:gd name="T23" fmla="*/ 149 h 273"/>
                <a:gd name="T24" fmla="*/ 116 w 340"/>
                <a:gd name="T25" fmla="*/ 155 h 273"/>
                <a:gd name="T26" fmla="*/ 107 w 340"/>
                <a:gd name="T27" fmla="*/ 150 h 273"/>
                <a:gd name="T28" fmla="*/ 49 w 340"/>
                <a:gd name="T29" fmla="*/ 179 h 273"/>
                <a:gd name="T30" fmla="*/ 169 w 340"/>
                <a:gd name="T31" fmla="*/ 246 h 273"/>
                <a:gd name="T32" fmla="*/ 204 w 340"/>
                <a:gd name="T33" fmla="*/ 252 h 273"/>
                <a:gd name="T34" fmla="*/ 240 w 340"/>
                <a:gd name="T35" fmla="*/ 258 h 273"/>
                <a:gd name="T36" fmla="*/ 263 w 340"/>
                <a:gd name="T37" fmla="*/ 273 h 273"/>
                <a:gd name="T38" fmla="*/ 340 w 340"/>
                <a:gd name="T39" fmla="*/ 203 h 273"/>
                <a:gd name="T40" fmla="*/ 225 w 340"/>
                <a:gd name="T41" fmla="*/ 27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73">
                  <a:moveTo>
                    <a:pt x="225" y="27"/>
                  </a:moveTo>
                  <a:cubicBezTo>
                    <a:pt x="222" y="22"/>
                    <a:pt x="217" y="19"/>
                    <a:pt x="212" y="19"/>
                  </a:cubicBezTo>
                  <a:cubicBezTo>
                    <a:pt x="92" y="1"/>
                    <a:pt x="92" y="1"/>
                    <a:pt x="92" y="1"/>
                  </a:cubicBezTo>
                  <a:cubicBezTo>
                    <a:pt x="84" y="0"/>
                    <a:pt x="77" y="4"/>
                    <a:pt x="73" y="10"/>
                  </a:cubicBezTo>
                  <a:cubicBezTo>
                    <a:pt x="7" y="106"/>
                    <a:pt x="7" y="106"/>
                    <a:pt x="7" y="106"/>
                  </a:cubicBezTo>
                  <a:cubicBezTo>
                    <a:pt x="0" y="116"/>
                    <a:pt x="3" y="131"/>
                    <a:pt x="14" y="137"/>
                  </a:cubicBezTo>
                  <a:cubicBezTo>
                    <a:pt x="22" y="142"/>
                    <a:pt x="33" y="140"/>
                    <a:pt x="40" y="132"/>
                  </a:cubicBezTo>
                  <a:cubicBezTo>
                    <a:pt x="97" y="68"/>
                    <a:pt x="97" y="68"/>
                    <a:pt x="97" y="68"/>
                  </a:cubicBezTo>
                  <a:cubicBezTo>
                    <a:pt x="102" y="62"/>
                    <a:pt x="110" y="59"/>
                    <a:pt x="118" y="61"/>
                  </a:cubicBezTo>
                  <a:cubicBezTo>
                    <a:pt x="162" y="72"/>
                    <a:pt x="162" y="72"/>
                    <a:pt x="162" y="72"/>
                  </a:cubicBezTo>
                  <a:cubicBezTo>
                    <a:pt x="166" y="73"/>
                    <a:pt x="168" y="78"/>
                    <a:pt x="166" y="82"/>
                  </a:cubicBezTo>
                  <a:cubicBezTo>
                    <a:pt x="133" y="149"/>
                    <a:pt x="133" y="149"/>
                    <a:pt x="133" y="149"/>
                  </a:cubicBezTo>
                  <a:cubicBezTo>
                    <a:pt x="130" y="156"/>
                    <a:pt x="122" y="158"/>
                    <a:pt x="116" y="155"/>
                  </a:cubicBezTo>
                  <a:cubicBezTo>
                    <a:pt x="107" y="150"/>
                    <a:pt x="107" y="150"/>
                    <a:pt x="107" y="150"/>
                  </a:cubicBezTo>
                  <a:cubicBezTo>
                    <a:pt x="49" y="179"/>
                    <a:pt x="49" y="179"/>
                    <a:pt x="49" y="179"/>
                  </a:cubicBezTo>
                  <a:cubicBezTo>
                    <a:pt x="169" y="246"/>
                    <a:pt x="169" y="246"/>
                    <a:pt x="169" y="246"/>
                  </a:cubicBezTo>
                  <a:cubicBezTo>
                    <a:pt x="180" y="252"/>
                    <a:pt x="192" y="254"/>
                    <a:pt x="204" y="252"/>
                  </a:cubicBezTo>
                  <a:cubicBezTo>
                    <a:pt x="216" y="249"/>
                    <a:pt x="229" y="252"/>
                    <a:pt x="240" y="258"/>
                  </a:cubicBezTo>
                  <a:cubicBezTo>
                    <a:pt x="263" y="273"/>
                    <a:pt x="263" y="273"/>
                    <a:pt x="263" y="273"/>
                  </a:cubicBezTo>
                  <a:cubicBezTo>
                    <a:pt x="340" y="203"/>
                    <a:pt x="340" y="203"/>
                    <a:pt x="340" y="203"/>
                  </a:cubicBezTo>
                  <a:lnTo>
                    <a:pt x="225" y="27"/>
                  </a:lnTo>
                  <a:close/>
                </a:path>
              </a:pathLst>
            </a:custGeom>
            <a:solidFill>
              <a:srgbClr val="F1C48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8" name="ïṡlî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9FAA151-675A-4C11-B100-08C2B3FD53CB}"/>
                </a:ext>
              </a:extLst>
            </p:cNvPr>
            <p:cNvSpPr/>
            <p:nvPr/>
          </p:nvSpPr>
          <p:spPr bwMode="auto">
            <a:xfrm>
              <a:off x="4837295" y="5076919"/>
              <a:ext cx="313525" cy="117691"/>
            </a:xfrm>
            <a:custGeom>
              <a:avLst/>
              <a:gdLst>
                <a:gd name="T0" fmla="*/ 0 w 658"/>
                <a:gd name="T1" fmla="*/ 220 h 247"/>
                <a:gd name="T2" fmla="*/ 649 w 658"/>
                <a:gd name="T3" fmla="*/ 0 h 247"/>
                <a:gd name="T4" fmla="*/ 658 w 658"/>
                <a:gd name="T5" fmla="*/ 25 h 247"/>
                <a:gd name="T6" fmla="*/ 9 w 658"/>
                <a:gd name="T7" fmla="*/ 247 h 247"/>
                <a:gd name="T8" fmla="*/ 0 w 658"/>
                <a:gd name="T9" fmla="*/ 220 h 247"/>
              </a:gdLst>
              <a:ahLst/>
              <a:cxnLst>
                <a:cxn ang="0">
                  <a:pos x="T0" y="T1"/>
                </a:cxn>
                <a:cxn ang="0">
                  <a:pos x="T2" y="T3"/>
                </a:cxn>
                <a:cxn ang="0">
                  <a:pos x="T4" y="T5"/>
                </a:cxn>
                <a:cxn ang="0">
                  <a:pos x="T6" y="T7"/>
                </a:cxn>
                <a:cxn ang="0">
                  <a:pos x="T8" y="T9"/>
                </a:cxn>
              </a:cxnLst>
              <a:rect l="0" t="0" r="r" b="b"/>
              <a:pathLst>
                <a:path w="658" h="247">
                  <a:moveTo>
                    <a:pt x="0" y="220"/>
                  </a:moveTo>
                  <a:lnTo>
                    <a:pt x="649" y="0"/>
                  </a:lnTo>
                  <a:lnTo>
                    <a:pt x="658" y="25"/>
                  </a:lnTo>
                  <a:lnTo>
                    <a:pt x="9" y="247"/>
                  </a:lnTo>
                  <a:lnTo>
                    <a:pt x="0" y="220"/>
                  </a:lnTo>
                  <a:close/>
                </a:path>
              </a:pathLst>
            </a:custGeom>
            <a:solidFill>
              <a:srgbClr val="3497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9" name="iśļ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1BDB688-75BF-4673-9854-D7C9787AD938}"/>
                </a:ext>
              </a:extLst>
            </p:cNvPr>
            <p:cNvSpPr/>
            <p:nvPr/>
          </p:nvSpPr>
          <p:spPr bwMode="auto">
            <a:xfrm>
              <a:off x="4845872" y="5101696"/>
              <a:ext cx="313525" cy="117691"/>
            </a:xfrm>
            <a:custGeom>
              <a:avLst/>
              <a:gdLst>
                <a:gd name="T0" fmla="*/ 0 w 658"/>
                <a:gd name="T1" fmla="*/ 220 h 247"/>
                <a:gd name="T2" fmla="*/ 649 w 658"/>
                <a:gd name="T3" fmla="*/ 0 h 247"/>
                <a:gd name="T4" fmla="*/ 658 w 658"/>
                <a:gd name="T5" fmla="*/ 27 h 247"/>
                <a:gd name="T6" fmla="*/ 7 w 658"/>
                <a:gd name="T7" fmla="*/ 247 h 247"/>
                <a:gd name="T8" fmla="*/ 0 w 658"/>
                <a:gd name="T9" fmla="*/ 220 h 247"/>
              </a:gdLst>
              <a:ahLst/>
              <a:cxnLst>
                <a:cxn ang="0">
                  <a:pos x="T0" y="T1"/>
                </a:cxn>
                <a:cxn ang="0">
                  <a:pos x="T2" y="T3"/>
                </a:cxn>
                <a:cxn ang="0">
                  <a:pos x="T4" y="T5"/>
                </a:cxn>
                <a:cxn ang="0">
                  <a:pos x="T6" y="T7"/>
                </a:cxn>
                <a:cxn ang="0">
                  <a:pos x="T8" y="T9"/>
                </a:cxn>
              </a:cxnLst>
              <a:rect l="0" t="0" r="r" b="b"/>
              <a:pathLst>
                <a:path w="658" h="247">
                  <a:moveTo>
                    <a:pt x="0" y="220"/>
                  </a:moveTo>
                  <a:lnTo>
                    <a:pt x="649" y="0"/>
                  </a:lnTo>
                  <a:lnTo>
                    <a:pt x="658" y="27"/>
                  </a:lnTo>
                  <a:lnTo>
                    <a:pt x="7" y="247"/>
                  </a:lnTo>
                  <a:lnTo>
                    <a:pt x="0" y="220"/>
                  </a:lnTo>
                  <a:close/>
                </a:path>
              </a:pathLst>
            </a:custGeom>
            <a:solidFill>
              <a:srgbClr val="3497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0" name="iśľí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9A2462B-CEEA-42EF-B3D3-5A3F943D4DD1}"/>
                </a:ext>
              </a:extLst>
            </p:cNvPr>
            <p:cNvSpPr/>
            <p:nvPr/>
          </p:nvSpPr>
          <p:spPr bwMode="auto">
            <a:xfrm>
              <a:off x="4841584" y="5088831"/>
              <a:ext cx="313525" cy="117691"/>
            </a:xfrm>
            <a:custGeom>
              <a:avLst/>
              <a:gdLst>
                <a:gd name="T0" fmla="*/ 0 w 658"/>
                <a:gd name="T1" fmla="*/ 222 h 247"/>
                <a:gd name="T2" fmla="*/ 649 w 658"/>
                <a:gd name="T3" fmla="*/ 0 h 247"/>
                <a:gd name="T4" fmla="*/ 658 w 658"/>
                <a:gd name="T5" fmla="*/ 27 h 247"/>
                <a:gd name="T6" fmla="*/ 9 w 658"/>
                <a:gd name="T7" fmla="*/ 247 h 247"/>
                <a:gd name="T8" fmla="*/ 0 w 658"/>
                <a:gd name="T9" fmla="*/ 222 h 247"/>
              </a:gdLst>
              <a:ahLst/>
              <a:cxnLst>
                <a:cxn ang="0">
                  <a:pos x="T0" y="T1"/>
                </a:cxn>
                <a:cxn ang="0">
                  <a:pos x="T2" y="T3"/>
                </a:cxn>
                <a:cxn ang="0">
                  <a:pos x="T4" y="T5"/>
                </a:cxn>
                <a:cxn ang="0">
                  <a:pos x="T6" y="T7"/>
                </a:cxn>
                <a:cxn ang="0">
                  <a:pos x="T8" y="T9"/>
                </a:cxn>
              </a:cxnLst>
              <a:rect l="0" t="0" r="r" b="b"/>
              <a:pathLst>
                <a:path w="658" h="247">
                  <a:moveTo>
                    <a:pt x="0" y="222"/>
                  </a:moveTo>
                  <a:lnTo>
                    <a:pt x="649" y="0"/>
                  </a:lnTo>
                  <a:lnTo>
                    <a:pt x="658" y="27"/>
                  </a:lnTo>
                  <a:lnTo>
                    <a:pt x="9" y="247"/>
                  </a:lnTo>
                  <a:lnTo>
                    <a:pt x="0" y="222"/>
                  </a:lnTo>
                  <a:close/>
                </a:path>
              </a:pathLst>
            </a:custGeom>
            <a:solidFill>
              <a:srgbClr val="2585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1" name="ïšl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208F32D-B0E2-4500-A050-DE2FC5EAF884}"/>
                </a:ext>
              </a:extLst>
            </p:cNvPr>
            <p:cNvSpPr/>
            <p:nvPr/>
          </p:nvSpPr>
          <p:spPr bwMode="auto">
            <a:xfrm>
              <a:off x="5162733" y="5068342"/>
              <a:ext cx="28113" cy="40978"/>
            </a:xfrm>
            <a:custGeom>
              <a:avLst/>
              <a:gdLst>
                <a:gd name="T0" fmla="*/ 12 w 26"/>
                <a:gd name="T1" fmla="*/ 38 h 38"/>
                <a:gd name="T2" fmla="*/ 23 w 26"/>
                <a:gd name="T3" fmla="*/ 14 h 38"/>
                <a:gd name="T4" fmla="*/ 0 w 26"/>
                <a:gd name="T5" fmla="*/ 3 h 38"/>
                <a:gd name="T6" fmla="*/ 12 w 26"/>
                <a:gd name="T7" fmla="*/ 38 h 38"/>
              </a:gdLst>
              <a:ahLst/>
              <a:cxnLst>
                <a:cxn ang="0">
                  <a:pos x="T0" y="T1"/>
                </a:cxn>
                <a:cxn ang="0">
                  <a:pos x="T2" y="T3"/>
                </a:cxn>
                <a:cxn ang="0">
                  <a:pos x="T4" y="T5"/>
                </a:cxn>
                <a:cxn ang="0">
                  <a:pos x="T6" y="T7"/>
                </a:cxn>
              </a:cxnLst>
              <a:rect l="0" t="0" r="r" b="b"/>
              <a:pathLst>
                <a:path w="26" h="38">
                  <a:moveTo>
                    <a:pt x="12" y="38"/>
                  </a:moveTo>
                  <a:cubicBezTo>
                    <a:pt x="21" y="34"/>
                    <a:pt x="26" y="24"/>
                    <a:pt x="23" y="14"/>
                  </a:cubicBezTo>
                  <a:cubicBezTo>
                    <a:pt x="20" y="5"/>
                    <a:pt x="9" y="0"/>
                    <a:pt x="0" y="3"/>
                  </a:cubicBezTo>
                  <a:lnTo>
                    <a:pt x="12" y="38"/>
                  </a:lnTo>
                  <a:close/>
                </a:path>
              </a:pathLst>
            </a:custGeom>
            <a:solidFill>
              <a:srgbClr val="FFB8C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2" name="íṡľî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4158FB7-6563-4F41-8C69-D2D07289AB19}"/>
                </a:ext>
              </a:extLst>
            </p:cNvPr>
            <p:cNvSpPr/>
            <p:nvPr/>
          </p:nvSpPr>
          <p:spPr bwMode="auto">
            <a:xfrm>
              <a:off x="5146532" y="5071678"/>
              <a:ext cx="29066" cy="42884"/>
            </a:xfrm>
            <a:custGeom>
              <a:avLst/>
              <a:gdLst>
                <a:gd name="T0" fmla="*/ 34 w 61"/>
                <a:gd name="T1" fmla="*/ 0 h 90"/>
                <a:gd name="T2" fmla="*/ 0 w 61"/>
                <a:gd name="T3" fmla="*/ 11 h 90"/>
                <a:gd name="T4" fmla="*/ 27 w 61"/>
                <a:gd name="T5" fmla="*/ 90 h 90"/>
                <a:gd name="T6" fmla="*/ 61 w 61"/>
                <a:gd name="T7" fmla="*/ 79 h 90"/>
                <a:gd name="T8" fmla="*/ 34 w 61"/>
                <a:gd name="T9" fmla="*/ 0 h 90"/>
              </a:gdLst>
              <a:ahLst/>
              <a:cxnLst>
                <a:cxn ang="0">
                  <a:pos x="T0" y="T1"/>
                </a:cxn>
                <a:cxn ang="0">
                  <a:pos x="T2" y="T3"/>
                </a:cxn>
                <a:cxn ang="0">
                  <a:pos x="T4" y="T5"/>
                </a:cxn>
                <a:cxn ang="0">
                  <a:pos x="T6" y="T7"/>
                </a:cxn>
                <a:cxn ang="0">
                  <a:pos x="T8" y="T9"/>
                </a:cxn>
              </a:cxnLst>
              <a:rect l="0" t="0" r="r" b="b"/>
              <a:pathLst>
                <a:path w="61" h="90">
                  <a:moveTo>
                    <a:pt x="34" y="0"/>
                  </a:moveTo>
                  <a:lnTo>
                    <a:pt x="0" y="11"/>
                  </a:lnTo>
                  <a:lnTo>
                    <a:pt x="27" y="90"/>
                  </a:lnTo>
                  <a:lnTo>
                    <a:pt x="61" y="79"/>
                  </a:lnTo>
                  <a:lnTo>
                    <a:pt x="34" y="0"/>
                  </a:lnTo>
                  <a:close/>
                </a:path>
              </a:pathLst>
            </a:custGeom>
            <a:solidFill>
              <a:srgbClr val="A8A8A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3" name="ïŝ1i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4D13DA7-EE32-46B6-A692-F150F0E4EBD3}"/>
                </a:ext>
              </a:extLst>
            </p:cNvPr>
            <p:cNvSpPr/>
            <p:nvPr/>
          </p:nvSpPr>
          <p:spPr bwMode="auto">
            <a:xfrm>
              <a:off x="5146532" y="5074537"/>
              <a:ext cx="20489" cy="40024"/>
            </a:xfrm>
            <a:custGeom>
              <a:avLst/>
              <a:gdLst>
                <a:gd name="T0" fmla="*/ 0 w 43"/>
                <a:gd name="T1" fmla="*/ 5 h 84"/>
                <a:gd name="T2" fmla="*/ 16 w 43"/>
                <a:gd name="T3" fmla="*/ 0 h 84"/>
                <a:gd name="T4" fmla="*/ 43 w 43"/>
                <a:gd name="T5" fmla="*/ 78 h 84"/>
                <a:gd name="T6" fmla="*/ 27 w 43"/>
                <a:gd name="T7" fmla="*/ 84 h 84"/>
                <a:gd name="T8" fmla="*/ 0 w 43"/>
                <a:gd name="T9" fmla="*/ 5 h 84"/>
              </a:gdLst>
              <a:ahLst/>
              <a:cxnLst>
                <a:cxn ang="0">
                  <a:pos x="T0" y="T1"/>
                </a:cxn>
                <a:cxn ang="0">
                  <a:pos x="T2" y="T3"/>
                </a:cxn>
                <a:cxn ang="0">
                  <a:pos x="T4" y="T5"/>
                </a:cxn>
                <a:cxn ang="0">
                  <a:pos x="T6" y="T7"/>
                </a:cxn>
                <a:cxn ang="0">
                  <a:pos x="T8" y="T9"/>
                </a:cxn>
              </a:cxnLst>
              <a:rect l="0" t="0" r="r" b="b"/>
              <a:pathLst>
                <a:path w="43" h="84">
                  <a:moveTo>
                    <a:pt x="0" y="5"/>
                  </a:moveTo>
                  <a:lnTo>
                    <a:pt x="16" y="0"/>
                  </a:lnTo>
                  <a:lnTo>
                    <a:pt x="43" y="78"/>
                  </a:lnTo>
                  <a:lnTo>
                    <a:pt x="27" y="84"/>
                  </a:lnTo>
                  <a:lnTo>
                    <a:pt x="0" y="5"/>
                  </a:lnTo>
                  <a:close/>
                </a:path>
              </a:pathLst>
            </a:custGeom>
            <a:solidFill>
              <a:srgbClr val="68686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4" name="işḷ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B3E863DD-86C4-4E67-9514-164D79094B8F}"/>
                </a:ext>
              </a:extLst>
            </p:cNvPr>
            <p:cNvSpPr/>
            <p:nvPr/>
          </p:nvSpPr>
          <p:spPr bwMode="auto">
            <a:xfrm>
              <a:off x="4814901" y="5181745"/>
              <a:ext cx="34307" cy="37642"/>
            </a:xfrm>
            <a:custGeom>
              <a:avLst/>
              <a:gdLst>
                <a:gd name="T0" fmla="*/ 72 w 72"/>
                <a:gd name="T1" fmla="*/ 79 h 79"/>
                <a:gd name="T2" fmla="*/ 47 w 72"/>
                <a:gd name="T3" fmla="*/ 0 h 79"/>
                <a:gd name="T4" fmla="*/ 0 w 72"/>
                <a:gd name="T5" fmla="*/ 45 h 79"/>
                <a:gd name="T6" fmla="*/ 9 w 72"/>
                <a:gd name="T7" fmla="*/ 75 h 79"/>
                <a:gd name="T8" fmla="*/ 72 w 72"/>
                <a:gd name="T9" fmla="*/ 79 h 79"/>
              </a:gdLst>
              <a:ahLst/>
              <a:cxnLst>
                <a:cxn ang="0">
                  <a:pos x="T0" y="T1"/>
                </a:cxn>
                <a:cxn ang="0">
                  <a:pos x="T2" y="T3"/>
                </a:cxn>
                <a:cxn ang="0">
                  <a:pos x="T4" y="T5"/>
                </a:cxn>
                <a:cxn ang="0">
                  <a:pos x="T6" y="T7"/>
                </a:cxn>
                <a:cxn ang="0">
                  <a:pos x="T8" y="T9"/>
                </a:cxn>
              </a:cxnLst>
              <a:rect l="0" t="0" r="r" b="b"/>
              <a:pathLst>
                <a:path w="72" h="79">
                  <a:moveTo>
                    <a:pt x="72" y="79"/>
                  </a:moveTo>
                  <a:lnTo>
                    <a:pt x="47" y="0"/>
                  </a:lnTo>
                  <a:lnTo>
                    <a:pt x="0" y="45"/>
                  </a:lnTo>
                  <a:lnTo>
                    <a:pt x="9" y="75"/>
                  </a:lnTo>
                  <a:lnTo>
                    <a:pt x="72" y="79"/>
                  </a:lnTo>
                  <a:close/>
                </a:path>
              </a:pathLst>
            </a:custGeom>
            <a:solidFill>
              <a:srgbClr val="EDF2F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5" name="iSlî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345DBE0-7A3D-4D99-8DA1-D101812F0B0B}"/>
                </a:ext>
              </a:extLst>
            </p:cNvPr>
            <p:cNvSpPr/>
            <p:nvPr/>
          </p:nvSpPr>
          <p:spPr bwMode="auto">
            <a:xfrm>
              <a:off x="4845872" y="5101696"/>
              <a:ext cx="309238" cy="105779"/>
            </a:xfrm>
            <a:custGeom>
              <a:avLst/>
              <a:gdLst>
                <a:gd name="T0" fmla="*/ 649 w 649"/>
                <a:gd name="T1" fmla="*/ 2 h 222"/>
                <a:gd name="T2" fmla="*/ 0 w 649"/>
                <a:gd name="T3" fmla="*/ 222 h 222"/>
                <a:gd name="T4" fmla="*/ 0 w 649"/>
                <a:gd name="T5" fmla="*/ 220 h 222"/>
                <a:gd name="T6" fmla="*/ 649 w 649"/>
                <a:gd name="T7" fmla="*/ 0 h 222"/>
                <a:gd name="T8" fmla="*/ 649 w 649"/>
                <a:gd name="T9" fmla="*/ 2 h 222"/>
              </a:gdLst>
              <a:ahLst/>
              <a:cxnLst>
                <a:cxn ang="0">
                  <a:pos x="T0" y="T1"/>
                </a:cxn>
                <a:cxn ang="0">
                  <a:pos x="T2" y="T3"/>
                </a:cxn>
                <a:cxn ang="0">
                  <a:pos x="T4" y="T5"/>
                </a:cxn>
                <a:cxn ang="0">
                  <a:pos x="T6" y="T7"/>
                </a:cxn>
                <a:cxn ang="0">
                  <a:pos x="T8" y="T9"/>
                </a:cxn>
              </a:cxnLst>
              <a:rect l="0" t="0" r="r" b="b"/>
              <a:pathLst>
                <a:path w="649" h="222">
                  <a:moveTo>
                    <a:pt x="649" y="2"/>
                  </a:moveTo>
                  <a:lnTo>
                    <a:pt x="0" y="222"/>
                  </a:lnTo>
                  <a:lnTo>
                    <a:pt x="0" y="220"/>
                  </a:lnTo>
                  <a:lnTo>
                    <a:pt x="649" y="0"/>
                  </a:lnTo>
                  <a:lnTo>
                    <a:pt x="649" y="2"/>
                  </a:lnTo>
                  <a:close/>
                </a:path>
              </a:pathLst>
            </a:custGeom>
            <a:solidFill>
              <a:srgbClr val="3497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6" name="ïş1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93FB85B-E1D1-46BD-A0FB-C212BFA33F57}"/>
                </a:ext>
              </a:extLst>
            </p:cNvPr>
            <p:cNvSpPr/>
            <p:nvPr/>
          </p:nvSpPr>
          <p:spPr bwMode="auto">
            <a:xfrm>
              <a:off x="4841584" y="5089783"/>
              <a:ext cx="310190" cy="105779"/>
            </a:xfrm>
            <a:custGeom>
              <a:avLst/>
              <a:gdLst>
                <a:gd name="T0" fmla="*/ 651 w 651"/>
                <a:gd name="T1" fmla="*/ 2 h 222"/>
                <a:gd name="T2" fmla="*/ 0 w 651"/>
                <a:gd name="T3" fmla="*/ 222 h 222"/>
                <a:gd name="T4" fmla="*/ 0 w 651"/>
                <a:gd name="T5" fmla="*/ 220 h 222"/>
                <a:gd name="T6" fmla="*/ 649 w 651"/>
                <a:gd name="T7" fmla="*/ 0 h 222"/>
                <a:gd name="T8" fmla="*/ 651 w 651"/>
                <a:gd name="T9" fmla="*/ 2 h 222"/>
              </a:gdLst>
              <a:ahLst/>
              <a:cxnLst>
                <a:cxn ang="0">
                  <a:pos x="T0" y="T1"/>
                </a:cxn>
                <a:cxn ang="0">
                  <a:pos x="T2" y="T3"/>
                </a:cxn>
                <a:cxn ang="0">
                  <a:pos x="T4" y="T5"/>
                </a:cxn>
                <a:cxn ang="0">
                  <a:pos x="T6" y="T7"/>
                </a:cxn>
                <a:cxn ang="0">
                  <a:pos x="T8" y="T9"/>
                </a:cxn>
              </a:cxnLst>
              <a:rect l="0" t="0" r="r" b="b"/>
              <a:pathLst>
                <a:path w="651" h="222">
                  <a:moveTo>
                    <a:pt x="651" y="2"/>
                  </a:moveTo>
                  <a:lnTo>
                    <a:pt x="0" y="222"/>
                  </a:lnTo>
                  <a:lnTo>
                    <a:pt x="0" y="220"/>
                  </a:lnTo>
                  <a:lnTo>
                    <a:pt x="649" y="0"/>
                  </a:lnTo>
                  <a:lnTo>
                    <a:pt x="651" y="2"/>
                  </a:lnTo>
                  <a:close/>
                </a:path>
              </a:pathLst>
            </a:custGeom>
            <a:solidFill>
              <a:srgbClr val="3497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7" name="iSļí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379FED6-A956-4ADE-90CD-F77DF73D5785}"/>
                </a:ext>
              </a:extLst>
            </p:cNvPr>
            <p:cNvSpPr/>
            <p:nvPr/>
          </p:nvSpPr>
          <p:spPr bwMode="auto">
            <a:xfrm>
              <a:off x="4909721" y="5157921"/>
              <a:ext cx="85290" cy="58131"/>
            </a:xfrm>
            <a:custGeom>
              <a:avLst/>
              <a:gdLst>
                <a:gd name="T0" fmla="*/ 43 w 79"/>
                <a:gd name="T1" fmla="*/ 6 h 54"/>
                <a:gd name="T2" fmla="*/ 10 w 79"/>
                <a:gd name="T3" fmla="*/ 13 h 54"/>
                <a:gd name="T4" fmla="*/ 18 w 79"/>
                <a:gd name="T5" fmla="*/ 52 h 54"/>
                <a:gd name="T6" fmla="*/ 21 w 79"/>
                <a:gd name="T7" fmla="*/ 54 h 54"/>
                <a:gd name="T8" fmla="*/ 79 w 79"/>
                <a:gd name="T9" fmla="*/ 25 h 54"/>
                <a:gd name="T10" fmla="*/ 43 w 79"/>
                <a:gd name="T11" fmla="*/ 6 h 54"/>
              </a:gdLst>
              <a:ahLst/>
              <a:cxnLst>
                <a:cxn ang="0">
                  <a:pos x="T0" y="T1"/>
                </a:cxn>
                <a:cxn ang="0">
                  <a:pos x="T2" y="T3"/>
                </a:cxn>
                <a:cxn ang="0">
                  <a:pos x="T4" y="T5"/>
                </a:cxn>
                <a:cxn ang="0">
                  <a:pos x="T6" y="T7"/>
                </a:cxn>
                <a:cxn ang="0">
                  <a:pos x="T8" y="T9"/>
                </a:cxn>
                <a:cxn ang="0">
                  <a:pos x="T10" y="T11"/>
                </a:cxn>
              </a:cxnLst>
              <a:rect l="0" t="0" r="r" b="b"/>
              <a:pathLst>
                <a:path w="79" h="54">
                  <a:moveTo>
                    <a:pt x="43" y="6"/>
                  </a:moveTo>
                  <a:cubicBezTo>
                    <a:pt x="32" y="0"/>
                    <a:pt x="18" y="3"/>
                    <a:pt x="10" y="13"/>
                  </a:cubicBezTo>
                  <a:cubicBezTo>
                    <a:pt x="0" y="25"/>
                    <a:pt x="4" y="44"/>
                    <a:pt x="18" y="52"/>
                  </a:cubicBezTo>
                  <a:cubicBezTo>
                    <a:pt x="21" y="54"/>
                    <a:pt x="21" y="54"/>
                    <a:pt x="21" y="54"/>
                  </a:cubicBezTo>
                  <a:cubicBezTo>
                    <a:pt x="79" y="25"/>
                    <a:pt x="79" y="25"/>
                    <a:pt x="79" y="25"/>
                  </a:cubicBezTo>
                  <a:lnTo>
                    <a:pt x="43" y="6"/>
                  </a:lnTo>
                  <a:close/>
                </a:path>
              </a:pathLst>
            </a:custGeom>
            <a:solidFill>
              <a:srgbClr val="F1C48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8" name="îṣḷ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FAFAF9F-1D18-4DB9-84C9-176CC94B617A}"/>
                </a:ext>
              </a:extLst>
            </p:cNvPr>
            <p:cNvSpPr/>
            <p:nvPr/>
          </p:nvSpPr>
          <p:spPr bwMode="auto">
            <a:xfrm>
              <a:off x="5146532" y="5219387"/>
              <a:ext cx="156287" cy="149139"/>
            </a:xfrm>
            <a:custGeom>
              <a:avLst/>
              <a:gdLst>
                <a:gd name="T0" fmla="*/ 0 w 328"/>
                <a:gd name="T1" fmla="*/ 238 h 313"/>
                <a:gd name="T2" fmla="*/ 265 w 328"/>
                <a:gd name="T3" fmla="*/ 0 h 313"/>
                <a:gd name="T4" fmla="*/ 328 w 328"/>
                <a:gd name="T5" fmla="*/ 68 h 313"/>
                <a:gd name="T6" fmla="*/ 61 w 328"/>
                <a:gd name="T7" fmla="*/ 313 h 313"/>
                <a:gd name="T8" fmla="*/ 0 w 328"/>
                <a:gd name="T9" fmla="*/ 238 h 313"/>
              </a:gdLst>
              <a:ahLst/>
              <a:cxnLst>
                <a:cxn ang="0">
                  <a:pos x="T0" y="T1"/>
                </a:cxn>
                <a:cxn ang="0">
                  <a:pos x="T2" y="T3"/>
                </a:cxn>
                <a:cxn ang="0">
                  <a:pos x="T4" y="T5"/>
                </a:cxn>
                <a:cxn ang="0">
                  <a:pos x="T6" y="T7"/>
                </a:cxn>
                <a:cxn ang="0">
                  <a:pos x="T8" y="T9"/>
                </a:cxn>
              </a:cxnLst>
              <a:rect l="0" t="0" r="r" b="b"/>
              <a:pathLst>
                <a:path w="328" h="313">
                  <a:moveTo>
                    <a:pt x="0" y="238"/>
                  </a:moveTo>
                  <a:lnTo>
                    <a:pt x="265" y="0"/>
                  </a:lnTo>
                  <a:lnTo>
                    <a:pt x="328" y="68"/>
                  </a:lnTo>
                  <a:lnTo>
                    <a:pt x="61" y="313"/>
                  </a:lnTo>
                  <a:lnTo>
                    <a:pt x="0" y="238"/>
                  </a:lnTo>
                  <a:close/>
                </a:path>
              </a:pathLst>
            </a:custGeom>
            <a:solidFill>
              <a:srgbClr val="F5F8E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9" name="任意多边形 308">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AA7F059-A3B3-4C83-A6F9-7F9FBE082C42}"/>
                </a:ext>
              </a:extLst>
            </p:cNvPr>
            <p:cNvSpPr/>
            <p:nvPr/>
          </p:nvSpPr>
          <p:spPr bwMode="auto">
            <a:xfrm>
              <a:off x="5183223" y="5265130"/>
              <a:ext cx="465827" cy="436317"/>
            </a:xfrm>
            <a:custGeom>
              <a:avLst/>
              <a:gdLst>
                <a:gd name="connsiteX0" fmla="*/ 184566 w 812751"/>
                <a:gd name="connsiteY0" fmla="*/ 0 h 761263"/>
                <a:gd name="connsiteX1" fmla="*/ 812751 w 812751"/>
                <a:gd name="connsiteY1" fmla="*/ 761263 h 761263"/>
                <a:gd name="connsiteX2" fmla="*/ 452965 w 812751"/>
                <a:gd name="connsiteY2" fmla="*/ 761263 h 761263"/>
                <a:gd name="connsiteX3" fmla="*/ 0 w 812751"/>
                <a:gd name="connsiteY3" fmla="*/ 169624 h 761263"/>
              </a:gdLst>
              <a:ahLst/>
              <a:cxnLst>
                <a:cxn ang="0">
                  <a:pos x="connsiteX0" y="connsiteY0"/>
                </a:cxn>
                <a:cxn ang="0">
                  <a:pos x="connsiteX1" y="connsiteY1"/>
                </a:cxn>
                <a:cxn ang="0">
                  <a:pos x="connsiteX2" y="connsiteY2"/>
                </a:cxn>
                <a:cxn ang="0">
                  <a:pos x="connsiteX3" y="connsiteY3"/>
                </a:cxn>
              </a:cxnLst>
              <a:rect l="l" t="t" r="r" b="b"/>
              <a:pathLst>
                <a:path w="812751" h="761263">
                  <a:moveTo>
                    <a:pt x="184566" y="0"/>
                  </a:moveTo>
                  <a:lnTo>
                    <a:pt x="812751" y="761263"/>
                  </a:lnTo>
                  <a:lnTo>
                    <a:pt x="452965" y="761263"/>
                  </a:lnTo>
                  <a:lnTo>
                    <a:pt x="0" y="169624"/>
                  </a:lnTo>
                  <a:close/>
                </a:path>
              </a:pathLst>
            </a:custGeom>
            <a:solidFill>
              <a:srgbClr val="052230"/>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noAutofit/>
            </a:bodyPr>
            <a:lstStyle/>
            <a:p>
              <a:pPr algn="ctr"/>
              <a:endParaRPr/>
            </a:p>
          </p:txBody>
        </p:sp>
      </p:grpSp>
      <p:sp>
        <p:nvSpPr>
          <p:cNvPr id="325" name="iSļ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853191A-19BC-41C7-88C6-D3937D84851F}"/>
              </a:ext>
            </a:extLst>
          </p:cNvPr>
          <p:cNvSpPr/>
          <p:nvPr/>
        </p:nvSpPr>
        <p:spPr bwMode="auto">
          <a:xfrm>
            <a:off x="4633135" y="2189929"/>
            <a:ext cx="276398" cy="276398"/>
          </a:xfrm>
          <a:custGeom>
            <a:avLst/>
            <a:gdLst>
              <a:gd name="T0" fmla="*/ 584 w 584"/>
              <a:gd name="T1" fmla="*/ 339 h 584"/>
              <a:gd name="T2" fmla="*/ 584 w 584"/>
              <a:gd name="T3" fmla="*/ 245 h 584"/>
              <a:gd name="T4" fmla="*/ 515 w 584"/>
              <a:gd name="T5" fmla="*/ 245 h 584"/>
              <a:gd name="T6" fmla="*/ 509 w 584"/>
              <a:gd name="T7" fmla="*/ 221 h 584"/>
              <a:gd name="T8" fmla="*/ 568 w 584"/>
              <a:gd name="T9" fmla="*/ 187 h 584"/>
              <a:gd name="T10" fmla="*/ 521 w 584"/>
              <a:gd name="T11" fmla="*/ 106 h 584"/>
              <a:gd name="T12" fmla="*/ 462 w 584"/>
              <a:gd name="T13" fmla="*/ 140 h 584"/>
              <a:gd name="T14" fmla="*/ 444 w 584"/>
              <a:gd name="T15" fmla="*/ 122 h 584"/>
              <a:gd name="T16" fmla="*/ 478 w 584"/>
              <a:gd name="T17" fmla="*/ 63 h 584"/>
              <a:gd name="T18" fmla="*/ 397 w 584"/>
              <a:gd name="T19" fmla="*/ 16 h 584"/>
              <a:gd name="T20" fmla="*/ 363 w 584"/>
              <a:gd name="T21" fmla="*/ 75 h 584"/>
              <a:gd name="T22" fmla="*/ 339 w 584"/>
              <a:gd name="T23" fmla="*/ 69 h 584"/>
              <a:gd name="T24" fmla="*/ 339 w 584"/>
              <a:gd name="T25" fmla="*/ 0 h 584"/>
              <a:gd name="T26" fmla="*/ 245 w 584"/>
              <a:gd name="T27" fmla="*/ 0 h 584"/>
              <a:gd name="T28" fmla="*/ 245 w 584"/>
              <a:gd name="T29" fmla="*/ 69 h 584"/>
              <a:gd name="T30" fmla="*/ 221 w 584"/>
              <a:gd name="T31" fmla="*/ 75 h 584"/>
              <a:gd name="T32" fmla="*/ 187 w 584"/>
              <a:gd name="T33" fmla="*/ 16 h 584"/>
              <a:gd name="T34" fmla="*/ 106 w 584"/>
              <a:gd name="T35" fmla="*/ 63 h 584"/>
              <a:gd name="T36" fmla="*/ 140 w 584"/>
              <a:gd name="T37" fmla="*/ 122 h 584"/>
              <a:gd name="T38" fmla="*/ 122 w 584"/>
              <a:gd name="T39" fmla="*/ 140 h 584"/>
              <a:gd name="T40" fmla="*/ 63 w 584"/>
              <a:gd name="T41" fmla="*/ 106 h 584"/>
              <a:gd name="T42" fmla="*/ 16 w 584"/>
              <a:gd name="T43" fmla="*/ 187 h 584"/>
              <a:gd name="T44" fmla="*/ 75 w 584"/>
              <a:gd name="T45" fmla="*/ 221 h 584"/>
              <a:gd name="T46" fmla="*/ 69 w 584"/>
              <a:gd name="T47" fmla="*/ 245 h 584"/>
              <a:gd name="T48" fmla="*/ 0 w 584"/>
              <a:gd name="T49" fmla="*/ 245 h 584"/>
              <a:gd name="T50" fmla="*/ 0 w 584"/>
              <a:gd name="T51" fmla="*/ 339 h 584"/>
              <a:gd name="T52" fmla="*/ 69 w 584"/>
              <a:gd name="T53" fmla="*/ 339 h 584"/>
              <a:gd name="T54" fmla="*/ 75 w 584"/>
              <a:gd name="T55" fmla="*/ 363 h 584"/>
              <a:gd name="T56" fmla="*/ 16 w 584"/>
              <a:gd name="T57" fmla="*/ 397 h 584"/>
              <a:gd name="T58" fmla="*/ 63 w 584"/>
              <a:gd name="T59" fmla="*/ 478 h 584"/>
              <a:gd name="T60" fmla="*/ 122 w 584"/>
              <a:gd name="T61" fmla="*/ 444 h 584"/>
              <a:gd name="T62" fmla="*/ 140 w 584"/>
              <a:gd name="T63" fmla="*/ 462 h 584"/>
              <a:gd name="T64" fmla="*/ 106 w 584"/>
              <a:gd name="T65" fmla="*/ 521 h 584"/>
              <a:gd name="T66" fmla="*/ 187 w 584"/>
              <a:gd name="T67" fmla="*/ 568 h 584"/>
              <a:gd name="T68" fmla="*/ 221 w 584"/>
              <a:gd name="T69" fmla="*/ 509 h 584"/>
              <a:gd name="T70" fmla="*/ 245 w 584"/>
              <a:gd name="T71" fmla="*/ 515 h 584"/>
              <a:gd name="T72" fmla="*/ 245 w 584"/>
              <a:gd name="T73" fmla="*/ 584 h 584"/>
              <a:gd name="T74" fmla="*/ 339 w 584"/>
              <a:gd name="T75" fmla="*/ 584 h 584"/>
              <a:gd name="T76" fmla="*/ 339 w 584"/>
              <a:gd name="T77" fmla="*/ 515 h 584"/>
              <a:gd name="T78" fmla="*/ 363 w 584"/>
              <a:gd name="T79" fmla="*/ 509 h 584"/>
              <a:gd name="T80" fmla="*/ 397 w 584"/>
              <a:gd name="T81" fmla="*/ 568 h 584"/>
              <a:gd name="T82" fmla="*/ 478 w 584"/>
              <a:gd name="T83" fmla="*/ 521 h 584"/>
              <a:gd name="T84" fmla="*/ 444 w 584"/>
              <a:gd name="T85" fmla="*/ 462 h 584"/>
              <a:gd name="T86" fmla="*/ 462 w 584"/>
              <a:gd name="T87" fmla="*/ 444 h 584"/>
              <a:gd name="T88" fmla="*/ 521 w 584"/>
              <a:gd name="T89" fmla="*/ 478 h 584"/>
              <a:gd name="T90" fmla="*/ 568 w 584"/>
              <a:gd name="T91" fmla="*/ 397 h 584"/>
              <a:gd name="T92" fmla="*/ 509 w 584"/>
              <a:gd name="T93" fmla="*/ 363 h 584"/>
              <a:gd name="T94" fmla="*/ 515 w 584"/>
              <a:gd name="T95" fmla="*/ 339 h 584"/>
              <a:gd name="T96" fmla="*/ 584 w 584"/>
              <a:gd name="T97" fmla="*/ 339 h 584"/>
              <a:gd name="T98" fmla="*/ 458 w 584"/>
              <a:gd name="T99" fmla="*/ 292 h 584"/>
              <a:gd name="T100" fmla="*/ 292 w 584"/>
              <a:gd name="T101" fmla="*/ 458 h 584"/>
              <a:gd name="T102" fmla="*/ 126 w 584"/>
              <a:gd name="T103" fmla="*/ 292 h 584"/>
              <a:gd name="T104" fmla="*/ 292 w 584"/>
              <a:gd name="T105" fmla="*/ 126 h 584"/>
              <a:gd name="T106" fmla="*/ 458 w 584"/>
              <a:gd name="T107" fmla="*/ 29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4" h="584">
                <a:moveTo>
                  <a:pt x="584" y="339"/>
                </a:moveTo>
                <a:cubicBezTo>
                  <a:pt x="584" y="245"/>
                  <a:pt x="584" y="245"/>
                  <a:pt x="584" y="245"/>
                </a:cubicBezTo>
                <a:cubicBezTo>
                  <a:pt x="515" y="245"/>
                  <a:pt x="515" y="245"/>
                  <a:pt x="515" y="245"/>
                </a:cubicBezTo>
                <a:cubicBezTo>
                  <a:pt x="514" y="237"/>
                  <a:pt x="511" y="229"/>
                  <a:pt x="509" y="221"/>
                </a:cubicBezTo>
                <a:cubicBezTo>
                  <a:pt x="568" y="187"/>
                  <a:pt x="568" y="187"/>
                  <a:pt x="568" y="187"/>
                </a:cubicBezTo>
                <a:cubicBezTo>
                  <a:pt x="521" y="106"/>
                  <a:pt x="521" y="106"/>
                  <a:pt x="521" y="106"/>
                </a:cubicBezTo>
                <a:cubicBezTo>
                  <a:pt x="462" y="140"/>
                  <a:pt x="462" y="140"/>
                  <a:pt x="462" y="140"/>
                </a:cubicBezTo>
                <a:cubicBezTo>
                  <a:pt x="456" y="134"/>
                  <a:pt x="450" y="128"/>
                  <a:pt x="444" y="122"/>
                </a:cubicBezTo>
                <a:cubicBezTo>
                  <a:pt x="478" y="63"/>
                  <a:pt x="478" y="63"/>
                  <a:pt x="478" y="63"/>
                </a:cubicBezTo>
                <a:cubicBezTo>
                  <a:pt x="397" y="16"/>
                  <a:pt x="397" y="16"/>
                  <a:pt x="397" y="16"/>
                </a:cubicBezTo>
                <a:cubicBezTo>
                  <a:pt x="363" y="75"/>
                  <a:pt x="363" y="75"/>
                  <a:pt x="363" y="75"/>
                </a:cubicBezTo>
                <a:cubicBezTo>
                  <a:pt x="355" y="73"/>
                  <a:pt x="347" y="70"/>
                  <a:pt x="339" y="69"/>
                </a:cubicBezTo>
                <a:cubicBezTo>
                  <a:pt x="339" y="0"/>
                  <a:pt x="339" y="0"/>
                  <a:pt x="339" y="0"/>
                </a:cubicBezTo>
                <a:cubicBezTo>
                  <a:pt x="245" y="0"/>
                  <a:pt x="245" y="0"/>
                  <a:pt x="245" y="0"/>
                </a:cubicBezTo>
                <a:cubicBezTo>
                  <a:pt x="245" y="69"/>
                  <a:pt x="245" y="69"/>
                  <a:pt x="245" y="69"/>
                </a:cubicBezTo>
                <a:cubicBezTo>
                  <a:pt x="237" y="70"/>
                  <a:pt x="229" y="73"/>
                  <a:pt x="221" y="75"/>
                </a:cubicBezTo>
                <a:cubicBezTo>
                  <a:pt x="187" y="16"/>
                  <a:pt x="187" y="16"/>
                  <a:pt x="187" y="16"/>
                </a:cubicBezTo>
                <a:cubicBezTo>
                  <a:pt x="106" y="63"/>
                  <a:pt x="106" y="63"/>
                  <a:pt x="106" y="63"/>
                </a:cubicBezTo>
                <a:cubicBezTo>
                  <a:pt x="140" y="122"/>
                  <a:pt x="140" y="122"/>
                  <a:pt x="140" y="122"/>
                </a:cubicBezTo>
                <a:cubicBezTo>
                  <a:pt x="134" y="128"/>
                  <a:pt x="128" y="134"/>
                  <a:pt x="122" y="140"/>
                </a:cubicBezTo>
                <a:cubicBezTo>
                  <a:pt x="63" y="106"/>
                  <a:pt x="63" y="106"/>
                  <a:pt x="63" y="106"/>
                </a:cubicBezTo>
                <a:cubicBezTo>
                  <a:pt x="16" y="187"/>
                  <a:pt x="16" y="187"/>
                  <a:pt x="16" y="187"/>
                </a:cubicBezTo>
                <a:cubicBezTo>
                  <a:pt x="75" y="221"/>
                  <a:pt x="75" y="221"/>
                  <a:pt x="75" y="221"/>
                </a:cubicBezTo>
                <a:cubicBezTo>
                  <a:pt x="73" y="229"/>
                  <a:pt x="71" y="237"/>
                  <a:pt x="69" y="245"/>
                </a:cubicBezTo>
                <a:cubicBezTo>
                  <a:pt x="0" y="245"/>
                  <a:pt x="0" y="245"/>
                  <a:pt x="0" y="245"/>
                </a:cubicBezTo>
                <a:cubicBezTo>
                  <a:pt x="0" y="339"/>
                  <a:pt x="0" y="339"/>
                  <a:pt x="0" y="339"/>
                </a:cubicBezTo>
                <a:cubicBezTo>
                  <a:pt x="69" y="339"/>
                  <a:pt x="69" y="339"/>
                  <a:pt x="69" y="339"/>
                </a:cubicBezTo>
                <a:cubicBezTo>
                  <a:pt x="71" y="347"/>
                  <a:pt x="73" y="355"/>
                  <a:pt x="75" y="363"/>
                </a:cubicBezTo>
                <a:cubicBezTo>
                  <a:pt x="16" y="397"/>
                  <a:pt x="16" y="397"/>
                  <a:pt x="16" y="397"/>
                </a:cubicBezTo>
                <a:cubicBezTo>
                  <a:pt x="63" y="478"/>
                  <a:pt x="63" y="478"/>
                  <a:pt x="63" y="478"/>
                </a:cubicBezTo>
                <a:cubicBezTo>
                  <a:pt x="122" y="444"/>
                  <a:pt x="122" y="444"/>
                  <a:pt x="122" y="444"/>
                </a:cubicBezTo>
                <a:cubicBezTo>
                  <a:pt x="128" y="450"/>
                  <a:pt x="134" y="456"/>
                  <a:pt x="140" y="462"/>
                </a:cubicBezTo>
                <a:cubicBezTo>
                  <a:pt x="106" y="521"/>
                  <a:pt x="106" y="521"/>
                  <a:pt x="106" y="521"/>
                </a:cubicBezTo>
                <a:cubicBezTo>
                  <a:pt x="187" y="568"/>
                  <a:pt x="187" y="568"/>
                  <a:pt x="187" y="568"/>
                </a:cubicBezTo>
                <a:cubicBezTo>
                  <a:pt x="221" y="509"/>
                  <a:pt x="221" y="509"/>
                  <a:pt x="221" y="509"/>
                </a:cubicBezTo>
                <a:cubicBezTo>
                  <a:pt x="229" y="511"/>
                  <a:pt x="237" y="514"/>
                  <a:pt x="245" y="515"/>
                </a:cubicBezTo>
                <a:cubicBezTo>
                  <a:pt x="245" y="584"/>
                  <a:pt x="245" y="584"/>
                  <a:pt x="245" y="584"/>
                </a:cubicBezTo>
                <a:cubicBezTo>
                  <a:pt x="339" y="584"/>
                  <a:pt x="339" y="584"/>
                  <a:pt x="339" y="584"/>
                </a:cubicBezTo>
                <a:cubicBezTo>
                  <a:pt x="339" y="515"/>
                  <a:pt x="339" y="515"/>
                  <a:pt x="339" y="515"/>
                </a:cubicBezTo>
                <a:cubicBezTo>
                  <a:pt x="347" y="514"/>
                  <a:pt x="355" y="511"/>
                  <a:pt x="363" y="509"/>
                </a:cubicBezTo>
                <a:cubicBezTo>
                  <a:pt x="397" y="568"/>
                  <a:pt x="397" y="568"/>
                  <a:pt x="397" y="568"/>
                </a:cubicBezTo>
                <a:cubicBezTo>
                  <a:pt x="478" y="521"/>
                  <a:pt x="478" y="521"/>
                  <a:pt x="478" y="521"/>
                </a:cubicBezTo>
                <a:cubicBezTo>
                  <a:pt x="444" y="462"/>
                  <a:pt x="444" y="462"/>
                  <a:pt x="444" y="462"/>
                </a:cubicBezTo>
                <a:cubicBezTo>
                  <a:pt x="450" y="456"/>
                  <a:pt x="456" y="450"/>
                  <a:pt x="462" y="444"/>
                </a:cubicBezTo>
                <a:cubicBezTo>
                  <a:pt x="521" y="478"/>
                  <a:pt x="521" y="478"/>
                  <a:pt x="521" y="478"/>
                </a:cubicBezTo>
                <a:cubicBezTo>
                  <a:pt x="568" y="397"/>
                  <a:pt x="568" y="397"/>
                  <a:pt x="568" y="397"/>
                </a:cubicBezTo>
                <a:cubicBezTo>
                  <a:pt x="509" y="363"/>
                  <a:pt x="509" y="363"/>
                  <a:pt x="509" y="363"/>
                </a:cubicBezTo>
                <a:cubicBezTo>
                  <a:pt x="511" y="355"/>
                  <a:pt x="514" y="347"/>
                  <a:pt x="515" y="339"/>
                </a:cubicBezTo>
                <a:lnTo>
                  <a:pt x="584" y="339"/>
                </a:lnTo>
                <a:close/>
                <a:moveTo>
                  <a:pt x="458" y="292"/>
                </a:moveTo>
                <a:cubicBezTo>
                  <a:pt x="458" y="383"/>
                  <a:pt x="383" y="458"/>
                  <a:pt x="292" y="458"/>
                </a:cubicBezTo>
                <a:cubicBezTo>
                  <a:pt x="201" y="458"/>
                  <a:pt x="126" y="383"/>
                  <a:pt x="126" y="292"/>
                </a:cubicBezTo>
                <a:cubicBezTo>
                  <a:pt x="126" y="201"/>
                  <a:pt x="201" y="126"/>
                  <a:pt x="292" y="126"/>
                </a:cubicBezTo>
                <a:cubicBezTo>
                  <a:pt x="383" y="126"/>
                  <a:pt x="458" y="201"/>
                  <a:pt x="458" y="292"/>
                </a:cubicBezTo>
                <a:close/>
              </a:path>
            </a:pathLst>
          </a:custGeom>
          <a:solidFill>
            <a:schemeClr val="accent4"/>
          </a:solidFill>
          <a:ln>
            <a:noFill/>
          </a:ln>
          <a:extLst/>
        </p:spPr>
        <p:txBody>
          <a:bodyPr anchor="ctr"/>
          <a:lstStyle/>
          <a:p>
            <a:pPr algn="ctr"/>
            <a:endParaRPr/>
          </a:p>
        </p:txBody>
      </p:sp>
      <p:sp>
        <p:nvSpPr>
          <p:cNvPr id="328" name="标题 1"/>
          <p:cNvSpPr txBox="1">
            <a:spLocks/>
          </p:cNvSpPr>
          <p:nvPr/>
        </p:nvSpPr>
        <p:spPr>
          <a:xfrm>
            <a:off x="6744275" y="2327726"/>
            <a:ext cx="1202951" cy="42312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zh-CN" altLang="en-US" sz="1400" dirty="0" smtClean="0">
                <a:latin typeface="+mj-ea"/>
              </a:rPr>
              <a:t>基础概念一</a:t>
            </a:r>
            <a:endParaRPr lang="zh-CN" altLang="en-US" sz="1400" dirty="0">
              <a:latin typeface="+mj-ea"/>
            </a:endParaRPr>
          </a:p>
        </p:txBody>
      </p:sp>
      <p:sp>
        <p:nvSpPr>
          <p:cNvPr id="329" name="Rectangle 50"/>
          <p:cNvSpPr/>
          <p:nvPr/>
        </p:nvSpPr>
        <p:spPr>
          <a:xfrm>
            <a:off x="7788797" y="2369520"/>
            <a:ext cx="2391523" cy="784830"/>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a:t>
            </a:r>
            <a:r>
              <a:rPr lang="zh-CN" altLang="en-US" sz="1000" dirty="0" smtClean="0">
                <a:solidFill>
                  <a:schemeClr val="accent1"/>
                </a:solidFill>
                <a:latin typeface="+mn-ea"/>
              </a:rPr>
              <a:t>添加</a:t>
            </a:r>
            <a:r>
              <a:rPr lang="zh-CN" altLang="en-US" sz="1000" dirty="0">
                <a:solidFill>
                  <a:schemeClr val="accent1"/>
                </a:solidFill>
                <a:latin typeface="+mn-ea"/>
              </a:rPr>
              <a:t>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330" name="iSļ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853191A-19BC-41C7-88C6-D3937D84851F}"/>
              </a:ext>
            </a:extLst>
          </p:cNvPr>
          <p:cNvSpPr/>
          <p:nvPr/>
        </p:nvSpPr>
        <p:spPr bwMode="auto">
          <a:xfrm>
            <a:off x="5914368" y="2313443"/>
            <a:ext cx="807229" cy="807229"/>
          </a:xfrm>
          <a:custGeom>
            <a:avLst/>
            <a:gdLst>
              <a:gd name="T0" fmla="*/ 584 w 584"/>
              <a:gd name="T1" fmla="*/ 339 h 584"/>
              <a:gd name="T2" fmla="*/ 584 w 584"/>
              <a:gd name="T3" fmla="*/ 245 h 584"/>
              <a:gd name="T4" fmla="*/ 515 w 584"/>
              <a:gd name="T5" fmla="*/ 245 h 584"/>
              <a:gd name="T6" fmla="*/ 509 w 584"/>
              <a:gd name="T7" fmla="*/ 221 h 584"/>
              <a:gd name="T8" fmla="*/ 568 w 584"/>
              <a:gd name="T9" fmla="*/ 187 h 584"/>
              <a:gd name="T10" fmla="*/ 521 w 584"/>
              <a:gd name="T11" fmla="*/ 106 h 584"/>
              <a:gd name="T12" fmla="*/ 462 w 584"/>
              <a:gd name="T13" fmla="*/ 140 h 584"/>
              <a:gd name="T14" fmla="*/ 444 w 584"/>
              <a:gd name="T15" fmla="*/ 122 h 584"/>
              <a:gd name="T16" fmla="*/ 478 w 584"/>
              <a:gd name="T17" fmla="*/ 63 h 584"/>
              <a:gd name="T18" fmla="*/ 397 w 584"/>
              <a:gd name="T19" fmla="*/ 16 h 584"/>
              <a:gd name="T20" fmla="*/ 363 w 584"/>
              <a:gd name="T21" fmla="*/ 75 h 584"/>
              <a:gd name="T22" fmla="*/ 339 w 584"/>
              <a:gd name="T23" fmla="*/ 69 h 584"/>
              <a:gd name="T24" fmla="*/ 339 w 584"/>
              <a:gd name="T25" fmla="*/ 0 h 584"/>
              <a:gd name="T26" fmla="*/ 245 w 584"/>
              <a:gd name="T27" fmla="*/ 0 h 584"/>
              <a:gd name="T28" fmla="*/ 245 w 584"/>
              <a:gd name="T29" fmla="*/ 69 h 584"/>
              <a:gd name="T30" fmla="*/ 221 w 584"/>
              <a:gd name="T31" fmla="*/ 75 h 584"/>
              <a:gd name="T32" fmla="*/ 187 w 584"/>
              <a:gd name="T33" fmla="*/ 16 h 584"/>
              <a:gd name="T34" fmla="*/ 106 w 584"/>
              <a:gd name="T35" fmla="*/ 63 h 584"/>
              <a:gd name="T36" fmla="*/ 140 w 584"/>
              <a:gd name="T37" fmla="*/ 122 h 584"/>
              <a:gd name="T38" fmla="*/ 122 w 584"/>
              <a:gd name="T39" fmla="*/ 140 h 584"/>
              <a:gd name="T40" fmla="*/ 63 w 584"/>
              <a:gd name="T41" fmla="*/ 106 h 584"/>
              <a:gd name="T42" fmla="*/ 16 w 584"/>
              <a:gd name="T43" fmla="*/ 187 h 584"/>
              <a:gd name="T44" fmla="*/ 75 w 584"/>
              <a:gd name="T45" fmla="*/ 221 h 584"/>
              <a:gd name="T46" fmla="*/ 69 w 584"/>
              <a:gd name="T47" fmla="*/ 245 h 584"/>
              <a:gd name="T48" fmla="*/ 0 w 584"/>
              <a:gd name="T49" fmla="*/ 245 h 584"/>
              <a:gd name="T50" fmla="*/ 0 w 584"/>
              <a:gd name="T51" fmla="*/ 339 h 584"/>
              <a:gd name="T52" fmla="*/ 69 w 584"/>
              <a:gd name="T53" fmla="*/ 339 h 584"/>
              <a:gd name="T54" fmla="*/ 75 w 584"/>
              <a:gd name="T55" fmla="*/ 363 h 584"/>
              <a:gd name="T56" fmla="*/ 16 w 584"/>
              <a:gd name="T57" fmla="*/ 397 h 584"/>
              <a:gd name="T58" fmla="*/ 63 w 584"/>
              <a:gd name="T59" fmla="*/ 478 h 584"/>
              <a:gd name="T60" fmla="*/ 122 w 584"/>
              <a:gd name="T61" fmla="*/ 444 h 584"/>
              <a:gd name="T62" fmla="*/ 140 w 584"/>
              <a:gd name="T63" fmla="*/ 462 h 584"/>
              <a:gd name="T64" fmla="*/ 106 w 584"/>
              <a:gd name="T65" fmla="*/ 521 h 584"/>
              <a:gd name="T66" fmla="*/ 187 w 584"/>
              <a:gd name="T67" fmla="*/ 568 h 584"/>
              <a:gd name="T68" fmla="*/ 221 w 584"/>
              <a:gd name="T69" fmla="*/ 509 h 584"/>
              <a:gd name="T70" fmla="*/ 245 w 584"/>
              <a:gd name="T71" fmla="*/ 515 h 584"/>
              <a:gd name="T72" fmla="*/ 245 w 584"/>
              <a:gd name="T73" fmla="*/ 584 h 584"/>
              <a:gd name="T74" fmla="*/ 339 w 584"/>
              <a:gd name="T75" fmla="*/ 584 h 584"/>
              <a:gd name="T76" fmla="*/ 339 w 584"/>
              <a:gd name="T77" fmla="*/ 515 h 584"/>
              <a:gd name="T78" fmla="*/ 363 w 584"/>
              <a:gd name="T79" fmla="*/ 509 h 584"/>
              <a:gd name="T80" fmla="*/ 397 w 584"/>
              <a:gd name="T81" fmla="*/ 568 h 584"/>
              <a:gd name="T82" fmla="*/ 478 w 584"/>
              <a:gd name="T83" fmla="*/ 521 h 584"/>
              <a:gd name="T84" fmla="*/ 444 w 584"/>
              <a:gd name="T85" fmla="*/ 462 h 584"/>
              <a:gd name="T86" fmla="*/ 462 w 584"/>
              <a:gd name="T87" fmla="*/ 444 h 584"/>
              <a:gd name="T88" fmla="*/ 521 w 584"/>
              <a:gd name="T89" fmla="*/ 478 h 584"/>
              <a:gd name="T90" fmla="*/ 568 w 584"/>
              <a:gd name="T91" fmla="*/ 397 h 584"/>
              <a:gd name="T92" fmla="*/ 509 w 584"/>
              <a:gd name="T93" fmla="*/ 363 h 584"/>
              <a:gd name="T94" fmla="*/ 515 w 584"/>
              <a:gd name="T95" fmla="*/ 339 h 584"/>
              <a:gd name="T96" fmla="*/ 584 w 584"/>
              <a:gd name="T97" fmla="*/ 339 h 584"/>
              <a:gd name="T98" fmla="*/ 458 w 584"/>
              <a:gd name="T99" fmla="*/ 292 h 584"/>
              <a:gd name="T100" fmla="*/ 292 w 584"/>
              <a:gd name="T101" fmla="*/ 458 h 584"/>
              <a:gd name="T102" fmla="*/ 126 w 584"/>
              <a:gd name="T103" fmla="*/ 292 h 584"/>
              <a:gd name="T104" fmla="*/ 292 w 584"/>
              <a:gd name="T105" fmla="*/ 126 h 584"/>
              <a:gd name="T106" fmla="*/ 458 w 584"/>
              <a:gd name="T107" fmla="*/ 29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4" h="584">
                <a:moveTo>
                  <a:pt x="584" y="339"/>
                </a:moveTo>
                <a:cubicBezTo>
                  <a:pt x="584" y="245"/>
                  <a:pt x="584" y="245"/>
                  <a:pt x="584" y="245"/>
                </a:cubicBezTo>
                <a:cubicBezTo>
                  <a:pt x="515" y="245"/>
                  <a:pt x="515" y="245"/>
                  <a:pt x="515" y="245"/>
                </a:cubicBezTo>
                <a:cubicBezTo>
                  <a:pt x="514" y="237"/>
                  <a:pt x="511" y="229"/>
                  <a:pt x="509" y="221"/>
                </a:cubicBezTo>
                <a:cubicBezTo>
                  <a:pt x="568" y="187"/>
                  <a:pt x="568" y="187"/>
                  <a:pt x="568" y="187"/>
                </a:cubicBezTo>
                <a:cubicBezTo>
                  <a:pt x="521" y="106"/>
                  <a:pt x="521" y="106"/>
                  <a:pt x="521" y="106"/>
                </a:cubicBezTo>
                <a:cubicBezTo>
                  <a:pt x="462" y="140"/>
                  <a:pt x="462" y="140"/>
                  <a:pt x="462" y="140"/>
                </a:cubicBezTo>
                <a:cubicBezTo>
                  <a:pt x="456" y="134"/>
                  <a:pt x="450" y="128"/>
                  <a:pt x="444" y="122"/>
                </a:cubicBezTo>
                <a:cubicBezTo>
                  <a:pt x="478" y="63"/>
                  <a:pt x="478" y="63"/>
                  <a:pt x="478" y="63"/>
                </a:cubicBezTo>
                <a:cubicBezTo>
                  <a:pt x="397" y="16"/>
                  <a:pt x="397" y="16"/>
                  <a:pt x="397" y="16"/>
                </a:cubicBezTo>
                <a:cubicBezTo>
                  <a:pt x="363" y="75"/>
                  <a:pt x="363" y="75"/>
                  <a:pt x="363" y="75"/>
                </a:cubicBezTo>
                <a:cubicBezTo>
                  <a:pt x="355" y="73"/>
                  <a:pt x="347" y="70"/>
                  <a:pt x="339" y="69"/>
                </a:cubicBezTo>
                <a:cubicBezTo>
                  <a:pt x="339" y="0"/>
                  <a:pt x="339" y="0"/>
                  <a:pt x="339" y="0"/>
                </a:cubicBezTo>
                <a:cubicBezTo>
                  <a:pt x="245" y="0"/>
                  <a:pt x="245" y="0"/>
                  <a:pt x="245" y="0"/>
                </a:cubicBezTo>
                <a:cubicBezTo>
                  <a:pt x="245" y="69"/>
                  <a:pt x="245" y="69"/>
                  <a:pt x="245" y="69"/>
                </a:cubicBezTo>
                <a:cubicBezTo>
                  <a:pt x="237" y="70"/>
                  <a:pt x="229" y="73"/>
                  <a:pt x="221" y="75"/>
                </a:cubicBezTo>
                <a:cubicBezTo>
                  <a:pt x="187" y="16"/>
                  <a:pt x="187" y="16"/>
                  <a:pt x="187" y="16"/>
                </a:cubicBezTo>
                <a:cubicBezTo>
                  <a:pt x="106" y="63"/>
                  <a:pt x="106" y="63"/>
                  <a:pt x="106" y="63"/>
                </a:cubicBezTo>
                <a:cubicBezTo>
                  <a:pt x="140" y="122"/>
                  <a:pt x="140" y="122"/>
                  <a:pt x="140" y="122"/>
                </a:cubicBezTo>
                <a:cubicBezTo>
                  <a:pt x="134" y="128"/>
                  <a:pt x="128" y="134"/>
                  <a:pt x="122" y="140"/>
                </a:cubicBezTo>
                <a:cubicBezTo>
                  <a:pt x="63" y="106"/>
                  <a:pt x="63" y="106"/>
                  <a:pt x="63" y="106"/>
                </a:cubicBezTo>
                <a:cubicBezTo>
                  <a:pt x="16" y="187"/>
                  <a:pt x="16" y="187"/>
                  <a:pt x="16" y="187"/>
                </a:cubicBezTo>
                <a:cubicBezTo>
                  <a:pt x="75" y="221"/>
                  <a:pt x="75" y="221"/>
                  <a:pt x="75" y="221"/>
                </a:cubicBezTo>
                <a:cubicBezTo>
                  <a:pt x="73" y="229"/>
                  <a:pt x="71" y="237"/>
                  <a:pt x="69" y="245"/>
                </a:cubicBezTo>
                <a:cubicBezTo>
                  <a:pt x="0" y="245"/>
                  <a:pt x="0" y="245"/>
                  <a:pt x="0" y="245"/>
                </a:cubicBezTo>
                <a:cubicBezTo>
                  <a:pt x="0" y="339"/>
                  <a:pt x="0" y="339"/>
                  <a:pt x="0" y="339"/>
                </a:cubicBezTo>
                <a:cubicBezTo>
                  <a:pt x="69" y="339"/>
                  <a:pt x="69" y="339"/>
                  <a:pt x="69" y="339"/>
                </a:cubicBezTo>
                <a:cubicBezTo>
                  <a:pt x="71" y="347"/>
                  <a:pt x="73" y="355"/>
                  <a:pt x="75" y="363"/>
                </a:cubicBezTo>
                <a:cubicBezTo>
                  <a:pt x="16" y="397"/>
                  <a:pt x="16" y="397"/>
                  <a:pt x="16" y="397"/>
                </a:cubicBezTo>
                <a:cubicBezTo>
                  <a:pt x="63" y="478"/>
                  <a:pt x="63" y="478"/>
                  <a:pt x="63" y="478"/>
                </a:cubicBezTo>
                <a:cubicBezTo>
                  <a:pt x="122" y="444"/>
                  <a:pt x="122" y="444"/>
                  <a:pt x="122" y="444"/>
                </a:cubicBezTo>
                <a:cubicBezTo>
                  <a:pt x="128" y="450"/>
                  <a:pt x="134" y="456"/>
                  <a:pt x="140" y="462"/>
                </a:cubicBezTo>
                <a:cubicBezTo>
                  <a:pt x="106" y="521"/>
                  <a:pt x="106" y="521"/>
                  <a:pt x="106" y="521"/>
                </a:cubicBezTo>
                <a:cubicBezTo>
                  <a:pt x="187" y="568"/>
                  <a:pt x="187" y="568"/>
                  <a:pt x="187" y="568"/>
                </a:cubicBezTo>
                <a:cubicBezTo>
                  <a:pt x="221" y="509"/>
                  <a:pt x="221" y="509"/>
                  <a:pt x="221" y="509"/>
                </a:cubicBezTo>
                <a:cubicBezTo>
                  <a:pt x="229" y="511"/>
                  <a:pt x="237" y="514"/>
                  <a:pt x="245" y="515"/>
                </a:cubicBezTo>
                <a:cubicBezTo>
                  <a:pt x="245" y="584"/>
                  <a:pt x="245" y="584"/>
                  <a:pt x="245" y="584"/>
                </a:cubicBezTo>
                <a:cubicBezTo>
                  <a:pt x="339" y="584"/>
                  <a:pt x="339" y="584"/>
                  <a:pt x="339" y="584"/>
                </a:cubicBezTo>
                <a:cubicBezTo>
                  <a:pt x="339" y="515"/>
                  <a:pt x="339" y="515"/>
                  <a:pt x="339" y="515"/>
                </a:cubicBezTo>
                <a:cubicBezTo>
                  <a:pt x="347" y="514"/>
                  <a:pt x="355" y="511"/>
                  <a:pt x="363" y="509"/>
                </a:cubicBezTo>
                <a:cubicBezTo>
                  <a:pt x="397" y="568"/>
                  <a:pt x="397" y="568"/>
                  <a:pt x="397" y="568"/>
                </a:cubicBezTo>
                <a:cubicBezTo>
                  <a:pt x="478" y="521"/>
                  <a:pt x="478" y="521"/>
                  <a:pt x="478" y="521"/>
                </a:cubicBezTo>
                <a:cubicBezTo>
                  <a:pt x="444" y="462"/>
                  <a:pt x="444" y="462"/>
                  <a:pt x="444" y="462"/>
                </a:cubicBezTo>
                <a:cubicBezTo>
                  <a:pt x="450" y="456"/>
                  <a:pt x="456" y="450"/>
                  <a:pt x="462" y="444"/>
                </a:cubicBezTo>
                <a:cubicBezTo>
                  <a:pt x="521" y="478"/>
                  <a:pt x="521" y="478"/>
                  <a:pt x="521" y="478"/>
                </a:cubicBezTo>
                <a:cubicBezTo>
                  <a:pt x="568" y="397"/>
                  <a:pt x="568" y="397"/>
                  <a:pt x="568" y="397"/>
                </a:cubicBezTo>
                <a:cubicBezTo>
                  <a:pt x="509" y="363"/>
                  <a:pt x="509" y="363"/>
                  <a:pt x="509" y="363"/>
                </a:cubicBezTo>
                <a:cubicBezTo>
                  <a:pt x="511" y="355"/>
                  <a:pt x="514" y="347"/>
                  <a:pt x="515" y="339"/>
                </a:cubicBezTo>
                <a:lnTo>
                  <a:pt x="584" y="339"/>
                </a:lnTo>
                <a:close/>
                <a:moveTo>
                  <a:pt x="458" y="292"/>
                </a:moveTo>
                <a:cubicBezTo>
                  <a:pt x="458" y="383"/>
                  <a:pt x="383" y="458"/>
                  <a:pt x="292" y="458"/>
                </a:cubicBezTo>
                <a:cubicBezTo>
                  <a:pt x="201" y="458"/>
                  <a:pt x="126" y="383"/>
                  <a:pt x="126" y="292"/>
                </a:cubicBezTo>
                <a:cubicBezTo>
                  <a:pt x="126" y="201"/>
                  <a:pt x="201" y="126"/>
                  <a:pt x="292" y="126"/>
                </a:cubicBezTo>
                <a:cubicBezTo>
                  <a:pt x="383" y="126"/>
                  <a:pt x="458" y="201"/>
                  <a:pt x="458" y="292"/>
                </a:cubicBezTo>
                <a:close/>
              </a:path>
            </a:pathLst>
          </a:custGeom>
          <a:solidFill>
            <a:schemeClr val="bg1">
              <a:lumMod val="85000"/>
            </a:schemeClr>
          </a:solidFill>
          <a:ln>
            <a:noFill/>
          </a:ln>
          <a:extLst/>
        </p:spPr>
        <p:txBody>
          <a:bodyPr anchor="ctr"/>
          <a:lstStyle/>
          <a:p>
            <a:pPr algn="ctr"/>
            <a:endParaRPr/>
          </a:p>
        </p:txBody>
      </p:sp>
      <p:sp>
        <p:nvSpPr>
          <p:cNvPr id="333" name="标题 1"/>
          <p:cNvSpPr txBox="1">
            <a:spLocks/>
          </p:cNvSpPr>
          <p:nvPr/>
        </p:nvSpPr>
        <p:spPr>
          <a:xfrm>
            <a:off x="6163918" y="2497891"/>
            <a:ext cx="308129" cy="43833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n-US" altLang="zh-CN" sz="2400" dirty="0" smtClean="0">
                <a:latin typeface="+mj-ea"/>
              </a:rPr>
              <a:t>1</a:t>
            </a:r>
            <a:endParaRPr lang="zh-CN" altLang="en-US" sz="2400" dirty="0">
              <a:latin typeface="+mj-ea"/>
            </a:endParaRPr>
          </a:p>
        </p:txBody>
      </p:sp>
      <p:cxnSp>
        <p:nvCxnSpPr>
          <p:cNvPr id="340" name="MH_Other_6"/>
          <p:cNvCxnSpPr>
            <a:cxnSpLocks noChangeShapeType="1"/>
          </p:cNvCxnSpPr>
          <p:nvPr>
            <p:custDataLst>
              <p:tags r:id="rId1"/>
            </p:custDataLst>
          </p:nvPr>
        </p:nvCxnSpPr>
        <p:spPr bwMode="auto">
          <a:xfrm>
            <a:off x="6752234" y="2717057"/>
            <a:ext cx="1194992" cy="0"/>
          </a:xfrm>
          <a:prstGeom prst="line">
            <a:avLst/>
          </a:prstGeom>
          <a:noFill/>
          <a:ln w="12700" algn="ctr">
            <a:solidFill>
              <a:schemeClr val="bg1">
                <a:lumMod val="85000"/>
              </a:schemeClr>
            </a:solidFill>
            <a:round/>
            <a:headEnd/>
            <a:tailEnd/>
          </a:ln>
          <a:extLst>
            <a:ext uri="{909E8E84-426E-40DD-AFC4-6F175D3DCCD1}">
              <a14:hiddenFill xmlns:a14="http://schemas.microsoft.com/office/drawing/2010/main">
                <a:noFill/>
              </a14:hiddenFill>
            </a:ext>
          </a:extLst>
        </p:spPr>
      </p:cxnSp>
      <p:sp>
        <p:nvSpPr>
          <p:cNvPr id="324" name="iSļ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853191A-19BC-41C7-88C6-D3937D84851F}"/>
              </a:ext>
            </a:extLst>
          </p:cNvPr>
          <p:cNvSpPr/>
          <p:nvPr/>
        </p:nvSpPr>
        <p:spPr bwMode="auto">
          <a:xfrm>
            <a:off x="5914368" y="3454330"/>
            <a:ext cx="807229" cy="807229"/>
          </a:xfrm>
          <a:custGeom>
            <a:avLst/>
            <a:gdLst>
              <a:gd name="T0" fmla="*/ 584 w 584"/>
              <a:gd name="T1" fmla="*/ 339 h 584"/>
              <a:gd name="T2" fmla="*/ 584 w 584"/>
              <a:gd name="T3" fmla="*/ 245 h 584"/>
              <a:gd name="T4" fmla="*/ 515 w 584"/>
              <a:gd name="T5" fmla="*/ 245 h 584"/>
              <a:gd name="T6" fmla="*/ 509 w 584"/>
              <a:gd name="T7" fmla="*/ 221 h 584"/>
              <a:gd name="T8" fmla="*/ 568 w 584"/>
              <a:gd name="T9" fmla="*/ 187 h 584"/>
              <a:gd name="T10" fmla="*/ 521 w 584"/>
              <a:gd name="T11" fmla="*/ 106 h 584"/>
              <a:gd name="T12" fmla="*/ 462 w 584"/>
              <a:gd name="T13" fmla="*/ 140 h 584"/>
              <a:gd name="T14" fmla="*/ 444 w 584"/>
              <a:gd name="T15" fmla="*/ 122 h 584"/>
              <a:gd name="T16" fmla="*/ 478 w 584"/>
              <a:gd name="T17" fmla="*/ 63 h 584"/>
              <a:gd name="T18" fmla="*/ 397 w 584"/>
              <a:gd name="T19" fmla="*/ 16 h 584"/>
              <a:gd name="T20" fmla="*/ 363 w 584"/>
              <a:gd name="T21" fmla="*/ 75 h 584"/>
              <a:gd name="T22" fmla="*/ 339 w 584"/>
              <a:gd name="T23" fmla="*/ 69 h 584"/>
              <a:gd name="T24" fmla="*/ 339 w 584"/>
              <a:gd name="T25" fmla="*/ 0 h 584"/>
              <a:gd name="T26" fmla="*/ 245 w 584"/>
              <a:gd name="T27" fmla="*/ 0 h 584"/>
              <a:gd name="T28" fmla="*/ 245 w 584"/>
              <a:gd name="T29" fmla="*/ 69 h 584"/>
              <a:gd name="T30" fmla="*/ 221 w 584"/>
              <a:gd name="T31" fmla="*/ 75 h 584"/>
              <a:gd name="T32" fmla="*/ 187 w 584"/>
              <a:gd name="T33" fmla="*/ 16 h 584"/>
              <a:gd name="T34" fmla="*/ 106 w 584"/>
              <a:gd name="T35" fmla="*/ 63 h 584"/>
              <a:gd name="T36" fmla="*/ 140 w 584"/>
              <a:gd name="T37" fmla="*/ 122 h 584"/>
              <a:gd name="T38" fmla="*/ 122 w 584"/>
              <a:gd name="T39" fmla="*/ 140 h 584"/>
              <a:gd name="T40" fmla="*/ 63 w 584"/>
              <a:gd name="T41" fmla="*/ 106 h 584"/>
              <a:gd name="T42" fmla="*/ 16 w 584"/>
              <a:gd name="T43" fmla="*/ 187 h 584"/>
              <a:gd name="T44" fmla="*/ 75 w 584"/>
              <a:gd name="T45" fmla="*/ 221 h 584"/>
              <a:gd name="T46" fmla="*/ 69 w 584"/>
              <a:gd name="T47" fmla="*/ 245 h 584"/>
              <a:gd name="T48" fmla="*/ 0 w 584"/>
              <a:gd name="T49" fmla="*/ 245 h 584"/>
              <a:gd name="T50" fmla="*/ 0 w 584"/>
              <a:gd name="T51" fmla="*/ 339 h 584"/>
              <a:gd name="T52" fmla="*/ 69 w 584"/>
              <a:gd name="T53" fmla="*/ 339 h 584"/>
              <a:gd name="T54" fmla="*/ 75 w 584"/>
              <a:gd name="T55" fmla="*/ 363 h 584"/>
              <a:gd name="T56" fmla="*/ 16 w 584"/>
              <a:gd name="T57" fmla="*/ 397 h 584"/>
              <a:gd name="T58" fmla="*/ 63 w 584"/>
              <a:gd name="T59" fmla="*/ 478 h 584"/>
              <a:gd name="T60" fmla="*/ 122 w 584"/>
              <a:gd name="T61" fmla="*/ 444 h 584"/>
              <a:gd name="T62" fmla="*/ 140 w 584"/>
              <a:gd name="T63" fmla="*/ 462 h 584"/>
              <a:gd name="T64" fmla="*/ 106 w 584"/>
              <a:gd name="T65" fmla="*/ 521 h 584"/>
              <a:gd name="T66" fmla="*/ 187 w 584"/>
              <a:gd name="T67" fmla="*/ 568 h 584"/>
              <a:gd name="T68" fmla="*/ 221 w 584"/>
              <a:gd name="T69" fmla="*/ 509 h 584"/>
              <a:gd name="T70" fmla="*/ 245 w 584"/>
              <a:gd name="T71" fmla="*/ 515 h 584"/>
              <a:gd name="T72" fmla="*/ 245 w 584"/>
              <a:gd name="T73" fmla="*/ 584 h 584"/>
              <a:gd name="T74" fmla="*/ 339 w 584"/>
              <a:gd name="T75" fmla="*/ 584 h 584"/>
              <a:gd name="T76" fmla="*/ 339 w 584"/>
              <a:gd name="T77" fmla="*/ 515 h 584"/>
              <a:gd name="T78" fmla="*/ 363 w 584"/>
              <a:gd name="T79" fmla="*/ 509 h 584"/>
              <a:gd name="T80" fmla="*/ 397 w 584"/>
              <a:gd name="T81" fmla="*/ 568 h 584"/>
              <a:gd name="T82" fmla="*/ 478 w 584"/>
              <a:gd name="T83" fmla="*/ 521 h 584"/>
              <a:gd name="T84" fmla="*/ 444 w 584"/>
              <a:gd name="T85" fmla="*/ 462 h 584"/>
              <a:gd name="T86" fmla="*/ 462 w 584"/>
              <a:gd name="T87" fmla="*/ 444 h 584"/>
              <a:gd name="T88" fmla="*/ 521 w 584"/>
              <a:gd name="T89" fmla="*/ 478 h 584"/>
              <a:gd name="T90" fmla="*/ 568 w 584"/>
              <a:gd name="T91" fmla="*/ 397 h 584"/>
              <a:gd name="T92" fmla="*/ 509 w 584"/>
              <a:gd name="T93" fmla="*/ 363 h 584"/>
              <a:gd name="T94" fmla="*/ 515 w 584"/>
              <a:gd name="T95" fmla="*/ 339 h 584"/>
              <a:gd name="T96" fmla="*/ 584 w 584"/>
              <a:gd name="T97" fmla="*/ 339 h 584"/>
              <a:gd name="T98" fmla="*/ 458 w 584"/>
              <a:gd name="T99" fmla="*/ 292 h 584"/>
              <a:gd name="T100" fmla="*/ 292 w 584"/>
              <a:gd name="T101" fmla="*/ 458 h 584"/>
              <a:gd name="T102" fmla="*/ 126 w 584"/>
              <a:gd name="T103" fmla="*/ 292 h 584"/>
              <a:gd name="T104" fmla="*/ 292 w 584"/>
              <a:gd name="T105" fmla="*/ 126 h 584"/>
              <a:gd name="T106" fmla="*/ 458 w 584"/>
              <a:gd name="T107" fmla="*/ 29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4" h="584">
                <a:moveTo>
                  <a:pt x="584" y="339"/>
                </a:moveTo>
                <a:cubicBezTo>
                  <a:pt x="584" y="245"/>
                  <a:pt x="584" y="245"/>
                  <a:pt x="584" y="245"/>
                </a:cubicBezTo>
                <a:cubicBezTo>
                  <a:pt x="515" y="245"/>
                  <a:pt x="515" y="245"/>
                  <a:pt x="515" y="245"/>
                </a:cubicBezTo>
                <a:cubicBezTo>
                  <a:pt x="514" y="237"/>
                  <a:pt x="511" y="229"/>
                  <a:pt x="509" y="221"/>
                </a:cubicBezTo>
                <a:cubicBezTo>
                  <a:pt x="568" y="187"/>
                  <a:pt x="568" y="187"/>
                  <a:pt x="568" y="187"/>
                </a:cubicBezTo>
                <a:cubicBezTo>
                  <a:pt x="521" y="106"/>
                  <a:pt x="521" y="106"/>
                  <a:pt x="521" y="106"/>
                </a:cubicBezTo>
                <a:cubicBezTo>
                  <a:pt x="462" y="140"/>
                  <a:pt x="462" y="140"/>
                  <a:pt x="462" y="140"/>
                </a:cubicBezTo>
                <a:cubicBezTo>
                  <a:pt x="456" y="134"/>
                  <a:pt x="450" y="128"/>
                  <a:pt x="444" y="122"/>
                </a:cubicBezTo>
                <a:cubicBezTo>
                  <a:pt x="478" y="63"/>
                  <a:pt x="478" y="63"/>
                  <a:pt x="478" y="63"/>
                </a:cubicBezTo>
                <a:cubicBezTo>
                  <a:pt x="397" y="16"/>
                  <a:pt x="397" y="16"/>
                  <a:pt x="397" y="16"/>
                </a:cubicBezTo>
                <a:cubicBezTo>
                  <a:pt x="363" y="75"/>
                  <a:pt x="363" y="75"/>
                  <a:pt x="363" y="75"/>
                </a:cubicBezTo>
                <a:cubicBezTo>
                  <a:pt x="355" y="73"/>
                  <a:pt x="347" y="70"/>
                  <a:pt x="339" y="69"/>
                </a:cubicBezTo>
                <a:cubicBezTo>
                  <a:pt x="339" y="0"/>
                  <a:pt x="339" y="0"/>
                  <a:pt x="339" y="0"/>
                </a:cubicBezTo>
                <a:cubicBezTo>
                  <a:pt x="245" y="0"/>
                  <a:pt x="245" y="0"/>
                  <a:pt x="245" y="0"/>
                </a:cubicBezTo>
                <a:cubicBezTo>
                  <a:pt x="245" y="69"/>
                  <a:pt x="245" y="69"/>
                  <a:pt x="245" y="69"/>
                </a:cubicBezTo>
                <a:cubicBezTo>
                  <a:pt x="237" y="70"/>
                  <a:pt x="229" y="73"/>
                  <a:pt x="221" y="75"/>
                </a:cubicBezTo>
                <a:cubicBezTo>
                  <a:pt x="187" y="16"/>
                  <a:pt x="187" y="16"/>
                  <a:pt x="187" y="16"/>
                </a:cubicBezTo>
                <a:cubicBezTo>
                  <a:pt x="106" y="63"/>
                  <a:pt x="106" y="63"/>
                  <a:pt x="106" y="63"/>
                </a:cubicBezTo>
                <a:cubicBezTo>
                  <a:pt x="140" y="122"/>
                  <a:pt x="140" y="122"/>
                  <a:pt x="140" y="122"/>
                </a:cubicBezTo>
                <a:cubicBezTo>
                  <a:pt x="134" y="128"/>
                  <a:pt x="128" y="134"/>
                  <a:pt x="122" y="140"/>
                </a:cubicBezTo>
                <a:cubicBezTo>
                  <a:pt x="63" y="106"/>
                  <a:pt x="63" y="106"/>
                  <a:pt x="63" y="106"/>
                </a:cubicBezTo>
                <a:cubicBezTo>
                  <a:pt x="16" y="187"/>
                  <a:pt x="16" y="187"/>
                  <a:pt x="16" y="187"/>
                </a:cubicBezTo>
                <a:cubicBezTo>
                  <a:pt x="75" y="221"/>
                  <a:pt x="75" y="221"/>
                  <a:pt x="75" y="221"/>
                </a:cubicBezTo>
                <a:cubicBezTo>
                  <a:pt x="73" y="229"/>
                  <a:pt x="71" y="237"/>
                  <a:pt x="69" y="245"/>
                </a:cubicBezTo>
                <a:cubicBezTo>
                  <a:pt x="0" y="245"/>
                  <a:pt x="0" y="245"/>
                  <a:pt x="0" y="245"/>
                </a:cubicBezTo>
                <a:cubicBezTo>
                  <a:pt x="0" y="339"/>
                  <a:pt x="0" y="339"/>
                  <a:pt x="0" y="339"/>
                </a:cubicBezTo>
                <a:cubicBezTo>
                  <a:pt x="69" y="339"/>
                  <a:pt x="69" y="339"/>
                  <a:pt x="69" y="339"/>
                </a:cubicBezTo>
                <a:cubicBezTo>
                  <a:pt x="71" y="347"/>
                  <a:pt x="73" y="355"/>
                  <a:pt x="75" y="363"/>
                </a:cubicBezTo>
                <a:cubicBezTo>
                  <a:pt x="16" y="397"/>
                  <a:pt x="16" y="397"/>
                  <a:pt x="16" y="397"/>
                </a:cubicBezTo>
                <a:cubicBezTo>
                  <a:pt x="63" y="478"/>
                  <a:pt x="63" y="478"/>
                  <a:pt x="63" y="478"/>
                </a:cubicBezTo>
                <a:cubicBezTo>
                  <a:pt x="122" y="444"/>
                  <a:pt x="122" y="444"/>
                  <a:pt x="122" y="444"/>
                </a:cubicBezTo>
                <a:cubicBezTo>
                  <a:pt x="128" y="450"/>
                  <a:pt x="134" y="456"/>
                  <a:pt x="140" y="462"/>
                </a:cubicBezTo>
                <a:cubicBezTo>
                  <a:pt x="106" y="521"/>
                  <a:pt x="106" y="521"/>
                  <a:pt x="106" y="521"/>
                </a:cubicBezTo>
                <a:cubicBezTo>
                  <a:pt x="187" y="568"/>
                  <a:pt x="187" y="568"/>
                  <a:pt x="187" y="568"/>
                </a:cubicBezTo>
                <a:cubicBezTo>
                  <a:pt x="221" y="509"/>
                  <a:pt x="221" y="509"/>
                  <a:pt x="221" y="509"/>
                </a:cubicBezTo>
                <a:cubicBezTo>
                  <a:pt x="229" y="511"/>
                  <a:pt x="237" y="514"/>
                  <a:pt x="245" y="515"/>
                </a:cubicBezTo>
                <a:cubicBezTo>
                  <a:pt x="245" y="584"/>
                  <a:pt x="245" y="584"/>
                  <a:pt x="245" y="584"/>
                </a:cubicBezTo>
                <a:cubicBezTo>
                  <a:pt x="339" y="584"/>
                  <a:pt x="339" y="584"/>
                  <a:pt x="339" y="584"/>
                </a:cubicBezTo>
                <a:cubicBezTo>
                  <a:pt x="339" y="515"/>
                  <a:pt x="339" y="515"/>
                  <a:pt x="339" y="515"/>
                </a:cubicBezTo>
                <a:cubicBezTo>
                  <a:pt x="347" y="514"/>
                  <a:pt x="355" y="511"/>
                  <a:pt x="363" y="509"/>
                </a:cubicBezTo>
                <a:cubicBezTo>
                  <a:pt x="397" y="568"/>
                  <a:pt x="397" y="568"/>
                  <a:pt x="397" y="568"/>
                </a:cubicBezTo>
                <a:cubicBezTo>
                  <a:pt x="478" y="521"/>
                  <a:pt x="478" y="521"/>
                  <a:pt x="478" y="521"/>
                </a:cubicBezTo>
                <a:cubicBezTo>
                  <a:pt x="444" y="462"/>
                  <a:pt x="444" y="462"/>
                  <a:pt x="444" y="462"/>
                </a:cubicBezTo>
                <a:cubicBezTo>
                  <a:pt x="450" y="456"/>
                  <a:pt x="456" y="450"/>
                  <a:pt x="462" y="444"/>
                </a:cubicBezTo>
                <a:cubicBezTo>
                  <a:pt x="521" y="478"/>
                  <a:pt x="521" y="478"/>
                  <a:pt x="521" y="478"/>
                </a:cubicBezTo>
                <a:cubicBezTo>
                  <a:pt x="568" y="397"/>
                  <a:pt x="568" y="397"/>
                  <a:pt x="568" y="397"/>
                </a:cubicBezTo>
                <a:cubicBezTo>
                  <a:pt x="509" y="363"/>
                  <a:pt x="509" y="363"/>
                  <a:pt x="509" y="363"/>
                </a:cubicBezTo>
                <a:cubicBezTo>
                  <a:pt x="511" y="355"/>
                  <a:pt x="514" y="347"/>
                  <a:pt x="515" y="339"/>
                </a:cubicBezTo>
                <a:lnTo>
                  <a:pt x="584" y="339"/>
                </a:lnTo>
                <a:close/>
                <a:moveTo>
                  <a:pt x="458" y="292"/>
                </a:moveTo>
                <a:cubicBezTo>
                  <a:pt x="458" y="383"/>
                  <a:pt x="383" y="458"/>
                  <a:pt x="292" y="458"/>
                </a:cubicBezTo>
                <a:cubicBezTo>
                  <a:pt x="201" y="458"/>
                  <a:pt x="126" y="383"/>
                  <a:pt x="126" y="292"/>
                </a:cubicBezTo>
                <a:cubicBezTo>
                  <a:pt x="126" y="201"/>
                  <a:pt x="201" y="126"/>
                  <a:pt x="292" y="126"/>
                </a:cubicBezTo>
                <a:cubicBezTo>
                  <a:pt x="383" y="126"/>
                  <a:pt x="458" y="201"/>
                  <a:pt x="458" y="292"/>
                </a:cubicBezTo>
                <a:close/>
              </a:path>
            </a:pathLst>
          </a:custGeom>
          <a:solidFill>
            <a:schemeClr val="bg1">
              <a:lumMod val="85000"/>
            </a:schemeClr>
          </a:solidFill>
          <a:ln>
            <a:noFill/>
          </a:ln>
          <a:extLst/>
        </p:spPr>
        <p:txBody>
          <a:bodyPr anchor="ctr"/>
          <a:lstStyle/>
          <a:p>
            <a:pPr algn="ctr"/>
            <a:endParaRPr/>
          </a:p>
        </p:txBody>
      </p:sp>
      <p:sp>
        <p:nvSpPr>
          <p:cNvPr id="326" name="iSļ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853191A-19BC-41C7-88C6-D3937D84851F}"/>
              </a:ext>
            </a:extLst>
          </p:cNvPr>
          <p:cNvSpPr/>
          <p:nvPr/>
        </p:nvSpPr>
        <p:spPr bwMode="auto">
          <a:xfrm>
            <a:off x="5914368" y="4595218"/>
            <a:ext cx="807229" cy="807229"/>
          </a:xfrm>
          <a:custGeom>
            <a:avLst/>
            <a:gdLst>
              <a:gd name="T0" fmla="*/ 584 w 584"/>
              <a:gd name="T1" fmla="*/ 339 h 584"/>
              <a:gd name="T2" fmla="*/ 584 w 584"/>
              <a:gd name="T3" fmla="*/ 245 h 584"/>
              <a:gd name="T4" fmla="*/ 515 w 584"/>
              <a:gd name="T5" fmla="*/ 245 h 584"/>
              <a:gd name="T6" fmla="*/ 509 w 584"/>
              <a:gd name="T7" fmla="*/ 221 h 584"/>
              <a:gd name="T8" fmla="*/ 568 w 584"/>
              <a:gd name="T9" fmla="*/ 187 h 584"/>
              <a:gd name="T10" fmla="*/ 521 w 584"/>
              <a:gd name="T11" fmla="*/ 106 h 584"/>
              <a:gd name="T12" fmla="*/ 462 w 584"/>
              <a:gd name="T13" fmla="*/ 140 h 584"/>
              <a:gd name="T14" fmla="*/ 444 w 584"/>
              <a:gd name="T15" fmla="*/ 122 h 584"/>
              <a:gd name="T16" fmla="*/ 478 w 584"/>
              <a:gd name="T17" fmla="*/ 63 h 584"/>
              <a:gd name="T18" fmla="*/ 397 w 584"/>
              <a:gd name="T19" fmla="*/ 16 h 584"/>
              <a:gd name="T20" fmla="*/ 363 w 584"/>
              <a:gd name="T21" fmla="*/ 75 h 584"/>
              <a:gd name="T22" fmla="*/ 339 w 584"/>
              <a:gd name="T23" fmla="*/ 69 h 584"/>
              <a:gd name="T24" fmla="*/ 339 w 584"/>
              <a:gd name="T25" fmla="*/ 0 h 584"/>
              <a:gd name="T26" fmla="*/ 245 w 584"/>
              <a:gd name="T27" fmla="*/ 0 h 584"/>
              <a:gd name="T28" fmla="*/ 245 w 584"/>
              <a:gd name="T29" fmla="*/ 69 h 584"/>
              <a:gd name="T30" fmla="*/ 221 w 584"/>
              <a:gd name="T31" fmla="*/ 75 h 584"/>
              <a:gd name="T32" fmla="*/ 187 w 584"/>
              <a:gd name="T33" fmla="*/ 16 h 584"/>
              <a:gd name="T34" fmla="*/ 106 w 584"/>
              <a:gd name="T35" fmla="*/ 63 h 584"/>
              <a:gd name="T36" fmla="*/ 140 w 584"/>
              <a:gd name="T37" fmla="*/ 122 h 584"/>
              <a:gd name="T38" fmla="*/ 122 w 584"/>
              <a:gd name="T39" fmla="*/ 140 h 584"/>
              <a:gd name="T40" fmla="*/ 63 w 584"/>
              <a:gd name="T41" fmla="*/ 106 h 584"/>
              <a:gd name="T42" fmla="*/ 16 w 584"/>
              <a:gd name="T43" fmla="*/ 187 h 584"/>
              <a:gd name="T44" fmla="*/ 75 w 584"/>
              <a:gd name="T45" fmla="*/ 221 h 584"/>
              <a:gd name="T46" fmla="*/ 69 w 584"/>
              <a:gd name="T47" fmla="*/ 245 h 584"/>
              <a:gd name="T48" fmla="*/ 0 w 584"/>
              <a:gd name="T49" fmla="*/ 245 h 584"/>
              <a:gd name="T50" fmla="*/ 0 w 584"/>
              <a:gd name="T51" fmla="*/ 339 h 584"/>
              <a:gd name="T52" fmla="*/ 69 w 584"/>
              <a:gd name="T53" fmla="*/ 339 h 584"/>
              <a:gd name="T54" fmla="*/ 75 w 584"/>
              <a:gd name="T55" fmla="*/ 363 h 584"/>
              <a:gd name="T56" fmla="*/ 16 w 584"/>
              <a:gd name="T57" fmla="*/ 397 h 584"/>
              <a:gd name="T58" fmla="*/ 63 w 584"/>
              <a:gd name="T59" fmla="*/ 478 h 584"/>
              <a:gd name="T60" fmla="*/ 122 w 584"/>
              <a:gd name="T61" fmla="*/ 444 h 584"/>
              <a:gd name="T62" fmla="*/ 140 w 584"/>
              <a:gd name="T63" fmla="*/ 462 h 584"/>
              <a:gd name="T64" fmla="*/ 106 w 584"/>
              <a:gd name="T65" fmla="*/ 521 h 584"/>
              <a:gd name="T66" fmla="*/ 187 w 584"/>
              <a:gd name="T67" fmla="*/ 568 h 584"/>
              <a:gd name="T68" fmla="*/ 221 w 584"/>
              <a:gd name="T69" fmla="*/ 509 h 584"/>
              <a:gd name="T70" fmla="*/ 245 w 584"/>
              <a:gd name="T71" fmla="*/ 515 h 584"/>
              <a:gd name="T72" fmla="*/ 245 w 584"/>
              <a:gd name="T73" fmla="*/ 584 h 584"/>
              <a:gd name="T74" fmla="*/ 339 w 584"/>
              <a:gd name="T75" fmla="*/ 584 h 584"/>
              <a:gd name="T76" fmla="*/ 339 w 584"/>
              <a:gd name="T77" fmla="*/ 515 h 584"/>
              <a:gd name="T78" fmla="*/ 363 w 584"/>
              <a:gd name="T79" fmla="*/ 509 h 584"/>
              <a:gd name="T80" fmla="*/ 397 w 584"/>
              <a:gd name="T81" fmla="*/ 568 h 584"/>
              <a:gd name="T82" fmla="*/ 478 w 584"/>
              <a:gd name="T83" fmla="*/ 521 h 584"/>
              <a:gd name="T84" fmla="*/ 444 w 584"/>
              <a:gd name="T85" fmla="*/ 462 h 584"/>
              <a:gd name="T86" fmla="*/ 462 w 584"/>
              <a:gd name="T87" fmla="*/ 444 h 584"/>
              <a:gd name="T88" fmla="*/ 521 w 584"/>
              <a:gd name="T89" fmla="*/ 478 h 584"/>
              <a:gd name="T90" fmla="*/ 568 w 584"/>
              <a:gd name="T91" fmla="*/ 397 h 584"/>
              <a:gd name="T92" fmla="*/ 509 w 584"/>
              <a:gd name="T93" fmla="*/ 363 h 584"/>
              <a:gd name="T94" fmla="*/ 515 w 584"/>
              <a:gd name="T95" fmla="*/ 339 h 584"/>
              <a:gd name="T96" fmla="*/ 584 w 584"/>
              <a:gd name="T97" fmla="*/ 339 h 584"/>
              <a:gd name="T98" fmla="*/ 458 w 584"/>
              <a:gd name="T99" fmla="*/ 292 h 584"/>
              <a:gd name="T100" fmla="*/ 292 w 584"/>
              <a:gd name="T101" fmla="*/ 458 h 584"/>
              <a:gd name="T102" fmla="*/ 126 w 584"/>
              <a:gd name="T103" fmla="*/ 292 h 584"/>
              <a:gd name="T104" fmla="*/ 292 w 584"/>
              <a:gd name="T105" fmla="*/ 126 h 584"/>
              <a:gd name="T106" fmla="*/ 458 w 584"/>
              <a:gd name="T107" fmla="*/ 29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4" h="584">
                <a:moveTo>
                  <a:pt x="584" y="339"/>
                </a:moveTo>
                <a:cubicBezTo>
                  <a:pt x="584" y="245"/>
                  <a:pt x="584" y="245"/>
                  <a:pt x="584" y="245"/>
                </a:cubicBezTo>
                <a:cubicBezTo>
                  <a:pt x="515" y="245"/>
                  <a:pt x="515" y="245"/>
                  <a:pt x="515" y="245"/>
                </a:cubicBezTo>
                <a:cubicBezTo>
                  <a:pt x="514" y="237"/>
                  <a:pt x="511" y="229"/>
                  <a:pt x="509" y="221"/>
                </a:cubicBezTo>
                <a:cubicBezTo>
                  <a:pt x="568" y="187"/>
                  <a:pt x="568" y="187"/>
                  <a:pt x="568" y="187"/>
                </a:cubicBezTo>
                <a:cubicBezTo>
                  <a:pt x="521" y="106"/>
                  <a:pt x="521" y="106"/>
                  <a:pt x="521" y="106"/>
                </a:cubicBezTo>
                <a:cubicBezTo>
                  <a:pt x="462" y="140"/>
                  <a:pt x="462" y="140"/>
                  <a:pt x="462" y="140"/>
                </a:cubicBezTo>
                <a:cubicBezTo>
                  <a:pt x="456" y="134"/>
                  <a:pt x="450" y="128"/>
                  <a:pt x="444" y="122"/>
                </a:cubicBezTo>
                <a:cubicBezTo>
                  <a:pt x="478" y="63"/>
                  <a:pt x="478" y="63"/>
                  <a:pt x="478" y="63"/>
                </a:cubicBezTo>
                <a:cubicBezTo>
                  <a:pt x="397" y="16"/>
                  <a:pt x="397" y="16"/>
                  <a:pt x="397" y="16"/>
                </a:cubicBezTo>
                <a:cubicBezTo>
                  <a:pt x="363" y="75"/>
                  <a:pt x="363" y="75"/>
                  <a:pt x="363" y="75"/>
                </a:cubicBezTo>
                <a:cubicBezTo>
                  <a:pt x="355" y="73"/>
                  <a:pt x="347" y="70"/>
                  <a:pt x="339" y="69"/>
                </a:cubicBezTo>
                <a:cubicBezTo>
                  <a:pt x="339" y="0"/>
                  <a:pt x="339" y="0"/>
                  <a:pt x="339" y="0"/>
                </a:cubicBezTo>
                <a:cubicBezTo>
                  <a:pt x="245" y="0"/>
                  <a:pt x="245" y="0"/>
                  <a:pt x="245" y="0"/>
                </a:cubicBezTo>
                <a:cubicBezTo>
                  <a:pt x="245" y="69"/>
                  <a:pt x="245" y="69"/>
                  <a:pt x="245" y="69"/>
                </a:cubicBezTo>
                <a:cubicBezTo>
                  <a:pt x="237" y="70"/>
                  <a:pt x="229" y="73"/>
                  <a:pt x="221" y="75"/>
                </a:cubicBezTo>
                <a:cubicBezTo>
                  <a:pt x="187" y="16"/>
                  <a:pt x="187" y="16"/>
                  <a:pt x="187" y="16"/>
                </a:cubicBezTo>
                <a:cubicBezTo>
                  <a:pt x="106" y="63"/>
                  <a:pt x="106" y="63"/>
                  <a:pt x="106" y="63"/>
                </a:cubicBezTo>
                <a:cubicBezTo>
                  <a:pt x="140" y="122"/>
                  <a:pt x="140" y="122"/>
                  <a:pt x="140" y="122"/>
                </a:cubicBezTo>
                <a:cubicBezTo>
                  <a:pt x="134" y="128"/>
                  <a:pt x="128" y="134"/>
                  <a:pt x="122" y="140"/>
                </a:cubicBezTo>
                <a:cubicBezTo>
                  <a:pt x="63" y="106"/>
                  <a:pt x="63" y="106"/>
                  <a:pt x="63" y="106"/>
                </a:cubicBezTo>
                <a:cubicBezTo>
                  <a:pt x="16" y="187"/>
                  <a:pt x="16" y="187"/>
                  <a:pt x="16" y="187"/>
                </a:cubicBezTo>
                <a:cubicBezTo>
                  <a:pt x="75" y="221"/>
                  <a:pt x="75" y="221"/>
                  <a:pt x="75" y="221"/>
                </a:cubicBezTo>
                <a:cubicBezTo>
                  <a:pt x="73" y="229"/>
                  <a:pt x="71" y="237"/>
                  <a:pt x="69" y="245"/>
                </a:cubicBezTo>
                <a:cubicBezTo>
                  <a:pt x="0" y="245"/>
                  <a:pt x="0" y="245"/>
                  <a:pt x="0" y="245"/>
                </a:cubicBezTo>
                <a:cubicBezTo>
                  <a:pt x="0" y="339"/>
                  <a:pt x="0" y="339"/>
                  <a:pt x="0" y="339"/>
                </a:cubicBezTo>
                <a:cubicBezTo>
                  <a:pt x="69" y="339"/>
                  <a:pt x="69" y="339"/>
                  <a:pt x="69" y="339"/>
                </a:cubicBezTo>
                <a:cubicBezTo>
                  <a:pt x="71" y="347"/>
                  <a:pt x="73" y="355"/>
                  <a:pt x="75" y="363"/>
                </a:cubicBezTo>
                <a:cubicBezTo>
                  <a:pt x="16" y="397"/>
                  <a:pt x="16" y="397"/>
                  <a:pt x="16" y="397"/>
                </a:cubicBezTo>
                <a:cubicBezTo>
                  <a:pt x="63" y="478"/>
                  <a:pt x="63" y="478"/>
                  <a:pt x="63" y="478"/>
                </a:cubicBezTo>
                <a:cubicBezTo>
                  <a:pt x="122" y="444"/>
                  <a:pt x="122" y="444"/>
                  <a:pt x="122" y="444"/>
                </a:cubicBezTo>
                <a:cubicBezTo>
                  <a:pt x="128" y="450"/>
                  <a:pt x="134" y="456"/>
                  <a:pt x="140" y="462"/>
                </a:cubicBezTo>
                <a:cubicBezTo>
                  <a:pt x="106" y="521"/>
                  <a:pt x="106" y="521"/>
                  <a:pt x="106" y="521"/>
                </a:cubicBezTo>
                <a:cubicBezTo>
                  <a:pt x="187" y="568"/>
                  <a:pt x="187" y="568"/>
                  <a:pt x="187" y="568"/>
                </a:cubicBezTo>
                <a:cubicBezTo>
                  <a:pt x="221" y="509"/>
                  <a:pt x="221" y="509"/>
                  <a:pt x="221" y="509"/>
                </a:cubicBezTo>
                <a:cubicBezTo>
                  <a:pt x="229" y="511"/>
                  <a:pt x="237" y="514"/>
                  <a:pt x="245" y="515"/>
                </a:cubicBezTo>
                <a:cubicBezTo>
                  <a:pt x="245" y="584"/>
                  <a:pt x="245" y="584"/>
                  <a:pt x="245" y="584"/>
                </a:cubicBezTo>
                <a:cubicBezTo>
                  <a:pt x="339" y="584"/>
                  <a:pt x="339" y="584"/>
                  <a:pt x="339" y="584"/>
                </a:cubicBezTo>
                <a:cubicBezTo>
                  <a:pt x="339" y="515"/>
                  <a:pt x="339" y="515"/>
                  <a:pt x="339" y="515"/>
                </a:cubicBezTo>
                <a:cubicBezTo>
                  <a:pt x="347" y="514"/>
                  <a:pt x="355" y="511"/>
                  <a:pt x="363" y="509"/>
                </a:cubicBezTo>
                <a:cubicBezTo>
                  <a:pt x="397" y="568"/>
                  <a:pt x="397" y="568"/>
                  <a:pt x="397" y="568"/>
                </a:cubicBezTo>
                <a:cubicBezTo>
                  <a:pt x="478" y="521"/>
                  <a:pt x="478" y="521"/>
                  <a:pt x="478" y="521"/>
                </a:cubicBezTo>
                <a:cubicBezTo>
                  <a:pt x="444" y="462"/>
                  <a:pt x="444" y="462"/>
                  <a:pt x="444" y="462"/>
                </a:cubicBezTo>
                <a:cubicBezTo>
                  <a:pt x="450" y="456"/>
                  <a:pt x="456" y="450"/>
                  <a:pt x="462" y="444"/>
                </a:cubicBezTo>
                <a:cubicBezTo>
                  <a:pt x="521" y="478"/>
                  <a:pt x="521" y="478"/>
                  <a:pt x="521" y="478"/>
                </a:cubicBezTo>
                <a:cubicBezTo>
                  <a:pt x="568" y="397"/>
                  <a:pt x="568" y="397"/>
                  <a:pt x="568" y="397"/>
                </a:cubicBezTo>
                <a:cubicBezTo>
                  <a:pt x="509" y="363"/>
                  <a:pt x="509" y="363"/>
                  <a:pt x="509" y="363"/>
                </a:cubicBezTo>
                <a:cubicBezTo>
                  <a:pt x="511" y="355"/>
                  <a:pt x="514" y="347"/>
                  <a:pt x="515" y="339"/>
                </a:cubicBezTo>
                <a:lnTo>
                  <a:pt x="584" y="339"/>
                </a:lnTo>
                <a:close/>
                <a:moveTo>
                  <a:pt x="458" y="292"/>
                </a:moveTo>
                <a:cubicBezTo>
                  <a:pt x="458" y="383"/>
                  <a:pt x="383" y="458"/>
                  <a:pt x="292" y="458"/>
                </a:cubicBezTo>
                <a:cubicBezTo>
                  <a:pt x="201" y="458"/>
                  <a:pt x="126" y="383"/>
                  <a:pt x="126" y="292"/>
                </a:cubicBezTo>
                <a:cubicBezTo>
                  <a:pt x="126" y="201"/>
                  <a:pt x="201" y="126"/>
                  <a:pt x="292" y="126"/>
                </a:cubicBezTo>
                <a:cubicBezTo>
                  <a:pt x="383" y="126"/>
                  <a:pt x="458" y="201"/>
                  <a:pt x="458" y="292"/>
                </a:cubicBezTo>
                <a:close/>
              </a:path>
            </a:pathLst>
          </a:custGeom>
          <a:solidFill>
            <a:schemeClr val="bg1">
              <a:lumMod val="85000"/>
            </a:schemeClr>
          </a:solidFill>
          <a:ln>
            <a:noFill/>
          </a:ln>
          <a:extLst/>
        </p:spPr>
        <p:txBody>
          <a:bodyPr anchor="ctr"/>
          <a:lstStyle/>
          <a:p>
            <a:pPr algn="ctr"/>
            <a:endParaRPr/>
          </a:p>
        </p:txBody>
      </p:sp>
      <p:sp>
        <p:nvSpPr>
          <p:cNvPr id="327" name="标题 1"/>
          <p:cNvSpPr txBox="1">
            <a:spLocks/>
          </p:cNvSpPr>
          <p:nvPr/>
        </p:nvSpPr>
        <p:spPr>
          <a:xfrm>
            <a:off x="6163918" y="3638778"/>
            <a:ext cx="308129" cy="43833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n-US" altLang="zh-CN" sz="2400" dirty="0" smtClean="0">
                <a:latin typeface="+mj-ea"/>
              </a:rPr>
              <a:t>2</a:t>
            </a:r>
            <a:endParaRPr lang="zh-CN" altLang="en-US" sz="2400" dirty="0">
              <a:latin typeface="+mj-ea"/>
            </a:endParaRPr>
          </a:p>
        </p:txBody>
      </p:sp>
      <p:sp>
        <p:nvSpPr>
          <p:cNvPr id="343" name="标题 1"/>
          <p:cNvSpPr txBox="1">
            <a:spLocks/>
          </p:cNvSpPr>
          <p:nvPr/>
        </p:nvSpPr>
        <p:spPr>
          <a:xfrm>
            <a:off x="6163918" y="4779666"/>
            <a:ext cx="308129" cy="43833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n-US" altLang="zh-CN" sz="2400" dirty="0" smtClean="0">
                <a:latin typeface="+mj-ea"/>
              </a:rPr>
              <a:t>3</a:t>
            </a:r>
            <a:endParaRPr lang="zh-CN" altLang="en-US" sz="2400" dirty="0">
              <a:latin typeface="+mj-ea"/>
            </a:endParaRPr>
          </a:p>
        </p:txBody>
      </p:sp>
      <p:sp>
        <p:nvSpPr>
          <p:cNvPr id="344" name="标题 1"/>
          <p:cNvSpPr txBox="1">
            <a:spLocks/>
          </p:cNvSpPr>
          <p:nvPr/>
        </p:nvSpPr>
        <p:spPr>
          <a:xfrm>
            <a:off x="6744275" y="3468613"/>
            <a:ext cx="1202951" cy="42312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zh-CN" altLang="en-US" sz="1400" dirty="0" smtClean="0">
                <a:latin typeface="+mj-ea"/>
              </a:rPr>
              <a:t>基础概念二</a:t>
            </a:r>
            <a:endParaRPr lang="zh-CN" altLang="en-US" sz="1400" dirty="0">
              <a:latin typeface="+mj-ea"/>
            </a:endParaRPr>
          </a:p>
        </p:txBody>
      </p:sp>
      <p:sp>
        <p:nvSpPr>
          <p:cNvPr id="345" name="Rectangle 50"/>
          <p:cNvSpPr/>
          <p:nvPr/>
        </p:nvSpPr>
        <p:spPr>
          <a:xfrm>
            <a:off x="7788797" y="3510407"/>
            <a:ext cx="2391523" cy="784830"/>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346" name="标题 1"/>
          <p:cNvSpPr txBox="1">
            <a:spLocks/>
          </p:cNvSpPr>
          <p:nvPr/>
        </p:nvSpPr>
        <p:spPr>
          <a:xfrm>
            <a:off x="6744275" y="4614429"/>
            <a:ext cx="1202951" cy="42312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zh-CN" altLang="en-US" sz="1400" dirty="0" smtClean="0">
                <a:latin typeface="+mj-ea"/>
              </a:rPr>
              <a:t>基础概念三</a:t>
            </a:r>
            <a:endParaRPr lang="zh-CN" altLang="en-US" sz="1400" dirty="0">
              <a:latin typeface="+mj-ea"/>
            </a:endParaRPr>
          </a:p>
        </p:txBody>
      </p:sp>
      <p:sp>
        <p:nvSpPr>
          <p:cNvPr id="347" name="Rectangle 50"/>
          <p:cNvSpPr/>
          <p:nvPr/>
        </p:nvSpPr>
        <p:spPr>
          <a:xfrm>
            <a:off x="7788797" y="4656223"/>
            <a:ext cx="2391523" cy="784830"/>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cxnSp>
        <p:nvCxnSpPr>
          <p:cNvPr id="348" name="MH_Other_6"/>
          <p:cNvCxnSpPr>
            <a:cxnSpLocks noChangeShapeType="1"/>
          </p:cNvCxnSpPr>
          <p:nvPr>
            <p:custDataLst>
              <p:tags r:id="rId2"/>
            </p:custDataLst>
          </p:nvPr>
        </p:nvCxnSpPr>
        <p:spPr bwMode="auto">
          <a:xfrm>
            <a:off x="6752234" y="4998832"/>
            <a:ext cx="1194992" cy="0"/>
          </a:xfrm>
          <a:prstGeom prst="line">
            <a:avLst/>
          </a:prstGeom>
          <a:noFill/>
          <a:ln w="12700" algn="ctr">
            <a:solidFill>
              <a:schemeClr val="bg1">
                <a:lumMod val="85000"/>
              </a:schemeClr>
            </a:solidFill>
            <a:round/>
            <a:headEnd/>
            <a:tailEnd/>
          </a:ln>
          <a:extLst>
            <a:ext uri="{909E8E84-426E-40DD-AFC4-6F175D3DCCD1}">
              <a14:hiddenFill xmlns:a14="http://schemas.microsoft.com/office/drawing/2010/main">
                <a:noFill/>
              </a14:hiddenFill>
            </a:ext>
          </a:extLst>
        </p:spPr>
      </p:cxnSp>
      <p:cxnSp>
        <p:nvCxnSpPr>
          <p:cNvPr id="349" name="MH_Other_6"/>
          <p:cNvCxnSpPr>
            <a:cxnSpLocks noChangeShapeType="1"/>
          </p:cNvCxnSpPr>
          <p:nvPr>
            <p:custDataLst>
              <p:tags r:id="rId3"/>
            </p:custDataLst>
          </p:nvPr>
        </p:nvCxnSpPr>
        <p:spPr bwMode="auto">
          <a:xfrm>
            <a:off x="6752234" y="3857944"/>
            <a:ext cx="1194992" cy="0"/>
          </a:xfrm>
          <a:prstGeom prst="line">
            <a:avLst/>
          </a:prstGeom>
          <a:noFill/>
          <a:ln w="12700" algn="ctr">
            <a:solidFill>
              <a:schemeClr val="bg1">
                <a:lumMod val="85000"/>
              </a:schemeClr>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207832694"/>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0000">
                                          <p:cBhvr additive="base">
                                            <p:cTn id="7" dur="750" fill="hold"/>
                                            <p:tgtEl>
                                              <p:spTgt spid="2"/>
                                            </p:tgtEl>
                                            <p:attrNameLst>
                                              <p:attrName>ppt_x</p:attrName>
                                            </p:attrNameLst>
                                          </p:cBhvr>
                                          <p:tavLst>
                                            <p:tav tm="0">
                                              <p:val>
                                                <p:strVal val="#ppt_x"/>
                                              </p:val>
                                            </p:tav>
                                            <p:tav tm="100000">
                                              <p:val>
                                                <p:strVal val="#ppt_x"/>
                                              </p:val>
                                            </p:tav>
                                          </p:tavLst>
                                        </p:anim>
                                        <p:anim calcmode="lin" valueType="num" p14:bounceEnd="60000">
                                          <p:cBhvr additive="base">
                                            <p:cTn id="8" dur="7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14:presetBounceEnd="6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60000">
                                          <p:cBhvr additive="base">
                                            <p:cTn id="11" dur="750" fill="hold"/>
                                            <p:tgtEl>
                                              <p:spTgt spid="3"/>
                                            </p:tgtEl>
                                            <p:attrNameLst>
                                              <p:attrName>ppt_x</p:attrName>
                                            </p:attrNameLst>
                                          </p:cBhvr>
                                          <p:tavLst>
                                            <p:tav tm="0">
                                              <p:val>
                                                <p:strVal val="#ppt_x"/>
                                              </p:val>
                                            </p:tav>
                                            <p:tav tm="100000">
                                              <p:val>
                                                <p:strVal val="#ppt_x"/>
                                              </p:val>
                                            </p:tav>
                                          </p:tavLst>
                                        </p:anim>
                                        <p:anim calcmode="lin" valueType="num" p14:bounceEnd="60000">
                                          <p:cBhvr additive="base">
                                            <p:cTn id="12" dur="750" fill="hold"/>
                                            <p:tgtEl>
                                              <p:spTgt spid="3"/>
                                            </p:tgtEl>
                                            <p:attrNameLst>
                                              <p:attrName>ppt_y</p:attrName>
                                            </p:attrNameLst>
                                          </p:cBhvr>
                                          <p:tavLst>
                                            <p:tav tm="0">
                                              <p:val>
                                                <p:strVal val="0-#ppt_h/2"/>
                                              </p:val>
                                            </p:tav>
                                            <p:tav tm="100000">
                                              <p:val>
                                                <p:strVal val="#ppt_y"/>
                                              </p:val>
                                            </p:tav>
                                          </p:tavLst>
                                        </p:anim>
                                      </p:childTnLst>
                                    </p:cTn>
                                  </p:par>
                                  <p:par>
                                    <p:cTn id="13" presetID="23" presetClass="entr" presetSubtype="52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 calcmode="lin" valueType="num">
                                          <p:cBhvr>
                                            <p:cTn id="17" dur="500" fill="hold"/>
                                            <p:tgtEl>
                                              <p:spTgt spid="13"/>
                                            </p:tgtEl>
                                            <p:attrNameLst>
                                              <p:attrName>ppt_x</p:attrName>
                                            </p:attrNameLst>
                                          </p:cBhvr>
                                          <p:tavLst>
                                            <p:tav tm="0">
                                              <p:val>
                                                <p:fltVal val="0.5"/>
                                              </p:val>
                                            </p:tav>
                                            <p:tav tm="100000">
                                              <p:val>
                                                <p:strVal val="#ppt_x"/>
                                              </p:val>
                                            </p:tav>
                                          </p:tavLst>
                                        </p:anim>
                                        <p:anim calcmode="lin" valueType="num">
                                          <p:cBhvr>
                                            <p:cTn id="18" dur="500" fill="hold"/>
                                            <p:tgtEl>
                                              <p:spTgt spid="13"/>
                                            </p:tgtEl>
                                            <p:attrNameLst>
                                              <p:attrName>ppt_y</p:attrName>
                                            </p:attrNameLst>
                                          </p:cBhvr>
                                          <p:tavLst>
                                            <p:tav tm="0">
                                              <p:val>
                                                <p:fltVal val="0.5"/>
                                              </p:val>
                                            </p:tav>
                                            <p:tav tm="100000">
                                              <p:val>
                                                <p:strVal val="#ppt_y"/>
                                              </p:val>
                                            </p:tav>
                                          </p:tavLst>
                                        </p:anim>
                                      </p:childTnLst>
                                    </p:cTn>
                                  </p:par>
                                  <p:par>
                                    <p:cTn id="19" presetID="8" presetClass="emph" presetSubtype="0" fill="hold" grpId="1" nodeType="withEffect">
                                      <p:stCondLst>
                                        <p:cond delay="0"/>
                                      </p:stCondLst>
                                      <p:childTnLst>
                                        <p:animRot by="21600000">
                                          <p:cBhvr>
                                            <p:cTn id="20" dur="2000" fill="hold"/>
                                            <p:tgtEl>
                                              <p:spTgt spid="13"/>
                                            </p:tgtEl>
                                            <p:attrNameLst>
                                              <p:attrName>r</p:attrName>
                                            </p:attrNameLst>
                                          </p:cBhvr>
                                        </p:animRot>
                                      </p:childTnLst>
                                    </p:cTn>
                                  </p:par>
                                  <p:par>
                                    <p:cTn id="21" presetID="23" presetClass="entr" presetSubtype="528" fill="hold" grpId="0" nodeType="withEffect">
                                      <p:stCondLst>
                                        <p:cond delay="10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 calcmode="lin" valueType="num">
                                          <p:cBhvr>
                                            <p:cTn id="25" dur="500" fill="hold"/>
                                            <p:tgtEl>
                                              <p:spTgt spid="12"/>
                                            </p:tgtEl>
                                            <p:attrNameLst>
                                              <p:attrName>ppt_x</p:attrName>
                                            </p:attrNameLst>
                                          </p:cBhvr>
                                          <p:tavLst>
                                            <p:tav tm="0">
                                              <p:val>
                                                <p:fltVal val="0.5"/>
                                              </p:val>
                                            </p:tav>
                                            <p:tav tm="100000">
                                              <p:val>
                                                <p:strVal val="#ppt_x"/>
                                              </p:val>
                                            </p:tav>
                                          </p:tavLst>
                                        </p:anim>
                                        <p:anim calcmode="lin" valueType="num">
                                          <p:cBhvr>
                                            <p:cTn id="26" dur="500" fill="hold"/>
                                            <p:tgtEl>
                                              <p:spTgt spid="12"/>
                                            </p:tgtEl>
                                            <p:attrNameLst>
                                              <p:attrName>ppt_y</p:attrName>
                                            </p:attrNameLst>
                                          </p:cBhvr>
                                          <p:tavLst>
                                            <p:tav tm="0">
                                              <p:val>
                                                <p:fltVal val="0.5"/>
                                              </p:val>
                                            </p:tav>
                                            <p:tav tm="100000">
                                              <p:val>
                                                <p:strVal val="#ppt_y"/>
                                              </p:val>
                                            </p:tav>
                                          </p:tavLst>
                                        </p:anim>
                                      </p:childTnLst>
                                    </p:cTn>
                                  </p:par>
                                  <p:par>
                                    <p:cTn id="27" presetID="8" presetClass="emph" presetSubtype="0" fill="hold" grpId="1" nodeType="withEffect">
                                      <p:stCondLst>
                                        <p:cond delay="100"/>
                                      </p:stCondLst>
                                      <p:childTnLst>
                                        <p:animRot by="21600000">
                                          <p:cBhvr>
                                            <p:cTn id="28" dur="2000" fill="hold"/>
                                            <p:tgtEl>
                                              <p:spTgt spid="12"/>
                                            </p:tgtEl>
                                            <p:attrNameLst>
                                              <p:attrName>r</p:attrName>
                                            </p:attrNameLst>
                                          </p:cBhvr>
                                        </p:animRot>
                                      </p:childTnLst>
                                    </p:cTn>
                                  </p:par>
                                  <p:par>
                                    <p:cTn id="29" presetID="23" presetClass="entr" presetSubtype="528" fill="hold" grpId="0" nodeType="withEffect">
                                      <p:stCondLst>
                                        <p:cond delay="20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 calcmode="lin" valueType="num">
                                          <p:cBhvr>
                                            <p:cTn id="33" dur="500" fill="hold"/>
                                            <p:tgtEl>
                                              <p:spTgt spid="14"/>
                                            </p:tgtEl>
                                            <p:attrNameLst>
                                              <p:attrName>ppt_x</p:attrName>
                                            </p:attrNameLst>
                                          </p:cBhvr>
                                          <p:tavLst>
                                            <p:tav tm="0">
                                              <p:val>
                                                <p:fltVal val="0.5"/>
                                              </p:val>
                                            </p:tav>
                                            <p:tav tm="100000">
                                              <p:val>
                                                <p:strVal val="#ppt_x"/>
                                              </p:val>
                                            </p:tav>
                                          </p:tavLst>
                                        </p:anim>
                                        <p:anim calcmode="lin" valueType="num">
                                          <p:cBhvr>
                                            <p:cTn id="34" dur="500" fill="hold"/>
                                            <p:tgtEl>
                                              <p:spTgt spid="14"/>
                                            </p:tgtEl>
                                            <p:attrNameLst>
                                              <p:attrName>ppt_y</p:attrName>
                                            </p:attrNameLst>
                                          </p:cBhvr>
                                          <p:tavLst>
                                            <p:tav tm="0">
                                              <p:val>
                                                <p:fltVal val="0.5"/>
                                              </p:val>
                                            </p:tav>
                                            <p:tav tm="100000">
                                              <p:val>
                                                <p:strVal val="#ppt_y"/>
                                              </p:val>
                                            </p:tav>
                                          </p:tavLst>
                                        </p:anim>
                                      </p:childTnLst>
                                    </p:cTn>
                                  </p:par>
                                  <p:par>
                                    <p:cTn id="35" presetID="8" presetClass="emph" presetSubtype="0" fill="hold" grpId="1" nodeType="withEffect">
                                      <p:stCondLst>
                                        <p:cond delay="200"/>
                                      </p:stCondLst>
                                      <p:childTnLst>
                                        <p:animRot by="21600000">
                                          <p:cBhvr>
                                            <p:cTn id="36" dur="2000" fill="hold"/>
                                            <p:tgtEl>
                                              <p:spTgt spid="14"/>
                                            </p:tgtEl>
                                            <p:attrNameLst>
                                              <p:attrName>r</p:attrName>
                                            </p:attrNameLst>
                                          </p:cBhvr>
                                        </p:animRot>
                                      </p:childTnLst>
                                    </p:cTn>
                                  </p:par>
                                  <p:par>
                                    <p:cTn id="37" presetID="23" presetClass="entr" presetSubtype="528" fill="hold" grpId="0" nodeType="withEffect">
                                      <p:stCondLst>
                                        <p:cond delay="30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 calcmode="lin" valueType="num">
                                          <p:cBhvr>
                                            <p:cTn id="41" dur="500" fill="hold"/>
                                            <p:tgtEl>
                                              <p:spTgt spid="9"/>
                                            </p:tgtEl>
                                            <p:attrNameLst>
                                              <p:attrName>ppt_x</p:attrName>
                                            </p:attrNameLst>
                                          </p:cBhvr>
                                          <p:tavLst>
                                            <p:tav tm="0">
                                              <p:val>
                                                <p:fltVal val="0.5"/>
                                              </p:val>
                                            </p:tav>
                                            <p:tav tm="100000">
                                              <p:val>
                                                <p:strVal val="#ppt_x"/>
                                              </p:val>
                                            </p:tav>
                                          </p:tavLst>
                                        </p:anim>
                                        <p:anim calcmode="lin" valueType="num">
                                          <p:cBhvr>
                                            <p:cTn id="42" dur="500" fill="hold"/>
                                            <p:tgtEl>
                                              <p:spTgt spid="9"/>
                                            </p:tgtEl>
                                            <p:attrNameLst>
                                              <p:attrName>ppt_y</p:attrName>
                                            </p:attrNameLst>
                                          </p:cBhvr>
                                          <p:tavLst>
                                            <p:tav tm="0">
                                              <p:val>
                                                <p:fltVal val="0.5"/>
                                              </p:val>
                                            </p:tav>
                                            <p:tav tm="100000">
                                              <p:val>
                                                <p:strVal val="#ppt_y"/>
                                              </p:val>
                                            </p:tav>
                                          </p:tavLst>
                                        </p:anim>
                                      </p:childTnLst>
                                    </p:cTn>
                                  </p:par>
                                  <p:par>
                                    <p:cTn id="43" presetID="8" presetClass="emph" presetSubtype="0" fill="hold" grpId="1" nodeType="withEffect">
                                      <p:stCondLst>
                                        <p:cond delay="300"/>
                                      </p:stCondLst>
                                      <p:childTnLst>
                                        <p:animRot by="21600000">
                                          <p:cBhvr>
                                            <p:cTn id="44" dur="2000" fill="hold"/>
                                            <p:tgtEl>
                                              <p:spTgt spid="9"/>
                                            </p:tgtEl>
                                            <p:attrNameLst>
                                              <p:attrName>r</p:attrName>
                                            </p:attrNameLst>
                                          </p:cBhvr>
                                        </p:animRot>
                                      </p:childTnLst>
                                    </p:cTn>
                                  </p:par>
                                  <p:par>
                                    <p:cTn id="45" presetID="23" presetClass="entr" presetSubtype="528" fill="hold" grpId="0" nodeType="withEffect">
                                      <p:stCondLst>
                                        <p:cond delay="40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anim calcmode="lin" valueType="num">
                                          <p:cBhvr>
                                            <p:cTn id="49" dur="500" fill="hold"/>
                                            <p:tgtEl>
                                              <p:spTgt spid="8"/>
                                            </p:tgtEl>
                                            <p:attrNameLst>
                                              <p:attrName>ppt_x</p:attrName>
                                            </p:attrNameLst>
                                          </p:cBhvr>
                                          <p:tavLst>
                                            <p:tav tm="0">
                                              <p:val>
                                                <p:fltVal val="0.5"/>
                                              </p:val>
                                            </p:tav>
                                            <p:tav tm="100000">
                                              <p:val>
                                                <p:strVal val="#ppt_x"/>
                                              </p:val>
                                            </p:tav>
                                          </p:tavLst>
                                        </p:anim>
                                        <p:anim calcmode="lin" valueType="num">
                                          <p:cBhvr>
                                            <p:cTn id="50" dur="500" fill="hold"/>
                                            <p:tgtEl>
                                              <p:spTgt spid="8"/>
                                            </p:tgtEl>
                                            <p:attrNameLst>
                                              <p:attrName>ppt_y</p:attrName>
                                            </p:attrNameLst>
                                          </p:cBhvr>
                                          <p:tavLst>
                                            <p:tav tm="0">
                                              <p:val>
                                                <p:fltVal val="0.5"/>
                                              </p:val>
                                            </p:tav>
                                            <p:tav tm="100000">
                                              <p:val>
                                                <p:strVal val="#ppt_y"/>
                                              </p:val>
                                            </p:tav>
                                          </p:tavLst>
                                        </p:anim>
                                      </p:childTnLst>
                                    </p:cTn>
                                  </p:par>
                                  <p:par>
                                    <p:cTn id="51" presetID="8" presetClass="emph" presetSubtype="0" fill="hold" grpId="1" nodeType="withEffect">
                                      <p:stCondLst>
                                        <p:cond delay="400"/>
                                      </p:stCondLst>
                                      <p:childTnLst>
                                        <p:animRot by="21600000">
                                          <p:cBhvr>
                                            <p:cTn id="52" dur="2000" fill="hold"/>
                                            <p:tgtEl>
                                              <p:spTgt spid="8"/>
                                            </p:tgtEl>
                                            <p:attrNameLst>
                                              <p:attrName>r</p:attrName>
                                            </p:attrNameLst>
                                          </p:cBhvr>
                                        </p:animRot>
                                      </p:childTnLst>
                                    </p:cTn>
                                  </p:par>
                                  <p:par>
                                    <p:cTn id="53" presetID="23" presetClass="entr" presetSubtype="528" fill="hold" grpId="0" nodeType="withEffect">
                                      <p:stCondLst>
                                        <p:cond delay="500"/>
                                      </p:stCondLst>
                                      <p:childTnLst>
                                        <p:set>
                                          <p:cBhvr>
                                            <p:cTn id="54" dur="1" fill="hold">
                                              <p:stCondLst>
                                                <p:cond delay="0"/>
                                              </p:stCondLst>
                                            </p:cTn>
                                            <p:tgtEl>
                                              <p:spTgt spid="7"/>
                                            </p:tgtEl>
                                            <p:attrNameLst>
                                              <p:attrName>style.visibility</p:attrName>
                                            </p:attrNameLst>
                                          </p:cBhvr>
                                          <p:to>
                                            <p:strVal val="visible"/>
                                          </p:to>
                                        </p:set>
                                        <p:anim calcmode="lin" valueType="num">
                                          <p:cBhvr>
                                            <p:cTn id="55" dur="500" fill="hold"/>
                                            <p:tgtEl>
                                              <p:spTgt spid="7"/>
                                            </p:tgtEl>
                                            <p:attrNameLst>
                                              <p:attrName>ppt_w</p:attrName>
                                            </p:attrNameLst>
                                          </p:cBhvr>
                                          <p:tavLst>
                                            <p:tav tm="0">
                                              <p:val>
                                                <p:fltVal val="0"/>
                                              </p:val>
                                            </p:tav>
                                            <p:tav tm="100000">
                                              <p:val>
                                                <p:strVal val="#ppt_w"/>
                                              </p:val>
                                            </p:tav>
                                          </p:tavLst>
                                        </p:anim>
                                        <p:anim calcmode="lin" valueType="num">
                                          <p:cBhvr>
                                            <p:cTn id="56" dur="500" fill="hold"/>
                                            <p:tgtEl>
                                              <p:spTgt spid="7"/>
                                            </p:tgtEl>
                                            <p:attrNameLst>
                                              <p:attrName>ppt_h</p:attrName>
                                            </p:attrNameLst>
                                          </p:cBhvr>
                                          <p:tavLst>
                                            <p:tav tm="0">
                                              <p:val>
                                                <p:fltVal val="0"/>
                                              </p:val>
                                            </p:tav>
                                            <p:tav tm="100000">
                                              <p:val>
                                                <p:strVal val="#ppt_h"/>
                                              </p:val>
                                            </p:tav>
                                          </p:tavLst>
                                        </p:anim>
                                        <p:anim calcmode="lin" valueType="num">
                                          <p:cBhvr>
                                            <p:cTn id="57" dur="500" fill="hold"/>
                                            <p:tgtEl>
                                              <p:spTgt spid="7"/>
                                            </p:tgtEl>
                                            <p:attrNameLst>
                                              <p:attrName>ppt_x</p:attrName>
                                            </p:attrNameLst>
                                          </p:cBhvr>
                                          <p:tavLst>
                                            <p:tav tm="0">
                                              <p:val>
                                                <p:fltVal val="0.5"/>
                                              </p:val>
                                            </p:tav>
                                            <p:tav tm="100000">
                                              <p:val>
                                                <p:strVal val="#ppt_x"/>
                                              </p:val>
                                            </p:tav>
                                          </p:tavLst>
                                        </p:anim>
                                        <p:anim calcmode="lin" valueType="num">
                                          <p:cBhvr>
                                            <p:cTn id="58" dur="500" fill="hold"/>
                                            <p:tgtEl>
                                              <p:spTgt spid="7"/>
                                            </p:tgtEl>
                                            <p:attrNameLst>
                                              <p:attrName>ppt_y</p:attrName>
                                            </p:attrNameLst>
                                          </p:cBhvr>
                                          <p:tavLst>
                                            <p:tav tm="0">
                                              <p:val>
                                                <p:fltVal val="0.5"/>
                                              </p:val>
                                            </p:tav>
                                            <p:tav tm="100000">
                                              <p:val>
                                                <p:strVal val="#ppt_y"/>
                                              </p:val>
                                            </p:tav>
                                          </p:tavLst>
                                        </p:anim>
                                      </p:childTnLst>
                                    </p:cTn>
                                  </p:par>
                                  <p:par>
                                    <p:cTn id="59" presetID="8" presetClass="emph" presetSubtype="0" fill="hold" grpId="1" nodeType="withEffect">
                                      <p:stCondLst>
                                        <p:cond delay="500"/>
                                      </p:stCondLst>
                                      <p:childTnLst>
                                        <p:animRot by="21600000">
                                          <p:cBhvr>
                                            <p:cTn id="60" dur="2000" fill="hold"/>
                                            <p:tgtEl>
                                              <p:spTgt spid="7"/>
                                            </p:tgtEl>
                                            <p:attrNameLst>
                                              <p:attrName>r</p:attrName>
                                            </p:attrNameLst>
                                          </p:cBhvr>
                                        </p:animRot>
                                      </p:childTnLst>
                                    </p:cTn>
                                  </p:par>
                                  <p:par>
                                    <p:cTn id="61" presetID="23" presetClass="entr" presetSubtype="528" fill="hold" grpId="0" nodeType="withEffect">
                                      <p:stCondLst>
                                        <p:cond delay="600"/>
                                      </p:stCondLst>
                                      <p:childTnLst>
                                        <p:set>
                                          <p:cBhvr>
                                            <p:cTn id="62" dur="1" fill="hold">
                                              <p:stCondLst>
                                                <p:cond delay="0"/>
                                              </p:stCondLst>
                                            </p:cTn>
                                            <p:tgtEl>
                                              <p:spTgt spid="325"/>
                                            </p:tgtEl>
                                            <p:attrNameLst>
                                              <p:attrName>style.visibility</p:attrName>
                                            </p:attrNameLst>
                                          </p:cBhvr>
                                          <p:to>
                                            <p:strVal val="visible"/>
                                          </p:to>
                                        </p:set>
                                        <p:anim calcmode="lin" valueType="num">
                                          <p:cBhvr>
                                            <p:cTn id="63" dur="500" fill="hold"/>
                                            <p:tgtEl>
                                              <p:spTgt spid="325"/>
                                            </p:tgtEl>
                                            <p:attrNameLst>
                                              <p:attrName>ppt_w</p:attrName>
                                            </p:attrNameLst>
                                          </p:cBhvr>
                                          <p:tavLst>
                                            <p:tav tm="0">
                                              <p:val>
                                                <p:fltVal val="0"/>
                                              </p:val>
                                            </p:tav>
                                            <p:tav tm="100000">
                                              <p:val>
                                                <p:strVal val="#ppt_w"/>
                                              </p:val>
                                            </p:tav>
                                          </p:tavLst>
                                        </p:anim>
                                        <p:anim calcmode="lin" valueType="num">
                                          <p:cBhvr>
                                            <p:cTn id="64" dur="500" fill="hold"/>
                                            <p:tgtEl>
                                              <p:spTgt spid="325"/>
                                            </p:tgtEl>
                                            <p:attrNameLst>
                                              <p:attrName>ppt_h</p:attrName>
                                            </p:attrNameLst>
                                          </p:cBhvr>
                                          <p:tavLst>
                                            <p:tav tm="0">
                                              <p:val>
                                                <p:fltVal val="0"/>
                                              </p:val>
                                            </p:tav>
                                            <p:tav tm="100000">
                                              <p:val>
                                                <p:strVal val="#ppt_h"/>
                                              </p:val>
                                            </p:tav>
                                          </p:tavLst>
                                        </p:anim>
                                        <p:anim calcmode="lin" valueType="num">
                                          <p:cBhvr>
                                            <p:cTn id="65" dur="500" fill="hold"/>
                                            <p:tgtEl>
                                              <p:spTgt spid="325"/>
                                            </p:tgtEl>
                                            <p:attrNameLst>
                                              <p:attrName>ppt_x</p:attrName>
                                            </p:attrNameLst>
                                          </p:cBhvr>
                                          <p:tavLst>
                                            <p:tav tm="0">
                                              <p:val>
                                                <p:fltVal val="0.5"/>
                                              </p:val>
                                            </p:tav>
                                            <p:tav tm="100000">
                                              <p:val>
                                                <p:strVal val="#ppt_x"/>
                                              </p:val>
                                            </p:tav>
                                          </p:tavLst>
                                        </p:anim>
                                        <p:anim calcmode="lin" valueType="num">
                                          <p:cBhvr>
                                            <p:cTn id="66" dur="500" fill="hold"/>
                                            <p:tgtEl>
                                              <p:spTgt spid="325"/>
                                            </p:tgtEl>
                                            <p:attrNameLst>
                                              <p:attrName>ppt_y</p:attrName>
                                            </p:attrNameLst>
                                          </p:cBhvr>
                                          <p:tavLst>
                                            <p:tav tm="0">
                                              <p:val>
                                                <p:fltVal val="0.5"/>
                                              </p:val>
                                            </p:tav>
                                            <p:tav tm="100000">
                                              <p:val>
                                                <p:strVal val="#ppt_y"/>
                                              </p:val>
                                            </p:tav>
                                          </p:tavLst>
                                        </p:anim>
                                      </p:childTnLst>
                                    </p:cTn>
                                  </p:par>
                                  <p:par>
                                    <p:cTn id="67" presetID="8" presetClass="emph" presetSubtype="0" fill="hold" grpId="1" nodeType="withEffect">
                                      <p:stCondLst>
                                        <p:cond delay="600"/>
                                      </p:stCondLst>
                                      <p:childTnLst>
                                        <p:animRot by="21600000">
                                          <p:cBhvr>
                                            <p:cTn id="68" dur="2000" fill="hold"/>
                                            <p:tgtEl>
                                              <p:spTgt spid="325"/>
                                            </p:tgtEl>
                                            <p:attrNameLst>
                                              <p:attrName>r</p:attrName>
                                            </p:attrNameLst>
                                          </p:cBhvr>
                                        </p:animRot>
                                      </p:childTnLst>
                                    </p:cTn>
                                  </p:par>
                                  <p:par>
                                    <p:cTn id="69" presetID="23" presetClass="entr" presetSubtype="528" fill="hold" grpId="0" nodeType="withEffect">
                                      <p:stCondLst>
                                        <p:cond delay="1000"/>
                                      </p:stCondLst>
                                      <p:childTnLst>
                                        <p:set>
                                          <p:cBhvr>
                                            <p:cTn id="70" dur="1" fill="hold">
                                              <p:stCondLst>
                                                <p:cond delay="0"/>
                                              </p:stCondLst>
                                            </p:cTn>
                                            <p:tgtEl>
                                              <p:spTgt spid="330"/>
                                            </p:tgtEl>
                                            <p:attrNameLst>
                                              <p:attrName>style.visibility</p:attrName>
                                            </p:attrNameLst>
                                          </p:cBhvr>
                                          <p:to>
                                            <p:strVal val="visible"/>
                                          </p:to>
                                        </p:set>
                                        <p:anim calcmode="lin" valueType="num">
                                          <p:cBhvr>
                                            <p:cTn id="71" dur="500" fill="hold"/>
                                            <p:tgtEl>
                                              <p:spTgt spid="330"/>
                                            </p:tgtEl>
                                            <p:attrNameLst>
                                              <p:attrName>ppt_w</p:attrName>
                                            </p:attrNameLst>
                                          </p:cBhvr>
                                          <p:tavLst>
                                            <p:tav tm="0">
                                              <p:val>
                                                <p:fltVal val="0"/>
                                              </p:val>
                                            </p:tav>
                                            <p:tav tm="100000">
                                              <p:val>
                                                <p:strVal val="#ppt_w"/>
                                              </p:val>
                                            </p:tav>
                                          </p:tavLst>
                                        </p:anim>
                                        <p:anim calcmode="lin" valueType="num">
                                          <p:cBhvr>
                                            <p:cTn id="72" dur="500" fill="hold"/>
                                            <p:tgtEl>
                                              <p:spTgt spid="330"/>
                                            </p:tgtEl>
                                            <p:attrNameLst>
                                              <p:attrName>ppt_h</p:attrName>
                                            </p:attrNameLst>
                                          </p:cBhvr>
                                          <p:tavLst>
                                            <p:tav tm="0">
                                              <p:val>
                                                <p:fltVal val="0"/>
                                              </p:val>
                                            </p:tav>
                                            <p:tav tm="100000">
                                              <p:val>
                                                <p:strVal val="#ppt_h"/>
                                              </p:val>
                                            </p:tav>
                                          </p:tavLst>
                                        </p:anim>
                                        <p:anim calcmode="lin" valueType="num">
                                          <p:cBhvr>
                                            <p:cTn id="73" dur="500" fill="hold"/>
                                            <p:tgtEl>
                                              <p:spTgt spid="330"/>
                                            </p:tgtEl>
                                            <p:attrNameLst>
                                              <p:attrName>ppt_x</p:attrName>
                                            </p:attrNameLst>
                                          </p:cBhvr>
                                          <p:tavLst>
                                            <p:tav tm="0">
                                              <p:val>
                                                <p:fltVal val="0.5"/>
                                              </p:val>
                                            </p:tav>
                                            <p:tav tm="100000">
                                              <p:val>
                                                <p:strVal val="#ppt_x"/>
                                              </p:val>
                                            </p:tav>
                                          </p:tavLst>
                                        </p:anim>
                                        <p:anim calcmode="lin" valueType="num">
                                          <p:cBhvr>
                                            <p:cTn id="74" dur="500" fill="hold"/>
                                            <p:tgtEl>
                                              <p:spTgt spid="330"/>
                                            </p:tgtEl>
                                            <p:attrNameLst>
                                              <p:attrName>ppt_y</p:attrName>
                                            </p:attrNameLst>
                                          </p:cBhvr>
                                          <p:tavLst>
                                            <p:tav tm="0">
                                              <p:val>
                                                <p:fltVal val="0.5"/>
                                              </p:val>
                                            </p:tav>
                                            <p:tav tm="100000">
                                              <p:val>
                                                <p:strVal val="#ppt_y"/>
                                              </p:val>
                                            </p:tav>
                                          </p:tavLst>
                                        </p:anim>
                                      </p:childTnLst>
                                    </p:cTn>
                                  </p:par>
                                  <p:par>
                                    <p:cTn id="75" presetID="8" presetClass="emph" presetSubtype="0" fill="hold" grpId="1" nodeType="withEffect">
                                      <p:stCondLst>
                                        <p:cond delay="1000"/>
                                      </p:stCondLst>
                                      <p:childTnLst>
                                        <p:animRot by="21600000">
                                          <p:cBhvr>
                                            <p:cTn id="76" dur="1500" fill="hold"/>
                                            <p:tgtEl>
                                              <p:spTgt spid="330"/>
                                            </p:tgtEl>
                                            <p:attrNameLst>
                                              <p:attrName>r</p:attrName>
                                            </p:attrNameLst>
                                          </p:cBhvr>
                                        </p:animRot>
                                      </p:childTnLst>
                                    </p:cTn>
                                  </p:par>
                                  <p:par>
                                    <p:cTn id="77" presetID="45" presetClass="entr" presetSubtype="0" fill="hold" grpId="0" nodeType="withEffect">
                                      <p:stCondLst>
                                        <p:cond delay="1000"/>
                                      </p:stCondLst>
                                      <p:iterate type="lt">
                                        <p:tmPct val="10000"/>
                                      </p:iterate>
                                      <p:childTnLst>
                                        <p:set>
                                          <p:cBhvr>
                                            <p:cTn id="78" dur="1" fill="hold">
                                              <p:stCondLst>
                                                <p:cond delay="0"/>
                                              </p:stCondLst>
                                            </p:cTn>
                                            <p:tgtEl>
                                              <p:spTgt spid="328"/>
                                            </p:tgtEl>
                                            <p:attrNameLst>
                                              <p:attrName>style.visibility</p:attrName>
                                            </p:attrNameLst>
                                          </p:cBhvr>
                                          <p:to>
                                            <p:strVal val="visible"/>
                                          </p:to>
                                        </p:set>
                                        <p:animEffect transition="in" filter="fade">
                                          <p:cBhvr>
                                            <p:cTn id="79" dur="1000"/>
                                            <p:tgtEl>
                                              <p:spTgt spid="328"/>
                                            </p:tgtEl>
                                          </p:cBhvr>
                                        </p:animEffect>
                                        <p:anim calcmode="lin" valueType="num">
                                          <p:cBhvr>
                                            <p:cTn id="80" dur="1000" fill="hold"/>
                                            <p:tgtEl>
                                              <p:spTgt spid="328"/>
                                            </p:tgtEl>
                                            <p:attrNameLst>
                                              <p:attrName>ppt_w</p:attrName>
                                            </p:attrNameLst>
                                          </p:cBhvr>
                                          <p:tavLst>
                                            <p:tav tm="0" fmla="#ppt_w*sin(2.5*pi*$)">
                                              <p:val>
                                                <p:fltVal val="0"/>
                                              </p:val>
                                            </p:tav>
                                            <p:tav tm="100000">
                                              <p:val>
                                                <p:fltVal val="1"/>
                                              </p:val>
                                            </p:tav>
                                          </p:tavLst>
                                        </p:anim>
                                        <p:anim calcmode="lin" valueType="num">
                                          <p:cBhvr>
                                            <p:cTn id="81" dur="1000" fill="hold"/>
                                            <p:tgtEl>
                                              <p:spTgt spid="328"/>
                                            </p:tgtEl>
                                            <p:attrNameLst>
                                              <p:attrName>ppt_h</p:attrName>
                                            </p:attrNameLst>
                                          </p:cBhvr>
                                          <p:tavLst>
                                            <p:tav tm="0">
                                              <p:val>
                                                <p:strVal val="#ppt_h"/>
                                              </p:val>
                                            </p:tav>
                                            <p:tav tm="100000">
                                              <p:val>
                                                <p:strVal val="#ppt_h"/>
                                              </p:val>
                                            </p:tav>
                                          </p:tavLst>
                                        </p:anim>
                                      </p:childTnLst>
                                    </p:cTn>
                                  </p:par>
                                  <p:par>
                                    <p:cTn id="82" presetID="36" presetClass="emph" presetSubtype="0" fill="hold" grpId="1" nodeType="withEffect">
                                      <p:stCondLst>
                                        <p:cond delay="1000"/>
                                      </p:stCondLst>
                                      <p:iterate type="lt">
                                        <p:tmPct val="10000"/>
                                      </p:iterate>
                                      <p:childTnLst>
                                        <p:animScale>
                                          <p:cBhvr>
                                            <p:cTn id="83" dur="500" autoRev="1" fill="hold">
                                              <p:stCondLst>
                                                <p:cond delay="0"/>
                                              </p:stCondLst>
                                            </p:cTn>
                                            <p:tgtEl>
                                              <p:spTgt spid="328"/>
                                            </p:tgtEl>
                                          </p:cBhvr>
                                          <p:to x="80000" y="100000"/>
                                        </p:animScale>
                                        <p:anim by="(#ppt_w*0.10)" calcmode="lin" valueType="num">
                                          <p:cBhvr>
                                            <p:cTn id="84" dur="500" autoRev="1" fill="hold">
                                              <p:stCondLst>
                                                <p:cond delay="0"/>
                                              </p:stCondLst>
                                            </p:cTn>
                                            <p:tgtEl>
                                              <p:spTgt spid="328"/>
                                            </p:tgtEl>
                                            <p:attrNameLst>
                                              <p:attrName>ppt_x</p:attrName>
                                            </p:attrNameLst>
                                          </p:cBhvr>
                                        </p:anim>
                                        <p:anim by="(-#ppt_w*0.10)" calcmode="lin" valueType="num">
                                          <p:cBhvr>
                                            <p:cTn id="85" dur="500" autoRev="1" fill="hold">
                                              <p:stCondLst>
                                                <p:cond delay="0"/>
                                              </p:stCondLst>
                                            </p:cTn>
                                            <p:tgtEl>
                                              <p:spTgt spid="328"/>
                                            </p:tgtEl>
                                            <p:attrNameLst>
                                              <p:attrName>ppt_y</p:attrName>
                                            </p:attrNameLst>
                                          </p:cBhvr>
                                        </p:anim>
                                        <p:animRot by="-480000">
                                          <p:cBhvr>
                                            <p:cTn id="86" dur="500" autoRev="1" fill="hold">
                                              <p:stCondLst>
                                                <p:cond delay="0"/>
                                              </p:stCondLst>
                                            </p:cTn>
                                            <p:tgtEl>
                                              <p:spTgt spid="328"/>
                                            </p:tgtEl>
                                            <p:attrNameLst>
                                              <p:attrName>r</p:attrName>
                                            </p:attrNameLst>
                                          </p:cBhvr>
                                        </p:animRot>
                                      </p:childTnLst>
                                    </p:cTn>
                                  </p:par>
                                  <p:par>
                                    <p:cTn id="87" presetID="22" presetClass="entr" presetSubtype="8" fill="hold" nodeType="withEffect">
                                      <p:stCondLst>
                                        <p:cond delay="1000"/>
                                      </p:stCondLst>
                                      <p:childTnLst>
                                        <p:set>
                                          <p:cBhvr>
                                            <p:cTn id="88" dur="1" fill="hold">
                                              <p:stCondLst>
                                                <p:cond delay="0"/>
                                              </p:stCondLst>
                                            </p:cTn>
                                            <p:tgtEl>
                                              <p:spTgt spid="340"/>
                                            </p:tgtEl>
                                            <p:attrNameLst>
                                              <p:attrName>style.visibility</p:attrName>
                                            </p:attrNameLst>
                                          </p:cBhvr>
                                          <p:to>
                                            <p:strVal val="visible"/>
                                          </p:to>
                                        </p:set>
                                        <p:animEffect transition="in" filter="wipe(left)">
                                          <p:cBhvr>
                                            <p:cTn id="89" dur="500"/>
                                            <p:tgtEl>
                                              <p:spTgt spid="340"/>
                                            </p:tgtEl>
                                          </p:cBhvr>
                                        </p:animEffect>
                                      </p:childTnLst>
                                    </p:cTn>
                                  </p:par>
                                  <p:par>
                                    <p:cTn id="90" presetID="45" presetClass="entr" presetSubtype="0" fill="hold" grpId="0" nodeType="withEffect">
                                      <p:stCondLst>
                                        <p:cond delay="1000"/>
                                      </p:stCondLst>
                                      <p:iterate type="lt">
                                        <p:tmPct val="10000"/>
                                      </p:iterate>
                                      <p:childTnLst>
                                        <p:set>
                                          <p:cBhvr>
                                            <p:cTn id="91" dur="1" fill="hold">
                                              <p:stCondLst>
                                                <p:cond delay="0"/>
                                              </p:stCondLst>
                                            </p:cTn>
                                            <p:tgtEl>
                                              <p:spTgt spid="333"/>
                                            </p:tgtEl>
                                            <p:attrNameLst>
                                              <p:attrName>style.visibility</p:attrName>
                                            </p:attrNameLst>
                                          </p:cBhvr>
                                          <p:to>
                                            <p:strVal val="visible"/>
                                          </p:to>
                                        </p:set>
                                        <p:animEffect transition="in" filter="fade">
                                          <p:cBhvr>
                                            <p:cTn id="92" dur="1000"/>
                                            <p:tgtEl>
                                              <p:spTgt spid="333"/>
                                            </p:tgtEl>
                                          </p:cBhvr>
                                        </p:animEffect>
                                        <p:anim calcmode="lin" valueType="num">
                                          <p:cBhvr>
                                            <p:cTn id="93" dur="1000" fill="hold"/>
                                            <p:tgtEl>
                                              <p:spTgt spid="333"/>
                                            </p:tgtEl>
                                            <p:attrNameLst>
                                              <p:attrName>ppt_w</p:attrName>
                                            </p:attrNameLst>
                                          </p:cBhvr>
                                          <p:tavLst>
                                            <p:tav tm="0" fmla="#ppt_w*sin(2.5*pi*$)">
                                              <p:val>
                                                <p:fltVal val="0"/>
                                              </p:val>
                                            </p:tav>
                                            <p:tav tm="100000">
                                              <p:val>
                                                <p:fltVal val="1"/>
                                              </p:val>
                                            </p:tav>
                                          </p:tavLst>
                                        </p:anim>
                                        <p:anim calcmode="lin" valueType="num">
                                          <p:cBhvr>
                                            <p:cTn id="94" dur="1000" fill="hold"/>
                                            <p:tgtEl>
                                              <p:spTgt spid="333"/>
                                            </p:tgtEl>
                                            <p:attrNameLst>
                                              <p:attrName>ppt_h</p:attrName>
                                            </p:attrNameLst>
                                          </p:cBhvr>
                                          <p:tavLst>
                                            <p:tav tm="0">
                                              <p:val>
                                                <p:strVal val="#ppt_h"/>
                                              </p:val>
                                            </p:tav>
                                            <p:tav tm="100000">
                                              <p:val>
                                                <p:strVal val="#ppt_h"/>
                                              </p:val>
                                            </p:tav>
                                          </p:tavLst>
                                        </p:anim>
                                      </p:childTnLst>
                                    </p:cTn>
                                  </p:par>
                                  <p:par>
                                    <p:cTn id="95" presetID="36" presetClass="emph" presetSubtype="0" fill="hold" grpId="1" nodeType="withEffect">
                                      <p:stCondLst>
                                        <p:cond delay="1000"/>
                                      </p:stCondLst>
                                      <p:iterate type="lt">
                                        <p:tmPct val="10000"/>
                                      </p:iterate>
                                      <p:childTnLst>
                                        <p:animScale>
                                          <p:cBhvr>
                                            <p:cTn id="96" dur="500" autoRev="1" fill="hold">
                                              <p:stCondLst>
                                                <p:cond delay="0"/>
                                              </p:stCondLst>
                                            </p:cTn>
                                            <p:tgtEl>
                                              <p:spTgt spid="333"/>
                                            </p:tgtEl>
                                          </p:cBhvr>
                                          <p:to x="80000" y="100000"/>
                                        </p:animScale>
                                        <p:anim by="(#ppt_w*0.10)" calcmode="lin" valueType="num">
                                          <p:cBhvr>
                                            <p:cTn id="97" dur="500" autoRev="1" fill="hold">
                                              <p:stCondLst>
                                                <p:cond delay="0"/>
                                              </p:stCondLst>
                                            </p:cTn>
                                            <p:tgtEl>
                                              <p:spTgt spid="333"/>
                                            </p:tgtEl>
                                            <p:attrNameLst>
                                              <p:attrName>ppt_x</p:attrName>
                                            </p:attrNameLst>
                                          </p:cBhvr>
                                        </p:anim>
                                        <p:anim by="(-#ppt_w*0.10)" calcmode="lin" valueType="num">
                                          <p:cBhvr>
                                            <p:cTn id="98" dur="500" autoRev="1" fill="hold">
                                              <p:stCondLst>
                                                <p:cond delay="0"/>
                                              </p:stCondLst>
                                            </p:cTn>
                                            <p:tgtEl>
                                              <p:spTgt spid="333"/>
                                            </p:tgtEl>
                                            <p:attrNameLst>
                                              <p:attrName>ppt_y</p:attrName>
                                            </p:attrNameLst>
                                          </p:cBhvr>
                                        </p:anim>
                                        <p:animRot by="-480000">
                                          <p:cBhvr>
                                            <p:cTn id="99" dur="500" autoRev="1" fill="hold">
                                              <p:stCondLst>
                                                <p:cond delay="0"/>
                                              </p:stCondLst>
                                            </p:cTn>
                                            <p:tgtEl>
                                              <p:spTgt spid="333"/>
                                            </p:tgtEl>
                                            <p:attrNameLst>
                                              <p:attrName>r</p:attrName>
                                            </p:attrNameLst>
                                          </p:cBhvr>
                                        </p:animRot>
                                      </p:childTnLst>
                                    </p:cTn>
                                  </p:par>
                                  <p:par>
                                    <p:cTn id="100" presetID="50" presetClass="entr" presetSubtype="0" decel="100000" fill="hold" grpId="0" nodeType="withEffect">
                                      <p:stCondLst>
                                        <p:cond delay="1500"/>
                                      </p:stCondLst>
                                      <p:childTnLst>
                                        <p:set>
                                          <p:cBhvr>
                                            <p:cTn id="101" dur="1" fill="hold">
                                              <p:stCondLst>
                                                <p:cond delay="0"/>
                                              </p:stCondLst>
                                            </p:cTn>
                                            <p:tgtEl>
                                              <p:spTgt spid="329"/>
                                            </p:tgtEl>
                                            <p:attrNameLst>
                                              <p:attrName>style.visibility</p:attrName>
                                            </p:attrNameLst>
                                          </p:cBhvr>
                                          <p:to>
                                            <p:strVal val="visible"/>
                                          </p:to>
                                        </p:set>
                                        <p:anim calcmode="lin" valueType="num">
                                          <p:cBhvr>
                                            <p:cTn id="102" dur="1000" fill="hold"/>
                                            <p:tgtEl>
                                              <p:spTgt spid="329"/>
                                            </p:tgtEl>
                                            <p:attrNameLst>
                                              <p:attrName>ppt_w</p:attrName>
                                            </p:attrNameLst>
                                          </p:cBhvr>
                                          <p:tavLst>
                                            <p:tav tm="0">
                                              <p:val>
                                                <p:strVal val="#ppt_w+.3"/>
                                              </p:val>
                                            </p:tav>
                                            <p:tav tm="100000">
                                              <p:val>
                                                <p:strVal val="#ppt_w"/>
                                              </p:val>
                                            </p:tav>
                                          </p:tavLst>
                                        </p:anim>
                                        <p:anim calcmode="lin" valueType="num">
                                          <p:cBhvr>
                                            <p:cTn id="103" dur="1000" fill="hold"/>
                                            <p:tgtEl>
                                              <p:spTgt spid="329"/>
                                            </p:tgtEl>
                                            <p:attrNameLst>
                                              <p:attrName>ppt_h</p:attrName>
                                            </p:attrNameLst>
                                          </p:cBhvr>
                                          <p:tavLst>
                                            <p:tav tm="0">
                                              <p:val>
                                                <p:strVal val="#ppt_h"/>
                                              </p:val>
                                            </p:tav>
                                            <p:tav tm="100000">
                                              <p:val>
                                                <p:strVal val="#ppt_h"/>
                                              </p:val>
                                            </p:tav>
                                          </p:tavLst>
                                        </p:anim>
                                        <p:animEffect transition="in" filter="fade">
                                          <p:cBhvr>
                                            <p:cTn id="104" dur="1000"/>
                                            <p:tgtEl>
                                              <p:spTgt spid="329"/>
                                            </p:tgtEl>
                                          </p:cBhvr>
                                        </p:animEffect>
                                      </p:childTnLst>
                                    </p:cTn>
                                  </p:par>
                                </p:childTnLst>
                              </p:cTn>
                            </p:par>
                            <p:par>
                              <p:cTn id="105" fill="hold">
                                <p:stCondLst>
                                  <p:cond delay="2600"/>
                                </p:stCondLst>
                                <p:childTnLst>
                                  <p:par>
                                    <p:cTn id="106" presetID="23" presetClass="entr" presetSubtype="528" fill="hold" grpId="0" nodeType="afterEffect">
                                      <p:stCondLst>
                                        <p:cond delay="0"/>
                                      </p:stCondLst>
                                      <p:childTnLst>
                                        <p:set>
                                          <p:cBhvr>
                                            <p:cTn id="107" dur="1" fill="hold">
                                              <p:stCondLst>
                                                <p:cond delay="0"/>
                                              </p:stCondLst>
                                            </p:cTn>
                                            <p:tgtEl>
                                              <p:spTgt spid="324"/>
                                            </p:tgtEl>
                                            <p:attrNameLst>
                                              <p:attrName>style.visibility</p:attrName>
                                            </p:attrNameLst>
                                          </p:cBhvr>
                                          <p:to>
                                            <p:strVal val="visible"/>
                                          </p:to>
                                        </p:set>
                                        <p:anim calcmode="lin" valueType="num">
                                          <p:cBhvr>
                                            <p:cTn id="108" dur="500" fill="hold"/>
                                            <p:tgtEl>
                                              <p:spTgt spid="324"/>
                                            </p:tgtEl>
                                            <p:attrNameLst>
                                              <p:attrName>ppt_w</p:attrName>
                                            </p:attrNameLst>
                                          </p:cBhvr>
                                          <p:tavLst>
                                            <p:tav tm="0">
                                              <p:val>
                                                <p:fltVal val="0"/>
                                              </p:val>
                                            </p:tav>
                                            <p:tav tm="100000">
                                              <p:val>
                                                <p:strVal val="#ppt_w"/>
                                              </p:val>
                                            </p:tav>
                                          </p:tavLst>
                                        </p:anim>
                                        <p:anim calcmode="lin" valueType="num">
                                          <p:cBhvr>
                                            <p:cTn id="109" dur="500" fill="hold"/>
                                            <p:tgtEl>
                                              <p:spTgt spid="324"/>
                                            </p:tgtEl>
                                            <p:attrNameLst>
                                              <p:attrName>ppt_h</p:attrName>
                                            </p:attrNameLst>
                                          </p:cBhvr>
                                          <p:tavLst>
                                            <p:tav tm="0">
                                              <p:val>
                                                <p:fltVal val="0"/>
                                              </p:val>
                                            </p:tav>
                                            <p:tav tm="100000">
                                              <p:val>
                                                <p:strVal val="#ppt_h"/>
                                              </p:val>
                                            </p:tav>
                                          </p:tavLst>
                                        </p:anim>
                                        <p:anim calcmode="lin" valueType="num">
                                          <p:cBhvr>
                                            <p:cTn id="110" dur="500" fill="hold"/>
                                            <p:tgtEl>
                                              <p:spTgt spid="324"/>
                                            </p:tgtEl>
                                            <p:attrNameLst>
                                              <p:attrName>ppt_x</p:attrName>
                                            </p:attrNameLst>
                                          </p:cBhvr>
                                          <p:tavLst>
                                            <p:tav tm="0">
                                              <p:val>
                                                <p:fltVal val="0.5"/>
                                              </p:val>
                                            </p:tav>
                                            <p:tav tm="100000">
                                              <p:val>
                                                <p:strVal val="#ppt_x"/>
                                              </p:val>
                                            </p:tav>
                                          </p:tavLst>
                                        </p:anim>
                                        <p:anim calcmode="lin" valueType="num">
                                          <p:cBhvr>
                                            <p:cTn id="111" dur="500" fill="hold"/>
                                            <p:tgtEl>
                                              <p:spTgt spid="324"/>
                                            </p:tgtEl>
                                            <p:attrNameLst>
                                              <p:attrName>ppt_y</p:attrName>
                                            </p:attrNameLst>
                                          </p:cBhvr>
                                          <p:tavLst>
                                            <p:tav tm="0">
                                              <p:val>
                                                <p:fltVal val="0.5"/>
                                              </p:val>
                                            </p:tav>
                                            <p:tav tm="100000">
                                              <p:val>
                                                <p:strVal val="#ppt_y"/>
                                              </p:val>
                                            </p:tav>
                                          </p:tavLst>
                                        </p:anim>
                                      </p:childTnLst>
                                    </p:cTn>
                                  </p:par>
                                  <p:par>
                                    <p:cTn id="112" presetID="8" presetClass="emph" presetSubtype="0" fill="hold" grpId="1" nodeType="withEffect">
                                      <p:stCondLst>
                                        <p:cond delay="0"/>
                                      </p:stCondLst>
                                      <p:childTnLst>
                                        <p:animRot by="21600000">
                                          <p:cBhvr>
                                            <p:cTn id="113" dur="1500" fill="hold"/>
                                            <p:tgtEl>
                                              <p:spTgt spid="324"/>
                                            </p:tgtEl>
                                            <p:attrNameLst>
                                              <p:attrName>r</p:attrName>
                                            </p:attrNameLst>
                                          </p:cBhvr>
                                        </p:animRot>
                                      </p:childTnLst>
                                    </p:cTn>
                                  </p:par>
                                  <p:par>
                                    <p:cTn id="114" presetID="45" presetClass="entr" presetSubtype="0" fill="hold" grpId="0" nodeType="withEffect">
                                      <p:stCondLst>
                                        <p:cond delay="0"/>
                                      </p:stCondLst>
                                      <p:iterate type="lt">
                                        <p:tmPct val="10000"/>
                                      </p:iterate>
                                      <p:childTnLst>
                                        <p:set>
                                          <p:cBhvr>
                                            <p:cTn id="115" dur="1" fill="hold">
                                              <p:stCondLst>
                                                <p:cond delay="0"/>
                                              </p:stCondLst>
                                            </p:cTn>
                                            <p:tgtEl>
                                              <p:spTgt spid="327"/>
                                            </p:tgtEl>
                                            <p:attrNameLst>
                                              <p:attrName>style.visibility</p:attrName>
                                            </p:attrNameLst>
                                          </p:cBhvr>
                                          <p:to>
                                            <p:strVal val="visible"/>
                                          </p:to>
                                        </p:set>
                                        <p:animEffect transition="in" filter="fade">
                                          <p:cBhvr>
                                            <p:cTn id="116" dur="1000"/>
                                            <p:tgtEl>
                                              <p:spTgt spid="327"/>
                                            </p:tgtEl>
                                          </p:cBhvr>
                                        </p:animEffect>
                                        <p:anim calcmode="lin" valueType="num">
                                          <p:cBhvr>
                                            <p:cTn id="117" dur="1000" fill="hold"/>
                                            <p:tgtEl>
                                              <p:spTgt spid="327"/>
                                            </p:tgtEl>
                                            <p:attrNameLst>
                                              <p:attrName>ppt_w</p:attrName>
                                            </p:attrNameLst>
                                          </p:cBhvr>
                                          <p:tavLst>
                                            <p:tav tm="0" fmla="#ppt_w*sin(2.5*pi*$)">
                                              <p:val>
                                                <p:fltVal val="0"/>
                                              </p:val>
                                            </p:tav>
                                            <p:tav tm="100000">
                                              <p:val>
                                                <p:fltVal val="1"/>
                                              </p:val>
                                            </p:tav>
                                          </p:tavLst>
                                        </p:anim>
                                        <p:anim calcmode="lin" valueType="num">
                                          <p:cBhvr>
                                            <p:cTn id="118" dur="1000" fill="hold"/>
                                            <p:tgtEl>
                                              <p:spTgt spid="327"/>
                                            </p:tgtEl>
                                            <p:attrNameLst>
                                              <p:attrName>ppt_h</p:attrName>
                                            </p:attrNameLst>
                                          </p:cBhvr>
                                          <p:tavLst>
                                            <p:tav tm="0">
                                              <p:val>
                                                <p:strVal val="#ppt_h"/>
                                              </p:val>
                                            </p:tav>
                                            <p:tav tm="100000">
                                              <p:val>
                                                <p:strVal val="#ppt_h"/>
                                              </p:val>
                                            </p:tav>
                                          </p:tavLst>
                                        </p:anim>
                                      </p:childTnLst>
                                    </p:cTn>
                                  </p:par>
                                  <p:par>
                                    <p:cTn id="119" presetID="36" presetClass="emph" presetSubtype="0" fill="hold" grpId="1" nodeType="withEffect">
                                      <p:stCondLst>
                                        <p:cond delay="0"/>
                                      </p:stCondLst>
                                      <p:iterate type="lt">
                                        <p:tmPct val="10000"/>
                                      </p:iterate>
                                      <p:childTnLst>
                                        <p:animScale>
                                          <p:cBhvr>
                                            <p:cTn id="120" dur="500" autoRev="1" fill="hold">
                                              <p:stCondLst>
                                                <p:cond delay="0"/>
                                              </p:stCondLst>
                                            </p:cTn>
                                            <p:tgtEl>
                                              <p:spTgt spid="327"/>
                                            </p:tgtEl>
                                          </p:cBhvr>
                                          <p:to x="80000" y="100000"/>
                                        </p:animScale>
                                        <p:anim by="(#ppt_w*0.10)" calcmode="lin" valueType="num">
                                          <p:cBhvr>
                                            <p:cTn id="121" dur="500" autoRev="1" fill="hold">
                                              <p:stCondLst>
                                                <p:cond delay="0"/>
                                              </p:stCondLst>
                                            </p:cTn>
                                            <p:tgtEl>
                                              <p:spTgt spid="327"/>
                                            </p:tgtEl>
                                            <p:attrNameLst>
                                              <p:attrName>ppt_x</p:attrName>
                                            </p:attrNameLst>
                                          </p:cBhvr>
                                        </p:anim>
                                        <p:anim by="(-#ppt_w*0.10)" calcmode="lin" valueType="num">
                                          <p:cBhvr>
                                            <p:cTn id="122" dur="500" autoRev="1" fill="hold">
                                              <p:stCondLst>
                                                <p:cond delay="0"/>
                                              </p:stCondLst>
                                            </p:cTn>
                                            <p:tgtEl>
                                              <p:spTgt spid="327"/>
                                            </p:tgtEl>
                                            <p:attrNameLst>
                                              <p:attrName>ppt_y</p:attrName>
                                            </p:attrNameLst>
                                          </p:cBhvr>
                                        </p:anim>
                                        <p:animRot by="-480000">
                                          <p:cBhvr>
                                            <p:cTn id="123" dur="500" autoRev="1" fill="hold">
                                              <p:stCondLst>
                                                <p:cond delay="0"/>
                                              </p:stCondLst>
                                            </p:cTn>
                                            <p:tgtEl>
                                              <p:spTgt spid="327"/>
                                            </p:tgtEl>
                                            <p:attrNameLst>
                                              <p:attrName>r</p:attrName>
                                            </p:attrNameLst>
                                          </p:cBhvr>
                                        </p:animRot>
                                      </p:childTnLst>
                                    </p:cTn>
                                  </p:par>
                                  <p:par>
                                    <p:cTn id="124" presetID="45" presetClass="entr" presetSubtype="0" fill="hold" grpId="0" nodeType="withEffect">
                                      <p:stCondLst>
                                        <p:cond delay="0"/>
                                      </p:stCondLst>
                                      <p:iterate type="lt">
                                        <p:tmPct val="10000"/>
                                      </p:iterate>
                                      <p:childTnLst>
                                        <p:set>
                                          <p:cBhvr>
                                            <p:cTn id="125" dur="1" fill="hold">
                                              <p:stCondLst>
                                                <p:cond delay="0"/>
                                              </p:stCondLst>
                                            </p:cTn>
                                            <p:tgtEl>
                                              <p:spTgt spid="344"/>
                                            </p:tgtEl>
                                            <p:attrNameLst>
                                              <p:attrName>style.visibility</p:attrName>
                                            </p:attrNameLst>
                                          </p:cBhvr>
                                          <p:to>
                                            <p:strVal val="visible"/>
                                          </p:to>
                                        </p:set>
                                        <p:animEffect transition="in" filter="fade">
                                          <p:cBhvr>
                                            <p:cTn id="126" dur="1000"/>
                                            <p:tgtEl>
                                              <p:spTgt spid="344"/>
                                            </p:tgtEl>
                                          </p:cBhvr>
                                        </p:animEffect>
                                        <p:anim calcmode="lin" valueType="num">
                                          <p:cBhvr>
                                            <p:cTn id="127" dur="1000" fill="hold"/>
                                            <p:tgtEl>
                                              <p:spTgt spid="344"/>
                                            </p:tgtEl>
                                            <p:attrNameLst>
                                              <p:attrName>ppt_w</p:attrName>
                                            </p:attrNameLst>
                                          </p:cBhvr>
                                          <p:tavLst>
                                            <p:tav tm="0" fmla="#ppt_w*sin(2.5*pi*$)">
                                              <p:val>
                                                <p:fltVal val="0"/>
                                              </p:val>
                                            </p:tav>
                                            <p:tav tm="100000">
                                              <p:val>
                                                <p:fltVal val="1"/>
                                              </p:val>
                                            </p:tav>
                                          </p:tavLst>
                                        </p:anim>
                                        <p:anim calcmode="lin" valueType="num">
                                          <p:cBhvr>
                                            <p:cTn id="128" dur="1000" fill="hold"/>
                                            <p:tgtEl>
                                              <p:spTgt spid="344"/>
                                            </p:tgtEl>
                                            <p:attrNameLst>
                                              <p:attrName>ppt_h</p:attrName>
                                            </p:attrNameLst>
                                          </p:cBhvr>
                                          <p:tavLst>
                                            <p:tav tm="0">
                                              <p:val>
                                                <p:strVal val="#ppt_h"/>
                                              </p:val>
                                            </p:tav>
                                            <p:tav tm="100000">
                                              <p:val>
                                                <p:strVal val="#ppt_h"/>
                                              </p:val>
                                            </p:tav>
                                          </p:tavLst>
                                        </p:anim>
                                      </p:childTnLst>
                                    </p:cTn>
                                  </p:par>
                                  <p:par>
                                    <p:cTn id="129" presetID="36" presetClass="emph" presetSubtype="0" fill="hold" grpId="1" nodeType="withEffect">
                                      <p:stCondLst>
                                        <p:cond delay="0"/>
                                      </p:stCondLst>
                                      <p:iterate type="lt">
                                        <p:tmPct val="10000"/>
                                      </p:iterate>
                                      <p:childTnLst>
                                        <p:animScale>
                                          <p:cBhvr>
                                            <p:cTn id="130" dur="500" autoRev="1" fill="hold">
                                              <p:stCondLst>
                                                <p:cond delay="0"/>
                                              </p:stCondLst>
                                            </p:cTn>
                                            <p:tgtEl>
                                              <p:spTgt spid="344"/>
                                            </p:tgtEl>
                                          </p:cBhvr>
                                          <p:to x="80000" y="100000"/>
                                        </p:animScale>
                                        <p:anim by="(#ppt_w*0.10)" calcmode="lin" valueType="num">
                                          <p:cBhvr>
                                            <p:cTn id="131" dur="500" autoRev="1" fill="hold">
                                              <p:stCondLst>
                                                <p:cond delay="0"/>
                                              </p:stCondLst>
                                            </p:cTn>
                                            <p:tgtEl>
                                              <p:spTgt spid="344"/>
                                            </p:tgtEl>
                                            <p:attrNameLst>
                                              <p:attrName>ppt_x</p:attrName>
                                            </p:attrNameLst>
                                          </p:cBhvr>
                                        </p:anim>
                                        <p:anim by="(-#ppt_w*0.10)" calcmode="lin" valueType="num">
                                          <p:cBhvr>
                                            <p:cTn id="132" dur="500" autoRev="1" fill="hold">
                                              <p:stCondLst>
                                                <p:cond delay="0"/>
                                              </p:stCondLst>
                                            </p:cTn>
                                            <p:tgtEl>
                                              <p:spTgt spid="344"/>
                                            </p:tgtEl>
                                            <p:attrNameLst>
                                              <p:attrName>ppt_y</p:attrName>
                                            </p:attrNameLst>
                                          </p:cBhvr>
                                        </p:anim>
                                        <p:animRot by="-480000">
                                          <p:cBhvr>
                                            <p:cTn id="133" dur="500" autoRev="1" fill="hold">
                                              <p:stCondLst>
                                                <p:cond delay="0"/>
                                              </p:stCondLst>
                                            </p:cTn>
                                            <p:tgtEl>
                                              <p:spTgt spid="344"/>
                                            </p:tgtEl>
                                            <p:attrNameLst>
                                              <p:attrName>r</p:attrName>
                                            </p:attrNameLst>
                                          </p:cBhvr>
                                        </p:animRot>
                                      </p:childTnLst>
                                    </p:cTn>
                                  </p:par>
                                  <p:par>
                                    <p:cTn id="134" presetID="22" presetClass="entr" presetSubtype="8" fill="hold" nodeType="withEffect">
                                      <p:stCondLst>
                                        <p:cond delay="0"/>
                                      </p:stCondLst>
                                      <p:childTnLst>
                                        <p:set>
                                          <p:cBhvr>
                                            <p:cTn id="135" dur="1" fill="hold">
                                              <p:stCondLst>
                                                <p:cond delay="0"/>
                                              </p:stCondLst>
                                            </p:cTn>
                                            <p:tgtEl>
                                              <p:spTgt spid="349"/>
                                            </p:tgtEl>
                                            <p:attrNameLst>
                                              <p:attrName>style.visibility</p:attrName>
                                            </p:attrNameLst>
                                          </p:cBhvr>
                                          <p:to>
                                            <p:strVal val="visible"/>
                                          </p:to>
                                        </p:set>
                                        <p:animEffect transition="in" filter="wipe(left)">
                                          <p:cBhvr>
                                            <p:cTn id="136" dur="500"/>
                                            <p:tgtEl>
                                              <p:spTgt spid="349"/>
                                            </p:tgtEl>
                                          </p:cBhvr>
                                        </p:animEffect>
                                      </p:childTnLst>
                                    </p:cTn>
                                  </p:par>
                                  <p:par>
                                    <p:cTn id="137" presetID="50" presetClass="entr" presetSubtype="0" decel="100000" fill="hold" grpId="0" nodeType="withEffect">
                                      <p:stCondLst>
                                        <p:cond delay="500"/>
                                      </p:stCondLst>
                                      <p:childTnLst>
                                        <p:set>
                                          <p:cBhvr>
                                            <p:cTn id="138" dur="1" fill="hold">
                                              <p:stCondLst>
                                                <p:cond delay="0"/>
                                              </p:stCondLst>
                                            </p:cTn>
                                            <p:tgtEl>
                                              <p:spTgt spid="345"/>
                                            </p:tgtEl>
                                            <p:attrNameLst>
                                              <p:attrName>style.visibility</p:attrName>
                                            </p:attrNameLst>
                                          </p:cBhvr>
                                          <p:to>
                                            <p:strVal val="visible"/>
                                          </p:to>
                                        </p:set>
                                        <p:anim calcmode="lin" valueType="num">
                                          <p:cBhvr>
                                            <p:cTn id="139" dur="1000" fill="hold"/>
                                            <p:tgtEl>
                                              <p:spTgt spid="345"/>
                                            </p:tgtEl>
                                            <p:attrNameLst>
                                              <p:attrName>ppt_w</p:attrName>
                                            </p:attrNameLst>
                                          </p:cBhvr>
                                          <p:tavLst>
                                            <p:tav tm="0">
                                              <p:val>
                                                <p:strVal val="#ppt_w+.3"/>
                                              </p:val>
                                            </p:tav>
                                            <p:tav tm="100000">
                                              <p:val>
                                                <p:strVal val="#ppt_w"/>
                                              </p:val>
                                            </p:tav>
                                          </p:tavLst>
                                        </p:anim>
                                        <p:anim calcmode="lin" valueType="num">
                                          <p:cBhvr>
                                            <p:cTn id="140" dur="1000" fill="hold"/>
                                            <p:tgtEl>
                                              <p:spTgt spid="345"/>
                                            </p:tgtEl>
                                            <p:attrNameLst>
                                              <p:attrName>ppt_h</p:attrName>
                                            </p:attrNameLst>
                                          </p:cBhvr>
                                          <p:tavLst>
                                            <p:tav tm="0">
                                              <p:val>
                                                <p:strVal val="#ppt_h"/>
                                              </p:val>
                                            </p:tav>
                                            <p:tav tm="100000">
                                              <p:val>
                                                <p:strVal val="#ppt_h"/>
                                              </p:val>
                                            </p:tav>
                                          </p:tavLst>
                                        </p:anim>
                                        <p:animEffect transition="in" filter="fade">
                                          <p:cBhvr>
                                            <p:cTn id="141" dur="1000"/>
                                            <p:tgtEl>
                                              <p:spTgt spid="345"/>
                                            </p:tgtEl>
                                          </p:cBhvr>
                                        </p:animEffect>
                                      </p:childTnLst>
                                    </p:cTn>
                                  </p:par>
                                </p:childTnLst>
                              </p:cTn>
                            </p:par>
                            <p:par>
                              <p:cTn id="142" fill="hold">
                                <p:stCondLst>
                                  <p:cond delay="4100"/>
                                </p:stCondLst>
                                <p:childTnLst>
                                  <p:par>
                                    <p:cTn id="143" presetID="23" presetClass="entr" presetSubtype="528" fill="hold" grpId="0" nodeType="afterEffect">
                                      <p:stCondLst>
                                        <p:cond delay="0"/>
                                      </p:stCondLst>
                                      <p:childTnLst>
                                        <p:set>
                                          <p:cBhvr>
                                            <p:cTn id="144" dur="1" fill="hold">
                                              <p:stCondLst>
                                                <p:cond delay="0"/>
                                              </p:stCondLst>
                                            </p:cTn>
                                            <p:tgtEl>
                                              <p:spTgt spid="326"/>
                                            </p:tgtEl>
                                            <p:attrNameLst>
                                              <p:attrName>style.visibility</p:attrName>
                                            </p:attrNameLst>
                                          </p:cBhvr>
                                          <p:to>
                                            <p:strVal val="visible"/>
                                          </p:to>
                                        </p:set>
                                        <p:anim calcmode="lin" valueType="num">
                                          <p:cBhvr>
                                            <p:cTn id="145" dur="500" fill="hold"/>
                                            <p:tgtEl>
                                              <p:spTgt spid="326"/>
                                            </p:tgtEl>
                                            <p:attrNameLst>
                                              <p:attrName>ppt_w</p:attrName>
                                            </p:attrNameLst>
                                          </p:cBhvr>
                                          <p:tavLst>
                                            <p:tav tm="0">
                                              <p:val>
                                                <p:fltVal val="0"/>
                                              </p:val>
                                            </p:tav>
                                            <p:tav tm="100000">
                                              <p:val>
                                                <p:strVal val="#ppt_w"/>
                                              </p:val>
                                            </p:tav>
                                          </p:tavLst>
                                        </p:anim>
                                        <p:anim calcmode="lin" valueType="num">
                                          <p:cBhvr>
                                            <p:cTn id="146" dur="500" fill="hold"/>
                                            <p:tgtEl>
                                              <p:spTgt spid="326"/>
                                            </p:tgtEl>
                                            <p:attrNameLst>
                                              <p:attrName>ppt_h</p:attrName>
                                            </p:attrNameLst>
                                          </p:cBhvr>
                                          <p:tavLst>
                                            <p:tav tm="0">
                                              <p:val>
                                                <p:fltVal val="0"/>
                                              </p:val>
                                            </p:tav>
                                            <p:tav tm="100000">
                                              <p:val>
                                                <p:strVal val="#ppt_h"/>
                                              </p:val>
                                            </p:tav>
                                          </p:tavLst>
                                        </p:anim>
                                        <p:anim calcmode="lin" valueType="num">
                                          <p:cBhvr>
                                            <p:cTn id="147" dur="500" fill="hold"/>
                                            <p:tgtEl>
                                              <p:spTgt spid="326"/>
                                            </p:tgtEl>
                                            <p:attrNameLst>
                                              <p:attrName>ppt_x</p:attrName>
                                            </p:attrNameLst>
                                          </p:cBhvr>
                                          <p:tavLst>
                                            <p:tav tm="0">
                                              <p:val>
                                                <p:fltVal val="0.5"/>
                                              </p:val>
                                            </p:tav>
                                            <p:tav tm="100000">
                                              <p:val>
                                                <p:strVal val="#ppt_x"/>
                                              </p:val>
                                            </p:tav>
                                          </p:tavLst>
                                        </p:anim>
                                        <p:anim calcmode="lin" valueType="num">
                                          <p:cBhvr>
                                            <p:cTn id="148" dur="500" fill="hold"/>
                                            <p:tgtEl>
                                              <p:spTgt spid="326"/>
                                            </p:tgtEl>
                                            <p:attrNameLst>
                                              <p:attrName>ppt_y</p:attrName>
                                            </p:attrNameLst>
                                          </p:cBhvr>
                                          <p:tavLst>
                                            <p:tav tm="0">
                                              <p:val>
                                                <p:fltVal val="0.5"/>
                                              </p:val>
                                            </p:tav>
                                            <p:tav tm="100000">
                                              <p:val>
                                                <p:strVal val="#ppt_y"/>
                                              </p:val>
                                            </p:tav>
                                          </p:tavLst>
                                        </p:anim>
                                      </p:childTnLst>
                                    </p:cTn>
                                  </p:par>
                                  <p:par>
                                    <p:cTn id="149" presetID="8" presetClass="emph" presetSubtype="0" fill="hold" grpId="1" nodeType="withEffect">
                                      <p:stCondLst>
                                        <p:cond delay="0"/>
                                      </p:stCondLst>
                                      <p:childTnLst>
                                        <p:animRot by="21600000">
                                          <p:cBhvr>
                                            <p:cTn id="150" dur="1500" fill="hold"/>
                                            <p:tgtEl>
                                              <p:spTgt spid="326"/>
                                            </p:tgtEl>
                                            <p:attrNameLst>
                                              <p:attrName>r</p:attrName>
                                            </p:attrNameLst>
                                          </p:cBhvr>
                                        </p:animRot>
                                      </p:childTnLst>
                                    </p:cTn>
                                  </p:par>
                                  <p:par>
                                    <p:cTn id="151" presetID="45" presetClass="entr" presetSubtype="0" fill="hold" grpId="0" nodeType="withEffect">
                                      <p:stCondLst>
                                        <p:cond delay="0"/>
                                      </p:stCondLst>
                                      <p:iterate type="lt">
                                        <p:tmPct val="10000"/>
                                      </p:iterate>
                                      <p:childTnLst>
                                        <p:set>
                                          <p:cBhvr>
                                            <p:cTn id="152" dur="1" fill="hold">
                                              <p:stCondLst>
                                                <p:cond delay="0"/>
                                              </p:stCondLst>
                                            </p:cTn>
                                            <p:tgtEl>
                                              <p:spTgt spid="343"/>
                                            </p:tgtEl>
                                            <p:attrNameLst>
                                              <p:attrName>style.visibility</p:attrName>
                                            </p:attrNameLst>
                                          </p:cBhvr>
                                          <p:to>
                                            <p:strVal val="visible"/>
                                          </p:to>
                                        </p:set>
                                        <p:animEffect transition="in" filter="fade">
                                          <p:cBhvr>
                                            <p:cTn id="153" dur="1000"/>
                                            <p:tgtEl>
                                              <p:spTgt spid="343"/>
                                            </p:tgtEl>
                                          </p:cBhvr>
                                        </p:animEffect>
                                        <p:anim calcmode="lin" valueType="num">
                                          <p:cBhvr>
                                            <p:cTn id="154" dur="1000" fill="hold"/>
                                            <p:tgtEl>
                                              <p:spTgt spid="343"/>
                                            </p:tgtEl>
                                            <p:attrNameLst>
                                              <p:attrName>ppt_w</p:attrName>
                                            </p:attrNameLst>
                                          </p:cBhvr>
                                          <p:tavLst>
                                            <p:tav tm="0" fmla="#ppt_w*sin(2.5*pi*$)">
                                              <p:val>
                                                <p:fltVal val="0"/>
                                              </p:val>
                                            </p:tav>
                                            <p:tav tm="100000">
                                              <p:val>
                                                <p:fltVal val="1"/>
                                              </p:val>
                                            </p:tav>
                                          </p:tavLst>
                                        </p:anim>
                                        <p:anim calcmode="lin" valueType="num">
                                          <p:cBhvr>
                                            <p:cTn id="155" dur="1000" fill="hold"/>
                                            <p:tgtEl>
                                              <p:spTgt spid="343"/>
                                            </p:tgtEl>
                                            <p:attrNameLst>
                                              <p:attrName>ppt_h</p:attrName>
                                            </p:attrNameLst>
                                          </p:cBhvr>
                                          <p:tavLst>
                                            <p:tav tm="0">
                                              <p:val>
                                                <p:strVal val="#ppt_h"/>
                                              </p:val>
                                            </p:tav>
                                            <p:tav tm="100000">
                                              <p:val>
                                                <p:strVal val="#ppt_h"/>
                                              </p:val>
                                            </p:tav>
                                          </p:tavLst>
                                        </p:anim>
                                      </p:childTnLst>
                                    </p:cTn>
                                  </p:par>
                                  <p:par>
                                    <p:cTn id="156" presetID="36" presetClass="emph" presetSubtype="0" fill="hold" grpId="1" nodeType="withEffect">
                                      <p:stCondLst>
                                        <p:cond delay="0"/>
                                      </p:stCondLst>
                                      <p:iterate type="lt">
                                        <p:tmPct val="10000"/>
                                      </p:iterate>
                                      <p:childTnLst>
                                        <p:animScale>
                                          <p:cBhvr>
                                            <p:cTn id="157" dur="500" autoRev="1" fill="hold">
                                              <p:stCondLst>
                                                <p:cond delay="0"/>
                                              </p:stCondLst>
                                            </p:cTn>
                                            <p:tgtEl>
                                              <p:spTgt spid="343"/>
                                            </p:tgtEl>
                                          </p:cBhvr>
                                          <p:to x="80000" y="100000"/>
                                        </p:animScale>
                                        <p:anim by="(#ppt_w*0.10)" calcmode="lin" valueType="num">
                                          <p:cBhvr>
                                            <p:cTn id="158" dur="500" autoRev="1" fill="hold">
                                              <p:stCondLst>
                                                <p:cond delay="0"/>
                                              </p:stCondLst>
                                            </p:cTn>
                                            <p:tgtEl>
                                              <p:spTgt spid="343"/>
                                            </p:tgtEl>
                                            <p:attrNameLst>
                                              <p:attrName>ppt_x</p:attrName>
                                            </p:attrNameLst>
                                          </p:cBhvr>
                                        </p:anim>
                                        <p:anim by="(-#ppt_w*0.10)" calcmode="lin" valueType="num">
                                          <p:cBhvr>
                                            <p:cTn id="159" dur="500" autoRev="1" fill="hold">
                                              <p:stCondLst>
                                                <p:cond delay="0"/>
                                              </p:stCondLst>
                                            </p:cTn>
                                            <p:tgtEl>
                                              <p:spTgt spid="343"/>
                                            </p:tgtEl>
                                            <p:attrNameLst>
                                              <p:attrName>ppt_y</p:attrName>
                                            </p:attrNameLst>
                                          </p:cBhvr>
                                        </p:anim>
                                        <p:animRot by="-480000">
                                          <p:cBhvr>
                                            <p:cTn id="160" dur="500" autoRev="1" fill="hold">
                                              <p:stCondLst>
                                                <p:cond delay="0"/>
                                              </p:stCondLst>
                                            </p:cTn>
                                            <p:tgtEl>
                                              <p:spTgt spid="343"/>
                                            </p:tgtEl>
                                            <p:attrNameLst>
                                              <p:attrName>r</p:attrName>
                                            </p:attrNameLst>
                                          </p:cBhvr>
                                        </p:animRot>
                                      </p:childTnLst>
                                    </p:cTn>
                                  </p:par>
                                  <p:par>
                                    <p:cTn id="161" presetID="45" presetClass="entr" presetSubtype="0" fill="hold" grpId="0" nodeType="withEffect">
                                      <p:stCondLst>
                                        <p:cond delay="0"/>
                                      </p:stCondLst>
                                      <p:iterate type="lt">
                                        <p:tmPct val="10000"/>
                                      </p:iterate>
                                      <p:childTnLst>
                                        <p:set>
                                          <p:cBhvr>
                                            <p:cTn id="162" dur="1" fill="hold">
                                              <p:stCondLst>
                                                <p:cond delay="0"/>
                                              </p:stCondLst>
                                            </p:cTn>
                                            <p:tgtEl>
                                              <p:spTgt spid="346"/>
                                            </p:tgtEl>
                                            <p:attrNameLst>
                                              <p:attrName>style.visibility</p:attrName>
                                            </p:attrNameLst>
                                          </p:cBhvr>
                                          <p:to>
                                            <p:strVal val="visible"/>
                                          </p:to>
                                        </p:set>
                                        <p:animEffect transition="in" filter="fade">
                                          <p:cBhvr>
                                            <p:cTn id="163" dur="1000"/>
                                            <p:tgtEl>
                                              <p:spTgt spid="346"/>
                                            </p:tgtEl>
                                          </p:cBhvr>
                                        </p:animEffect>
                                        <p:anim calcmode="lin" valueType="num">
                                          <p:cBhvr>
                                            <p:cTn id="164" dur="1000" fill="hold"/>
                                            <p:tgtEl>
                                              <p:spTgt spid="346"/>
                                            </p:tgtEl>
                                            <p:attrNameLst>
                                              <p:attrName>ppt_w</p:attrName>
                                            </p:attrNameLst>
                                          </p:cBhvr>
                                          <p:tavLst>
                                            <p:tav tm="0" fmla="#ppt_w*sin(2.5*pi*$)">
                                              <p:val>
                                                <p:fltVal val="0"/>
                                              </p:val>
                                            </p:tav>
                                            <p:tav tm="100000">
                                              <p:val>
                                                <p:fltVal val="1"/>
                                              </p:val>
                                            </p:tav>
                                          </p:tavLst>
                                        </p:anim>
                                        <p:anim calcmode="lin" valueType="num">
                                          <p:cBhvr>
                                            <p:cTn id="165" dur="1000" fill="hold"/>
                                            <p:tgtEl>
                                              <p:spTgt spid="346"/>
                                            </p:tgtEl>
                                            <p:attrNameLst>
                                              <p:attrName>ppt_h</p:attrName>
                                            </p:attrNameLst>
                                          </p:cBhvr>
                                          <p:tavLst>
                                            <p:tav tm="0">
                                              <p:val>
                                                <p:strVal val="#ppt_h"/>
                                              </p:val>
                                            </p:tav>
                                            <p:tav tm="100000">
                                              <p:val>
                                                <p:strVal val="#ppt_h"/>
                                              </p:val>
                                            </p:tav>
                                          </p:tavLst>
                                        </p:anim>
                                      </p:childTnLst>
                                    </p:cTn>
                                  </p:par>
                                  <p:par>
                                    <p:cTn id="166" presetID="36" presetClass="emph" presetSubtype="0" fill="hold" grpId="1" nodeType="withEffect">
                                      <p:stCondLst>
                                        <p:cond delay="0"/>
                                      </p:stCondLst>
                                      <p:iterate type="lt">
                                        <p:tmPct val="10000"/>
                                      </p:iterate>
                                      <p:childTnLst>
                                        <p:animScale>
                                          <p:cBhvr>
                                            <p:cTn id="167" dur="500" autoRev="1" fill="hold">
                                              <p:stCondLst>
                                                <p:cond delay="0"/>
                                              </p:stCondLst>
                                            </p:cTn>
                                            <p:tgtEl>
                                              <p:spTgt spid="346"/>
                                            </p:tgtEl>
                                          </p:cBhvr>
                                          <p:to x="80000" y="100000"/>
                                        </p:animScale>
                                        <p:anim by="(#ppt_w*0.10)" calcmode="lin" valueType="num">
                                          <p:cBhvr>
                                            <p:cTn id="168" dur="500" autoRev="1" fill="hold">
                                              <p:stCondLst>
                                                <p:cond delay="0"/>
                                              </p:stCondLst>
                                            </p:cTn>
                                            <p:tgtEl>
                                              <p:spTgt spid="346"/>
                                            </p:tgtEl>
                                            <p:attrNameLst>
                                              <p:attrName>ppt_x</p:attrName>
                                            </p:attrNameLst>
                                          </p:cBhvr>
                                        </p:anim>
                                        <p:anim by="(-#ppt_w*0.10)" calcmode="lin" valueType="num">
                                          <p:cBhvr>
                                            <p:cTn id="169" dur="500" autoRev="1" fill="hold">
                                              <p:stCondLst>
                                                <p:cond delay="0"/>
                                              </p:stCondLst>
                                            </p:cTn>
                                            <p:tgtEl>
                                              <p:spTgt spid="346"/>
                                            </p:tgtEl>
                                            <p:attrNameLst>
                                              <p:attrName>ppt_y</p:attrName>
                                            </p:attrNameLst>
                                          </p:cBhvr>
                                        </p:anim>
                                        <p:animRot by="-480000">
                                          <p:cBhvr>
                                            <p:cTn id="170" dur="500" autoRev="1" fill="hold">
                                              <p:stCondLst>
                                                <p:cond delay="0"/>
                                              </p:stCondLst>
                                            </p:cTn>
                                            <p:tgtEl>
                                              <p:spTgt spid="346"/>
                                            </p:tgtEl>
                                            <p:attrNameLst>
                                              <p:attrName>r</p:attrName>
                                            </p:attrNameLst>
                                          </p:cBhvr>
                                        </p:animRot>
                                      </p:childTnLst>
                                    </p:cTn>
                                  </p:par>
                                  <p:par>
                                    <p:cTn id="171" presetID="22" presetClass="entr" presetSubtype="8" fill="hold" nodeType="withEffect">
                                      <p:stCondLst>
                                        <p:cond delay="0"/>
                                      </p:stCondLst>
                                      <p:childTnLst>
                                        <p:set>
                                          <p:cBhvr>
                                            <p:cTn id="172" dur="1" fill="hold">
                                              <p:stCondLst>
                                                <p:cond delay="0"/>
                                              </p:stCondLst>
                                            </p:cTn>
                                            <p:tgtEl>
                                              <p:spTgt spid="348"/>
                                            </p:tgtEl>
                                            <p:attrNameLst>
                                              <p:attrName>style.visibility</p:attrName>
                                            </p:attrNameLst>
                                          </p:cBhvr>
                                          <p:to>
                                            <p:strVal val="visible"/>
                                          </p:to>
                                        </p:set>
                                        <p:animEffect transition="in" filter="wipe(left)">
                                          <p:cBhvr>
                                            <p:cTn id="173" dur="500"/>
                                            <p:tgtEl>
                                              <p:spTgt spid="348"/>
                                            </p:tgtEl>
                                          </p:cBhvr>
                                        </p:animEffect>
                                      </p:childTnLst>
                                    </p:cTn>
                                  </p:par>
                                  <p:par>
                                    <p:cTn id="174" presetID="50" presetClass="entr" presetSubtype="0" decel="100000" fill="hold" grpId="0" nodeType="withEffect">
                                      <p:stCondLst>
                                        <p:cond delay="500"/>
                                      </p:stCondLst>
                                      <p:childTnLst>
                                        <p:set>
                                          <p:cBhvr>
                                            <p:cTn id="175" dur="1" fill="hold">
                                              <p:stCondLst>
                                                <p:cond delay="0"/>
                                              </p:stCondLst>
                                            </p:cTn>
                                            <p:tgtEl>
                                              <p:spTgt spid="347"/>
                                            </p:tgtEl>
                                            <p:attrNameLst>
                                              <p:attrName>style.visibility</p:attrName>
                                            </p:attrNameLst>
                                          </p:cBhvr>
                                          <p:to>
                                            <p:strVal val="visible"/>
                                          </p:to>
                                        </p:set>
                                        <p:anim calcmode="lin" valueType="num">
                                          <p:cBhvr>
                                            <p:cTn id="176" dur="1000" fill="hold"/>
                                            <p:tgtEl>
                                              <p:spTgt spid="347"/>
                                            </p:tgtEl>
                                            <p:attrNameLst>
                                              <p:attrName>ppt_w</p:attrName>
                                            </p:attrNameLst>
                                          </p:cBhvr>
                                          <p:tavLst>
                                            <p:tav tm="0">
                                              <p:val>
                                                <p:strVal val="#ppt_w+.3"/>
                                              </p:val>
                                            </p:tav>
                                            <p:tav tm="100000">
                                              <p:val>
                                                <p:strVal val="#ppt_w"/>
                                              </p:val>
                                            </p:tav>
                                          </p:tavLst>
                                        </p:anim>
                                        <p:anim calcmode="lin" valueType="num">
                                          <p:cBhvr>
                                            <p:cTn id="177" dur="1000" fill="hold"/>
                                            <p:tgtEl>
                                              <p:spTgt spid="347"/>
                                            </p:tgtEl>
                                            <p:attrNameLst>
                                              <p:attrName>ppt_h</p:attrName>
                                            </p:attrNameLst>
                                          </p:cBhvr>
                                          <p:tavLst>
                                            <p:tav tm="0">
                                              <p:val>
                                                <p:strVal val="#ppt_h"/>
                                              </p:val>
                                            </p:tav>
                                            <p:tav tm="100000">
                                              <p:val>
                                                <p:strVal val="#ppt_h"/>
                                              </p:val>
                                            </p:tav>
                                          </p:tavLst>
                                        </p:anim>
                                        <p:animEffect transition="in" filter="fade">
                                          <p:cBhvr>
                                            <p:cTn id="178" dur="1000"/>
                                            <p:tgtEl>
                                              <p:spTgt spid="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P spid="12" grpId="0" animBg="1"/>
          <p:bldP spid="12" grpId="1" animBg="1"/>
          <p:bldP spid="13" grpId="0" animBg="1"/>
          <p:bldP spid="13" grpId="1" animBg="1"/>
          <p:bldP spid="14" grpId="0" animBg="1"/>
          <p:bldP spid="14" grpId="1" animBg="1"/>
          <p:bldP spid="325" grpId="0" animBg="1"/>
          <p:bldP spid="325" grpId="1" animBg="1"/>
          <p:bldP spid="328" grpId="0"/>
          <p:bldP spid="328" grpId="1"/>
          <p:bldP spid="329" grpId="0"/>
          <p:bldP spid="330" grpId="0" animBg="1"/>
          <p:bldP spid="330" grpId="1" animBg="1"/>
          <p:bldP spid="333" grpId="0"/>
          <p:bldP spid="333" grpId="1"/>
          <p:bldP spid="324" grpId="0" animBg="1"/>
          <p:bldP spid="324" grpId="1" animBg="1"/>
          <p:bldP spid="326" grpId="0" animBg="1"/>
          <p:bldP spid="326" grpId="1" animBg="1"/>
          <p:bldP spid="327" grpId="0"/>
          <p:bldP spid="327" grpId="1"/>
          <p:bldP spid="343" grpId="0"/>
          <p:bldP spid="343" grpId="1"/>
          <p:bldP spid="344" grpId="0"/>
          <p:bldP spid="344" grpId="1"/>
          <p:bldP spid="345" grpId="0"/>
          <p:bldP spid="346" grpId="0"/>
          <p:bldP spid="346" grpId="1"/>
          <p:bldP spid="34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ppt_x"/>
                                              </p:val>
                                            </p:tav>
                                            <p:tav tm="100000">
                                              <p:val>
                                                <p:strVal val="#ppt_x"/>
                                              </p:val>
                                            </p:tav>
                                          </p:tavLst>
                                        </p:anim>
                                        <p:anim calcmode="lin" valueType="num">
                                          <p:cBhvr additive="base">
                                            <p:cTn id="12" dur="750" fill="hold"/>
                                            <p:tgtEl>
                                              <p:spTgt spid="3"/>
                                            </p:tgtEl>
                                            <p:attrNameLst>
                                              <p:attrName>ppt_y</p:attrName>
                                            </p:attrNameLst>
                                          </p:cBhvr>
                                          <p:tavLst>
                                            <p:tav tm="0">
                                              <p:val>
                                                <p:strVal val="0-#ppt_h/2"/>
                                              </p:val>
                                            </p:tav>
                                            <p:tav tm="100000">
                                              <p:val>
                                                <p:strVal val="#ppt_y"/>
                                              </p:val>
                                            </p:tav>
                                          </p:tavLst>
                                        </p:anim>
                                      </p:childTnLst>
                                    </p:cTn>
                                  </p:par>
                                  <p:par>
                                    <p:cTn id="13" presetID="23" presetClass="entr" presetSubtype="52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 calcmode="lin" valueType="num">
                                          <p:cBhvr>
                                            <p:cTn id="17" dur="500" fill="hold"/>
                                            <p:tgtEl>
                                              <p:spTgt spid="13"/>
                                            </p:tgtEl>
                                            <p:attrNameLst>
                                              <p:attrName>ppt_x</p:attrName>
                                            </p:attrNameLst>
                                          </p:cBhvr>
                                          <p:tavLst>
                                            <p:tav tm="0">
                                              <p:val>
                                                <p:fltVal val="0.5"/>
                                              </p:val>
                                            </p:tav>
                                            <p:tav tm="100000">
                                              <p:val>
                                                <p:strVal val="#ppt_x"/>
                                              </p:val>
                                            </p:tav>
                                          </p:tavLst>
                                        </p:anim>
                                        <p:anim calcmode="lin" valueType="num">
                                          <p:cBhvr>
                                            <p:cTn id="18" dur="500" fill="hold"/>
                                            <p:tgtEl>
                                              <p:spTgt spid="13"/>
                                            </p:tgtEl>
                                            <p:attrNameLst>
                                              <p:attrName>ppt_y</p:attrName>
                                            </p:attrNameLst>
                                          </p:cBhvr>
                                          <p:tavLst>
                                            <p:tav tm="0">
                                              <p:val>
                                                <p:fltVal val="0.5"/>
                                              </p:val>
                                            </p:tav>
                                            <p:tav tm="100000">
                                              <p:val>
                                                <p:strVal val="#ppt_y"/>
                                              </p:val>
                                            </p:tav>
                                          </p:tavLst>
                                        </p:anim>
                                      </p:childTnLst>
                                    </p:cTn>
                                  </p:par>
                                  <p:par>
                                    <p:cTn id="19" presetID="8" presetClass="emph" presetSubtype="0" fill="hold" grpId="1" nodeType="withEffect">
                                      <p:stCondLst>
                                        <p:cond delay="0"/>
                                      </p:stCondLst>
                                      <p:childTnLst>
                                        <p:animRot by="21600000">
                                          <p:cBhvr>
                                            <p:cTn id="20" dur="2000" fill="hold"/>
                                            <p:tgtEl>
                                              <p:spTgt spid="13"/>
                                            </p:tgtEl>
                                            <p:attrNameLst>
                                              <p:attrName>r</p:attrName>
                                            </p:attrNameLst>
                                          </p:cBhvr>
                                        </p:animRot>
                                      </p:childTnLst>
                                    </p:cTn>
                                  </p:par>
                                  <p:par>
                                    <p:cTn id="21" presetID="23" presetClass="entr" presetSubtype="528" fill="hold" grpId="0" nodeType="withEffect">
                                      <p:stCondLst>
                                        <p:cond delay="10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 calcmode="lin" valueType="num">
                                          <p:cBhvr>
                                            <p:cTn id="25" dur="500" fill="hold"/>
                                            <p:tgtEl>
                                              <p:spTgt spid="12"/>
                                            </p:tgtEl>
                                            <p:attrNameLst>
                                              <p:attrName>ppt_x</p:attrName>
                                            </p:attrNameLst>
                                          </p:cBhvr>
                                          <p:tavLst>
                                            <p:tav tm="0">
                                              <p:val>
                                                <p:fltVal val="0.5"/>
                                              </p:val>
                                            </p:tav>
                                            <p:tav tm="100000">
                                              <p:val>
                                                <p:strVal val="#ppt_x"/>
                                              </p:val>
                                            </p:tav>
                                          </p:tavLst>
                                        </p:anim>
                                        <p:anim calcmode="lin" valueType="num">
                                          <p:cBhvr>
                                            <p:cTn id="26" dur="500" fill="hold"/>
                                            <p:tgtEl>
                                              <p:spTgt spid="12"/>
                                            </p:tgtEl>
                                            <p:attrNameLst>
                                              <p:attrName>ppt_y</p:attrName>
                                            </p:attrNameLst>
                                          </p:cBhvr>
                                          <p:tavLst>
                                            <p:tav tm="0">
                                              <p:val>
                                                <p:fltVal val="0.5"/>
                                              </p:val>
                                            </p:tav>
                                            <p:tav tm="100000">
                                              <p:val>
                                                <p:strVal val="#ppt_y"/>
                                              </p:val>
                                            </p:tav>
                                          </p:tavLst>
                                        </p:anim>
                                      </p:childTnLst>
                                    </p:cTn>
                                  </p:par>
                                  <p:par>
                                    <p:cTn id="27" presetID="8" presetClass="emph" presetSubtype="0" fill="hold" grpId="1" nodeType="withEffect">
                                      <p:stCondLst>
                                        <p:cond delay="100"/>
                                      </p:stCondLst>
                                      <p:childTnLst>
                                        <p:animRot by="21600000">
                                          <p:cBhvr>
                                            <p:cTn id="28" dur="2000" fill="hold"/>
                                            <p:tgtEl>
                                              <p:spTgt spid="12"/>
                                            </p:tgtEl>
                                            <p:attrNameLst>
                                              <p:attrName>r</p:attrName>
                                            </p:attrNameLst>
                                          </p:cBhvr>
                                        </p:animRot>
                                      </p:childTnLst>
                                    </p:cTn>
                                  </p:par>
                                  <p:par>
                                    <p:cTn id="29" presetID="23" presetClass="entr" presetSubtype="528" fill="hold" grpId="0" nodeType="withEffect">
                                      <p:stCondLst>
                                        <p:cond delay="20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 calcmode="lin" valueType="num">
                                          <p:cBhvr>
                                            <p:cTn id="33" dur="500" fill="hold"/>
                                            <p:tgtEl>
                                              <p:spTgt spid="14"/>
                                            </p:tgtEl>
                                            <p:attrNameLst>
                                              <p:attrName>ppt_x</p:attrName>
                                            </p:attrNameLst>
                                          </p:cBhvr>
                                          <p:tavLst>
                                            <p:tav tm="0">
                                              <p:val>
                                                <p:fltVal val="0.5"/>
                                              </p:val>
                                            </p:tav>
                                            <p:tav tm="100000">
                                              <p:val>
                                                <p:strVal val="#ppt_x"/>
                                              </p:val>
                                            </p:tav>
                                          </p:tavLst>
                                        </p:anim>
                                        <p:anim calcmode="lin" valueType="num">
                                          <p:cBhvr>
                                            <p:cTn id="34" dur="500" fill="hold"/>
                                            <p:tgtEl>
                                              <p:spTgt spid="14"/>
                                            </p:tgtEl>
                                            <p:attrNameLst>
                                              <p:attrName>ppt_y</p:attrName>
                                            </p:attrNameLst>
                                          </p:cBhvr>
                                          <p:tavLst>
                                            <p:tav tm="0">
                                              <p:val>
                                                <p:fltVal val="0.5"/>
                                              </p:val>
                                            </p:tav>
                                            <p:tav tm="100000">
                                              <p:val>
                                                <p:strVal val="#ppt_y"/>
                                              </p:val>
                                            </p:tav>
                                          </p:tavLst>
                                        </p:anim>
                                      </p:childTnLst>
                                    </p:cTn>
                                  </p:par>
                                  <p:par>
                                    <p:cTn id="35" presetID="8" presetClass="emph" presetSubtype="0" fill="hold" grpId="1" nodeType="withEffect">
                                      <p:stCondLst>
                                        <p:cond delay="200"/>
                                      </p:stCondLst>
                                      <p:childTnLst>
                                        <p:animRot by="21600000">
                                          <p:cBhvr>
                                            <p:cTn id="36" dur="2000" fill="hold"/>
                                            <p:tgtEl>
                                              <p:spTgt spid="14"/>
                                            </p:tgtEl>
                                            <p:attrNameLst>
                                              <p:attrName>r</p:attrName>
                                            </p:attrNameLst>
                                          </p:cBhvr>
                                        </p:animRot>
                                      </p:childTnLst>
                                    </p:cTn>
                                  </p:par>
                                  <p:par>
                                    <p:cTn id="37" presetID="23" presetClass="entr" presetSubtype="528" fill="hold" grpId="0" nodeType="withEffect">
                                      <p:stCondLst>
                                        <p:cond delay="30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 calcmode="lin" valueType="num">
                                          <p:cBhvr>
                                            <p:cTn id="41" dur="500" fill="hold"/>
                                            <p:tgtEl>
                                              <p:spTgt spid="9"/>
                                            </p:tgtEl>
                                            <p:attrNameLst>
                                              <p:attrName>ppt_x</p:attrName>
                                            </p:attrNameLst>
                                          </p:cBhvr>
                                          <p:tavLst>
                                            <p:tav tm="0">
                                              <p:val>
                                                <p:fltVal val="0.5"/>
                                              </p:val>
                                            </p:tav>
                                            <p:tav tm="100000">
                                              <p:val>
                                                <p:strVal val="#ppt_x"/>
                                              </p:val>
                                            </p:tav>
                                          </p:tavLst>
                                        </p:anim>
                                        <p:anim calcmode="lin" valueType="num">
                                          <p:cBhvr>
                                            <p:cTn id="42" dur="500" fill="hold"/>
                                            <p:tgtEl>
                                              <p:spTgt spid="9"/>
                                            </p:tgtEl>
                                            <p:attrNameLst>
                                              <p:attrName>ppt_y</p:attrName>
                                            </p:attrNameLst>
                                          </p:cBhvr>
                                          <p:tavLst>
                                            <p:tav tm="0">
                                              <p:val>
                                                <p:fltVal val="0.5"/>
                                              </p:val>
                                            </p:tav>
                                            <p:tav tm="100000">
                                              <p:val>
                                                <p:strVal val="#ppt_y"/>
                                              </p:val>
                                            </p:tav>
                                          </p:tavLst>
                                        </p:anim>
                                      </p:childTnLst>
                                    </p:cTn>
                                  </p:par>
                                  <p:par>
                                    <p:cTn id="43" presetID="8" presetClass="emph" presetSubtype="0" fill="hold" grpId="1" nodeType="withEffect">
                                      <p:stCondLst>
                                        <p:cond delay="300"/>
                                      </p:stCondLst>
                                      <p:childTnLst>
                                        <p:animRot by="21600000">
                                          <p:cBhvr>
                                            <p:cTn id="44" dur="2000" fill="hold"/>
                                            <p:tgtEl>
                                              <p:spTgt spid="9"/>
                                            </p:tgtEl>
                                            <p:attrNameLst>
                                              <p:attrName>r</p:attrName>
                                            </p:attrNameLst>
                                          </p:cBhvr>
                                        </p:animRot>
                                      </p:childTnLst>
                                    </p:cTn>
                                  </p:par>
                                  <p:par>
                                    <p:cTn id="45" presetID="23" presetClass="entr" presetSubtype="528" fill="hold" grpId="0" nodeType="withEffect">
                                      <p:stCondLst>
                                        <p:cond delay="40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anim calcmode="lin" valueType="num">
                                          <p:cBhvr>
                                            <p:cTn id="49" dur="500" fill="hold"/>
                                            <p:tgtEl>
                                              <p:spTgt spid="8"/>
                                            </p:tgtEl>
                                            <p:attrNameLst>
                                              <p:attrName>ppt_x</p:attrName>
                                            </p:attrNameLst>
                                          </p:cBhvr>
                                          <p:tavLst>
                                            <p:tav tm="0">
                                              <p:val>
                                                <p:fltVal val="0.5"/>
                                              </p:val>
                                            </p:tav>
                                            <p:tav tm="100000">
                                              <p:val>
                                                <p:strVal val="#ppt_x"/>
                                              </p:val>
                                            </p:tav>
                                          </p:tavLst>
                                        </p:anim>
                                        <p:anim calcmode="lin" valueType="num">
                                          <p:cBhvr>
                                            <p:cTn id="50" dur="500" fill="hold"/>
                                            <p:tgtEl>
                                              <p:spTgt spid="8"/>
                                            </p:tgtEl>
                                            <p:attrNameLst>
                                              <p:attrName>ppt_y</p:attrName>
                                            </p:attrNameLst>
                                          </p:cBhvr>
                                          <p:tavLst>
                                            <p:tav tm="0">
                                              <p:val>
                                                <p:fltVal val="0.5"/>
                                              </p:val>
                                            </p:tav>
                                            <p:tav tm="100000">
                                              <p:val>
                                                <p:strVal val="#ppt_y"/>
                                              </p:val>
                                            </p:tav>
                                          </p:tavLst>
                                        </p:anim>
                                      </p:childTnLst>
                                    </p:cTn>
                                  </p:par>
                                  <p:par>
                                    <p:cTn id="51" presetID="8" presetClass="emph" presetSubtype="0" fill="hold" grpId="1" nodeType="withEffect">
                                      <p:stCondLst>
                                        <p:cond delay="400"/>
                                      </p:stCondLst>
                                      <p:childTnLst>
                                        <p:animRot by="21600000">
                                          <p:cBhvr>
                                            <p:cTn id="52" dur="2000" fill="hold"/>
                                            <p:tgtEl>
                                              <p:spTgt spid="8"/>
                                            </p:tgtEl>
                                            <p:attrNameLst>
                                              <p:attrName>r</p:attrName>
                                            </p:attrNameLst>
                                          </p:cBhvr>
                                        </p:animRot>
                                      </p:childTnLst>
                                    </p:cTn>
                                  </p:par>
                                  <p:par>
                                    <p:cTn id="53" presetID="23" presetClass="entr" presetSubtype="528" fill="hold" grpId="0" nodeType="withEffect">
                                      <p:stCondLst>
                                        <p:cond delay="500"/>
                                      </p:stCondLst>
                                      <p:childTnLst>
                                        <p:set>
                                          <p:cBhvr>
                                            <p:cTn id="54" dur="1" fill="hold">
                                              <p:stCondLst>
                                                <p:cond delay="0"/>
                                              </p:stCondLst>
                                            </p:cTn>
                                            <p:tgtEl>
                                              <p:spTgt spid="7"/>
                                            </p:tgtEl>
                                            <p:attrNameLst>
                                              <p:attrName>style.visibility</p:attrName>
                                            </p:attrNameLst>
                                          </p:cBhvr>
                                          <p:to>
                                            <p:strVal val="visible"/>
                                          </p:to>
                                        </p:set>
                                        <p:anim calcmode="lin" valueType="num">
                                          <p:cBhvr>
                                            <p:cTn id="55" dur="500" fill="hold"/>
                                            <p:tgtEl>
                                              <p:spTgt spid="7"/>
                                            </p:tgtEl>
                                            <p:attrNameLst>
                                              <p:attrName>ppt_w</p:attrName>
                                            </p:attrNameLst>
                                          </p:cBhvr>
                                          <p:tavLst>
                                            <p:tav tm="0">
                                              <p:val>
                                                <p:fltVal val="0"/>
                                              </p:val>
                                            </p:tav>
                                            <p:tav tm="100000">
                                              <p:val>
                                                <p:strVal val="#ppt_w"/>
                                              </p:val>
                                            </p:tav>
                                          </p:tavLst>
                                        </p:anim>
                                        <p:anim calcmode="lin" valueType="num">
                                          <p:cBhvr>
                                            <p:cTn id="56" dur="500" fill="hold"/>
                                            <p:tgtEl>
                                              <p:spTgt spid="7"/>
                                            </p:tgtEl>
                                            <p:attrNameLst>
                                              <p:attrName>ppt_h</p:attrName>
                                            </p:attrNameLst>
                                          </p:cBhvr>
                                          <p:tavLst>
                                            <p:tav tm="0">
                                              <p:val>
                                                <p:fltVal val="0"/>
                                              </p:val>
                                            </p:tav>
                                            <p:tav tm="100000">
                                              <p:val>
                                                <p:strVal val="#ppt_h"/>
                                              </p:val>
                                            </p:tav>
                                          </p:tavLst>
                                        </p:anim>
                                        <p:anim calcmode="lin" valueType="num">
                                          <p:cBhvr>
                                            <p:cTn id="57" dur="500" fill="hold"/>
                                            <p:tgtEl>
                                              <p:spTgt spid="7"/>
                                            </p:tgtEl>
                                            <p:attrNameLst>
                                              <p:attrName>ppt_x</p:attrName>
                                            </p:attrNameLst>
                                          </p:cBhvr>
                                          <p:tavLst>
                                            <p:tav tm="0">
                                              <p:val>
                                                <p:fltVal val="0.5"/>
                                              </p:val>
                                            </p:tav>
                                            <p:tav tm="100000">
                                              <p:val>
                                                <p:strVal val="#ppt_x"/>
                                              </p:val>
                                            </p:tav>
                                          </p:tavLst>
                                        </p:anim>
                                        <p:anim calcmode="lin" valueType="num">
                                          <p:cBhvr>
                                            <p:cTn id="58" dur="500" fill="hold"/>
                                            <p:tgtEl>
                                              <p:spTgt spid="7"/>
                                            </p:tgtEl>
                                            <p:attrNameLst>
                                              <p:attrName>ppt_y</p:attrName>
                                            </p:attrNameLst>
                                          </p:cBhvr>
                                          <p:tavLst>
                                            <p:tav tm="0">
                                              <p:val>
                                                <p:fltVal val="0.5"/>
                                              </p:val>
                                            </p:tav>
                                            <p:tav tm="100000">
                                              <p:val>
                                                <p:strVal val="#ppt_y"/>
                                              </p:val>
                                            </p:tav>
                                          </p:tavLst>
                                        </p:anim>
                                      </p:childTnLst>
                                    </p:cTn>
                                  </p:par>
                                  <p:par>
                                    <p:cTn id="59" presetID="8" presetClass="emph" presetSubtype="0" fill="hold" grpId="1" nodeType="withEffect">
                                      <p:stCondLst>
                                        <p:cond delay="500"/>
                                      </p:stCondLst>
                                      <p:childTnLst>
                                        <p:animRot by="21600000">
                                          <p:cBhvr>
                                            <p:cTn id="60" dur="2000" fill="hold"/>
                                            <p:tgtEl>
                                              <p:spTgt spid="7"/>
                                            </p:tgtEl>
                                            <p:attrNameLst>
                                              <p:attrName>r</p:attrName>
                                            </p:attrNameLst>
                                          </p:cBhvr>
                                        </p:animRot>
                                      </p:childTnLst>
                                    </p:cTn>
                                  </p:par>
                                  <p:par>
                                    <p:cTn id="61" presetID="23" presetClass="entr" presetSubtype="528" fill="hold" grpId="0" nodeType="withEffect">
                                      <p:stCondLst>
                                        <p:cond delay="600"/>
                                      </p:stCondLst>
                                      <p:childTnLst>
                                        <p:set>
                                          <p:cBhvr>
                                            <p:cTn id="62" dur="1" fill="hold">
                                              <p:stCondLst>
                                                <p:cond delay="0"/>
                                              </p:stCondLst>
                                            </p:cTn>
                                            <p:tgtEl>
                                              <p:spTgt spid="325"/>
                                            </p:tgtEl>
                                            <p:attrNameLst>
                                              <p:attrName>style.visibility</p:attrName>
                                            </p:attrNameLst>
                                          </p:cBhvr>
                                          <p:to>
                                            <p:strVal val="visible"/>
                                          </p:to>
                                        </p:set>
                                        <p:anim calcmode="lin" valueType="num">
                                          <p:cBhvr>
                                            <p:cTn id="63" dur="500" fill="hold"/>
                                            <p:tgtEl>
                                              <p:spTgt spid="325"/>
                                            </p:tgtEl>
                                            <p:attrNameLst>
                                              <p:attrName>ppt_w</p:attrName>
                                            </p:attrNameLst>
                                          </p:cBhvr>
                                          <p:tavLst>
                                            <p:tav tm="0">
                                              <p:val>
                                                <p:fltVal val="0"/>
                                              </p:val>
                                            </p:tav>
                                            <p:tav tm="100000">
                                              <p:val>
                                                <p:strVal val="#ppt_w"/>
                                              </p:val>
                                            </p:tav>
                                          </p:tavLst>
                                        </p:anim>
                                        <p:anim calcmode="lin" valueType="num">
                                          <p:cBhvr>
                                            <p:cTn id="64" dur="500" fill="hold"/>
                                            <p:tgtEl>
                                              <p:spTgt spid="325"/>
                                            </p:tgtEl>
                                            <p:attrNameLst>
                                              <p:attrName>ppt_h</p:attrName>
                                            </p:attrNameLst>
                                          </p:cBhvr>
                                          <p:tavLst>
                                            <p:tav tm="0">
                                              <p:val>
                                                <p:fltVal val="0"/>
                                              </p:val>
                                            </p:tav>
                                            <p:tav tm="100000">
                                              <p:val>
                                                <p:strVal val="#ppt_h"/>
                                              </p:val>
                                            </p:tav>
                                          </p:tavLst>
                                        </p:anim>
                                        <p:anim calcmode="lin" valueType="num">
                                          <p:cBhvr>
                                            <p:cTn id="65" dur="500" fill="hold"/>
                                            <p:tgtEl>
                                              <p:spTgt spid="325"/>
                                            </p:tgtEl>
                                            <p:attrNameLst>
                                              <p:attrName>ppt_x</p:attrName>
                                            </p:attrNameLst>
                                          </p:cBhvr>
                                          <p:tavLst>
                                            <p:tav tm="0">
                                              <p:val>
                                                <p:fltVal val="0.5"/>
                                              </p:val>
                                            </p:tav>
                                            <p:tav tm="100000">
                                              <p:val>
                                                <p:strVal val="#ppt_x"/>
                                              </p:val>
                                            </p:tav>
                                          </p:tavLst>
                                        </p:anim>
                                        <p:anim calcmode="lin" valueType="num">
                                          <p:cBhvr>
                                            <p:cTn id="66" dur="500" fill="hold"/>
                                            <p:tgtEl>
                                              <p:spTgt spid="325"/>
                                            </p:tgtEl>
                                            <p:attrNameLst>
                                              <p:attrName>ppt_y</p:attrName>
                                            </p:attrNameLst>
                                          </p:cBhvr>
                                          <p:tavLst>
                                            <p:tav tm="0">
                                              <p:val>
                                                <p:fltVal val="0.5"/>
                                              </p:val>
                                            </p:tav>
                                            <p:tav tm="100000">
                                              <p:val>
                                                <p:strVal val="#ppt_y"/>
                                              </p:val>
                                            </p:tav>
                                          </p:tavLst>
                                        </p:anim>
                                      </p:childTnLst>
                                    </p:cTn>
                                  </p:par>
                                  <p:par>
                                    <p:cTn id="67" presetID="8" presetClass="emph" presetSubtype="0" fill="hold" grpId="1" nodeType="withEffect">
                                      <p:stCondLst>
                                        <p:cond delay="600"/>
                                      </p:stCondLst>
                                      <p:childTnLst>
                                        <p:animRot by="21600000">
                                          <p:cBhvr>
                                            <p:cTn id="68" dur="2000" fill="hold"/>
                                            <p:tgtEl>
                                              <p:spTgt spid="325"/>
                                            </p:tgtEl>
                                            <p:attrNameLst>
                                              <p:attrName>r</p:attrName>
                                            </p:attrNameLst>
                                          </p:cBhvr>
                                        </p:animRot>
                                      </p:childTnLst>
                                    </p:cTn>
                                  </p:par>
                                  <p:par>
                                    <p:cTn id="69" presetID="23" presetClass="entr" presetSubtype="528" fill="hold" grpId="0" nodeType="withEffect">
                                      <p:stCondLst>
                                        <p:cond delay="1000"/>
                                      </p:stCondLst>
                                      <p:childTnLst>
                                        <p:set>
                                          <p:cBhvr>
                                            <p:cTn id="70" dur="1" fill="hold">
                                              <p:stCondLst>
                                                <p:cond delay="0"/>
                                              </p:stCondLst>
                                            </p:cTn>
                                            <p:tgtEl>
                                              <p:spTgt spid="330"/>
                                            </p:tgtEl>
                                            <p:attrNameLst>
                                              <p:attrName>style.visibility</p:attrName>
                                            </p:attrNameLst>
                                          </p:cBhvr>
                                          <p:to>
                                            <p:strVal val="visible"/>
                                          </p:to>
                                        </p:set>
                                        <p:anim calcmode="lin" valueType="num">
                                          <p:cBhvr>
                                            <p:cTn id="71" dur="500" fill="hold"/>
                                            <p:tgtEl>
                                              <p:spTgt spid="330"/>
                                            </p:tgtEl>
                                            <p:attrNameLst>
                                              <p:attrName>ppt_w</p:attrName>
                                            </p:attrNameLst>
                                          </p:cBhvr>
                                          <p:tavLst>
                                            <p:tav tm="0">
                                              <p:val>
                                                <p:fltVal val="0"/>
                                              </p:val>
                                            </p:tav>
                                            <p:tav tm="100000">
                                              <p:val>
                                                <p:strVal val="#ppt_w"/>
                                              </p:val>
                                            </p:tav>
                                          </p:tavLst>
                                        </p:anim>
                                        <p:anim calcmode="lin" valueType="num">
                                          <p:cBhvr>
                                            <p:cTn id="72" dur="500" fill="hold"/>
                                            <p:tgtEl>
                                              <p:spTgt spid="330"/>
                                            </p:tgtEl>
                                            <p:attrNameLst>
                                              <p:attrName>ppt_h</p:attrName>
                                            </p:attrNameLst>
                                          </p:cBhvr>
                                          <p:tavLst>
                                            <p:tav tm="0">
                                              <p:val>
                                                <p:fltVal val="0"/>
                                              </p:val>
                                            </p:tav>
                                            <p:tav tm="100000">
                                              <p:val>
                                                <p:strVal val="#ppt_h"/>
                                              </p:val>
                                            </p:tav>
                                          </p:tavLst>
                                        </p:anim>
                                        <p:anim calcmode="lin" valueType="num">
                                          <p:cBhvr>
                                            <p:cTn id="73" dur="500" fill="hold"/>
                                            <p:tgtEl>
                                              <p:spTgt spid="330"/>
                                            </p:tgtEl>
                                            <p:attrNameLst>
                                              <p:attrName>ppt_x</p:attrName>
                                            </p:attrNameLst>
                                          </p:cBhvr>
                                          <p:tavLst>
                                            <p:tav tm="0">
                                              <p:val>
                                                <p:fltVal val="0.5"/>
                                              </p:val>
                                            </p:tav>
                                            <p:tav tm="100000">
                                              <p:val>
                                                <p:strVal val="#ppt_x"/>
                                              </p:val>
                                            </p:tav>
                                          </p:tavLst>
                                        </p:anim>
                                        <p:anim calcmode="lin" valueType="num">
                                          <p:cBhvr>
                                            <p:cTn id="74" dur="500" fill="hold"/>
                                            <p:tgtEl>
                                              <p:spTgt spid="330"/>
                                            </p:tgtEl>
                                            <p:attrNameLst>
                                              <p:attrName>ppt_y</p:attrName>
                                            </p:attrNameLst>
                                          </p:cBhvr>
                                          <p:tavLst>
                                            <p:tav tm="0">
                                              <p:val>
                                                <p:fltVal val="0.5"/>
                                              </p:val>
                                            </p:tav>
                                            <p:tav tm="100000">
                                              <p:val>
                                                <p:strVal val="#ppt_y"/>
                                              </p:val>
                                            </p:tav>
                                          </p:tavLst>
                                        </p:anim>
                                      </p:childTnLst>
                                    </p:cTn>
                                  </p:par>
                                  <p:par>
                                    <p:cTn id="75" presetID="8" presetClass="emph" presetSubtype="0" fill="hold" grpId="1" nodeType="withEffect">
                                      <p:stCondLst>
                                        <p:cond delay="1000"/>
                                      </p:stCondLst>
                                      <p:childTnLst>
                                        <p:animRot by="21600000">
                                          <p:cBhvr>
                                            <p:cTn id="76" dur="1500" fill="hold"/>
                                            <p:tgtEl>
                                              <p:spTgt spid="330"/>
                                            </p:tgtEl>
                                            <p:attrNameLst>
                                              <p:attrName>r</p:attrName>
                                            </p:attrNameLst>
                                          </p:cBhvr>
                                        </p:animRot>
                                      </p:childTnLst>
                                    </p:cTn>
                                  </p:par>
                                  <p:par>
                                    <p:cTn id="77" presetID="45" presetClass="entr" presetSubtype="0" fill="hold" grpId="0" nodeType="withEffect">
                                      <p:stCondLst>
                                        <p:cond delay="1000"/>
                                      </p:stCondLst>
                                      <p:iterate type="lt">
                                        <p:tmPct val="10000"/>
                                      </p:iterate>
                                      <p:childTnLst>
                                        <p:set>
                                          <p:cBhvr>
                                            <p:cTn id="78" dur="1" fill="hold">
                                              <p:stCondLst>
                                                <p:cond delay="0"/>
                                              </p:stCondLst>
                                            </p:cTn>
                                            <p:tgtEl>
                                              <p:spTgt spid="328"/>
                                            </p:tgtEl>
                                            <p:attrNameLst>
                                              <p:attrName>style.visibility</p:attrName>
                                            </p:attrNameLst>
                                          </p:cBhvr>
                                          <p:to>
                                            <p:strVal val="visible"/>
                                          </p:to>
                                        </p:set>
                                        <p:animEffect transition="in" filter="fade">
                                          <p:cBhvr>
                                            <p:cTn id="79" dur="1000"/>
                                            <p:tgtEl>
                                              <p:spTgt spid="328"/>
                                            </p:tgtEl>
                                          </p:cBhvr>
                                        </p:animEffect>
                                        <p:anim calcmode="lin" valueType="num">
                                          <p:cBhvr>
                                            <p:cTn id="80" dur="1000" fill="hold"/>
                                            <p:tgtEl>
                                              <p:spTgt spid="328"/>
                                            </p:tgtEl>
                                            <p:attrNameLst>
                                              <p:attrName>ppt_w</p:attrName>
                                            </p:attrNameLst>
                                          </p:cBhvr>
                                          <p:tavLst>
                                            <p:tav tm="0" fmla="#ppt_w*sin(2.5*pi*$)">
                                              <p:val>
                                                <p:fltVal val="0"/>
                                              </p:val>
                                            </p:tav>
                                            <p:tav tm="100000">
                                              <p:val>
                                                <p:fltVal val="1"/>
                                              </p:val>
                                            </p:tav>
                                          </p:tavLst>
                                        </p:anim>
                                        <p:anim calcmode="lin" valueType="num">
                                          <p:cBhvr>
                                            <p:cTn id="81" dur="1000" fill="hold"/>
                                            <p:tgtEl>
                                              <p:spTgt spid="328"/>
                                            </p:tgtEl>
                                            <p:attrNameLst>
                                              <p:attrName>ppt_h</p:attrName>
                                            </p:attrNameLst>
                                          </p:cBhvr>
                                          <p:tavLst>
                                            <p:tav tm="0">
                                              <p:val>
                                                <p:strVal val="#ppt_h"/>
                                              </p:val>
                                            </p:tav>
                                            <p:tav tm="100000">
                                              <p:val>
                                                <p:strVal val="#ppt_h"/>
                                              </p:val>
                                            </p:tav>
                                          </p:tavLst>
                                        </p:anim>
                                      </p:childTnLst>
                                    </p:cTn>
                                  </p:par>
                                  <p:par>
                                    <p:cTn id="82" presetID="36" presetClass="emph" presetSubtype="0" fill="hold" grpId="1" nodeType="withEffect">
                                      <p:stCondLst>
                                        <p:cond delay="1000"/>
                                      </p:stCondLst>
                                      <p:iterate type="lt">
                                        <p:tmPct val="10000"/>
                                      </p:iterate>
                                      <p:childTnLst>
                                        <p:animScale>
                                          <p:cBhvr>
                                            <p:cTn id="83" dur="500" autoRev="1" fill="hold">
                                              <p:stCondLst>
                                                <p:cond delay="0"/>
                                              </p:stCondLst>
                                            </p:cTn>
                                            <p:tgtEl>
                                              <p:spTgt spid="328"/>
                                            </p:tgtEl>
                                          </p:cBhvr>
                                          <p:to x="80000" y="100000"/>
                                        </p:animScale>
                                        <p:anim by="(#ppt_w*0.10)" calcmode="lin" valueType="num">
                                          <p:cBhvr>
                                            <p:cTn id="84" dur="500" autoRev="1" fill="hold">
                                              <p:stCondLst>
                                                <p:cond delay="0"/>
                                              </p:stCondLst>
                                            </p:cTn>
                                            <p:tgtEl>
                                              <p:spTgt spid="328"/>
                                            </p:tgtEl>
                                            <p:attrNameLst>
                                              <p:attrName>ppt_x</p:attrName>
                                            </p:attrNameLst>
                                          </p:cBhvr>
                                        </p:anim>
                                        <p:anim by="(-#ppt_w*0.10)" calcmode="lin" valueType="num">
                                          <p:cBhvr>
                                            <p:cTn id="85" dur="500" autoRev="1" fill="hold">
                                              <p:stCondLst>
                                                <p:cond delay="0"/>
                                              </p:stCondLst>
                                            </p:cTn>
                                            <p:tgtEl>
                                              <p:spTgt spid="328"/>
                                            </p:tgtEl>
                                            <p:attrNameLst>
                                              <p:attrName>ppt_y</p:attrName>
                                            </p:attrNameLst>
                                          </p:cBhvr>
                                        </p:anim>
                                        <p:animRot by="-480000">
                                          <p:cBhvr>
                                            <p:cTn id="86" dur="500" autoRev="1" fill="hold">
                                              <p:stCondLst>
                                                <p:cond delay="0"/>
                                              </p:stCondLst>
                                            </p:cTn>
                                            <p:tgtEl>
                                              <p:spTgt spid="328"/>
                                            </p:tgtEl>
                                            <p:attrNameLst>
                                              <p:attrName>r</p:attrName>
                                            </p:attrNameLst>
                                          </p:cBhvr>
                                        </p:animRot>
                                      </p:childTnLst>
                                    </p:cTn>
                                  </p:par>
                                  <p:par>
                                    <p:cTn id="87" presetID="22" presetClass="entr" presetSubtype="8" fill="hold" nodeType="withEffect">
                                      <p:stCondLst>
                                        <p:cond delay="1000"/>
                                      </p:stCondLst>
                                      <p:childTnLst>
                                        <p:set>
                                          <p:cBhvr>
                                            <p:cTn id="88" dur="1" fill="hold">
                                              <p:stCondLst>
                                                <p:cond delay="0"/>
                                              </p:stCondLst>
                                            </p:cTn>
                                            <p:tgtEl>
                                              <p:spTgt spid="340"/>
                                            </p:tgtEl>
                                            <p:attrNameLst>
                                              <p:attrName>style.visibility</p:attrName>
                                            </p:attrNameLst>
                                          </p:cBhvr>
                                          <p:to>
                                            <p:strVal val="visible"/>
                                          </p:to>
                                        </p:set>
                                        <p:animEffect transition="in" filter="wipe(left)">
                                          <p:cBhvr>
                                            <p:cTn id="89" dur="500"/>
                                            <p:tgtEl>
                                              <p:spTgt spid="340"/>
                                            </p:tgtEl>
                                          </p:cBhvr>
                                        </p:animEffect>
                                      </p:childTnLst>
                                    </p:cTn>
                                  </p:par>
                                  <p:par>
                                    <p:cTn id="90" presetID="45" presetClass="entr" presetSubtype="0" fill="hold" grpId="0" nodeType="withEffect">
                                      <p:stCondLst>
                                        <p:cond delay="1000"/>
                                      </p:stCondLst>
                                      <p:iterate type="lt">
                                        <p:tmPct val="10000"/>
                                      </p:iterate>
                                      <p:childTnLst>
                                        <p:set>
                                          <p:cBhvr>
                                            <p:cTn id="91" dur="1" fill="hold">
                                              <p:stCondLst>
                                                <p:cond delay="0"/>
                                              </p:stCondLst>
                                            </p:cTn>
                                            <p:tgtEl>
                                              <p:spTgt spid="333"/>
                                            </p:tgtEl>
                                            <p:attrNameLst>
                                              <p:attrName>style.visibility</p:attrName>
                                            </p:attrNameLst>
                                          </p:cBhvr>
                                          <p:to>
                                            <p:strVal val="visible"/>
                                          </p:to>
                                        </p:set>
                                        <p:animEffect transition="in" filter="fade">
                                          <p:cBhvr>
                                            <p:cTn id="92" dur="1000"/>
                                            <p:tgtEl>
                                              <p:spTgt spid="333"/>
                                            </p:tgtEl>
                                          </p:cBhvr>
                                        </p:animEffect>
                                        <p:anim calcmode="lin" valueType="num">
                                          <p:cBhvr>
                                            <p:cTn id="93" dur="1000" fill="hold"/>
                                            <p:tgtEl>
                                              <p:spTgt spid="333"/>
                                            </p:tgtEl>
                                            <p:attrNameLst>
                                              <p:attrName>ppt_w</p:attrName>
                                            </p:attrNameLst>
                                          </p:cBhvr>
                                          <p:tavLst>
                                            <p:tav tm="0" fmla="#ppt_w*sin(2.5*pi*$)">
                                              <p:val>
                                                <p:fltVal val="0"/>
                                              </p:val>
                                            </p:tav>
                                            <p:tav tm="100000">
                                              <p:val>
                                                <p:fltVal val="1"/>
                                              </p:val>
                                            </p:tav>
                                          </p:tavLst>
                                        </p:anim>
                                        <p:anim calcmode="lin" valueType="num">
                                          <p:cBhvr>
                                            <p:cTn id="94" dur="1000" fill="hold"/>
                                            <p:tgtEl>
                                              <p:spTgt spid="333"/>
                                            </p:tgtEl>
                                            <p:attrNameLst>
                                              <p:attrName>ppt_h</p:attrName>
                                            </p:attrNameLst>
                                          </p:cBhvr>
                                          <p:tavLst>
                                            <p:tav tm="0">
                                              <p:val>
                                                <p:strVal val="#ppt_h"/>
                                              </p:val>
                                            </p:tav>
                                            <p:tav tm="100000">
                                              <p:val>
                                                <p:strVal val="#ppt_h"/>
                                              </p:val>
                                            </p:tav>
                                          </p:tavLst>
                                        </p:anim>
                                      </p:childTnLst>
                                    </p:cTn>
                                  </p:par>
                                  <p:par>
                                    <p:cTn id="95" presetID="36" presetClass="emph" presetSubtype="0" fill="hold" grpId="1" nodeType="withEffect">
                                      <p:stCondLst>
                                        <p:cond delay="1000"/>
                                      </p:stCondLst>
                                      <p:iterate type="lt">
                                        <p:tmPct val="10000"/>
                                      </p:iterate>
                                      <p:childTnLst>
                                        <p:animScale>
                                          <p:cBhvr>
                                            <p:cTn id="96" dur="500" autoRev="1" fill="hold">
                                              <p:stCondLst>
                                                <p:cond delay="0"/>
                                              </p:stCondLst>
                                            </p:cTn>
                                            <p:tgtEl>
                                              <p:spTgt spid="333"/>
                                            </p:tgtEl>
                                          </p:cBhvr>
                                          <p:to x="80000" y="100000"/>
                                        </p:animScale>
                                        <p:anim by="(#ppt_w*0.10)" calcmode="lin" valueType="num">
                                          <p:cBhvr>
                                            <p:cTn id="97" dur="500" autoRev="1" fill="hold">
                                              <p:stCondLst>
                                                <p:cond delay="0"/>
                                              </p:stCondLst>
                                            </p:cTn>
                                            <p:tgtEl>
                                              <p:spTgt spid="333"/>
                                            </p:tgtEl>
                                            <p:attrNameLst>
                                              <p:attrName>ppt_x</p:attrName>
                                            </p:attrNameLst>
                                          </p:cBhvr>
                                        </p:anim>
                                        <p:anim by="(-#ppt_w*0.10)" calcmode="lin" valueType="num">
                                          <p:cBhvr>
                                            <p:cTn id="98" dur="500" autoRev="1" fill="hold">
                                              <p:stCondLst>
                                                <p:cond delay="0"/>
                                              </p:stCondLst>
                                            </p:cTn>
                                            <p:tgtEl>
                                              <p:spTgt spid="333"/>
                                            </p:tgtEl>
                                            <p:attrNameLst>
                                              <p:attrName>ppt_y</p:attrName>
                                            </p:attrNameLst>
                                          </p:cBhvr>
                                        </p:anim>
                                        <p:animRot by="-480000">
                                          <p:cBhvr>
                                            <p:cTn id="99" dur="500" autoRev="1" fill="hold">
                                              <p:stCondLst>
                                                <p:cond delay="0"/>
                                              </p:stCondLst>
                                            </p:cTn>
                                            <p:tgtEl>
                                              <p:spTgt spid="333"/>
                                            </p:tgtEl>
                                            <p:attrNameLst>
                                              <p:attrName>r</p:attrName>
                                            </p:attrNameLst>
                                          </p:cBhvr>
                                        </p:animRot>
                                      </p:childTnLst>
                                    </p:cTn>
                                  </p:par>
                                  <p:par>
                                    <p:cTn id="100" presetID="50" presetClass="entr" presetSubtype="0" decel="100000" fill="hold" grpId="0" nodeType="withEffect">
                                      <p:stCondLst>
                                        <p:cond delay="1500"/>
                                      </p:stCondLst>
                                      <p:childTnLst>
                                        <p:set>
                                          <p:cBhvr>
                                            <p:cTn id="101" dur="1" fill="hold">
                                              <p:stCondLst>
                                                <p:cond delay="0"/>
                                              </p:stCondLst>
                                            </p:cTn>
                                            <p:tgtEl>
                                              <p:spTgt spid="329"/>
                                            </p:tgtEl>
                                            <p:attrNameLst>
                                              <p:attrName>style.visibility</p:attrName>
                                            </p:attrNameLst>
                                          </p:cBhvr>
                                          <p:to>
                                            <p:strVal val="visible"/>
                                          </p:to>
                                        </p:set>
                                        <p:anim calcmode="lin" valueType="num">
                                          <p:cBhvr>
                                            <p:cTn id="102" dur="1000" fill="hold"/>
                                            <p:tgtEl>
                                              <p:spTgt spid="329"/>
                                            </p:tgtEl>
                                            <p:attrNameLst>
                                              <p:attrName>ppt_w</p:attrName>
                                            </p:attrNameLst>
                                          </p:cBhvr>
                                          <p:tavLst>
                                            <p:tav tm="0">
                                              <p:val>
                                                <p:strVal val="#ppt_w+.3"/>
                                              </p:val>
                                            </p:tav>
                                            <p:tav tm="100000">
                                              <p:val>
                                                <p:strVal val="#ppt_w"/>
                                              </p:val>
                                            </p:tav>
                                          </p:tavLst>
                                        </p:anim>
                                        <p:anim calcmode="lin" valueType="num">
                                          <p:cBhvr>
                                            <p:cTn id="103" dur="1000" fill="hold"/>
                                            <p:tgtEl>
                                              <p:spTgt spid="329"/>
                                            </p:tgtEl>
                                            <p:attrNameLst>
                                              <p:attrName>ppt_h</p:attrName>
                                            </p:attrNameLst>
                                          </p:cBhvr>
                                          <p:tavLst>
                                            <p:tav tm="0">
                                              <p:val>
                                                <p:strVal val="#ppt_h"/>
                                              </p:val>
                                            </p:tav>
                                            <p:tav tm="100000">
                                              <p:val>
                                                <p:strVal val="#ppt_h"/>
                                              </p:val>
                                            </p:tav>
                                          </p:tavLst>
                                        </p:anim>
                                        <p:animEffect transition="in" filter="fade">
                                          <p:cBhvr>
                                            <p:cTn id="104" dur="1000"/>
                                            <p:tgtEl>
                                              <p:spTgt spid="329"/>
                                            </p:tgtEl>
                                          </p:cBhvr>
                                        </p:animEffect>
                                      </p:childTnLst>
                                    </p:cTn>
                                  </p:par>
                                </p:childTnLst>
                              </p:cTn>
                            </p:par>
                            <p:par>
                              <p:cTn id="105" fill="hold">
                                <p:stCondLst>
                                  <p:cond delay="2600"/>
                                </p:stCondLst>
                                <p:childTnLst>
                                  <p:par>
                                    <p:cTn id="106" presetID="23" presetClass="entr" presetSubtype="528" fill="hold" grpId="0" nodeType="afterEffect">
                                      <p:stCondLst>
                                        <p:cond delay="0"/>
                                      </p:stCondLst>
                                      <p:childTnLst>
                                        <p:set>
                                          <p:cBhvr>
                                            <p:cTn id="107" dur="1" fill="hold">
                                              <p:stCondLst>
                                                <p:cond delay="0"/>
                                              </p:stCondLst>
                                            </p:cTn>
                                            <p:tgtEl>
                                              <p:spTgt spid="324"/>
                                            </p:tgtEl>
                                            <p:attrNameLst>
                                              <p:attrName>style.visibility</p:attrName>
                                            </p:attrNameLst>
                                          </p:cBhvr>
                                          <p:to>
                                            <p:strVal val="visible"/>
                                          </p:to>
                                        </p:set>
                                        <p:anim calcmode="lin" valueType="num">
                                          <p:cBhvr>
                                            <p:cTn id="108" dur="500" fill="hold"/>
                                            <p:tgtEl>
                                              <p:spTgt spid="324"/>
                                            </p:tgtEl>
                                            <p:attrNameLst>
                                              <p:attrName>ppt_w</p:attrName>
                                            </p:attrNameLst>
                                          </p:cBhvr>
                                          <p:tavLst>
                                            <p:tav tm="0">
                                              <p:val>
                                                <p:fltVal val="0"/>
                                              </p:val>
                                            </p:tav>
                                            <p:tav tm="100000">
                                              <p:val>
                                                <p:strVal val="#ppt_w"/>
                                              </p:val>
                                            </p:tav>
                                          </p:tavLst>
                                        </p:anim>
                                        <p:anim calcmode="lin" valueType="num">
                                          <p:cBhvr>
                                            <p:cTn id="109" dur="500" fill="hold"/>
                                            <p:tgtEl>
                                              <p:spTgt spid="324"/>
                                            </p:tgtEl>
                                            <p:attrNameLst>
                                              <p:attrName>ppt_h</p:attrName>
                                            </p:attrNameLst>
                                          </p:cBhvr>
                                          <p:tavLst>
                                            <p:tav tm="0">
                                              <p:val>
                                                <p:fltVal val="0"/>
                                              </p:val>
                                            </p:tav>
                                            <p:tav tm="100000">
                                              <p:val>
                                                <p:strVal val="#ppt_h"/>
                                              </p:val>
                                            </p:tav>
                                          </p:tavLst>
                                        </p:anim>
                                        <p:anim calcmode="lin" valueType="num">
                                          <p:cBhvr>
                                            <p:cTn id="110" dur="500" fill="hold"/>
                                            <p:tgtEl>
                                              <p:spTgt spid="324"/>
                                            </p:tgtEl>
                                            <p:attrNameLst>
                                              <p:attrName>ppt_x</p:attrName>
                                            </p:attrNameLst>
                                          </p:cBhvr>
                                          <p:tavLst>
                                            <p:tav tm="0">
                                              <p:val>
                                                <p:fltVal val="0.5"/>
                                              </p:val>
                                            </p:tav>
                                            <p:tav tm="100000">
                                              <p:val>
                                                <p:strVal val="#ppt_x"/>
                                              </p:val>
                                            </p:tav>
                                          </p:tavLst>
                                        </p:anim>
                                        <p:anim calcmode="lin" valueType="num">
                                          <p:cBhvr>
                                            <p:cTn id="111" dur="500" fill="hold"/>
                                            <p:tgtEl>
                                              <p:spTgt spid="324"/>
                                            </p:tgtEl>
                                            <p:attrNameLst>
                                              <p:attrName>ppt_y</p:attrName>
                                            </p:attrNameLst>
                                          </p:cBhvr>
                                          <p:tavLst>
                                            <p:tav tm="0">
                                              <p:val>
                                                <p:fltVal val="0.5"/>
                                              </p:val>
                                            </p:tav>
                                            <p:tav tm="100000">
                                              <p:val>
                                                <p:strVal val="#ppt_y"/>
                                              </p:val>
                                            </p:tav>
                                          </p:tavLst>
                                        </p:anim>
                                      </p:childTnLst>
                                    </p:cTn>
                                  </p:par>
                                  <p:par>
                                    <p:cTn id="112" presetID="8" presetClass="emph" presetSubtype="0" fill="hold" grpId="1" nodeType="withEffect">
                                      <p:stCondLst>
                                        <p:cond delay="0"/>
                                      </p:stCondLst>
                                      <p:childTnLst>
                                        <p:animRot by="21600000">
                                          <p:cBhvr>
                                            <p:cTn id="113" dur="1500" fill="hold"/>
                                            <p:tgtEl>
                                              <p:spTgt spid="324"/>
                                            </p:tgtEl>
                                            <p:attrNameLst>
                                              <p:attrName>r</p:attrName>
                                            </p:attrNameLst>
                                          </p:cBhvr>
                                        </p:animRot>
                                      </p:childTnLst>
                                    </p:cTn>
                                  </p:par>
                                  <p:par>
                                    <p:cTn id="114" presetID="45" presetClass="entr" presetSubtype="0" fill="hold" grpId="0" nodeType="withEffect">
                                      <p:stCondLst>
                                        <p:cond delay="0"/>
                                      </p:stCondLst>
                                      <p:iterate type="lt">
                                        <p:tmPct val="10000"/>
                                      </p:iterate>
                                      <p:childTnLst>
                                        <p:set>
                                          <p:cBhvr>
                                            <p:cTn id="115" dur="1" fill="hold">
                                              <p:stCondLst>
                                                <p:cond delay="0"/>
                                              </p:stCondLst>
                                            </p:cTn>
                                            <p:tgtEl>
                                              <p:spTgt spid="327"/>
                                            </p:tgtEl>
                                            <p:attrNameLst>
                                              <p:attrName>style.visibility</p:attrName>
                                            </p:attrNameLst>
                                          </p:cBhvr>
                                          <p:to>
                                            <p:strVal val="visible"/>
                                          </p:to>
                                        </p:set>
                                        <p:animEffect transition="in" filter="fade">
                                          <p:cBhvr>
                                            <p:cTn id="116" dur="1000"/>
                                            <p:tgtEl>
                                              <p:spTgt spid="327"/>
                                            </p:tgtEl>
                                          </p:cBhvr>
                                        </p:animEffect>
                                        <p:anim calcmode="lin" valueType="num">
                                          <p:cBhvr>
                                            <p:cTn id="117" dur="1000" fill="hold"/>
                                            <p:tgtEl>
                                              <p:spTgt spid="327"/>
                                            </p:tgtEl>
                                            <p:attrNameLst>
                                              <p:attrName>ppt_w</p:attrName>
                                            </p:attrNameLst>
                                          </p:cBhvr>
                                          <p:tavLst>
                                            <p:tav tm="0" fmla="#ppt_w*sin(2.5*pi*$)">
                                              <p:val>
                                                <p:fltVal val="0"/>
                                              </p:val>
                                            </p:tav>
                                            <p:tav tm="100000">
                                              <p:val>
                                                <p:fltVal val="1"/>
                                              </p:val>
                                            </p:tav>
                                          </p:tavLst>
                                        </p:anim>
                                        <p:anim calcmode="lin" valueType="num">
                                          <p:cBhvr>
                                            <p:cTn id="118" dur="1000" fill="hold"/>
                                            <p:tgtEl>
                                              <p:spTgt spid="327"/>
                                            </p:tgtEl>
                                            <p:attrNameLst>
                                              <p:attrName>ppt_h</p:attrName>
                                            </p:attrNameLst>
                                          </p:cBhvr>
                                          <p:tavLst>
                                            <p:tav tm="0">
                                              <p:val>
                                                <p:strVal val="#ppt_h"/>
                                              </p:val>
                                            </p:tav>
                                            <p:tav tm="100000">
                                              <p:val>
                                                <p:strVal val="#ppt_h"/>
                                              </p:val>
                                            </p:tav>
                                          </p:tavLst>
                                        </p:anim>
                                      </p:childTnLst>
                                    </p:cTn>
                                  </p:par>
                                  <p:par>
                                    <p:cTn id="119" presetID="36" presetClass="emph" presetSubtype="0" fill="hold" grpId="1" nodeType="withEffect">
                                      <p:stCondLst>
                                        <p:cond delay="0"/>
                                      </p:stCondLst>
                                      <p:iterate type="lt">
                                        <p:tmPct val="10000"/>
                                      </p:iterate>
                                      <p:childTnLst>
                                        <p:animScale>
                                          <p:cBhvr>
                                            <p:cTn id="120" dur="500" autoRev="1" fill="hold">
                                              <p:stCondLst>
                                                <p:cond delay="0"/>
                                              </p:stCondLst>
                                            </p:cTn>
                                            <p:tgtEl>
                                              <p:spTgt spid="327"/>
                                            </p:tgtEl>
                                          </p:cBhvr>
                                          <p:to x="80000" y="100000"/>
                                        </p:animScale>
                                        <p:anim by="(#ppt_w*0.10)" calcmode="lin" valueType="num">
                                          <p:cBhvr>
                                            <p:cTn id="121" dur="500" autoRev="1" fill="hold">
                                              <p:stCondLst>
                                                <p:cond delay="0"/>
                                              </p:stCondLst>
                                            </p:cTn>
                                            <p:tgtEl>
                                              <p:spTgt spid="327"/>
                                            </p:tgtEl>
                                            <p:attrNameLst>
                                              <p:attrName>ppt_x</p:attrName>
                                            </p:attrNameLst>
                                          </p:cBhvr>
                                        </p:anim>
                                        <p:anim by="(-#ppt_w*0.10)" calcmode="lin" valueType="num">
                                          <p:cBhvr>
                                            <p:cTn id="122" dur="500" autoRev="1" fill="hold">
                                              <p:stCondLst>
                                                <p:cond delay="0"/>
                                              </p:stCondLst>
                                            </p:cTn>
                                            <p:tgtEl>
                                              <p:spTgt spid="327"/>
                                            </p:tgtEl>
                                            <p:attrNameLst>
                                              <p:attrName>ppt_y</p:attrName>
                                            </p:attrNameLst>
                                          </p:cBhvr>
                                        </p:anim>
                                        <p:animRot by="-480000">
                                          <p:cBhvr>
                                            <p:cTn id="123" dur="500" autoRev="1" fill="hold">
                                              <p:stCondLst>
                                                <p:cond delay="0"/>
                                              </p:stCondLst>
                                            </p:cTn>
                                            <p:tgtEl>
                                              <p:spTgt spid="327"/>
                                            </p:tgtEl>
                                            <p:attrNameLst>
                                              <p:attrName>r</p:attrName>
                                            </p:attrNameLst>
                                          </p:cBhvr>
                                        </p:animRot>
                                      </p:childTnLst>
                                    </p:cTn>
                                  </p:par>
                                  <p:par>
                                    <p:cTn id="124" presetID="45" presetClass="entr" presetSubtype="0" fill="hold" grpId="0" nodeType="withEffect">
                                      <p:stCondLst>
                                        <p:cond delay="0"/>
                                      </p:stCondLst>
                                      <p:iterate type="lt">
                                        <p:tmPct val="10000"/>
                                      </p:iterate>
                                      <p:childTnLst>
                                        <p:set>
                                          <p:cBhvr>
                                            <p:cTn id="125" dur="1" fill="hold">
                                              <p:stCondLst>
                                                <p:cond delay="0"/>
                                              </p:stCondLst>
                                            </p:cTn>
                                            <p:tgtEl>
                                              <p:spTgt spid="344"/>
                                            </p:tgtEl>
                                            <p:attrNameLst>
                                              <p:attrName>style.visibility</p:attrName>
                                            </p:attrNameLst>
                                          </p:cBhvr>
                                          <p:to>
                                            <p:strVal val="visible"/>
                                          </p:to>
                                        </p:set>
                                        <p:animEffect transition="in" filter="fade">
                                          <p:cBhvr>
                                            <p:cTn id="126" dur="1000"/>
                                            <p:tgtEl>
                                              <p:spTgt spid="344"/>
                                            </p:tgtEl>
                                          </p:cBhvr>
                                        </p:animEffect>
                                        <p:anim calcmode="lin" valueType="num">
                                          <p:cBhvr>
                                            <p:cTn id="127" dur="1000" fill="hold"/>
                                            <p:tgtEl>
                                              <p:spTgt spid="344"/>
                                            </p:tgtEl>
                                            <p:attrNameLst>
                                              <p:attrName>ppt_w</p:attrName>
                                            </p:attrNameLst>
                                          </p:cBhvr>
                                          <p:tavLst>
                                            <p:tav tm="0" fmla="#ppt_w*sin(2.5*pi*$)">
                                              <p:val>
                                                <p:fltVal val="0"/>
                                              </p:val>
                                            </p:tav>
                                            <p:tav tm="100000">
                                              <p:val>
                                                <p:fltVal val="1"/>
                                              </p:val>
                                            </p:tav>
                                          </p:tavLst>
                                        </p:anim>
                                        <p:anim calcmode="lin" valueType="num">
                                          <p:cBhvr>
                                            <p:cTn id="128" dur="1000" fill="hold"/>
                                            <p:tgtEl>
                                              <p:spTgt spid="344"/>
                                            </p:tgtEl>
                                            <p:attrNameLst>
                                              <p:attrName>ppt_h</p:attrName>
                                            </p:attrNameLst>
                                          </p:cBhvr>
                                          <p:tavLst>
                                            <p:tav tm="0">
                                              <p:val>
                                                <p:strVal val="#ppt_h"/>
                                              </p:val>
                                            </p:tav>
                                            <p:tav tm="100000">
                                              <p:val>
                                                <p:strVal val="#ppt_h"/>
                                              </p:val>
                                            </p:tav>
                                          </p:tavLst>
                                        </p:anim>
                                      </p:childTnLst>
                                    </p:cTn>
                                  </p:par>
                                  <p:par>
                                    <p:cTn id="129" presetID="36" presetClass="emph" presetSubtype="0" fill="hold" grpId="1" nodeType="withEffect">
                                      <p:stCondLst>
                                        <p:cond delay="0"/>
                                      </p:stCondLst>
                                      <p:iterate type="lt">
                                        <p:tmPct val="10000"/>
                                      </p:iterate>
                                      <p:childTnLst>
                                        <p:animScale>
                                          <p:cBhvr>
                                            <p:cTn id="130" dur="500" autoRev="1" fill="hold">
                                              <p:stCondLst>
                                                <p:cond delay="0"/>
                                              </p:stCondLst>
                                            </p:cTn>
                                            <p:tgtEl>
                                              <p:spTgt spid="344"/>
                                            </p:tgtEl>
                                          </p:cBhvr>
                                          <p:to x="80000" y="100000"/>
                                        </p:animScale>
                                        <p:anim by="(#ppt_w*0.10)" calcmode="lin" valueType="num">
                                          <p:cBhvr>
                                            <p:cTn id="131" dur="500" autoRev="1" fill="hold">
                                              <p:stCondLst>
                                                <p:cond delay="0"/>
                                              </p:stCondLst>
                                            </p:cTn>
                                            <p:tgtEl>
                                              <p:spTgt spid="344"/>
                                            </p:tgtEl>
                                            <p:attrNameLst>
                                              <p:attrName>ppt_x</p:attrName>
                                            </p:attrNameLst>
                                          </p:cBhvr>
                                        </p:anim>
                                        <p:anim by="(-#ppt_w*0.10)" calcmode="lin" valueType="num">
                                          <p:cBhvr>
                                            <p:cTn id="132" dur="500" autoRev="1" fill="hold">
                                              <p:stCondLst>
                                                <p:cond delay="0"/>
                                              </p:stCondLst>
                                            </p:cTn>
                                            <p:tgtEl>
                                              <p:spTgt spid="344"/>
                                            </p:tgtEl>
                                            <p:attrNameLst>
                                              <p:attrName>ppt_y</p:attrName>
                                            </p:attrNameLst>
                                          </p:cBhvr>
                                        </p:anim>
                                        <p:animRot by="-480000">
                                          <p:cBhvr>
                                            <p:cTn id="133" dur="500" autoRev="1" fill="hold">
                                              <p:stCondLst>
                                                <p:cond delay="0"/>
                                              </p:stCondLst>
                                            </p:cTn>
                                            <p:tgtEl>
                                              <p:spTgt spid="344"/>
                                            </p:tgtEl>
                                            <p:attrNameLst>
                                              <p:attrName>r</p:attrName>
                                            </p:attrNameLst>
                                          </p:cBhvr>
                                        </p:animRot>
                                      </p:childTnLst>
                                    </p:cTn>
                                  </p:par>
                                  <p:par>
                                    <p:cTn id="134" presetID="22" presetClass="entr" presetSubtype="8" fill="hold" nodeType="withEffect">
                                      <p:stCondLst>
                                        <p:cond delay="0"/>
                                      </p:stCondLst>
                                      <p:childTnLst>
                                        <p:set>
                                          <p:cBhvr>
                                            <p:cTn id="135" dur="1" fill="hold">
                                              <p:stCondLst>
                                                <p:cond delay="0"/>
                                              </p:stCondLst>
                                            </p:cTn>
                                            <p:tgtEl>
                                              <p:spTgt spid="349"/>
                                            </p:tgtEl>
                                            <p:attrNameLst>
                                              <p:attrName>style.visibility</p:attrName>
                                            </p:attrNameLst>
                                          </p:cBhvr>
                                          <p:to>
                                            <p:strVal val="visible"/>
                                          </p:to>
                                        </p:set>
                                        <p:animEffect transition="in" filter="wipe(left)">
                                          <p:cBhvr>
                                            <p:cTn id="136" dur="500"/>
                                            <p:tgtEl>
                                              <p:spTgt spid="349"/>
                                            </p:tgtEl>
                                          </p:cBhvr>
                                        </p:animEffect>
                                      </p:childTnLst>
                                    </p:cTn>
                                  </p:par>
                                  <p:par>
                                    <p:cTn id="137" presetID="50" presetClass="entr" presetSubtype="0" decel="100000" fill="hold" grpId="0" nodeType="withEffect">
                                      <p:stCondLst>
                                        <p:cond delay="500"/>
                                      </p:stCondLst>
                                      <p:childTnLst>
                                        <p:set>
                                          <p:cBhvr>
                                            <p:cTn id="138" dur="1" fill="hold">
                                              <p:stCondLst>
                                                <p:cond delay="0"/>
                                              </p:stCondLst>
                                            </p:cTn>
                                            <p:tgtEl>
                                              <p:spTgt spid="345"/>
                                            </p:tgtEl>
                                            <p:attrNameLst>
                                              <p:attrName>style.visibility</p:attrName>
                                            </p:attrNameLst>
                                          </p:cBhvr>
                                          <p:to>
                                            <p:strVal val="visible"/>
                                          </p:to>
                                        </p:set>
                                        <p:anim calcmode="lin" valueType="num">
                                          <p:cBhvr>
                                            <p:cTn id="139" dur="1000" fill="hold"/>
                                            <p:tgtEl>
                                              <p:spTgt spid="345"/>
                                            </p:tgtEl>
                                            <p:attrNameLst>
                                              <p:attrName>ppt_w</p:attrName>
                                            </p:attrNameLst>
                                          </p:cBhvr>
                                          <p:tavLst>
                                            <p:tav tm="0">
                                              <p:val>
                                                <p:strVal val="#ppt_w+.3"/>
                                              </p:val>
                                            </p:tav>
                                            <p:tav tm="100000">
                                              <p:val>
                                                <p:strVal val="#ppt_w"/>
                                              </p:val>
                                            </p:tav>
                                          </p:tavLst>
                                        </p:anim>
                                        <p:anim calcmode="lin" valueType="num">
                                          <p:cBhvr>
                                            <p:cTn id="140" dur="1000" fill="hold"/>
                                            <p:tgtEl>
                                              <p:spTgt spid="345"/>
                                            </p:tgtEl>
                                            <p:attrNameLst>
                                              <p:attrName>ppt_h</p:attrName>
                                            </p:attrNameLst>
                                          </p:cBhvr>
                                          <p:tavLst>
                                            <p:tav tm="0">
                                              <p:val>
                                                <p:strVal val="#ppt_h"/>
                                              </p:val>
                                            </p:tav>
                                            <p:tav tm="100000">
                                              <p:val>
                                                <p:strVal val="#ppt_h"/>
                                              </p:val>
                                            </p:tav>
                                          </p:tavLst>
                                        </p:anim>
                                        <p:animEffect transition="in" filter="fade">
                                          <p:cBhvr>
                                            <p:cTn id="141" dur="1000"/>
                                            <p:tgtEl>
                                              <p:spTgt spid="345"/>
                                            </p:tgtEl>
                                          </p:cBhvr>
                                        </p:animEffect>
                                      </p:childTnLst>
                                    </p:cTn>
                                  </p:par>
                                </p:childTnLst>
                              </p:cTn>
                            </p:par>
                            <p:par>
                              <p:cTn id="142" fill="hold">
                                <p:stCondLst>
                                  <p:cond delay="4100"/>
                                </p:stCondLst>
                                <p:childTnLst>
                                  <p:par>
                                    <p:cTn id="143" presetID="23" presetClass="entr" presetSubtype="528" fill="hold" grpId="0" nodeType="afterEffect">
                                      <p:stCondLst>
                                        <p:cond delay="0"/>
                                      </p:stCondLst>
                                      <p:childTnLst>
                                        <p:set>
                                          <p:cBhvr>
                                            <p:cTn id="144" dur="1" fill="hold">
                                              <p:stCondLst>
                                                <p:cond delay="0"/>
                                              </p:stCondLst>
                                            </p:cTn>
                                            <p:tgtEl>
                                              <p:spTgt spid="326"/>
                                            </p:tgtEl>
                                            <p:attrNameLst>
                                              <p:attrName>style.visibility</p:attrName>
                                            </p:attrNameLst>
                                          </p:cBhvr>
                                          <p:to>
                                            <p:strVal val="visible"/>
                                          </p:to>
                                        </p:set>
                                        <p:anim calcmode="lin" valueType="num">
                                          <p:cBhvr>
                                            <p:cTn id="145" dur="500" fill="hold"/>
                                            <p:tgtEl>
                                              <p:spTgt spid="326"/>
                                            </p:tgtEl>
                                            <p:attrNameLst>
                                              <p:attrName>ppt_w</p:attrName>
                                            </p:attrNameLst>
                                          </p:cBhvr>
                                          <p:tavLst>
                                            <p:tav tm="0">
                                              <p:val>
                                                <p:fltVal val="0"/>
                                              </p:val>
                                            </p:tav>
                                            <p:tav tm="100000">
                                              <p:val>
                                                <p:strVal val="#ppt_w"/>
                                              </p:val>
                                            </p:tav>
                                          </p:tavLst>
                                        </p:anim>
                                        <p:anim calcmode="lin" valueType="num">
                                          <p:cBhvr>
                                            <p:cTn id="146" dur="500" fill="hold"/>
                                            <p:tgtEl>
                                              <p:spTgt spid="326"/>
                                            </p:tgtEl>
                                            <p:attrNameLst>
                                              <p:attrName>ppt_h</p:attrName>
                                            </p:attrNameLst>
                                          </p:cBhvr>
                                          <p:tavLst>
                                            <p:tav tm="0">
                                              <p:val>
                                                <p:fltVal val="0"/>
                                              </p:val>
                                            </p:tav>
                                            <p:tav tm="100000">
                                              <p:val>
                                                <p:strVal val="#ppt_h"/>
                                              </p:val>
                                            </p:tav>
                                          </p:tavLst>
                                        </p:anim>
                                        <p:anim calcmode="lin" valueType="num">
                                          <p:cBhvr>
                                            <p:cTn id="147" dur="500" fill="hold"/>
                                            <p:tgtEl>
                                              <p:spTgt spid="326"/>
                                            </p:tgtEl>
                                            <p:attrNameLst>
                                              <p:attrName>ppt_x</p:attrName>
                                            </p:attrNameLst>
                                          </p:cBhvr>
                                          <p:tavLst>
                                            <p:tav tm="0">
                                              <p:val>
                                                <p:fltVal val="0.5"/>
                                              </p:val>
                                            </p:tav>
                                            <p:tav tm="100000">
                                              <p:val>
                                                <p:strVal val="#ppt_x"/>
                                              </p:val>
                                            </p:tav>
                                          </p:tavLst>
                                        </p:anim>
                                        <p:anim calcmode="lin" valueType="num">
                                          <p:cBhvr>
                                            <p:cTn id="148" dur="500" fill="hold"/>
                                            <p:tgtEl>
                                              <p:spTgt spid="326"/>
                                            </p:tgtEl>
                                            <p:attrNameLst>
                                              <p:attrName>ppt_y</p:attrName>
                                            </p:attrNameLst>
                                          </p:cBhvr>
                                          <p:tavLst>
                                            <p:tav tm="0">
                                              <p:val>
                                                <p:fltVal val="0.5"/>
                                              </p:val>
                                            </p:tav>
                                            <p:tav tm="100000">
                                              <p:val>
                                                <p:strVal val="#ppt_y"/>
                                              </p:val>
                                            </p:tav>
                                          </p:tavLst>
                                        </p:anim>
                                      </p:childTnLst>
                                    </p:cTn>
                                  </p:par>
                                  <p:par>
                                    <p:cTn id="149" presetID="8" presetClass="emph" presetSubtype="0" fill="hold" grpId="1" nodeType="withEffect">
                                      <p:stCondLst>
                                        <p:cond delay="0"/>
                                      </p:stCondLst>
                                      <p:childTnLst>
                                        <p:animRot by="21600000">
                                          <p:cBhvr>
                                            <p:cTn id="150" dur="1500" fill="hold"/>
                                            <p:tgtEl>
                                              <p:spTgt spid="326"/>
                                            </p:tgtEl>
                                            <p:attrNameLst>
                                              <p:attrName>r</p:attrName>
                                            </p:attrNameLst>
                                          </p:cBhvr>
                                        </p:animRot>
                                      </p:childTnLst>
                                    </p:cTn>
                                  </p:par>
                                  <p:par>
                                    <p:cTn id="151" presetID="45" presetClass="entr" presetSubtype="0" fill="hold" grpId="0" nodeType="withEffect">
                                      <p:stCondLst>
                                        <p:cond delay="0"/>
                                      </p:stCondLst>
                                      <p:iterate type="lt">
                                        <p:tmPct val="10000"/>
                                      </p:iterate>
                                      <p:childTnLst>
                                        <p:set>
                                          <p:cBhvr>
                                            <p:cTn id="152" dur="1" fill="hold">
                                              <p:stCondLst>
                                                <p:cond delay="0"/>
                                              </p:stCondLst>
                                            </p:cTn>
                                            <p:tgtEl>
                                              <p:spTgt spid="343"/>
                                            </p:tgtEl>
                                            <p:attrNameLst>
                                              <p:attrName>style.visibility</p:attrName>
                                            </p:attrNameLst>
                                          </p:cBhvr>
                                          <p:to>
                                            <p:strVal val="visible"/>
                                          </p:to>
                                        </p:set>
                                        <p:animEffect transition="in" filter="fade">
                                          <p:cBhvr>
                                            <p:cTn id="153" dur="1000"/>
                                            <p:tgtEl>
                                              <p:spTgt spid="343"/>
                                            </p:tgtEl>
                                          </p:cBhvr>
                                        </p:animEffect>
                                        <p:anim calcmode="lin" valueType="num">
                                          <p:cBhvr>
                                            <p:cTn id="154" dur="1000" fill="hold"/>
                                            <p:tgtEl>
                                              <p:spTgt spid="343"/>
                                            </p:tgtEl>
                                            <p:attrNameLst>
                                              <p:attrName>ppt_w</p:attrName>
                                            </p:attrNameLst>
                                          </p:cBhvr>
                                          <p:tavLst>
                                            <p:tav tm="0" fmla="#ppt_w*sin(2.5*pi*$)">
                                              <p:val>
                                                <p:fltVal val="0"/>
                                              </p:val>
                                            </p:tav>
                                            <p:tav tm="100000">
                                              <p:val>
                                                <p:fltVal val="1"/>
                                              </p:val>
                                            </p:tav>
                                          </p:tavLst>
                                        </p:anim>
                                        <p:anim calcmode="lin" valueType="num">
                                          <p:cBhvr>
                                            <p:cTn id="155" dur="1000" fill="hold"/>
                                            <p:tgtEl>
                                              <p:spTgt spid="343"/>
                                            </p:tgtEl>
                                            <p:attrNameLst>
                                              <p:attrName>ppt_h</p:attrName>
                                            </p:attrNameLst>
                                          </p:cBhvr>
                                          <p:tavLst>
                                            <p:tav tm="0">
                                              <p:val>
                                                <p:strVal val="#ppt_h"/>
                                              </p:val>
                                            </p:tav>
                                            <p:tav tm="100000">
                                              <p:val>
                                                <p:strVal val="#ppt_h"/>
                                              </p:val>
                                            </p:tav>
                                          </p:tavLst>
                                        </p:anim>
                                      </p:childTnLst>
                                    </p:cTn>
                                  </p:par>
                                  <p:par>
                                    <p:cTn id="156" presetID="36" presetClass="emph" presetSubtype="0" fill="hold" grpId="1" nodeType="withEffect">
                                      <p:stCondLst>
                                        <p:cond delay="0"/>
                                      </p:stCondLst>
                                      <p:iterate type="lt">
                                        <p:tmPct val="10000"/>
                                      </p:iterate>
                                      <p:childTnLst>
                                        <p:animScale>
                                          <p:cBhvr>
                                            <p:cTn id="157" dur="500" autoRev="1" fill="hold">
                                              <p:stCondLst>
                                                <p:cond delay="0"/>
                                              </p:stCondLst>
                                            </p:cTn>
                                            <p:tgtEl>
                                              <p:spTgt spid="343"/>
                                            </p:tgtEl>
                                          </p:cBhvr>
                                          <p:to x="80000" y="100000"/>
                                        </p:animScale>
                                        <p:anim by="(#ppt_w*0.10)" calcmode="lin" valueType="num">
                                          <p:cBhvr>
                                            <p:cTn id="158" dur="500" autoRev="1" fill="hold">
                                              <p:stCondLst>
                                                <p:cond delay="0"/>
                                              </p:stCondLst>
                                            </p:cTn>
                                            <p:tgtEl>
                                              <p:spTgt spid="343"/>
                                            </p:tgtEl>
                                            <p:attrNameLst>
                                              <p:attrName>ppt_x</p:attrName>
                                            </p:attrNameLst>
                                          </p:cBhvr>
                                        </p:anim>
                                        <p:anim by="(-#ppt_w*0.10)" calcmode="lin" valueType="num">
                                          <p:cBhvr>
                                            <p:cTn id="159" dur="500" autoRev="1" fill="hold">
                                              <p:stCondLst>
                                                <p:cond delay="0"/>
                                              </p:stCondLst>
                                            </p:cTn>
                                            <p:tgtEl>
                                              <p:spTgt spid="343"/>
                                            </p:tgtEl>
                                            <p:attrNameLst>
                                              <p:attrName>ppt_y</p:attrName>
                                            </p:attrNameLst>
                                          </p:cBhvr>
                                        </p:anim>
                                        <p:animRot by="-480000">
                                          <p:cBhvr>
                                            <p:cTn id="160" dur="500" autoRev="1" fill="hold">
                                              <p:stCondLst>
                                                <p:cond delay="0"/>
                                              </p:stCondLst>
                                            </p:cTn>
                                            <p:tgtEl>
                                              <p:spTgt spid="343"/>
                                            </p:tgtEl>
                                            <p:attrNameLst>
                                              <p:attrName>r</p:attrName>
                                            </p:attrNameLst>
                                          </p:cBhvr>
                                        </p:animRot>
                                      </p:childTnLst>
                                    </p:cTn>
                                  </p:par>
                                  <p:par>
                                    <p:cTn id="161" presetID="45" presetClass="entr" presetSubtype="0" fill="hold" grpId="0" nodeType="withEffect">
                                      <p:stCondLst>
                                        <p:cond delay="0"/>
                                      </p:stCondLst>
                                      <p:iterate type="lt">
                                        <p:tmPct val="10000"/>
                                      </p:iterate>
                                      <p:childTnLst>
                                        <p:set>
                                          <p:cBhvr>
                                            <p:cTn id="162" dur="1" fill="hold">
                                              <p:stCondLst>
                                                <p:cond delay="0"/>
                                              </p:stCondLst>
                                            </p:cTn>
                                            <p:tgtEl>
                                              <p:spTgt spid="346"/>
                                            </p:tgtEl>
                                            <p:attrNameLst>
                                              <p:attrName>style.visibility</p:attrName>
                                            </p:attrNameLst>
                                          </p:cBhvr>
                                          <p:to>
                                            <p:strVal val="visible"/>
                                          </p:to>
                                        </p:set>
                                        <p:animEffect transition="in" filter="fade">
                                          <p:cBhvr>
                                            <p:cTn id="163" dur="1000"/>
                                            <p:tgtEl>
                                              <p:spTgt spid="346"/>
                                            </p:tgtEl>
                                          </p:cBhvr>
                                        </p:animEffect>
                                        <p:anim calcmode="lin" valueType="num">
                                          <p:cBhvr>
                                            <p:cTn id="164" dur="1000" fill="hold"/>
                                            <p:tgtEl>
                                              <p:spTgt spid="346"/>
                                            </p:tgtEl>
                                            <p:attrNameLst>
                                              <p:attrName>ppt_w</p:attrName>
                                            </p:attrNameLst>
                                          </p:cBhvr>
                                          <p:tavLst>
                                            <p:tav tm="0" fmla="#ppt_w*sin(2.5*pi*$)">
                                              <p:val>
                                                <p:fltVal val="0"/>
                                              </p:val>
                                            </p:tav>
                                            <p:tav tm="100000">
                                              <p:val>
                                                <p:fltVal val="1"/>
                                              </p:val>
                                            </p:tav>
                                          </p:tavLst>
                                        </p:anim>
                                        <p:anim calcmode="lin" valueType="num">
                                          <p:cBhvr>
                                            <p:cTn id="165" dur="1000" fill="hold"/>
                                            <p:tgtEl>
                                              <p:spTgt spid="346"/>
                                            </p:tgtEl>
                                            <p:attrNameLst>
                                              <p:attrName>ppt_h</p:attrName>
                                            </p:attrNameLst>
                                          </p:cBhvr>
                                          <p:tavLst>
                                            <p:tav tm="0">
                                              <p:val>
                                                <p:strVal val="#ppt_h"/>
                                              </p:val>
                                            </p:tav>
                                            <p:tav tm="100000">
                                              <p:val>
                                                <p:strVal val="#ppt_h"/>
                                              </p:val>
                                            </p:tav>
                                          </p:tavLst>
                                        </p:anim>
                                      </p:childTnLst>
                                    </p:cTn>
                                  </p:par>
                                  <p:par>
                                    <p:cTn id="166" presetID="36" presetClass="emph" presetSubtype="0" fill="hold" grpId="1" nodeType="withEffect">
                                      <p:stCondLst>
                                        <p:cond delay="0"/>
                                      </p:stCondLst>
                                      <p:iterate type="lt">
                                        <p:tmPct val="10000"/>
                                      </p:iterate>
                                      <p:childTnLst>
                                        <p:animScale>
                                          <p:cBhvr>
                                            <p:cTn id="167" dur="500" autoRev="1" fill="hold">
                                              <p:stCondLst>
                                                <p:cond delay="0"/>
                                              </p:stCondLst>
                                            </p:cTn>
                                            <p:tgtEl>
                                              <p:spTgt spid="346"/>
                                            </p:tgtEl>
                                          </p:cBhvr>
                                          <p:to x="80000" y="100000"/>
                                        </p:animScale>
                                        <p:anim by="(#ppt_w*0.10)" calcmode="lin" valueType="num">
                                          <p:cBhvr>
                                            <p:cTn id="168" dur="500" autoRev="1" fill="hold">
                                              <p:stCondLst>
                                                <p:cond delay="0"/>
                                              </p:stCondLst>
                                            </p:cTn>
                                            <p:tgtEl>
                                              <p:spTgt spid="346"/>
                                            </p:tgtEl>
                                            <p:attrNameLst>
                                              <p:attrName>ppt_x</p:attrName>
                                            </p:attrNameLst>
                                          </p:cBhvr>
                                        </p:anim>
                                        <p:anim by="(-#ppt_w*0.10)" calcmode="lin" valueType="num">
                                          <p:cBhvr>
                                            <p:cTn id="169" dur="500" autoRev="1" fill="hold">
                                              <p:stCondLst>
                                                <p:cond delay="0"/>
                                              </p:stCondLst>
                                            </p:cTn>
                                            <p:tgtEl>
                                              <p:spTgt spid="346"/>
                                            </p:tgtEl>
                                            <p:attrNameLst>
                                              <p:attrName>ppt_y</p:attrName>
                                            </p:attrNameLst>
                                          </p:cBhvr>
                                        </p:anim>
                                        <p:animRot by="-480000">
                                          <p:cBhvr>
                                            <p:cTn id="170" dur="500" autoRev="1" fill="hold">
                                              <p:stCondLst>
                                                <p:cond delay="0"/>
                                              </p:stCondLst>
                                            </p:cTn>
                                            <p:tgtEl>
                                              <p:spTgt spid="346"/>
                                            </p:tgtEl>
                                            <p:attrNameLst>
                                              <p:attrName>r</p:attrName>
                                            </p:attrNameLst>
                                          </p:cBhvr>
                                        </p:animRot>
                                      </p:childTnLst>
                                    </p:cTn>
                                  </p:par>
                                  <p:par>
                                    <p:cTn id="171" presetID="22" presetClass="entr" presetSubtype="8" fill="hold" nodeType="withEffect">
                                      <p:stCondLst>
                                        <p:cond delay="0"/>
                                      </p:stCondLst>
                                      <p:childTnLst>
                                        <p:set>
                                          <p:cBhvr>
                                            <p:cTn id="172" dur="1" fill="hold">
                                              <p:stCondLst>
                                                <p:cond delay="0"/>
                                              </p:stCondLst>
                                            </p:cTn>
                                            <p:tgtEl>
                                              <p:spTgt spid="348"/>
                                            </p:tgtEl>
                                            <p:attrNameLst>
                                              <p:attrName>style.visibility</p:attrName>
                                            </p:attrNameLst>
                                          </p:cBhvr>
                                          <p:to>
                                            <p:strVal val="visible"/>
                                          </p:to>
                                        </p:set>
                                        <p:animEffect transition="in" filter="wipe(left)">
                                          <p:cBhvr>
                                            <p:cTn id="173" dur="500"/>
                                            <p:tgtEl>
                                              <p:spTgt spid="348"/>
                                            </p:tgtEl>
                                          </p:cBhvr>
                                        </p:animEffect>
                                      </p:childTnLst>
                                    </p:cTn>
                                  </p:par>
                                  <p:par>
                                    <p:cTn id="174" presetID="50" presetClass="entr" presetSubtype="0" decel="100000" fill="hold" grpId="0" nodeType="withEffect">
                                      <p:stCondLst>
                                        <p:cond delay="500"/>
                                      </p:stCondLst>
                                      <p:childTnLst>
                                        <p:set>
                                          <p:cBhvr>
                                            <p:cTn id="175" dur="1" fill="hold">
                                              <p:stCondLst>
                                                <p:cond delay="0"/>
                                              </p:stCondLst>
                                            </p:cTn>
                                            <p:tgtEl>
                                              <p:spTgt spid="347"/>
                                            </p:tgtEl>
                                            <p:attrNameLst>
                                              <p:attrName>style.visibility</p:attrName>
                                            </p:attrNameLst>
                                          </p:cBhvr>
                                          <p:to>
                                            <p:strVal val="visible"/>
                                          </p:to>
                                        </p:set>
                                        <p:anim calcmode="lin" valueType="num">
                                          <p:cBhvr>
                                            <p:cTn id="176" dur="1000" fill="hold"/>
                                            <p:tgtEl>
                                              <p:spTgt spid="347"/>
                                            </p:tgtEl>
                                            <p:attrNameLst>
                                              <p:attrName>ppt_w</p:attrName>
                                            </p:attrNameLst>
                                          </p:cBhvr>
                                          <p:tavLst>
                                            <p:tav tm="0">
                                              <p:val>
                                                <p:strVal val="#ppt_w+.3"/>
                                              </p:val>
                                            </p:tav>
                                            <p:tav tm="100000">
                                              <p:val>
                                                <p:strVal val="#ppt_w"/>
                                              </p:val>
                                            </p:tav>
                                          </p:tavLst>
                                        </p:anim>
                                        <p:anim calcmode="lin" valueType="num">
                                          <p:cBhvr>
                                            <p:cTn id="177" dur="1000" fill="hold"/>
                                            <p:tgtEl>
                                              <p:spTgt spid="347"/>
                                            </p:tgtEl>
                                            <p:attrNameLst>
                                              <p:attrName>ppt_h</p:attrName>
                                            </p:attrNameLst>
                                          </p:cBhvr>
                                          <p:tavLst>
                                            <p:tav tm="0">
                                              <p:val>
                                                <p:strVal val="#ppt_h"/>
                                              </p:val>
                                            </p:tav>
                                            <p:tav tm="100000">
                                              <p:val>
                                                <p:strVal val="#ppt_h"/>
                                              </p:val>
                                            </p:tav>
                                          </p:tavLst>
                                        </p:anim>
                                        <p:animEffect transition="in" filter="fade">
                                          <p:cBhvr>
                                            <p:cTn id="178" dur="1000"/>
                                            <p:tgtEl>
                                              <p:spTgt spid="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P spid="12" grpId="0" animBg="1"/>
          <p:bldP spid="12" grpId="1" animBg="1"/>
          <p:bldP spid="13" grpId="0" animBg="1"/>
          <p:bldP spid="13" grpId="1" animBg="1"/>
          <p:bldP spid="14" grpId="0" animBg="1"/>
          <p:bldP spid="14" grpId="1" animBg="1"/>
          <p:bldP spid="325" grpId="0" animBg="1"/>
          <p:bldP spid="325" grpId="1" animBg="1"/>
          <p:bldP spid="328" grpId="0"/>
          <p:bldP spid="328" grpId="1"/>
          <p:bldP spid="329" grpId="0"/>
          <p:bldP spid="330" grpId="0" animBg="1"/>
          <p:bldP spid="330" grpId="1" animBg="1"/>
          <p:bldP spid="333" grpId="0"/>
          <p:bldP spid="333" grpId="1"/>
          <p:bldP spid="324" grpId="0" animBg="1"/>
          <p:bldP spid="324" grpId="1" animBg="1"/>
          <p:bldP spid="326" grpId="0" animBg="1"/>
          <p:bldP spid="326" grpId="1" animBg="1"/>
          <p:bldP spid="327" grpId="0"/>
          <p:bldP spid="327" grpId="1"/>
          <p:bldP spid="343" grpId="0"/>
          <p:bldP spid="343" grpId="1"/>
          <p:bldP spid="344" grpId="0"/>
          <p:bldP spid="344" grpId="1"/>
          <p:bldP spid="345" grpId="0"/>
          <p:bldP spid="346" grpId="0"/>
          <p:bldP spid="346" grpId="1"/>
          <p:bldP spid="347"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smtClean="0"/>
              <a:t>2. </a:t>
            </a:r>
            <a:r>
              <a:rPr lang="zh-CN" altLang="en-US" dirty="0" smtClean="0"/>
              <a:t>国内</a:t>
            </a:r>
            <a:r>
              <a:rPr lang="zh-CN" altLang="en-US" dirty="0"/>
              <a:t>的发展现状</a:t>
            </a:r>
          </a:p>
        </p:txBody>
      </p:sp>
      <p:sp>
        <p:nvSpPr>
          <p:cNvPr id="7" name="文本框 6"/>
          <p:cNvSpPr txBox="1"/>
          <p:nvPr/>
        </p:nvSpPr>
        <p:spPr>
          <a:xfrm>
            <a:off x="1516650" y="2470064"/>
            <a:ext cx="1296000" cy="468000"/>
          </a:xfrm>
          <a:prstGeom prst="rect">
            <a:avLst/>
          </a:prstGeom>
          <a:solidFill>
            <a:schemeClr val="accent4"/>
          </a:solidFill>
        </p:spPr>
        <p:txBody>
          <a:bodyPr wrap="none" lIns="144000" tIns="36000" rIns="144000" bIns="36000" rtlCol="0" anchor="ctr">
            <a:noAutofit/>
          </a:bodyPr>
          <a:lstStyle/>
          <a:p>
            <a:r>
              <a:rPr lang="zh-CN" altLang="en-US" sz="1100" dirty="0">
                <a:solidFill>
                  <a:schemeClr val="accent1"/>
                </a:solidFill>
                <a:latin typeface="+mn-ea"/>
              </a:rPr>
              <a:t>二、研究内容</a:t>
            </a:r>
          </a:p>
        </p:txBody>
      </p:sp>
      <p:sp>
        <p:nvSpPr>
          <p:cNvPr id="8" name="文本框 7"/>
          <p:cNvSpPr txBox="1"/>
          <p:nvPr/>
        </p:nvSpPr>
        <p:spPr>
          <a:xfrm rot="16200000">
            <a:off x="2639192" y="2642519"/>
            <a:ext cx="223824" cy="123092"/>
          </a:xfrm>
          <a:prstGeom prst="triangle">
            <a:avLst/>
          </a:prstGeom>
          <a:solidFill>
            <a:schemeClr val="bg1"/>
          </a:solidFill>
        </p:spPr>
        <p:txBody>
          <a:bodyPr wrap="none" lIns="144000" tIns="36000" rIns="144000" bIns="36000" rtlCol="0" anchor="ctr">
            <a:noAutofit/>
          </a:bodyPr>
          <a:lstStyle/>
          <a:p>
            <a:endParaRPr lang="zh-CN" altLang="en-US" sz="1100" dirty="0">
              <a:solidFill>
                <a:schemeClr val="accent1"/>
              </a:solidFill>
              <a:latin typeface="+mn-ea"/>
            </a:endParaRPr>
          </a:p>
        </p:txBody>
      </p:sp>
      <p:sp>
        <p:nvSpPr>
          <p:cNvPr id="6" name="MH_Picture_1"/>
          <p:cNvSpPr/>
          <p:nvPr>
            <p:custDataLst>
              <p:tags r:id="rId1"/>
            </p:custDataLst>
          </p:nvPr>
        </p:nvSpPr>
        <p:spPr>
          <a:xfrm>
            <a:off x="3765839" y="2471132"/>
            <a:ext cx="1684338" cy="2089150"/>
          </a:xfrm>
          <a:prstGeom prst="rect">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MH_Picture_2"/>
          <p:cNvSpPr/>
          <p:nvPr>
            <p:custDataLst>
              <p:tags r:id="rId2"/>
            </p:custDataLst>
          </p:nvPr>
        </p:nvSpPr>
        <p:spPr>
          <a:xfrm>
            <a:off x="5871250" y="2258004"/>
            <a:ext cx="2028055" cy="2515406"/>
          </a:xfrm>
          <a:prstGeom prst="rect">
            <a:avLst/>
          </a:prstGeom>
          <a:blipFill dpi="0" rotWithShape="1">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5" name="MH_Picture_3"/>
          <p:cNvSpPr/>
          <p:nvPr>
            <p:custDataLst>
              <p:tags r:id="rId3"/>
            </p:custDataLst>
          </p:nvPr>
        </p:nvSpPr>
        <p:spPr>
          <a:xfrm>
            <a:off x="8320377" y="2471132"/>
            <a:ext cx="1682750" cy="2089150"/>
          </a:xfrm>
          <a:prstGeom prst="rect">
            <a:avLst/>
          </a:prstGeom>
          <a:blipFill dpi="0" rotWithShape="1">
            <a:blip r:embed="rId8"/>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 name="矩形 1"/>
          <p:cNvSpPr/>
          <p:nvPr/>
        </p:nvSpPr>
        <p:spPr>
          <a:xfrm>
            <a:off x="3887297" y="4570269"/>
            <a:ext cx="1441420" cy="313034"/>
          </a:xfrm>
          <a:prstGeom prst="rect">
            <a:avLst/>
          </a:prstGeom>
        </p:spPr>
        <p:txBody>
          <a:bodyPr wrap="none">
            <a:spAutoFit/>
          </a:bodyPr>
          <a:lstStyle/>
          <a:p>
            <a:pPr algn="ctr">
              <a:lnSpc>
                <a:spcPct val="120000"/>
              </a:lnSpc>
              <a:spcAft>
                <a:spcPts val="600"/>
              </a:spcAft>
              <a:defRPr/>
            </a:pPr>
            <a:r>
              <a:rPr lang="zh-CN" altLang="en-US" sz="1400" dirty="0">
                <a:solidFill>
                  <a:schemeClr val="accent3"/>
                </a:solidFill>
                <a:latin typeface="+mj-ea"/>
                <a:ea typeface="+mj-ea"/>
              </a:rPr>
              <a:t>国内的发展现状</a:t>
            </a:r>
            <a:endParaRPr lang="en-US" altLang="zh-CN" sz="1400" dirty="0">
              <a:solidFill>
                <a:schemeClr val="accent3"/>
              </a:solidFill>
              <a:latin typeface="+mj-ea"/>
              <a:ea typeface="+mj-ea"/>
            </a:endParaRPr>
          </a:p>
        </p:txBody>
      </p:sp>
      <p:sp>
        <p:nvSpPr>
          <p:cNvPr id="14" name="Rectangle 50"/>
          <p:cNvSpPr/>
          <p:nvPr/>
        </p:nvSpPr>
        <p:spPr>
          <a:xfrm>
            <a:off x="3722665" y="4851276"/>
            <a:ext cx="1727512" cy="646331"/>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800" dirty="0">
                <a:solidFill>
                  <a:schemeClr val="accent1"/>
                </a:solidFill>
                <a:latin typeface="+mn-ea"/>
              </a:rPr>
              <a:t>添加内容文字添加内容文字添加内容文字添加内容文字添加内容文字添加内容</a:t>
            </a:r>
            <a:r>
              <a:rPr lang="zh-CN" altLang="en-US" sz="800" dirty="0" smtClean="0">
                <a:solidFill>
                  <a:schemeClr val="accent1"/>
                </a:solidFill>
                <a:latin typeface="+mn-ea"/>
              </a:rPr>
              <a:t>文字。</a:t>
            </a:r>
            <a:endParaRPr lang="en-US" altLang="zh-CN" sz="800" dirty="0">
              <a:solidFill>
                <a:schemeClr val="accent1"/>
              </a:solidFill>
              <a:latin typeface="+mn-ea"/>
            </a:endParaRPr>
          </a:p>
        </p:txBody>
      </p:sp>
      <p:sp>
        <p:nvSpPr>
          <p:cNvPr id="23" name="矩形 22"/>
          <p:cNvSpPr/>
          <p:nvPr/>
        </p:nvSpPr>
        <p:spPr>
          <a:xfrm>
            <a:off x="6163772" y="4773409"/>
            <a:ext cx="1441420" cy="313034"/>
          </a:xfrm>
          <a:prstGeom prst="rect">
            <a:avLst/>
          </a:prstGeom>
        </p:spPr>
        <p:txBody>
          <a:bodyPr wrap="none">
            <a:spAutoFit/>
          </a:bodyPr>
          <a:lstStyle/>
          <a:p>
            <a:pPr algn="ctr">
              <a:lnSpc>
                <a:spcPct val="120000"/>
              </a:lnSpc>
              <a:spcAft>
                <a:spcPts val="600"/>
              </a:spcAft>
              <a:defRPr/>
            </a:pPr>
            <a:r>
              <a:rPr lang="zh-CN" altLang="en-US" sz="1400" dirty="0">
                <a:solidFill>
                  <a:schemeClr val="accent2"/>
                </a:solidFill>
                <a:latin typeface="+mj-ea"/>
                <a:ea typeface="+mj-ea"/>
              </a:rPr>
              <a:t>国内的发展现状</a:t>
            </a:r>
            <a:endParaRPr lang="en-US" altLang="zh-CN" sz="1400" dirty="0">
              <a:solidFill>
                <a:schemeClr val="accent2"/>
              </a:solidFill>
              <a:latin typeface="+mj-ea"/>
              <a:ea typeface="+mj-ea"/>
            </a:endParaRPr>
          </a:p>
        </p:txBody>
      </p:sp>
      <p:sp>
        <p:nvSpPr>
          <p:cNvPr id="24" name="Rectangle 50"/>
          <p:cNvSpPr/>
          <p:nvPr/>
        </p:nvSpPr>
        <p:spPr>
          <a:xfrm>
            <a:off x="5999140" y="5054416"/>
            <a:ext cx="1727512" cy="646331"/>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800" dirty="0">
                <a:solidFill>
                  <a:schemeClr val="accent1"/>
                </a:solidFill>
                <a:latin typeface="+mn-ea"/>
              </a:rPr>
              <a:t>添加内容文字添加内容文字添加内容文字添加内容文字添加内容文字添加内容</a:t>
            </a:r>
            <a:r>
              <a:rPr lang="zh-CN" altLang="en-US" sz="800" dirty="0" smtClean="0">
                <a:solidFill>
                  <a:schemeClr val="accent1"/>
                </a:solidFill>
                <a:latin typeface="+mn-ea"/>
              </a:rPr>
              <a:t>文字。</a:t>
            </a:r>
            <a:endParaRPr lang="en-US" altLang="zh-CN" sz="800" dirty="0">
              <a:solidFill>
                <a:schemeClr val="accent1"/>
              </a:solidFill>
              <a:latin typeface="+mn-ea"/>
            </a:endParaRPr>
          </a:p>
        </p:txBody>
      </p:sp>
      <p:sp>
        <p:nvSpPr>
          <p:cNvPr id="26" name="矩形 25"/>
          <p:cNvSpPr/>
          <p:nvPr/>
        </p:nvSpPr>
        <p:spPr>
          <a:xfrm>
            <a:off x="8440247" y="4570269"/>
            <a:ext cx="1441420" cy="313034"/>
          </a:xfrm>
          <a:prstGeom prst="rect">
            <a:avLst/>
          </a:prstGeom>
        </p:spPr>
        <p:txBody>
          <a:bodyPr wrap="none">
            <a:spAutoFit/>
          </a:bodyPr>
          <a:lstStyle/>
          <a:p>
            <a:pPr algn="ctr">
              <a:lnSpc>
                <a:spcPct val="120000"/>
              </a:lnSpc>
              <a:spcAft>
                <a:spcPts val="600"/>
              </a:spcAft>
              <a:defRPr/>
            </a:pPr>
            <a:r>
              <a:rPr lang="zh-CN" altLang="en-US" sz="1400" dirty="0">
                <a:solidFill>
                  <a:schemeClr val="accent4"/>
                </a:solidFill>
                <a:latin typeface="+mj-ea"/>
                <a:ea typeface="+mj-ea"/>
              </a:rPr>
              <a:t>国内的发展现状</a:t>
            </a:r>
            <a:endParaRPr lang="en-US" altLang="zh-CN" sz="1400" dirty="0">
              <a:solidFill>
                <a:schemeClr val="accent4"/>
              </a:solidFill>
              <a:latin typeface="+mj-ea"/>
              <a:ea typeface="+mj-ea"/>
            </a:endParaRPr>
          </a:p>
        </p:txBody>
      </p:sp>
      <p:sp>
        <p:nvSpPr>
          <p:cNvPr id="27" name="Rectangle 50"/>
          <p:cNvSpPr/>
          <p:nvPr/>
        </p:nvSpPr>
        <p:spPr>
          <a:xfrm>
            <a:off x="8275615" y="4851276"/>
            <a:ext cx="1727512" cy="646331"/>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800" dirty="0">
                <a:solidFill>
                  <a:schemeClr val="accent1"/>
                </a:solidFill>
                <a:latin typeface="+mn-ea"/>
              </a:rPr>
              <a:t>添加内容文字添加内容文字添加内容文字添加内容文字添加内容文字添加内容</a:t>
            </a:r>
            <a:r>
              <a:rPr lang="zh-CN" altLang="en-US" sz="800" dirty="0" smtClean="0">
                <a:solidFill>
                  <a:schemeClr val="accent1"/>
                </a:solidFill>
                <a:latin typeface="+mn-ea"/>
              </a:rPr>
              <a:t>文字。</a:t>
            </a:r>
            <a:endParaRPr lang="en-US" altLang="zh-CN" sz="800" dirty="0">
              <a:solidFill>
                <a:schemeClr val="accent1"/>
              </a:solidFill>
              <a:latin typeface="+mn-ea"/>
            </a:endParaRPr>
          </a:p>
        </p:txBody>
      </p:sp>
    </p:spTree>
    <p:extLst>
      <p:ext uri="{BB962C8B-B14F-4D97-AF65-F5344CB8AC3E}">
        <p14:creationId xmlns:p14="http://schemas.microsoft.com/office/powerpoint/2010/main" val="972154453"/>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6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60000">
                                          <p:cBhvr additive="base">
                                            <p:cTn id="7" dur="1000" fill="hold"/>
                                            <p:tgtEl>
                                              <p:spTgt spid="6"/>
                                            </p:tgtEl>
                                            <p:attrNameLst>
                                              <p:attrName>ppt_x</p:attrName>
                                            </p:attrNameLst>
                                          </p:cBhvr>
                                          <p:tavLst>
                                            <p:tav tm="0">
                                              <p:val>
                                                <p:strVal val="#ppt_x"/>
                                              </p:val>
                                            </p:tav>
                                            <p:tav tm="100000">
                                              <p:val>
                                                <p:strVal val="#ppt_x"/>
                                              </p:val>
                                            </p:tav>
                                          </p:tavLst>
                                        </p:anim>
                                        <p:anim calcmode="lin" valueType="num" p14:bounceEnd="60000">
                                          <p:cBhvr additive="base">
                                            <p:cTn id="8" dur="1000" fill="hold"/>
                                            <p:tgtEl>
                                              <p:spTgt spid="6"/>
                                            </p:tgtEl>
                                            <p:attrNameLst>
                                              <p:attrName>ppt_y</p:attrName>
                                            </p:attrNameLst>
                                          </p:cBhvr>
                                          <p:tavLst>
                                            <p:tav tm="0">
                                              <p:val>
                                                <p:strVal val="0-#ppt_h/2"/>
                                              </p:val>
                                            </p:tav>
                                            <p:tav tm="100000">
                                              <p:val>
                                                <p:strVal val="#ppt_y"/>
                                              </p:val>
                                            </p:tav>
                                          </p:tavLst>
                                        </p:anim>
                                      </p:childTnLst>
                                    </p:cTn>
                                  </p:par>
                                  <p:par>
                                    <p:cTn id="9" presetID="37" presetClass="entr" presetSubtype="0" fill="hold" grpId="0" nodeType="withEffect">
                                      <p:stCondLst>
                                        <p:cond delay="25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900" decel="100000" fill="hold"/>
                                            <p:tgtEl>
                                              <p:spTgt spid="2"/>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15" presetID="50" presetClass="entr" presetSubtype="0" decel="100000" fill="hold" grpId="0" nodeType="withEffect">
                                      <p:stCondLst>
                                        <p:cond delay="500"/>
                                      </p:stCondLst>
                                      <p:childTnLst>
                                        <p:set>
                                          <p:cBhvr>
                                            <p:cTn id="16" dur="1" fill="hold">
                                              <p:stCondLst>
                                                <p:cond delay="0"/>
                                              </p:stCondLst>
                                            </p:cTn>
                                            <p:tgtEl>
                                              <p:spTgt spid="14"/>
                                            </p:tgtEl>
                                            <p:attrNameLst>
                                              <p:attrName>style.visibility</p:attrName>
                                            </p:attrNameLst>
                                          </p:cBhvr>
                                          <p:to>
                                            <p:strVal val="visible"/>
                                          </p:to>
                                        </p:set>
                                        <p:anim calcmode="lin" valueType="num">
                                          <p:cBhvr>
                                            <p:cTn id="17" dur="1000" fill="hold"/>
                                            <p:tgtEl>
                                              <p:spTgt spid="14"/>
                                            </p:tgtEl>
                                            <p:attrNameLst>
                                              <p:attrName>ppt_w</p:attrName>
                                            </p:attrNameLst>
                                          </p:cBhvr>
                                          <p:tavLst>
                                            <p:tav tm="0">
                                              <p:val>
                                                <p:strVal val="#ppt_w+.3"/>
                                              </p:val>
                                            </p:tav>
                                            <p:tav tm="100000">
                                              <p:val>
                                                <p:strVal val="#ppt_w"/>
                                              </p:val>
                                            </p:tav>
                                          </p:tavLst>
                                        </p:anim>
                                        <p:anim calcmode="lin" valueType="num">
                                          <p:cBhvr>
                                            <p:cTn id="18" dur="1000" fill="hold"/>
                                            <p:tgtEl>
                                              <p:spTgt spid="14"/>
                                            </p:tgtEl>
                                            <p:attrNameLst>
                                              <p:attrName>ppt_h</p:attrName>
                                            </p:attrNameLst>
                                          </p:cBhvr>
                                          <p:tavLst>
                                            <p:tav tm="0">
                                              <p:val>
                                                <p:strVal val="#ppt_h"/>
                                              </p:val>
                                            </p:tav>
                                            <p:tav tm="100000">
                                              <p:val>
                                                <p:strVal val="#ppt_h"/>
                                              </p:val>
                                            </p:tav>
                                          </p:tavLst>
                                        </p:anim>
                                        <p:animEffect transition="in" filter="fade">
                                          <p:cBhvr>
                                            <p:cTn id="19" dur="1000"/>
                                            <p:tgtEl>
                                              <p:spTgt spid="14"/>
                                            </p:tgtEl>
                                          </p:cBhvr>
                                        </p:animEffect>
                                      </p:childTnLst>
                                    </p:cTn>
                                  </p:par>
                                  <p:par>
                                    <p:cTn id="20" presetID="2" presetClass="entr" presetSubtype="1" fill="hold" grpId="0" nodeType="withEffect" p14:presetBounceEnd="60000">
                                      <p:stCondLst>
                                        <p:cond delay="1000"/>
                                      </p:stCondLst>
                                      <p:childTnLst>
                                        <p:set>
                                          <p:cBhvr>
                                            <p:cTn id="21" dur="1" fill="hold">
                                              <p:stCondLst>
                                                <p:cond delay="0"/>
                                              </p:stCondLst>
                                            </p:cTn>
                                            <p:tgtEl>
                                              <p:spTgt spid="19"/>
                                            </p:tgtEl>
                                            <p:attrNameLst>
                                              <p:attrName>style.visibility</p:attrName>
                                            </p:attrNameLst>
                                          </p:cBhvr>
                                          <p:to>
                                            <p:strVal val="visible"/>
                                          </p:to>
                                        </p:set>
                                        <p:anim calcmode="lin" valueType="num" p14:bounceEnd="60000">
                                          <p:cBhvr additive="base">
                                            <p:cTn id="22" dur="1000" fill="hold"/>
                                            <p:tgtEl>
                                              <p:spTgt spid="19"/>
                                            </p:tgtEl>
                                            <p:attrNameLst>
                                              <p:attrName>ppt_x</p:attrName>
                                            </p:attrNameLst>
                                          </p:cBhvr>
                                          <p:tavLst>
                                            <p:tav tm="0">
                                              <p:val>
                                                <p:strVal val="#ppt_x"/>
                                              </p:val>
                                            </p:tav>
                                            <p:tav tm="100000">
                                              <p:val>
                                                <p:strVal val="#ppt_x"/>
                                              </p:val>
                                            </p:tav>
                                          </p:tavLst>
                                        </p:anim>
                                        <p:anim calcmode="lin" valueType="num" p14:bounceEnd="60000">
                                          <p:cBhvr additive="base">
                                            <p:cTn id="23" dur="1000" fill="hold"/>
                                            <p:tgtEl>
                                              <p:spTgt spid="19"/>
                                            </p:tgtEl>
                                            <p:attrNameLst>
                                              <p:attrName>ppt_y</p:attrName>
                                            </p:attrNameLst>
                                          </p:cBhvr>
                                          <p:tavLst>
                                            <p:tav tm="0">
                                              <p:val>
                                                <p:strVal val="0-#ppt_h/2"/>
                                              </p:val>
                                            </p:tav>
                                            <p:tav tm="100000">
                                              <p:val>
                                                <p:strVal val="#ppt_y"/>
                                              </p:val>
                                            </p:tav>
                                          </p:tavLst>
                                        </p:anim>
                                      </p:childTnLst>
                                    </p:cTn>
                                  </p:par>
                                  <p:par>
                                    <p:cTn id="24" presetID="37" presetClass="entr" presetSubtype="0" fill="hold" grpId="0" nodeType="withEffect">
                                      <p:stCondLst>
                                        <p:cond delay="125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anim calcmode="lin" valueType="num">
                                          <p:cBhvr>
                                            <p:cTn id="27" dur="1000" fill="hold"/>
                                            <p:tgtEl>
                                              <p:spTgt spid="23"/>
                                            </p:tgtEl>
                                            <p:attrNameLst>
                                              <p:attrName>ppt_x</p:attrName>
                                            </p:attrNameLst>
                                          </p:cBhvr>
                                          <p:tavLst>
                                            <p:tav tm="0">
                                              <p:val>
                                                <p:strVal val="#ppt_x"/>
                                              </p:val>
                                            </p:tav>
                                            <p:tav tm="100000">
                                              <p:val>
                                                <p:strVal val="#ppt_x"/>
                                              </p:val>
                                            </p:tav>
                                          </p:tavLst>
                                        </p:anim>
                                        <p:anim calcmode="lin" valueType="num">
                                          <p:cBhvr>
                                            <p:cTn id="28" dur="900" decel="100000" fill="hold"/>
                                            <p:tgtEl>
                                              <p:spTgt spid="23"/>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par>
                                    <p:cTn id="30" presetID="50" presetClass="entr" presetSubtype="0" decel="100000" fill="hold" grpId="0" nodeType="withEffect">
                                      <p:stCondLst>
                                        <p:cond delay="1500"/>
                                      </p:stCondLst>
                                      <p:childTnLst>
                                        <p:set>
                                          <p:cBhvr>
                                            <p:cTn id="31" dur="1" fill="hold">
                                              <p:stCondLst>
                                                <p:cond delay="0"/>
                                              </p:stCondLst>
                                            </p:cTn>
                                            <p:tgtEl>
                                              <p:spTgt spid="24"/>
                                            </p:tgtEl>
                                            <p:attrNameLst>
                                              <p:attrName>style.visibility</p:attrName>
                                            </p:attrNameLst>
                                          </p:cBhvr>
                                          <p:to>
                                            <p:strVal val="visible"/>
                                          </p:to>
                                        </p:set>
                                        <p:anim calcmode="lin" valueType="num">
                                          <p:cBhvr>
                                            <p:cTn id="32" dur="1000" fill="hold"/>
                                            <p:tgtEl>
                                              <p:spTgt spid="24"/>
                                            </p:tgtEl>
                                            <p:attrNameLst>
                                              <p:attrName>ppt_w</p:attrName>
                                            </p:attrNameLst>
                                          </p:cBhvr>
                                          <p:tavLst>
                                            <p:tav tm="0">
                                              <p:val>
                                                <p:strVal val="#ppt_w+.3"/>
                                              </p:val>
                                            </p:tav>
                                            <p:tav tm="100000">
                                              <p:val>
                                                <p:strVal val="#ppt_w"/>
                                              </p:val>
                                            </p:tav>
                                          </p:tavLst>
                                        </p:anim>
                                        <p:anim calcmode="lin" valueType="num">
                                          <p:cBhvr>
                                            <p:cTn id="33" dur="1000" fill="hold"/>
                                            <p:tgtEl>
                                              <p:spTgt spid="24"/>
                                            </p:tgtEl>
                                            <p:attrNameLst>
                                              <p:attrName>ppt_h</p:attrName>
                                            </p:attrNameLst>
                                          </p:cBhvr>
                                          <p:tavLst>
                                            <p:tav tm="0">
                                              <p:val>
                                                <p:strVal val="#ppt_h"/>
                                              </p:val>
                                            </p:tav>
                                            <p:tav tm="100000">
                                              <p:val>
                                                <p:strVal val="#ppt_h"/>
                                              </p:val>
                                            </p:tav>
                                          </p:tavLst>
                                        </p:anim>
                                        <p:animEffect transition="in" filter="fade">
                                          <p:cBhvr>
                                            <p:cTn id="34" dur="1000"/>
                                            <p:tgtEl>
                                              <p:spTgt spid="24"/>
                                            </p:tgtEl>
                                          </p:cBhvr>
                                        </p:animEffect>
                                      </p:childTnLst>
                                    </p:cTn>
                                  </p:par>
                                  <p:par>
                                    <p:cTn id="35" presetID="2" presetClass="entr" presetSubtype="1" fill="hold" grpId="0" nodeType="withEffect" p14:presetBounceEnd="60000">
                                      <p:stCondLst>
                                        <p:cond delay="2000"/>
                                      </p:stCondLst>
                                      <p:childTnLst>
                                        <p:set>
                                          <p:cBhvr>
                                            <p:cTn id="36" dur="1" fill="hold">
                                              <p:stCondLst>
                                                <p:cond delay="0"/>
                                              </p:stCondLst>
                                            </p:cTn>
                                            <p:tgtEl>
                                              <p:spTgt spid="25"/>
                                            </p:tgtEl>
                                            <p:attrNameLst>
                                              <p:attrName>style.visibility</p:attrName>
                                            </p:attrNameLst>
                                          </p:cBhvr>
                                          <p:to>
                                            <p:strVal val="visible"/>
                                          </p:to>
                                        </p:set>
                                        <p:anim calcmode="lin" valueType="num" p14:bounceEnd="60000">
                                          <p:cBhvr additive="base">
                                            <p:cTn id="37" dur="1000" fill="hold"/>
                                            <p:tgtEl>
                                              <p:spTgt spid="25"/>
                                            </p:tgtEl>
                                            <p:attrNameLst>
                                              <p:attrName>ppt_x</p:attrName>
                                            </p:attrNameLst>
                                          </p:cBhvr>
                                          <p:tavLst>
                                            <p:tav tm="0">
                                              <p:val>
                                                <p:strVal val="#ppt_x"/>
                                              </p:val>
                                            </p:tav>
                                            <p:tav tm="100000">
                                              <p:val>
                                                <p:strVal val="#ppt_x"/>
                                              </p:val>
                                            </p:tav>
                                          </p:tavLst>
                                        </p:anim>
                                        <p:anim calcmode="lin" valueType="num" p14:bounceEnd="60000">
                                          <p:cBhvr additive="base">
                                            <p:cTn id="38" dur="1000" fill="hold"/>
                                            <p:tgtEl>
                                              <p:spTgt spid="25"/>
                                            </p:tgtEl>
                                            <p:attrNameLst>
                                              <p:attrName>ppt_y</p:attrName>
                                            </p:attrNameLst>
                                          </p:cBhvr>
                                          <p:tavLst>
                                            <p:tav tm="0">
                                              <p:val>
                                                <p:strVal val="0-#ppt_h/2"/>
                                              </p:val>
                                            </p:tav>
                                            <p:tav tm="100000">
                                              <p:val>
                                                <p:strVal val="#ppt_y"/>
                                              </p:val>
                                            </p:tav>
                                          </p:tavLst>
                                        </p:anim>
                                      </p:childTnLst>
                                    </p:cTn>
                                  </p:par>
                                  <p:par>
                                    <p:cTn id="39" presetID="37" presetClass="entr" presetSubtype="0" fill="hold" grpId="0" nodeType="withEffect">
                                      <p:stCondLst>
                                        <p:cond delay="225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1000"/>
                                            <p:tgtEl>
                                              <p:spTgt spid="26"/>
                                            </p:tgtEl>
                                          </p:cBhvr>
                                        </p:animEffect>
                                        <p:anim calcmode="lin" valueType="num">
                                          <p:cBhvr>
                                            <p:cTn id="42" dur="1000" fill="hold"/>
                                            <p:tgtEl>
                                              <p:spTgt spid="26"/>
                                            </p:tgtEl>
                                            <p:attrNameLst>
                                              <p:attrName>ppt_x</p:attrName>
                                            </p:attrNameLst>
                                          </p:cBhvr>
                                          <p:tavLst>
                                            <p:tav tm="0">
                                              <p:val>
                                                <p:strVal val="#ppt_x"/>
                                              </p:val>
                                            </p:tav>
                                            <p:tav tm="100000">
                                              <p:val>
                                                <p:strVal val="#ppt_x"/>
                                              </p:val>
                                            </p:tav>
                                          </p:tavLst>
                                        </p:anim>
                                        <p:anim calcmode="lin" valueType="num">
                                          <p:cBhvr>
                                            <p:cTn id="43" dur="900" decel="100000" fill="hold"/>
                                            <p:tgtEl>
                                              <p:spTgt spid="26"/>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par>
                                    <p:cTn id="45" presetID="50" presetClass="entr" presetSubtype="0" decel="100000" fill="hold" grpId="0" nodeType="withEffect">
                                      <p:stCondLst>
                                        <p:cond delay="2500"/>
                                      </p:stCondLst>
                                      <p:childTnLst>
                                        <p:set>
                                          <p:cBhvr>
                                            <p:cTn id="46" dur="1" fill="hold">
                                              <p:stCondLst>
                                                <p:cond delay="0"/>
                                              </p:stCondLst>
                                            </p:cTn>
                                            <p:tgtEl>
                                              <p:spTgt spid="27"/>
                                            </p:tgtEl>
                                            <p:attrNameLst>
                                              <p:attrName>style.visibility</p:attrName>
                                            </p:attrNameLst>
                                          </p:cBhvr>
                                          <p:to>
                                            <p:strVal val="visible"/>
                                          </p:to>
                                        </p:set>
                                        <p:anim calcmode="lin" valueType="num">
                                          <p:cBhvr>
                                            <p:cTn id="47" dur="1000" fill="hold"/>
                                            <p:tgtEl>
                                              <p:spTgt spid="27"/>
                                            </p:tgtEl>
                                            <p:attrNameLst>
                                              <p:attrName>ppt_w</p:attrName>
                                            </p:attrNameLst>
                                          </p:cBhvr>
                                          <p:tavLst>
                                            <p:tav tm="0">
                                              <p:val>
                                                <p:strVal val="#ppt_w+.3"/>
                                              </p:val>
                                            </p:tav>
                                            <p:tav tm="100000">
                                              <p:val>
                                                <p:strVal val="#ppt_w"/>
                                              </p:val>
                                            </p:tav>
                                          </p:tavLst>
                                        </p:anim>
                                        <p:anim calcmode="lin" valueType="num">
                                          <p:cBhvr>
                                            <p:cTn id="48" dur="1000" fill="hold"/>
                                            <p:tgtEl>
                                              <p:spTgt spid="27"/>
                                            </p:tgtEl>
                                            <p:attrNameLst>
                                              <p:attrName>ppt_h</p:attrName>
                                            </p:attrNameLst>
                                          </p:cBhvr>
                                          <p:tavLst>
                                            <p:tav tm="0">
                                              <p:val>
                                                <p:strVal val="#ppt_h"/>
                                              </p:val>
                                            </p:tav>
                                            <p:tav tm="100000">
                                              <p:val>
                                                <p:strVal val="#ppt_h"/>
                                              </p:val>
                                            </p:tav>
                                          </p:tavLst>
                                        </p:anim>
                                        <p:animEffect transition="in" filter="fade">
                                          <p:cBhvr>
                                            <p:cTn id="49"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5" grpId="0" animBg="1"/>
          <p:bldP spid="2" grpId="0"/>
          <p:bldP spid="14" grpId="0"/>
          <p:bldP spid="23" grpId="0"/>
          <p:bldP spid="24" grpId="0"/>
          <p:bldP spid="26"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par>
                                    <p:cTn id="9" presetID="37" presetClass="entr" presetSubtype="0" fill="hold" grpId="0" nodeType="withEffect">
                                      <p:stCondLst>
                                        <p:cond delay="25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900" decel="100000" fill="hold"/>
                                            <p:tgtEl>
                                              <p:spTgt spid="2"/>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15" presetID="50" presetClass="entr" presetSubtype="0" decel="100000" fill="hold" grpId="0" nodeType="withEffect">
                                      <p:stCondLst>
                                        <p:cond delay="500"/>
                                      </p:stCondLst>
                                      <p:childTnLst>
                                        <p:set>
                                          <p:cBhvr>
                                            <p:cTn id="16" dur="1" fill="hold">
                                              <p:stCondLst>
                                                <p:cond delay="0"/>
                                              </p:stCondLst>
                                            </p:cTn>
                                            <p:tgtEl>
                                              <p:spTgt spid="14"/>
                                            </p:tgtEl>
                                            <p:attrNameLst>
                                              <p:attrName>style.visibility</p:attrName>
                                            </p:attrNameLst>
                                          </p:cBhvr>
                                          <p:to>
                                            <p:strVal val="visible"/>
                                          </p:to>
                                        </p:set>
                                        <p:anim calcmode="lin" valueType="num">
                                          <p:cBhvr>
                                            <p:cTn id="17" dur="1000" fill="hold"/>
                                            <p:tgtEl>
                                              <p:spTgt spid="14"/>
                                            </p:tgtEl>
                                            <p:attrNameLst>
                                              <p:attrName>ppt_w</p:attrName>
                                            </p:attrNameLst>
                                          </p:cBhvr>
                                          <p:tavLst>
                                            <p:tav tm="0">
                                              <p:val>
                                                <p:strVal val="#ppt_w+.3"/>
                                              </p:val>
                                            </p:tav>
                                            <p:tav tm="100000">
                                              <p:val>
                                                <p:strVal val="#ppt_w"/>
                                              </p:val>
                                            </p:tav>
                                          </p:tavLst>
                                        </p:anim>
                                        <p:anim calcmode="lin" valueType="num">
                                          <p:cBhvr>
                                            <p:cTn id="18" dur="1000" fill="hold"/>
                                            <p:tgtEl>
                                              <p:spTgt spid="14"/>
                                            </p:tgtEl>
                                            <p:attrNameLst>
                                              <p:attrName>ppt_h</p:attrName>
                                            </p:attrNameLst>
                                          </p:cBhvr>
                                          <p:tavLst>
                                            <p:tav tm="0">
                                              <p:val>
                                                <p:strVal val="#ppt_h"/>
                                              </p:val>
                                            </p:tav>
                                            <p:tav tm="100000">
                                              <p:val>
                                                <p:strVal val="#ppt_h"/>
                                              </p:val>
                                            </p:tav>
                                          </p:tavLst>
                                        </p:anim>
                                        <p:animEffect transition="in" filter="fade">
                                          <p:cBhvr>
                                            <p:cTn id="19" dur="1000"/>
                                            <p:tgtEl>
                                              <p:spTgt spid="14"/>
                                            </p:tgtEl>
                                          </p:cBhvr>
                                        </p:animEffect>
                                      </p:childTnLst>
                                    </p:cTn>
                                  </p:par>
                                  <p:par>
                                    <p:cTn id="20" presetID="2" presetClass="entr" presetSubtype="1" fill="hold" grpId="0" nodeType="withEffect">
                                      <p:stCondLst>
                                        <p:cond delay="100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1000" fill="hold"/>
                                            <p:tgtEl>
                                              <p:spTgt spid="19"/>
                                            </p:tgtEl>
                                            <p:attrNameLst>
                                              <p:attrName>ppt_x</p:attrName>
                                            </p:attrNameLst>
                                          </p:cBhvr>
                                          <p:tavLst>
                                            <p:tav tm="0">
                                              <p:val>
                                                <p:strVal val="#ppt_x"/>
                                              </p:val>
                                            </p:tav>
                                            <p:tav tm="100000">
                                              <p:val>
                                                <p:strVal val="#ppt_x"/>
                                              </p:val>
                                            </p:tav>
                                          </p:tavLst>
                                        </p:anim>
                                        <p:anim calcmode="lin" valueType="num">
                                          <p:cBhvr additive="base">
                                            <p:cTn id="23" dur="1000" fill="hold"/>
                                            <p:tgtEl>
                                              <p:spTgt spid="19"/>
                                            </p:tgtEl>
                                            <p:attrNameLst>
                                              <p:attrName>ppt_y</p:attrName>
                                            </p:attrNameLst>
                                          </p:cBhvr>
                                          <p:tavLst>
                                            <p:tav tm="0">
                                              <p:val>
                                                <p:strVal val="0-#ppt_h/2"/>
                                              </p:val>
                                            </p:tav>
                                            <p:tav tm="100000">
                                              <p:val>
                                                <p:strVal val="#ppt_y"/>
                                              </p:val>
                                            </p:tav>
                                          </p:tavLst>
                                        </p:anim>
                                      </p:childTnLst>
                                    </p:cTn>
                                  </p:par>
                                  <p:par>
                                    <p:cTn id="24" presetID="37" presetClass="entr" presetSubtype="0" fill="hold" grpId="0" nodeType="withEffect">
                                      <p:stCondLst>
                                        <p:cond delay="125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anim calcmode="lin" valueType="num">
                                          <p:cBhvr>
                                            <p:cTn id="27" dur="1000" fill="hold"/>
                                            <p:tgtEl>
                                              <p:spTgt spid="23"/>
                                            </p:tgtEl>
                                            <p:attrNameLst>
                                              <p:attrName>ppt_x</p:attrName>
                                            </p:attrNameLst>
                                          </p:cBhvr>
                                          <p:tavLst>
                                            <p:tav tm="0">
                                              <p:val>
                                                <p:strVal val="#ppt_x"/>
                                              </p:val>
                                            </p:tav>
                                            <p:tav tm="100000">
                                              <p:val>
                                                <p:strVal val="#ppt_x"/>
                                              </p:val>
                                            </p:tav>
                                          </p:tavLst>
                                        </p:anim>
                                        <p:anim calcmode="lin" valueType="num">
                                          <p:cBhvr>
                                            <p:cTn id="28" dur="900" decel="100000" fill="hold"/>
                                            <p:tgtEl>
                                              <p:spTgt spid="23"/>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par>
                                    <p:cTn id="30" presetID="50" presetClass="entr" presetSubtype="0" decel="100000" fill="hold" grpId="0" nodeType="withEffect">
                                      <p:stCondLst>
                                        <p:cond delay="1500"/>
                                      </p:stCondLst>
                                      <p:childTnLst>
                                        <p:set>
                                          <p:cBhvr>
                                            <p:cTn id="31" dur="1" fill="hold">
                                              <p:stCondLst>
                                                <p:cond delay="0"/>
                                              </p:stCondLst>
                                            </p:cTn>
                                            <p:tgtEl>
                                              <p:spTgt spid="24"/>
                                            </p:tgtEl>
                                            <p:attrNameLst>
                                              <p:attrName>style.visibility</p:attrName>
                                            </p:attrNameLst>
                                          </p:cBhvr>
                                          <p:to>
                                            <p:strVal val="visible"/>
                                          </p:to>
                                        </p:set>
                                        <p:anim calcmode="lin" valueType="num">
                                          <p:cBhvr>
                                            <p:cTn id="32" dur="1000" fill="hold"/>
                                            <p:tgtEl>
                                              <p:spTgt spid="24"/>
                                            </p:tgtEl>
                                            <p:attrNameLst>
                                              <p:attrName>ppt_w</p:attrName>
                                            </p:attrNameLst>
                                          </p:cBhvr>
                                          <p:tavLst>
                                            <p:tav tm="0">
                                              <p:val>
                                                <p:strVal val="#ppt_w+.3"/>
                                              </p:val>
                                            </p:tav>
                                            <p:tav tm="100000">
                                              <p:val>
                                                <p:strVal val="#ppt_w"/>
                                              </p:val>
                                            </p:tav>
                                          </p:tavLst>
                                        </p:anim>
                                        <p:anim calcmode="lin" valueType="num">
                                          <p:cBhvr>
                                            <p:cTn id="33" dur="1000" fill="hold"/>
                                            <p:tgtEl>
                                              <p:spTgt spid="24"/>
                                            </p:tgtEl>
                                            <p:attrNameLst>
                                              <p:attrName>ppt_h</p:attrName>
                                            </p:attrNameLst>
                                          </p:cBhvr>
                                          <p:tavLst>
                                            <p:tav tm="0">
                                              <p:val>
                                                <p:strVal val="#ppt_h"/>
                                              </p:val>
                                            </p:tav>
                                            <p:tav tm="100000">
                                              <p:val>
                                                <p:strVal val="#ppt_h"/>
                                              </p:val>
                                            </p:tav>
                                          </p:tavLst>
                                        </p:anim>
                                        <p:animEffect transition="in" filter="fade">
                                          <p:cBhvr>
                                            <p:cTn id="34" dur="1000"/>
                                            <p:tgtEl>
                                              <p:spTgt spid="24"/>
                                            </p:tgtEl>
                                          </p:cBhvr>
                                        </p:animEffect>
                                      </p:childTnLst>
                                    </p:cTn>
                                  </p:par>
                                  <p:par>
                                    <p:cTn id="35" presetID="2" presetClass="entr" presetSubtype="1" fill="hold" grpId="0" nodeType="withEffect">
                                      <p:stCondLst>
                                        <p:cond delay="200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1000" fill="hold"/>
                                            <p:tgtEl>
                                              <p:spTgt spid="25"/>
                                            </p:tgtEl>
                                            <p:attrNameLst>
                                              <p:attrName>ppt_x</p:attrName>
                                            </p:attrNameLst>
                                          </p:cBhvr>
                                          <p:tavLst>
                                            <p:tav tm="0">
                                              <p:val>
                                                <p:strVal val="#ppt_x"/>
                                              </p:val>
                                            </p:tav>
                                            <p:tav tm="100000">
                                              <p:val>
                                                <p:strVal val="#ppt_x"/>
                                              </p:val>
                                            </p:tav>
                                          </p:tavLst>
                                        </p:anim>
                                        <p:anim calcmode="lin" valueType="num">
                                          <p:cBhvr additive="base">
                                            <p:cTn id="38" dur="1000" fill="hold"/>
                                            <p:tgtEl>
                                              <p:spTgt spid="25"/>
                                            </p:tgtEl>
                                            <p:attrNameLst>
                                              <p:attrName>ppt_y</p:attrName>
                                            </p:attrNameLst>
                                          </p:cBhvr>
                                          <p:tavLst>
                                            <p:tav tm="0">
                                              <p:val>
                                                <p:strVal val="0-#ppt_h/2"/>
                                              </p:val>
                                            </p:tav>
                                            <p:tav tm="100000">
                                              <p:val>
                                                <p:strVal val="#ppt_y"/>
                                              </p:val>
                                            </p:tav>
                                          </p:tavLst>
                                        </p:anim>
                                      </p:childTnLst>
                                    </p:cTn>
                                  </p:par>
                                  <p:par>
                                    <p:cTn id="39" presetID="37" presetClass="entr" presetSubtype="0" fill="hold" grpId="0" nodeType="withEffect">
                                      <p:stCondLst>
                                        <p:cond delay="225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1000"/>
                                            <p:tgtEl>
                                              <p:spTgt spid="26"/>
                                            </p:tgtEl>
                                          </p:cBhvr>
                                        </p:animEffect>
                                        <p:anim calcmode="lin" valueType="num">
                                          <p:cBhvr>
                                            <p:cTn id="42" dur="1000" fill="hold"/>
                                            <p:tgtEl>
                                              <p:spTgt spid="26"/>
                                            </p:tgtEl>
                                            <p:attrNameLst>
                                              <p:attrName>ppt_x</p:attrName>
                                            </p:attrNameLst>
                                          </p:cBhvr>
                                          <p:tavLst>
                                            <p:tav tm="0">
                                              <p:val>
                                                <p:strVal val="#ppt_x"/>
                                              </p:val>
                                            </p:tav>
                                            <p:tav tm="100000">
                                              <p:val>
                                                <p:strVal val="#ppt_x"/>
                                              </p:val>
                                            </p:tav>
                                          </p:tavLst>
                                        </p:anim>
                                        <p:anim calcmode="lin" valueType="num">
                                          <p:cBhvr>
                                            <p:cTn id="43" dur="900" decel="100000" fill="hold"/>
                                            <p:tgtEl>
                                              <p:spTgt spid="26"/>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par>
                                    <p:cTn id="45" presetID="50" presetClass="entr" presetSubtype="0" decel="100000" fill="hold" grpId="0" nodeType="withEffect">
                                      <p:stCondLst>
                                        <p:cond delay="2500"/>
                                      </p:stCondLst>
                                      <p:childTnLst>
                                        <p:set>
                                          <p:cBhvr>
                                            <p:cTn id="46" dur="1" fill="hold">
                                              <p:stCondLst>
                                                <p:cond delay="0"/>
                                              </p:stCondLst>
                                            </p:cTn>
                                            <p:tgtEl>
                                              <p:spTgt spid="27"/>
                                            </p:tgtEl>
                                            <p:attrNameLst>
                                              <p:attrName>style.visibility</p:attrName>
                                            </p:attrNameLst>
                                          </p:cBhvr>
                                          <p:to>
                                            <p:strVal val="visible"/>
                                          </p:to>
                                        </p:set>
                                        <p:anim calcmode="lin" valueType="num">
                                          <p:cBhvr>
                                            <p:cTn id="47" dur="1000" fill="hold"/>
                                            <p:tgtEl>
                                              <p:spTgt spid="27"/>
                                            </p:tgtEl>
                                            <p:attrNameLst>
                                              <p:attrName>ppt_w</p:attrName>
                                            </p:attrNameLst>
                                          </p:cBhvr>
                                          <p:tavLst>
                                            <p:tav tm="0">
                                              <p:val>
                                                <p:strVal val="#ppt_w+.3"/>
                                              </p:val>
                                            </p:tav>
                                            <p:tav tm="100000">
                                              <p:val>
                                                <p:strVal val="#ppt_w"/>
                                              </p:val>
                                            </p:tav>
                                          </p:tavLst>
                                        </p:anim>
                                        <p:anim calcmode="lin" valueType="num">
                                          <p:cBhvr>
                                            <p:cTn id="48" dur="1000" fill="hold"/>
                                            <p:tgtEl>
                                              <p:spTgt spid="27"/>
                                            </p:tgtEl>
                                            <p:attrNameLst>
                                              <p:attrName>ppt_h</p:attrName>
                                            </p:attrNameLst>
                                          </p:cBhvr>
                                          <p:tavLst>
                                            <p:tav tm="0">
                                              <p:val>
                                                <p:strVal val="#ppt_h"/>
                                              </p:val>
                                            </p:tav>
                                            <p:tav tm="100000">
                                              <p:val>
                                                <p:strVal val="#ppt_h"/>
                                              </p:val>
                                            </p:tav>
                                          </p:tavLst>
                                        </p:anim>
                                        <p:animEffect transition="in" filter="fade">
                                          <p:cBhvr>
                                            <p:cTn id="49"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5" grpId="0" animBg="1"/>
          <p:bldP spid="2" grpId="0"/>
          <p:bldP spid="14" grpId="0"/>
          <p:bldP spid="23" grpId="0"/>
          <p:bldP spid="24" grpId="0"/>
          <p:bldP spid="26" grpId="0"/>
          <p:bldP spid="27"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smtClean="0"/>
              <a:t>3. </a:t>
            </a:r>
            <a:r>
              <a:rPr lang="zh-CN" altLang="en-US" dirty="0" smtClean="0"/>
              <a:t>发展</a:t>
            </a:r>
            <a:r>
              <a:rPr lang="zh-CN" altLang="en-US" dirty="0"/>
              <a:t>进行研究探讨</a:t>
            </a:r>
          </a:p>
        </p:txBody>
      </p:sp>
      <p:sp>
        <p:nvSpPr>
          <p:cNvPr id="7" name="文本框 6"/>
          <p:cNvSpPr txBox="1"/>
          <p:nvPr/>
        </p:nvSpPr>
        <p:spPr>
          <a:xfrm>
            <a:off x="1516650" y="2470064"/>
            <a:ext cx="1296000" cy="468000"/>
          </a:xfrm>
          <a:prstGeom prst="rect">
            <a:avLst/>
          </a:prstGeom>
          <a:solidFill>
            <a:schemeClr val="accent4"/>
          </a:solidFill>
        </p:spPr>
        <p:txBody>
          <a:bodyPr wrap="none" lIns="144000" tIns="36000" rIns="144000" bIns="36000" rtlCol="0" anchor="ctr">
            <a:noAutofit/>
          </a:bodyPr>
          <a:lstStyle/>
          <a:p>
            <a:r>
              <a:rPr lang="zh-CN" altLang="en-US" sz="1100" dirty="0">
                <a:solidFill>
                  <a:schemeClr val="accent1"/>
                </a:solidFill>
                <a:latin typeface="+mn-ea"/>
              </a:rPr>
              <a:t>二、研究内容</a:t>
            </a:r>
          </a:p>
        </p:txBody>
      </p:sp>
      <p:sp>
        <p:nvSpPr>
          <p:cNvPr id="8" name="文本框 7"/>
          <p:cNvSpPr txBox="1"/>
          <p:nvPr/>
        </p:nvSpPr>
        <p:spPr>
          <a:xfrm rot="16200000">
            <a:off x="2639192" y="2642519"/>
            <a:ext cx="223824" cy="123092"/>
          </a:xfrm>
          <a:prstGeom prst="triangle">
            <a:avLst/>
          </a:prstGeom>
          <a:solidFill>
            <a:schemeClr val="bg1"/>
          </a:solidFill>
        </p:spPr>
        <p:txBody>
          <a:bodyPr wrap="none" lIns="144000" tIns="36000" rIns="144000" bIns="36000" rtlCol="0" anchor="ctr">
            <a:noAutofit/>
          </a:bodyPr>
          <a:lstStyle/>
          <a:p>
            <a:endParaRPr lang="zh-CN" altLang="en-US" sz="1100" dirty="0">
              <a:solidFill>
                <a:schemeClr val="accent1"/>
              </a:solidFill>
              <a:latin typeface="+mn-ea"/>
            </a:endParaRPr>
          </a:p>
        </p:txBody>
      </p:sp>
      <p:sp>
        <p:nvSpPr>
          <p:cNvPr id="5" name="MH_Title_1"/>
          <p:cNvSpPr/>
          <p:nvPr>
            <p:custDataLst>
              <p:tags r:id="rId1"/>
            </p:custDataLst>
          </p:nvPr>
        </p:nvSpPr>
        <p:spPr>
          <a:xfrm>
            <a:off x="5962958" y="2548270"/>
            <a:ext cx="1364769" cy="1582990"/>
          </a:xfrm>
          <a:custGeom>
            <a:avLst/>
            <a:gdLst/>
            <a:ahLst/>
            <a:cxnLst/>
            <a:rect l="l" t="t" r="r" b="b"/>
            <a:pathLst>
              <a:path w="3240360" h="3757972">
                <a:moveTo>
                  <a:pt x="1620180" y="0"/>
                </a:moveTo>
                <a:cubicBezTo>
                  <a:pt x="2514981" y="0"/>
                  <a:pt x="3240360" y="725379"/>
                  <a:pt x="3240360" y="1620180"/>
                </a:cubicBezTo>
                <a:cubicBezTo>
                  <a:pt x="3240360" y="2212023"/>
                  <a:pt x="2923020" y="2729746"/>
                  <a:pt x="2448272" y="3010903"/>
                </a:cubicBezTo>
                <a:lnTo>
                  <a:pt x="2448272" y="3511913"/>
                </a:lnTo>
                <a:cubicBezTo>
                  <a:pt x="2448272" y="3647808"/>
                  <a:pt x="2338108" y="3757972"/>
                  <a:pt x="2202213" y="3757972"/>
                </a:cubicBezTo>
                <a:lnTo>
                  <a:pt x="1038147" y="3757972"/>
                </a:lnTo>
                <a:cubicBezTo>
                  <a:pt x="902252" y="3757972"/>
                  <a:pt x="792088" y="3647808"/>
                  <a:pt x="792088" y="3511913"/>
                </a:cubicBezTo>
                <a:lnTo>
                  <a:pt x="792088" y="3010903"/>
                </a:lnTo>
                <a:cubicBezTo>
                  <a:pt x="317340" y="2729746"/>
                  <a:pt x="0" y="2212023"/>
                  <a:pt x="0" y="1620180"/>
                </a:cubicBezTo>
                <a:cubicBezTo>
                  <a:pt x="0" y="725379"/>
                  <a:pt x="725379" y="0"/>
                  <a:pt x="1620180" y="0"/>
                </a:cubicBezTo>
                <a:close/>
              </a:path>
            </a:pathLst>
          </a:custGeom>
          <a:solidFill>
            <a:srgbClr val="FFFFFF"/>
          </a:solidFill>
          <a:ln w="203200" cap="flat" cmpd="sng" algn="ctr">
            <a:solidFill>
              <a:schemeClr val="accent2"/>
            </a:solidFill>
            <a:prstDash val="solid"/>
          </a:ln>
          <a:effectLst/>
        </p:spPr>
        <p:txBody>
          <a:bodyPr anchor="ctr">
            <a:normAutofit/>
          </a:bodyPr>
          <a:lstStyle/>
          <a:p>
            <a:pPr algn="ctr">
              <a:defRPr/>
            </a:pPr>
            <a:endParaRPr lang="en-US" sz="2800" kern="0" dirty="0">
              <a:solidFill>
                <a:schemeClr val="accent1"/>
              </a:solidFill>
              <a:latin typeface="+mj-ea"/>
              <a:ea typeface="+mj-ea"/>
            </a:endParaRPr>
          </a:p>
        </p:txBody>
      </p:sp>
      <p:sp>
        <p:nvSpPr>
          <p:cNvPr id="6" name="MH_Other_1"/>
          <p:cNvSpPr/>
          <p:nvPr>
            <p:custDataLst>
              <p:tags r:id="rId2"/>
            </p:custDataLst>
          </p:nvPr>
        </p:nvSpPr>
        <p:spPr>
          <a:xfrm>
            <a:off x="6326267" y="4271893"/>
            <a:ext cx="638150" cy="132112"/>
          </a:xfrm>
          <a:prstGeom prst="roundRect">
            <a:avLst>
              <a:gd name="adj" fmla="val 50000"/>
            </a:avLst>
          </a:prstGeom>
          <a:solidFill>
            <a:sysClr val="window" lastClr="FFFFFF">
              <a:lumMod val="75000"/>
            </a:sysClr>
          </a:solidFill>
          <a:ln w="25400" cap="flat" cmpd="sng" algn="ctr">
            <a:noFill/>
            <a:prstDash val="solid"/>
          </a:ln>
          <a:effectLst/>
        </p:spPr>
        <p:txBody>
          <a:bodyPr anchor="ctr"/>
          <a:lstStyle/>
          <a:p>
            <a:pPr algn="ctr">
              <a:defRPr/>
            </a:pPr>
            <a:endParaRPr lang="en-US" sz="1350" kern="0">
              <a:solidFill>
                <a:sysClr val="window" lastClr="FFFFFF"/>
              </a:solidFill>
              <a:latin typeface="Calibri"/>
            </a:endParaRPr>
          </a:p>
        </p:txBody>
      </p:sp>
      <p:sp>
        <p:nvSpPr>
          <p:cNvPr id="9" name="MH_Other_2"/>
          <p:cNvSpPr/>
          <p:nvPr>
            <p:custDataLst>
              <p:tags r:id="rId3"/>
            </p:custDataLst>
          </p:nvPr>
        </p:nvSpPr>
        <p:spPr>
          <a:xfrm>
            <a:off x="6381707" y="4452673"/>
            <a:ext cx="527271" cy="133292"/>
          </a:xfrm>
          <a:prstGeom prst="roundRect">
            <a:avLst>
              <a:gd name="adj" fmla="val 50000"/>
            </a:avLst>
          </a:prstGeom>
          <a:solidFill>
            <a:schemeClr val="accent1"/>
          </a:solidFill>
          <a:ln w="25400" cap="flat" cmpd="sng" algn="ctr">
            <a:noFill/>
            <a:prstDash val="solid"/>
          </a:ln>
          <a:effectLst/>
        </p:spPr>
        <p:txBody>
          <a:bodyPr anchor="ctr"/>
          <a:lstStyle/>
          <a:p>
            <a:pPr algn="ctr">
              <a:defRPr/>
            </a:pPr>
            <a:endParaRPr lang="en-US" sz="1350" kern="0">
              <a:solidFill>
                <a:sysClr val="window" lastClr="FFFFFF"/>
              </a:solidFill>
              <a:latin typeface="Calibri"/>
            </a:endParaRPr>
          </a:p>
        </p:txBody>
      </p:sp>
      <p:sp>
        <p:nvSpPr>
          <p:cNvPr id="10" name="MH_Other_3"/>
          <p:cNvSpPr/>
          <p:nvPr>
            <p:custDataLst>
              <p:tags r:id="rId4"/>
            </p:custDataLst>
          </p:nvPr>
        </p:nvSpPr>
        <p:spPr>
          <a:xfrm>
            <a:off x="6363852" y="4634633"/>
            <a:ext cx="562981" cy="132112"/>
          </a:xfrm>
          <a:prstGeom prst="roundRect">
            <a:avLst>
              <a:gd name="adj" fmla="val 50000"/>
            </a:avLst>
          </a:prstGeom>
          <a:solidFill>
            <a:sysClr val="window" lastClr="FFFFFF">
              <a:lumMod val="75000"/>
            </a:sysClr>
          </a:solidFill>
          <a:ln w="25400" cap="flat" cmpd="sng" algn="ctr">
            <a:noFill/>
            <a:prstDash val="solid"/>
          </a:ln>
          <a:effectLst/>
        </p:spPr>
        <p:txBody>
          <a:bodyPr anchor="ctr"/>
          <a:lstStyle/>
          <a:p>
            <a:pPr algn="ctr">
              <a:defRPr/>
            </a:pPr>
            <a:endParaRPr lang="en-US" sz="1350" kern="0">
              <a:solidFill>
                <a:sysClr val="window" lastClr="FFFFFF"/>
              </a:solidFill>
              <a:latin typeface="Calibri"/>
            </a:endParaRPr>
          </a:p>
        </p:txBody>
      </p:sp>
      <p:sp>
        <p:nvSpPr>
          <p:cNvPr id="11" name="MH_Other_4"/>
          <p:cNvSpPr/>
          <p:nvPr>
            <p:custDataLst>
              <p:tags r:id="rId5"/>
            </p:custDataLst>
          </p:nvPr>
        </p:nvSpPr>
        <p:spPr>
          <a:xfrm>
            <a:off x="6444225" y="4815414"/>
            <a:ext cx="402235" cy="100264"/>
          </a:xfrm>
          <a:prstGeom prst="roundRect">
            <a:avLst>
              <a:gd name="adj" fmla="val 50000"/>
            </a:avLst>
          </a:prstGeom>
          <a:solidFill>
            <a:schemeClr val="accent1"/>
          </a:solidFill>
          <a:ln w="25400" cap="flat" cmpd="sng" algn="ctr">
            <a:noFill/>
            <a:prstDash val="solid"/>
          </a:ln>
          <a:effectLst/>
        </p:spPr>
        <p:txBody>
          <a:bodyPr anchor="ctr"/>
          <a:lstStyle/>
          <a:p>
            <a:pPr algn="ctr">
              <a:defRPr/>
            </a:pPr>
            <a:endParaRPr lang="en-US" sz="1350" kern="0">
              <a:solidFill>
                <a:sysClr val="window" lastClr="FFFFFF"/>
              </a:solidFill>
              <a:latin typeface="+mn-ea"/>
            </a:endParaRPr>
          </a:p>
        </p:txBody>
      </p:sp>
      <p:sp>
        <p:nvSpPr>
          <p:cNvPr id="3" name="矩形 2"/>
          <p:cNvSpPr/>
          <p:nvPr/>
        </p:nvSpPr>
        <p:spPr>
          <a:xfrm>
            <a:off x="6273289" y="2861649"/>
            <a:ext cx="753950" cy="707886"/>
          </a:xfrm>
          <a:prstGeom prst="rect">
            <a:avLst/>
          </a:prstGeom>
        </p:spPr>
        <p:txBody>
          <a:bodyPr wrap="square">
            <a:spAutoFit/>
          </a:bodyPr>
          <a:lstStyle/>
          <a:p>
            <a:pPr algn="ctr">
              <a:defRPr/>
            </a:pPr>
            <a:r>
              <a:rPr lang="zh-CN" altLang="en-US" sz="2000" kern="0" dirty="0">
                <a:solidFill>
                  <a:schemeClr val="accent1"/>
                </a:solidFill>
                <a:latin typeface="+mj-ea"/>
                <a:ea typeface="+mj-ea"/>
              </a:rPr>
              <a:t>探讨</a:t>
            </a:r>
            <a:endParaRPr lang="en-US" altLang="zh-CN" sz="2000" kern="0" dirty="0">
              <a:solidFill>
                <a:schemeClr val="accent1"/>
              </a:solidFill>
              <a:latin typeface="+mj-ea"/>
              <a:ea typeface="+mj-ea"/>
            </a:endParaRPr>
          </a:p>
          <a:p>
            <a:pPr algn="ctr">
              <a:defRPr/>
            </a:pPr>
            <a:r>
              <a:rPr lang="zh-CN" altLang="en-US" sz="2000" kern="0" dirty="0">
                <a:solidFill>
                  <a:schemeClr val="accent1"/>
                </a:solidFill>
                <a:latin typeface="+mj-ea"/>
                <a:ea typeface="+mj-ea"/>
              </a:rPr>
              <a:t>问题</a:t>
            </a:r>
            <a:endParaRPr lang="en-US" altLang="zh-CN" sz="2000" kern="0" dirty="0">
              <a:solidFill>
                <a:schemeClr val="accent1"/>
              </a:solidFill>
              <a:latin typeface="+mj-ea"/>
              <a:ea typeface="+mj-ea"/>
            </a:endParaRPr>
          </a:p>
        </p:txBody>
      </p:sp>
      <p:cxnSp>
        <p:nvCxnSpPr>
          <p:cNvPr id="70" name="MH_Other_6"/>
          <p:cNvCxnSpPr>
            <a:cxnSpLocks noChangeShapeType="1"/>
          </p:cNvCxnSpPr>
          <p:nvPr>
            <p:custDataLst>
              <p:tags r:id="rId6"/>
            </p:custDataLst>
          </p:nvPr>
        </p:nvCxnSpPr>
        <p:spPr bwMode="auto">
          <a:xfrm>
            <a:off x="5401480" y="2734642"/>
            <a:ext cx="481267" cy="201707"/>
          </a:xfrm>
          <a:prstGeom prst="line">
            <a:avLst/>
          </a:prstGeom>
          <a:noFill/>
          <a:ln w="38100" algn="ctr">
            <a:solidFill>
              <a:srgbClr val="BFBFBF"/>
            </a:solidFill>
            <a:round/>
            <a:headEnd/>
            <a:tailEnd/>
          </a:ln>
          <a:extLst>
            <a:ext uri="{909E8E84-426E-40DD-AFC4-6F175D3DCCD1}">
              <a14:hiddenFill xmlns:a14="http://schemas.microsoft.com/office/drawing/2010/main">
                <a:noFill/>
              </a14:hiddenFill>
            </a:ext>
          </a:extLst>
        </p:spPr>
      </p:cxnSp>
      <p:sp>
        <p:nvSpPr>
          <p:cNvPr id="71" name="MH_Other_5"/>
          <p:cNvSpPr>
            <a:spLocks noChangeArrowheads="1"/>
          </p:cNvSpPr>
          <p:nvPr>
            <p:custDataLst>
              <p:tags r:id="rId7"/>
            </p:custDataLst>
          </p:nvPr>
        </p:nvSpPr>
        <p:spPr bwMode="auto">
          <a:xfrm>
            <a:off x="4807119" y="2385011"/>
            <a:ext cx="546736" cy="546736"/>
          </a:xfrm>
          <a:prstGeom prst="ellipse">
            <a:avLst/>
          </a:prstGeom>
          <a:solidFill>
            <a:srgbClr val="FFFFFF"/>
          </a:solidFill>
          <a:ln w="57150" algn="ctr">
            <a:solidFill>
              <a:srgbClr val="BFBFBF"/>
            </a:solidFill>
            <a:round/>
            <a:headEnd/>
            <a:tailEnd/>
          </a:ln>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2400" b="1">
                <a:solidFill>
                  <a:schemeClr val="accent1"/>
                </a:solidFill>
                <a:latin typeface="Agency FB" panose="020B0503020202020204" pitchFamily="34" charset="0"/>
                <a:ea typeface="微软雅黑" panose="020B0503020204020204" pitchFamily="34" charset="-122"/>
                <a:cs typeface="Times New Roman" panose="02020603050405020304" pitchFamily="18" charset="0"/>
              </a:rPr>
              <a:t>01</a:t>
            </a:r>
          </a:p>
        </p:txBody>
      </p:sp>
      <p:sp>
        <p:nvSpPr>
          <p:cNvPr id="72" name="MH_SubTitle_1"/>
          <p:cNvSpPr txBox="1">
            <a:spLocks noChangeArrowheads="1"/>
          </p:cNvSpPr>
          <p:nvPr>
            <p:custDataLst>
              <p:tags r:id="rId8"/>
            </p:custDataLst>
          </p:nvPr>
        </p:nvSpPr>
        <p:spPr bwMode="auto">
          <a:xfrm>
            <a:off x="3674578" y="2626269"/>
            <a:ext cx="1153440" cy="305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200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defRPr/>
            </a:pPr>
            <a:r>
              <a:rPr lang="zh-CN" altLang="en-US" sz="1800" dirty="0" smtClean="0">
                <a:solidFill>
                  <a:schemeClr val="accent1"/>
                </a:solidFill>
                <a:latin typeface="+mj-ea"/>
                <a:ea typeface="+mj-ea"/>
              </a:rPr>
              <a:t>添加标题</a:t>
            </a:r>
            <a:endParaRPr lang="en-US" altLang="zh-CN" sz="1800" dirty="0">
              <a:solidFill>
                <a:schemeClr val="accent1"/>
              </a:solidFill>
              <a:latin typeface="+mj-ea"/>
              <a:ea typeface="+mj-ea"/>
            </a:endParaRPr>
          </a:p>
        </p:txBody>
      </p:sp>
      <p:sp>
        <p:nvSpPr>
          <p:cNvPr id="73" name="Rectangle 50"/>
          <p:cNvSpPr/>
          <p:nvPr/>
        </p:nvSpPr>
        <p:spPr>
          <a:xfrm>
            <a:off x="3476197" y="2996998"/>
            <a:ext cx="1929745" cy="784830"/>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cxnSp>
        <p:nvCxnSpPr>
          <p:cNvPr id="74" name="MH_Other_6"/>
          <p:cNvCxnSpPr>
            <a:cxnSpLocks noChangeShapeType="1"/>
          </p:cNvCxnSpPr>
          <p:nvPr>
            <p:custDataLst>
              <p:tags r:id="rId9"/>
            </p:custDataLst>
          </p:nvPr>
        </p:nvCxnSpPr>
        <p:spPr bwMode="auto">
          <a:xfrm>
            <a:off x="3612127" y="2931747"/>
            <a:ext cx="1194992" cy="0"/>
          </a:xfrm>
          <a:prstGeom prst="line">
            <a:avLst/>
          </a:prstGeom>
          <a:noFill/>
          <a:ln w="12700" algn="ctr">
            <a:solidFill>
              <a:srgbClr val="BFBFBF"/>
            </a:solidFill>
            <a:round/>
            <a:headEnd/>
            <a:tailEnd/>
          </a:ln>
          <a:extLst>
            <a:ext uri="{909E8E84-426E-40DD-AFC4-6F175D3DCCD1}">
              <a14:hiddenFill xmlns:a14="http://schemas.microsoft.com/office/drawing/2010/main">
                <a:noFill/>
              </a14:hiddenFill>
            </a:ext>
          </a:extLst>
        </p:spPr>
      </p:cxnSp>
      <p:sp>
        <p:nvSpPr>
          <p:cNvPr id="75" name="MH_Other_7"/>
          <p:cNvSpPr>
            <a:spLocks noChangeArrowheads="1"/>
          </p:cNvSpPr>
          <p:nvPr>
            <p:custDataLst>
              <p:tags r:id="rId10"/>
            </p:custDataLst>
          </p:nvPr>
        </p:nvSpPr>
        <p:spPr bwMode="auto">
          <a:xfrm>
            <a:off x="8000380" y="2385011"/>
            <a:ext cx="546736" cy="546736"/>
          </a:xfrm>
          <a:prstGeom prst="ellipse">
            <a:avLst/>
          </a:prstGeom>
          <a:solidFill>
            <a:srgbClr val="FFFFFF"/>
          </a:solidFill>
          <a:ln w="57150" algn="ctr">
            <a:solidFill>
              <a:srgbClr val="BFBFBF"/>
            </a:solidFill>
            <a:round/>
            <a:headEnd/>
            <a:tailEnd/>
          </a:ln>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2400" b="1">
                <a:solidFill>
                  <a:schemeClr val="accent1"/>
                </a:solidFill>
                <a:latin typeface="+mj-lt"/>
                <a:ea typeface="微软雅黑" panose="020B0503020204020204" pitchFamily="34" charset="-122"/>
                <a:cs typeface="Times New Roman" panose="02020603050405020304" pitchFamily="18" charset="0"/>
              </a:rPr>
              <a:t>02</a:t>
            </a:r>
          </a:p>
        </p:txBody>
      </p:sp>
      <p:cxnSp>
        <p:nvCxnSpPr>
          <p:cNvPr id="76" name="MH_Other_8"/>
          <p:cNvCxnSpPr>
            <a:cxnSpLocks noChangeShapeType="1"/>
          </p:cNvCxnSpPr>
          <p:nvPr>
            <p:custDataLst>
              <p:tags r:id="rId11"/>
            </p:custDataLst>
          </p:nvPr>
        </p:nvCxnSpPr>
        <p:spPr bwMode="auto">
          <a:xfrm rot="8309691">
            <a:off x="7417375" y="2724026"/>
            <a:ext cx="481267" cy="200528"/>
          </a:xfrm>
          <a:prstGeom prst="line">
            <a:avLst/>
          </a:prstGeom>
          <a:noFill/>
          <a:ln w="38100" algn="ctr">
            <a:solidFill>
              <a:srgbClr val="BFBFBF"/>
            </a:solidFill>
            <a:round/>
            <a:headEnd/>
            <a:tailEnd/>
          </a:ln>
          <a:extLst>
            <a:ext uri="{909E8E84-426E-40DD-AFC4-6F175D3DCCD1}">
              <a14:hiddenFill xmlns:a14="http://schemas.microsoft.com/office/drawing/2010/main">
                <a:noFill/>
              </a14:hiddenFill>
            </a:ext>
          </a:extLst>
        </p:spPr>
      </p:cxnSp>
      <p:sp>
        <p:nvSpPr>
          <p:cNvPr id="77" name="MH_SubTitle_1"/>
          <p:cNvSpPr txBox="1">
            <a:spLocks noChangeArrowheads="1"/>
          </p:cNvSpPr>
          <p:nvPr>
            <p:custDataLst>
              <p:tags r:id="rId12"/>
            </p:custDataLst>
          </p:nvPr>
        </p:nvSpPr>
        <p:spPr bwMode="auto">
          <a:xfrm>
            <a:off x="8554291" y="2626269"/>
            <a:ext cx="1153440" cy="305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200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defRPr/>
            </a:pPr>
            <a:r>
              <a:rPr lang="zh-CN" altLang="en-US" sz="1800" dirty="0" smtClean="0">
                <a:solidFill>
                  <a:schemeClr val="accent1"/>
                </a:solidFill>
                <a:latin typeface="+mj-ea"/>
                <a:ea typeface="+mj-ea"/>
              </a:rPr>
              <a:t>添加标题</a:t>
            </a:r>
            <a:endParaRPr lang="en-US" altLang="zh-CN" sz="1800" dirty="0">
              <a:solidFill>
                <a:schemeClr val="accent1"/>
              </a:solidFill>
              <a:latin typeface="+mj-ea"/>
              <a:ea typeface="+mj-ea"/>
            </a:endParaRPr>
          </a:p>
        </p:txBody>
      </p:sp>
      <p:sp>
        <p:nvSpPr>
          <p:cNvPr id="78" name="Rectangle 50"/>
          <p:cNvSpPr/>
          <p:nvPr/>
        </p:nvSpPr>
        <p:spPr>
          <a:xfrm>
            <a:off x="8006518" y="2996998"/>
            <a:ext cx="1929745" cy="784830"/>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cxnSp>
        <p:nvCxnSpPr>
          <p:cNvPr id="79" name="MH_Other_6"/>
          <p:cNvCxnSpPr>
            <a:cxnSpLocks noChangeShapeType="1"/>
          </p:cNvCxnSpPr>
          <p:nvPr>
            <p:custDataLst>
              <p:tags r:id="rId13"/>
            </p:custDataLst>
          </p:nvPr>
        </p:nvCxnSpPr>
        <p:spPr bwMode="auto">
          <a:xfrm>
            <a:off x="8512739" y="2931747"/>
            <a:ext cx="1194992" cy="0"/>
          </a:xfrm>
          <a:prstGeom prst="line">
            <a:avLst/>
          </a:prstGeom>
          <a:noFill/>
          <a:ln w="12700" algn="ctr">
            <a:solidFill>
              <a:srgbClr val="BFBFBF"/>
            </a:solidFill>
            <a:round/>
            <a:headEnd/>
            <a:tailEnd/>
          </a:ln>
          <a:extLst>
            <a:ext uri="{909E8E84-426E-40DD-AFC4-6F175D3DCCD1}">
              <a14:hiddenFill xmlns:a14="http://schemas.microsoft.com/office/drawing/2010/main">
                <a:noFill/>
              </a14:hiddenFill>
            </a:ext>
          </a:extLst>
        </p:spPr>
      </p:cxnSp>
      <p:sp>
        <p:nvSpPr>
          <p:cNvPr id="80" name="MH_Other_9"/>
          <p:cNvSpPr>
            <a:spLocks noChangeArrowheads="1"/>
          </p:cNvSpPr>
          <p:nvPr>
            <p:custDataLst>
              <p:tags r:id="rId14"/>
            </p:custDataLst>
          </p:nvPr>
        </p:nvSpPr>
        <p:spPr bwMode="auto">
          <a:xfrm>
            <a:off x="5198298" y="4307719"/>
            <a:ext cx="546736" cy="546736"/>
          </a:xfrm>
          <a:prstGeom prst="ellipse">
            <a:avLst/>
          </a:prstGeom>
          <a:solidFill>
            <a:srgbClr val="FFFFFF"/>
          </a:solidFill>
          <a:ln w="57150" algn="ctr">
            <a:solidFill>
              <a:srgbClr val="BFBFBF"/>
            </a:solidFill>
            <a:round/>
            <a:headEnd/>
            <a:tailEnd/>
          </a:ln>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2400" b="1">
                <a:solidFill>
                  <a:schemeClr val="accent1"/>
                </a:solidFill>
                <a:latin typeface="+mj-lt"/>
                <a:ea typeface="微软雅黑" panose="020B0503020204020204" pitchFamily="34" charset="-122"/>
                <a:cs typeface="Times New Roman" panose="02020603050405020304" pitchFamily="18" charset="0"/>
              </a:rPr>
              <a:t>03</a:t>
            </a:r>
          </a:p>
        </p:txBody>
      </p:sp>
      <p:cxnSp>
        <p:nvCxnSpPr>
          <p:cNvPr id="81" name="MH_Other_10"/>
          <p:cNvCxnSpPr>
            <a:cxnSpLocks noChangeShapeType="1"/>
          </p:cNvCxnSpPr>
          <p:nvPr>
            <p:custDataLst>
              <p:tags r:id="rId15"/>
            </p:custDataLst>
          </p:nvPr>
        </p:nvCxnSpPr>
        <p:spPr bwMode="auto">
          <a:xfrm rot="17818244">
            <a:off x="5752995" y="4193777"/>
            <a:ext cx="481267" cy="200528"/>
          </a:xfrm>
          <a:prstGeom prst="line">
            <a:avLst/>
          </a:prstGeom>
          <a:noFill/>
          <a:ln w="38100" algn="ctr">
            <a:solidFill>
              <a:srgbClr val="BFBFBF"/>
            </a:solidFill>
            <a:round/>
            <a:headEnd/>
            <a:tailEnd/>
          </a:ln>
          <a:extLst>
            <a:ext uri="{909E8E84-426E-40DD-AFC4-6F175D3DCCD1}">
              <a14:hiddenFill xmlns:a14="http://schemas.microsoft.com/office/drawing/2010/main">
                <a:noFill/>
              </a14:hiddenFill>
            </a:ext>
          </a:extLst>
        </p:spPr>
      </p:cxnSp>
      <p:sp>
        <p:nvSpPr>
          <p:cNvPr id="82" name="MH_SubTitle_3"/>
          <p:cNvSpPr txBox="1">
            <a:spLocks noChangeArrowheads="1"/>
          </p:cNvSpPr>
          <p:nvPr>
            <p:custDataLst>
              <p:tags r:id="rId16"/>
            </p:custDataLst>
          </p:nvPr>
        </p:nvSpPr>
        <p:spPr bwMode="auto">
          <a:xfrm>
            <a:off x="3674578" y="4121556"/>
            <a:ext cx="1153440" cy="305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200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zh-CN" altLang="en-US" sz="1800" dirty="0" smtClean="0">
                <a:solidFill>
                  <a:schemeClr val="accent1"/>
                </a:solidFill>
                <a:latin typeface="+mj-ea"/>
                <a:ea typeface="+mj-ea"/>
              </a:rPr>
              <a:t>添加标题</a:t>
            </a:r>
            <a:endParaRPr lang="zh-CN" altLang="en-US" sz="1800" dirty="0">
              <a:solidFill>
                <a:schemeClr val="accent1"/>
              </a:solidFill>
              <a:latin typeface="+mj-ea"/>
              <a:ea typeface="+mj-ea"/>
            </a:endParaRPr>
          </a:p>
        </p:txBody>
      </p:sp>
      <p:sp>
        <p:nvSpPr>
          <p:cNvPr id="83" name="Rectangle 50"/>
          <p:cNvSpPr/>
          <p:nvPr/>
        </p:nvSpPr>
        <p:spPr>
          <a:xfrm>
            <a:off x="3476198" y="4427034"/>
            <a:ext cx="1587958" cy="1015663"/>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cxnSp>
        <p:nvCxnSpPr>
          <p:cNvPr id="84" name="MH_Other_6"/>
          <p:cNvCxnSpPr>
            <a:cxnSpLocks noChangeShapeType="1"/>
          </p:cNvCxnSpPr>
          <p:nvPr>
            <p:custDataLst>
              <p:tags r:id="rId17"/>
            </p:custDataLst>
          </p:nvPr>
        </p:nvCxnSpPr>
        <p:spPr bwMode="auto">
          <a:xfrm>
            <a:off x="3612127" y="4444131"/>
            <a:ext cx="1194992" cy="0"/>
          </a:xfrm>
          <a:prstGeom prst="line">
            <a:avLst/>
          </a:prstGeom>
          <a:noFill/>
          <a:ln w="12700" algn="ctr">
            <a:solidFill>
              <a:srgbClr val="BFBFBF"/>
            </a:solidFill>
            <a:round/>
            <a:headEnd/>
            <a:tailEnd/>
          </a:ln>
          <a:extLst>
            <a:ext uri="{909E8E84-426E-40DD-AFC4-6F175D3DCCD1}">
              <a14:hiddenFill xmlns:a14="http://schemas.microsoft.com/office/drawing/2010/main">
                <a:noFill/>
              </a14:hiddenFill>
            </a:ext>
          </a:extLst>
        </p:spPr>
      </p:cxnSp>
      <p:sp>
        <p:nvSpPr>
          <p:cNvPr id="85" name="MH_Other_11"/>
          <p:cNvSpPr>
            <a:spLocks noChangeArrowheads="1"/>
          </p:cNvSpPr>
          <p:nvPr>
            <p:custDataLst>
              <p:tags r:id="rId18"/>
            </p:custDataLst>
          </p:nvPr>
        </p:nvSpPr>
        <p:spPr bwMode="auto">
          <a:xfrm>
            <a:off x="7555680" y="4307719"/>
            <a:ext cx="546736" cy="546736"/>
          </a:xfrm>
          <a:prstGeom prst="ellipse">
            <a:avLst/>
          </a:prstGeom>
          <a:solidFill>
            <a:srgbClr val="FFFFFF"/>
          </a:solidFill>
          <a:ln w="57150" algn="ctr">
            <a:solidFill>
              <a:srgbClr val="BFBFBF"/>
            </a:solidFill>
            <a:round/>
            <a:headEnd/>
            <a:tailEnd/>
          </a:ln>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2400" b="1" dirty="0">
                <a:solidFill>
                  <a:schemeClr val="accent1"/>
                </a:solidFill>
                <a:latin typeface="+mj-lt"/>
                <a:ea typeface="微软雅黑" panose="020B0503020204020204" pitchFamily="34" charset="-122"/>
                <a:cs typeface="Times New Roman" panose="02020603050405020304" pitchFamily="18" charset="0"/>
              </a:rPr>
              <a:t>04</a:t>
            </a:r>
          </a:p>
        </p:txBody>
      </p:sp>
      <p:cxnSp>
        <p:nvCxnSpPr>
          <p:cNvPr id="86" name="MH_Other_12"/>
          <p:cNvCxnSpPr>
            <a:cxnSpLocks noChangeShapeType="1"/>
          </p:cNvCxnSpPr>
          <p:nvPr>
            <p:custDataLst>
              <p:tags r:id="rId19"/>
            </p:custDataLst>
          </p:nvPr>
        </p:nvCxnSpPr>
        <p:spPr bwMode="auto">
          <a:xfrm flipH="1" flipV="1">
            <a:off x="7108327" y="4124182"/>
            <a:ext cx="414031" cy="325563"/>
          </a:xfrm>
          <a:prstGeom prst="line">
            <a:avLst/>
          </a:prstGeom>
          <a:noFill/>
          <a:ln w="38100" algn="ctr">
            <a:solidFill>
              <a:srgbClr val="BFBFBF"/>
            </a:solidFill>
            <a:round/>
            <a:headEnd/>
            <a:tailEnd/>
          </a:ln>
          <a:extLst>
            <a:ext uri="{909E8E84-426E-40DD-AFC4-6F175D3DCCD1}">
              <a14:hiddenFill xmlns:a14="http://schemas.microsoft.com/office/drawing/2010/main">
                <a:noFill/>
              </a14:hiddenFill>
            </a:ext>
          </a:extLst>
        </p:spPr>
      </p:cxnSp>
      <p:sp>
        <p:nvSpPr>
          <p:cNvPr id="87" name="MH_SubTitle_3"/>
          <p:cNvSpPr txBox="1">
            <a:spLocks noChangeArrowheads="1"/>
          </p:cNvSpPr>
          <p:nvPr>
            <p:custDataLst>
              <p:tags r:id="rId20"/>
            </p:custDataLst>
          </p:nvPr>
        </p:nvSpPr>
        <p:spPr bwMode="auto">
          <a:xfrm>
            <a:off x="8554291" y="4121556"/>
            <a:ext cx="1153440" cy="305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200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zh-CN" altLang="en-US" sz="1800" dirty="0" smtClean="0">
                <a:solidFill>
                  <a:schemeClr val="accent1"/>
                </a:solidFill>
                <a:latin typeface="+mj-ea"/>
                <a:ea typeface="+mj-ea"/>
              </a:rPr>
              <a:t>添加标题</a:t>
            </a:r>
            <a:endParaRPr lang="zh-CN" altLang="en-US" sz="1800" dirty="0">
              <a:solidFill>
                <a:schemeClr val="accent1"/>
              </a:solidFill>
              <a:latin typeface="+mj-ea"/>
              <a:ea typeface="+mj-ea"/>
            </a:endParaRPr>
          </a:p>
        </p:txBody>
      </p:sp>
      <p:sp>
        <p:nvSpPr>
          <p:cNvPr id="88" name="Rectangle 50"/>
          <p:cNvSpPr/>
          <p:nvPr/>
        </p:nvSpPr>
        <p:spPr>
          <a:xfrm>
            <a:off x="8259215" y="4427034"/>
            <a:ext cx="1587958" cy="1015663"/>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cxnSp>
        <p:nvCxnSpPr>
          <p:cNvPr id="89" name="MH_Other_6"/>
          <p:cNvCxnSpPr>
            <a:cxnSpLocks noChangeShapeType="1"/>
          </p:cNvCxnSpPr>
          <p:nvPr>
            <p:custDataLst>
              <p:tags r:id="rId21"/>
            </p:custDataLst>
          </p:nvPr>
        </p:nvCxnSpPr>
        <p:spPr bwMode="auto">
          <a:xfrm>
            <a:off x="8512739" y="4444131"/>
            <a:ext cx="1194992" cy="0"/>
          </a:xfrm>
          <a:prstGeom prst="line">
            <a:avLst/>
          </a:prstGeom>
          <a:noFill/>
          <a:ln w="12700" algn="ctr">
            <a:solidFill>
              <a:srgbClr val="BFBFBF"/>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082652244"/>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60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60000">
                                          <p:cBhvr additive="base">
                                            <p:cTn id="7" dur="1000" fill="hold"/>
                                            <p:tgtEl>
                                              <p:spTgt spid="11"/>
                                            </p:tgtEl>
                                            <p:attrNameLst>
                                              <p:attrName>ppt_x</p:attrName>
                                            </p:attrNameLst>
                                          </p:cBhvr>
                                          <p:tavLst>
                                            <p:tav tm="0">
                                              <p:val>
                                                <p:strVal val="#ppt_x"/>
                                              </p:val>
                                            </p:tav>
                                            <p:tav tm="100000">
                                              <p:val>
                                                <p:strVal val="#ppt_x"/>
                                              </p:val>
                                            </p:tav>
                                          </p:tavLst>
                                        </p:anim>
                                        <p:anim calcmode="lin" valueType="num" p14:bounceEnd="60000">
                                          <p:cBhvr additive="base">
                                            <p:cTn id="8" dur="10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60000">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14:bounceEnd="60000">
                                          <p:cBhvr additive="base">
                                            <p:cTn id="11" dur="1000" fill="hold"/>
                                            <p:tgtEl>
                                              <p:spTgt spid="10"/>
                                            </p:tgtEl>
                                            <p:attrNameLst>
                                              <p:attrName>ppt_x</p:attrName>
                                            </p:attrNameLst>
                                          </p:cBhvr>
                                          <p:tavLst>
                                            <p:tav tm="0">
                                              <p:val>
                                                <p:strVal val="#ppt_x"/>
                                              </p:val>
                                            </p:tav>
                                            <p:tav tm="100000">
                                              <p:val>
                                                <p:strVal val="#ppt_x"/>
                                              </p:val>
                                            </p:tav>
                                          </p:tavLst>
                                        </p:anim>
                                        <p:anim calcmode="lin" valueType="num" p14:bounceEnd="60000">
                                          <p:cBhvr additive="base">
                                            <p:cTn id="12" dur="10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0000">
                                      <p:stCondLst>
                                        <p:cond delay="200"/>
                                      </p:stCondLst>
                                      <p:childTnLst>
                                        <p:set>
                                          <p:cBhvr>
                                            <p:cTn id="14" dur="1" fill="hold">
                                              <p:stCondLst>
                                                <p:cond delay="0"/>
                                              </p:stCondLst>
                                            </p:cTn>
                                            <p:tgtEl>
                                              <p:spTgt spid="9"/>
                                            </p:tgtEl>
                                            <p:attrNameLst>
                                              <p:attrName>style.visibility</p:attrName>
                                            </p:attrNameLst>
                                          </p:cBhvr>
                                          <p:to>
                                            <p:strVal val="visible"/>
                                          </p:to>
                                        </p:set>
                                        <p:anim calcmode="lin" valueType="num" p14:bounceEnd="60000">
                                          <p:cBhvr additive="base">
                                            <p:cTn id="15" dur="1000" fill="hold"/>
                                            <p:tgtEl>
                                              <p:spTgt spid="9"/>
                                            </p:tgtEl>
                                            <p:attrNameLst>
                                              <p:attrName>ppt_x</p:attrName>
                                            </p:attrNameLst>
                                          </p:cBhvr>
                                          <p:tavLst>
                                            <p:tav tm="0">
                                              <p:val>
                                                <p:strVal val="#ppt_x"/>
                                              </p:val>
                                            </p:tav>
                                            <p:tav tm="100000">
                                              <p:val>
                                                <p:strVal val="#ppt_x"/>
                                              </p:val>
                                            </p:tav>
                                          </p:tavLst>
                                        </p:anim>
                                        <p:anim calcmode="lin" valueType="num" p14:bounceEnd="60000">
                                          <p:cBhvr additive="base">
                                            <p:cTn id="16" dur="100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0000">
                                      <p:stCondLst>
                                        <p:cond delay="300"/>
                                      </p:stCondLst>
                                      <p:childTnLst>
                                        <p:set>
                                          <p:cBhvr>
                                            <p:cTn id="18" dur="1" fill="hold">
                                              <p:stCondLst>
                                                <p:cond delay="0"/>
                                              </p:stCondLst>
                                            </p:cTn>
                                            <p:tgtEl>
                                              <p:spTgt spid="6"/>
                                            </p:tgtEl>
                                            <p:attrNameLst>
                                              <p:attrName>style.visibility</p:attrName>
                                            </p:attrNameLst>
                                          </p:cBhvr>
                                          <p:to>
                                            <p:strVal val="visible"/>
                                          </p:to>
                                        </p:set>
                                        <p:anim calcmode="lin" valueType="num" p14:bounceEnd="60000">
                                          <p:cBhvr additive="base">
                                            <p:cTn id="19" dur="1000" fill="hold"/>
                                            <p:tgtEl>
                                              <p:spTgt spid="6"/>
                                            </p:tgtEl>
                                            <p:attrNameLst>
                                              <p:attrName>ppt_x</p:attrName>
                                            </p:attrNameLst>
                                          </p:cBhvr>
                                          <p:tavLst>
                                            <p:tav tm="0">
                                              <p:val>
                                                <p:strVal val="#ppt_x"/>
                                              </p:val>
                                            </p:tav>
                                            <p:tav tm="100000">
                                              <p:val>
                                                <p:strVal val="#ppt_x"/>
                                              </p:val>
                                            </p:tav>
                                          </p:tavLst>
                                        </p:anim>
                                        <p:anim calcmode="lin" valueType="num" p14:bounceEnd="60000">
                                          <p:cBhvr additive="base">
                                            <p:cTn id="20" dur="10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0000">
                                      <p:stCondLst>
                                        <p:cond delay="400"/>
                                      </p:stCondLst>
                                      <p:childTnLst>
                                        <p:set>
                                          <p:cBhvr>
                                            <p:cTn id="22" dur="1" fill="hold">
                                              <p:stCondLst>
                                                <p:cond delay="0"/>
                                              </p:stCondLst>
                                            </p:cTn>
                                            <p:tgtEl>
                                              <p:spTgt spid="5"/>
                                            </p:tgtEl>
                                            <p:attrNameLst>
                                              <p:attrName>style.visibility</p:attrName>
                                            </p:attrNameLst>
                                          </p:cBhvr>
                                          <p:to>
                                            <p:strVal val="visible"/>
                                          </p:to>
                                        </p:set>
                                        <p:anim calcmode="lin" valueType="num" p14:bounceEnd="60000">
                                          <p:cBhvr additive="base">
                                            <p:cTn id="23" dur="1000" fill="hold"/>
                                            <p:tgtEl>
                                              <p:spTgt spid="5"/>
                                            </p:tgtEl>
                                            <p:attrNameLst>
                                              <p:attrName>ppt_x</p:attrName>
                                            </p:attrNameLst>
                                          </p:cBhvr>
                                          <p:tavLst>
                                            <p:tav tm="0">
                                              <p:val>
                                                <p:strVal val="#ppt_x"/>
                                              </p:val>
                                            </p:tav>
                                            <p:tav tm="100000">
                                              <p:val>
                                                <p:strVal val="#ppt_x"/>
                                              </p:val>
                                            </p:tav>
                                          </p:tavLst>
                                        </p:anim>
                                        <p:anim calcmode="lin" valueType="num" p14:bounceEnd="60000">
                                          <p:cBhvr additive="base">
                                            <p:cTn id="24" dur="100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60000">
                                      <p:stCondLst>
                                        <p:cond delay="500"/>
                                      </p:stCondLst>
                                      <p:childTnLst>
                                        <p:set>
                                          <p:cBhvr>
                                            <p:cTn id="26" dur="1" fill="hold">
                                              <p:stCondLst>
                                                <p:cond delay="0"/>
                                              </p:stCondLst>
                                            </p:cTn>
                                            <p:tgtEl>
                                              <p:spTgt spid="3"/>
                                            </p:tgtEl>
                                            <p:attrNameLst>
                                              <p:attrName>style.visibility</p:attrName>
                                            </p:attrNameLst>
                                          </p:cBhvr>
                                          <p:to>
                                            <p:strVal val="visible"/>
                                          </p:to>
                                        </p:set>
                                        <p:anim calcmode="lin" valueType="num" p14:bounceEnd="60000">
                                          <p:cBhvr additive="base">
                                            <p:cTn id="27" dur="1000" fill="hold"/>
                                            <p:tgtEl>
                                              <p:spTgt spid="3"/>
                                            </p:tgtEl>
                                            <p:attrNameLst>
                                              <p:attrName>ppt_x</p:attrName>
                                            </p:attrNameLst>
                                          </p:cBhvr>
                                          <p:tavLst>
                                            <p:tav tm="0">
                                              <p:val>
                                                <p:strVal val="#ppt_x"/>
                                              </p:val>
                                            </p:tav>
                                            <p:tav tm="100000">
                                              <p:val>
                                                <p:strVal val="#ppt_x"/>
                                              </p:val>
                                            </p:tav>
                                          </p:tavLst>
                                        </p:anim>
                                        <p:anim calcmode="lin" valueType="num" p14:bounceEnd="60000">
                                          <p:cBhvr additive="base">
                                            <p:cTn id="28" dur="1000" fill="hold"/>
                                            <p:tgtEl>
                                              <p:spTgt spid="3"/>
                                            </p:tgtEl>
                                            <p:attrNameLst>
                                              <p:attrName>ppt_y</p:attrName>
                                            </p:attrNameLst>
                                          </p:cBhvr>
                                          <p:tavLst>
                                            <p:tav tm="0">
                                              <p:val>
                                                <p:strVal val="0-#ppt_h/2"/>
                                              </p:val>
                                            </p:tav>
                                            <p:tav tm="100000">
                                              <p:val>
                                                <p:strVal val="#ppt_y"/>
                                              </p:val>
                                            </p:tav>
                                          </p:tavLst>
                                        </p:anim>
                                      </p:childTnLst>
                                    </p:cTn>
                                  </p:par>
                                </p:childTnLst>
                              </p:cTn>
                            </p:par>
                            <p:par>
                              <p:cTn id="29" fill="hold">
                                <p:stCondLst>
                                  <p:cond delay="1500"/>
                                </p:stCondLst>
                                <p:childTnLst>
                                  <p:par>
                                    <p:cTn id="30" presetID="22" presetClass="entr" presetSubtype="2" fill="hold" nodeType="after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wipe(right)">
                                          <p:cBhvr>
                                            <p:cTn id="32" dur="500"/>
                                            <p:tgtEl>
                                              <p:spTgt spid="70"/>
                                            </p:tgtEl>
                                          </p:cBhvr>
                                        </p:animEffect>
                                      </p:childTnLst>
                                    </p:cTn>
                                  </p:par>
                                  <p:par>
                                    <p:cTn id="33" presetID="45" presetClass="entr" presetSubtype="0" fill="hold" grpId="0" nodeType="withEffect">
                                      <p:stCondLst>
                                        <p:cond delay="0"/>
                                      </p:stCondLst>
                                      <p:iterate type="lt">
                                        <p:tmPct val="10000"/>
                                      </p:iterate>
                                      <p:childTnLst>
                                        <p:set>
                                          <p:cBhvr>
                                            <p:cTn id="34" dur="1" fill="hold">
                                              <p:stCondLst>
                                                <p:cond delay="0"/>
                                              </p:stCondLst>
                                            </p:cTn>
                                            <p:tgtEl>
                                              <p:spTgt spid="72"/>
                                            </p:tgtEl>
                                            <p:attrNameLst>
                                              <p:attrName>style.visibility</p:attrName>
                                            </p:attrNameLst>
                                          </p:cBhvr>
                                          <p:to>
                                            <p:strVal val="visible"/>
                                          </p:to>
                                        </p:set>
                                        <p:animEffect transition="in" filter="fade">
                                          <p:cBhvr>
                                            <p:cTn id="35" dur="1000"/>
                                            <p:tgtEl>
                                              <p:spTgt spid="72"/>
                                            </p:tgtEl>
                                          </p:cBhvr>
                                        </p:animEffect>
                                        <p:anim calcmode="lin" valueType="num">
                                          <p:cBhvr>
                                            <p:cTn id="36" dur="1000" fill="hold"/>
                                            <p:tgtEl>
                                              <p:spTgt spid="72"/>
                                            </p:tgtEl>
                                            <p:attrNameLst>
                                              <p:attrName>ppt_w</p:attrName>
                                            </p:attrNameLst>
                                          </p:cBhvr>
                                          <p:tavLst>
                                            <p:tav tm="0" fmla="#ppt_w*sin(2.5*pi*$)">
                                              <p:val>
                                                <p:fltVal val="0"/>
                                              </p:val>
                                            </p:tav>
                                            <p:tav tm="100000">
                                              <p:val>
                                                <p:fltVal val="1"/>
                                              </p:val>
                                            </p:tav>
                                          </p:tavLst>
                                        </p:anim>
                                        <p:anim calcmode="lin" valueType="num">
                                          <p:cBhvr>
                                            <p:cTn id="37" dur="1000" fill="hold"/>
                                            <p:tgtEl>
                                              <p:spTgt spid="72"/>
                                            </p:tgtEl>
                                            <p:attrNameLst>
                                              <p:attrName>ppt_h</p:attrName>
                                            </p:attrNameLst>
                                          </p:cBhvr>
                                          <p:tavLst>
                                            <p:tav tm="0">
                                              <p:val>
                                                <p:strVal val="#ppt_h"/>
                                              </p:val>
                                            </p:tav>
                                            <p:tav tm="100000">
                                              <p:val>
                                                <p:strVal val="#ppt_h"/>
                                              </p:val>
                                            </p:tav>
                                          </p:tavLst>
                                        </p:anim>
                                      </p:childTnLst>
                                    </p:cTn>
                                  </p:par>
                                  <p:par>
                                    <p:cTn id="38" presetID="36" presetClass="emph" presetSubtype="0" fill="hold" grpId="1" nodeType="withEffect">
                                      <p:stCondLst>
                                        <p:cond delay="0"/>
                                      </p:stCondLst>
                                      <p:iterate type="lt">
                                        <p:tmPct val="10000"/>
                                      </p:iterate>
                                      <p:childTnLst>
                                        <p:animScale>
                                          <p:cBhvr>
                                            <p:cTn id="39" dur="500" autoRev="1" fill="hold">
                                              <p:stCondLst>
                                                <p:cond delay="0"/>
                                              </p:stCondLst>
                                            </p:cTn>
                                            <p:tgtEl>
                                              <p:spTgt spid="72"/>
                                            </p:tgtEl>
                                          </p:cBhvr>
                                          <p:to x="80000" y="100000"/>
                                        </p:animScale>
                                        <p:anim by="(#ppt_w*0.10)" calcmode="lin" valueType="num">
                                          <p:cBhvr>
                                            <p:cTn id="40" dur="500" autoRev="1" fill="hold">
                                              <p:stCondLst>
                                                <p:cond delay="0"/>
                                              </p:stCondLst>
                                            </p:cTn>
                                            <p:tgtEl>
                                              <p:spTgt spid="72"/>
                                            </p:tgtEl>
                                            <p:attrNameLst>
                                              <p:attrName>ppt_x</p:attrName>
                                            </p:attrNameLst>
                                          </p:cBhvr>
                                        </p:anim>
                                        <p:anim by="(-#ppt_w*0.10)" calcmode="lin" valueType="num">
                                          <p:cBhvr>
                                            <p:cTn id="41" dur="500" autoRev="1" fill="hold">
                                              <p:stCondLst>
                                                <p:cond delay="0"/>
                                              </p:stCondLst>
                                            </p:cTn>
                                            <p:tgtEl>
                                              <p:spTgt spid="72"/>
                                            </p:tgtEl>
                                            <p:attrNameLst>
                                              <p:attrName>ppt_y</p:attrName>
                                            </p:attrNameLst>
                                          </p:cBhvr>
                                        </p:anim>
                                        <p:animRot by="-480000">
                                          <p:cBhvr>
                                            <p:cTn id="42" dur="500" autoRev="1" fill="hold">
                                              <p:stCondLst>
                                                <p:cond delay="0"/>
                                              </p:stCondLst>
                                            </p:cTn>
                                            <p:tgtEl>
                                              <p:spTgt spid="72"/>
                                            </p:tgtEl>
                                            <p:attrNameLst>
                                              <p:attrName>r</p:attrName>
                                            </p:attrNameLst>
                                          </p:cBhvr>
                                        </p:animRot>
                                      </p:childTnLst>
                                    </p:cTn>
                                  </p:par>
                                  <p:par>
                                    <p:cTn id="43" presetID="50" presetClass="entr" presetSubtype="0" decel="100000" fill="hold" nodeType="withEffect">
                                      <p:stCondLst>
                                        <p:cond delay="0"/>
                                      </p:stCondLst>
                                      <p:childTnLst>
                                        <p:set>
                                          <p:cBhvr>
                                            <p:cTn id="44" dur="1" fill="hold">
                                              <p:stCondLst>
                                                <p:cond delay="0"/>
                                              </p:stCondLst>
                                            </p:cTn>
                                            <p:tgtEl>
                                              <p:spTgt spid="74"/>
                                            </p:tgtEl>
                                            <p:attrNameLst>
                                              <p:attrName>style.visibility</p:attrName>
                                            </p:attrNameLst>
                                          </p:cBhvr>
                                          <p:to>
                                            <p:strVal val="visible"/>
                                          </p:to>
                                        </p:set>
                                        <p:anim calcmode="lin" valueType="num">
                                          <p:cBhvr>
                                            <p:cTn id="45" dur="1000" fill="hold"/>
                                            <p:tgtEl>
                                              <p:spTgt spid="74"/>
                                            </p:tgtEl>
                                            <p:attrNameLst>
                                              <p:attrName>ppt_w</p:attrName>
                                            </p:attrNameLst>
                                          </p:cBhvr>
                                          <p:tavLst>
                                            <p:tav tm="0">
                                              <p:val>
                                                <p:strVal val="#ppt_w+.3"/>
                                              </p:val>
                                            </p:tav>
                                            <p:tav tm="100000">
                                              <p:val>
                                                <p:strVal val="#ppt_w"/>
                                              </p:val>
                                            </p:tav>
                                          </p:tavLst>
                                        </p:anim>
                                        <p:anim calcmode="lin" valueType="num">
                                          <p:cBhvr>
                                            <p:cTn id="46" dur="1000" fill="hold"/>
                                            <p:tgtEl>
                                              <p:spTgt spid="74"/>
                                            </p:tgtEl>
                                            <p:attrNameLst>
                                              <p:attrName>ppt_h</p:attrName>
                                            </p:attrNameLst>
                                          </p:cBhvr>
                                          <p:tavLst>
                                            <p:tav tm="0">
                                              <p:val>
                                                <p:strVal val="#ppt_h"/>
                                              </p:val>
                                            </p:tav>
                                            <p:tav tm="100000">
                                              <p:val>
                                                <p:strVal val="#ppt_h"/>
                                              </p:val>
                                            </p:tav>
                                          </p:tavLst>
                                        </p:anim>
                                        <p:animEffect transition="in" filter="fade">
                                          <p:cBhvr>
                                            <p:cTn id="47" dur="1000"/>
                                            <p:tgtEl>
                                              <p:spTgt spid="74"/>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71"/>
                                            </p:tgtEl>
                                            <p:attrNameLst>
                                              <p:attrName>style.visibility</p:attrName>
                                            </p:attrNameLst>
                                          </p:cBhvr>
                                          <p:to>
                                            <p:strVal val="visible"/>
                                          </p:to>
                                        </p:set>
                                        <p:anim calcmode="lin" valueType="num">
                                          <p:cBhvr>
                                            <p:cTn id="50" dur="750" fill="hold"/>
                                            <p:tgtEl>
                                              <p:spTgt spid="71"/>
                                            </p:tgtEl>
                                            <p:attrNameLst>
                                              <p:attrName>ppt_w</p:attrName>
                                            </p:attrNameLst>
                                          </p:cBhvr>
                                          <p:tavLst>
                                            <p:tav tm="0">
                                              <p:val>
                                                <p:fltVal val="0"/>
                                              </p:val>
                                            </p:tav>
                                            <p:tav tm="100000">
                                              <p:val>
                                                <p:strVal val="#ppt_w"/>
                                              </p:val>
                                            </p:tav>
                                          </p:tavLst>
                                        </p:anim>
                                        <p:anim calcmode="lin" valueType="num">
                                          <p:cBhvr>
                                            <p:cTn id="51" dur="750" fill="hold"/>
                                            <p:tgtEl>
                                              <p:spTgt spid="71"/>
                                            </p:tgtEl>
                                            <p:attrNameLst>
                                              <p:attrName>ppt_h</p:attrName>
                                            </p:attrNameLst>
                                          </p:cBhvr>
                                          <p:tavLst>
                                            <p:tav tm="0">
                                              <p:val>
                                                <p:fltVal val="0"/>
                                              </p:val>
                                            </p:tav>
                                            <p:tav tm="100000">
                                              <p:val>
                                                <p:strVal val="#ppt_h"/>
                                              </p:val>
                                            </p:tav>
                                          </p:tavLst>
                                        </p:anim>
                                        <p:anim calcmode="lin" valueType="num">
                                          <p:cBhvr>
                                            <p:cTn id="52" dur="750" fill="hold"/>
                                            <p:tgtEl>
                                              <p:spTgt spid="71"/>
                                            </p:tgtEl>
                                            <p:attrNameLst>
                                              <p:attrName>style.rotation</p:attrName>
                                            </p:attrNameLst>
                                          </p:cBhvr>
                                          <p:tavLst>
                                            <p:tav tm="0">
                                              <p:val>
                                                <p:fltVal val="90"/>
                                              </p:val>
                                            </p:tav>
                                            <p:tav tm="100000">
                                              <p:val>
                                                <p:fltVal val="0"/>
                                              </p:val>
                                            </p:tav>
                                          </p:tavLst>
                                        </p:anim>
                                        <p:animEffect transition="in" filter="fade">
                                          <p:cBhvr>
                                            <p:cTn id="53" dur="750"/>
                                            <p:tgtEl>
                                              <p:spTgt spid="71"/>
                                            </p:tgtEl>
                                          </p:cBhvr>
                                        </p:animEffect>
                                      </p:childTnLst>
                                    </p:cTn>
                                  </p:par>
                                  <p:par>
                                    <p:cTn id="54" presetID="50" presetClass="entr" presetSubtype="0" decel="100000" fill="hold" grpId="0" nodeType="withEffect">
                                      <p:stCondLst>
                                        <p:cond delay="500"/>
                                      </p:stCondLst>
                                      <p:childTnLst>
                                        <p:set>
                                          <p:cBhvr>
                                            <p:cTn id="55" dur="1" fill="hold">
                                              <p:stCondLst>
                                                <p:cond delay="0"/>
                                              </p:stCondLst>
                                            </p:cTn>
                                            <p:tgtEl>
                                              <p:spTgt spid="73"/>
                                            </p:tgtEl>
                                            <p:attrNameLst>
                                              <p:attrName>style.visibility</p:attrName>
                                            </p:attrNameLst>
                                          </p:cBhvr>
                                          <p:to>
                                            <p:strVal val="visible"/>
                                          </p:to>
                                        </p:set>
                                        <p:anim calcmode="lin" valueType="num">
                                          <p:cBhvr>
                                            <p:cTn id="56" dur="1000" fill="hold"/>
                                            <p:tgtEl>
                                              <p:spTgt spid="73"/>
                                            </p:tgtEl>
                                            <p:attrNameLst>
                                              <p:attrName>ppt_w</p:attrName>
                                            </p:attrNameLst>
                                          </p:cBhvr>
                                          <p:tavLst>
                                            <p:tav tm="0">
                                              <p:val>
                                                <p:strVal val="#ppt_w+.3"/>
                                              </p:val>
                                            </p:tav>
                                            <p:tav tm="100000">
                                              <p:val>
                                                <p:strVal val="#ppt_w"/>
                                              </p:val>
                                            </p:tav>
                                          </p:tavLst>
                                        </p:anim>
                                        <p:anim calcmode="lin" valueType="num">
                                          <p:cBhvr>
                                            <p:cTn id="57" dur="1000" fill="hold"/>
                                            <p:tgtEl>
                                              <p:spTgt spid="73"/>
                                            </p:tgtEl>
                                            <p:attrNameLst>
                                              <p:attrName>ppt_h</p:attrName>
                                            </p:attrNameLst>
                                          </p:cBhvr>
                                          <p:tavLst>
                                            <p:tav tm="0">
                                              <p:val>
                                                <p:strVal val="#ppt_h"/>
                                              </p:val>
                                            </p:tav>
                                            <p:tav tm="100000">
                                              <p:val>
                                                <p:strVal val="#ppt_h"/>
                                              </p:val>
                                            </p:tav>
                                          </p:tavLst>
                                        </p:anim>
                                        <p:animEffect transition="in" filter="fade">
                                          <p:cBhvr>
                                            <p:cTn id="58" dur="1000"/>
                                            <p:tgtEl>
                                              <p:spTgt spid="73"/>
                                            </p:tgtEl>
                                          </p:cBhvr>
                                        </p:animEffect>
                                      </p:childTnLst>
                                    </p:cTn>
                                  </p:par>
                                </p:childTnLst>
                              </p:cTn>
                            </p:par>
                            <p:par>
                              <p:cTn id="59" fill="hold">
                                <p:stCondLst>
                                  <p:cond delay="3000"/>
                                </p:stCondLst>
                                <p:childTnLst>
                                  <p:par>
                                    <p:cTn id="60" presetID="22" presetClass="entr" presetSubtype="8" fill="hold" nodeType="afterEffect">
                                      <p:stCondLst>
                                        <p:cond delay="0"/>
                                      </p:stCondLst>
                                      <p:childTnLst>
                                        <p:set>
                                          <p:cBhvr>
                                            <p:cTn id="61" dur="1" fill="hold">
                                              <p:stCondLst>
                                                <p:cond delay="0"/>
                                              </p:stCondLst>
                                            </p:cTn>
                                            <p:tgtEl>
                                              <p:spTgt spid="76"/>
                                            </p:tgtEl>
                                            <p:attrNameLst>
                                              <p:attrName>style.visibility</p:attrName>
                                            </p:attrNameLst>
                                          </p:cBhvr>
                                          <p:to>
                                            <p:strVal val="visible"/>
                                          </p:to>
                                        </p:set>
                                        <p:animEffect transition="in" filter="wipe(left)">
                                          <p:cBhvr>
                                            <p:cTn id="62" dur="500"/>
                                            <p:tgtEl>
                                              <p:spTgt spid="76"/>
                                            </p:tgtEl>
                                          </p:cBhvr>
                                        </p:animEffect>
                                      </p:childTnLst>
                                    </p:cTn>
                                  </p:par>
                                  <p:par>
                                    <p:cTn id="63" presetID="45" presetClass="entr" presetSubtype="0" fill="hold" grpId="0" nodeType="withEffect">
                                      <p:stCondLst>
                                        <p:cond delay="0"/>
                                      </p:stCondLst>
                                      <p:iterate type="lt">
                                        <p:tmPct val="10000"/>
                                      </p:iterate>
                                      <p:childTnLst>
                                        <p:set>
                                          <p:cBhvr>
                                            <p:cTn id="64" dur="1" fill="hold">
                                              <p:stCondLst>
                                                <p:cond delay="0"/>
                                              </p:stCondLst>
                                            </p:cTn>
                                            <p:tgtEl>
                                              <p:spTgt spid="77"/>
                                            </p:tgtEl>
                                            <p:attrNameLst>
                                              <p:attrName>style.visibility</p:attrName>
                                            </p:attrNameLst>
                                          </p:cBhvr>
                                          <p:to>
                                            <p:strVal val="visible"/>
                                          </p:to>
                                        </p:set>
                                        <p:animEffect transition="in" filter="fade">
                                          <p:cBhvr>
                                            <p:cTn id="65" dur="1000"/>
                                            <p:tgtEl>
                                              <p:spTgt spid="77"/>
                                            </p:tgtEl>
                                          </p:cBhvr>
                                        </p:animEffect>
                                        <p:anim calcmode="lin" valueType="num">
                                          <p:cBhvr>
                                            <p:cTn id="66" dur="1000" fill="hold"/>
                                            <p:tgtEl>
                                              <p:spTgt spid="77"/>
                                            </p:tgtEl>
                                            <p:attrNameLst>
                                              <p:attrName>ppt_w</p:attrName>
                                            </p:attrNameLst>
                                          </p:cBhvr>
                                          <p:tavLst>
                                            <p:tav tm="0" fmla="#ppt_w*sin(2.5*pi*$)">
                                              <p:val>
                                                <p:fltVal val="0"/>
                                              </p:val>
                                            </p:tav>
                                            <p:tav tm="100000">
                                              <p:val>
                                                <p:fltVal val="1"/>
                                              </p:val>
                                            </p:tav>
                                          </p:tavLst>
                                        </p:anim>
                                        <p:anim calcmode="lin" valueType="num">
                                          <p:cBhvr>
                                            <p:cTn id="67" dur="1000" fill="hold"/>
                                            <p:tgtEl>
                                              <p:spTgt spid="77"/>
                                            </p:tgtEl>
                                            <p:attrNameLst>
                                              <p:attrName>ppt_h</p:attrName>
                                            </p:attrNameLst>
                                          </p:cBhvr>
                                          <p:tavLst>
                                            <p:tav tm="0">
                                              <p:val>
                                                <p:strVal val="#ppt_h"/>
                                              </p:val>
                                            </p:tav>
                                            <p:tav tm="100000">
                                              <p:val>
                                                <p:strVal val="#ppt_h"/>
                                              </p:val>
                                            </p:tav>
                                          </p:tavLst>
                                        </p:anim>
                                      </p:childTnLst>
                                    </p:cTn>
                                  </p:par>
                                  <p:par>
                                    <p:cTn id="68" presetID="36" presetClass="emph" presetSubtype="0" fill="hold" grpId="1" nodeType="withEffect">
                                      <p:stCondLst>
                                        <p:cond delay="0"/>
                                      </p:stCondLst>
                                      <p:iterate type="lt">
                                        <p:tmPct val="10000"/>
                                      </p:iterate>
                                      <p:childTnLst>
                                        <p:animScale>
                                          <p:cBhvr>
                                            <p:cTn id="69" dur="500" autoRev="1" fill="hold">
                                              <p:stCondLst>
                                                <p:cond delay="0"/>
                                              </p:stCondLst>
                                            </p:cTn>
                                            <p:tgtEl>
                                              <p:spTgt spid="77"/>
                                            </p:tgtEl>
                                          </p:cBhvr>
                                          <p:to x="80000" y="100000"/>
                                        </p:animScale>
                                        <p:anim by="(#ppt_w*0.10)" calcmode="lin" valueType="num">
                                          <p:cBhvr>
                                            <p:cTn id="70" dur="500" autoRev="1" fill="hold">
                                              <p:stCondLst>
                                                <p:cond delay="0"/>
                                              </p:stCondLst>
                                            </p:cTn>
                                            <p:tgtEl>
                                              <p:spTgt spid="77"/>
                                            </p:tgtEl>
                                            <p:attrNameLst>
                                              <p:attrName>ppt_x</p:attrName>
                                            </p:attrNameLst>
                                          </p:cBhvr>
                                        </p:anim>
                                        <p:anim by="(-#ppt_w*0.10)" calcmode="lin" valueType="num">
                                          <p:cBhvr>
                                            <p:cTn id="71" dur="500" autoRev="1" fill="hold">
                                              <p:stCondLst>
                                                <p:cond delay="0"/>
                                              </p:stCondLst>
                                            </p:cTn>
                                            <p:tgtEl>
                                              <p:spTgt spid="77"/>
                                            </p:tgtEl>
                                            <p:attrNameLst>
                                              <p:attrName>ppt_y</p:attrName>
                                            </p:attrNameLst>
                                          </p:cBhvr>
                                        </p:anim>
                                        <p:animRot by="-480000">
                                          <p:cBhvr>
                                            <p:cTn id="72" dur="500" autoRev="1" fill="hold">
                                              <p:stCondLst>
                                                <p:cond delay="0"/>
                                              </p:stCondLst>
                                            </p:cTn>
                                            <p:tgtEl>
                                              <p:spTgt spid="77"/>
                                            </p:tgtEl>
                                            <p:attrNameLst>
                                              <p:attrName>r</p:attrName>
                                            </p:attrNameLst>
                                          </p:cBhvr>
                                        </p:animRot>
                                      </p:childTnLst>
                                    </p:cTn>
                                  </p:par>
                                  <p:par>
                                    <p:cTn id="73" presetID="50" presetClass="entr" presetSubtype="0" decel="100000" fill="hold" nodeType="withEffect">
                                      <p:stCondLst>
                                        <p:cond delay="0"/>
                                      </p:stCondLst>
                                      <p:childTnLst>
                                        <p:set>
                                          <p:cBhvr>
                                            <p:cTn id="74" dur="1" fill="hold">
                                              <p:stCondLst>
                                                <p:cond delay="0"/>
                                              </p:stCondLst>
                                            </p:cTn>
                                            <p:tgtEl>
                                              <p:spTgt spid="79"/>
                                            </p:tgtEl>
                                            <p:attrNameLst>
                                              <p:attrName>style.visibility</p:attrName>
                                            </p:attrNameLst>
                                          </p:cBhvr>
                                          <p:to>
                                            <p:strVal val="visible"/>
                                          </p:to>
                                        </p:set>
                                        <p:anim calcmode="lin" valueType="num">
                                          <p:cBhvr>
                                            <p:cTn id="75" dur="1000" fill="hold"/>
                                            <p:tgtEl>
                                              <p:spTgt spid="79"/>
                                            </p:tgtEl>
                                            <p:attrNameLst>
                                              <p:attrName>ppt_w</p:attrName>
                                            </p:attrNameLst>
                                          </p:cBhvr>
                                          <p:tavLst>
                                            <p:tav tm="0">
                                              <p:val>
                                                <p:strVal val="#ppt_w+.3"/>
                                              </p:val>
                                            </p:tav>
                                            <p:tav tm="100000">
                                              <p:val>
                                                <p:strVal val="#ppt_w"/>
                                              </p:val>
                                            </p:tav>
                                          </p:tavLst>
                                        </p:anim>
                                        <p:anim calcmode="lin" valueType="num">
                                          <p:cBhvr>
                                            <p:cTn id="76" dur="1000" fill="hold"/>
                                            <p:tgtEl>
                                              <p:spTgt spid="79"/>
                                            </p:tgtEl>
                                            <p:attrNameLst>
                                              <p:attrName>ppt_h</p:attrName>
                                            </p:attrNameLst>
                                          </p:cBhvr>
                                          <p:tavLst>
                                            <p:tav tm="0">
                                              <p:val>
                                                <p:strVal val="#ppt_h"/>
                                              </p:val>
                                            </p:tav>
                                            <p:tav tm="100000">
                                              <p:val>
                                                <p:strVal val="#ppt_h"/>
                                              </p:val>
                                            </p:tav>
                                          </p:tavLst>
                                        </p:anim>
                                        <p:animEffect transition="in" filter="fade">
                                          <p:cBhvr>
                                            <p:cTn id="77" dur="1000"/>
                                            <p:tgtEl>
                                              <p:spTgt spid="79"/>
                                            </p:tgtEl>
                                          </p:cBhvr>
                                        </p:animEffect>
                                      </p:childTnLst>
                                    </p:cTn>
                                  </p:par>
                                  <p:par>
                                    <p:cTn id="78" presetID="31" presetClass="entr" presetSubtype="0" fill="hold" grpId="0" nodeType="withEffect">
                                      <p:stCondLst>
                                        <p:cond delay="0"/>
                                      </p:stCondLst>
                                      <p:childTnLst>
                                        <p:set>
                                          <p:cBhvr>
                                            <p:cTn id="79" dur="1" fill="hold">
                                              <p:stCondLst>
                                                <p:cond delay="0"/>
                                              </p:stCondLst>
                                            </p:cTn>
                                            <p:tgtEl>
                                              <p:spTgt spid="75"/>
                                            </p:tgtEl>
                                            <p:attrNameLst>
                                              <p:attrName>style.visibility</p:attrName>
                                            </p:attrNameLst>
                                          </p:cBhvr>
                                          <p:to>
                                            <p:strVal val="visible"/>
                                          </p:to>
                                        </p:set>
                                        <p:anim calcmode="lin" valueType="num">
                                          <p:cBhvr>
                                            <p:cTn id="80" dur="750" fill="hold"/>
                                            <p:tgtEl>
                                              <p:spTgt spid="75"/>
                                            </p:tgtEl>
                                            <p:attrNameLst>
                                              <p:attrName>ppt_w</p:attrName>
                                            </p:attrNameLst>
                                          </p:cBhvr>
                                          <p:tavLst>
                                            <p:tav tm="0">
                                              <p:val>
                                                <p:fltVal val="0"/>
                                              </p:val>
                                            </p:tav>
                                            <p:tav tm="100000">
                                              <p:val>
                                                <p:strVal val="#ppt_w"/>
                                              </p:val>
                                            </p:tav>
                                          </p:tavLst>
                                        </p:anim>
                                        <p:anim calcmode="lin" valueType="num">
                                          <p:cBhvr>
                                            <p:cTn id="81" dur="750" fill="hold"/>
                                            <p:tgtEl>
                                              <p:spTgt spid="75"/>
                                            </p:tgtEl>
                                            <p:attrNameLst>
                                              <p:attrName>ppt_h</p:attrName>
                                            </p:attrNameLst>
                                          </p:cBhvr>
                                          <p:tavLst>
                                            <p:tav tm="0">
                                              <p:val>
                                                <p:fltVal val="0"/>
                                              </p:val>
                                            </p:tav>
                                            <p:tav tm="100000">
                                              <p:val>
                                                <p:strVal val="#ppt_h"/>
                                              </p:val>
                                            </p:tav>
                                          </p:tavLst>
                                        </p:anim>
                                        <p:anim calcmode="lin" valueType="num">
                                          <p:cBhvr>
                                            <p:cTn id="82" dur="750" fill="hold"/>
                                            <p:tgtEl>
                                              <p:spTgt spid="75"/>
                                            </p:tgtEl>
                                            <p:attrNameLst>
                                              <p:attrName>style.rotation</p:attrName>
                                            </p:attrNameLst>
                                          </p:cBhvr>
                                          <p:tavLst>
                                            <p:tav tm="0">
                                              <p:val>
                                                <p:fltVal val="90"/>
                                              </p:val>
                                            </p:tav>
                                            <p:tav tm="100000">
                                              <p:val>
                                                <p:fltVal val="0"/>
                                              </p:val>
                                            </p:tav>
                                          </p:tavLst>
                                        </p:anim>
                                        <p:animEffect transition="in" filter="fade">
                                          <p:cBhvr>
                                            <p:cTn id="83" dur="750"/>
                                            <p:tgtEl>
                                              <p:spTgt spid="75"/>
                                            </p:tgtEl>
                                          </p:cBhvr>
                                        </p:animEffect>
                                      </p:childTnLst>
                                    </p:cTn>
                                  </p:par>
                                  <p:par>
                                    <p:cTn id="84" presetID="50" presetClass="entr" presetSubtype="0" decel="100000" fill="hold" grpId="0" nodeType="withEffect">
                                      <p:stCondLst>
                                        <p:cond delay="500"/>
                                      </p:stCondLst>
                                      <p:childTnLst>
                                        <p:set>
                                          <p:cBhvr>
                                            <p:cTn id="85" dur="1" fill="hold">
                                              <p:stCondLst>
                                                <p:cond delay="0"/>
                                              </p:stCondLst>
                                            </p:cTn>
                                            <p:tgtEl>
                                              <p:spTgt spid="78"/>
                                            </p:tgtEl>
                                            <p:attrNameLst>
                                              <p:attrName>style.visibility</p:attrName>
                                            </p:attrNameLst>
                                          </p:cBhvr>
                                          <p:to>
                                            <p:strVal val="visible"/>
                                          </p:to>
                                        </p:set>
                                        <p:anim calcmode="lin" valueType="num">
                                          <p:cBhvr>
                                            <p:cTn id="86" dur="1000" fill="hold"/>
                                            <p:tgtEl>
                                              <p:spTgt spid="78"/>
                                            </p:tgtEl>
                                            <p:attrNameLst>
                                              <p:attrName>ppt_w</p:attrName>
                                            </p:attrNameLst>
                                          </p:cBhvr>
                                          <p:tavLst>
                                            <p:tav tm="0">
                                              <p:val>
                                                <p:strVal val="#ppt_w+.3"/>
                                              </p:val>
                                            </p:tav>
                                            <p:tav tm="100000">
                                              <p:val>
                                                <p:strVal val="#ppt_w"/>
                                              </p:val>
                                            </p:tav>
                                          </p:tavLst>
                                        </p:anim>
                                        <p:anim calcmode="lin" valueType="num">
                                          <p:cBhvr>
                                            <p:cTn id="87" dur="1000" fill="hold"/>
                                            <p:tgtEl>
                                              <p:spTgt spid="78"/>
                                            </p:tgtEl>
                                            <p:attrNameLst>
                                              <p:attrName>ppt_h</p:attrName>
                                            </p:attrNameLst>
                                          </p:cBhvr>
                                          <p:tavLst>
                                            <p:tav tm="0">
                                              <p:val>
                                                <p:strVal val="#ppt_h"/>
                                              </p:val>
                                            </p:tav>
                                            <p:tav tm="100000">
                                              <p:val>
                                                <p:strVal val="#ppt_h"/>
                                              </p:val>
                                            </p:tav>
                                          </p:tavLst>
                                        </p:anim>
                                        <p:animEffect transition="in" filter="fade">
                                          <p:cBhvr>
                                            <p:cTn id="88" dur="1000"/>
                                            <p:tgtEl>
                                              <p:spTgt spid="78"/>
                                            </p:tgtEl>
                                          </p:cBhvr>
                                        </p:animEffect>
                                      </p:childTnLst>
                                    </p:cTn>
                                  </p:par>
                                </p:childTnLst>
                              </p:cTn>
                            </p:par>
                            <p:par>
                              <p:cTn id="89" fill="hold">
                                <p:stCondLst>
                                  <p:cond delay="4500"/>
                                </p:stCondLst>
                                <p:childTnLst>
                                  <p:par>
                                    <p:cTn id="90" presetID="22" presetClass="entr" presetSubtype="2" fill="hold" nodeType="afterEffect">
                                      <p:stCondLst>
                                        <p:cond delay="0"/>
                                      </p:stCondLst>
                                      <p:childTnLst>
                                        <p:set>
                                          <p:cBhvr>
                                            <p:cTn id="91" dur="1" fill="hold">
                                              <p:stCondLst>
                                                <p:cond delay="0"/>
                                              </p:stCondLst>
                                            </p:cTn>
                                            <p:tgtEl>
                                              <p:spTgt spid="81"/>
                                            </p:tgtEl>
                                            <p:attrNameLst>
                                              <p:attrName>style.visibility</p:attrName>
                                            </p:attrNameLst>
                                          </p:cBhvr>
                                          <p:to>
                                            <p:strVal val="visible"/>
                                          </p:to>
                                        </p:set>
                                        <p:animEffect transition="in" filter="wipe(right)">
                                          <p:cBhvr>
                                            <p:cTn id="92" dur="500"/>
                                            <p:tgtEl>
                                              <p:spTgt spid="81"/>
                                            </p:tgtEl>
                                          </p:cBhvr>
                                        </p:animEffect>
                                      </p:childTnLst>
                                    </p:cTn>
                                  </p:par>
                                  <p:par>
                                    <p:cTn id="93" presetID="45" presetClass="entr" presetSubtype="0" fill="hold" grpId="0" nodeType="withEffect">
                                      <p:stCondLst>
                                        <p:cond delay="0"/>
                                      </p:stCondLst>
                                      <p:iterate type="lt">
                                        <p:tmPct val="10000"/>
                                      </p:iterate>
                                      <p:childTnLst>
                                        <p:set>
                                          <p:cBhvr>
                                            <p:cTn id="94" dur="1" fill="hold">
                                              <p:stCondLst>
                                                <p:cond delay="0"/>
                                              </p:stCondLst>
                                            </p:cTn>
                                            <p:tgtEl>
                                              <p:spTgt spid="82"/>
                                            </p:tgtEl>
                                            <p:attrNameLst>
                                              <p:attrName>style.visibility</p:attrName>
                                            </p:attrNameLst>
                                          </p:cBhvr>
                                          <p:to>
                                            <p:strVal val="visible"/>
                                          </p:to>
                                        </p:set>
                                        <p:animEffect transition="in" filter="fade">
                                          <p:cBhvr>
                                            <p:cTn id="95" dur="1000"/>
                                            <p:tgtEl>
                                              <p:spTgt spid="82"/>
                                            </p:tgtEl>
                                          </p:cBhvr>
                                        </p:animEffect>
                                        <p:anim calcmode="lin" valueType="num">
                                          <p:cBhvr>
                                            <p:cTn id="96" dur="1000" fill="hold"/>
                                            <p:tgtEl>
                                              <p:spTgt spid="82"/>
                                            </p:tgtEl>
                                            <p:attrNameLst>
                                              <p:attrName>ppt_w</p:attrName>
                                            </p:attrNameLst>
                                          </p:cBhvr>
                                          <p:tavLst>
                                            <p:tav tm="0" fmla="#ppt_w*sin(2.5*pi*$)">
                                              <p:val>
                                                <p:fltVal val="0"/>
                                              </p:val>
                                            </p:tav>
                                            <p:tav tm="100000">
                                              <p:val>
                                                <p:fltVal val="1"/>
                                              </p:val>
                                            </p:tav>
                                          </p:tavLst>
                                        </p:anim>
                                        <p:anim calcmode="lin" valueType="num">
                                          <p:cBhvr>
                                            <p:cTn id="97" dur="1000" fill="hold"/>
                                            <p:tgtEl>
                                              <p:spTgt spid="82"/>
                                            </p:tgtEl>
                                            <p:attrNameLst>
                                              <p:attrName>ppt_h</p:attrName>
                                            </p:attrNameLst>
                                          </p:cBhvr>
                                          <p:tavLst>
                                            <p:tav tm="0">
                                              <p:val>
                                                <p:strVal val="#ppt_h"/>
                                              </p:val>
                                            </p:tav>
                                            <p:tav tm="100000">
                                              <p:val>
                                                <p:strVal val="#ppt_h"/>
                                              </p:val>
                                            </p:tav>
                                          </p:tavLst>
                                        </p:anim>
                                      </p:childTnLst>
                                    </p:cTn>
                                  </p:par>
                                  <p:par>
                                    <p:cTn id="98" presetID="36" presetClass="emph" presetSubtype="0" fill="hold" grpId="1" nodeType="withEffect">
                                      <p:stCondLst>
                                        <p:cond delay="0"/>
                                      </p:stCondLst>
                                      <p:iterate type="lt">
                                        <p:tmPct val="10000"/>
                                      </p:iterate>
                                      <p:childTnLst>
                                        <p:animScale>
                                          <p:cBhvr>
                                            <p:cTn id="99" dur="500" autoRev="1" fill="hold">
                                              <p:stCondLst>
                                                <p:cond delay="0"/>
                                              </p:stCondLst>
                                            </p:cTn>
                                            <p:tgtEl>
                                              <p:spTgt spid="82"/>
                                            </p:tgtEl>
                                          </p:cBhvr>
                                          <p:to x="80000" y="100000"/>
                                        </p:animScale>
                                        <p:anim by="(#ppt_w*0.10)" calcmode="lin" valueType="num">
                                          <p:cBhvr>
                                            <p:cTn id="100" dur="500" autoRev="1" fill="hold">
                                              <p:stCondLst>
                                                <p:cond delay="0"/>
                                              </p:stCondLst>
                                            </p:cTn>
                                            <p:tgtEl>
                                              <p:spTgt spid="82"/>
                                            </p:tgtEl>
                                            <p:attrNameLst>
                                              <p:attrName>ppt_x</p:attrName>
                                            </p:attrNameLst>
                                          </p:cBhvr>
                                        </p:anim>
                                        <p:anim by="(-#ppt_w*0.10)" calcmode="lin" valueType="num">
                                          <p:cBhvr>
                                            <p:cTn id="101" dur="500" autoRev="1" fill="hold">
                                              <p:stCondLst>
                                                <p:cond delay="0"/>
                                              </p:stCondLst>
                                            </p:cTn>
                                            <p:tgtEl>
                                              <p:spTgt spid="82"/>
                                            </p:tgtEl>
                                            <p:attrNameLst>
                                              <p:attrName>ppt_y</p:attrName>
                                            </p:attrNameLst>
                                          </p:cBhvr>
                                        </p:anim>
                                        <p:animRot by="-480000">
                                          <p:cBhvr>
                                            <p:cTn id="102" dur="500" autoRev="1" fill="hold">
                                              <p:stCondLst>
                                                <p:cond delay="0"/>
                                              </p:stCondLst>
                                            </p:cTn>
                                            <p:tgtEl>
                                              <p:spTgt spid="82"/>
                                            </p:tgtEl>
                                            <p:attrNameLst>
                                              <p:attrName>r</p:attrName>
                                            </p:attrNameLst>
                                          </p:cBhvr>
                                        </p:animRot>
                                      </p:childTnLst>
                                    </p:cTn>
                                  </p:par>
                                  <p:par>
                                    <p:cTn id="103" presetID="50" presetClass="entr" presetSubtype="0" decel="100000" fill="hold" nodeType="withEffect">
                                      <p:stCondLst>
                                        <p:cond delay="0"/>
                                      </p:stCondLst>
                                      <p:childTnLst>
                                        <p:set>
                                          <p:cBhvr>
                                            <p:cTn id="104" dur="1" fill="hold">
                                              <p:stCondLst>
                                                <p:cond delay="0"/>
                                              </p:stCondLst>
                                            </p:cTn>
                                            <p:tgtEl>
                                              <p:spTgt spid="84"/>
                                            </p:tgtEl>
                                            <p:attrNameLst>
                                              <p:attrName>style.visibility</p:attrName>
                                            </p:attrNameLst>
                                          </p:cBhvr>
                                          <p:to>
                                            <p:strVal val="visible"/>
                                          </p:to>
                                        </p:set>
                                        <p:anim calcmode="lin" valueType="num">
                                          <p:cBhvr>
                                            <p:cTn id="105" dur="1000" fill="hold"/>
                                            <p:tgtEl>
                                              <p:spTgt spid="84"/>
                                            </p:tgtEl>
                                            <p:attrNameLst>
                                              <p:attrName>ppt_w</p:attrName>
                                            </p:attrNameLst>
                                          </p:cBhvr>
                                          <p:tavLst>
                                            <p:tav tm="0">
                                              <p:val>
                                                <p:strVal val="#ppt_w+.3"/>
                                              </p:val>
                                            </p:tav>
                                            <p:tav tm="100000">
                                              <p:val>
                                                <p:strVal val="#ppt_w"/>
                                              </p:val>
                                            </p:tav>
                                          </p:tavLst>
                                        </p:anim>
                                        <p:anim calcmode="lin" valueType="num">
                                          <p:cBhvr>
                                            <p:cTn id="106" dur="1000" fill="hold"/>
                                            <p:tgtEl>
                                              <p:spTgt spid="84"/>
                                            </p:tgtEl>
                                            <p:attrNameLst>
                                              <p:attrName>ppt_h</p:attrName>
                                            </p:attrNameLst>
                                          </p:cBhvr>
                                          <p:tavLst>
                                            <p:tav tm="0">
                                              <p:val>
                                                <p:strVal val="#ppt_h"/>
                                              </p:val>
                                            </p:tav>
                                            <p:tav tm="100000">
                                              <p:val>
                                                <p:strVal val="#ppt_h"/>
                                              </p:val>
                                            </p:tav>
                                          </p:tavLst>
                                        </p:anim>
                                        <p:animEffect transition="in" filter="fade">
                                          <p:cBhvr>
                                            <p:cTn id="107" dur="1000"/>
                                            <p:tgtEl>
                                              <p:spTgt spid="84"/>
                                            </p:tgtEl>
                                          </p:cBhvr>
                                        </p:animEffect>
                                      </p:childTnLst>
                                    </p:cTn>
                                  </p:par>
                                  <p:par>
                                    <p:cTn id="108" presetID="31" presetClass="entr" presetSubtype="0" fill="hold" grpId="0" nodeType="withEffect">
                                      <p:stCondLst>
                                        <p:cond delay="0"/>
                                      </p:stCondLst>
                                      <p:childTnLst>
                                        <p:set>
                                          <p:cBhvr>
                                            <p:cTn id="109" dur="1" fill="hold">
                                              <p:stCondLst>
                                                <p:cond delay="0"/>
                                              </p:stCondLst>
                                            </p:cTn>
                                            <p:tgtEl>
                                              <p:spTgt spid="80"/>
                                            </p:tgtEl>
                                            <p:attrNameLst>
                                              <p:attrName>style.visibility</p:attrName>
                                            </p:attrNameLst>
                                          </p:cBhvr>
                                          <p:to>
                                            <p:strVal val="visible"/>
                                          </p:to>
                                        </p:set>
                                        <p:anim calcmode="lin" valueType="num">
                                          <p:cBhvr>
                                            <p:cTn id="110" dur="750" fill="hold"/>
                                            <p:tgtEl>
                                              <p:spTgt spid="80"/>
                                            </p:tgtEl>
                                            <p:attrNameLst>
                                              <p:attrName>ppt_w</p:attrName>
                                            </p:attrNameLst>
                                          </p:cBhvr>
                                          <p:tavLst>
                                            <p:tav tm="0">
                                              <p:val>
                                                <p:fltVal val="0"/>
                                              </p:val>
                                            </p:tav>
                                            <p:tav tm="100000">
                                              <p:val>
                                                <p:strVal val="#ppt_w"/>
                                              </p:val>
                                            </p:tav>
                                          </p:tavLst>
                                        </p:anim>
                                        <p:anim calcmode="lin" valueType="num">
                                          <p:cBhvr>
                                            <p:cTn id="111" dur="750" fill="hold"/>
                                            <p:tgtEl>
                                              <p:spTgt spid="80"/>
                                            </p:tgtEl>
                                            <p:attrNameLst>
                                              <p:attrName>ppt_h</p:attrName>
                                            </p:attrNameLst>
                                          </p:cBhvr>
                                          <p:tavLst>
                                            <p:tav tm="0">
                                              <p:val>
                                                <p:fltVal val="0"/>
                                              </p:val>
                                            </p:tav>
                                            <p:tav tm="100000">
                                              <p:val>
                                                <p:strVal val="#ppt_h"/>
                                              </p:val>
                                            </p:tav>
                                          </p:tavLst>
                                        </p:anim>
                                        <p:anim calcmode="lin" valueType="num">
                                          <p:cBhvr>
                                            <p:cTn id="112" dur="750" fill="hold"/>
                                            <p:tgtEl>
                                              <p:spTgt spid="80"/>
                                            </p:tgtEl>
                                            <p:attrNameLst>
                                              <p:attrName>style.rotation</p:attrName>
                                            </p:attrNameLst>
                                          </p:cBhvr>
                                          <p:tavLst>
                                            <p:tav tm="0">
                                              <p:val>
                                                <p:fltVal val="90"/>
                                              </p:val>
                                            </p:tav>
                                            <p:tav tm="100000">
                                              <p:val>
                                                <p:fltVal val="0"/>
                                              </p:val>
                                            </p:tav>
                                          </p:tavLst>
                                        </p:anim>
                                        <p:animEffect transition="in" filter="fade">
                                          <p:cBhvr>
                                            <p:cTn id="113" dur="750"/>
                                            <p:tgtEl>
                                              <p:spTgt spid="80"/>
                                            </p:tgtEl>
                                          </p:cBhvr>
                                        </p:animEffect>
                                      </p:childTnLst>
                                    </p:cTn>
                                  </p:par>
                                  <p:par>
                                    <p:cTn id="114" presetID="50" presetClass="entr" presetSubtype="0" decel="100000" fill="hold" grpId="0" nodeType="withEffect">
                                      <p:stCondLst>
                                        <p:cond delay="500"/>
                                      </p:stCondLst>
                                      <p:childTnLst>
                                        <p:set>
                                          <p:cBhvr>
                                            <p:cTn id="115" dur="1" fill="hold">
                                              <p:stCondLst>
                                                <p:cond delay="0"/>
                                              </p:stCondLst>
                                            </p:cTn>
                                            <p:tgtEl>
                                              <p:spTgt spid="83"/>
                                            </p:tgtEl>
                                            <p:attrNameLst>
                                              <p:attrName>style.visibility</p:attrName>
                                            </p:attrNameLst>
                                          </p:cBhvr>
                                          <p:to>
                                            <p:strVal val="visible"/>
                                          </p:to>
                                        </p:set>
                                        <p:anim calcmode="lin" valueType="num">
                                          <p:cBhvr>
                                            <p:cTn id="116" dur="1000" fill="hold"/>
                                            <p:tgtEl>
                                              <p:spTgt spid="83"/>
                                            </p:tgtEl>
                                            <p:attrNameLst>
                                              <p:attrName>ppt_w</p:attrName>
                                            </p:attrNameLst>
                                          </p:cBhvr>
                                          <p:tavLst>
                                            <p:tav tm="0">
                                              <p:val>
                                                <p:strVal val="#ppt_w+.3"/>
                                              </p:val>
                                            </p:tav>
                                            <p:tav tm="100000">
                                              <p:val>
                                                <p:strVal val="#ppt_w"/>
                                              </p:val>
                                            </p:tav>
                                          </p:tavLst>
                                        </p:anim>
                                        <p:anim calcmode="lin" valueType="num">
                                          <p:cBhvr>
                                            <p:cTn id="117" dur="1000" fill="hold"/>
                                            <p:tgtEl>
                                              <p:spTgt spid="83"/>
                                            </p:tgtEl>
                                            <p:attrNameLst>
                                              <p:attrName>ppt_h</p:attrName>
                                            </p:attrNameLst>
                                          </p:cBhvr>
                                          <p:tavLst>
                                            <p:tav tm="0">
                                              <p:val>
                                                <p:strVal val="#ppt_h"/>
                                              </p:val>
                                            </p:tav>
                                            <p:tav tm="100000">
                                              <p:val>
                                                <p:strVal val="#ppt_h"/>
                                              </p:val>
                                            </p:tav>
                                          </p:tavLst>
                                        </p:anim>
                                        <p:animEffect transition="in" filter="fade">
                                          <p:cBhvr>
                                            <p:cTn id="118" dur="1000"/>
                                            <p:tgtEl>
                                              <p:spTgt spid="83"/>
                                            </p:tgtEl>
                                          </p:cBhvr>
                                        </p:animEffect>
                                      </p:childTnLst>
                                    </p:cTn>
                                  </p:par>
                                </p:childTnLst>
                              </p:cTn>
                            </p:par>
                            <p:par>
                              <p:cTn id="119" fill="hold">
                                <p:stCondLst>
                                  <p:cond delay="6000"/>
                                </p:stCondLst>
                                <p:childTnLst>
                                  <p:par>
                                    <p:cTn id="120" presetID="22" presetClass="entr" presetSubtype="8" fill="hold" nodeType="afterEffect">
                                      <p:stCondLst>
                                        <p:cond delay="0"/>
                                      </p:stCondLst>
                                      <p:childTnLst>
                                        <p:set>
                                          <p:cBhvr>
                                            <p:cTn id="121" dur="1" fill="hold">
                                              <p:stCondLst>
                                                <p:cond delay="0"/>
                                              </p:stCondLst>
                                            </p:cTn>
                                            <p:tgtEl>
                                              <p:spTgt spid="86"/>
                                            </p:tgtEl>
                                            <p:attrNameLst>
                                              <p:attrName>style.visibility</p:attrName>
                                            </p:attrNameLst>
                                          </p:cBhvr>
                                          <p:to>
                                            <p:strVal val="visible"/>
                                          </p:to>
                                        </p:set>
                                        <p:animEffect transition="in" filter="wipe(left)">
                                          <p:cBhvr>
                                            <p:cTn id="122" dur="500"/>
                                            <p:tgtEl>
                                              <p:spTgt spid="86"/>
                                            </p:tgtEl>
                                          </p:cBhvr>
                                        </p:animEffect>
                                      </p:childTnLst>
                                    </p:cTn>
                                  </p:par>
                                  <p:par>
                                    <p:cTn id="123" presetID="45" presetClass="entr" presetSubtype="0" fill="hold" grpId="0" nodeType="withEffect">
                                      <p:stCondLst>
                                        <p:cond delay="0"/>
                                      </p:stCondLst>
                                      <p:iterate type="lt">
                                        <p:tmPct val="10000"/>
                                      </p:iterate>
                                      <p:childTnLst>
                                        <p:set>
                                          <p:cBhvr>
                                            <p:cTn id="124" dur="1" fill="hold">
                                              <p:stCondLst>
                                                <p:cond delay="0"/>
                                              </p:stCondLst>
                                            </p:cTn>
                                            <p:tgtEl>
                                              <p:spTgt spid="87"/>
                                            </p:tgtEl>
                                            <p:attrNameLst>
                                              <p:attrName>style.visibility</p:attrName>
                                            </p:attrNameLst>
                                          </p:cBhvr>
                                          <p:to>
                                            <p:strVal val="visible"/>
                                          </p:to>
                                        </p:set>
                                        <p:animEffect transition="in" filter="fade">
                                          <p:cBhvr>
                                            <p:cTn id="125" dur="1000"/>
                                            <p:tgtEl>
                                              <p:spTgt spid="87"/>
                                            </p:tgtEl>
                                          </p:cBhvr>
                                        </p:animEffect>
                                        <p:anim calcmode="lin" valueType="num">
                                          <p:cBhvr>
                                            <p:cTn id="126" dur="1000" fill="hold"/>
                                            <p:tgtEl>
                                              <p:spTgt spid="87"/>
                                            </p:tgtEl>
                                            <p:attrNameLst>
                                              <p:attrName>ppt_w</p:attrName>
                                            </p:attrNameLst>
                                          </p:cBhvr>
                                          <p:tavLst>
                                            <p:tav tm="0" fmla="#ppt_w*sin(2.5*pi*$)">
                                              <p:val>
                                                <p:fltVal val="0"/>
                                              </p:val>
                                            </p:tav>
                                            <p:tav tm="100000">
                                              <p:val>
                                                <p:fltVal val="1"/>
                                              </p:val>
                                            </p:tav>
                                          </p:tavLst>
                                        </p:anim>
                                        <p:anim calcmode="lin" valueType="num">
                                          <p:cBhvr>
                                            <p:cTn id="127" dur="1000" fill="hold"/>
                                            <p:tgtEl>
                                              <p:spTgt spid="87"/>
                                            </p:tgtEl>
                                            <p:attrNameLst>
                                              <p:attrName>ppt_h</p:attrName>
                                            </p:attrNameLst>
                                          </p:cBhvr>
                                          <p:tavLst>
                                            <p:tav tm="0">
                                              <p:val>
                                                <p:strVal val="#ppt_h"/>
                                              </p:val>
                                            </p:tav>
                                            <p:tav tm="100000">
                                              <p:val>
                                                <p:strVal val="#ppt_h"/>
                                              </p:val>
                                            </p:tav>
                                          </p:tavLst>
                                        </p:anim>
                                      </p:childTnLst>
                                    </p:cTn>
                                  </p:par>
                                  <p:par>
                                    <p:cTn id="128" presetID="36" presetClass="emph" presetSubtype="0" fill="hold" grpId="1" nodeType="withEffect">
                                      <p:stCondLst>
                                        <p:cond delay="0"/>
                                      </p:stCondLst>
                                      <p:iterate type="lt">
                                        <p:tmPct val="10000"/>
                                      </p:iterate>
                                      <p:childTnLst>
                                        <p:animScale>
                                          <p:cBhvr>
                                            <p:cTn id="129" dur="500" autoRev="1" fill="hold">
                                              <p:stCondLst>
                                                <p:cond delay="0"/>
                                              </p:stCondLst>
                                            </p:cTn>
                                            <p:tgtEl>
                                              <p:spTgt spid="87"/>
                                            </p:tgtEl>
                                          </p:cBhvr>
                                          <p:to x="80000" y="100000"/>
                                        </p:animScale>
                                        <p:anim by="(#ppt_w*0.10)" calcmode="lin" valueType="num">
                                          <p:cBhvr>
                                            <p:cTn id="130" dur="500" autoRev="1" fill="hold">
                                              <p:stCondLst>
                                                <p:cond delay="0"/>
                                              </p:stCondLst>
                                            </p:cTn>
                                            <p:tgtEl>
                                              <p:spTgt spid="87"/>
                                            </p:tgtEl>
                                            <p:attrNameLst>
                                              <p:attrName>ppt_x</p:attrName>
                                            </p:attrNameLst>
                                          </p:cBhvr>
                                        </p:anim>
                                        <p:anim by="(-#ppt_w*0.10)" calcmode="lin" valueType="num">
                                          <p:cBhvr>
                                            <p:cTn id="131" dur="500" autoRev="1" fill="hold">
                                              <p:stCondLst>
                                                <p:cond delay="0"/>
                                              </p:stCondLst>
                                            </p:cTn>
                                            <p:tgtEl>
                                              <p:spTgt spid="87"/>
                                            </p:tgtEl>
                                            <p:attrNameLst>
                                              <p:attrName>ppt_y</p:attrName>
                                            </p:attrNameLst>
                                          </p:cBhvr>
                                        </p:anim>
                                        <p:animRot by="-480000">
                                          <p:cBhvr>
                                            <p:cTn id="132" dur="500" autoRev="1" fill="hold">
                                              <p:stCondLst>
                                                <p:cond delay="0"/>
                                              </p:stCondLst>
                                            </p:cTn>
                                            <p:tgtEl>
                                              <p:spTgt spid="87"/>
                                            </p:tgtEl>
                                            <p:attrNameLst>
                                              <p:attrName>r</p:attrName>
                                            </p:attrNameLst>
                                          </p:cBhvr>
                                        </p:animRot>
                                      </p:childTnLst>
                                    </p:cTn>
                                  </p:par>
                                  <p:par>
                                    <p:cTn id="133" presetID="50" presetClass="entr" presetSubtype="0" decel="100000" fill="hold" nodeType="withEffect">
                                      <p:stCondLst>
                                        <p:cond delay="0"/>
                                      </p:stCondLst>
                                      <p:childTnLst>
                                        <p:set>
                                          <p:cBhvr>
                                            <p:cTn id="134" dur="1" fill="hold">
                                              <p:stCondLst>
                                                <p:cond delay="0"/>
                                              </p:stCondLst>
                                            </p:cTn>
                                            <p:tgtEl>
                                              <p:spTgt spid="89"/>
                                            </p:tgtEl>
                                            <p:attrNameLst>
                                              <p:attrName>style.visibility</p:attrName>
                                            </p:attrNameLst>
                                          </p:cBhvr>
                                          <p:to>
                                            <p:strVal val="visible"/>
                                          </p:to>
                                        </p:set>
                                        <p:anim calcmode="lin" valueType="num">
                                          <p:cBhvr>
                                            <p:cTn id="135" dur="1000" fill="hold"/>
                                            <p:tgtEl>
                                              <p:spTgt spid="89"/>
                                            </p:tgtEl>
                                            <p:attrNameLst>
                                              <p:attrName>ppt_w</p:attrName>
                                            </p:attrNameLst>
                                          </p:cBhvr>
                                          <p:tavLst>
                                            <p:tav tm="0">
                                              <p:val>
                                                <p:strVal val="#ppt_w+.3"/>
                                              </p:val>
                                            </p:tav>
                                            <p:tav tm="100000">
                                              <p:val>
                                                <p:strVal val="#ppt_w"/>
                                              </p:val>
                                            </p:tav>
                                          </p:tavLst>
                                        </p:anim>
                                        <p:anim calcmode="lin" valueType="num">
                                          <p:cBhvr>
                                            <p:cTn id="136" dur="1000" fill="hold"/>
                                            <p:tgtEl>
                                              <p:spTgt spid="89"/>
                                            </p:tgtEl>
                                            <p:attrNameLst>
                                              <p:attrName>ppt_h</p:attrName>
                                            </p:attrNameLst>
                                          </p:cBhvr>
                                          <p:tavLst>
                                            <p:tav tm="0">
                                              <p:val>
                                                <p:strVal val="#ppt_h"/>
                                              </p:val>
                                            </p:tav>
                                            <p:tav tm="100000">
                                              <p:val>
                                                <p:strVal val="#ppt_h"/>
                                              </p:val>
                                            </p:tav>
                                          </p:tavLst>
                                        </p:anim>
                                        <p:animEffect transition="in" filter="fade">
                                          <p:cBhvr>
                                            <p:cTn id="137" dur="1000"/>
                                            <p:tgtEl>
                                              <p:spTgt spid="89"/>
                                            </p:tgtEl>
                                          </p:cBhvr>
                                        </p:animEffect>
                                      </p:childTnLst>
                                    </p:cTn>
                                  </p:par>
                                  <p:par>
                                    <p:cTn id="138" presetID="31" presetClass="entr" presetSubtype="0" fill="hold" grpId="0" nodeType="withEffect">
                                      <p:stCondLst>
                                        <p:cond delay="0"/>
                                      </p:stCondLst>
                                      <p:childTnLst>
                                        <p:set>
                                          <p:cBhvr>
                                            <p:cTn id="139" dur="1" fill="hold">
                                              <p:stCondLst>
                                                <p:cond delay="0"/>
                                              </p:stCondLst>
                                            </p:cTn>
                                            <p:tgtEl>
                                              <p:spTgt spid="85"/>
                                            </p:tgtEl>
                                            <p:attrNameLst>
                                              <p:attrName>style.visibility</p:attrName>
                                            </p:attrNameLst>
                                          </p:cBhvr>
                                          <p:to>
                                            <p:strVal val="visible"/>
                                          </p:to>
                                        </p:set>
                                        <p:anim calcmode="lin" valueType="num">
                                          <p:cBhvr>
                                            <p:cTn id="140" dur="750" fill="hold"/>
                                            <p:tgtEl>
                                              <p:spTgt spid="85"/>
                                            </p:tgtEl>
                                            <p:attrNameLst>
                                              <p:attrName>ppt_w</p:attrName>
                                            </p:attrNameLst>
                                          </p:cBhvr>
                                          <p:tavLst>
                                            <p:tav tm="0">
                                              <p:val>
                                                <p:fltVal val="0"/>
                                              </p:val>
                                            </p:tav>
                                            <p:tav tm="100000">
                                              <p:val>
                                                <p:strVal val="#ppt_w"/>
                                              </p:val>
                                            </p:tav>
                                          </p:tavLst>
                                        </p:anim>
                                        <p:anim calcmode="lin" valueType="num">
                                          <p:cBhvr>
                                            <p:cTn id="141" dur="750" fill="hold"/>
                                            <p:tgtEl>
                                              <p:spTgt spid="85"/>
                                            </p:tgtEl>
                                            <p:attrNameLst>
                                              <p:attrName>ppt_h</p:attrName>
                                            </p:attrNameLst>
                                          </p:cBhvr>
                                          <p:tavLst>
                                            <p:tav tm="0">
                                              <p:val>
                                                <p:fltVal val="0"/>
                                              </p:val>
                                            </p:tav>
                                            <p:tav tm="100000">
                                              <p:val>
                                                <p:strVal val="#ppt_h"/>
                                              </p:val>
                                            </p:tav>
                                          </p:tavLst>
                                        </p:anim>
                                        <p:anim calcmode="lin" valueType="num">
                                          <p:cBhvr>
                                            <p:cTn id="142" dur="750" fill="hold"/>
                                            <p:tgtEl>
                                              <p:spTgt spid="85"/>
                                            </p:tgtEl>
                                            <p:attrNameLst>
                                              <p:attrName>style.rotation</p:attrName>
                                            </p:attrNameLst>
                                          </p:cBhvr>
                                          <p:tavLst>
                                            <p:tav tm="0">
                                              <p:val>
                                                <p:fltVal val="90"/>
                                              </p:val>
                                            </p:tav>
                                            <p:tav tm="100000">
                                              <p:val>
                                                <p:fltVal val="0"/>
                                              </p:val>
                                            </p:tav>
                                          </p:tavLst>
                                        </p:anim>
                                        <p:animEffect transition="in" filter="fade">
                                          <p:cBhvr>
                                            <p:cTn id="143" dur="750"/>
                                            <p:tgtEl>
                                              <p:spTgt spid="85"/>
                                            </p:tgtEl>
                                          </p:cBhvr>
                                        </p:animEffect>
                                      </p:childTnLst>
                                    </p:cTn>
                                  </p:par>
                                  <p:par>
                                    <p:cTn id="144" presetID="50" presetClass="entr" presetSubtype="0" decel="100000" fill="hold" grpId="0" nodeType="withEffect">
                                      <p:stCondLst>
                                        <p:cond delay="500"/>
                                      </p:stCondLst>
                                      <p:childTnLst>
                                        <p:set>
                                          <p:cBhvr>
                                            <p:cTn id="145" dur="1" fill="hold">
                                              <p:stCondLst>
                                                <p:cond delay="0"/>
                                              </p:stCondLst>
                                            </p:cTn>
                                            <p:tgtEl>
                                              <p:spTgt spid="88"/>
                                            </p:tgtEl>
                                            <p:attrNameLst>
                                              <p:attrName>style.visibility</p:attrName>
                                            </p:attrNameLst>
                                          </p:cBhvr>
                                          <p:to>
                                            <p:strVal val="visible"/>
                                          </p:to>
                                        </p:set>
                                        <p:anim calcmode="lin" valueType="num">
                                          <p:cBhvr>
                                            <p:cTn id="146" dur="1000" fill="hold"/>
                                            <p:tgtEl>
                                              <p:spTgt spid="88"/>
                                            </p:tgtEl>
                                            <p:attrNameLst>
                                              <p:attrName>ppt_w</p:attrName>
                                            </p:attrNameLst>
                                          </p:cBhvr>
                                          <p:tavLst>
                                            <p:tav tm="0">
                                              <p:val>
                                                <p:strVal val="#ppt_w+.3"/>
                                              </p:val>
                                            </p:tav>
                                            <p:tav tm="100000">
                                              <p:val>
                                                <p:strVal val="#ppt_w"/>
                                              </p:val>
                                            </p:tav>
                                          </p:tavLst>
                                        </p:anim>
                                        <p:anim calcmode="lin" valueType="num">
                                          <p:cBhvr>
                                            <p:cTn id="147" dur="1000" fill="hold"/>
                                            <p:tgtEl>
                                              <p:spTgt spid="88"/>
                                            </p:tgtEl>
                                            <p:attrNameLst>
                                              <p:attrName>ppt_h</p:attrName>
                                            </p:attrNameLst>
                                          </p:cBhvr>
                                          <p:tavLst>
                                            <p:tav tm="0">
                                              <p:val>
                                                <p:strVal val="#ppt_h"/>
                                              </p:val>
                                            </p:tav>
                                            <p:tav tm="100000">
                                              <p:val>
                                                <p:strVal val="#ppt_h"/>
                                              </p:val>
                                            </p:tav>
                                          </p:tavLst>
                                        </p:anim>
                                        <p:animEffect transition="in" filter="fade">
                                          <p:cBhvr>
                                            <p:cTn id="148" dur="10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0" grpId="0" animBg="1"/>
          <p:bldP spid="11" grpId="0" animBg="1"/>
          <p:bldP spid="3" grpId="0"/>
          <p:bldP spid="71" grpId="0" animBg="1"/>
          <p:bldP spid="72" grpId="0"/>
          <p:bldP spid="72" grpId="1"/>
          <p:bldP spid="73" grpId="0"/>
          <p:bldP spid="75" grpId="0" animBg="1"/>
          <p:bldP spid="77" grpId="0"/>
          <p:bldP spid="77" grpId="1"/>
          <p:bldP spid="78" grpId="0"/>
          <p:bldP spid="80" grpId="0" animBg="1"/>
          <p:bldP spid="82" grpId="0"/>
          <p:bldP spid="82" grpId="1"/>
          <p:bldP spid="83" grpId="0"/>
          <p:bldP spid="85" grpId="0" animBg="1"/>
          <p:bldP spid="87" grpId="0"/>
          <p:bldP spid="87" grpId="1"/>
          <p:bldP spid="8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1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ppt_x"/>
                                              </p:val>
                                            </p:tav>
                                            <p:tav tm="100000">
                                              <p:val>
                                                <p:strVal val="#ppt_x"/>
                                              </p:val>
                                            </p:tav>
                                          </p:tavLst>
                                        </p:anim>
                                        <p:anim calcmode="lin" valueType="num">
                                          <p:cBhvr additive="base">
                                            <p:cTn id="16" dur="100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3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ppt_x"/>
                                              </p:val>
                                            </p:tav>
                                            <p:tav tm="100000">
                                              <p:val>
                                                <p:strVal val="#ppt_x"/>
                                              </p:val>
                                            </p:tav>
                                          </p:tavLst>
                                        </p:anim>
                                        <p:anim calcmode="lin" valueType="num">
                                          <p:cBhvr additive="base">
                                            <p:cTn id="20" dur="10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4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000" fill="hold"/>
                                            <p:tgtEl>
                                              <p:spTgt spid="5"/>
                                            </p:tgtEl>
                                            <p:attrNameLst>
                                              <p:attrName>ppt_x</p:attrName>
                                            </p:attrNameLst>
                                          </p:cBhvr>
                                          <p:tavLst>
                                            <p:tav tm="0">
                                              <p:val>
                                                <p:strVal val="#ppt_x"/>
                                              </p:val>
                                            </p:tav>
                                            <p:tav tm="100000">
                                              <p:val>
                                                <p:strVal val="#ppt_x"/>
                                              </p:val>
                                            </p:tav>
                                          </p:tavLst>
                                        </p:anim>
                                        <p:anim calcmode="lin" valueType="num">
                                          <p:cBhvr additive="base">
                                            <p:cTn id="24" dur="100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50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1000" fill="hold"/>
                                            <p:tgtEl>
                                              <p:spTgt spid="3"/>
                                            </p:tgtEl>
                                            <p:attrNameLst>
                                              <p:attrName>ppt_x</p:attrName>
                                            </p:attrNameLst>
                                          </p:cBhvr>
                                          <p:tavLst>
                                            <p:tav tm="0">
                                              <p:val>
                                                <p:strVal val="#ppt_x"/>
                                              </p:val>
                                            </p:tav>
                                            <p:tav tm="100000">
                                              <p:val>
                                                <p:strVal val="#ppt_x"/>
                                              </p:val>
                                            </p:tav>
                                          </p:tavLst>
                                        </p:anim>
                                        <p:anim calcmode="lin" valueType="num">
                                          <p:cBhvr additive="base">
                                            <p:cTn id="28" dur="1000" fill="hold"/>
                                            <p:tgtEl>
                                              <p:spTgt spid="3"/>
                                            </p:tgtEl>
                                            <p:attrNameLst>
                                              <p:attrName>ppt_y</p:attrName>
                                            </p:attrNameLst>
                                          </p:cBhvr>
                                          <p:tavLst>
                                            <p:tav tm="0">
                                              <p:val>
                                                <p:strVal val="0-#ppt_h/2"/>
                                              </p:val>
                                            </p:tav>
                                            <p:tav tm="100000">
                                              <p:val>
                                                <p:strVal val="#ppt_y"/>
                                              </p:val>
                                            </p:tav>
                                          </p:tavLst>
                                        </p:anim>
                                      </p:childTnLst>
                                    </p:cTn>
                                  </p:par>
                                </p:childTnLst>
                              </p:cTn>
                            </p:par>
                            <p:par>
                              <p:cTn id="29" fill="hold">
                                <p:stCondLst>
                                  <p:cond delay="1500"/>
                                </p:stCondLst>
                                <p:childTnLst>
                                  <p:par>
                                    <p:cTn id="30" presetID="22" presetClass="entr" presetSubtype="2" fill="hold" nodeType="after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wipe(right)">
                                          <p:cBhvr>
                                            <p:cTn id="32" dur="500"/>
                                            <p:tgtEl>
                                              <p:spTgt spid="70"/>
                                            </p:tgtEl>
                                          </p:cBhvr>
                                        </p:animEffect>
                                      </p:childTnLst>
                                    </p:cTn>
                                  </p:par>
                                  <p:par>
                                    <p:cTn id="33" presetID="45" presetClass="entr" presetSubtype="0" fill="hold" grpId="0" nodeType="withEffect">
                                      <p:stCondLst>
                                        <p:cond delay="0"/>
                                      </p:stCondLst>
                                      <p:iterate type="lt">
                                        <p:tmPct val="10000"/>
                                      </p:iterate>
                                      <p:childTnLst>
                                        <p:set>
                                          <p:cBhvr>
                                            <p:cTn id="34" dur="1" fill="hold">
                                              <p:stCondLst>
                                                <p:cond delay="0"/>
                                              </p:stCondLst>
                                            </p:cTn>
                                            <p:tgtEl>
                                              <p:spTgt spid="72"/>
                                            </p:tgtEl>
                                            <p:attrNameLst>
                                              <p:attrName>style.visibility</p:attrName>
                                            </p:attrNameLst>
                                          </p:cBhvr>
                                          <p:to>
                                            <p:strVal val="visible"/>
                                          </p:to>
                                        </p:set>
                                        <p:animEffect transition="in" filter="fade">
                                          <p:cBhvr>
                                            <p:cTn id="35" dur="1000"/>
                                            <p:tgtEl>
                                              <p:spTgt spid="72"/>
                                            </p:tgtEl>
                                          </p:cBhvr>
                                        </p:animEffect>
                                        <p:anim calcmode="lin" valueType="num">
                                          <p:cBhvr>
                                            <p:cTn id="36" dur="1000" fill="hold"/>
                                            <p:tgtEl>
                                              <p:spTgt spid="72"/>
                                            </p:tgtEl>
                                            <p:attrNameLst>
                                              <p:attrName>ppt_w</p:attrName>
                                            </p:attrNameLst>
                                          </p:cBhvr>
                                          <p:tavLst>
                                            <p:tav tm="0" fmla="#ppt_w*sin(2.5*pi*$)">
                                              <p:val>
                                                <p:fltVal val="0"/>
                                              </p:val>
                                            </p:tav>
                                            <p:tav tm="100000">
                                              <p:val>
                                                <p:fltVal val="1"/>
                                              </p:val>
                                            </p:tav>
                                          </p:tavLst>
                                        </p:anim>
                                        <p:anim calcmode="lin" valueType="num">
                                          <p:cBhvr>
                                            <p:cTn id="37" dur="1000" fill="hold"/>
                                            <p:tgtEl>
                                              <p:spTgt spid="72"/>
                                            </p:tgtEl>
                                            <p:attrNameLst>
                                              <p:attrName>ppt_h</p:attrName>
                                            </p:attrNameLst>
                                          </p:cBhvr>
                                          <p:tavLst>
                                            <p:tav tm="0">
                                              <p:val>
                                                <p:strVal val="#ppt_h"/>
                                              </p:val>
                                            </p:tav>
                                            <p:tav tm="100000">
                                              <p:val>
                                                <p:strVal val="#ppt_h"/>
                                              </p:val>
                                            </p:tav>
                                          </p:tavLst>
                                        </p:anim>
                                      </p:childTnLst>
                                    </p:cTn>
                                  </p:par>
                                  <p:par>
                                    <p:cTn id="38" presetID="36" presetClass="emph" presetSubtype="0" fill="hold" grpId="1" nodeType="withEffect">
                                      <p:stCondLst>
                                        <p:cond delay="0"/>
                                      </p:stCondLst>
                                      <p:iterate type="lt">
                                        <p:tmPct val="10000"/>
                                      </p:iterate>
                                      <p:childTnLst>
                                        <p:animScale>
                                          <p:cBhvr>
                                            <p:cTn id="39" dur="500" autoRev="1" fill="hold">
                                              <p:stCondLst>
                                                <p:cond delay="0"/>
                                              </p:stCondLst>
                                            </p:cTn>
                                            <p:tgtEl>
                                              <p:spTgt spid="72"/>
                                            </p:tgtEl>
                                          </p:cBhvr>
                                          <p:to x="80000" y="100000"/>
                                        </p:animScale>
                                        <p:anim by="(#ppt_w*0.10)" calcmode="lin" valueType="num">
                                          <p:cBhvr>
                                            <p:cTn id="40" dur="500" autoRev="1" fill="hold">
                                              <p:stCondLst>
                                                <p:cond delay="0"/>
                                              </p:stCondLst>
                                            </p:cTn>
                                            <p:tgtEl>
                                              <p:spTgt spid="72"/>
                                            </p:tgtEl>
                                            <p:attrNameLst>
                                              <p:attrName>ppt_x</p:attrName>
                                            </p:attrNameLst>
                                          </p:cBhvr>
                                        </p:anim>
                                        <p:anim by="(-#ppt_w*0.10)" calcmode="lin" valueType="num">
                                          <p:cBhvr>
                                            <p:cTn id="41" dur="500" autoRev="1" fill="hold">
                                              <p:stCondLst>
                                                <p:cond delay="0"/>
                                              </p:stCondLst>
                                            </p:cTn>
                                            <p:tgtEl>
                                              <p:spTgt spid="72"/>
                                            </p:tgtEl>
                                            <p:attrNameLst>
                                              <p:attrName>ppt_y</p:attrName>
                                            </p:attrNameLst>
                                          </p:cBhvr>
                                        </p:anim>
                                        <p:animRot by="-480000">
                                          <p:cBhvr>
                                            <p:cTn id="42" dur="500" autoRev="1" fill="hold">
                                              <p:stCondLst>
                                                <p:cond delay="0"/>
                                              </p:stCondLst>
                                            </p:cTn>
                                            <p:tgtEl>
                                              <p:spTgt spid="72"/>
                                            </p:tgtEl>
                                            <p:attrNameLst>
                                              <p:attrName>r</p:attrName>
                                            </p:attrNameLst>
                                          </p:cBhvr>
                                        </p:animRot>
                                      </p:childTnLst>
                                    </p:cTn>
                                  </p:par>
                                  <p:par>
                                    <p:cTn id="43" presetID="50" presetClass="entr" presetSubtype="0" decel="100000" fill="hold" nodeType="withEffect">
                                      <p:stCondLst>
                                        <p:cond delay="0"/>
                                      </p:stCondLst>
                                      <p:childTnLst>
                                        <p:set>
                                          <p:cBhvr>
                                            <p:cTn id="44" dur="1" fill="hold">
                                              <p:stCondLst>
                                                <p:cond delay="0"/>
                                              </p:stCondLst>
                                            </p:cTn>
                                            <p:tgtEl>
                                              <p:spTgt spid="74"/>
                                            </p:tgtEl>
                                            <p:attrNameLst>
                                              <p:attrName>style.visibility</p:attrName>
                                            </p:attrNameLst>
                                          </p:cBhvr>
                                          <p:to>
                                            <p:strVal val="visible"/>
                                          </p:to>
                                        </p:set>
                                        <p:anim calcmode="lin" valueType="num">
                                          <p:cBhvr>
                                            <p:cTn id="45" dur="1000" fill="hold"/>
                                            <p:tgtEl>
                                              <p:spTgt spid="74"/>
                                            </p:tgtEl>
                                            <p:attrNameLst>
                                              <p:attrName>ppt_w</p:attrName>
                                            </p:attrNameLst>
                                          </p:cBhvr>
                                          <p:tavLst>
                                            <p:tav tm="0">
                                              <p:val>
                                                <p:strVal val="#ppt_w+.3"/>
                                              </p:val>
                                            </p:tav>
                                            <p:tav tm="100000">
                                              <p:val>
                                                <p:strVal val="#ppt_w"/>
                                              </p:val>
                                            </p:tav>
                                          </p:tavLst>
                                        </p:anim>
                                        <p:anim calcmode="lin" valueType="num">
                                          <p:cBhvr>
                                            <p:cTn id="46" dur="1000" fill="hold"/>
                                            <p:tgtEl>
                                              <p:spTgt spid="74"/>
                                            </p:tgtEl>
                                            <p:attrNameLst>
                                              <p:attrName>ppt_h</p:attrName>
                                            </p:attrNameLst>
                                          </p:cBhvr>
                                          <p:tavLst>
                                            <p:tav tm="0">
                                              <p:val>
                                                <p:strVal val="#ppt_h"/>
                                              </p:val>
                                            </p:tav>
                                            <p:tav tm="100000">
                                              <p:val>
                                                <p:strVal val="#ppt_h"/>
                                              </p:val>
                                            </p:tav>
                                          </p:tavLst>
                                        </p:anim>
                                        <p:animEffect transition="in" filter="fade">
                                          <p:cBhvr>
                                            <p:cTn id="47" dur="1000"/>
                                            <p:tgtEl>
                                              <p:spTgt spid="74"/>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71"/>
                                            </p:tgtEl>
                                            <p:attrNameLst>
                                              <p:attrName>style.visibility</p:attrName>
                                            </p:attrNameLst>
                                          </p:cBhvr>
                                          <p:to>
                                            <p:strVal val="visible"/>
                                          </p:to>
                                        </p:set>
                                        <p:anim calcmode="lin" valueType="num">
                                          <p:cBhvr>
                                            <p:cTn id="50" dur="750" fill="hold"/>
                                            <p:tgtEl>
                                              <p:spTgt spid="71"/>
                                            </p:tgtEl>
                                            <p:attrNameLst>
                                              <p:attrName>ppt_w</p:attrName>
                                            </p:attrNameLst>
                                          </p:cBhvr>
                                          <p:tavLst>
                                            <p:tav tm="0">
                                              <p:val>
                                                <p:fltVal val="0"/>
                                              </p:val>
                                            </p:tav>
                                            <p:tav tm="100000">
                                              <p:val>
                                                <p:strVal val="#ppt_w"/>
                                              </p:val>
                                            </p:tav>
                                          </p:tavLst>
                                        </p:anim>
                                        <p:anim calcmode="lin" valueType="num">
                                          <p:cBhvr>
                                            <p:cTn id="51" dur="750" fill="hold"/>
                                            <p:tgtEl>
                                              <p:spTgt spid="71"/>
                                            </p:tgtEl>
                                            <p:attrNameLst>
                                              <p:attrName>ppt_h</p:attrName>
                                            </p:attrNameLst>
                                          </p:cBhvr>
                                          <p:tavLst>
                                            <p:tav tm="0">
                                              <p:val>
                                                <p:fltVal val="0"/>
                                              </p:val>
                                            </p:tav>
                                            <p:tav tm="100000">
                                              <p:val>
                                                <p:strVal val="#ppt_h"/>
                                              </p:val>
                                            </p:tav>
                                          </p:tavLst>
                                        </p:anim>
                                        <p:anim calcmode="lin" valueType="num">
                                          <p:cBhvr>
                                            <p:cTn id="52" dur="750" fill="hold"/>
                                            <p:tgtEl>
                                              <p:spTgt spid="71"/>
                                            </p:tgtEl>
                                            <p:attrNameLst>
                                              <p:attrName>style.rotation</p:attrName>
                                            </p:attrNameLst>
                                          </p:cBhvr>
                                          <p:tavLst>
                                            <p:tav tm="0">
                                              <p:val>
                                                <p:fltVal val="90"/>
                                              </p:val>
                                            </p:tav>
                                            <p:tav tm="100000">
                                              <p:val>
                                                <p:fltVal val="0"/>
                                              </p:val>
                                            </p:tav>
                                          </p:tavLst>
                                        </p:anim>
                                        <p:animEffect transition="in" filter="fade">
                                          <p:cBhvr>
                                            <p:cTn id="53" dur="750"/>
                                            <p:tgtEl>
                                              <p:spTgt spid="71"/>
                                            </p:tgtEl>
                                          </p:cBhvr>
                                        </p:animEffect>
                                      </p:childTnLst>
                                    </p:cTn>
                                  </p:par>
                                  <p:par>
                                    <p:cTn id="54" presetID="50" presetClass="entr" presetSubtype="0" decel="100000" fill="hold" grpId="0" nodeType="withEffect">
                                      <p:stCondLst>
                                        <p:cond delay="500"/>
                                      </p:stCondLst>
                                      <p:childTnLst>
                                        <p:set>
                                          <p:cBhvr>
                                            <p:cTn id="55" dur="1" fill="hold">
                                              <p:stCondLst>
                                                <p:cond delay="0"/>
                                              </p:stCondLst>
                                            </p:cTn>
                                            <p:tgtEl>
                                              <p:spTgt spid="73"/>
                                            </p:tgtEl>
                                            <p:attrNameLst>
                                              <p:attrName>style.visibility</p:attrName>
                                            </p:attrNameLst>
                                          </p:cBhvr>
                                          <p:to>
                                            <p:strVal val="visible"/>
                                          </p:to>
                                        </p:set>
                                        <p:anim calcmode="lin" valueType="num">
                                          <p:cBhvr>
                                            <p:cTn id="56" dur="1000" fill="hold"/>
                                            <p:tgtEl>
                                              <p:spTgt spid="73"/>
                                            </p:tgtEl>
                                            <p:attrNameLst>
                                              <p:attrName>ppt_w</p:attrName>
                                            </p:attrNameLst>
                                          </p:cBhvr>
                                          <p:tavLst>
                                            <p:tav tm="0">
                                              <p:val>
                                                <p:strVal val="#ppt_w+.3"/>
                                              </p:val>
                                            </p:tav>
                                            <p:tav tm="100000">
                                              <p:val>
                                                <p:strVal val="#ppt_w"/>
                                              </p:val>
                                            </p:tav>
                                          </p:tavLst>
                                        </p:anim>
                                        <p:anim calcmode="lin" valueType="num">
                                          <p:cBhvr>
                                            <p:cTn id="57" dur="1000" fill="hold"/>
                                            <p:tgtEl>
                                              <p:spTgt spid="73"/>
                                            </p:tgtEl>
                                            <p:attrNameLst>
                                              <p:attrName>ppt_h</p:attrName>
                                            </p:attrNameLst>
                                          </p:cBhvr>
                                          <p:tavLst>
                                            <p:tav tm="0">
                                              <p:val>
                                                <p:strVal val="#ppt_h"/>
                                              </p:val>
                                            </p:tav>
                                            <p:tav tm="100000">
                                              <p:val>
                                                <p:strVal val="#ppt_h"/>
                                              </p:val>
                                            </p:tav>
                                          </p:tavLst>
                                        </p:anim>
                                        <p:animEffect transition="in" filter="fade">
                                          <p:cBhvr>
                                            <p:cTn id="58" dur="1000"/>
                                            <p:tgtEl>
                                              <p:spTgt spid="73"/>
                                            </p:tgtEl>
                                          </p:cBhvr>
                                        </p:animEffect>
                                      </p:childTnLst>
                                    </p:cTn>
                                  </p:par>
                                </p:childTnLst>
                              </p:cTn>
                            </p:par>
                            <p:par>
                              <p:cTn id="59" fill="hold">
                                <p:stCondLst>
                                  <p:cond delay="3000"/>
                                </p:stCondLst>
                                <p:childTnLst>
                                  <p:par>
                                    <p:cTn id="60" presetID="22" presetClass="entr" presetSubtype="8" fill="hold" nodeType="afterEffect">
                                      <p:stCondLst>
                                        <p:cond delay="0"/>
                                      </p:stCondLst>
                                      <p:childTnLst>
                                        <p:set>
                                          <p:cBhvr>
                                            <p:cTn id="61" dur="1" fill="hold">
                                              <p:stCondLst>
                                                <p:cond delay="0"/>
                                              </p:stCondLst>
                                            </p:cTn>
                                            <p:tgtEl>
                                              <p:spTgt spid="76"/>
                                            </p:tgtEl>
                                            <p:attrNameLst>
                                              <p:attrName>style.visibility</p:attrName>
                                            </p:attrNameLst>
                                          </p:cBhvr>
                                          <p:to>
                                            <p:strVal val="visible"/>
                                          </p:to>
                                        </p:set>
                                        <p:animEffect transition="in" filter="wipe(left)">
                                          <p:cBhvr>
                                            <p:cTn id="62" dur="500"/>
                                            <p:tgtEl>
                                              <p:spTgt spid="76"/>
                                            </p:tgtEl>
                                          </p:cBhvr>
                                        </p:animEffect>
                                      </p:childTnLst>
                                    </p:cTn>
                                  </p:par>
                                  <p:par>
                                    <p:cTn id="63" presetID="45" presetClass="entr" presetSubtype="0" fill="hold" grpId="0" nodeType="withEffect">
                                      <p:stCondLst>
                                        <p:cond delay="0"/>
                                      </p:stCondLst>
                                      <p:iterate type="lt">
                                        <p:tmPct val="10000"/>
                                      </p:iterate>
                                      <p:childTnLst>
                                        <p:set>
                                          <p:cBhvr>
                                            <p:cTn id="64" dur="1" fill="hold">
                                              <p:stCondLst>
                                                <p:cond delay="0"/>
                                              </p:stCondLst>
                                            </p:cTn>
                                            <p:tgtEl>
                                              <p:spTgt spid="77"/>
                                            </p:tgtEl>
                                            <p:attrNameLst>
                                              <p:attrName>style.visibility</p:attrName>
                                            </p:attrNameLst>
                                          </p:cBhvr>
                                          <p:to>
                                            <p:strVal val="visible"/>
                                          </p:to>
                                        </p:set>
                                        <p:animEffect transition="in" filter="fade">
                                          <p:cBhvr>
                                            <p:cTn id="65" dur="1000"/>
                                            <p:tgtEl>
                                              <p:spTgt spid="77"/>
                                            </p:tgtEl>
                                          </p:cBhvr>
                                        </p:animEffect>
                                        <p:anim calcmode="lin" valueType="num">
                                          <p:cBhvr>
                                            <p:cTn id="66" dur="1000" fill="hold"/>
                                            <p:tgtEl>
                                              <p:spTgt spid="77"/>
                                            </p:tgtEl>
                                            <p:attrNameLst>
                                              <p:attrName>ppt_w</p:attrName>
                                            </p:attrNameLst>
                                          </p:cBhvr>
                                          <p:tavLst>
                                            <p:tav tm="0" fmla="#ppt_w*sin(2.5*pi*$)">
                                              <p:val>
                                                <p:fltVal val="0"/>
                                              </p:val>
                                            </p:tav>
                                            <p:tav tm="100000">
                                              <p:val>
                                                <p:fltVal val="1"/>
                                              </p:val>
                                            </p:tav>
                                          </p:tavLst>
                                        </p:anim>
                                        <p:anim calcmode="lin" valueType="num">
                                          <p:cBhvr>
                                            <p:cTn id="67" dur="1000" fill="hold"/>
                                            <p:tgtEl>
                                              <p:spTgt spid="77"/>
                                            </p:tgtEl>
                                            <p:attrNameLst>
                                              <p:attrName>ppt_h</p:attrName>
                                            </p:attrNameLst>
                                          </p:cBhvr>
                                          <p:tavLst>
                                            <p:tav tm="0">
                                              <p:val>
                                                <p:strVal val="#ppt_h"/>
                                              </p:val>
                                            </p:tav>
                                            <p:tav tm="100000">
                                              <p:val>
                                                <p:strVal val="#ppt_h"/>
                                              </p:val>
                                            </p:tav>
                                          </p:tavLst>
                                        </p:anim>
                                      </p:childTnLst>
                                    </p:cTn>
                                  </p:par>
                                  <p:par>
                                    <p:cTn id="68" presetID="36" presetClass="emph" presetSubtype="0" fill="hold" grpId="1" nodeType="withEffect">
                                      <p:stCondLst>
                                        <p:cond delay="0"/>
                                      </p:stCondLst>
                                      <p:iterate type="lt">
                                        <p:tmPct val="10000"/>
                                      </p:iterate>
                                      <p:childTnLst>
                                        <p:animScale>
                                          <p:cBhvr>
                                            <p:cTn id="69" dur="500" autoRev="1" fill="hold">
                                              <p:stCondLst>
                                                <p:cond delay="0"/>
                                              </p:stCondLst>
                                            </p:cTn>
                                            <p:tgtEl>
                                              <p:spTgt spid="77"/>
                                            </p:tgtEl>
                                          </p:cBhvr>
                                          <p:to x="80000" y="100000"/>
                                        </p:animScale>
                                        <p:anim by="(#ppt_w*0.10)" calcmode="lin" valueType="num">
                                          <p:cBhvr>
                                            <p:cTn id="70" dur="500" autoRev="1" fill="hold">
                                              <p:stCondLst>
                                                <p:cond delay="0"/>
                                              </p:stCondLst>
                                            </p:cTn>
                                            <p:tgtEl>
                                              <p:spTgt spid="77"/>
                                            </p:tgtEl>
                                            <p:attrNameLst>
                                              <p:attrName>ppt_x</p:attrName>
                                            </p:attrNameLst>
                                          </p:cBhvr>
                                        </p:anim>
                                        <p:anim by="(-#ppt_w*0.10)" calcmode="lin" valueType="num">
                                          <p:cBhvr>
                                            <p:cTn id="71" dur="500" autoRev="1" fill="hold">
                                              <p:stCondLst>
                                                <p:cond delay="0"/>
                                              </p:stCondLst>
                                            </p:cTn>
                                            <p:tgtEl>
                                              <p:spTgt spid="77"/>
                                            </p:tgtEl>
                                            <p:attrNameLst>
                                              <p:attrName>ppt_y</p:attrName>
                                            </p:attrNameLst>
                                          </p:cBhvr>
                                        </p:anim>
                                        <p:animRot by="-480000">
                                          <p:cBhvr>
                                            <p:cTn id="72" dur="500" autoRev="1" fill="hold">
                                              <p:stCondLst>
                                                <p:cond delay="0"/>
                                              </p:stCondLst>
                                            </p:cTn>
                                            <p:tgtEl>
                                              <p:spTgt spid="77"/>
                                            </p:tgtEl>
                                            <p:attrNameLst>
                                              <p:attrName>r</p:attrName>
                                            </p:attrNameLst>
                                          </p:cBhvr>
                                        </p:animRot>
                                      </p:childTnLst>
                                    </p:cTn>
                                  </p:par>
                                  <p:par>
                                    <p:cTn id="73" presetID="50" presetClass="entr" presetSubtype="0" decel="100000" fill="hold" nodeType="withEffect">
                                      <p:stCondLst>
                                        <p:cond delay="0"/>
                                      </p:stCondLst>
                                      <p:childTnLst>
                                        <p:set>
                                          <p:cBhvr>
                                            <p:cTn id="74" dur="1" fill="hold">
                                              <p:stCondLst>
                                                <p:cond delay="0"/>
                                              </p:stCondLst>
                                            </p:cTn>
                                            <p:tgtEl>
                                              <p:spTgt spid="79"/>
                                            </p:tgtEl>
                                            <p:attrNameLst>
                                              <p:attrName>style.visibility</p:attrName>
                                            </p:attrNameLst>
                                          </p:cBhvr>
                                          <p:to>
                                            <p:strVal val="visible"/>
                                          </p:to>
                                        </p:set>
                                        <p:anim calcmode="lin" valueType="num">
                                          <p:cBhvr>
                                            <p:cTn id="75" dur="1000" fill="hold"/>
                                            <p:tgtEl>
                                              <p:spTgt spid="79"/>
                                            </p:tgtEl>
                                            <p:attrNameLst>
                                              <p:attrName>ppt_w</p:attrName>
                                            </p:attrNameLst>
                                          </p:cBhvr>
                                          <p:tavLst>
                                            <p:tav tm="0">
                                              <p:val>
                                                <p:strVal val="#ppt_w+.3"/>
                                              </p:val>
                                            </p:tav>
                                            <p:tav tm="100000">
                                              <p:val>
                                                <p:strVal val="#ppt_w"/>
                                              </p:val>
                                            </p:tav>
                                          </p:tavLst>
                                        </p:anim>
                                        <p:anim calcmode="lin" valueType="num">
                                          <p:cBhvr>
                                            <p:cTn id="76" dur="1000" fill="hold"/>
                                            <p:tgtEl>
                                              <p:spTgt spid="79"/>
                                            </p:tgtEl>
                                            <p:attrNameLst>
                                              <p:attrName>ppt_h</p:attrName>
                                            </p:attrNameLst>
                                          </p:cBhvr>
                                          <p:tavLst>
                                            <p:tav tm="0">
                                              <p:val>
                                                <p:strVal val="#ppt_h"/>
                                              </p:val>
                                            </p:tav>
                                            <p:tav tm="100000">
                                              <p:val>
                                                <p:strVal val="#ppt_h"/>
                                              </p:val>
                                            </p:tav>
                                          </p:tavLst>
                                        </p:anim>
                                        <p:animEffect transition="in" filter="fade">
                                          <p:cBhvr>
                                            <p:cTn id="77" dur="1000"/>
                                            <p:tgtEl>
                                              <p:spTgt spid="79"/>
                                            </p:tgtEl>
                                          </p:cBhvr>
                                        </p:animEffect>
                                      </p:childTnLst>
                                    </p:cTn>
                                  </p:par>
                                  <p:par>
                                    <p:cTn id="78" presetID="31" presetClass="entr" presetSubtype="0" fill="hold" grpId="0" nodeType="withEffect">
                                      <p:stCondLst>
                                        <p:cond delay="0"/>
                                      </p:stCondLst>
                                      <p:childTnLst>
                                        <p:set>
                                          <p:cBhvr>
                                            <p:cTn id="79" dur="1" fill="hold">
                                              <p:stCondLst>
                                                <p:cond delay="0"/>
                                              </p:stCondLst>
                                            </p:cTn>
                                            <p:tgtEl>
                                              <p:spTgt spid="75"/>
                                            </p:tgtEl>
                                            <p:attrNameLst>
                                              <p:attrName>style.visibility</p:attrName>
                                            </p:attrNameLst>
                                          </p:cBhvr>
                                          <p:to>
                                            <p:strVal val="visible"/>
                                          </p:to>
                                        </p:set>
                                        <p:anim calcmode="lin" valueType="num">
                                          <p:cBhvr>
                                            <p:cTn id="80" dur="750" fill="hold"/>
                                            <p:tgtEl>
                                              <p:spTgt spid="75"/>
                                            </p:tgtEl>
                                            <p:attrNameLst>
                                              <p:attrName>ppt_w</p:attrName>
                                            </p:attrNameLst>
                                          </p:cBhvr>
                                          <p:tavLst>
                                            <p:tav tm="0">
                                              <p:val>
                                                <p:fltVal val="0"/>
                                              </p:val>
                                            </p:tav>
                                            <p:tav tm="100000">
                                              <p:val>
                                                <p:strVal val="#ppt_w"/>
                                              </p:val>
                                            </p:tav>
                                          </p:tavLst>
                                        </p:anim>
                                        <p:anim calcmode="lin" valueType="num">
                                          <p:cBhvr>
                                            <p:cTn id="81" dur="750" fill="hold"/>
                                            <p:tgtEl>
                                              <p:spTgt spid="75"/>
                                            </p:tgtEl>
                                            <p:attrNameLst>
                                              <p:attrName>ppt_h</p:attrName>
                                            </p:attrNameLst>
                                          </p:cBhvr>
                                          <p:tavLst>
                                            <p:tav tm="0">
                                              <p:val>
                                                <p:fltVal val="0"/>
                                              </p:val>
                                            </p:tav>
                                            <p:tav tm="100000">
                                              <p:val>
                                                <p:strVal val="#ppt_h"/>
                                              </p:val>
                                            </p:tav>
                                          </p:tavLst>
                                        </p:anim>
                                        <p:anim calcmode="lin" valueType="num">
                                          <p:cBhvr>
                                            <p:cTn id="82" dur="750" fill="hold"/>
                                            <p:tgtEl>
                                              <p:spTgt spid="75"/>
                                            </p:tgtEl>
                                            <p:attrNameLst>
                                              <p:attrName>style.rotation</p:attrName>
                                            </p:attrNameLst>
                                          </p:cBhvr>
                                          <p:tavLst>
                                            <p:tav tm="0">
                                              <p:val>
                                                <p:fltVal val="90"/>
                                              </p:val>
                                            </p:tav>
                                            <p:tav tm="100000">
                                              <p:val>
                                                <p:fltVal val="0"/>
                                              </p:val>
                                            </p:tav>
                                          </p:tavLst>
                                        </p:anim>
                                        <p:animEffect transition="in" filter="fade">
                                          <p:cBhvr>
                                            <p:cTn id="83" dur="750"/>
                                            <p:tgtEl>
                                              <p:spTgt spid="75"/>
                                            </p:tgtEl>
                                          </p:cBhvr>
                                        </p:animEffect>
                                      </p:childTnLst>
                                    </p:cTn>
                                  </p:par>
                                  <p:par>
                                    <p:cTn id="84" presetID="50" presetClass="entr" presetSubtype="0" decel="100000" fill="hold" grpId="0" nodeType="withEffect">
                                      <p:stCondLst>
                                        <p:cond delay="500"/>
                                      </p:stCondLst>
                                      <p:childTnLst>
                                        <p:set>
                                          <p:cBhvr>
                                            <p:cTn id="85" dur="1" fill="hold">
                                              <p:stCondLst>
                                                <p:cond delay="0"/>
                                              </p:stCondLst>
                                            </p:cTn>
                                            <p:tgtEl>
                                              <p:spTgt spid="78"/>
                                            </p:tgtEl>
                                            <p:attrNameLst>
                                              <p:attrName>style.visibility</p:attrName>
                                            </p:attrNameLst>
                                          </p:cBhvr>
                                          <p:to>
                                            <p:strVal val="visible"/>
                                          </p:to>
                                        </p:set>
                                        <p:anim calcmode="lin" valueType="num">
                                          <p:cBhvr>
                                            <p:cTn id="86" dur="1000" fill="hold"/>
                                            <p:tgtEl>
                                              <p:spTgt spid="78"/>
                                            </p:tgtEl>
                                            <p:attrNameLst>
                                              <p:attrName>ppt_w</p:attrName>
                                            </p:attrNameLst>
                                          </p:cBhvr>
                                          <p:tavLst>
                                            <p:tav tm="0">
                                              <p:val>
                                                <p:strVal val="#ppt_w+.3"/>
                                              </p:val>
                                            </p:tav>
                                            <p:tav tm="100000">
                                              <p:val>
                                                <p:strVal val="#ppt_w"/>
                                              </p:val>
                                            </p:tav>
                                          </p:tavLst>
                                        </p:anim>
                                        <p:anim calcmode="lin" valueType="num">
                                          <p:cBhvr>
                                            <p:cTn id="87" dur="1000" fill="hold"/>
                                            <p:tgtEl>
                                              <p:spTgt spid="78"/>
                                            </p:tgtEl>
                                            <p:attrNameLst>
                                              <p:attrName>ppt_h</p:attrName>
                                            </p:attrNameLst>
                                          </p:cBhvr>
                                          <p:tavLst>
                                            <p:tav tm="0">
                                              <p:val>
                                                <p:strVal val="#ppt_h"/>
                                              </p:val>
                                            </p:tav>
                                            <p:tav tm="100000">
                                              <p:val>
                                                <p:strVal val="#ppt_h"/>
                                              </p:val>
                                            </p:tav>
                                          </p:tavLst>
                                        </p:anim>
                                        <p:animEffect transition="in" filter="fade">
                                          <p:cBhvr>
                                            <p:cTn id="88" dur="1000"/>
                                            <p:tgtEl>
                                              <p:spTgt spid="78"/>
                                            </p:tgtEl>
                                          </p:cBhvr>
                                        </p:animEffect>
                                      </p:childTnLst>
                                    </p:cTn>
                                  </p:par>
                                </p:childTnLst>
                              </p:cTn>
                            </p:par>
                            <p:par>
                              <p:cTn id="89" fill="hold">
                                <p:stCondLst>
                                  <p:cond delay="4500"/>
                                </p:stCondLst>
                                <p:childTnLst>
                                  <p:par>
                                    <p:cTn id="90" presetID="22" presetClass="entr" presetSubtype="2" fill="hold" nodeType="afterEffect">
                                      <p:stCondLst>
                                        <p:cond delay="0"/>
                                      </p:stCondLst>
                                      <p:childTnLst>
                                        <p:set>
                                          <p:cBhvr>
                                            <p:cTn id="91" dur="1" fill="hold">
                                              <p:stCondLst>
                                                <p:cond delay="0"/>
                                              </p:stCondLst>
                                            </p:cTn>
                                            <p:tgtEl>
                                              <p:spTgt spid="81"/>
                                            </p:tgtEl>
                                            <p:attrNameLst>
                                              <p:attrName>style.visibility</p:attrName>
                                            </p:attrNameLst>
                                          </p:cBhvr>
                                          <p:to>
                                            <p:strVal val="visible"/>
                                          </p:to>
                                        </p:set>
                                        <p:animEffect transition="in" filter="wipe(right)">
                                          <p:cBhvr>
                                            <p:cTn id="92" dur="500"/>
                                            <p:tgtEl>
                                              <p:spTgt spid="81"/>
                                            </p:tgtEl>
                                          </p:cBhvr>
                                        </p:animEffect>
                                      </p:childTnLst>
                                    </p:cTn>
                                  </p:par>
                                  <p:par>
                                    <p:cTn id="93" presetID="45" presetClass="entr" presetSubtype="0" fill="hold" grpId="0" nodeType="withEffect">
                                      <p:stCondLst>
                                        <p:cond delay="0"/>
                                      </p:stCondLst>
                                      <p:iterate type="lt">
                                        <p:tmPct val="10000"/>
                                      </p:iterate>
                                      <p:childTnLst>
                                        <p:set>
                                          <p:cBhvr>
                                            <p:cTn id="94" dur="1" fill="hold">
                                              <p:stCondLst>
                                                <p:cond delay="0"/>
                                              </p:stCondLst>
                                            </p:cTn>
                                            <p:tgtEl>
                                              <p:spTgt spid="82"/>
                                            </p:tgtEl>
                                            <p:attrNameLst>
                                              <p:attrName>style.visibility</p:attrName>
                                            </p:attrNameLst>
                                          </p:cBhvr>
                                          <p:to>
                                            <p:strVal val="visible"/>
                                          </p:to>
                                        </p:set>
                                        <p:animEffect transition="in" filter="fade">
                                          <p:cBhvr>
                                            <p:cTn id="95" dur="1000"/>
                                            <p:tgtEl>
                                              <p:spTgt spid="82"/>
                                            </p:tgtEl>
                                          </p:cBhvr>
                                        </p:animEffect>
                                        <p:anim calcmode="lin" valueType="num">
                                          <p:cBhvr>
                                            <p:cTn id="96" dur="1000" fill="hold"/>
                                            <p:tgtEl>
                                              <p:spTgt spid="82"/>
                                            </p:tgtEl>
                                            <p:attrNameLst>
                                              <p:attrName>ppt_w</p:attrName>
                                            </p:attrNameLst>
                                          </p:cBhvr>
                                          <p:tavLst>
                                            <p:tav tm="0" fmla="#ppt_w*sin(2.5*pi*$)">
                                              <p:val>
                                                <p:fltVal val="0"/>
                                              </p:val>
                                            </p:tav>
                                            <p:tav tm="100000">
                                              <p:val>
                                                <p:fltVal val="1"/>
                                              </p:val>
                                            </p:tav>
                                          </p:tavLst>
                                        </p:anim>
                                        <p:anim calcmode="lin" valueType="num">
                                          <p:cBhvr>
                                            <p:cTn id="97" dur="1000" fill="hold"/>
                                            <p:tgtEl>
                                              <p:spTgt spid="82"/>
                                            </p:tgtEl>
                                            <p:attrNameLst>
                                              <p:attrName>ppt_h</p:attrName>
                                            </p:attrNameLst>
                                          </p:cBhvr>
                                          <p:tavLst>
                                            <p:tav tm="0">
                                              <p:val>
                                                <p:strVal val="#ppt_h"/>
                                              </p:val>
                                            </p:tav>
                                            <p:tav tm="100000">
                                              <p:val>
                                                <p:strVal val="#ppt_h"/>
                                              </p:val>
                                            </p:tav>
                                          </p:tavLst>
                                        </p:anim>
                                      </p:childTnLst>
                                    </p:cTn>
                                  </p:par>
                                  <p:par>
                                    <p:cTn id="98" presetID="36" presetClass="emph" presetSubtype="0" fill="hold" grpId="1" nodeType="withEffect">
                                      <p:stCondLst>
                                        <p:cond delay="0"/>
                                      </p:stCondLst>
                                      <p:iterate type="lt">
                                        <p:tmPct val="10000"/>
                                      </p:iterate>
                                      <p:childTnLst>
                                        <p:animScale>
                                          <p:cBhvr>
                                            <p:cTn id="99" dur="500" autoRev="1" fill="hold">
                                              <p:stCondLst>
                                                <p:cond delay="0"/>
                                              </p:stCondLst>
                                            </p:cTn>
                                            <p:tgtEl>
                                              <p:spTgt spid="82"/>
                                            </p:tgtEl>
                                          </p:cBhvr>
                                          <p:to x="80000" y="100000"/>
                                        </p:animScale>
                                        <p:anim by="(#ppt_w*0.10)" calcmode="lin" valueType="num">
                                          <p:cBhvr>
                                            <p:cTn id="100" dur="500" autoRev="1" fill="hold">
                                              <p:stCondLst>
                                                <p:cond delay="0"/>
                                              </p:stCondLst>
                                            </p:cTn>
                                            <p:tgtEl>
                                              <p:spTgt spid="82"/>
                                            </p:tgtEl>
                                            <p:attrNameLst>
                                              <p:attrName>ppt_x</p:attrName>
                                            </p:attrNameLst>
                                          </p:cBhvr>
                                        </p:anim>
                                        <p:anim by="(-#ppt_w*0.10)" calcmode="lin" valueType="num">
                                          <p:cBhvr>
                                            <p:cTn id="101" dur="500" autoRev="1" fill="hold">
                                              <p:stCondLst>
                                                <p:cond delay="0"/>
                                              </p:stCondLst>
                                            </p:cTn>
                                            <p:tgtEl>
                                              <p:spTgt spid="82"/>
                                            </p:tgtEl>
                                            <p:attrNameLst>
                                              <p:attrName>ppt_y</p:attrName>
                                            </p:attrNameLst>
                                          </p:cBhvr>
                                        </p:anim>
                                        <p:animRot by="-480000">
                                          <p:cBhvr>
                                            <p:cTn id="102" dur="500" autoRev="1" fill="hold">
                                              <p:stCondLst>
                                                <p:cond delay="0"/>
                                              </p:stCondLst>
                                            </p:cTn>
                                            <p:tgtEl>
                                              <p:spTgt spid="82"/>
                                            </p:tgtEl>
                                            <p:attrNameLst>
                                              <p:attrName>r</p:attrName>
                                            </p:attrNameLst>
                                          </p:cBhvr>
                                        </p:animRot>
                                      </p:childTnLst>
                                    </p:cTn>
                                  </p:par>
                                  <p:par>
                                    <p:cTn id="103" presetID="50" presetClass="entr" presetSubtype="0" decel="100000" fill="hold" nodeType="withEffect">
                                      <p:stCondLst>
                                        <p:cond delay="0"/>
                                      </p:stCondLst>
                                      <p:childTnLst>
                                        <p:set>
                                          <p:cBhvr>
                                            <p:cTn id="104" dur="1" fill="hold">
                                              <p:stCondLst>
                                                <p:cond delay="0"/>
                                              </p:stCondLst>
                                            </p:cTn>
                                            <p:tgtEl>
                                              <p:spTgt spid="84"/>
                                            </p:tgtEl>
                                            <p:attrNameLst>
                                              <p:attrName>style.visibility</p:attrName>
                                            </p:attrNameLst>
                                          </p:cBhvr>
                                          <p:to>
                                            <p:strVal val="visible"/>
                                          </p:to>
                                        </p:set>
                                        <p:anim calcmode="lin" valueType="num">
                                          <p:cBhvr>
                                            <p:cTn id="105" dur="1000" fill="hold"/>
                                            <p:tgtEl>
                                              <p:spTgt spid="84"/>
                                            </p:tgtEl>
                                            <p:attrNameLst>
                                              <p:attrName>ppt_w</p:attrName>
                                            </p:attrNameLst>
                                          </p:cBhvr>
                                          <p:tavLst>
                                            <p:tav tm="0">
                                              <p:val>
                                                <p:strVal val="#ppt_w+.3"/>
                                              </p:val>
                                            </p:tav>
                                            <p:tav tm="100000">
                                              <p:val>
                                                <p:strVal val="#ppt_w"/>
                                              </p:val>
                                            </p:tav>
                                          </p:tavLst>
                                        </p:anim>
                                        <p:anim calcmode="lin" valueType="num">
                                          <p:cBhvr>
                                            <p:cTn id="106" dur="1000" fill="hold"/>
                                            <p:tgtEl>
                                              <p:spTgt spid="84"/>
                                            </p:tgtEl>
                                            <p:attrNameLst>
                                              <p:attrName>ppt_h</p:attrName>
                                            </p:attrNameLst>
                                          </p:cBhvr>
                                          <p:tavLst>
                                            <p:tav tm="0">
                                              <p:val>
                                                <p:strVal val="#ppt_h"/>
                                              </p:val>
                                            </p:tav>
                                            <p:tav tm="100000">
                                              <p:val>
                                                <p:strVal val="#ppt_h"/>
                                              </p:val>
                                            </p:tav>
                                          </p:tavLst>
                                        </p:anim>
                                        <p:animEffect transition="in" filter="fade">
                                          <p:cBhvr>
                                            <p:cTn id="107" dur="1000"/>
                                            <p:tgtEl>
                                              <p:spTgt spid="84"/>
                                            </p:tgtEl>
                                          </p:cBhvr>
                                        </p:animEffect>
                                      </p:childTnLst>
                                    </p:cTn>
                                  </p:par>
                                  <p:par>
                                    <p:cTn id="108" presetID="31" presetClass="entr" presetSubtype="0" fill="hold" grpId="0" nodeType="withEffect">
                                      <p:stCondLst>
                                        <p:cond delay="0"/>
                                      </p:stCondLst>
                                      <p:childTnLst>
                                        <p:set>
                                          <p:cBhvr>
                                            <p:cTn id="109" dur="1" fill="hold">
                                              <p:stCondLst>
                                                <p:cond delay="0"/>
                                              </p:stCondLst>
                                            </p:cTn>
                                            <p:tgtEl>
                                              <p:spTgt spid="80"/>
                                            </p:tgtEl>
                                            <p:attrNameLst>
                                              <p:attrName>style.visibility</p:attrName>
                                            </p:attrNameLst>
                                          </p:cBhvr>
                                          <p:to>
                                            <p:strVal val="visible"/>
                                          </p:to>
                                        </p:set>
                                        <p:anim calcmode="lin" valueType="num">
                                          <p:cBhvr>
                                            <p:cTn id="110" dur="750" fill="hold"/>
                                            <p:tgtEl>
                                              <p:spTgt spid="80"/>
                                            </p:tgtEl>
                                            <p:attrNameLst>
                                              <p:attrName>ppt_w</p:attrName>
                                            </p:attrNameLst>
                                          </p:cBhvr>
                                          <p:tavLst>
                                            <p:tav tm="0">
                                              <p:val>
                                                <p:fltVal val="0"/>
                                              </p:val>
                                            </p:tav>
                                            <p:tav tm="100000">
                                              <p:val>
                                                <p:strVal val="#ppt_w"/>
                                              </p:val>
                                            </p:tav>
                                          </p:tavLst>
                                        </p:anim>
                                        <p:anim calcmode="lin" valueType="num">
                                          <p:cBhvr>
                                            <p:cTn id="111" dur="750" fill="hold"/>
                                            <p:tgtEl>
                                              <p:spTgt spid="80"/>
                                            </p:tgtEl>
                                            <p:attrNameLst>
                                              <p:attrName>ppt_h</p:attrName>
                                            </p:attrNameLst>
                                          </p:cBhvr>
                                          <p:tavLst>
                                            <p:tav tm="0">
                                              <p:val>
                                                <p:fltVal val="0"/>
                                              </p:val>
                                            </p:tav>
                                            <p:tav tm="100000">
                                              <p:val>
                                                <p:strVal val="#ppt_h"/>
                                              </p:val>
                                            </p:tav>
                                          </p:tavLst>
                                        </p:anim>
                                        <p:anim calcmode="lin" valueType="num">
                                          <p:cBhvr>
                                            <p:cTn id="112" dur="750" fill="hold"/>
                                            <p:tgtEl>
                                              <p:spTgt spid="80"/>
                                            </p:tgtEl>
                                            <p:attrNameLst>
                                              <p:attrName>style.rotation</p:attrName>
                                            </p:attrNameLst>
                                          </p:cBhvr>
                                          <p:tavLst>
                                            <p:tav tm="0">
                                              <p:val>
                                                <p:fltVal val="90"/>
                                              </p:val>
                                            </p:tav>
                                            <p:tav tm="100000">
                                              <p:val>
                                                <p:fltVal val="0"/>
                                              </p:val>
                                            </p:tav>
                                          </p:tavLst>
                                        </p:anim>
                                        <p:animEffect transition="in" filter="fade">
                                          <p:cBhvr>
                                            <p:cTn id="113" dur="750"/>
                                            <p:tgtEl>
                                              <p:spTgt spid="80"/>
                                            </p:tgtEl>
                                          </p:cBhvr>
                                        </p:animEffect>
                                      </p:childTnLst>
                                    </p:cTn>
                                  </p:par>
                                  <p:par>
                                    <p:cTn id="114" presetID="50" presetClass="entr" presetSubtype="0" decel="100000" fill="hold" grpId="0" nodeType="withEffect">
                                      <p:stCondLst>
                                        <p:cond delay="500"/>
                                      </p:stCondLst>
                                      <p:childTnLst>
                                        <p:set>
                                          <p:cBhvr>
                                            <p:cTn id="115" dur="1" fill="hold">
                                              <p:stCondLst>
                                                <p:cond delay="0"/>
                                              </p:stCondLst>
                                            </p:cTn>
                                            <p:tgtEl>
                                              <p:spTgt spid="83"/>
                                            </p:tgtEl>
                                            <p:attrNameLst>
                                              <p:attrName>style.visibility</p:attrName>
                                            </p:attrNameLst>
                                          </p:cBhvr>
                                          <p:to>
                                            <p:strVal val="visible"/>
                                          </p:to>
                                        </p:set>
                                        <p:anim calcmode="lin" valueType="num">
                                          <p:cBhvr>
                                            <p:cTn id="116" dur="1000" fill="hold"/>
                                            <p:tgtEl>
                                              <p:spTgt spid="83"/>
                                            </p:tgtEl>
                                            <p:attrNameLst>
                                              <p:attrName>ppt_w</p:attrName>
                                            </p:attrNameLst>
                                          </p:cBhvr>
                                          <p:tavLst>
                                            <p:tav tm="0">
                                              <p:val>
                                                <p:strVal val="#ppt_w+.3"/>
                                              </p:val>
                                            </p:tav>
                                            <p:tav tm="100000">
                                              <p:val>
                                                <p:strVal val="#ppt_w"/>
                                              </p:val>
                                            </p:tav>
                                          </p:tavLst>
                                        </p:anim>
                                        <p:anim calcmode="lin" valueType="num">
                                          <p:cBhvr>
                                            <p:cTn id="117" dur="1000" fill="hold"/>
                                            <p:tgtEl>
                                              <p:spTgt spid="83"/>
                                            </p:tgtEl>
                                            <p:attrNameLst>
                                              <p:attrName>ppt_h</p:attrName>
                                            </p:attrNameLst>
                                          </p:cBhvr>
                                          <p:tavLst>
                                            <p:tav tm="0">
                                              <p:val>
                                                <p:strVal val="#ppt_h"/>
                                              </p:val>
                                            </p:tav>
                                            <p:tav tm="100000">
                                              <p:val>
                                                <p:strVal val="#ppt_h"/>
                                              </p:val>
                                            </p:tav>
                                          </p:tavLst>
                                        </p:anim>
                                        <p:animEffect transition="in" filter="fade">
                                          <p:cBhvr>
                                            <p:cTn id="118" dur="1000"/>
                                            <p:tgtEl>
                                              <p:spTgt spid="83"/>
                                            </p:tgtEl>
                                          </p:cBhvr>
                                        </p:animEffect>
                                      </p:childTnLst>
                                    </p:cTn>
                                  </p:par>
                                </p:childTnLst>
                              </p:cTn>
                            </p:par>
                            <p:par>
                              <p:cTn id="119" fill="hold">
                                <p:stCondLst>
                                  <p:cond delay="6000"/>
                                </p:stCondLst>
                                <p:childTnLst>
                                  <p:par>
                                    <p:cTn id="120" presetID="22" presetClass="entr" presetSubtype="8" fill="hold" nodeType="afterEffect">
                                      <p:stCondLst>
                                        <p:cond delay="0"/>
                                      </p:stCondLst>
                                      <p:childTnLst>
                                        <p:set>
                                          <p:cBhvr>
                                            <p:cTn id="121" dur="1" fill="hold">
                                              <p:stCondLst>
                                                <p:cond delay="0"/>
                                              </p:stCondLst>
                                            </p:cTn>
                                            <p:tgtEl>
                                              <p:spTgt spid="86"/>
                                            </p:tgtEl>
                                            <p:attrNameLst>
                                              <p:attrName>style.visibility</p:attrName>
                                            </p:attrNameLst>
                                          </p:cBhvr>
                                          <p:to>
                                            <p:strVal val="visible"/>
                                          </p:to>
                                        </p:set>
                                        <p:animEffect transition="in" filter="wipe(left)">
                                          <p:cBhvr>
                                            <p:cTn id="122" dur="500"/>
                                            <p:tgtEl>
                                              <p:spTgt spid="86"/>
                                            </p:tgtEl>
                                          </p:cBhvr>
                                        </p:animEffect>
                                      </p:childTnLst>
                                    </p:cTn>
                                  </p:par>
                                  <p:par>
                                    <p:cTn id="123" presetID="45" presetClass="entr" presetSubtype="0" fill="hold" grpId="0" nodeType="withEffect">
                                      <p:stCondLst>
                                        <p:cond delay="0"/>
                                      </p:stCondLst>
                                      <p:iterate type="lt">
                                        <p:tmPct val="10000"/>
                                      </p:iterate>
                                      <p:childTnLst>
                                        <p:set>
                                          <p:cBhvr>
                                            <p:cTn id="124" dur="1" fill="hold">
                                              <p:stCondLst>
                                                <p:cond delay="0"/>
                                              </p:stCondLst>
                                            </p:cTn>
                                            <p:tgtEl>
                                              <p:spTgt spid="87"/>
                                            </p:tgtEl>
                                            <p:attrNameLst>
                                              <p:attrName>style.visibility</p:attrName>
                                            </p:attrNameLst>
                                          </p:cBhvr>
                                          <p:to>
                                            <p:strVal val="visible"/>
                                          </p:to>
                                        </p:set>
                                        <p:animEffect transition="in" filter="fade">
                                          <p:cBhvr>
                                            <p:cTn id="125" dur="1000"/>
                                            <p:tgtEl>
                                              <p:spTgt spid="87"/>
                                            </p:tgtEl>
                                          </p:cBhvr>
                                        </p:animEffect>
                                        <p:anim calcmode="lin" valueType="num">
                                          <p:cBhvr>
                                            <p:cTn id="126" dur="1000" fill="hold"/>
                                            <p:tgtEl>
                                              <p:spTgt spid="87"/>
                                            </p:tgtEl>
                                            <p:attrNameLst>
                                              <p:attrName>ppt_w</p:attrName>
                                            </p:attrNameLst>
                                          </p:cBhvr>
                                          <p:tavLst>
                                            <p:tav tm="0" fmla="#ppt_w*sin(2.5*pi*$)">
                                              <p:val>
                                                <p:fltVal val="0"/>
                                              </p:val>
                                            </p:tav>
                                            <p:tav tm="100000">
                                              <p:val>
                                                <p:fltVal val="1"/>
                                              </p:val>
                                            </p:tav>
                                          </p:tavLst>
                                        </p:anim>
                                        <p:anim calcmode="lin" valueType="num">
                                          <p:cBhvr>
                                            <p:cTn id="127" dur="1000" fill="hold"/>
                                            <p:tgtEl>
                                              <p:spTgt spid="87"/>
                                            </p:tgtEl>
                                            <p:attrNameLst>
                                              <p:attrName>ppt_h</p:attrName>
                                            </p:attrNameLst>
                                          </p:cBhvr>
                                          <p:tavLst>
                                            <p:tav tm="0">
                                              <p:val>
                                                <p:strVal val="#ppt_h"/>
                                              </p:val>
                                            </p:tav>
                                            <p:tav tm="100000">
                                              <p:val>
                                                <p:strVal val="#ppt_h"/>
                                              </p:val>
                                            </p:tav>
                                          </p:tavLst>
                                        </p:anim>
                                      </p:childTnLst>
                                    </p:cTn>
                                  </p:par>
                                  <p:par>
                                    <p:cTn id="128" presetID="36" presetClass="emph" presetSubtype="0" fill="hold" grpId="1" nodeType="withEffect">
                                      <p:stCondLst>
                                        <p:cond delay="0"/>
                                      </p:stCondLst>
                                      <p:iterate type="lt">
                                        <p:tmPct val="10000"/>
                                      </p:iterate>
                                      <p:childTnLst>
                                        <p:animScale>
                                          <p:cBhvr>
                                            <p:cTn id="129" dur="500" autoRev="1" fill="hold">
                                              <p:stCondLst>
                                                <p:cond delay="0"/>
                                              </p:stCondLst>
                                            </p:cTn>
                                            <p:tgtEl>
                                              <p:spTgt spid="87"/>
                                            </p:tgtEl>
                                          </p:cBhvr>
                                          <p:to x="80000" y="100000"/>
                                        </p:animScale>
                                        <p:anim by="(#ppt_w*0.10)" calcmode="lin" valueType="num">
                                          <p:cBhvr>
                                            <p:cTn id="130" dur="500" autoRev="1" fill="hold">
                                              <p:stCondLst>
                                                <p:cond delay="0"/>
                                              </p:stCondLst>
                                            </p:cTn>
                                            <p:tgtEl>
                                              <p:spTgt spid="87"/>
                                            </p:tgtEl>
                                            <p:attrNameLst>
                                              <p:attrName>ppt_x</p:attrName>
                                            </p:attrNameLst>
                                          </p:cBhvr>
                                        </p:anim>
                                        <p:anim by="(-#ppt_w*0.10)" calcmode="lin" valueType="num">
                                          <p:cBhvr>
                                            <p:cTn id="131" dur="500" autoRev="1" fill="hold">
                                              <p:stCondLst>
                                                <p:cond delay="0"/>
                                              </p:stCondLst>
                                            </p:cTn>
                                            <p:tgtEl>
                                              <p:spTgt spid="87"/>
                                            </p:tgtEl>
                                            <p:attrNameLst>
                                              <p:attrName>ppt_y</p:attrName>
                                            </p:attrNameLst>
                                          </p:cBhvr>
                                        </p:anim>
                                        <p:animRot by="-480000">
                                          <p:cBhvr>
                                            <p:cTn id="132" dur="500" autoRev="1" fill="hold">
                                              <p:stCondLst>
                                                <p:cond delay="0"/>
                                              </p:stCondLst>
                                            </p:cTn>
                                            <p:tgtEl>
                                              <p:spTgt spid="87"/>
                                            </p:tgtEl>
                                            <p:attrNameLst>
                                              <p:attrName>r</p:attrName>
                                            </p:attrNameLst>
                                          </p:cBhvr>
                                        </p:animRot>
                                      </p:childTnLst>
                                    </p:cTn>
                                  </p:par>
                                  <p:par>
                                    <p:cTn id="133" presetID="50" presetClass="entr" presetSubtype="0" decel="100000" fill="hold" nodeType="withEffect">
                                      <p:stCondLst>
                                        <p:cond delay="0"/>
                                      </p:stCondLst>
                                      <p:childTnLst>
                                        <p:set>
                                          <p:cBhvr>
                                            <p:cTn id="134" dur="1" fill="hold">
                                              <p:stCondLst>
                                                <p:cond delay="0"/>
                                              </p:stCondLst>
                                            </p:cTn>
                                            <p:tgtEl>
                                              <p:spTgt spid="89"/>
                                            </p:tgtEl>
                                            <p:attrNameLst>
                                              <p:attrName>style.visibility</p:attrName>
                                            </p:attrNameLst>
                                          </p:cBhvr>
                                          <p:to>
                                            <p:strVal val="visible"/>
                                          </p:to>
                                        </p:set>
                                        <p:anim calcmode="lin" valueType="num">
                                          <p:cBhvr>
                                            <p:cTn id="135" dur="1000" fill="hold"/>
                                            <p:tgtEl>
                                              <p:spTgt spid="89"/>
                                            </p:tgtEl>
                                            <p:attrNameLst>
                                              <p:attrName>ppt_w</p:attrName>
                                            </p:attrNameLst>
                                          </p:cBhvr>
                                          <p:tavLst>
                                            <p:tav tm="0">
                                              <p:val>
                                                <p:strVal val="#ppt_w+.3"/>
                                              </p:val>
                                            </p:tav>
                                            <p:tav tm="100000">
                                              <p:val>
                                                <p:strVal val="#ppt_w"/>
                                              </p:val>
                                            </p:tav>
                                          </p:tavLst>
                                        </p:anim>
                                        <p:anim calcmode="lin" valueType="num">
                                          <p:cBhvr>
                                            <p:cTn id="136" dur="1000" fill="hold"/>
                                            <p:tgtEl>
                                              <p:spTgt spid="89"/>
                                            </p:tgtEl>
                                            <p:attrNameLst>
                                              <p:attrName>ppt_h</p:attrName>
                                            </p:attrNameLst>
                                          </p:cBhvr>
                                          <p:tavLst>
                                            <p:tav tm="0">
                                              <p:val>
                                                <p:strVal val="#ppt_h"/>
                                              </p:val>
                                            </p:tav>
                                            <p:tav tm="100000">
                                              <p:val>
                                                <p:strVal val="#ppt_h"/>
                                              </p:val>
                                            </p:tav>
                                          </p:tavLst>
                                        </p:anim>
                                        <p:animEffect transition="in" filter="fade">
                                          <p:cBhvr>
                                            <p:cTn id="137" dur="1000"/>
                                            <p:tgtEl>
                                              <p:spTgt spid="89"/>
                                            </p:tgtEl>
                                          </p:cBhvr>
                                        </p:animEffect>
                                      </p:childTnLst>
                                    </p:cTn>
                                  </p:par>
                                  <p:par>
                                    <p:cTn id="138" presetID="31" presetClass="entr" presetSubtype="0" fill="hold" grpId="0" nodeType="withEffect">
                                      <p:stCondLst>
                                        <p:cond delay="0"/>
                                      </p:stCondLst>
                                      <p:childTnLst>
                                        <p:set>
                                          <p:cBhvr>
                                            <p:cTn id="139" dur="1" fill="hold">
                                              <p:stCondLst>
                                                <p:cond delay="0"/>
                                              </p:stCondLst>
                                            </p:cTn>
                                            <p:tgtEl>
                                              <p:spTgt spid="85"/>
                                            </p:tgtEl>
                                            <p:attrNameLst>
                                              <p:attrName>style.visibility</p:attrName>
                                            </p:attrNameLst>
                                          </p:cBhvr>
                                          <p:to>
                                            <p:strVal val="visible"/>
                                          </p:to>
                                        </p:set>
                                        <p:anim calcmode="lin" valueType="num">
                                          <p:cBhvr>
                                            <p:cTn id="140" dur="750" fill="hold"/>
                                            <p:tgtEl>
                                              <p:spTgt spid="85"/>
                                            </p:tgtEl>
                                            <p:attrNameLst>
                                              <p:attrName>ppt_w</p:attrName>
                                            </p:attrNameLst>
                                          </p:cBhvr>
                                          <p:tavLst>
                                            <p:tav tm="0">
                                              <p:val>
                                                <p:fltVal val="0"/>
                                              </p:val>
                                            </p:tav>
                                            <p:tav tm="100000">
                                              <p:val>
                                                <p:strVal val="#ppt_w"/>
                                              </p:val>
                                            </p:tav>
                                          </p:tavLst>
                                        </p:anim>
                                        <p:anim calcmode="lin" valueType="num">
                                          <p:cBhvr>
                                            <p:cTn id="141" dur="750" fill="hold"/>
                                            <p:tgtEl>
                                              <p:spTgt spid="85"/>
                                            </p:tgtEl>
                                            <p:attrNameLst>
                                              <p:attrName>ppt_h</p:attrName>
                                            </p:attrNameLst>
                                          </p:cBhvr>
                                          <p:tavLst>
                                            <p:tav tm="0">
                                              <p:val>
                                                <p:fltVal val="0"/>
                                              </p:val>
                                            </p:tav>
                                            <p:tav tm="100000">
                                              <p:val>
                                                <p:strVal val="#ppt_h"/>
                                              </p:val>
                                            </p:tav>
                                          </p:tavLst>
                                        </p:anim>
                                        <p:anim calcmode="lin" valueType="num">
                                          <p:cBhvr>
                                            <p:cTn id="142" dur="750" fill="hold"/>
                                            <p:tgtEl>
                                              <p:spTgt spid="85"/>
                                            </p:tgtEl>
                                            <p:attrNameLst>
                                              <p:attrName>style.rotation</p:attrName>
                                            </p:attrNameLst>
                                          </p:cBhvr>
                                          <p:tavLst>
                                            <p:tav tm="0">
                                              <p:val>
                                                <p:fltVal val="90"/>
                                              </p:val>
                                            </p:tav>
                                            <p:tav tm="100000">
                                              <p:val>
                                                <p:fltVal val="0"/>
                                              </p:val>
                                            </p:tav>
                                          </p:tavLst>
                                        </p:anim>
                                        <p:animEffect transition="in" filter="fade">
                                          <p:cBhvr>
                                            <p:cTn id="143" dur="750"/>
                                            <p:tgtEl>
                                              <p:spTgt spid="85"/>
                                            </p:tgtEl>
                                          </p:cBhvr>
                                        </p:animEffect>
                                      </p:childTnLst>
                                    </p:cTn>
                                  </p:par>
                                  <p:par>
                                    <p:cTn id="144" presetID="50" presetClass="entr" presetSubtype="0" decel="100000" fill="hold" grpId="0" nodeType="withEffect">
                                      <p:stCondLst>
                                        <p:cond delay="500"/>
                                      </p:stCondLst>
                                      <p:childTnLst>
                                        <p:set>
                                          <p:cBhvr>
                                            <p:cTn id="145" dur="1" fill="hold">
                                              <p:stCondLst>
                                                <p:cond delay="0"/>
                                              </p:stCondLst>
                                            </p:cTn>
                                            <p:tgtEl>
                                              <p:spTgt spid="88"/>
                                            </p:tgtEl>
                                            <p:attrNameLst>
                                              <p:attrName>style.visibility</p:attrName>
                                            </p:attrNameLst>
                                          </p:cBhvr>
                                          <p:to>
                                            <p:strVal val="visible"/>
                                          </p:to>
                                        </p:set>
                                        <p:anim calcmode="lin" valueType="num">
                                          <p:cBhvr>
                                            <p:cTn id="146" dur="1000" fill="hold"/>
                                            <p:tgtEl>
                                              <p:spTgt spid="88"/>
                                            </p:tgtEl>
                                            <p:attrNameLst>
                                              <p:attrName>ppt_w</p:attrName>
                                            </p:attrNameLst>
                                          </p:cBhvr>
                                          <p:tavLst>
                                            <p:tav tm="0">
                                              <p:val>
                                                <p:strVal val="#ppt_w+.3"/>
                                              </p:val>
                                            </p:tav>
                                            <p:tav tm="100000">
                                              <p:val>
                                                <p:strVal val="#ppt_w"/>
                                              </p:val>
                                            </p:tav>
                                          </p:tavLst>
                                        </p:anim>
                                        <p:anim calcmode="lin" valueType="num">
                                          <p:cBhvr>
                                            <p:cTn id="147" dur="1000" fill="hold"/>
                                            <p:tgtEl>
                                              <p:spTgt spid="88"/>
                                            </p:tgtEl>
                                            <p:attrNameLst>
                                              <p:attrName>ppt_h</p:attrName>
                                            </p:attrNameLst>
                                          </p:cBhvr>
                                          <p:tavLst>
                                            <p:tav tm="0">
                                              <p:val>
                                                <p:strVal val="#ppt_h"/>
                                              </p:val>
                                            </p:tav>
                                            <p:tav tm="100000">
                                              <p:val>
                                                <p:strVal val="#ppt_h"/>
                                              </p:val>
                                            </p:tav>
                                          </p:tavLst>
                                        </p:anim>
                                        <p:animEffect transition="in" filter="fade">
                                          <p:cBhvr>
                                            <p:cTn id="148" dur="10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0" grpId="0" animBg="1"/>
          <p:bldP spid="11" grpId="0" animBg="1"/>
          <p:bldP spid="3" grpId="0"/>
          <p:bldP spid="71" grpId="0" animBg="1"/>
          <p:bldP spid="72" grpId="0"/>
          <p:bldP spid="72" grpId="1"/>
          <p:bldP spid="73" grpId="0"/>
          <p:bldP spid="75" grpId="0" animBg="1"/>
          <p:bldP spid="77" grpId="0"/>
          <p:bldP spid="77" grpId="1"/>
          <p:bldP spid="78" grpId="0"/>
          <p:bldP spid="80" grpId="0" animBg="1"/>
          <p:bldP spid="82" grpId="0"/>
          <p:bldP spid="82" grpId="1"/>
          <p:bldP spid="83" grpId="0"/>
          <p:bldP spid="85" grpId="0" animBg="1"/>
          <p:bldP spid="87" grpId="0"/>
          <p:bldP spid="87" grpId="1"/>
          <p:bldP spid="88"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KSO_Shape"/>
          <p:cNvSpPr>
            <a:spLocks/>
          </p:cNvSpPr>
          <p:nvPr/>
        </p:nvSpPr>
        <p:spPr bwMode="auto">
          <a:xfrm>
            <a:off x="3968971" y="2505620"/>
            <a:ext cx="829578" cy="782759"/>
          </a:xfrm>
          <a:custGeom>
            <a:avLst/>
            <a:gdLst>
              <a:gd name="T0" fmla="*/ 1362577 w 3409"/>
              <a:gd name="T1" fmla="*/ 0 h 3216"/>
              <a:gd name="T2" fmla="*/ 1238994 w 3409"/>
              <a:gd name="T3" fmla="*/ 128869 h 3216"/>
              <a:gd name="T4" fmla="*/ 338532 w 3409"/>
              <a:gd name="T5" fmla="*/ 620579 h 3216"/>
              <a:gd name="T6" fmla="*/ 302091 w 3409"/>
              <a:gd name="T7" fmla="*/ 646458 h 3216"/>
              <a:gd name="T8" fmla="*/ 128336 w 3409"/>
              <a:gd name="T9" fmla="*/ 1570197 h 3216"/>
              <a:gd name="T10" fmla="*/ 1298145 w 3409"/>
              <a:gd name="T11" fmla="*/ 1152428 h 3216"/>
              <a:gd name="T12" fmla="*/ 1426481 w 3409"/>
              <a:gd name="T13" fmla="*/ 1634632 h 3216"/>
              <a:gd name="T14" fmla="*/ 1362577 w 3409"/>
              <a:gd name="T15" fmla="*/ 1698538 h 3216"/>
              <a:gd name="T16" fmla="*/ 0 w 3409"/>
              <a:gd name="T17" fmla="*/ 1698538 h 3216"/>
              <a:gd name="T18" fmla="*/ 0 w 3409"/>
              <a:gd name="T19" fmla="*/ 574102 h 3216"/>
              <a:gd name="T20" fmla="*/ 7922 w 3409"/>
              <a:gd name="T21" fmla="*/ 543469 h 3216"/>
              <a:gd name="T22" fmla="*/ 303147 w 3409"/>
              <a:gd name="T23" fmla="*/ 0 h 3216"/>
              <a:gd name="T24" fmla="*/ 214421 w 3409"/>
              <a:gd name="T25" fmla="*/ 1143978 h 3216"/>
              <a:gd name="T26" fmla="*/ 371804 w 3409"/>
              <a:gd name="T27" fmla="*/ 1037819 h 3216"/>
              <a:gd name="T28" fmla="*/ 424617 w 3409"/>
              <a:gd name="T29" fmla="*/ 1292917 h 3216"/>
              <a:gd name="T30" fmla="*/ 414054 w 3409"/>
              <a:gd name="T31" fmla="*/ 1375309 h 3216"/>
              <a:gd name="T32" fmla="*/ 649072 w 3409"/>
              <a:gd name="T33" fmla="*/ 1408054 h 3216"/>
              <a:gd name="T34" fmla="*/ 908913 w 3409"/>
              <a:gd name="T35" fmla="*/ 1447666 h 3216"/>
              <a:gd name="T36" fmla="*/ 742552 w 3409"/>
              <a:gd name="T37" fmla="*/ 1344676 h 3216"/>
              <a:gd name="T38" fmla="*/ 592034 w 3409"/>
              <a:gd name="T39" fmla="*/ 1330416 h 3216"/>
              <a:gd name="T40" fmla="*/ 604181 w 3409"/>
              <a:gd name="T41" fmla="*/ 1279185 h 3216"/>
              <a:gd name="T42" fmla="*/ 665973 w 3409"/>
              <a:gd name="T43" fmla="*/ 1070565 h 3216"/>
              <a:gd name="T44" fmla="*/ 433067 w 3409"/>
              <a:gd name="T45" fmla="*/ 1185702 h 3216"/>
              <a:gd name="T46" fmla="*/ 474261 w 3409"/>
              <a:gd name="T47" fmla="*/ 954899 h 3216"/>
              <a:gd name="T48" fmla="*/ 354904 w 3409"/>
              <a:gd name="T49" fmla="*/ 173234 h 3216"/>
              <a:gd name="T50" fmla="*/ 281494 w 3409"/>
              <a:gd name="T51" fmla="*/ 577799 h 3216"/>
              <a:gd name="T52" fmla="*/ 960669 w 3409"/>
              <a:gd name="T53" fmla="*/ 921626 h 3216"/>
              <a:gd name="T54" fmla="*/ 931622 w 3409"/>
              <a:gd name="T55" fmla="*/ 1204716 h 3216"/>
              <a:gd name="T56" fmla="*/ 946410 w 3409"/>
              <a:gd name="T57" fmla="*/ 1309818 h 3216"/>
              <a:gd name="T58" fmla="*/ 1019292 w 3409"/>
              <a:gd name="T59" fmla="*/ 1256474 h 3216"/>
              <a:gd name="T60" fmla="*/ 960669 w 3409"/>
              <a:gd name="T61" fmla="*/ 921626 h 3216"/>
              <a:gd name="T62" fmla="*/ 1629283 w 3409"/>
              <a:gd name="T63" fmla="*/ 193304 h 3216"/>
              <a:gd name="T64" fmla="*/ 1383702 w 3409"/>
              <a:gd name="T65" fmla="*/ 199642 h 3216"/>
              <a:gd name="T66" fmla="*/ 1647767 w 3409"/>
              <a:gd name="T67" fmla="*/ 353862 h 3216"/>
              <a:gd name="T68" fmla="*/ 1476653 w 3409"/>
              <a:gd name="T69" fmla="*/ 773743 h 3216"/>
              <a:gd name="T70" fmla="*/ 1793003 w 3409"/>
              <a:gd name="T71" fmla="*/ 366538 h 3216"/>
              <a:gd name="T72" fmla="*/ 1770294 w 3409"/>
              <a:gd name="T73" fmla="*/ 314251 h 3216"/>
              <a:gd name="T74" fmla="*/ 1352014 w 3409"/>
              <a:gd name="T75" fmla="*/ 252985 h 3216"/>
              <a:gd name="T76" fmla="*/ 1255894 w 3409"/>
              <a:gd name="T77" fmla="*/ 1023559 h 3216"/>
              <a:gd name="T78" fmla="*/ 1352014 w 3409"/>
              <a:gd name="T79" fmla="*/ 252985 h 321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409" h="3216">
                <a:moveTo>
                  <a:pt x="646" y="0"/>
                </a:moveTo>
                <a:cubicBezTo>
                  <a:pt x="2580" y="0"/>
                  <a:pt x="2580" y="0"/>
                  <a:pt x="2580" y="0"/>
                </a:cubicBezTo>
                <a:cubicBezTo>
                  <a:pt x="2701" y="0"/>
                  <a:pt x="2701" y="0"/>
                  <a:pt x="2701" y="0"/>
                </a:cubicBezTo>
                <a:cubicBezTo>
                  <a:pt x="2346" y="244"/>
                  <a:pt x="2346" y="244"/>
                  <a:pt x="2346" y="244"/>
                </a:cubicBezTo>
                <a:cubicBezTo>
                  <a:pt x="810" y="244"/>
                  <a:pt x="810" y="244"/>
                  <a:pt x="810" y="244"/>
                </a:cubicBezTo>
                <a:cubicBezTo>
                  <a:pt x="641" y="1175"/>
                  <a:pt x="641" y="1175"/>
                  <a:pt x="641" y="1175"/>
                </a:cubicBezTo>
                <a:cubicBezTo>
                  <a:pt x="630" y="1234"/>
                  <a:pt x="630" y="1234"/>
                  <a:pt x="630" y="1234"/>
                </a:cubicBezTo>
                <a:cubicBezTo>
                  <a:pt x="572" y="1224"/>
                  <a:pt x="572" y="1224"/>
                  <a:pt x="572" y="1224"/>
                </a:cubicBezTo>
                <a:cubicBezTo>
                  <a:pt x="243" y="1169"/>
                  <a:pt x="243" y="1169"/>
                  <a:pt x="243" y="1169"/>
                </a:cubicBezTo>
                <a:cubicBezTo>
                  <a:pt x="243" y="2973"/>
                  <a:pt x="243" y="2973"/>
                  <a:pt x="243" y="2973"/>
                </a:cubicBezTo>
                <a:cubicBezTo>
                  <a:pt x="2458" y="2973"/>
                  <a:pt x="2458" y="2973"/>
                  <a:pt x="2458" y="2973"/>
                </a:cubicBezTo>
                <a:cubicBezTo>
                  <a:pt x="2458" y="2182"/>
                  <a:pt x="2458" y="2182"/>
                  <a:pt x="2458" y="2182"/>
                </a:cubicBezTo>
                <a:cubicBezTo>
                  <a:pt x="2701" y="1862"/>
                  <a:pt x="2701" y="1862"/>
                  <a:pt x="2701" y="1862"/>
                </a:cubicBezTo>
                <a:cubicBezTo>
                  <a:pt x="2701" y="3095"/>
                  <a:pt x="2701" y="3095"/>
                  <a:pt x="2701" y="3095"/>
                </a:cubicBezTo>
                <a:cubicBezTo>
                  <a:pt x="2701" y="3216"/>
                  <a:pt x="2701" y="3216"/>
                  <a:pt x="2701" y="3216"/>
                </a:cubicBezTo>
                <a:cubicBezTo>
                  <a:pt x="2580" y="3216"/>
                  <a:pt x="2580" y="3216"/>
                  <a:pt x="2580" y="3216"/>
                </a:cubicBezTo>
                <a:cubicBezTo>
                  <a:pt x="122" y="3216"/>
                  <a:pt x="122" y="3216"/>
                  <a:pt x="122" y="3216"/>
                </a:cubicBezTo>
                <a:cubicBezTo>
                  <a:pt x="0" y="3216"/>
                  <a:pt x="0" y="3216"/>
                  <a:pt x="0" y="3216"/>
                </a:cubicBezTo>
                <a:cubicBezTo>
                  <a:pt x="0" y="3095"/>
                  <a:pt x="0" y="3095"/>
                  <a:pt x="0" y="3095"/>
                </a:cubicBezTo>
                <a:cubicBezTo>
                  <a:pt x="0" y="1087"/>
                  <a:pt x="0" y="1087"/>
                  <a:pt x="0" y="1087"/>
                </a:cubicBezTo>
                <a:cubicBezTo>
                  <a:pt x="0" y="1057"/>
                  <a:pt x="0" y="1057"/>
                  <a:pt x="0" y="1057"/>
                </a:cubicBezTo>
                <a:cubicBezTo>
                  <a:pt x="15" y="1029"/>
                  <a:pt x="15" y="1029"/>
                  <a:pt x="15" y="1029"/>
                </a:cubicBezTo>
                <a:cubicBezTo>
                  <a:pt x="539" y="64"/>
                  <a:pt x="539" y="64"/>
                  <a:pt x="539" y="64"/>
                </a:cubicBezTo>
                <a:cubicBezTo>
                  <a:pt x="574" y="0"/>
                  <a:pt x="574" y="0"/>
                  <a:pt x="574" y="0"/>
                </a:cubicBezTo>
                <a:cubicBezTo>
                  <a:pt x="646" y="0"/>
                  <a:pt x="646" y="0"/>
                  <a:pt x="646" y="0"/>
                </a:cubicBezTo>
                <a:close/>
                <a:moveTo>
                  <a:pt x="406" y="2166"/>
                </a:moveTo>
                <a:cubicBezTo>
                  <a:pt x="567" y="2251"/>
                  <a:pt x="567" y="2251"/>
                  <a:pt x="567" y="2251"/>
                </a:cubicBezTo>
                <a:cubicBezTo>
                  <a:pt x="572" y="2241"/>
                  <a:pt x="717" y="1843"/>
                  <a:pt x="704" y="1965"/>
                </a:cubicBezTo>
                <a:cubicBezTo>
                  <a:pt x="692" y="2084"/>
                  <a:pt x="615" y="2249"/>
                  <a:pt x="647" y="2358"/>
                </a:cubicBezTo>
                <a:cubicBezTo>
                  <a:pt x="670" y="2436"/>
                  <a:pt x="719" y="2473"/>
                  <a:pt x="804" y="2448"/>
                </a:cubicBezTo>
                <a:cubicBezTo>
                  <a:pt x="839" y="2438"/>
                  <a:pt x="880" y="2419"/>
                  <a:pt x="923" y="2395"/>
                </a:cubicBezTo>
                <a:cubicBezTo>
                  <a:pt x="858" y="2470"/>
                  <a:pt x="802" y="2543"/>
                  <a:pt x="784" y="2604"/>
                </a:cubicBezTo>
                <a:cubicBezTo>
                  <a:pt x="758" y="2691"/>
                  <a:pt x="781" y="2756"/>
                  <a:pt x="879" y="2785"/>
                </a:cubicBezTo>
                <a:cubicBezTo>
                  <a:pt x="1012" y="2824"/>
                  <a:pt x="1133" y="2736"/>
                  <a:pt x="1229" y="2666"/>
                </a:cubicBezTo>
                <a:cubicBezTo>
                  <a:pt x="1239" y="2658"/>
                  <a:pt x="1248" y="2651"/>
                  <a:pt x="1257" y="2645"/>
                </a:cubicBezTo>
                <a:cubicBezTo>
                  <a:pt x="1367" y="2786"/>
                  <a:pt x="1720" y="2741"/>
                  <a:pt x="1721" y="2741"/>
                </a:cubicBezTo>
                <a:cubicBezTo>
                  <a:pt x="1698" y="2560"/>
                  <a:pt x="1698" y="2560"/>
                  <a:pt x="1698" y="2560"/>
                </a:cubicBezTo>
                <a:cubicBezTo>
                  <a:pt x="1697" y="2560"/>
                  <a:pt x="1415" y="2596"/>
                  <a:pt x="1406" y="2546"/>
                </a:cubicBezTo>
                <a:cubicBezTo>
                  <a:pt x="1388" y="2453"/>
                  <a:pt x="1337" y="2426"/>
                  <a:pt x="1262" y="2440"/>
                </a:cubicBezTo>
                <a:cubicBezTo>
                  <a:pt x="1216" y="2449"/>
                  <a:pt x="1172" y="2481"/>
                  <a:pt x="1121" y="2519"/>
                </a:cubicBezTo>
                <a:cubicBezTo>
                  <a:pt x="1079" y="2549"/>
                  <a:pt x="1030" y="2585"/>
                  <a:pt x="988" y="2602"/>
                </a:cubicBezTo>
                <a:cubicBezTo>
                  <a:pt x="1024" y="2552"/>
                  <a:pt x="1085" y="2486"/>
                  <a:pt x="1144" y="2422"/>
                </a:cubicBezTo>
                <a:cubicBezTo>
                  <a:pt x="1232" y="2326"/>
                  <a:pt x="1316" y="2235"/>
                  <a:pt x="1334" y="2167"/>
                </a:cubicBezTo>
                <a:cubicBezTo>
                  <a:pt x="1354" y="2089"/>
                  <a:pt x="1327" y="2045"/>
                  <a:pt x="1261" y="2027"/>
                </a:cubicBezTo>
                <a:cubicBezTo>
                  <a:pt x="1195" y="2010"/>
                  <a:pt x="1095" y="2074"/>
                  <a:pt x="984" y="2145"/>
                </a:cubicBezTo>
                <a:cubicBezTo>
                  <a:pt x="928" y="2181"/>
                  <a:pt x="869" y="2218"/>
                  <a:pt x="820" y="2245"/>
                </a:cubicBezTo>
                <a:cubicBezTo>
                  <a:pt x="826" y="2173"/>
                  <a:pt x="849" y="2064"/>
                  <a:pt x="868" y="1971"/>
                </a:cubicBezTo>
                <a:cubicBezTo>
                  <a:pt x="882" y="1905"/>
                  <a:pt x="894" y="1846"/>
                  <a:pt x="898" y="1808"/>
                </a:cubicBezTo>
                <a:cubicBezTo>
                  <a:pt x="990" y="1069"/>
                  <a:pt x="408" y="2163"/>
                  <a:pt x="406" y="2166"/>
                </a:cubicBezTo>
                <a:close/>
                <a:moveTo>
                  <a:pt x="672" y="328"/>
                </a:moveTo>
                <a:cubicBezTo>
                  <a:pt x="279" y="1052"/>
                  <a:pt x="279" y="1052"/>
                  <a:pt x="279" y="1052"/>
                </a:cubicBezTo>
                <a:cubicBezTo>
                  <a:pt x="533" y="1094"/>
                  <a:pt x="533" y="1094"/>
                  <a:pt x="533" y="1094"/>
                </a:cubicBezTo>
                <a:cubicBezTo>
                  <a:pt x="672" y="328"/>
                  <a:pt x="672" y="328"/>
                  <a:pt x="672" y="328"/>
                </a:cubicBezTo>
                <a:close/>
                <a:moveTo>
                  <a:pt x="1819" y="1745"/>
                </a:moveTo>
                <a:cubicBezTo>
                  <a:pt x="1730" y="2262"/>
                  <a:pt x="1730" y="2262"/>
                  <a:pt x="1730" y="2262"/>
                </a:cubicBezTo>
                <a:cubicBezTo>
                  <a:pt x="1764" y="2281"/>
                  <a:pt x="1764" y="2281"/>
                  <a:pt x="1764" y="2281"/>
                </a:cubicBezTo>
                <a:cubicBezTo>
                  <a:pt x="1723" y="2439"/>
                  <a:pt x="1723" y="2439"/>
                  <a:pt x="1723" y="2439"/>
                </a:cubicBezTo>
                <a:cubicBezTo>
                  <a:pt x="1792" y="2480"/>
                  <a:pt x="1792" y="2480"/>
                  <a:pt x="1792" y="2480"/>
                </a:cubicBezTo>
                <a:cubicBezTo>
                  <a:pt x="1905" y="2364"/>
                  <a:pt x="1905" y="2364"/>
                  <a:pt x="1905" y="2364"/>
                </a:cubicBezTo>
                <a:cubicBezTo>
                  <a:pt x="1930" y="2379"/>
                  <a:pt x="1930" y="2379"/>
                  <a:pt x="1930" y="2379"/>
                </a:cubicBezTo>
                <a:cubicBezTo>
                  <a:pt x="2319" y="2038"/>
                  <a:pt x="2319" y="2038"/>
                  <a:pt x="2319" y="2038"/>
                </a:cubicBezTo>
                <a:cubicBezTo>
                  <a:pt x="1819" y="1745"/>
                  <a:pt x="1819" y="1745"/>
                  <a:pt x="1819" y="1745"/>
                </a:cubicBezTo>
                <a:close/>
                <a:moveTo>
                  <a:pt x="3094" y="444"/>
                </a:moveTo>
                <a:cubicBezTo>
                  <a:pt x="3085" y="366"/>
                  <a:pt x="3085" y="366"/>
                  <a:pt x="3085" y="366"/>
                </a:cubicBezTo>
                <a:cubicBezTo>
                  <a:pt x="2885" y="248"/>
                  <a:pt x="2885" y="248"/>
                  <a:pt x="2885" y="248"/>
                </a:cubicBezTo>
                <a:cubicBezTo>
                  <a:pt x="2620" y="378"/>
                  <a:pt x="2620" y="378"/>
                  <a:pt x="2620" y="378"/>
                </a:cubicBezTo>
                <a:cubicBezTo>
                  <a:pt x="2848" y="511"/>
                  <a:pt x="2848" y="511"/>
                  <a:pt x="2848" y="511"/>
                </a:cubicBezTo>
                <a:cubicBezTo>
                  <a:pt x="3120" y="670"/>
                  <a:pt x="3120" y="670"/>
                  <a:pt x="3120" y="670"/>
                </a:cubicBezTo>
                <a:cubicBezTo>
                  <a:pt x="3201" y="718"/>
                  <a:pt x="3201" y="718"/>
                  <a:pt x="3201" y="718"/>
                </a:cubicBezTo>
                <a:cubicBezTo>
                  <a:pt x="3126" y="1003"/>
                  <a:pt x="2993" y="1253"/>
                  <a:pt x="2796" y="1465"/>
                </a:cubicBezTo>
                <a:cubicBezTo>
                  <a:pt x="2929" y="1589"/>
                  <a:pt x="2929" y="1589"/>
                  <a:pt x="2929" y="1589"/>
                </a:cubicBezTo>
                <a:cubicBezTo>
                  <a:pt x="3163" y="1336"/>
                  <a:pt x="3316" y="1037"/>
                  <a:pt x="3395" y="694"/>
                </a:cubicBezTo>
                <a:cubicBezTo>
                  <a:pt x="3409" y="629"/>
                  <a:pt x="3409" y="629"/>
                  <a:pt x="3409" y="629"/>
                </a:cubicBezTo>
                <a:cubicBezTo>
                  <a:pt x="3352" y="595"/>
                  <a:pt x="3352" y="595"/>
                  <a:pt x="3352" y="595"/>
                </a:cubicBezTo>
                <a:cubicBezTo>
                  <a:pt x="3094" y="444"/>
                  <a:pt x="3094" y="444"/>
                  <a:pt x="3094" y="444"/>
                </a:cubicBezTo>
                <a:close/>
                <a:moveTo>
                  <a:pt x="2560" y="479"/>
                </a:moveTo>
                <a:cubicBezTo>
                  <a:pt x="2250" y="824"/>
                  <a:pt x="2026" y="1215"/>
                  <a:pt x="1878" y="1645"/>
                </a:cubicBezTo>
                <a:cubicBezTo>
                  <a:pt x="2044" y="1743"/>
                  <a:pt x="2211" y="1841"/>
                  <a:pt x="2378" y="1938"/>
                </a:cubicBezTo>
                <a:cubicBezTo>
                  <a:pt x="2664" y="1579"/>
                  <a:pt x="2893" y="1191"/>
                  <a:pt x="3060" y="772"/>
                </a:cubicBezTo>
                <a:cubicBezTo>
                  <a:pt x="2894" y="675"/>
                  <a:pt x="2727" y="577"/>
                  <a:pt x="2560" y="479"/>
                </a:cubicBezTo>
                <a:close/>
              </a:path>
            </a:pathLst>
          </a:custGeom>
          <a:solidFill>
            <a:schemeClr val="accent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7" name="KSO_Shape"/>
          <p:cNvSpPr>
            <a:spLocks/>
          </p:cNvSpPr>
          <p:nvPr/>
        </p:nvSpPr>
        <p:spPr bwMode="auto">
          <a:xfrm>
            <a:off x="6157936" y="2505620"/>
            <a:ext cx="829578" cy="782759"/>
          </a:xfrm>
          <a:custGeom>
            <a:avLst/>
            <a:gdLst>
              <a:gd name="T0" fmla="*/ 1362577 w 3409"/>
              <a:gd name="T1" fmla="*/ 0 h 3216"/>
              <a:gd name="T2" fmla="*/ 1238994 w 3409"/>
              <a:gd name="T3" fmla="*/ 128869 h 3216"/>
              <a:gd name="T4" fmla="*/ 338532 w 3409"/>
              <a:gd name="T5" fmla="*/ 620579 h 3216"/>
              <a:gd name="T6" fmla="*/ 302091 w 3409"/>
              <a:gd name="T7" fmla="*/ 646458 h 3216"/>
              <a:gd name="T8" fmla="*/ 128336 w 3409"/>
              <a:gd name="T9" fmla="*/ 1570197 h 3216"/>
              <a:gd name="T10" fmla="*/ 1298145 w 3409"/>
              <a:gd name="T11" fmla="*/ 1152428 h 3216"/>
              <a:gd name="T12" fmla="*/ 1426481 w 3409"/>
              <a:gd name="T13" fmla="*/ 1634632 h 3216"/>
              <a:gd name="T14" fmla="*/ 1362577 w 3409"/>
              <a:gd name="T15" fmla="*/ 1698538 h 3216"/>
              <a:gd name="T16" fmla="*/ 0 w 3409"/>
              <a:gd name="T17" fmla="*/ 1698538 h 3216"/>
              <a:gd name="T18" fmla="*/ 0 w 3409"/>
              <a:gd name="T19" fmla="*/ 574102 h 3216"/>
              <a:gd name="T20" fmla="*/ 7922 w 3409"/>
              <a:gd name="T21" fmla="*/ 543469 h 3216"/>
              <a:gd name="T22" fmla="*/ 303147 w 3409"/>
              <a:gd name="T23" fmla="*/ 0 h 3216"/>
              <a:gd name="T24" fmla="*/ 214421 w 3409"/>
              <a:gd name="T25" fmla="*/ 1143978 h 3216"/>
              <a:gd name="T26" fmla="*/ 371804 w 3409"/>
              <a:gd name="T27" fmla="*/ 1037819 h 3216"/>
              <a:gd name="T28" fmla="*/ 424617 w 3409"/>
              <a:gd name="T29" fmla="*/ 1292917 h 3216"/>
              <a:gd name="T30" fmla="*/ 414054 w 3409"/>
              <a:gd name="T31" fmla="*/ 1375309 h 3216"/>
              <a:gd name="T32" fmla="*/ 649072 w 3409"/>
              <a:gd name="T33" fmla="*/ 1408054 h 3216"/>
              <a:gd name="T34" fmla="*/ 908913 w 3409"/>
              <a:gd name="T35" fmla="*/ 1447666 h 3216"/>
              <a:gd name="T36" fmla="*/ 742552 w 3409"/>
              <a:gd name="T37" fmla="*/ 1344676 h 3216"/>
              <a:gd name="T38" fmla="*/ 592034 w 3409"/>
              <a:gd name="T39" fmla="*/ 1330416 h 3216"/>
              <a:gd name="T40" fmla="*/ 604181 w 3409"/>
              <a:gd name="T41" fmla="*/ 1279185 h 3216"/>
              <a:gd name="T42" fmla="*/ 665973 w 3409"/>
              <a:gd name="T43" fmla="*/ 1070565 h 3216"/>
              <a:gd name="T44" fmla="*/ 433067 w 3409"/>
              <a:gd name="T45" fmla="*/ 1185702 h 3216"/>
              <a:gd name="T46" fmla="*/ 474261 w 3409"/>
              <a:gd name="T47" fmla="*/ 954899 h 3216"/>
              <a:gd name="T48" fmla="*/ 354904 w 3409"/>
              <a:gd name="T49" fmla="*/ 173234 h 3216"/>
              <a:gd name="T50" fmla="*/ 281494 w 3409"/>
              <a:gd name="T51" fmla="*/ 577799 h 3216"/>
              <a:gd name="T52" fmla="*/ 960669 w 3409"/>
              <a:gd name="T53" fmla="*/ 921626 h 3216"/>
              <a:gd name="T54" fmla="*/ 931622 w 3409"/>
              <a:gd name="T55" fmla="*/ 1204716 h 3216"/>
              <a:gd name="T56" fmla="*/ 946410 w 3409"/>
              <a:gd name="T57" fmla="*/ 1309818 h 3216"/>
              <a:gd name="T58" fmla="*/ 1019292 w 3409"/>
              <a:gd name="T59" fmla="*/ 1256474 h 3216"/>
              <a:gd name="T60" fmla="*/ 960669 w 3409"/>
              <a:gd name="T61" fmla="*/ 921626 h 3216"/>
              <a:gd name="T62" fmla="*/ 1629283 w 3409"/>
              <a:gd name="T63" fmla="*/ 193304 h 3216"/>
              <a:gd name="T64" fmla="*/ 1383702 w 3409"/>
              <a:gd name="T65" fmla="*/ 199642 h 3216"/>
              <a:gd name="T66" fmla="*/ 1647767 w 3409"/>
              <a:gd name="T67" fmla="*/ 353862 h 3216"/>
              <a:gd name="T68" fmla="*/ 1476653 w 3409"/>
              <a:gd name="T69" fmla="*/ 773743 h 3216"/>
              <a:gd name="T70" fmla="*/ 1793003 w 3409"/>
              <a:gd name="T71" fmla="*/ 366538 h 3216"/>
              <a:gd name="T72" fmla="*/ 1770294 w 3409"/>
              <a:gd name="T73" fmla="*/ 314251 h 3216"/>
              <a:gd name="T74" fmla="*/ 1352014 w 3409"/>
              <a:gd name="T75" fmla="*/ 252985 h 3216"/>
              <a:gd name="T76" fmla="*/ 1255894 w 3409"/>
              <a:gd name="T77" fmla="*/ 1023559 h 3216"/>
              <a:gd name="T78" fmla="*/ 1352014 w 3409"/>
              <a:gd name="T79" fmla="*/ 252985 h 321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409" h="3216">
                <a:moveTo>
                  <a:pt x="646" y="0"/>
                </a:moveTo>
                <a:cubicBezTo>
                  <a:pt x="2580" y="0"/>
                  <a:pt x="2580" y="0"/>
                  <a:pt x="2580" y="0"/>
                </a:cubicBezTo>
                <a:cubicBezTo>
                  <a:pt x="2701" y="0"/>
                  <a:pt x="2701" y="0"/>
                  <a:pt x="2701" y="0"/>
                </a:cubicBezTo>
                <a:cubicBezTo>
                  <a:pt x="2346" y="244"/>
                  <a:pt x="2346" y="244"/>
                  <a:pt x="2346" y="244"/>
                </a:cubicBezTo>
                <a:cubicBezTo>
                  <a:pt x="810" y="244"/>
                  <a:pt x="810" y="244"/>
                  <a:pt x="810" y="244"/>
                </a:cubicBezTo>
                <a:cubicBezTo>
                  <a:pt x="641" y="1175"/>
                  <a:pt x="641" y="1175"/>
                  <a:pt x="641" y="1175"/>
                </a:cubicBezTo>
                <a:cubicBezTo>
                  <a:pt x="630" y="1234"/>
                  <a:pt x="630" y="1234"/>
                  <a:pt x="630" y="1234"/>
                </a:cubicBezTo>
                <a:cubicBezTo>
                  <a:pt x="572" y="1224"/>
                  <a:pt x="572" y="1224"/>
                  <a:pt x="572" y="1224"/>
                </a:cubicBezTo>
                <a:cubicBezTo>
                  <a:pt x="243" y="1169"/>
                  <a:pt x="243" y="1169"/>
                  <a:pt x="243" y="1169"/>
                </a:cubicBezTo>
                <a:cubicBezTo>
                  <a:pt x="243" y="2973"/>
                  <a:pt x="243" y="2973"/>
                  <a:pt x="243" y="2973"/>
                </a:cubicBezTo>
                <a:cubicBezTo>
                  <a:pt x="2458" y="2973"/>
                  <a:pt x="2458" y="2973"/>
                  <a:pt x="2458" y="2973"/>
                </a:cubicBezTo>
                <a:cubicBezTo>
                  <a:pt x="2458" y="2182"/>
                  <a:pt x="2458" y="2182"/>
                  <a:pt x="2458" y="2182"/>
                </a:cubicBezTo>
                <a:cubicBezTo>
                  <a:pt x="2701" y="1862"/>
                  <a:pt x="2701" y="1862"/>
                  <a:pt x="2701" y="1862"/>
                </a:cubicBezTo>
                <a:cubicBezTo>
                  <a:pt x="2701" y="3095"/>
                  <a:pt x="2701" y="3095"/>
                  <a:pt x="2701" y="3095"/>
                </a:cubicBezTo>
                <a:cubicBezTo>
                  <a:pt x="2701" y="3216"/>
                  <a:pt x="2701" y="3216"/>
                  <a:pt x="2701" y="3216"/>
                </a:cubicBezTo>
                <a:cubicBezTo>
                  <a:pt x="2580" y="3216"/>
                  <a:pt x="2580" y="3216"/>
                  <a:pt x="2580" y="3216"/>
                </a:cubicBezTo>
                <a:cubicBezTo>
                  <a:pt x="122" y="3216"/>
                  <a:pt x="122" y="3216"/>
                  <a:pt x="122" y="3216"/>
                </a:cubicBezTo>
                <a:cubicBezTo>
                  <a:pt x="0" y="3216"/>
                  <a:pt x="0" y="3216"/>
                  <a:pt x="0" y="3216"/>
                </a:cubicBezTo>
                <a:cubicBezTo>
                  <a:pt x="0" y="3095"/>
                  <a:pt x="0" y="3095"/>
                  <a:pt x="0" y="3095"/>
                </a:cubicBezTo>
                <a:cubicBezTo>
                  <a:pt x="0" y="1087"/>
                  <a:pt x="0" y="1087"/>
                  <a:pt x="0" y="1087"/>
                </a:cubicBezTo>
                <a:cubicBezTo>
                  <a:pt x="0" y="1057"/>
                  <a:pt x="0" y="1057"/>
                  <a:pt x="0" y="1057"/>
                </a:cubicBezTo>
                <a:cubicBezTo>
                  <a:pt x="15" y="1029"/>
                  <a:pt x="15" y="1029"/>
                  <a:pt x="15" y="1029"/>
                </a:cubicBezTo>
                <a:cubicBezTo>
                  <a:pt x="539" y="64"/>
                  <a:pt x="539" y="64"/>
                  <a:pt x="539" y="64"/>
                </a:cubicBezTo>
                <a:cubicBezTo>
                  <a:pt x="574" y="0"/>
                  <a:pt x="574" y="0"/>
                  <a:pt x="574" y="0"/>
                </a:cubicBezTo>
                <a:cubicBezTo>
                  <a:pt x="646" y="0"/>
                  <a:pt x="646" y="0"/>
                  <a:pt x="646" y="0"/>
                </a:cubicBezTo>
                <a:close/>
                <a:moveTo>
                  <a:pt x="406" y="2166"/>
                </a:moveTo>
                <a:cubicBezTo>
                  <a:pt x="567" y="2251"/>
                  <a:pt x="567" y="2251"/>
                  <a:pt x="567" y="2251"/>
                </a:cubicBezTo>
                <a:cubicBezTo>
                  <a:pt x="572" y="2241"/>
                  <a:pt x="717" y="1843"/>
                  <a:pt x="704" y="1965"/>
                </a:cubicBezTo>
                <a:cubicBezTo>
                  <a:pt x="692" y="2084"/>
                  <a:pt x="615" y="2249"/>
                  <a:pt x="647" y="2358"/>
                </a:cubicBezTo>
                <a:cubicBezTo>
                  <a:pt x="670" y="2436"/>
                  <a:pt x="719" y="2473"/>
                  <a:pt x="804" y="2448"/>
                </a:cubicBezTo>
                <a:cubicBezTo>
                  <a:pt x="839" y="2438"/>
                  <a:pt x="880" y="2419"/>
                  <a:pt x="923" y="2395"/>
                </a:cubicBezTo>
                <a:cubicBezTo>
                  <a:pt x="858" y="2470"/>
                  <a:pt x="802" y="2543"/>
                  <a:pt x="784" y="2604"/>
                </a:cubicBezTo>
                <a:cubicBezTo>
                  <a:pt x="758" y="2691"/>
                  <a:pt x="781" y="2756"/>
                  <a:pt x="879" y="2785"/>
                </a:cubicBezTo>
                <a:cubicBezTo>
                  <a:pt x="1012" y="2824"/>
                  <a:pt x="1133" y="2736"/>
                  <a:pt x="1229" y="2666"/>
                </a:cubicBezTo>
                <a:cubicBezTo>
                  <a:pt x="1239" y="2658"/>
                  <a:pt x="1248" y="2651"/>
                  <a:pt x="1257" y="2645"/>
                </a:cubicBezTo>
                <a:cubicBezTo>
                  <a:pt x="1367" y="2786"/>
                  <a:pt x="1720" y="2741"/>
                  <a:pt x="1721" y="2741"/>
                </a:cubicBezTo>
                <a:cubicBezTo>
                  <a:pt x="1698" y="2560"/>
                  <a:pt x="1698" y="2560"/>
                  <a:pt x="1698" y="2560"/>
                </a:cubicBezTo>
                <a:cubicBezTo>
                  <a:pt x="1697" y="2560"/>
                  <a:pt x="1415" y="2596"/>
                  <a:pt x="1406" y="2546"/>
                </a:cubicBezTo>
                <a:cubicBezTo>
                  <a:pt x="1388" y="2453"/>
                  <a:pt x="1337" y="2426"/>
                  <a:pt x="1262" y="2440"/>
                </a:cubicBezTo>
                <a:cubicBezTo>
                  <a:pt x="1216" y="2449"/>
                  <a:pt x="1172" y="2481"/>
                  <a:pt x="1121" y="2519"/>
                </a:cubicBezTo>
                <a:cubicBezTo>
                  <a:pt x="1079" y="2549"/>
                  <a:pt x="1030" y="2585"/>
                  <a:pt x="988" y="2602"/>
                </a:cubicBezTo>
                <a:cubicBezTo>
                  <a:pt x="1024" y="2552"/>
                  <a:pt x="1085" y="2486"/>
                  <a:pt x="1144" y="2422"/>
                </a:cubicBezTo>
                <a:cubicBezTo>
                  <a:pt x="1232" y="2326"/>
                  <a:pt x="1316" y="2235"/>
                  <a:pt x="1334" y="2167"/>
                </a:cubicBezTo>
                <a:cubicBezTo>
                  <a:pt x="1354" y="2089"/>
                  <a:pt x="1327" y="2045"/>
                  <a:pt x="1261" y="2027"/>
                </a:cubicBezTo>
                <a:cubicBezTo>
                  <a:pt x="1195" y="2010"/>
                  <a:pt x="1095" y="2074"/>
                  <a:pt x="984" y="2145"/>
                </a:cubicBezTo>
                <a:cubicBezTo>
                  <a:pt x="928" y="2181"/>
                  <a:pt x="869" y="2218"/>
                  <a:pt x="820" y="2245"/>
                </a:cubicBezTo>
                <a:cubicBezTo>
                  <a:pt x="826" y="2173"/>
                  <a:pt x="849" y="2064"/>
                  <a:pt x="868" y="1971"/>
                </a:cubicBezTo>
                <a:cubicBezTo>
                  <a:pt x="882" y="1905"/>
                  <a:pt x="894" y="1846"/>
                  <a:pt x="898" y="1808"/>
                </a:cubicBezTo>
                <a:cubicBezTo>
                  <a:pt x="990" y="1069"/>
                  <a:pt x="408" y="2163"/>
                  <a:pt x="406" y="2166"/>
                </a:cubicBezTo>
                <a:close/>
                <a:moveTo>
                  <a:pt x="672" y="328"/>
                </a:moveTo>
                <a:cubicBezTo>
                  <a:pt x="279" y="1052"/>
                  <a:pt x="279" y="1052"/>
                  <a:pt x="279" y="1052"/>
                </a:cubicBezTo>
                <a:cubicBezTo>
                  <a:pt x="533" y="1094"/>
                  <a:pt x="533" y="1094"/>
                  <a:pt x="533" y="1094"/>
                </a:cubicBezTo>
                <a:cubicBezTo>
                  <a:pt x="672" y="328"/>
                  <a:pt x="672" y="328"/>
                  <a:pt x="672" y="328"/>
                </a:cubicBezTo>
                <a:close/>
                <a:moveTo>
                  <a:pt x="1819" y="1745"/>
                </a:moveTo>
                <a:cubicBezTo>
                  <a:pt x="1730" y="2262"/>
                  <a:pt x="1730" y="2262"/>
                  <a:pt x="1730" y="2262"/>
                </a:cubicBezTo>
                <a:cubicBezTo>
                  <a:pt x="1764" y="2281"/>
                  <a:pt x="1764" y="2281"/>
                  <a:pt x="1764" y="2281"/>
                </a:cubicBezTo>
                <a:cubicBezTo>
                  <a:pt x="1723" y="2439"/>
                  <a:pt x="1723" y="2439"/>
                  <a:pt x="1723" y="2439"/>
                </a:cubicBezTo>
                <a:cubicBezTo>
                  <a:pt x="1792" y="2480"/>
                  <a:pt x="1792" y="2480"/>
                  <a:pt x="1792" y="2480"/>
                </a:cubicBezTo>
                <a:cubicBezTo>
                  <a:pt x="1905" y="2364"/>
                  <a:pt x="1905" y="2364"/>
                  <a:pt x="1905" y="2364"/>
                </a:cubicBezTo>
                <a:cubicBezTo>
                  <a:pt x="1930" y="2379"/>
                  <a:pt x="1930" y="2379"/>
                  <a:pt x="1930" y="2379"/>
                </a:cubicBezTo>
                <a:cubicBezTo>
                  <a:pt x="2319" y="2038"/>
                  <a:pt x="2319" y="2038"/>
                  <a:pt x="2319" y="2038"/>
                </a:cubicBezTo>
                <a:cubicBezTo>
                  <a:pt x="1819" y="1745"/>
                  <a:pt x="1819" y="1745"/>
                  <a:pt x="1819" y="1745"/>
                </a:cubicBezTo>
                <a:close/>
                <a:moveTo>
                  <a:pt x="3094" y="444"/>
                </a:moveTo>
                <a:cubicBezTo>
                  <a:pt x="3085" y="366"/>
                  <a:pt x="3085" y="366"/>
                  <a:pt x="3085" y="366"/>
                </a:cubicBezTo>
                <a:cubicBezTo>
                  <a:pt x="2885" y="248"/>
                  <a:pt x="2885" y="248"/>
                  <a:pt x="2885" y="248"/>
                </a:cubicBezTo>
                <a:cubicBezTo>
                  <a:pt x="2620" y="378"/>
                  <a:pt x="2620" y="378"/>
                  <a:pt x="2620" y="378"/>
                </a:cubicBezTo>
                <a:cubicBezTo>
                  <a:pt x="2848" y="511"/>
                  <a:pt x="2848" y="511"/>
                  <a:pt x="2848" y="511"/>
                </a:cubicBezTo>
                <a:cubicBezTo>
                  <a:pt x="3120" y="670"/>
                  <a:pt x="3120" y="670"/>
                  <a:pt x="3120" y="670"/>
                </a:cubicBezTo>
                <a:cubicBezTo>
                  <a:pt x="3201" y="718"/>
                  <a:pt x="3201" y="718"/>
                  <a:pt x="3201" y="718"/>
                </a:cubicBezTo>
                <a:cubicBezTo>
                  <a:pt x="3126" y="1003"/>
                  <a:pt x="2993" y="1253"/>
                  <a:pt x="2796" y="1465"/>
                </a:cubicBezTo>
                <a:cubicBezTo>
                  <a:pt x="2929" y="1589"/>
                  <a:pt x="2929" y="1589"/>
                  <a:pt x="2929" y="1589"/>
                </a:cubicBezTo>
                <a:cubicBezTo>
                  <a:pt x="3163" y="1336"/>
                  <a:pt x="3316" y="1037"/>
                  <a:pt x="3395" y="694"/>
                </a:cubicBezTo>
                <a:cubicBezTo>
                  <a:pt x="3409" y="629"/>
                  <a:pt x="3409" y="629"/>
                  <a:pt x="3409" y="629"/>
                </a:cubicBezTo>
                <a:cubicBezTo>
                  <a:pt x="3352" y="595"/>
                  <a:pt x="3352" y="595"/>
                  <a:pt x="3352" y="595"/>
                </a:cubicBezTo>
                <a:cubicBezTo>
                  <a:pt x="3094" y="444"/>
                  <a:pt x="3094" y="444"/>
                  <a:pt x="3094" y="444"/>
                </a:cubicBezTo>
                <a:close/>
                <a:moveTo>
                  <a:pt x="2560" y="479"/>
                </a:moveTo>
                <a:cubicBezTo>
                  <a:pt x="2250" y="824"/>
                  <a:pt x="2026" y="1215"/>
                  <a:pt x="1878" y="1645"/>
                </a:cubicBezTo>
                <a:cubicBezTo>
                  <a:pt x="2044" y="1743"/>
                  <a:pt x="2211" y="1841"/>
                  <a:pt x="2378" y="1938"/>
                </a:cubicBezTo>
                <a:cubicBezTo>
                  <a:pt x="2664" y="1579"/>
                  <a:pt x="2893" y="1191"/>
                  <a:pt x="3060" y="772"/>
                </a:cubicBezTo>
                <a:cubicBezTo>
                  <a:pt x="2894" y="675"/>
                  <a:pt x="2727" y="577"/>
                  <a:pt x="2560" y="479"/>
                </a:cubicBezTo>
                <a:close/>
              </a:path>
            </a:pathLst>
          </a:custGeom>
          <a:solidFill>
            <a:schemeClr val="accent2"/>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8" name="KSO_Shape"/>
          <p:cNvSpPr>
            <a:spLocks/>
          </p:cNvSpPr>
          <p:nvPr/>
        </p:nvSpPr>
        <p:spPr bwMode="auto">
          <a:xfrm>
            <a:off x="8346902" y="2505620"/>
            <a:ext cx="829578" cy="782759"/>
          </a:xfrm>
          <a:custGeom>
            <a:avLst/>
            <a:gdLst>
              <a:gd name="T0" fmla="*/ 1362577 w 3409"/>
              <a:gd name="T1" fmla="*/ 0 h 3216"/>
              <a:gd name="T2" fmla="*/ 1238994 w 3409"/>
              <a:gd name="T3" fmla="*/ 128869 h 3216"/>
              <a:gd name="T4" fmla="*/ 338532 w 3409"/>
              <a:gd name="T5" fmla="*/ 620579 h 3216"/>
              <a:gd name="T6" fmla="*/ 302091 w 3409"/>
              <a:gd name="T7" fmla="*/ 646458 h 3216"/>
              <a:gd name="T8" fmla="*/ 128336 w 3409"/>
              <a:gd name="T9" fmla="*/ 1570197 h 3216"/>
              <a:gd name="T10" fmla="*/ 1298145 w 3409"/>
              <a:gd name="T11" fmla="*/ 1152428 h 3216"/>
              <a:gd name="T12" fmla="*/ 1426481 w 3409"/>
              <a:gd name="T13" fmla="*/ 1634632 h 3216"/>
              <a:gd name="T14" fmla="*/ 1362577 w 3409"/>
              <a:gd name="T15" fmla="*/ 1698538 h 3216"/>
              <a:gd name="T16" fmla="*/ 0 w 3409"/>
              <a:gd name="T17" fmla="*/ 1698538 h 3216"/>
              <a:gd name="T18" fmla="*/ 0 w 3409"/>
              <a:gd name="T19" fmla="*/ 574102 h 3216"/>
              <a:gd name="T20" fmla="*/ 7922 w 3409"/>
              <a:gd name="T21" fmla="*/ 543469 h 3216"/>
              <a:gd name="T22" fmla="*/ 303147 w 3409"/>
              <a:gd name="T23" fmla="*/ 0 h 3216"/>
              <a:gd name="T24" fmla="*/ 214421 w 3409"/>
              <a:gd name="T25" fmla="*/ 1143978 h 3216"/>
              <a:gd name="T26" fmla="*/ 371804 w 3409"/>
              <a:gd name="T27" fmla="*/ 1037819 h 3216"/>
              <a:gd name="T28" fmla="*/ 424617 w 3409"/>
              <a:gd name="T29" fmla="*/ 1292917 h 3216"/>
              <a:gd name="T30" fmla="*/ 414054 w 3409"/>
              <a:gd name="T31" fmla="*/ 1375309 h 3216"/>
              <a:gd name="T32" fmla="*/ 649072 w 3409"/>
              <a:gd name="T33" fmla="*/ 1408054 h 3216"/>
              <a:gd name="T34" fmla="*/ 908913 w 3409"/>
              <a:gd name="T35" fmla="*/ 1447666 h 3216"/>
              <a:gd name="T36" fmla="*/ 742552 w 3409"/>
              <a:gd name="T37" fmla="*/ 1344676 h 3216"/>
              <a:gd name="T38" fmla="*/ 592034 w 3409"/>
              <a:gd name="T39" fmla="*/ 1330416 h 3216"/>
              <a:gd name="T40" fmla="*/ 604181 w 3409"/>
              <a:gd name="T41" fmla="*/ 1279185 h 3216"/>
              <a:gd name="T42" fmla="*/ 665973 w 3409"/>
              <a:gd name="T43" fmla="*/ 1070565 h 3216"/>
              <a:gd name="T44" fmla="*/ 433067 w 3409"/>
              <a:gd name="T45" fmla="*/ 1185702 h 3216"/>
              <a:gd name="T46" fmla="*/ 474261 w 3409"/>
              <a:gd name="T47" fmla="*/ 954899 h 3216"/>
              <a:gd name="T48" fmla="*/ 354904 w 3409"/>
              <a:gd name="T49" fmla="*/ 173234 h 3216"/>
              <a:gd name="T50" fmla="*/ 281494 w 3409"/>
              <a:gd name="T51" fmla="*/ 577799 h 3216"/>
              <a:gd name="T52" fmla="*/ 960669 w 3409"/>
              <a:gd name="T53" fmla="*/ 921626 h 3216"/>
              <a:gd name="T54" fmla="*/ 931622 w 3409"/>
              <a:gd name="T55" fmla="*/ 1204716 h 3216"/>
              <a:gd name="T56" fmla="*/ 946410 w 3409"/>
              <a:gd name="T57" fmla="*/ 1309818 h 3216"/>
              <a:gd name="T58" fmla="*/ 1019292 w 3409"/>
              <a:gd name="T59" fmla="*/ 1256474 h 3216"/>
              <a:gd name="T60" fmla="*/ 960669 w 3409"/>
              <a:gd name="T61" fmla="*/ 921626 h 3216"/>
              <a:gd name="T62" fmla="*/ 1629283 w 3409"/>
              <a:gd name="T63" fmla="*/ 193304 h 3216"/>
              <a:gd name="T64" fmla="*/ 1383702 w 3409"/>
              <a:gd name="T65" fmla="*/ 199642 h 3216"/>
              <a:gd name="T66" fmla="*/ 1647767 w 3409"/>
              <a:gd name="T67" fmla="*/ 353862 h 3216"/>
              <a:gd name="T68" fmla="*/ 1476653 w 3409"/>
              <a:gd name="T69" fmla="*/ 773743 h 3216"/>
              <a:gd name="T70" fmla="*/ 1793003 w 3409"/>
              <a:gd name="T71" fmla="*/ 366538 h 3216"/>
              <a:gd name="T72" fmla="*/ 1770294 w 3409"/>
              <a:gd name="T73" fmla="*/ 314251 h 3216"/>
              <a:gd name="T74" fmla="*/ 1352014 w 3409"/>
              <a:gd name="T75" fmla="*/ 252985 h 3216"/>
              <a:gd name="T76" fmla="*/ 1255894 w 3409"/>
              <a:gd name="T77" fmla="*/ 1023559 h 3216"/>
              <a:gd name="T78" fmla="*/ 1352014 w 3409"/>
              <a:gd name="T79" fmla="*/ 252985 h 321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409" h="3216">
                <a:moveTo>
                  <a:pt x="646" y="0"/>
                </a:moveTo>
                <a:cubicBezTo>
                  <a:pt x="2580" y="0"/>
                  <a:pt x="2580" y="0"/>
                  <a:pt x="2580" y="0"/>
                </a:cubicBezTo>
                <a:cubicBezTo>
                  <a:pt x="2701" y="0"/>
                  <a:pt x="2701" y="0"/>
                  <a:pt x="2701" y="0"/>
                </a:cubicBezTo>
                <a:cubicBezTo>
                  <a:pt x="2346" y="244"/>
                  <a:pt x="2346" y="244"/>
                  <a:pt x="2346" y="244"/>
                </a:cubicBezTo>
                <a:cubicBezTo>
                  <a:pt x="810" y="244"/>
                  <a:pt x="810" y="244"/>
                  <a:pt x="810" y="244"/>
                </a:cubicBezTo>
                <a:cubicBezTo>
                  <a:pt x="641" y="1175"/>
                  <a:pt x="641" y="1175"/>
                  <a:pt x="641" y="1175"/>
                </a:cubicBezTo>
                <a:cubicBezTo>
                  <a:pt x="630" y="1234"/>
                  <a:pt x="630" y="1234"/>
                  <a:pt x="630" y="1234"/>
                </a:cubicBezTo>
                <a:cubicBezTo>
                  <a:pt x="572" y="1224"/>
                  <a:pt x="572" y="1224"/>
                  <a:pt x="572" y="1224"/>
                </a:cubicBezTo>
                <a:cubicBezTo>
                  <a:pt x="243" y="1169"/>
                  <a:pt x="243" y="1169"/>
                  <a:pt x="243" y="1169"/>
                </a:cubicBezTo>
                <a:cubicBezTo>
                  <a:pt x="243" y="2973"/>
                  <a:pt x="243" y="2973"/>
                  <a:pt x="243" y="2973"/>
                </a:cubicBezTo>
                <a:cubicBezTo>
                  <a:pt x="2458" y="2973"/>
                  <a:pt x="2458" y="2973"/>
                  <a:pt x="2458" y="2973"/>
                </a:cubicBezTo>
                <a:cubicBezTo>
                  <a:pt x="2458" y="2182"/>
                  <a:pt x="2458" y="2182"/>
                  <a:pt x="2458" y="2182"/>
                </a:cubicBezTo>
                <a:cubicBezTo>
                  <a:pt x="2701" y="1862"/>
                  <a:pt x="2701" y="1862"/>
                  <a:pt x="2701" y="1862"/>
                </a:cubicBezTo>
                <a:cubicBezTo>
                  <a:pt x="2701" y="3095"/>
                  <a:pt x="2701" y="3095"/>
                  <a:pt x="2701" y="3095"/>
                </a:cubicBezTo>
                <a:cubicBezTo>
                  <a:pt x="2701" y="3216"/>
                  <a:pt x="2701" y="3216"/>
                  <a:pt x="2701" y="3216"/>
                </a:cubicBezTo>
                <a:cubicBezTo>
                  <a:pt x="2580" y="3216"/>
                  <a:pt x="2580" y="3216"/>
                  <a:pt x="2580" y="3216"/>
                </a:cubicBezTo>
                <a:cubicBezTo>
                  <a:pt x="122" y="3216"/>
                  <a:pt x="122" y="3216"/>
                  <a:pt x="122" y="3216"/>
                </a:cubicBezTo>
                <a:cubicBezTo>
                  <a:pt x="0" y="3216"/>
                  <a:pt x="0" y="3216"/>
                  <a:pt x="0" y="3216"/>
                </a:cubicBezTo>
                <a:cubicBezTo>
                  <a:pt x="0" y="3095"/>
                  <a:pt x="0" y="3095"/>
                  <a:pt x="0" y="3095"/>
                </a:cubicBezTo>
                <a:cubicBezTo>
                  <a:pt x="0" y="1087"/>
                  <a:pt x="0" y="1087"/>
                  <a:pt x="0" y="1087"/>
                </a:cubicBezTo>
                <a:cubicBezTo>
                  <a:pt x="0" y="1057"/>
                  <a:pt x="0" y="1057"/>
                  <a:pt x="0" y="1057"/>
                </a:cubicBezTo>
                <a:cubicBezTo>
                  <a:pt x="15" y="1029"/>
                  <a:pt x="15" y="1029"/>
                  <a:pt x="15" y="1029"/>
                </a:cubicBezTo>
                <a:cubicBezTo>
                  <a:pt x="539" y="64"/>
                  <a:pt x="539" y="64"/>
                  <a:pt x="539" y="64"/>
                </a:cubicBezTo>
                <a:cubicBezTo>
                  <a:pt x="574" y="0"/>
                  <a:pt x="574" y="0"/>
                  <a:pt x="574" y="0"/>
                </a:cubicBezTo>
                <a:cubicBezTo>
                  <a:pt x="646" y="0"/>
                  <a:pt x="646" y="0"/>
                  <a:pt x="646" y="0"/>
                </a:cubicBezTo>
                <a:close/>
                <a:moveTo>
                  <a:pt x="406" y="2166"/>
                </a:moveTo>
                <a:cubicBezTo>
                  <a:pt x="567" y="2251"/>
                  <a:pt x="567" y="2251"/>
                  <a:pt x="567" y="2251"/>
                </a:cubicBezTo>
                <a:cubicBezTo>
                  <a:pt x="572" y="2241"/>
                  <a:pt x="717" y="1843"/>
                  <a:pt x="704" y="1965"/>
                </a:cubicBezTo>
                <a:cubicBezTo>
                  <a:pt x="692" y="2084"/>
                  <a:pt x="615" y="2249"/>
                  <a:pt x="647" y="2358"/>
                </a:cubicBezTo>
                <a:cubicBezTo>
                  <a:pt x="670" y="2436"/>
                  <a:pt x="719" y="2473"/>
                  <a:pt x="804" y="2448"/>
                </a:cubicBezTo>
                <a:cubicBezTo>
                  <a:pt x="839" y="2438"/>
                  <a:pt x="880" y="2419"/>
                  <a:pt x="923" y="2395"/>
                </a:cubicBezTo>
                <a:cubicBezTo>
                  <a:pt x="858" y="2470"/>
                  <a:pt x="802" y="2543"/>
                  <a:pt x="784" y="2604"/>
                </a:cubicBezTo>
                <a:cubicBezTo>
                  <a:pt x="758" y="2691"/>
                  <a:pt x="781" y="2756"/>
                  <a:pt x="879" y="2785"/>
                </a:cubicBezTo>
                <a:cubicBezTo>
                  <a:pt x="1012" y="2824"/>
                  <a:pt x="1133" y="2736"/>
                  <a:pt x="1229" y="2666"/>
                </a:cubicBezTo>
                <a:cubicBezTo>
                  <a:pt x="1239" y="2658"/>
                  <a:pt x="1248" y="2651"/>
                  <a:pt x="1257" y="2645"/>
                </a:cubicBezTo>
                <a:cubicBezTo>
                  <a:pt x="1367" y="2786"/>
                  <a:pt x="1720" y="2741"/>
                  <a:pt x="1721" y="2741"/>
                </a:cubicBezTo>
                <a:cubicBezTo>
                  <a:pt x="1698" y="2560"/>
                  <a:pt x="1698" y="2560"/>
                  <a:pt x="1698" y="2560"/>
                </a:cubicBezTo>
                <a:cubicBezTo>
                  <a:pt x="1697" y="2560"/>
                  <a:pt x="1415" y="2596"/>
                  <a:pt x="1406" y="2546"/>
                </a:cubicBezTo>
                <a:cubicBezTo>
                  <a:pt x="1388" y="2453"/>
                  <a:pt x="1337" y="2426"/>
                  <a:pt x="1262" y="2440"/>
                </a:cubicBezTo>
                <a:cubicBezTo>
                  <a:pt x="1216" y="2449"/>
                  <a:pt x="1172" y="2481"/>
                  <a:pt x="1121" y="2519"/>
                </a:cubicBezTo>
                <a:cubicBezTo>
                  <a:pt x="1079" y="2549"/>
                  <a:pt x="1030" y="2585"/>
                  <a:pt x="988" y="2602"/>
                </a:cubicBezTo>
                <a:cubicBezTo>
                  <a:pt x="1024" y="2552"/>
                  <a:pt x="1085" y="2486"/>
                  <a:pt x="1144" y="2422"/>
                </a:cubicBezTo>
                <a:cubicBezTo>
                  <a:pt x="1232" y="2326"/>
                  <a:pt x="1316" y="2235"/>
                  <a:pt x="1334" y="2167"/>
                </a:cubicBezTo>
                <a:cubicBezTo>
                  <a:pt x="1354" y="2089"/>
                  <a:pt x="1327" y="2045"/>
                  <a:pt x="1261" y="2027"/>
                </a:cubicBezTo>
                <a:cubicBezTo>
                  <a:pt x="1195" y="2010"/>
                  <a:pt x="1095" y="2074"/>
                  <a:pt x="984" y="2145"/>
                </a:cubicBezTo>
                <a:cubicBezTo>
                  <a:pt x="928" y="2181"/>
                  <a:pt x="869" y="2218"/>
                  <a:pt x="820" y="2245"/>
                </a:cubicBezTo>
                <a:cubicBezTo>
                  <a:pt x="826" y="2173"/>
                  <a:pt x="849" y="2064"/>
                  <a:pt x="868" y="1971"/>
                </a:cubicBezTo>
                <a:cubicBezTo>
                  <a:pt x="882" y="1905"/>
                  <a:pt x="894" y="1846"/>
                  <a:pt x="898" y="1808"/>
                </a:cubicBezTo>
                <a:cubicBezTo>
                  <a:pt x="990" y="1069"/>
                  <a:pt x="408" y="2163"/>
                  <a:pt x="406" y="2166"/>
                </a:cubicBezTo>
                <a:close/>
                <a:moveTo>
                  <a:pt x="672" y="328"/>
                </a:moveTo>
                <a:cubicBezTo>
                  <a:pt x="279" y="1052"/>
                  <a:pt x="279" y="1052"/>
                  <a:pt x="279" y="1052"/>
                </a:cubicBezTo>
                <a:cubicBezTo>
                  <a:pt x="533" y="1094"/>
                  <a:pt x="533" y="1094"/>
                  <a:pt x="533" y="1094"/>
                </a:cubicBezTo>
                <a:cubicBezTo>
                  <a:pt x="672" y="328"/>
                  <a:pt x="672" y="328"/>
                  <a:pt x="672" y="328"/>
                </a:cubicBezTo>
                <a:close/>
                <a:moveTo>
                  <a:pt x="1819" y="1745"/>
                </a:moveTo>
                <a:cubicBezTo>
                  <a:pt x="1730" y="2262"/>
                  <a:pt x="1730" y="2262"/>
                  <a:pt x="1730" y="2262"/>
                </a:cubicBezTo>
                <a:cubicBezTo>
                  <a:pt x="1764" y="2281"/>
                  <a:pt x="1764" y="2281"/>
                  <a:pt x="1764" y="2281"/>
                </a:cubicBezTo>
                <a:cubicBezTo>
                  <a:pt x="1723" y="2439"/>
                  <a:pt x="1723" y="2439"/>
                  <a:pt x="1723" y="2439"/>
                </a:cubicBezTo>
                <a:cubicBezTo>
                  <a:pt x="1792" y="2480"/>
                  <a:pt x="1792" y="2480"/>
                  <a:pt x="1792" y="2480"/>
                </a:cubicBezTo>
                <a:cubicBezTo>
                  <a:pt x="1905" y="2364"/>
                  <a:pt x="1905" y="2364"/>
                  <a:pt x="1905" y="2364"/>
                </a:cubicBezTo>
                <a:cubicBezTo>
                  <a:pt x="1930" y="2379"/>
                  <a:pt x="1930" y="2379"/>
                  <a:pt x="1930" y="2379"/>
                </a:cubicBezTo>
                <a:cubicBezTo>
                  <a:pt x="2319" y="2038"/>
                  <a:pt x="2319" y="2038"/>
                  <a:pt x="2319" y="2038"/>
                </a:cubicBezTo>
                <a:cubicBezTo>
                  <a:pt x="1819" y="1745"/>
                  <a:pt x="1819" y="1745"/>
                  <a:pt x="1819" y="1745"/>
                </a:cubicBezTo>
                <a:close/>
                <a:moveTo>
                  <a:pt x="3094" y="444"/>
                </a:moveTo>
                <a:cubicBezTo>
                  <a:pt x="3085" y="366"/>
                  <a:pt x="3085" y="366"/>
                  <a:pt x="3085" y="366"/>
                </a:cubicBezTo>
                <a:cubicBezTo>
                  <a:pt x="2885" y="248"/>
                  <a:pt x="2885" y="248"/>
                  <a:pt x="2885" y="248"/>
                </a:cubicBezTo>
                <a:cubicBezTo>
                  <a:pt x="2620" y="378"/>
                  <a:pt x="2620" y="378"/>
                  <a:pt x="2620" y="378"/>
                </a:cubicBezTo>
                <a:cubicBezTo>
                  <a:pt x="2848" y="511"/>
                  <a:pt x="2848" y="511"/>
                  <a:pt x="2848" y="511"/>
                </a:cubicBezTo>
                <a:cubicBezTo>
                  <a:pt x="3120" y="670"/>
                  <a:pt x="3120" y="670"/>
                  <a:pt x="3120" y="670"/>
                </a:cubicBezTo>
                <a:cubicBezTo>
                  <a:pt x="3201" y="718"/>
                  <a:pt x="3201" y="718"/>
                  <a:pt x="3201" y="718"/>
                </a:cubicBezTo>
                <a:cubicBezTo>
                  <a:pt x="3126" y="1003"/>
                  <a:pt x="2993" y="1253"/>
                  <a:pt x="2796" y="1465"/>
                </a:cubicBezTo>
                <a:cubicBezTo>
                  <a:pt x="2929" y="1589"/>
                  <a:pt x="2929" y="1589"/>
                  <a:pt x="2929" y="1589"/>
                </a:cubicBezTo>
                <a:cubicBezTo>
                  <a:pt x="3163" y="1336"/>
                  <a:pt x="3316" y="1037"/>
                  <a:pt x="3395" y="694"/>
                </a:cubicBezTo>
                <a:cubicBezTo>
                  <a:pt x="3409" y="629"/>
                  <a:pt x="3409" y="629"/>
                  <a:pt x="3409" y="629"/>
                </a:cubicBezTo>
                <a:cubicBezTo>
                  <a:pt x="3352" y="595"/>
                  <a:pt x="3352" y="595"/>
                  <a:pt x="3352" y="595"/>
                </a:cubicBezTo>
                <a:cubicBezTo>
                  <a:pt x="3094" y="444"/>
                  <a:pt x="3094" y="444"/>
                  <a:pt x="3094" y="444"/>
                </a:cubicBezTo>
                <a:close/>
                <a:moveTo>
                  <a:pt x="2560" y="479"/>
                </a:moveTo>
                <a:cubicBezTo>
                  <a:pt x="2250" y="824"/>
                  <a:pt x="2026" y="1215"/>
                  <a:pt x="1878" y="1645"/>
                </a:cubicBezTo>
                <a:cubicBezTo>
                  <a:pt x="2044" y="1743"/>
                  <a:pt x="2211" y="1841"/>
                  <a:pt x="2378" y="1938"/>
                </a:cubicBezTo>
                <a:cubicBezTo>
                  <a:pt x="2664" y="1579"/>
                  <a:pt x="2893" y="1191"/>
                  <a:pt x="3060" y="772"/>
                </a:cubicBezTo>
                <a:cubicBezTo>
                  <a:pt x="2894" y="675"/>
                  <a:pt x="2727" y="577"/>
                  <a:pt x="2560" y="479"/>
                </a:cubicBezTo>
                <a:close/>
              </a:path>
            </a:pathLst>
          </a:custGeom>
          <a:solidFill>
            <a:schemeClr val="accent3"/>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4" name="标题 3"/>
          <p:cNvSpPr>
            <a:spLocks noGrp="1"/>
          </p:cNvSpPr>
          <p:nvPr>
            <p:ph type="title"/>
          </p:nvPr>
        </p:nvSpPr>
        <p:spPr/>
        <p:txBody>
          <a:bodyPr/>
          <a:lstStyle/>
          <a:p>
            <a:r>
              <a:rPr lang="en-US" altLang="zh-CN" dirty="0" smtClean="0"/>
              <a:t>4. </a:t>
            </a:r>
            <a:r>
              <a:rPr lang="zh-CN" altLang="en-US" dirty="0" smtClean="0">
                <a:sym typeface="宋体" panose="02010600030101010101" pitchFamily="2" charset="-122"/>
              </a:rPr>
              <a:t>提出</a:t>
            </a:r>
            <a:r>
              <a:rPr lang="zh-CN" altLang="en-US" dirty="0">
                <a:sym typeface="宋体" panose="02010600030101010101" pitchFamily="2" charset="-122"/>
              </a:rPr>
              <a:t>建议和措施</a:t>
            </a:r>
            <a:endParaRPr lang="zh-CN" altLang="en-US" dirty="0"/>
          </a:p>
        </p:txBody>
      </p:sp>
      <p:sp>
        <p:nvSpPr>
          <p:cNvPr id="7" name="文本框 6"/>
          <p:cNvSpPr txBox="1"/>
          <p:nvPr/>
        </p:nvSpPr>
        <p:spPr>
          <a:xfrm>
            <a:off x="1516650" y="2470064"/>
            <a:ext cx="1296000" cy="468000"/>
          </a:xfrm>
          <a:prstGeom prst="rect">
            <a:avLst/>
          </a:prstGeom>
          <a:solidFill>
            <a:schemeClr val="accent4"/>
          </a:solidFill>
        </p:spPr>
        <p:txBody>
          <a:bodyPr wrap="none" lIns="144000" tIns="36000" rIns="144000" bIns="36000" rtlCol="0" anchor="ctr">
            <a:noAutofit/>
          </a:bodyPr>
          <a:lstStyle/>
          <a:p>
            <a:r>
              <a:rPr lang="zh-CN" altLang="en-US" sz="1100" dirty="0">
                <a:solidFill>
                  <a:schemeClr val="accent1"/>
                </a:solidFill>
                <a:latin typeface="+mn-ea"/>
              </a:rPr>
              <a:t>二、研究内容</a:t>
            </a:r>
          </a:p>
        </p:txBody>
      </p:sp>
      <p:sp>
        <p:nvSpPr>
          <p:cNvPr id="8" name="文本框 7"/>
          <p:cNvSpPr txBox="1"/>
          <p:nvPr/>
        </p:nvSpPr>
        <p:spPr>
          <a:xfrm rot="16200000">
            <a:off x="2639192" y="2642519"/>
            <a:ext cx="223824" cy="123092"/>
          </a:xfrm>
          <a:prstGeom prst="triangle">
            <a:avLst/>
          </a:prstGeom>
          <a:solidFill>
            <a:schemeClr val="bg1"/>
          </a:solidFill>
        </p:spPr>
        <p:txBody>
          <a:bodyPr wrap="none" lIns="144000" tIns="36000" rIns="144000" bIns="36000" rtlCol="0" anchor="ctr">
            <a:noAutofit/>
          </a:bodyPr>
          <a:lstStyle/>
          <a:p>
            <a:endParaRPr lang="zh-CN" altLang="en-US" sz="1100" dirty="0">
              <a:solidFill>
                <a:schemeClr val="accent1"/>
              </a:solidFill>
              <a:latin typeface="+mn-ea"/>
            </a:endParaRPr>
          </a:p>
        </p:txBody>
      </p:sp>
      <p:sp>
        <p:nvSpPr>
          <p:cNvPr id="6" name="MH_SubTitle_2"/>
          <p:cNvSpPr/>
          <p:nvPr>
            <p:custDataLst>
              <p:tags r:id="rId1"/>
            </p:custDataLst>
          </p:nvPr>
        </p:nvSpPr>
        <p:spPr>
          <a:xfrm rot="2400000">
            <a:off x="6271596" y="2512185"/>
            <a:ext cx="1188941" cy="1977787"/>
          </a:xfrm>
          <a:custGeom>
            <a:avLst/>
            <a:gdLst/>
            <a:ahLst/>
            <a:cxnLst/>
            <a:rect l="l" t="t" r="r" b="b"/>
            <a:pathLst>
              <a:path w="2163650" h="4105755">
                <a:moveTo>
                  <a:pt x="502854" y="0"/>
                </a:moveTo>
                <a:lnTo>
                  <a:pt x="1660796" y="1379981"/>
                </a:lnTo>
                <a:lnTo>
                  <a:pt x="1660796" y="3071487"/>
                </a:lnTo>
                <a:lnTo>
                  <a:pt x="2163650" y="3071487"/>
                </a:lnTo>
                <a:lnTo>
                  <a:pt x="1081825" y="4105755"/>
                </a:lnTo>
                <a:lnTo>
                  <a:pt x="0" y="3071487"/>
                </a:lnTo>
                <a:lnTo>
                  <a:pt x="502854" y="3071487"/>
                </a:lnTo>
                <a:close/>
              </a:path>
            </a:pathLst>
          </a:custGeom>
          <a:solidFill>
            <a:schemeClr val="accent2"/>
          </a:solidFill>
          <a:ln w="25400" cap="flat" cmpd="sng" algn="ctr">
            <a:noFill/>
            <a:prstDash val="solid"/>
          </a:ln>
          <a:effectLst/>
        </p:spPr>
        <p:txBody>
          <a:bodyPr vert="vert270" wrap="square" rtlCol="0" anchor="ctr">
            <a:normAutofit/>
          </a:bodyPr>
          <a:lstStyle/>
          <a:p>
            <a:pPr lvl="0" algn="ctr">
              <a:lnSpc>
                <a:spcPct val="130000"/>
              </a:lnSpc>
              <a:defRPr/>
            </a:pPr>
            <a:r>
              <a:rPr lang="zh-CN" altLang="en-US" kern="0" dirty="0" smtClean="0">
                <a:solidFill>
                  <a:srgbClr val="FFFFFF"/>
                </a:solidFill>
                <a:latin typeface="+mj-ea"/>
                <a:ea typeface="+mj-ea"/>
              </a:rPr>
              <a:t>建议二</a:t>
            </a:r>
            <a:endParaRPr lang="zh-CN" altLang="en-US" kern="0" dirty="0">
              <a:solidFill>
                <a:srgbClr val="FFFFFF"/>
              </a:solidFill>
              <a:latin typeface="+mj-ea"/>
              <a:ea typeface="+mj-ea"/>
            </a:endParaRPr>
          </a:p>
        </p:txBody>
      </p:sp>
      <p:sp>
        <p:nvSpPr>
          <p:cNvPr id="9" name="MH_SubTitle_1"/>
          <p:cNvSpPr/>
          <p:nvPr>
            <p:custDataLst>
              <p:tags r:id="rId2"/>
            </p:custDataLst>
          </p:nvPr>
        </p:nvSpPr>
        <p:spPr>
          <a:xfrm rot="2400000">
            <a:off x="4087319" y="2512185"/>
            <a:ext cx="1188941" cy="1977787"/>
          </a:xfrm>
          <a:custGeom>
            <a:avLst/>
            <a:gdLst/>
            <a:ahLst/>
            <a:cxnLst/>
            <a:rect l="l" t="t" r="r" b="b"/>
            <a:pathLst>
              <a:path w="2163650" h="4105755">
                <a:moveTo>
                  <a:pt x="502854" y="0"/>
                </a:moveTo>
                <a:lnTo>
                  <a:pt x="1660796" y="1379981"/>
                </a:lnTo>
                <a:lnTo>
                  <a:pt x="1660796" y="3071487"/>
                </a:lnTo>
                <a:lnTo>
                  <a:pt x="2163650" y="3071487"/>
                </a:lnTo>
                <a:lnTo>
                  <a:pt x="1081825" y="4105755"/>
                </a:lnTo>
                <a:lnTo>
                  <a:pt x="0" y="3071487"/>
                </a:lnTo>
                <a:lnTo>
                  <a:pt x="502854" y="3071487"/>
                </a:lnTo>
                <a:close/>
              </a:path>
            </a:pathLst>
          </a:custGeom>
          <a:solidFill>
            <a:schemeClr val="accent1"/>
          </a:solidFill>
          <a:ln w="25400" cap="flat" cmpd="sng" algn="ctr">
            <a:noFill/>
            <a:prstDash val="solid"/>
          </a:ln>
          <a:effectLst/>
        </p:spPr>
        <p:txBody>
          <a:bodyPr vert="vert270" wrap="square" rtlCol="0" anchor="ctr">
            <a:normAutofit/>
          </a:bodyPr>
          <a:lstStyle/>
          <a:p>
            <a:pPr lvl="0" algn="ctr">
              <a:lnSpc>
                <a:spcPct val="130000"/>
              </a:lnSpc>
              <a:defRPr/>
            </a:pPr>
            <a:r>
              <a:rPr lang="zh-CN" altLang="en-US" kern="0" dirty="0" smtClean="0">
                <a:solidFill>
                  <a:srgbClr val="FFFFFF"/>
                </a:solidFill>
                <a:latin typeface="+mj-ea"/>
                <a:ea typeface="+mj-ea"/>
              </a:rPr>
              <a:t>建议一</a:t>
            </a:r>
            <a:endParaRPr lang="zh-CN" altLang="en-US" kern="0" dirty="0">
              <a:solidFill>
                <a:srgbClr val="FFFFFF"/>
              </a:solidFill>
              <a:latin typeface="+mj-ea"/>
              <a:ea typeface="+mj-ea"/>
            </a:endParaRPr>
          </a:p>
        </p:txBody>
      </p:sp>
      <p:sp>
        <p:nvSpPr>
          <p:cNvPr id="13" name="Rectangle 50"/>
          <p:cNvSpPr/>
          <p:nvPr/>
        </p:nvSpPr>
        <p:spPr>
          <a:xfrm>
            <a:off x="3716917" y="4452648"/>
            <a:ext cx="1929745" cy="784830"/>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14" name="Rectangle 50"/>
          <p:cNvSpPr/>
          <p:nvPr/>
        </p:nvSpPr>
        <p:spPr>
          <a:xfrm>
            <a:off x="5901195" y="4452648"/>
            <a:ext cx="1929745" cy="784830"/>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11" name="MH_SubTitle_3"/>
          <p:cNvSpPr/>
          <p:nvPr>
            <p:custDataLst>
              <p:tags r:id="rId3"/>
            </p:custDataLst>
          </p:nvPr>
        </p:nvSpPr>
        <p:spPr>
          <a:xfrm rot="2400000">
            <a:off x="8455874" y="2512185"/>
            <a:ext cx="1188941" cy="1977787"/>
          </a:xfrm>
          <a:custGeom>
            <a:avLst/>
            <a:gdLst/>
            <a:ahLst/>
            <a:cxnLst/>
            <a:rect l="l" t="t" r="r" b="b"/>
            <a:pathLst>
              <a:path w="2163650" h="4105755">
                <a:moveTo>
                  <a:pt x="502854" y="0"/>
                </a:moveTo>
                <a:lnTo>
                  <a:pt x="1660796" y="1379981"/>
                </a:lnTo>
                <a:lnTo>
                  <a:pt x="1660796" y="3071487"/>
                </a:lnTo>
                <a:lnTo>
                  <a:pt x="2163650" y="3071487"/>
                </a:lnTo>
                <a:lnTo>
                  <a:pt x="1081825" y="4105755"/>
                </a:lnTo>
                <a:lnTo>
                  <a:pt x="0" y="3071487"/>
                </a:lnTo>
                <a:lnTo>
                  <a:pt x="502854" y="3071487"/>
                </a:lnTo>
                <a:close/>
              </a:path>
            </a:pathLst>
          </a:custGeom>
          <a:solidFill>
            <a:schemeClr val="accent3"/>
          </a:solidFill>
          <a:ln w="25400" cap="flat" cmpd="sng" algn="ctr">
            <a:noFill/>
            <a:prstDash val="solid"/>
          </a:ln>
          <a:effectLst/>
        </p:spPr>
        <p:txBody>
          <a:bodyPr vert="vert270" wrap="square" rtlCol="0" anchor="ctr">
            <a:normAutofit/>
          </a:bodyPr>
          <a:lstStyle/>
          <a:p>
            <a:pPr lvl="0" algn="ctr">
              <a:lnSpc>
                <a:spcPct val="130000"/>
              </a:lnSpc>
              <a:defRPr/>
            </a:pPr>
            <a:r>
              <a:rPr lang="zh-CN" altLang="en-US" kern="0" dirty="0" smtClean="0">
                <a:solidFill>
                  <a:srgbClr val="FFFFFF"/>
                </a:solidFill>
                <a:latin typeface="+mj-ea"/>
                <a:ea typeface="+mj-ea"/>
              </a:rPr>
              <a:t>建议三</a:t>
            </a:r>
            <a:endParaRPr lang="zh-CN" altLang="en-US" kern="0" dirty="0">
              <a:solidFill>
                <a:srgbClr val="FFFFFF"/>
              </a:solidFill>
              <a:latin typeface="+mj-ea"/>
              <a:ea typeface="+mj-ea"/>
            </a:endParaRPr>
          </a:p>
        </p:txBody>
      </p:sp>
      <p:sp>
        <p:nvSpPr>
          <p:cNvPr id="12" name="Rectangle 50"/>
          <p:cNvSpPr/>
          <p:nvPr/>
        </p:nvSpPr>
        <p:spPr>
          <a:xfrm>
            <a:off x="8085472" y="4452648"/>
            <a:ext cx="1929745" cy="784830"/>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Tree>
    <p:extLst>
      <p:ext uri="{BB962C8B-B14F-4D97-AF65-F5344CB8AC3E}">
        <p14:creationId xmlns:p14="http://schemas.microsoft.com/office/powerpoint/2010/main" val="1367711039"/>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14:presetBounceEnd="8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80000">
                                          <p:cBhvr additive="base">
                                            <p:cTn id="7" dur="1250" fill="hold"/>
                                            <p:tgtEl>
                                              <p:spTgt spid="9"/>
                                            </p:tgtEl>
                                            <p:attrNameLst>
                                              <p:attrName>ppt_x</p:attrName>
                                            </p:attrNameLst>
                                          </p:cBhvr>
                                          <p:tavLst>
                                            <p:tav tm="0">
                                              <p:val>
                                                <p:strVal val="1+#ppt_w/2"/>
                                              </p:val>
                                            </p:tav>
                                            <p:tav tm="100000">
                                              <p:val>
                                                <p:strVal val="#ppt_x"/>
                                              </p:val>
                                            </p:tav>
                                          </p:tavLst>
                                        </p:anim>
                                        <p:anim calcmode="lin" valueType="num" p14:bounceEnd="80000">
                                          <p:cBhvr additive="base">
                                            <p:cTn id="8" dur="1250" fill="hold"/>
                                            <p:tgtEl>
                                              <p:spTgt spid="9"/>
                                            </p:tgtEl>
                                            <p:attrNameLst>
                                              <p:attrName>ppt_y</p:attrName>
                                            </p:attrNameLst>
                                          </p:cBhvr>
                                          <p:tavLst>
                                            <p:tav tm="0">
                                              <p:val>
                                                <p:strVal val="0-#ppt_h/2"/>
                                              </p:val>
                                            </p:tav>
                                            <p:tav tm="100000">
                                              <p:val>
                                                <p:strVal val="#ppt_y"/>
                                              </p:val>
                                            </p:tav>
                                          </p:tavLst>
                                        </p:anim>
                                      </p:childTnLst>
                                    </p:cTn>
                                  </p:par>
                                  <p:par>
                                    <p:cTn id="9" presetID="50" presetClass="entr" presetSubtype="0" decel="100000" fill="hold" grpId="0" nodeType="withEffect">
                                      <p:stCondLst>
                                        <p:cond delay="250"/>
                                      </p:stCondLst>
                                      <p:childTnLst>
                                        <p:set>
                                          <p:cBhvr>
                                            <p:cTn id="10" dur="1" fill="hold">
                                              <p:stCondLst>
                                                <p:cond delay="0"/>
                                              </p:stCondLst>
                                            </p:cTn>
                                            <p:tgtEl>
                                              <p:spTgt spid="13"/>
                                            </p:tgtEl>
                                            <p:attrNameLst>
                                              <p:attrName>style.visibility</p:attrName>
                                            </p:attrNameLst>
                                          </p:cBhvr>
                                          <p:to>
                                            <p:strVal val="visible"/>
                                          </p:to>
                                        </p:set>
                                        <p:anim calcmode="lin" valueType="num">
                                          <p:cBhvr>
                                            <p:cTn id="11" dur="1000" fill="hold"/>
                                            <p:tgtEl>
                                              <p:spTgt spid="13"/>
                                            </p:tgtEl>
                                            <p:attrNameLst>
                                              <p:attrName>ppt_w</p:attrName>
                                            </p:attrNameLst>
                                          </p:cBhvr>
                                          <p:tavLst>
                                            <p:tav tm="0">
                                              <p:val>
                                                <p:strVal val="#ppt_w+.3"/>
                                              </p:val>
                                            </p:tav>
                                            <p:tav tm="100000">
                                              <p:val>
                                                <p:strVal val="#ppt_w"/>
                                              </p:val>
                                            </p:tav>
                                          </p:tavLst>
                                        </p:anim>
                                        <p:anim calcmode="lin" valueType="num">
                                          <p:cBhvr>
                                            <p:cTn id="12" dur="1000" fill="hold"/>
                                            <p:tgtEl>
                                              <p:spTgt spid="13"/>
                                            </p:tgtEl>
                                            <p:attrNameLst>
                                              <p:attrName>ppt_h</p:attrName>
                                            </p:attrNameLst>
                                          </p:cBhvr>
                                          <p:tavLst>
                                            <p:tav tm="0">
                                              <p:val>
                                                <p:strVal val="#ppt_h"/>
                                              </p:val>
                                            </p:tav>
                                            <p:tav tm="100000">
                                              <p:val>
                                                <p:strVal val="#ppt_h"/>
                                              </p:val>
                                            </p:tav>
                                          </p:tavLst>
                                        </p:anim>
                                        <p:animEffect transition="in" filter="fade">
                                          <p:cBhvr>
                                            <p:cTn id="13" dur="1000"/>
                                            <p:tgtEl>
                                              <p:spTgt spid="13"/>
                                            </p:tgtEl>
                                          </p:cBhvr>
                                        </p:animEffect>
                                      </p:childTnLst>
                                    </p:cTn>
                                  </p:par>
                                  <p:par>
                                    <p:cTn id="14" presetID="31"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1000" fill="hold"/>
                                            <p:tgtEl>
                                              <p:spTgt spid="16"/>
                                            </p:tgtEl>
                                            <p:attrNameLst>
                                              <p:attrName>ppt_w</p:attrName>
                                            </p:attrNameLst>
                                          </p:cBhvr>
                                          <p:tavLst>
                                            <p:tav tm="0">
                                              <p:val>
                                                <p:fltVal val="0"/>
                                              </p:val>
                                            </p:tav>
                                            <p:tav tm="100000">
                                              <p:val>
                                                <p:strVal val="#ppt_w"/>
                                              </p:val>
                                            </p:tav>
                                          </p:tavLst>
                                        </p:anim>
                                        <p:anim calcmode="lin" valueType="num">
                                          <p:cBhvr>
                                            <p:cTn id="17" dur="1000" fill="hold"/>
                                            <p:tgtEl>
                                              <p:spTgt spid="16"/>
                                            </p:tgtEl>
                                            <p:attrNameLst>
                                              <p:attrName>ppt_h</p:attrName>
                                            </p:attrNameLst>
                                          </p:cBhvr>
                                          <p:tavLst>
                                            <p:tav tm="0">
                                              <p:val>
                                                <p:fltVal val="0"/>
                                              </p:val>
                                            </p:tav>
                                            <p:tav tm="100000">
                                              <p:val>
                                                <p:strVal val="#ppt_h"/>
                                              </p:val>
                                            </p:tav>
                                          </p:tavLst>
                                        </p:anim>
                                        <p:anim calcmode="lin" valueType="num">
                                          <p:cBhvr>
                                            <p:cTn id="18" dur="1000" fill="hold"/>
                                            <p:tgtEl>
                                              <p:spTgt spid="16"/>
                                            </p:tgtEl>
                                            <p:attrNameLst>
                                              <p:attrName>style.rotation</p:attrName>
                                            </p:attrNameLst>
                                          </p:cBhvr>
                                          <p:tavLst>
                                            <p:tav tm="0">
                                              <p:val>
                                                <p:fltVal val="90"/>
                                              </p:val>
                                            </p:tav>
                                            <p:tav tm="100000">
                                              <p:val>
                                                <p:fltVal val="0"/>
                                              </p:val>
                                            </p:tav>
                                          </p:tavLst>
                                        </p:anim>
                                        <p:animEffect transition="in" filter="fade">
                                          <p:cBhvr>
                                            <p:cTn id="19" dur="1000"/>
                                            <p:tgtEl>
                                              <p:spTgt spid="16"/>
                                            </p:tgtEl>
                                          </p:cBhvr>
                                        </p:animEffect>
                                      </p:childTnLst>
                                    </p:cTn>
                                  </p:par>
                                </p:childTnLst>
                              </p:cTn>
                            </p:par>
                            <p:par>
                              <p:cTn id="20" fill="hold">
                                <p:stCondLst>
                                  <p:cond delay="1250"/>
                                </p:stCondLst>
                                <p:childTnLst>
                                  <p:par>
                                    <p:cTn id="21" presetID="2" presetClass="entr" presetSubtype="3" fill="hold" grpId="0" nodeType="afterEffect" p14:presetBounceEnd="80000">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14:bounceEnd="80000">
                                          <p:cBhvr additive="base">
                                            <p:cTn id="23" dur="1250" fill="hold"/>
                                            <p:tgtEl>
                                              <p:spTgt spid="6"/>
                                            </p:tgtEl>
                                            <p:attrNameLst>
                                              <p:attrName>ppt_x</p:attrName>
                                            </p:attrNameLst>
                                          </p:cBhvr>
                                          <p:tavLst>
                                            <p:tav tm="0">
                                              <p:val>
                                                <p:strVal val="1+#ppt_w/2"/>
                                              </p:val>
                                            </p:tav>
                                            <p:tav tm="100000">
                                              <p:val>
                                                <p:strVal val="#ppt_x"/>
                                              </p:val>
                                            </p:tav>
                                          </p:tavLst>
                                        </p:anim>
                                        <p:anim calcmode="lin" valueType="num" p14:bounceEnd="80000">
                                          <p:cBhvr additive="base">
                                            <p:cTn id="24" dur="1250" fill="hold"/>
                                            <p:tgtEl>
                                              <p:spTgt spid="6"/>
                                            </p:tgtEl>
                                            <p:attrNameLst>
                                              <p:attrName>ppt_y</p:attrName>
                                            </p:attrNameLst>
                                          </p:cBhvr>
                                          <p:tavLst>
                                            <p:tav tm="0">
                                              <p:val>
                                                <p:strVal val="0-#ppt_h/2"/>
                                              </p:val>
                                            </p:tav>
                                            <p:tav tm="100000">
                                              <p:val>
                                                <p:strVal val="#ppt_y"/>
                                              </p:val>
                                            </p:tav>
                                          </p:tavLst>
                                        </p:anim>
                                      </p:childTnLst>
                                    </p:cTn>
                                  </p:par>
                                  <p:par>
                                    <p:cTn id="25" presetID="50" presetClass="entr" presetSubtype="0" decel="100000" fill="hold" grpId="0" nodeType="withEffect">
                                      <p:stCondLst>
                                        <p:cond delay="250"/>
                                      </p:stCondLst>
                                      <p:childTnLst>
                                        <p:set>
                                          <p:cBhvr>
                                            <p:cTn id="26" dur="1" fill="hold">
                                              <p:stCondLst>
                                                <p:cond delay="0"/>
                                              </p:stCondLst>
                                            </p:cTn>
                                            <p:tgtEl>
                                              <p:spTgt spid="14"/>
                                            </p:tgtEl>
                                            <p:attrNameLst>
                                              <p:attrName>style.visibility</p:attrName>
                                            </p:attrNameLst>
                                          </p:cBhvr>
                                          <p:to>
                                            <p:strVal val="visible"/>
                                          </p:to>
                                        </p:set>
                                        <p:anim calcmode="lin" valueType="num">
                                          <p:cBhvr>
                                            <p:cTn id="27" dur="1000" fill="hold"/>
                                            <p:tgtEl>
                                              <p:spTgt spid="14"/>
                                            </p:tgtEl>
                                            <p:attrNameLst>
                                              <p:attrName>ppt_w</p:attrName>
                                            </p:attrNameLst>
                                          </p:cBhvr>
                                          <p:tavLst>
                                            <p:tav tm="0">
                                              <p:val>
                                                <p:strVal val="#ppt_w+.3"/>
                                              </p:val>
                                            </p:tav>
                                            <p:tav tm="100000">
                                              <p:val>
                                                <p:strVal val="#ppt_w"/>
                                              </p:val>
                                            </p:tav>
                                          </p:tavLst>
                                        </p:anim>
                                        <p:anim calcmode="lin" valueType="num">
                                          <p:cBhvr>
                                            <p:cTn id="28" dur="1000" fill="hold"/>
                                            <p:tgtEl>
                                              <p:spTgt spid="14"/>
                                            </p:tgtEl>
                                            <p:attrNameLst>
                                              <p:attrName>ppt_h</p:attrName>
                                            </p:attrNameLst>
                                          </p:cBhvr>
                                          <p:tavLst>
                                            <p:tav tm="0">
                                              <p:val>
                                                <p:strVal val="#ppt_h"/>
                                              </p:val>
                                            </p:tav>
                                            <p:tav tm="100000">
                                              <p:val>
                                                <p:strVal val="#ppt_h"/>
                                              </p:val>
                                            </p:tav>
                                          </p:tavLst>
                                        </p:anim>
                                        <p:animEffect transition="in" filter="fade">
                                          <p:cBhvr>
                                            <p:cTn id="29" dur="1000"/>
                                            <p:tgtEl>
                                              <p:spTgt spid="14"/>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1000" fill="hold"/>
                                            <p:tgtEl>
                                              <p:spTgt spid="17"/>
                                            </p:tgtEl>
                                            <p:attrNameLst>
                                              <p:attrName>ppt_w</p:attrName>
                                            </p:attrNameLst>
                                          </p:cBhvr>
                                          <p:tavLst>
                                            <p:tav tm="0">
                                              <p:val>
                                                <p:fltVal val="0"/>
                                              </p:val>
                                            </p:tav>
                                            <p:tav tm="100000">
                                              <p:val>
                                                <p:strVal val="#ppt_w"/>
                                              </p:val>
                                            </p:tav>
                                          </p:tavLst>
                                        </p:anim>
                                        <p:anim calcmode="lin" valueType="num">
                                          <p:cBhvr>
                                            <p:cTn id="33" dur="1000" fill="hold"/>
                                            <p:tgtEl>
                                              <p:spTgt spid="17"/>
                                            </p:tgtEl>
                                            <p:attrNameLst>
                                              <p:attrName>ppt_h</p:attrName>
                                            </p:attrNameLst>
                                          </p:cBhvr>
                                          <p:tavLst>
                                            <p:tav tm="0">
                                              <p:val>
                                                <p:fltVal val="0"/>
                                              </p:val>
                                            </p:tav>
                                            <p:tav tm="100000">
                                              <p:val>
                                                <p:strVal val="#ppt_h"/>
                                              </p:val>
                                            </p:tav>
                                          </p:tavLst>
                                        </p:anim>
                                        <p:anim calcmode="lin" valueType="num">
                                          <p:cBhvr>
                                            <p:cTn id="34" dur="1000" fill="hold"/>
                                            <p:tgtEl>
                                              <p:spTgt spid="17"/>
                                            </p:tgtEl>
                                            <p:attrNameLst>
                                              <p:attrName>style.rotation</p:attrName>
                                            </p:attrNameLst>
                                          </p:cBhvr>
                                          <p:tavLst>
                                            <p:tav tm="0">
                                              <p:val>
                                                <p:fltVal val="90"/>
                                              </p:val>
                                            </p:tav>
                                            <p:tav tm="100000">
                                              <p:val>
                                                <p:fltVal val="0"/>
                                              </p:val>
                                            </p:tav>
                                          </p:tavLst>
                                        </p:anim>
                                        <p:animEffect transition="in" filter="fade">
                                          <p:cBhvr>
                                            <p:cTn id="35" dur="1000"/>
                                            <p:tgtEl>
                                              <p:spTgt spid="17"/>
                                            </p:tgtEl>
                                          </p:cBhvr>
                                        </p:animEffect>
                                      </p:childTnLst>
                                    </p:cTn>
                                  </p:par>
                                </p:childTnLst>
                              </p:cTn>
                            </p:par>
                            <p:par>
                              <p:cTn id="36" fill="hold">
                                <p:stCondLst>
                                  <p:cond delay="2500"/>
                                </p:stCondLst>
                                <p:childTnLst>
                                  <p:par>
                                    <p:cTn id="37" presetID="2" presetClass="entr" presetSubtype="3" fill="hold" grpId="0" nodeType="afterEffect" p14:presetBounceEnd="80000">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14:bounceEnd="80000">
                                          <p:cBhvr additive="base">
                                            <p:cTn id="39" dur="1250" fill="hold"/>
                                            <p:tgtEl>
                                              <p:spTgt spid="11"/>
                                            </p:tgtEl>
                                            <p:attrNameLst>
                                              <p:attrName>ppt_x</p:attrName>
                                            </p:attrNameLst>
                                          </p:cBhvr>
                                          <p:tavLst>
                                            <p:tav tm="0">
                                              <p:val>
                                                <p:strVal val="1+#ppt_w/2"/>
                                              </p:val>
                                            </p:tav>
                                            <p:tav tm="100000">
                                              <p:val>
                                                <p:strVal val="#ppt_x"/>
                                              </p:val>
                                            </p:tav>
                                          </p:tavLst>
                                        </p:anim>
                                        <p:anim calcmode="lin" valueType="num" p14:bounceEnd="80000">
                                          <p:cBhvr additive="base">
                                            <p:cTn id="40" dur="1250" fill="hold"/>
                                            <p:tgtEl>
                                              <p:spTgt spid="11"/>
                                            </p:tgtEl>
                                            <p:attrNameLst>
                                              <p:attrName>ppt_y</p:attrName>
                                            </p:attrNameLst>
                                          </p:cBhvr>
                                          <p:tavLst>
                                            <p:tav tm="0">
                                              <p:val>
                                                <p:strVal val="0-#ppt_h/2"/>
                                              </p:val>
                                            </p:tav>
                                            <p:tav tm="100000">
                                              <p:val>
                                                <p:strVal val="#ppt_y"/>
                                              </p:val>
                                            </p:tav>
                                          </p:tavLst>
                                        </p:anim>
                                      </p:childTnLst>
                                    </p:cTn>
                                  </p:par>
                                  <p:par>
                                    <p:cTn id="41" presetID="50" presetClass="entr" presetSubtype="0" decel="100000" fill="hold" grpId="0" nodeType="withEffect">
                                      <p:stCondLst>
                                        <p:cond delay="250"/>
                                      </p:stCondLst>
                                      <p:childTnLst>
                                        <p:set>
                                          <p:cBhvr>
                                            <p:cTn id="42" dur="1" fill="hold">
                                              <p:stCondLst>
                                                <p:cond delay="0"/>
                                              </p:stCondLst>
                                            </p:cTn>
                                            <p:tgtEl>
                                              <p:spTgt spid="12"/>
                                            </p:tgtEl>
                                            <p:attrNameLst>
                                              <p:attrName>style.visibility</p:attrName>
                                            </p:attrNameLst>
                                          </p:cBhvr>
                                          <p:to>
                                            <p:strVal val="visible"/>
                                          </p:to>
                                        </p:set>
                                        <p:anim calcmode="lin" valueType="num">
                                          <p:cBhvr>
                                            <p:cTn id="43" dur="1000" fill="hold"/>
                                            <p:tgtEl>
                                              <p:spTgt spid="12"/>
                                            </p:tgtEl>
                                            <p:attrNameLst>
                                              <p:attrName>ppt_w</p:attrName>
                                            </p:attrNameLst>
                                          </p:cBhvr>
                                          <p:tavLst>
                                            <p:tav tm="0">
                                              <p:val>
                                                <p:strVal val="#ppt_w+.3"/>
                                              </p:val>
                                            </p:tav>
                                            <p:tav tm="100000">
                                              <p:val>
                                                <p:strVal val="#ppt_w"/>
                                              </p:val>
                                            </p:tav>
                                          </p:tavLst>
                                        </p:anim>
                                        <p:anim calcmode="lin" valueType="num">
                                          <p:cBhvr>
                                            <p:cTn id="44" dur="1000" fill="hold"/>
                                            <p:tgtEl>
                                              <p:spTgt spid="12"/>
                                            </p:tgtEl>
                                            <p:attrNameLst>
                                              <p:attrName>ppt_h</p:attrName>
                                            </p:attrNameLst>
                                          </p:cBhvr>
                                          <p:tavLst>
                                            <p:tav tm="0">
                                              <p:val>
                                                <p:strVal val="#ppt_h"/>
                                              </p:val>
                                            </p:tav>
                                            <p:tav tm="100000">
                                              <p:val>
                                                <p:strVal val="#ppt_h"/>
                                              </p:val>
                                            </p:tav>
                                          </p:tavLst>
                                        </p:anim>
                                        <p:animEffect transition="in" filter="fade">
                                          <p:cBhvr>
                                            <p:cTn id="45" dur="1000"/>
                                            <p:tgtEl>
                                              <p:spTgt spid="12"/>
                                            </p:tgtEl>
                                          </p:cBhvr>
                                        </p:animEffect>
                                      </p:childTnLst>
                                    </p:cTn>
                                  </p:par>
                                  <p:par>
                                    <p:cTn id="46" presetID="31" presetClass="entr" presetSubtype="0"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p:cTn id="48" dur="1000" fill="hold"/>
                                            <p:tgtEl>
                                              <p:spTgt spid="18"/>
                                            </p:tgtEl>
                                            <p:attrNameLst>
                                              <p:attrName>ppt_w</p:attrName>
                                            </p:attrNameLst>
                                          </p:cBhvr>
                                          <p:tavLst>
                                            <p:tav tm="0">
                                              <p:val>
                                                <p:fltVal val="0"/>
                                              </p:val>
                                            </p:tav>
                                            <p:tav tm="100000">
                                              <p:val>
                                                <p:strVal val="#ppt_w"/>
                                              </p:val>
                                            </p:tav>
                                          </p:tavLst>
                                        </p:anim>
                                        <p:anim calcmode="lin" valueType="num">
                                          <p:cBhvr>
                                            <p:cTn id="49" dur="1000" fill="hold"/>
                                            <p:tgtEl>
                                              <p:spTgt spid="18"/>
                                            </p:tgtEl>
                                            <p:attrNameLst>
                                              <p:attrName>ppt_h</p:attrName>
                                            </p:attrNameLst>
                                          </p:cBhvr>
                                          <p:tavLst>
                                            <p:tav tm="0">
                                              <p:val>
                                                <p:fltVal val="0"/>
                                              </p:val>
                                            </p:tav>
                                            <p:tav tm="100000">
                                              <p:val>
                                                <p:strVal val="#ppt_h"/>
                                              </p:val>
                                            </p:tav>
                                          </p:tavLst>
                                        </p:anim>
                                        <p:anim calcmode="lin" valueType="num">
                                          <p:cBhvr>
                                            <p:cTn id="50" dur="1000" fill="hold"/>
                                            <p:tgtEl>
                                              <p:spTgt spid="18"/>
                                            </p:tgtEl>
                                            <p:attrNameLst>
                                              <p:attrName>style.rotation</p:attrName>
                                            </p:attrNameLst>
                                          </p:cBhvr>
                                          <p:tavLst>
                                            <p:tav tm="0">
                                              <p:val>
                                                <p:fltVal val="90"/>
                                              </p:val>
                                            </p:tav>
                                            <p:tav tm="100000">
                                              <p:val>
                                                <p:fltVal val="0"/>
                                              </p:val>
                                            </p:tav>
                                          </p:tavLst>
                                        </p:anim>
                                        <p:animEffect transition="in" filter="fade">
                                          <p:cBhvr>
                                            <p:cTn id="51"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6" grpId="0" animBg="1"/>
          <p:bldP spid="9" grpId="0" animBg="1"/>
          <p:bldP spid="13" grpId="0"/>
          <p:bldP spid="14" grpId="0"/>
          <p:bldP spid="11" grpId="0" animBg="1"/>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1+#ppt_w/2"/>
                                              </p:val>
                                            </p:tav>
                                            <p:tav tm="100000">
                                              <p:val>
                                                <p:strVal val="#ppt_x"/>
                                              </p:val>
                                            </p:tav>
                                          </p:tavLst>
                                        </p:anim>
                                        <p:anim calcmode="lin" valueType="num">
                                          <p:cBhvr additive="base">
                                            <p:cTn id="8" dur="1250" fill="hold"/>
                                            <p:tgtEl>
                                              <p:spTgt spid="9"/>
                                            </p:tgtEl>
                                            <p:attrNameLst>
                                              <p:attrName>ppt_y</p:attrName>
                                            </p:attrNameLst>
                                          </p:cBhvr>
                                          <p:tavLst>
                                            <p:tav tm="0">
                                              <p:val>
                                                <p:strVal val="0-#ppt_h/2"/>
                                              </p:val>
                                            </p:tav>
                                            <p:tav tm="100000">
                                              <p:val>
                                                <p:strVal val="#ppt_y"/>
                                              </p:val>
                                            </p:tav>
                                          </p:tavLst>
                                        </p:anim>
                                      </p:childTnLst>
                                    </p:cTn>
                                  </p:par>
                                  <p:par>
                                    <p:cTn id="9" presetID="50" presetClass="entr" presetSubtype="0" decel="100000" fill="hold" grpId="0" nodeType="withEffect">
                                      <p:stCondLst>
                                        <p:cond delay="250"/>
                                      </p:stCondLst>
                                      <p:childTnLst>
                                        <p:set>
                                          <p:cBhvr>
                                            <p:cTn id="10" dur="1" fill="hold">
                                              <p:stCondLst>
                                                <p:cond delay="0"/>
                                              </p:stCondLst>
                                            </p:cTn>
                                            <p:tgtEl>
                                              <p:spTgt spid="13"/>
                                            </p:tgtEl>
                                            <p:attrNameLst>
                                              <p:attrName>style.visibility</p:attrName>
                                            </p:attrNameLst>
                                          </p:cBhvr>
                                          <p:to>
                                            <p:strVal val="visible"/>
                                          </p:to>
                                        </p:set>
                                        <p:anim calcmode="lin" valueType="num">
                                          <p:cBhvr>
                                            <p:cTn id="11" dur="1000" fill="hold"/>
                                            <p:tgtEl>
                                              <p:spTgt spid="13"/>
                                            </p:tgtEl>
                                            <p:attrNameLst>
                                              <p:attrName>ppt_w</p:attrName>
                                            </p:attrNameLst>
                                          </p:cBhvr>
                                          <p:tavLst>
                                            <p:tav tm="0">
                                              <p:val>
                                                <p:strVal val="#ppt_w+.3"/>
                                              </p:val>
                                            </p:tav>
                                            <p:tav tm="100000">
                                              <p:val>
                                                <p:strVal val="#ppt_w"/>
                                              </p:val>
                                            </p:tav>
                                          </p:tavLst>
                                        </p:anim>
                                        <p:anim calcmode="lin" valueType="num">
                                          <p:cBhvr>
                                            <p:cTn id="12" dur="1000" fill="hold"/>
                                            <p:tgtEl>
                                              <p:spTgt spid="13"/>
                                            </p:tgtEl>
                                            <p:attrNameLst>
                                              <p:attrName>ppt_h</p:attrName>
                                            </p:attrNameLst>
                                          </p:cBhvr>
                                          <p:tavLst>
                                            <p:tav tm="0">
                                              <p:val>
                                                <p:strVal val="#ppt_h"/>
                                              </p:val>
                                            </p:tav>
                                            <p:tav tm="100000">
                                              <p:val>
                                                <p:strVal val="#ppt_h"/>
                                              </p:val>
                                            </p:tav>
                                          </p:tavLst>
                                        </p:anim>
                                        <p:animEffect transition="in" filter="fade">
                                          <p:cBhvr>
                                            <p:cTn id="13" dur="1000"/>
                                            <p:tgtEl>
                                              <p:spTgt spid="13"/>
                                            </p:tgtEl>
                                          </p:cBhvr>
                                        </p:animEffect>
                                      </p:childTnLst>
                                    </p:cTn>
                                  </p:par>
                                  <p:par>
                                    <p:cTn id="14" presetID="31"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1000" fill="hold"/>
                                            <p:tgtEl>
                                              <p:spTgt spid="16"/>
                                            </p:tgtEl>
                                            <p:attrNameLst>
                                              <p:attrName>ppt_w</p:attrName>
                                            </p:attrNameLst>
                                          </p:cBhvr>
                                          <p:tavLst>
                                            <p:tav tm="0">
                                              <p:val>
                                                <p:fltVal val="0"/>
                                              </p:val>
                                            </p:tav>
                                            <p:tav tm="100000">
                                              <p:val>
                                                <p:strVal val="#ppt_w"/>
                                              </p:val>
                                            </p:tav>
                                          </p:tavLst>
                                        </p:anim>
                                        <p:anim calcmode="lin" valueType="num">
                                          <p:cBhvr>
                                            <p:cTn id="17" dur="1000" fill="hold"/>
                                            <p:tgtEl>
                                              <p:spTgt spid="16"/>
                                            </p:tgtEl>
                                            <p:attrNameLst>
                                              <p:attrName>ppt_h</p:attrName>
                                            </p:attrNameLst>
                                          </p:cBhvr>
                                          <p:tavLst>
                                            <p:tav tm="0">
                                              <p:val>
                                                <p:fltVal val="0"/>
                                              </p:val>
                                            </p:tav>
                                            <p:tav tm="100000">
                                              <p:val>
                                                <p:strVal val="#ppt_h"/>
                                              </p:val>
                                            </p:tav>
                                          </p:tavLst>
                                        </p:anim>
                                        <p:anim calcmode="lin" valueType="num">
                                          <p:cBhvr>
                                            <p:cTn id="18" dur="1000" fill="hold"/>
                                            <p:tgtEl>
                                              <p:spTgt spid="16"/>
                                            </p:tgtEl>
                                            <p:attrNameLst>
                                              <p:attrName>style.rotation</p:attrName>
                                            </p:attrNameLst>
                                          </p:cBhvr>
                                          <p:tavLst>
                                            <p:tav tm="0">
                                              <p:val>
                                                <p:fltVal val="90"/>
                                              </p:val>
                                            </p:tav>
                                            <p:tav tm="100000">
                                              <p:val>
                                                <p:fltVal val="0"/>
                                              </p:val>
                                            </p:tav>
                                          </p:tavLst>
                                        </p:anim>
                                        <p:animEffect transition="in" filter="fade">
                                          <p:cBhvr>
                                            <p:cTn id="19" dur="1000"/>
                                            <p:tgtEl>
                                              <p:spTgt spid="16"/>
                                            </p:tgtEl>
                                          </p:cBhvr>
                                        </p:animEffect>
                                      </p:childTnLst>
                                    </p:cTn>
                                  </p:par>
                                </p:childTnLst>
                              </p:cTn>
                            </p:par>
                            <p:par>
                              <p:cTn id="20" fill="hold">
                                <p:stCondLst>
                                  <p:cond delay="1250"/>
                                </p:stCondLst>
                                <p:childTnLst>
                                  <p:par>
                                    <p:cTn id="21" presetID="2" presetClass="entr" presetSubtype="3"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250" fill="hold"/>
                                            <p:tgtEl>
                                              <p:spTgt spid="6"/>
                                            </p:tgtEl>
                                            <p:attrNameLst>
                                              <p:attrName>ppt_x</p:attrName>
                                            </p:attrNameLst>
                                          </p:cBhvr>
                                          <p:tavLst>
                                            <p:tav tm="0">
                                              <p:val>
                                                <p:strVal val="1+#ppt_w/2"/>
                                              </p:val>
                                            </p:tav>
                                            <p:tav tm="100000">
                                              <p:val>
                                                <p:strVal val="#ppt_x"/>
                                              </p:val>
                                            </p:tav>
                                          </p:tavLst>
                                        </p:anim>
                                        <p:anim calcmode="lin" valueType="num">
                                          <p:cBhvr additive="base">
                                            <p:cTn id="24" dur="1250" fill="hold"/>
                                            <p:tgtEl>
                                              <p:spTgt spid="6"/>
                                            </p:tgtEl>
                                            <p:attrNameLst>
                                              <p:attrName>ppt_y</p:attrName>
                                            </p:attrNameLst>
                                          </p:cBhvr>
                                          <p:tavLst>
                                            <p:tav tm="0">
                                              <p:val>
                                                <p:strVal val="0-#ppt_h/2"/>
                                              </p:val>
                                            </p:tav>
                                            <p:tav tm="100000">
                                              <p:val>
                                                <p:strVal val="#ppt_y"/>
                                              </p:val>
                                            </p:tav>
                                          </p:tavLst>
                                        </p:anim>
                                      </p:childTnLst>
                                    </p:cTn>
                                  </p:par>
                                  <p:par>
                                    <p:cTn id="25" presetID="50" presetClass="entr" presetSubtype="0" decel="100000" fill="hold" grpId="0" nodeType="withEffect">
                                      <p:stCondLst>
                                        <p:cond delay="250"/>
                                      </p:stCondLst>
                                      <p:childTnLst>
                                        <p:set>
                                          <p:cBhvr>
                                            <p:cTn id="26" dur="1" fill="hold">
                                              <p:stCondLst>
                                                <p:cond delay="0"/>
                                              </p:stCondLst>
                                            </p:cTn>
                                            <p:tgtEl>
                                              <p:spTgt spid="14"/>
                                            </p:tgtEl>
                                            <p:attrNameLst>
                                              <p:attrName>style.visibility</p:attrName>
                                            </p:attrNameLst>
                                          </p:cBhvr>
                                          <p:to>
                                            <p:strVal val="visible"/>
                                          </p:to>
                                        </p:set>
                                        <p:anim calcmode="lin" valueType="num">
                                          <p:cBhvr>
                                            <p:cTn id="27" dur="1000" fill="hold"/>
                                            <p:tgtEl>
                                              <p:spTgt spid="14"/>
                                            </p:tgtEl>
                                            <p:attrNameLst>
                                              <p:attrName>ppt_w</p:attrName>
                                            </p:attrNameLst>
                                          </p:cBhvr>
                                          <p:tavLst>
                                            <p:tav tm="0">
                                              <p:val>
                                                <p:strVal val="#ppt_w+.3"/>
                                              </p:val>
                                            </p:tav>
                                            <p:tav tm="100000">
                                              <p:val>
                                                <p:strVal val="#ppt_w"/>
                                              </p:val>
                                            </p:tav>
                                          </p:tavLst>
                                        </p:anim>
                                        <p:anim calcmode="lin" valueType="num">
                                          <p:cBhvr>
                                            <p:cTn id="28" dur="1000" fill="hold"/>
                                            <p:tgtEl>
                                              <p:spTgt spid="14"/>
                                            </p:tgtEl>
                                            <p:attrNameLst>
                                              <p:attrName>ppt_h</p:attrName>
                                            </p:attrNameLst>
                                          </p:cBhvr>
                                          <p:tavLst>
                                            <p:tav tm="0">
                                              <p:val>
                                                <p:strVal val="#ppt_h"/>
                                              </p:val>
                                            </p:tav>
                                            <p:tav tm="100000">
                                              <p:val>
                                                <p:strVal val="#ppt_h"/>
                                              </p:val>
                                            </p:tav>
                                          </p:tavLst>
                                        </p:anim>
                                        <p:animEffect transition="in" filter="fade">
                                          <p:cBhvr>
                                            <p:cTn id="29" dur="1000"/>
                                            <p:tgtEl>
                                              <p:spTgt spid="14"/>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1000" fill="hold"/>
                                            <p:tgtEl>
                                              <p:spTgt spid="17"/>
                                            </p:tgtEl>
                                            <p:attrNameLst>
                                              <p:attrName>ppt_w</p:attrName>
                                            </p:attrNameLst>
                                          </p:cBhvr>
                                          <p:tavLst>
                                            <p:tav tm="0">
                                              <p:val>
                                                <p:fltVal val="0"/>
                                              </p:val>
                                            </p:tav>
                                            <p:tav tm="100000">
                                              <p:val>
                                                <p:strVal val="#ppt_w"/>
                                              </p:val>
                                            </p:tav>
                                          </p:tavLst>
                                        </p:anim>
                                        <p:anim calcmode="lin" valueType="num">
                                          <p:cBhvr>
                                            <p:cTn id="33" dur="1000" fill="hold"/>
                                            <p:tgtEl>
                                              <p:spTgt spid="17"/>
                                            </p:tgtEl>
                                            <p:attrNameLst>
                                              <p:attrName>ppt_h</p:attrName>
                                            </p:attrNameLst>
                                          </p:cBhvr>
                                          <p:tavLst>
                                            <p:tav tm="0">
                                              <p:val>
                                                <p:fltVal val="0"/>
                                              </p:val>
                                            </p:tav>
                                            <p:tav tm="100000">
                                              <p:val>
                                                <p:strVal val="#ppt_h"/>
                                              </p:val>
                                            </p:tav>
                                          </p:tavLst>
                                        </p:anim>
                                        <p:anim calcmode="lin" valueType="num">
                                          <p:cBhvr>
                                            <p:cTn id="34" dur="1000" fill="hold"/>
                                            <p:tgtEl>
                                              <p:spTgt spid="17"/>
                                            </p:tgtEl>
                                            <p:attrNameLst>
                                              <p:attrName>style.rotation</p:attrName>
                                            </p:attrNameLst>
                                          </p:cBhvr>
                                          <p:tavLst>
                                            <p:tav tm="0">
                                              <p:val>
                                                <p:fltVal val="90"/>
                                              </p:val>
                                            </p:tav>
                                            <p:tav tm="100000">
                                              <p:val>
                                                <p:fltVal val="0"/>
                                              </p:val>
                                            </p:tav>
                                          </p:tavLst>
                                        </p:anim>
                                        <p:animEffect transition="in" filter="fade">
                                          <p:cBhvr>
                                            <p:cTn id="35" dur="1000"/>
                                            <p:tgtEl>
                                              <p:spTgt spid="17"/>
                                            </p:tgtEl>
                                          </p:cBhvr>
                                        </p:animEffect>
                                      </p:childTnLst>
                                    </p:cTn>
                                  </p:par>
                                </p:childTnLst>
                              </p:cTn>
                            </p:par>
                            <p:par>
                              <p:cTn id="36" fill="hold">
                                <p:stCondLst>
                                  <p:cond delay="2500"/>
                                </p:stCondLst>
                                <p:childTnLst>
                                  <p:par>
                                    <p:cTn id="37" presetID="2" presetClass="entr" presetSubtype="3"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1250" fill="hold"/>
                                            <p:tgtEl>
                                              <p:spTgt spid="11"/>
                                            </p:tgtEl>
                                            <p:attrNameLst>
                                              <p:attrName>ppt_x</p:attrName>
                                            </p:attrNameLst>
                                          </p:cBhvr>
                                          <p:tavLst>
                                            <p:tav tm="0">
                                              <p:val>
                                                <p:strVal val="1+#ppt_w/2"/>
                                              </p:val>
                                            </p:tav>
                                            <p:tav tm="100000">
                                              <p:val>
                                                <p:strVal val="#ppt_x"/>
                                              </p:val>
                                            </p:tav>
                                          </p:tavLst>
                                        </p:anim>
                                        <p:anim calcmode="lin" valueType="num">
                                          <p:cBhvr additive="base">
                                            <p:cTn id="40" dur="1250" fill="hold"/>
                                            <p:tgtEl>
                                              <p:spTgt spid="11"/>
                                            </p:tgtEl>
                                            <p:attrNameLst>
                                              <p:attrName>ppt_y</p:attrName>
                                            </p:attrNameLst>
                                          </p:cBhvr>
                                          <p:tavLst>
                                            <p:tav tm="0">
                                              <p:val>
                                                <p:strVal val="0-#ppt_h/2"/>
                                              </p:val>
                                            </p:tav>
                                            <p:tav tm="100000">
                                              <p:val>
                                                <p:strVal val="#ppt_y"/>
                                              </p:val>
                                            </p:tav>
                                          </p:tavLst>
                                        </p:anim>
                                      </p:childTnLst>
                                    </p:cTn>
                                  </p:par>
                                  <p:par>
                                    <p:cTn id="41" presetID="50" presetClass="entr" presetSubtype="0" decel="100000" fill="hold" grpId="0" nodeType="withEffect">
                                      <p:stCondLst>
                                        <p:cond delay="250"/>
                                      </p:stCondLst>
                                      <p:childTnLst>
                                        <p:set>
                                          <p:cBhvr>
                                            <p:cTn id="42" dur="1" fill="hold">
                                              <p:stCondLst>
                                                <p:cond delay="0"/>
                                              </p:stCondLst>
                                            </p:cTn>
                                            <p:tgtEl>
                                              <p:spTgt spid="12"/>
                                            </p:tgtEl>
                                            <p:attrNameLst>
                                              <p:attrName>style.visibility</p:attrName>
                                            </p:attrNameLst>
                                          </p:cBhvr>
                                          <p:to>
                                            <p:strVal val="visible"/>
                                          </p:to>
                                        </p:set>
                                        <p:anim calcmode="lin" valueType="num">
                                          <p:cBhvr>
                                            <p:cTn id="43" dur="1000" fill="hold"/>
                                            <p:tgtEl>
                                              <p:spTgt spid="12"/>
                                            </p:tgtEl>
                                            <p:attrNameLst>
                                              <p:attrName>ppt_w</p:attrName>
                                            </p:attrNameLst>
                                          </p:cBhvr>
                                          <p:tavLst>
                                            <p:tav tm="0">
                                              <p:val>
                                                <p:strVal val="#ppt_w+.3"/>
                                              </p:val>
                                            </p:tav>
                                            <p:tav tm="100000">
                                              <p:val>
                                                <p:strVal val="#ppt_w"/>
                                              </p:val>
                                            </p:tav>
                                          </p:tavLst>
                                        </p:anim>
                                        <p:anim calcmode="lin" valueType="num">
                                          <p:cBhvr>
                                            <p:cTn id="44" dur="1000" fill="hold"/>
                                            <p:tgtEl>
                                              <p:spTgt spid="12"/>
                                            </p:tgtEl>
                                            <p:attrNameLst>
                                              <p:attrName>ppt_h</p:attrName>
                                            </p:attrNameLst>
                                          </p:cBhvr>
                                          <p:tavLst>
                                            <p:tav tm="0">
                                              <p:val>
                                                <p:strVal val="#ppt_h"/>
                                              </p:val>
                                            </p:tav>
                                            <p:tav tm="100000">
                                              <p:val>
                                                <p:strVal val="#ppt_h"/>
                                              </p:val>
                                            </p:tav>
                                          </p:tavLst>
                                        </p:anim>
                                        <p:animEffect transition="in" filter="fade">
                                          <p:cBhvr>
                                            <p:cTn id="45" dur="1000"/>
                                            <p:tgtEl>
                                              <p:spTgt spid="12"/>
                                            </p:tgtEl>
                                          </p:cBhvr>
                                        </p:animEffect>
                                      </p:childTnLst>
                                    </p:cTn>
                                  </p:par>
                                  <p:par>
                                    <p:cTn id="46" presetID="31" presetClass="entr" presetSubtype="0"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p:cTn id="48" dur="1000" fill="hold"/>
                                            <p:tgtEl>
                                              <p:spTgt spid="18"/>
                                            </p:tgtEl>
                                            <p:attrNameLst>
                                              <p:attrName>ppt_w</p:attrName>
                                            </p:attrNameLst>
                                          </p:cBhvr>
                                          <p:tavLst>
                                            <p:tav tm="0">
                                              <p:val>
                                                <p:fltVal val="0"/>
                                              </p:val>
                                            </p:tav>
                                            <p:tav tm="100000">
                                              <p:val>
                                                <p:strVal val="#ppt_w"/>
                                              </p:val>
                                            </p:tav>
                                          </p:tavLst>
                                        </p:anim>
                                        <p:anim calcmode="lin" valueType="num">
                                          <p:cBhvr>
                                            <p:cTn id="49" dur="1000" fill="hold"/>
                                            <p:tgtEl>
                                              <p:spTgt spid="18"/>
                                            </p:tgtEl>
                                            <p:attrNameLst>
                                              <p:attrName>ppt_h</p:attrName>
                                            </p:attrNameLst>
                                          </p:cBhvr>
                                          <p:tavLst>
                                            <p:tav tm="0">
                                              <p:val>
                                                <p:fltVal val="0"/>
                                              </p:val>
                                            </p:tav>
                                            <p:tav tm="100000">
                                              <p:val>
                                                <p:strVal val="#ppt_h"/>
                                              </p:val>
                                            </p:tav>
                                          </p:tavLst>
                                        </p:anim>
                                        <p:anim calcmode="lin" valueType="num">
                                          <p:cBhvr>
                                            <p:cTn id="50" dur="1000" fill="hold"/>
                                            <p:tgtEl>
                                              <p:spTgt spid="18"/>
                                            </p:tgtEl>
                                            <p:attrNameLst>
                                              <p:attrName>style.rotation</p:attrName>
                                            </p:attrNameLst>
                                          </p:cBhvr>
                                          <p:tavLst>
                                            <p:tav tm="0">
                                              <p:val>
                                                <p:fltVal val="90"/>
                                              </p:val>
                                            </p:tav>
                                            <p:tav tm="100000">
                                              <p:val>
                                                <p:fltVal val="0"/>
                                              </p:val>
                                            </p:tav>
                                          </p:tavLst>
                                        </p:anim>
                                        <p:animEffect transition="in" filter="fade">
                                          <p:cBhvr>
                                            <p:cTn id="51"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6" grpId="0" animBg="1"/>
          <p:bldP spid="9" grpId="0" animBg="1"/>
          <p:bldP spid="13" grpId="0"/>
          <p:bldP spid="14" grpId="0"/>
          <p:bldP spid="11" grpId="0" animBg="1"/>
          <p:bldP spid="12"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smtClean="0"/>
              <a:t>4. </a:t>
            </a:r>
            <a:r>
              <a:rPr lang="zh-CN" altLang="en-US" dirty="0" smtClean="0">
                <a:sym typeface="宋体" panose="02010600030101010101" pitchFamily="2" charset="-122"/>
              </a:rPr>
              <a:t>提出</a:t>
            </a:r>
            <a:r>
              <a:rPr lang="zh-CN" altLang="en-US" dirty="0">
                <a:sym typeface="宋体" panose="02010600030101010101" pitchFamily="2" charset="-122"/>
              </a:rPr>
              <a:t>建议和措施</a:t>
            </a:r>
            <a:endParaRPr lang="zh-CN" altLang="en-US" dirty="0"/>
          </a:p>
        </p:txBody>
      </p:sp>
      <p:sp>
        <p:nvSpPr>
          <p:cNvPr id="7" name="文本框 6"/>
          <p:cNvSpPr txBox="1"/>
          <p:nvPr/>
        </p:nvSpPr>
        <p:spPr>
          <a:xfrm>
            <a:off x="1516650" y="2470064"/>
            <a:ext cx="1296000" cy="468000"/>
          </a:xfrm>
          <a:prstGeom prst="rect">
            <a:avLst/>
          </a:prstGeom>
          <a:solidFill>
            <a:schemeClr val="accent4"/>
          </a:solidFill>
        </p:spPr>
        <p:txBody>
          <a:bodyPr wrap="none" lIns="144000" tIns="36000" rIns="144000" bIns="36000" rtlCol="0" anchor="ctr">
            <a:noAutofit/>
          </a:bodyPr>
          <a:lstStyle/>
          <a:p>
            <a:r>
              <a:rPr lang="zh-CN" altLang="en-US" sz="1100" dirty="0">
                <a:solidFill>
                  <a:schemeClr val="accent1"/>
                </a:solidFill>
                <a:latin typeface="+mn-ea"/>
              </a:rPr>
              <a:t>二、研究内容</a:t>
            </a:r>
          </a:p>
        </p:txBody>
      </p:sp>
      <p:sp>
        <p:nvSpPr>
          <p:cNvPr id="8" name="文本框 7"/>
          <p:cNvSpPr txBox="1"/>
          <p:nvPr/>
        </p:nvSpPr>
        <p:spPr>
          <a:xfrm rot="16200000">
            <a:off x="2639192" y="2642519"/>
            <a:ext cx="223824" cy="123092"/>
          </a:xfrm>
          <a:prstGeom prst="triangle">
            <a:avLst/>
          </a:prstGeom>
          <a:solidFill>
            <a:schemeClr val="bg1"/>
          </a:solidFill>
        </p:spPr>
        <p:txBody>
          <a:bodyPr wrap="none" lIns="144000" tIns="36000" rIns="144000" bIns="36000" rtlCol="0" anchor="ctr">
            <a:noAutofit/>
          </a:bodyPr>
          <a:lstStyle/>
          <a:p>
            <a:endParaRPr lang="zh-CN" altLang="en-US" sz="1100" dirty="0">
              <a:solidFill>
                <a:schemeClr val="accent1"/>
              </a:solidFill>
              <a:latin typeface="+mn-ea"/>
            </a:endParaRPr>
          </a:p>
        </p:txBody>
      </p:sp>
      <p:grpSp>
        <p:nvGrpSpPr>
          <p:cNvPr id="2" name="组合 1"/>
          <p:cNvGrpSpPr/>
          <p:nvPr/>
        </p:nvGrpSpPr>
        <p:grpSpPr>
          <a:xfrm>
            <a:off x="5159727" y="2415598"/>
            <a:ext cx="1915817" cy="805206"/>
            <a:chOff x="5159727" y="2415598"/>
            <a:chExt cx="1915817" cy="805206"/>
          </a:xfrm>
        </p:grpSpPr>
        <p:sp>
          <p:nvSpPr>
            <p:cNvPr id="12" name="MH_Other_2"/>
            <p:cNvSpPr/>
            <p:nvPr>
              <p:custDataLst>
                <p:tags r:id="rId10"/>
              </p:custDataLst>
            </p:nvPr>
          </p:nvSpPr>
          <p:spPr>
            <a:xfrm rot="1404342" flipH="1">
              <a:off x="5159727" y="2415598"/>
              <a:ext cx="1915817" cy="624122"/>
            </a:xfrm>
            <a:custGeom>
              <a:avLst/>
              <a:gdLst/>
              <a:ahLst/>
              <a:cxnLst/>
              <a:rect l="l" t="t" r="r" b="b"/>
              <a:pathLst>
                <a:path w="6079847" h="1981442">
                  <a:moveTo>
                    <a:pt x="990721" y="0"/>
                  </a:moveTo>
                  <a:cubicBezTo>
                    <a:pt x="1271960" y="0"/>
                    <a:pt x="1525829" y="117186"/>
                    <a:pt x="1704855" y="306645"/>
                  </a:cubicBezTo>
                  <a:lnTo>
                    <a:pt x="5582182" y="306645"/>
                  </a:lnTo>
                  <a:cubicBezTo>
                    <a:pt x="5857035" y="306645"/>
                    <a:pt x="6079847" y="529457"/>
                    <a:pt x="6079847" y="804310"/>
                  </a:cubicBezTo>
                  <a:lnTo>
                    <a:pt x="6079847" y="1177132"/>
                  </a:lnTo>
                  <a:cubicBezTo>
                    <a:pt x="6079847" y="1451985"/>
                    <a:pt x="5857035" y="1674797"/>
                    <a:pt x="5582182" y="1674797"/>
                  </a:cubicBezTo>
                  <a:lnTo>
                    <a:pt x="1704855" y="1674797"/>
                  </a:lnTo>
                  <a:cubicBezTo>
                    <a:pt x="1525829" y="1864256"/>
                    <a:pt x="1271960" y="1981442"/>
                    <a:pt x="990721" y="1981442"/>
                  </a:cubicBezTo>
                  <a:cubicBezTo>
                    <a:pt x="443561" y="1981442"/>
                    <a:pt x="0" y="1537881"/>
                    <a:pt x="0" y="990721"/>
                  </a:cubicBezTo>
                  <a:cubicBezTo>
                    <a:pt x="0" y="443561"/>
                    <a:pt x="443561" y="0"/>
                    <a:pt x="990721" y="0"/>
                  </a:cubicBezTo>
                  <a:close/>
                </a:path>
              </a:pathLst>
            </a:custGeom>
            <a:solidFill>
              <a:schemeClr val="accent1"/>
            </a:solidFill>
            <a:ln w="50800" cap="flat" cmpd="sng" algn="ctr">
              <a:solidFill>
                <a:schemeClr val="bg1">
                  <a:lumMod val="85000"/>
                </a:schemeClr>
              </a:solidFill>
              <a:prstDash val="solid"/>
            </a:ln>
            <a:effectLst>
              <a:outerShdw blurRad="50800" dist="25400" dir="5400000" algn="ctr" rotWithShape="0">
                <a:prstClr val="black">
                  <a:alpha val="10000"/>
                </a:prstClr>
              </a:outerShdw>
            </a:effectLst>
          </p:spPr>
          <p:txBody>
            <a:bodyPr anchor="ctr"/>
            <a:lstStyle/>
            <a:p>
              <a:pPr algn="ctr">
                <a:defRPr/>
              </a:pPr>
              <a:endParaRPr lang="zh-CN" altLang="en-US" kern="0">
                <a:solidFill>
                  <a:srgbClr val="FFFFFF"/>
                </a:solidFill>
                <a:latin typeface="Calibri"/>
                <a:ea typeface="宋体"/>
              </a:endParaRPr>
            </a:p>
          </p:txBody>
        </p:sp>
        <p:sp>
          <p:nvSpPr>
            <p:cNvPr id="18" name="MH_Other_5"/>
            <p:cNvSpPr txBox="1">
              <a:spLocks noChangeArrowheads="1"/>
            </p:cNvSpPr>
            <p:nvPr>
              <p:custDataLst>
                <p:tags r:id="rId11"/>
              </p:custDataLst>
            </p:nvPr>
          </p:nvSpPr>
          <p:spPr bwMode="auto">
            <a:xfrm>
              <a:off x="6403611" y="2697584"/>
              <a:ext cx="6254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2800" dirty="0" smtClean="0">
                  <a:solidFill>
                    <a:srgbClr val="FFFFFF"/>
                  </a:solidFill>
                  <a:latin typeface="+mj-ea"/>
                  <a:ea typeface="+mj-ea"/>
                </a:rPr>
                <a:t>1</a:t>
              </a:r>
              <a:endParaRPr lang="zh-CN" altLang="en-US" sz="2800" dirty="0">
                <a:solidFill>
                  <a:srgbClr val="FFFFFF"/>
                </a:solidFill>
                <a:latin typeface="+mj-ea"/>
                <a:ea typeface="+mj-ea"/>
              </a:endParaRPr>
            </a:p>
          </p:txBody>
        </p:sp>
        <p:sp>
          <p:nvSpPr>
            <p:cNvPr id="22" name="MH_SubTitle_1"/>
            <p:cNvSpPr txBox="1">
              <a:spLocks noChangeArrowheads="1"/>
            </p:cNvSpPr>
            <p:nvPr>
              <p:custDataLst>
                <p:tags r:id="rId12"/>
              </p:custDataLst>
            </p:nvPr>
          </p:nvSpPr>
          <p:spPr bwMode="auto">
            <a:xfrm rot="1440741">
              <a:off x="5328480" y="2491795"/>
              <a:ext cx="1153440" cy="305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200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defRPr/>
              </a:pPr>
              <a:r>
                <a:rPr lang="zh-CN" altLang="en-US" sz="1800" dirty="0" smtClean="0">
                  <a:solidFill>
                    <a:srgbClr val="FFFFFF"/>
                  </a:solidFill>
                  <a:latin typeface="+mj-ea"/>
                  <a:ea typeface="+mj-ea"/>
                </a:rPr>
                <a:t>改进措施</a:t>
              </a:r>
              <a:endParaRPr lang="en-US" altLang="zh-CN" sz="1800" dirty="0">
                <a:solidFill>
                  <a:srgbClr val="FFFFFF"/>
                </a:solidFill>
                <a:latin typeface="+mj-ea"/>
                <a:ea typeface="+mj-ea"/>
              </a:endParaRPr>
            </a:p>
          </p:txBody>
        </p:sp>
      </p:grpSp>
      <p:grpSp>
        <p:nvGrpSpPr>
          <p:cNvPr id="5" name="组合 4"/>
          <p:cNvGrpSpPr/>
          <p:nvPr/>
        </p:nvGrpSpPr>
        <p:grpSpPr>
          <a:xfrm>
            <a:off x="5159727" y="3889000"/>
            <a:ext cx="1915817" cy="801256"/>
            <a:chOff x="5159727" y="3889000"/>
            <a:chExt cx="1915817" cy="801256"/>
          </a:xfrm>
        </p:grpSpPr>
        <p:sp>
          <p:nvSpPr>
            <p:cNvPr id="16" name="MH_Other_3"/>
            <p:cNvSpPr/>
            <p:nvPr>
              <p:custDataLst>
                <p:tags r:id="rId7"/>
              </p:custDataLst>
            </p:nvPr>
          </p:nvSpPr>
          <p:spPr>
            <a:xfrm rot="1404342" flipH="1">
              <a:off x="5159727" y="3889000"/>
              <a:ext cx="1915817" cy="624122"/>
            </a:xfrm>
            <a:custGeom>
              <a:avLst/>
              <a:gdLst/>
              <a:ahLst/>
              <a:cxnLst/>
              <a:rect l="l" t="t" r="r" b="b"/>
              <a:pathLst>
                <a:path w="6079847" h="1981442">
                  <a:moveTo>
                    <a:pt x="990721" y="0"/>
                  </a:moveTo>
                  <a:cubicBezTo>
                    <a:pt x="1271960" y="0"/>
                    <a:pt x="1525829" y="117186"/>
                    <a:pt x="1704855" y="306645"/>
                  </a:cubicBezTo>
                  <a:lnTo>
                    <a:pt x="5582182" y="306645"/>
                  </a:lnTo>
                  <a:cubicBezTo>
                    <a:pt x="5857035" y="306645"/>
                    <a:pt x="6079847" y="529457"/>
                    <a:pt x="6079847" y="804310"/>
                  </a:cubicBezTo>
                  <a:lnTo>
                    <a:pt x="6079847" y="1177132"/>
                  </a:lnTo>
                  <a:cubicBezTo>
                    <a:pt x="6079847" y="1451985"/>
                    <a:pt x="5857035" y="1674797"/>
                    <a:pt x="5582182" y="1674797"/>
                  </a:cubicBezTo>
                  <a:lnTo>
                    <a:pt x="1704855" y="1674797"/>
                  </a:lnTo>
                  <a:cubicBezTo>
                    <a:pt x="1525829" y="1864256"/>
                    <a:pt x="1271960" y="1981442"/>
                    <a:pt x="990721" y="1981442"/>
                  </a:cubicBezTo>
                  <a:cubicBezTo>
                    <a:pt x="443561" y="1981442"/>
                    <a:pt x="0" y="1537881"/>
                    <a:pt x="0" y="990721"/>
                  </a:cubicBezTo>
                  <a:cubicBezTo>
                    <a:pt x="0" y="443561"/>
                    <a:pt x="443561" y="0"/>
                    <a:pt x="990721" y="0"/>
                  </a:cubicBezTo>
                  <a:close/>
                </a:path>
              </a:pathLst>
            </a:custGeom>
            <a:solidFill>
              <a:schemeClr val="accent3"/>
            </a:solidFill>
            <a:ln w="50800" cap="flat" cmpd="sng" algn="ctr">
              <a:solidFill>
                <a:schemeClr val="bg1">
                  <a:lumMod val="85000"/>
                </a:schemeClr>
              </a:solidFill>
              <a:prstDash val="solid"/>
            </a:ln>
            <a:effectLst>
              <a:outerShdw blurRad="50800" dist="25400" dir="5400000" algn="ctr" rotWithShape="0">
                <a:prstClr val="black">
                  <a:alpha val="10000"/>
                </a:prstClr>
              </a:outerShdw>
            </a:effectLst>
          </p:spPr>
          <p:txBody>
            <a:bodyPr anchor="ctr">
              <a:normAutofit/>
            </a:bodyPr>
            <a:lstStyle/>
            <a:p>
              <a:pPr algn="ctr">
                <a:defRPr/>
              </a:pPr>
              <a:endParaRPr lang="zh-CN" altLang="en-US" kern="0">
                <a:solidFill>
                  <a:srgbClr val="FFFFFF"/>
                </a:solidFill>
                <a:latin typeface="Calibri"/>
                <a:ea typeface="宋体"/>
              </a:endParaRPr>
            </a:p>
          </p:txBody>
        </p:sp>
        <p:sp>
          <p:nvSpPr>
            <p:cNvPr id="20" name="MH_Other_7"/>
            <p:cNvSpPr txBox="1">
              <a:spLocks noChangeArrowheads="1"/>
            </p:cNvSpPr>
            <p:nvPr>
              <p:custDataLst>
                <p:tags r:id="rId8"/>
              </p:custDataLst>
            </p:nvPr>
          </p:nvSpPr>
          <p:spPr bwMode="auto">
            <a:xfrm>
              <a:off x="6402953" y="4167036"/>
              <a:ext cx="6267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2800" dirty="0" smtClean="0">
                  <a:solidFill>
                    <a:srgbClr val="FFFFFF"/>
                  </a:solidFill>
                  <a:latin typeface="+mj-ea"/>
                  <a:ea typeface="+mj-ea"/>
                </a:rPr>
                <a:t>3</a:t>
              </a:r>
              <a:endParaRPr lang="zh-CN" altLang="en-US" sz="2800" dirty="0">
                <a:solidFill>
                  <a:srgbClr val="FFFFFF"/>
                </a:solidFill>
                <a:latin typeface="+mj-ea"/>
                <a:ea typeface="+mj-ea"/>
              </a:endParaRPr>
            </a:p>
          </p:txBody>
        </p:sp>
        <p:sp>
          <p:nvSpPr>
            <p:cNvPr id="23" name="MH_SubTitle_3"/>
            <p:cNvSpPr txBox="1">
              <a:spLocks noChangeArrowheads="1"/>
            </p:cNvSpPr>
            <p:nvPr>
              <p:custDataLst>
                <p:tags r:id="rId9"/>
              </p:custDataLst>
            </p:nvPr>
          </p:nvSpPr>
          <p:spPr bwMode="auto">
            <a:xfrm rot="1440741">
              <a:off x="5328480" y="3965197"/>
              <a:ext cx="1153440" cy="305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200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zh-CN" altLang="en-US" sz="1800" dirty="0">
                  <a:solidFill>
                    <a:srgbClr val="FFFFFF"/>
                  </a:solidFill>
                  <a:latin typeface="+mj-ea"/>
                  <a:ea typeface="+mj-ea"/>
                </a:rPr>
                <a:t>改进措施</a:t>
              </a:r>
            </a:p>
          </p:txBody>
        </p:sp>
      </p:grpSp>
      <p:grpSp>
        <p:nvGrpSpPr>
          <p:cNvPr id="3" name="组合 2"/>
          <p:cNvGrpSpPr/>
          <p:nvPr/>
        </p:nvGrpSpPr>
        <p:grpSpPr>
          <a:xfrm>
            <a:off x="6371459" y="3151640"/>
            <a:ext cx="1915817" cy="803890"/>
            <a:chOff x="6371459" y="3151640"/>
            <a:chExt cx="1915817" cy="803890"/>
          </a:xfrm>
        </p:grpSpPr>
        <p:sp>
          <p:nvSpPr>
            <p:cNvPr id="11" name="MH_Other_1"/>
            <p:cNvSpPr/>
            <p:nvPr>
              <p:custDataLst>
                <p:tags r:id="rId4"/>
              </p:custDataLst>
            </p:nvPr>
          </p:nvSpPr>
          <p:spPr>
            <a:xfrm rot="20195658">
              <a:off x="6371459" y="3151640"/>
              <a:ext cx="1915817" cy="624122"/>
            </a:xfrm>
            <a:custGeom>
              <a:avLst/>
              <a:gdLst/>
              <a:ahLst/>
              <a:cxnLst/>
              <a:rect l="l" t="t" r="r" b="b"/>
              <a:pathLst>
                <a:path w="6079847" h="1981442">
                  <a:moveTo>
                    <a:pt x="990721" y="0"/>
                  </a:moveTo>
                  <a:cubicBezTo>
                    <a:pt x="1271960" y="0"/>
                    <a:pt x="1525829" y="117186"/>
                    <a:pt x="1704855" y="306645"/>
                  </a:cubicBezTo>
                  <a:lnTo>
                    <a:pt x="5582182" y="306645"/>
                  </a:lnTo>
                  <a:cubicBezTo>
                    <a:pt x="5857035" y="306645"/>
                    <a:pt x="6079847" y="529457"/>
                    <a:pt x="6079847" y="804310"/>
                  </a:cubicBezTo>
                  <a:lnTo>
                    <a:pt x="6079847" y="1177132"/>
                  </a:lnTo>
                  <a:cubicBezTo>
                    <a:pt x="6079847" y="1451985"/>
                    <a:pt x="5857035" y="1674797"/>
                    <a:pt x="5582182" y="1674797"/>
                  </a:cubicBezTo>
                  <a:lnTo>
                    <a:pt x="1704855" y="1674797"/>
                  </a:lnTo>
                  <a:cubicBezTo>
                    <a:pt x="1525829" y="1864256"/>
                    <a:pt x="1271960" y="1981442"/>
                    <a:pt x="990721" y="1981442"/>
                  </a:cubicBezTo>
                  <a:cubicBezTo>
                    <a:pt x="443561" y="1981442"/>
                    <a:pt x="0" y="1537881"/>
                    <a:pt x="0" y="990721"/>
                  </a:cubicBezTo>
                  <a:cubicBezTo>
                    <a:pt x="0" y="443561"/>
                    <a:pt x="443561" y="0"/>
                    <a:pt x="990721" y="0"/>
                  </a:cubicBezTo>
                  <a:close/>
                </a:path>
              </a:pathLst>
            </a:custGeom>
            <a:solidFill>
              <a:schemeClr val="accent2"/>
            </a:solidFill>
            <a:ln w="50800" cap="flat" cmpd="sng" algn="ctr">
              <a:solidFill>
                <a:schemeClr val="bg1">
                  <a:lumMod val="85000"/>
                </a:schemeClr>
              </a:solidFill>
              <a:prstDash val="solid"/>
            </a:ln>
            <a:effectLst>
              <a:outerShdw blurRad="50800" dist="25400" dir="5400000" algn="ctr" rotWithShape="0">
                <a:prstClr val="black">
                  <a:alpha val="10000"/>
                </a:prstClr>
              </a:outerShdw>
            </a:effectLst>
          </p:spPr>
          <p:txBody>
            <a:bodyPr anchor="ctr"/>
            <a:lstStyle/>
            <a:p>
              <a:pPr algn="ctr">
                <a:defRPr/>
              </a:pPr>
              <a:endParaRPr lang="zh-CN" altLang="en-US" kern="0">
                <a:solidFill>
                  <a:sysClr val="window" lastClr="FFFFFF"/>
                </a:solidFill>
                <a:latin typeface="Calibri"/>
                <a:ea typeface="宋体"/>
              </a:endParaRPr>
            </a:p>
          </p:txBody>
        </p:sp>
        <p:sp>
          <p:nvSpPr>
            <p:cNvPr id="19" name="MH_Other_6"/>
            <p:cNvSpPr txBox="1">
              <a:spLocks noChangeArrowheads="1"/>
            </p:cNvSpPr>
            <p:nvPr>
              <p:custDataLst>
                <p:tags r:id="rId5"/>
              </p:custDataLst>
            </p:nvPr>
          </p:nvSpPr>
          <p:spPr bwMode="auto">
            <a:xfrm>
              <a:off x="6402953" y="3432310"/>
              <a:ext cx="6267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2800" dirty="0" smtClean="0">
                  <a:solidFill>
                    <a:srgbClr val="FFFFFF"/>
                  </a:solidFill>
                  <a:latin typeface="+mj-ea"/>
                  <a:ea typeface="+mj-ea"/>
                </a:rPr>
                <a:t>2</a:t>
              </a:r>
              <a:endParaRPr lang="zh-CN" altLang="en-US" sz="2800" dirty="0">
                <a:solidFill>
                  <a:srgbClr val="FFFFFF"/>
                </a:solidFill>
                <a:latin typeface="+mj-ea"/>
                <a:ea typeface="+mj-ea"/>
              </a:endParaRPr>
            </a:p>
          </p:txBody>
        </p:sp>
        <p:sp>
          <p:nvSpPr>
            <p:cNvPr id="24" name="MH_SubTitle_2"/>
            <p:cNvSpPr txBox="1">
              <a:spLocks noChangeArrowheads="1"/>
            </p:cNvSpPr>
            <p:nvPr>
              <p:custDataLst>
                <p:tags r:id="rId6"/>
              </p:custDataLst>
            </p:nvPr>
          </p:nvSpPr>
          <p:spPr bwMode="auto">
            <a:xfrm rot="20135815">
              <a:off x="6958053" y="3227179"/>
              <a:ext cx="1153440" cy="306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200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zh-CN" altLang="en-US" sz="1800" dirty="0">
                  <a:solidFill>
                    <a:srgbClr val="FFFFFF"/>
                  </a:solidFill>
                  <a:latin typeface="+mj-ea"/>
                  <a:ea typeface="+mj-ea"/>
                </a:rPr>
                <a:t>改进措施</a:t>
              </a:r>
            </a:p>
          </p:txBody>
        </p:sp>
      </p:grpSp>
      <p:grpSp>
        <p:nvGrpSpPr>
          <p:cNvPr id="6" name="组合 5"/>
          <p:cNvGrpSpPr/>
          <p:nvPr/>
        </p:nvGrpSpPr>
        <p:grpSpPr>
          <a:xfrm>
            <a:off x="6371459" y="4625043"/>
            <a:ext cx="1915817" cy="799940"/>
            <a:chOff x="6371459" y="4625043"/>
            <a:chExt cx="1915817" cy="799940"/>
          </a:xfrm>
        </p:grpSpPr>
        <p:sp>
          <p:nvSpPr>
            <p:cNvPr id="17" name="MH_Other_4"/>
            <p:cNvSpPr/>
            <p:nvPr>
              <p:custDataLst>
                <p:tags r:id="rId1"/>
              </p:custDataLst>
            </p:nvPr>
          </p:nvSpPr>
          <p:spPr>
            <a:xfrm rot="20195658">
              <a:off x="6371459" y="4625043"/>
              <a:ext cx="1915817" cy="624122"/>
            </a:xfrm>
            <a:custGeom>
              <a:avLst/>
              <a:gdLst/>
              <a:ahLst/>
              <a:cxnLst/>
              <a:rect l="l" t="t" r="r" b="b"/>
              <a:pathLst>
                <a:path w="6079847" h="1981442">
                  <a:moveTo>
                    <a:pt x="990721" y="0"/>
                  </a:moveTo>
                  <a:cubicBezTo>
                    <a:pt x="1271960" y="0"/>
                    <a:pt x="1525829" y="117186"/>
                    <a:pt x="1704855" y="306645"/>
                  </a:cubicBezTo>
                  <a:lnTo>
                    <a:pt x="5582182" y="306645"/>
                  </a:lnTo>
                  <a:cubicBezTo>
                    <a:pt x="5857035" y="306645"/>
                    <a:pt x="6079847" y="529457"/>
                    <a:pt x="6079847" y="804310"/>
                  </a:cubicBezTo>
                  <a:lnTo>
                    <a:pt x="6079847" y="1177132"/>
                  </a:lnTo>
                  <a:cubicBezTo>
                    <a:pt x="6079847" y="1451985"/>
                    <a:pt x="5857035" y="1674797"/>
                    <a:pt x="5582182" y="1674797"/>
                  </a:cubicBezTo>
                  <a:lnTo>
                    <a:pt x="1704855" y="1674797"/>
                  </a:lnTo>
                  <a:cubicBezTo>
                    <a:pt x="1525829" y="1864256"/>
                    <a:pt x="1271960" y="1981442"/>
                    <a:pt x="990721" y="1981442"/>
                  </a:cubicBezTo>
                  <a:cubicBezTo>
                    <a:pt x="443561" y="1981442"/>
                    <a:pt x="0" y="1537881"/>
                    <a:pt x="0" y="990721"/>
                  </a:cubicBezTo>
                  <a:cubicBezTo>
                    <a:pt x="0" y="443561"/>
                    <a:pt x="443561" y="0"/>
                    <a:pt x="990721" y="0"/>
                  </a:cubicBezTo>
                  <a:close/>
                </a:path>
              </a:pathLst>
            </a:custGeom>
            <a:solidFill>
              <a:schemeClr val="accent4"/>
            </a:solidFill>
            <a:ln w="50800" cap="flat" cmpd="sng" algn="ctr">
              <a:solidFill>
                <a:schemeClr val="bg1">
                  <a:lumMod val="85000"/>
                </a:schemeClr>
              </a:solidFill>
              <a:prstDash val="solid"/>
            </a:ln>
            <a:effectLst>
              <a:outerShdw blurRad="50800" dist="25400" dir="5400000" algn="ctr" rotWithShape="0">
                <a:prstClr val="black">
                  <a:alpha val="10000"/>
                </a:prstClr>
              </a:outerShdw>
            </a:effectLst>
          </p:spPr>
          <p:txBody>
            <a:bodyPr anchor="ctr"/>
            <a:lstStyle/>
            <a:p>
              <a:pPr algn="ctr">
                <a:defRPr/>
              </a:pPr>
              <a:endParaRPr lang="zh-CN" altLang="en-US" kern="0">
                <a:solidFill>
                  <a:sysClr val="window" lastClr="FFFFFF"/>
                </a:solidFill>
                <a:latin typeface="+mn-ea"/>
              </a:endParaRPr>
            </a:p>
          </p:txBody>
        </p:sp>
        <p:sp>
          <p:nvSpPr>
            <p:cNvPr id="21" name="MH_Other_8"/>
            <p:cNvSpPr txBox="1">
              <a:spLocks noChangeArrowheads="1"/>
            </p:cNvSpPr>
            <p:nvPr>
              <p:custDataLst>
                <p:tags r:id="rId2"/>
              </p:custDataLst>
            </p:nvPr>
          </p:nvSpPr>
          <p:spPr bwMode="auto">
            <a:xfrm>
              <a:off x="6402953" y="4901763"/>
              <a:ext cx="6267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2800" dirty="0" smtClean="0">
                  <a:solidFill>
                    <a:srgbClr val="FFFFFF"/>
                  </a:solidFill>
                  <a:latin typeface="+mj-ea"/>
                  <a:ea typeface="+mj-ea"/>
                </a:rPr>
                <a:t>4</a:t>
              </a:r>
              <a:endParaRPr lang="zh-CN" altLang="en-US" sz="2800" dirty="0">
                <a:solidFill>
                  <a:srgbClr val="FFFFFF"/>
                </a:solidFill>
                <a:latin typeface="+mj-ea"/>
                <a:ea typeface="+mj-ea"/>
              </a:endParaRPr>
            </a:p>
          </p:txBody>
        </p:sp>
        <p:sp>
          <p:nvSpPr>
            <p:cNvPr id="25" name="MH_SubTitle_4"/>
            <p:cNvSpPr txBox="1">
              <a:spLocks noChangeArrowheads="1"/>
            </p:cNvSpPr>
            <p:nvPr>
              <p:custDataLst>
                <p:tags r:id="rId3"/>
              </p:custDataLst>
            </p:nvPr>
          </p:nvSpPr>
          <p:spPr bwMode="auto">
            <a:xfrm rot="20135815">
              <a:off x="6958053" y="4700582"/>
              <a:ext cx="1153440" cy="306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200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zh-CN" altLang="en-US" sz="1800" dirty="0">
                  <a:solidFill>
                    <a:srgbClr val="FFFFFF"/>
                  </a:solidFill>
                  <a:latin typeface="+mj-ea"/>
                  <a:ea typeface="+mj-ea"/>
                </a:rPr>
                <a:t>改进措施</a:t>
              </a:r>
            </a:p>
          </p:txBody>
        </p:sp>
      </p:grpSp>
      <p:sp>
        <p:nvSpPr>
          <p:cNvPr id="26" name="Rectangle 50"/>
          <p:cNvSpPr/>
          <p:nvPr/>
        </p:nvSpPr>
        <p:spPr>
          <a:xfrm>
            <a:off x="3313399" y="2261705"/>
            <a:ext cx="1929745" cy="784830"/>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27" name="Rectangle 50"/>
          <p:cNvSpPr/>
          <p:nvPr/>
        </p:nvSpPr>
        <p:spPr>
          <a:xfrm>
            <a:off x="8270687" y="2989196"/>
            <a:ext cx="1929745" cy="784830"/>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28" name="Rectangle 50"/>
          <p:cNvSpPr/>
          <p:nvPr/>
        </p:nvSpPr>
        <p:spPr>
          <a:xfrm>
            <a:off x="3313399" y="3742376"/>
            <a:ext cx="1929745" cy="784830"/>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29" name="Rectangle 50"/>
          <p:cNvSpPr/>
          <p:nvPr/>
        </p:nvSpPr>
        <p:spPr>
          <a:xfrm>
            <a:off x="8270687" y="4473672"/>
            <a:ext cx="1929745" cy="784830"/>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cxnSp>
        <p:nvCxnSpPr>
          <p:cNvPr id="30" name="直接连接符 29"/>
          <p:cNvCxnSpPr/>
          <p:nvPr/>
        </p:nvCxnSpPr>
        <p:spPr>
          <a:xfrm>
            <a:off x="3399632" y="3080443"/>
            <a:ext cx="3060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3399632" y="4554022"/>
            <a:ext cx="306000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7029049" y="3798413"/>
            <a:ext cx="31680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7029049" y="5271992"/>
            <a:ext cx="31680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3381160" y="2224146"/>
            <a:ext cx="2016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3381160" y="3703156"/>
            <a:ext cx="201600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017340" y="2963517"/>
            <a:ext cx="21600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8017340" y="4437096"/>
            <a:ext cx="21600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5409338"/>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8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80000">
                                          <p:cBhvr additive="base">
                                            <p:cTn id="7" dur="1250" fill="hold"/>
                                            <p:tgtEl>
                                              <p:spTgt spid="2"/>
                                            </p:tgtEl>
                                            <p:attrNameLst>
                                              <p:attrName>ppt_x</p:attrName>
                                            </p:attrNameLst>
                                          </p:cBhvr>
                                          <p:tavLst>
                                            <p:tav tm="0">
                                              <p:val>
                                                <p:strVal val="0-#ppt_w/2"/>
                                              </p:val>
                                            </p:tav>
                                            <p:tav tm="100000">
                                              <p:val>
                                                <p:strVal val="#ppt_x"/>
                                              </p:val>
                                            </p:tav>
                                          </p:tavLst>
                                        </p:anim>
                                        <p:anim calcmode="lin" valueType="num" p14:bounceEnd="80000">
                                          <p:cBhvr additive="base">
                                            <p:cTn id="8" dur="1250" fill="hold"/>
                                            <p:tgtEl>
                                              <p:spTgt spid="2"/>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50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par>
                                    <p:cTn id="12" presetID="22" presetClass="entr" presetSubtype="2" fill="hold" nodeType="withEffect">
                                      <p:stCondLst>
                                        <p:cond delay="750"/>
                                      </p:stCondLst>
                                      <p:childTnLst>
                                        <p:set>
                                          <p:cBhvr>
                                            <p:cTn id="13" dur="1" fill="hold">
                                              <p:stCondLst>
                                                <p:cond delay="0"/>
                                              </p:stCondLst>
                                            </p:cTn>
                                            <p:tgtEl>
                                              <p:spTgt spid="30"/>
                                            </p:tgtEl>
                                            <p:attrNameLst>
                                              <p:attrName>style.visibility</p:attrName>
                                            </p:attrNameLst>
                                          </p:cBhvr>
                                          <p:to>
                                            <p:strVal val="visible"/>
                                          </p:to>
                                        </p:set>
                                        <p:animEffect transition="in" filter="wipe(right)">
                                          <p:cBhvr>
                                            <p:cTn id="14" dur="500"/>
                                            <p:tgtEl>
                                              <p:spTgt spid="30"/>
                                            </p:tgtEl>
                                          </p:cBhvr>
                                        </p:animEffect>
                                      </p:childTnLst>
                                    </p:cTn>
                                  </p:par>
                                  <p:par>
                                    <p:cTn id="15" presetID="50" presetClass="entr" presetSubtype="0" decel="100000" fill="hold" grpId="0" nodeType="withEffect">
                                      <p:stCondLst>
                                        <p:cond delay="500"/>
                                      </p:stCondLst>
                                      <p:childTnLst>
                                        <p:set>
                                          <p:cBhvr>
                                            <p:cTn id="16" dur="1" fill="hold">
                                              <p:stCondLst>
                                                <p:cond delay="0"/>
                                              </p:stCondLst>
                                            </p:cTn>
                                            <p:tgtEl>
                                              <p:spTgt spid="26"/>
                                            </p:tgtEl>
                                            <p:attrNameLst>
                                              <p:attrName>style.visibility</p:attrName>
                                            </p:attrNameLst>
                                          </p:cBhvr>
                                          <p:to>
                                            <p:strVal val="visible"/>
                                          </p:to>
                                        </p:set>
                                        <p:anim calcmode="lin" valueType="num">
                                          <p:cBhvr>
                                            <p:cTn id="17" dur="1000" fill="hold"/>
                                            <p:tgtEl>
                                              <p:spTgt spid="26"/>
                                            </p:tgtEl>
                                            <p:attrNameLst>
                                              <p:attrName>ppt_w</p:attrName>
                                            </p:attrNameLst>
                                          </p:cBhvr>
                                          <p:tavLst>
                                            <p:tav tm="0">
                                              <p:val>
                                                <p:strVal val="#ppt_w+.3"/>
                                              </p:val>
                                            </p:tav>
                                            <p:tav tm="100000">
                                              <p:val>
                                                <p:strVal val="#ppt_w"/>
                                              </p:val>
                                            </p:tav>
                                          </p:tavLst>
                                        </p:anim>
                                        <p:anim calcmode="lin" valueType="num">
                                          <p:cBhvr>
                                            <p:cTn id="18" dur="1000" fill="hold"/>
                                            <p:tgtEl>
                                              <p:spTgt spid="26"/>
                                            </p:tgtEl>
                                            <p:attrNameLst>
                                              <p:attrName>ppt_h</p:attrName>
                                            </p:attrNameLst>
                                          </p:cBhvr>
                                          <p:tavLst>
                                            <p:tav tm="0">
                                              <p:val>
                                                <p:strVal val="#ppt_h"/>
                                              </p:val>
                                            </p:tav>
                                            <p:tav tm="100000">
                                              <p:val>
                                                <p:strVal val="#ppt_h"/>
                                              </p:val>
                                            </p:tav>
                                          </p:tavLst>
                                        </p:anim>
                                        <p:animEffect transition="in" filter="fade">
                                          <p:cBhvr>
                                            <p:cTn id="19" dur="1000"/>
                                            <p:tgtEl>
                                              <p:spTgt spid="26"/>
                                            </p:tgtEl>
                                          </p:cBhvr>
                                        </p:animEffect>
                                      </p:childTnLst>
                                    </p:cTn>
                                  </p:par>
                                </p:childTnLst>
                              </p:cTn>
                            </p:par>
                            <p:par>
                              <p:cTn id="20" fill="hold">
                                <p:stCondLst>
                                  <p:cond delay="1500"/>
                                </p:stCondLst>
                                <p:childTnLst>
                                  <p:par>
                                    <p:cTn id="21" presetID="2" presetClass="entr" presetSubtype="2" fill="hold" nodeType="afterEffect" p14:presetBounceEnd="80000">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14:bounceEnd="80000">
                                          <p:cBhvr additive="base">
                                            <p:cTn id="23" dur="1250" fill="hold"/>
                                            <p:tgtEl>
                                              <p:spTgt spid="3"/>
                                            </p:tgtEl>
                                            <p:attrNameLst>
                                              <p:attrName>ppt_x</p:attrName>
                                            </p:attrNameLst>
                                          </p:cBhvr>
                                          <p:tavLst>
                                            <p:tav tm="0">
                                              <p:val>
                                                <p:strVal val="1+#ppt_w/2"/>
                                              </p:val>
                                            </p:tav>
                                            <p:tav tm="100000">
                                              <p:val>
                                                <p:strVal val="#ppt_x"/>
                                              </p:val>
                                            </p:tav>
                                          </p:tavLst>
                                        </p:anim>
                                        <p:anim calcmode="lin" valueType="num" p14:bounceEnd="80000">
                                          <p:cBhvr additive="base">
                                            <p:cTn id="24" dur="1250" fill="hold"/>
                                            <p:tgtEl>
                                              <p:spTgt spid="3"/>
                                            </p:tgtEl>
                                            <p:attrNameLst>
                                              <p:attrName>ppt_y</p:attrName>
                                            </p:attrNameLst>
                                          </p:cBhvr>
                                          <p:tavLst>
                                            <p:tav tm="0">
                                              <p:val>
                                                <p:strVal val="#ppt_y"/>
                                              </p:val>
                                            </p:tav>
                                            <p:tav tm="100000">
                                              <p:val>
                                                <p:strVal val="#ppt_y"/>
                                              </p:val>
                                            </p:tav>
                                          </p:tavLst>
                                        </p:anim>
                                      </p:childTnLst>
                                    </p:cTn>
                                  </p:par>
                                  <p:par>
                                    <p:cTn id="25" presetID="22" presetClass="entr" presetSubtype="8" fill="hold" nodeType="withEffect">
                                      <p:stCondLst>
                                        <p:cond delay="50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par>
                                    <p:cTn id="28" presetID="22" presetClass="entr" presetSubtype="8" fill="hold" nodeType="withEffect">
                                      <p:stCondLst>
                                        <p:cond delay="750"/>
                                      </p:stCondLst>
                                      <p:childTnLst>
                                        <p:set>
                                          <p:cBhvr>
                                            <p:cTn id="29" dur="1" fill="hold">
                                              <p:stCondLst>
                                                <p:cond delay="0"/>
                                              </p:stCondLst>
                                            </p:cTn>
                                            <p:tgtEl>
                                              <p:spTgt spid="32"/>
                                            </p:tgtEl>
                                            <p:attrNameLst>
                                              <p:attrName>style.visibility</p:attrName>
                                            </p:attrNameLst>
                                          </p:cBhvr>
                                          <p:to>
                                            <p:strVal val="visible"/>
                                          </p:to>
                                        </p:set>
                                        <p:animEffect transition="in" filter="wipe(left)">
                                          <p:cBhvr>
                                            <p:cTn id="30" dur="500"/>
                                            <p:tgtEl>
                                              <p:spTgt spid="32"/>
                                            </p:tgtEl>
                                          </p:cBhvr>
                                        </p:animEffect>
                                      </p:childTnLst>
                                    </p:cTn>
                                  </p:par>
                                  <p:par>
                                    <p:cTn id="31" presetID="50" presetClass="entr" presetSubtype="0" decel="100000" fill="hold" grpId="0" nodeType="withEffect">
                                      <p:stCondLst>
                                        <p:cond delay="500"/>
                                      </p:stCondLst>
                                      <p:childTnLst>
                                        <p:set>
                                          <p:cBhvr>
                                            <p:cTn id="32" dur="1" fill="hold">
                                              <p:stCondLst>
                                                <p:cond delay="0"/>
                                              </p:stCondLst>
                                            </p:cTn>
                                            <p:tgtEl>
                                              <p:spTgt spid="27"/>
                                            </p:tgtEl>
                                            <p:attrNameLst>
                                              <p:attrName>style.visibility</p:attrName>
                                            </p:attrNameLst>
                                          </p:cBhvr>
                                          <p:to>
                                            <p:strVal val="visible"/>
                                          </p:to>
                                        </p:set>
                                        <p:anim calcmode="lin" valueType="num">
                                          <p:cBhvr>
                                            <p:cTn id="33" dur="1000" fill="hold"/>
                                            <p:tgtEl>
                                              <p:spTgt spid="27"/>
                                            </p:tgtEl>
                                            <p:attrNameLst>
                                              <p:attrName>ppt_w</p:attrName>
                                            </p:attrNameLst>
                                          </p:cBhvr>
                                          <p:tavLst>
                                            <p:tav tm="0">
                                              <p:val>
                                                <p:strVal val="#ppt_w+.3"/>
                                              </p:val>
                                            </p:tav>
                                            <p:tav tm="100000">
                                              <p:val>
                                                <p:strVal val="#ppt_w"/>
                                              </p:val>
                                            </p:tav>
                                          </p:tavLst>
                                        </p:anim>
                                        <p:anim calcmode="lin" valueType="num">
                                          <p:cBhvr>
                                            <p:cTn id="34" dur="1000" fill="hold"/>
                                            <p:tgtEl>
                                              <p:spTgt spid="27"/>
                                            </p:tgtEl>
                                            <p:attrNameLst>
                                              <p:attrName>ppt_h</p:attrName>
                                            </p:attrNameLst>
                                          </p:cBhvr>
                                          <p:tavLst>
                                            <p:tav tm="0">
                                              <p:val>
                                                <p:strVal val="#ppt_h"/>
                                              </p:val>
                                            </p:tav>
                                            <p:tav tm="100000">
                                              <p:val>
                                                <p:strVal val="#ppt_h"/>
                                              </p:val>
                                            </p:tav>
                                          </p:tavLst>
                                        </p:anim>
                                        <p:animEffect transition="in" filter="fade">
                                          <p:cBhvr>
                                            <p:cTn id="35" dur="1000"/>
                                            <p:tgtEl>
                                              <p:spTgt spid="27"/>
                                            </p:tgtEl>
                                          </p:cBhvr>
                                        </p:animEffect>
                                      </p:childTnLst>
                                    </p:cTn>
                                  </p:par>
                                </p:childTnLst>
                              </p:cTn>
                            </p:par>
                            <p:par>
                              <p:cTn id="36" fill="hold">
                                <p:stCondLst>
                                  <p:cond delay="3000"/>
                                </p:stCondLst>
                                <p:childTnLst>
                                  <p:par>
                                    <p:cTn id="37" presetID="2" presetClass="entr" presetSubtype="8" fill="hold" nodeType="afterEffect" p14:presetBounceEnd="80000">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14:bounceEnd="80000">
                                          <p:cBhvr additive="base">
                                            <p:cTn id="39" dur="1250" fill="hold"/>
                                            <p:tgtEl>
                                              <p:spTgt spid="5"/>
                                            </p:tgtEl>
                                            <p:attrNameLst>
                                              <p:attrName>ppt_x</p:attrName>
                                            </p:attrNameLst>
                                          </p:cBhvr>
                                          <p:tavLst>
                                            <p:tav tm="0">
                                              <p:val>
                                                <p:strVal val="0-#ppt_w/2"/>
                                              </p:val>
                                            </p:tav>
                                            <p:tav tm="100000">
                                              <p:val>
                                                <p:strVal val="#ppt_x"/>
                                              </p:val>
                                            </p:tav>
                                          </p:tavLst>
                                        </p:anim>
                                        <p:anim calcmode="lin" valueType="num" p14:bounceEnd="80000">
                                          <p:cBhvr additive="base">
                                            <p:cTn id="40" dur="1250" fill="hold"/>
                                            <p:tgtEl>
                                              <p:spTgt spid="5"/>
                                            </p:tgtEl>
                                            <p:attrNameLst>
                                              <p:attrName>ppt_y</p:attrName>
                                            </p:attrNameLst>
                                          </p:cBhvr>
                                          <p:tavLst>
                                            <p:tav tm="0">
                                              <p:val>
                                                <p:strVal val="#ppt_y"/>
                                              </p:val>
                                            </p:tav>
                                            <p:tav tm="100000">
                                              <p:val>
                                                <p:strVal val="#ppt_y"/>
                                              </p:val>
                                            </p:tav>
                                          </p:tavLst>
                                        </p:anim>
                                      </p:childTnLst>
                                    </p:cTn>
                                  </p:par>
                                  <p:par>
                                    <p:cTn id="41" presetID="22" presetClass="entr" presetSubtype="2" fill="hold" nodeType="withEffect">
                                      <p:stCondLst>
                                        <p:cond delay="500"/>
                                      </p:stCondLst>
                                      <p:childTnLst>
                                        <p:set>
                                          <p:cBhvr>
                                            <p:cTn id="42" dur="1" fill="hold">
                                              <p:stCondLst>
                                                <p:cond delay="0"/>
                                              </p:stCondLst>
                                            </p:cTn>
                                            <p:tgtEl>
                                              <p:spTgt spid="35"/>
                                            </p:tgtEl>
                                            <p:attrNameLst>
                                              <p:attrName>style.visibility</p:attrName>
                                            </p:attrNameLst>
                                          </p:cBhvr>
                                          <p:to>
                                            <p:strVal val="visible"/>
                                          </p:to>
                                        </p:set>
                                        <p:animEffect transition="in" filter="wipe(right)">
                                          <p:cBhvr>
                                            <p:cTn id="43" dur="500"/>
                                            <p:tgtEl>
                                              <p:spTgt spid="35"/>
                                            </p:tgtEl>
                                          </p:cBhvr>
                                        </p:animEffect>
                                      </p:childTnLst>
                                    </p:cTn>
                                  </p:par>
                                  <p:par>
                                    <p:cTn id="44" presetID="22" presetClass="entr" presetSubtype="2" fill="hold" nodeType="withEffect">
                                      <p:stCondLst>
                                        <p:cond delay="750"/>
                                      </p:stCondLst>
                                      <p:childTnLst>
                                        <p:set>
                                          <p:cBhvr>
                                            <p:cTn id="45" dur="1" fill="hold">
                                              <p:stCondLst>
                                                <p:cond delay="0"/>
                                              </p:stCondLst>
                                            </p:cTn>
                                            <p:tgtEl>
                                              <p:spTgt spid="31"/>
                                            </p:tgtEl>
                                            <p:attrNameLst>
                                              <p:attrName>style.visibility</p:attrName>
                                            </p:attrNameLst>
                                          </p:cBhvr>
                                          <p:to>
                                            <p:strVal val="visible"/>
                                          </p:to>
                                        </p:set>
                                        <p:animEffect transition="in" filter="wipe(right)">
                                          <p:cBhvr>
                                            <p:cTn id="46" dur="500"/>
                                            <p:tgtEl>
                                              <p:spTgt spid="31"/>
                                            </p:tgtEl>
                                          </p:cBhvr>
                                        </p:animEffect>
                                      </p:childTnLst>
                                    </p:cTn>
                                  </p:par>
                                  <p:par>
                                    <p:cTn id="47" presetID="50" presetClass="entr" presetSubtype="0" decel="100000" fill="hold" grpId="0" nodeType="withEffect">
                                      <p:stCondLst>
                                        <p:cond delay="500"/>
                                      </p:stCondLst>
                                      <p:childTnLst>
                                        <p:set>
                                          <p:cBhvr>
                                            <p:cTn id="48" dur="1" fill="hold">
                                              <p:stCondLst>
                                                <p:cond delay="0"/>
                                              </p:stCondLst>
                                            </p:cTn>
                                            <p:tgtEl>
                                              <p:spTgt spid="28"/>
                                            </p:tgtEl>
                                            <p:attrNameLst>
                                              <p:attrName>style.visibility</p:attrName>
                                            </p:attrNameLst>
                                          </p:cBhvr>
                                          <p:to>
                                            <p:strVal val="visible"/>
                                          </p:to>
                                        </p:set>
                                        <p:anim calcmode="lin" valueType="num">
                                          <p:cBhvr>
                                            <p:cTn id="49" dur="1000" fill="hold"/>
                                            <p:tgtEl>
                                              <p:spTgt spid="28"/>
                                            </p:tgtEl>
                                            <p:attrNameLst>
                                              <p:attrName>ppt_w</p:attrName>
                                            </p:attrNameLst>
                                          </p:cBhvr>
                                          <p:tavLst>
                                            <p:tav tm="0">
                                              <p:val>
                                                <p:strVal val="#ppt_w+.3"/>
                                              </p:val>
                                            </p:tav>
                                            <p:tav tm="100000">
                                              <p:val>
                                                <p:strVal val="#ppt_w"/>
                                              </p:val>
                                            </p:tav>
                                          </p:tavLst>
                                        </p:anim>
                                        <p:anim calcmode="lin" valueType="num">
                                          <p:cBhvr>
                                            <p:cTn id="50" dur="1000" fill="hold"/>
                                            <p:tgtEl>
                                              <p:spTgt spid="28"/>
                                            </p:tgtEl>
                                            <p:attrNameLst>
                                              <p:attrName>ppt_h</p:attrName>
                                            </p:attrNameLst>
                                          </p:cBhvr>
                                          <p:tavLst>
                                            <p:tav tm="0">
                                              <p:val>
                                                <p:strVal val="#ppt_h"/>
                                              </p:val>
                                            </p:tav>
                                            <p:tav tm="100000">
                                              <p:val>
                                                <p:strVal val="#ppt_h"/>
                                              </p:val>
                                            </p:tav>
                                          </p:tavLst>
                                        </p:anim>
                                        <p:animEffect transition="in" filter="fade">
                                          <p:cBhvr>
                                            <p:cTn id="51" dur="1000"/>
                                            <p:tgtEl>
                                              <p:spTgt spid="28"/>
                                            </p:tgtEl>
                                          </p:cBhvr>
                                        </p:animEffect>
                                      </p:childTnLst>
                                    </p:cTn>
                                  </p:par>
                                </p:childTnLst>
                              </p:cTn>
                            </p:par>
                            <p:par>
                              <p:cTn id="52" fill="hold">
                                <p:stCondLst>
                                  <p:cond delay="4500"/>
                                </p:stCondLst>
                                <p:childTnLst>
                                  <p:par>
                                    <p:cTn id="53" presetID="2" presetClass="entr" presetSubtype="2" fill="hold" nodeType="afterEffect" p14:presetBounceEnd="80000">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14:bounceEnd="80000">
                                          <p:cBhvr additive="base">
                                            <p:cTn id="55" dur="1250" fill="hold"/>
                                            <p:tgtEl>
                                              <p:spTgt spid="6"/>
                                            </p:tgtEl>
                                            <p:attrNameLst>
                                              <p:attrName>ppt_x</p:attrName>
                                            </p:attrNameLst>
                                          </p:cBhvr>
                                          <p:tavLst>
                                            <p:tav tm="0">
                                              <p:val>
                                                <p:strVal val="1+#ppt_w/2"/>
                                              </p:val>
                                            </p:tav>
                                            <p:tav tm="100000">
                                              <p:val>
                                                <p:strVal val="#ppt_x"/>
                                              </p:val>
                                            </p:tav>
                                          </p:tavLst>
                                        </p:anim>
                                        <p:anim calcmode="lin" valueType="num" p14:bounceEnd="80000">
                                          <p:cBhvr additive="base">
                                            <p:cTn id="56" dur="1250" fill="hold"/>
                                            <p:tgtEl>
                                              <p:spTgt spid="6"/>
                                            </p:tgtEl>
                                            <p:attrNameLst>
                                              <p:attrName>ppt_y</p:attrName>
                                            </p:attrNameLst>
                                          </p:cBhvr>
                                          <p:tavLst>
                                            <p:tav tm="0">
                                              <p:val>
                                                <p:strVal val="#ppt_y"/>
                                              </p:val>
                                            </p:tav>
                                            <p:tav tm="100000">
                                              <p:val>
                                                <p:strVal val="#ppt_y"/>
                                              </p:val>
                                            </p:tav>
                                          </p:tavLst>
                                        </p:anim>
                                      </p:childTnLst>
                                    </p:cTn>
                                  </p:par>
                                  <p:par>
                                    <p:cTn id="57" presetID="22" presetClass="entr" presetSubtype="8" fill="hold" nodeType="withEffect">
                                      <p:stCondLst>
                                        <p:cond delay="500"/>
                                      </p:stCondLst>
                                      <p:childTnLst>
                                        <p:set>
                                          <p:cBhvr>
                                            <p:cTn id="58" dur="1" fill="hold">
                                              <p:stCondLst>
                                                <p:cond delay="0"/>
                                              </p:stCondLst>
                                            </p:cTn>
                                            <p:tgtEl>
                                              <p:spTgt spid="37"/>
                                            </p:tgtEl>
                                            <p:attrNameLst>
                                              <p:attrName>style.visibility</p:attrName>
                                            </p:attrNameLst>
                                          </p:cBhvr>
                                          <p:to>
                                            <p:strVal val="visible"/>
                                          </p:to>
                                        </p:set>
                                        <p:animEffect transition="in" filter="wipe(left)">
                                          <p:cBhvr>
                                            <p:cTn id="59" dur="500"/>
                                            <p:tgtEl>
                                              <p:spTgt spid="37"/>
                                            </p:tgtEl>
                                          </p:cBhvr>
                                        </p:animEffect>
                                      </p:childTnLst>
                                    </p:cTn>
                                  </p:par>
                                  <p:par>
                                    <p:cTn id="60" presetID="22" presetClass="entr" presetSubtype="8" fill="hold" nodeType="withEffect">
                                      <p:stCondLst>
                                        <p:cond delay="750"/>
                                      </p:stCondLst>
                                      <p:childTnLst>
                                        <p:set>
                                          <p:cBhvr>
                                            <p:cTn id="61" dur="1" fill="hold">
                                              <p:stCondLst>
                                                <p:cond delay="0"/>
                                              </p:stCondLst>
                                            </p:cTn>
                                            <p:tgtEl>
                                              <p:spTgt spid="33"/>
                                            </p:tgtEl>
                                            <p:attrNameLst>
                                              <p:attrName>style.visibility</p:attrName>
                                            </p:attrNameLst>
                                          </p:cBhvr>
                                          <p:to>
                                            <p:strVal val="visible"/>
                                          </p:to>
                                        </p:set>
                                        <p:animEffect transition="in" filter="wipe(left)">
                                          <p:cBhvr>
                                            <p:cTn id="62" dur="500"/>
                                            <p:tgtEl>
                                              <p:spTgt spid="33"/>
                                            </p:tgtEl>
                                          </p:cBhvr>
                                        </p:animEffect>
                                      </p:childTnLst>
                                    </p:cTn>
                                  </p:par>
                                  <p:par>
                                    <p:cTn id="63" presetID="50" presetClass="entr" presetSubtype="0" decel="100000" fill="hold" grpId="0" nodeType="withEffect">
                                      <p:stCondLst>
                                        <p:cond delay="500"/>
                                      </p:stCondLst>
                                      <p:childTnLst>
                                        <p:set>
                                          <p:cBhvr>
                                            <p:cTn id="64" dur="1" fill="hold">
                                              <p:stCondLst>
                                                <p:cond delay="0"/>
                                              </p:stCondLst>
                                            </p:cTn>
                                            <p:tgtEl>
                                              <p:spTgt spid="29"/>
                                            </p:tgtEl>
                                            <p:attrNameLst>
                                              <p:attrName>style.visibility</p:attrName>
                                            </p:attrNameLst>
                                          </p:cBhvr>
                                          <p:to>
                                            <p:strVal val="visible"/>
                                          </p:to>
                                        </p:set>
                                        <p:anim calcmode="lin" valueType="num">
                                          <p:cBhvr>
                                            <p:cTn id="65" dur="1000" fill="hold"/>
                                            <p:tgtEl>
                                              <p:spTgt spid="29"/>
                                            </p:tgtEl>
                                            <p:attrNameLst>
                                              <p:attrName>ppt_w</p:attrName>
                                            </p:attrNameLst>
                                          </p:cBhvr>
                                          <p:tavLst>
                                            <p:tav tm="0">
                                              <p:val>
                                                <p:strVal val="#ppt_w+.3"/>
                                              </p:val>
                                            </p:tav>
                                            <p:tav tm="100000">
                                              <p:val>
                                                <p:strVal val="#ppt_w"/>
                                              </p:val>
                                            </p:tav>
                                          </p:tavLst>
                                        </p:anim>
                                        <p:anim calcmode="lin" valueType="num">
                                          <p:cBhvr>
                                            <p:cTn id="66" dur="1000" fill="hold"/>
                                            <p:tgtEl>
                                              <p:spTgt spid="29"/>
                                            </p:tgtEl>
                                            <p:attrNameLst>
                                              <p:attrName>ppt_h</p:attrName>
                                            </p:attrNameLst>
                                          </p:cBhvr>
                                          <p:tavLst>
                                            <p:tav tm="0">
                                              <p:val>
                                                <p:strVal val="#ppt_h"/>
                                              </p:val>
                                            </p:tav>
                                            <p:tav tm="100000">
                                              <p:val>
                                                <p:strVal val="#ppt_h"/>
                                              </p:val>
                                            </p:tav>
                                          </p:tavLst>
                                        </p:anim>
                                        <p:animEffect transition="in" filter="fade">
                                          <p:cBhvr>
                                            <p:cTn id="67"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250" fill="hold"/>
                                            <p:tgtEl>
                                              <p:spTgt spid="2"/>
                                            </p:tgtEl>
                                            <p:attrNameLst>
                                              <p:attrName>ppt_x</p:attrName>
                                            </p:attrNameLst>
                                          </p:cBhvr>
                                          <p:tavLst>
                                            <p:tav tm="0">
                                              <p:val>
                                                <p:strVal val="0-#ppt_w/2"/>
                                              </p:val>
                                            </p:tav>
                                            <p:tav tm="100000">
                                              <p:val>
                                                <p:strVal val="#ppt_x"/>
                                              </p:val>
                                            </p:tav>
                                          </p:tavLst>
                                        </p:anim>
                                        <p:anim calcmode="lin" valueType="num">
                                          <p:cBhvr additive="base">
                                            <p:cTn id="8" dur="1250" fill="hold"/>
                                            <p:tgtEl>
                                              <p:spTgt spid="2"/>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50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par>
                                    <p:cTn id="12" presetID="22" presetClass="entr" presetSubtype="2" fill="hold" nodeType="withEffect">
                                      <p:stCondLst>
                                        <p:cond delay="750"/>
                                      </p:stCondLst>
                                      <p:childTnLst>
                                        <p:set>
                                          <p:cBhvr>
                                            <p:cTn id="13" dur="1" fill="hold">
                                              <p:stCondLst>
                                                <p:cond delay="0"/>
                                              </p:stCondLst>
                                            </p:cTn>
                                            <p:tgtEl>
                                              <p:spTgt spid="30"/>
                                            </p:tgtEl>
                                            <p:attrNameLst>
                                              <p:attrName>style.visibility</p:attrName>
                                            </p:attrNameLst>
                                          </p:cBhvr>
                                          <p:to>
                                            <p:strVal val="visible"/>
                                          </p:to>
                                        </p:set>
                                        <p:animEffect transition="in" filter="wipe(right)">
                                          <p:cBhvr>
                                            <p:cTn id="14" dur="500"/>
                                            <p:tgtEl>
                                              <p:spTgt spid="30"/>
                                            </p:tgtEl>
                                          </p:cBhvr>
                                        </p:animEffect>
                                      </p:childTnLst>
                                    </p:cTn>
                                  </p:par>
                                  <p:par>
                                    <p:cTn id="15" presetID="50" presetClass="entr" presetSubtype="0" decel="100000" fill="hold" grpId="0" nodeType="withEffect">
                                      <p:stCondLst>
                                        <p:cond delay="500"/>
                                      </p:stCondLst>
                                      <p:childTnLst>
                                        <p:set>
                                          <p:cBhvr>
                                            <p:cTn id="16" dur="1" fill="hold">
                                              <p:stCondLst>
                                                <p:cond delay="0"/>
                                              </p:stCondLst>
                                            </p:cTn>
                                            <p:tgtEl>
                                              <p:spTgt spid="26"/>
                                            </p:tgtEl>
                                            <p:attrNameLst>
                                              <p:attrName>style.visibility</p:attrName>
                                            </p:attrNameLst>
                                          </p:cBhvr>
                                          <p:to>
                                            <p:strVal val="visible"/>
                                          </p:to>
                                        </p:set>
                                        <p:anim calcmode="lin" valueType="num">
                                          <p:cBhvr>
                                            <p:cTn id="17" dur="1000" fill="hold"/>
                                            <p:tgtEl>
                                              <p:spTgt spid="26"/>
                                            </p:tgtEl>
                                            <p:attrNameLst>
                                              <p:attrName>ppt_w</p:attrName>
                                            </p:attrNameLst>
                                          </p:cBhvr>
                                          <p:tavLst>
                                            <p:tav tm="0">
                                              <p:val>
                                                <p:strVal val="#ppt_w+.3"/>
                                              </p:val>
                                            </p:tav>
                                            <p:tav tm="100000">
                                              <p:val>
                                                <p:strVal val="#ppt_w"/>
                                              </p:val>
                                            </p:tav>
                                          </p:tavLst>
                                        </p:anim>
                                        <p:anim calcmode="lin" valueType="num">
                                          <p:cBhvr>
                                            <p:cTn id="18" dur="1000" fill="hold"/>
                                            <p:tgtEl>
                                              <p:spTgt spid="26"/>
                                            </p:tgtEl>
                                            <p:attrNameLst>
                                              <p:attrName>ppt_h</p:attrName>
                                            </p:attrNameLst>
                                          </p:cBhvr>
                                          <p:tavLst>
                                            <p:tav tm="0">
                                              <p:val>
                                                <p:strVal val="#ppt_h"/>
                                              </p:val>
                                            </p:tav>
                                            <p:tav tm="100000">
                                              <p:val>
                                                <p:strVal val="#ppt_h"/>
                                              </p:val>
                                            </p:tav>
                                          </p:tavLst>
                                        </p:anim>
                                        <p:animEffect transition="in" filter="fade">
                                          <p:cBhvr>
                                            <p:cTn id="19" dur="1000"/>
                                            <p:tgtEl>
                                              <p:spTgt spid="26"/>
                                            </p:tgtEl>
                                          </p:cBhvr>
                                        </p:animEffect>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1250" fill="hold"/>
                                            <p:tgtEl>
                                              <p:spTgt spid="3"/>
                                            </p:tgtEl>
                                            <p:attrNameLst>
                                              <p:attrName>ppt_x</p:attrName>
                                            </p:attrNameLst>
                                          </p:cBhvr>
                                          <p:tavLst>
                                            <p:tav tm="0">
                                              <p:val>
                                                <p:strVal val="1+#ppt_w/2"/>
                                              </p:val>
                                            </p:tav>
                                            <p:tav tm="100000">
                                              <p:val>
                                                <p:strVal val="#ppt_x"/>
                                              </p:val>
                                            </p:tav>
                                          </p:tavLst>
                                        </p:anim>
                                        <p:anim calcmode="lin" valueType="num">
                                          <p:cBhvr additive="base">
                                            <p:cTn id="24" dur="1250" fill="hold"/>
                                            <p:tgtEl>
                                              <p:spTgt spid="3"/>
                                            </p:tgtEl>
                                            <p:attrNameLst>
                                              <p:attrName>ppt_y</p:attrName>
                                            </p:attrNameLst>
                                          </p:cBhvr>
                                          <p:tavLst>
                                            <p:tav tm="0">
                                              <p:val>
                                                <p:strVal val="#ppt_y"/>
                                              </p:val>
                                            </p:tav>
                                            <p:tav tm="100000">
                                              <p:val>
                                                <p:strVal val="#ppt_y"/>
                                              </p:val>
                                            </p:tav>
                                          </p:tavLst>
                                        </p:anim>
                                      </p:childTnLst>
                                    </p:cTn>
                                  </p:par>
                                  <p:par>
                                    <p:cTn id="25" presetID="22" presetClass="entr" presetSubtype="8" fill="hold" nodeType="withEffect">
                                      <p:stCondLst>
                                        <p:cond delay="50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par>
                                    <p:cTn id="28" presetID="22" presetClass="entr" presetSubtype="8" fill="hold" nodeType="withEffect">
                                      <p:stCondLst>
                                        <p:cond delay="750"/>
                                      </p:stCondLst>
                                      <p:childTnLst>
                                        <p:set>
                                          <p:cBhvr>
                                            <p:cTn id="29" dur="1" fill="hold">
                                              <p:stCondLst>
                                                <p:cond delay="0"/>
                                              </p:stCondLst>
                                            </p:cTn>
                                            <p:tgtEl>
                                              <p:spTgt spid="32"/>
                                            </p:tgtEl>
                                            <p:attrNameLst>
                                              <p:attrName>style.visibility</p:attrName>
                                            </p:attrNameLst>
                                          </p:cBhvr>
                                          <p:to>
                                            <p:strVal val="visible"/>
                                          </p:to>
                                        </p:set>
                                        <p:animEffect transition="in" filter="wipe(left)">
                                          <p:cBhvr>
                                            <p:cTn id="30" dur="500"/>
                                            <p:tgtEl>
                                              <p:spTgt spid="32"/>
                                            </p:tgtEl>
                                          </p:cBhvr>
                                        </p:animEffect>
                                      </p:childTnLst>
                                    </p:cTn>
                                  </p:par>
                                  <p:par>
                                    <p:cTn id="31" presetID="50" presetClass="entr" presetSubtype="0" decel="100000" fill="hold" grpId="0" nodeType="withEffect">
                                      <p:stCondLst>
                                        <p:cond delay="500"/>
                                      </p:stCondLst>
                                      <p:childTnLst>
                                        <p:set>
                                          <p:cBhvr>
                                            <p:cTn id="32" dur="1" fill="hold">
                                              <p:stCondLst>
                                                <p:cond delay="0"/>
                                              </p:stCondLst>
                                            </p:cTn>
                                            <p:tgtEl>
                                              <p:spTgt spid="27"/>
                                            </p:tgtEl>
                                            <p:attrNameLst>
                                              <p:attrName>style.visibility</p:attrName>
                                            </p:attrNameLst>
                                          </p:cBhvr>
                                          <p:to>
                                            <p:strVal val="visible"/>
                                          </p:to>
                                        </p:set>
                                        <p:anim calcmode="lin" valueType="num">
                                          <p:cBhvr>
                                            <p:cTn id="33" dur="1000" fill="hold"/>
                                            <p:tgtEl>
                                              <p:spTgt spid="27"/>
                                            </p:tgtEl>
                                            <p:attrNameLst>
                                              <p:attrName>ppt_w</p:attrName>
                                            </p:attrNameLst>
                                          </p:cBhvr>
                                          <p:tavLst>
                                            <p:tav tm="0">
                                              <p:val>
                                                <p:strVal val="#ppt_w+.3"/>
                                              </p:val>
                                            </p:tav>
                                            <p:tav tm="100000">
                                              <p:val>
                                                <p:strVal val="#ppt_w"/>
                                              </p:val>
                                            </p:tav>
                                          </p:tavLst>
                                        </p:anim>
                                        <p:anim calcmode="lin" valueType="num">
                                          <p:cBhvr>
                                            <p:cTn id="34" dur="1000" fill="hold"/>
                                            <p:tgtEl>
                                              <p:spTgt spid="27"/>
                                            </p:tgtEl>
                                            <p:attrNameLst>
                                              <p:attrName>ppt_h</p:attrName>
                                            </p:attrNameLst>
                                          </p:cBhvr>
                                          <p:tavLst>
                                            <p:tav tm="0">
                                              <p:val>
                                                <p:strVal val="#ppt_h"/>
                                              </p:val>
                                            </p:tav>
                                            <p:tav tm="100000">
                                              <p:val>
                                                <p:strVal val="#ppt_h"/>
                                              </p:val>
                                            </p:tav>
                                          </p:tavLst>
                                        </p:anim>
                                        <p:animEffect transition="in" filter="fade">
                                          <p:cBhvr>
                                            <p:cTn id="35" dur="1000"/>
                                            <p:tgtEl>
                                              <p:spTgt spid="27"/>
                                            </p:tgtEl>
                                          </p:cBhvr>
                                        </p:animEffect>
                                      </p:childTnLst>
                                    </p:cTn>
                                  </p:par>
                                </p:childTnLst>
                              </p:cTn>
                            </p:par>
                            <p:par>
                              <p:cTn id="36" fill="hold">
                                <p:stCondLst>
                                  <p:cond delay="3000"/>
                                </p:stCondLst>
                                <p:childTnLst>
                                  <p:par>
                                    <p:cTn id="37" presetID="2" presetClass="entr" presetSubtype="8"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1250" fill="hold"/>
                                            <p:tgtEl>
                                              <p:spTgt spid="5"/>
                                            </p:tgtEl>
                                            <p:attrNameLst>
                                              <p:attrName>ppt_x</p:attrName>
                                            </p:attrNameLst>
                                          </p:cBhvr>
                                          <p:tavLst>
                                            <p:tav tm="0">
                                              <p:val>
                                                <p:strVal val="0-#ppt_w/2"/>
                                              </p:val>
                                            </p:tav>
                                            <p:tav tm="100000">
                                              <p:val>
                                                <p:strVal val="#ppt_x"/>
                                              </p:val>
                                            </p:tav>
                                          </p:tavLst>
                                        </p:anim>
                                        <p:anim calcmode="lin" valueType="num">
                                          <p:cBhvr additive="base">
                                            <p:cTn id="40" dur="1250" fill="hold"/>
                                            <p:tgtEl>
                                              <p:spTgt spid="5"/>
                                            </p:tgtEl>
                                            <p:attrNameLst>
                                              <p:attrName>ppt_y</p:attrName>
                                            </p:attrNameLst>
                                          </p:cBhvr>
                                          <p:tavLst>
                                            <p:tav tm="0">
                                              <p:val>
                                                <p:strVal val="#ppt_y"/>
                                              </p:val>
                                            </p:tav>
                                            <p:tav tm="100000">
                                              <p:val>
                                                <p:strVal val="#ppt_y"/>
                                              </p:val>
                                            </p:tav>
                                          </p:tavLst>
                                        </p:anim>
                                      </p:childTnLst>
                                    </p:cTn>
                                  </p:par>
                                  <p:par>
                                    <p:cTn id="41" presetID="22" presetClass="entr" presetSubtype="2" fill="hold" nodeType="withEffect">
                                      <p:stCondLst>
                                        <p:cond delay="500"/>
                                      </p:stCondLst>
                                      <p:childTnLst>
                                        <p:set>
                                          <p:cBhvr>
                                            <p:cTn id="42" dur="1" fill="hold">
                                              <p:stCondLst>
                                                <p:cond delay="0"/>
                                              </p:stCondLst>
                                            </p:cTn>
                                            <p:tgtEl>
                                              <p:spTgt spid="35"/>
                                            </p:tgtEl>
                                            <p:attrNameLst>
                                              <p:attrName>style.visibility</p:attrName>
                                            </p:attrNameLst>
                                          </p:cBhvr>
                                          <p:to>
                                            <p:strVal val="visible"/>
                                          </p:to>
                                        </p:set>
                                        <p:animEffect transition="in" filter="wipe(right)">
                                          <p:cBhvr>
                                            <p:cTn id="43" dur="500"/>
                                            <p:tgtEl>
                                              <p:spTgt spid="35"/>
                                            </p:tgtEl>
                                          </p:cBhvr>
                                        </p:animEffect>
                                      </p:childTnLst>
                                    </p:cTn>
                                  </p:par>
                                  <p:par>
                                    <p:cTn id="44" presetID="22" presetClass="entr" presetSubtype="2" fill="hold" nodeType="withEffect">
                                      <p:stCondLst>
                                        <p:cond delay="750"/>
                                      </p:stCondLst>
                                      <p:childTnLst>
                                        <p:set>
                                          <p:cBhvr>
                                            <p:cTn id="45" dur="1" fill="hold">
                                              <p:stCondLst>
                                                <p:cond delay="0"/>
                                              </p:stCondLst>
                                            </p:cTn>
                                            <p:tgtEl>
                                              <p:spTgt spid="31"/>
                                            </p:tgtEl>
                                            <p:attrNameLst>
                                              <p:attrName>style.visibility</p:attrName>
                                            </p:attrNameLst>
                                          </p:cBhvr>
                                          <p:to>
                                            <p:strVal val="visible"/>
                                          </p:to>
                                        </p:set>
                                        <p:animEffect transition="in" filter="wipe(right)">
                                          <p:cBhvr>
                                            <p:cTn id="46" dur="500"/>
                                            <p:tgtEl>
                                              <p:spTgt spid="31"/>
                                            </p:tgtEl>
                                          </p:cBhvr>
                                        </p:animEffect>
                                      </p:childTnLst>
                                    </p:cTn>
                                  </p:par>
                                  <p:par>
                                    <p:cTn id="47" presetID="50" presetClass="entr" presetSubtype="0" decel="100000" fill="hold" grpId="0" nodeType="withEffect">
                                      <p:stCondLst>
                                        <p:cond delay="500"/>
                                      </p:stCondLst>
                                      <p:childTnLst>
                                        <p:set>
                                          <p:cBhvr>
                                            <p:cTn id="48" dur="1" fill="hold">
                                              <p:stCondLst>
                                                <p:cond delay="0"/>
                                              </p:stCondLst>
                                            </p:cTn>
                                            <p:tgtEl>
                                              <p:spTgt spid="28"/>
                                            </p:tgtEl>
                                            <p:attrNameLst>
                                              <p:attrName>style.visibility</p:attrName>
                                            </p:attrNameLst>
                                          </p:cBhvr>
                                          <p:to>
                                            <p:strVal val="visible"/>
                                          </p:to>
                                        </p:set>
                                        <p:anim calcmode="lin" valueType="num">
                                          <p:cBhvr>
                                            <p:cTn id="49" dur="1000" fill="hold"/>
                                            <p:tgtEl>
                                              <p:spTgt spid="28"/>
                                            </p:tgtEl>
                                            <p:attrNameLst>
                                              <p:attrName>ppt_w</p:attrName>
                                            </p:attrNameLst>
                                          </p:cBhvr>
                                          <p:tavLst>
                                            <p:tav tm="0">
                                              <p:val>
                                                <p:strVal val="#ppt_w+.3"/>
                                              </p:val>
                                            </p:tav>
                                            <p:tav tm="100000">
                                              <p:val>
                                                <p:strVal val="#ppt_w"/>
                                              </p:val>
                                            </p:tav>
                                          </p:tavLst>
                                        </p:anim>
                                        <p:anim calcmode="lin" valueType="num">
                                          <p:cBhvr>
                                            <p:cTn id="50" dur="1000" fill="hold"/>
                                            <p:tgtEl>
                                              <p:spTgt spid="28"/>
                                            </p:tgtEl>
                                            <p:attrNameLst>
                                              <p:attrName>ppt_h</p:attrName>
                                            </p:attrNameLst>
                                          </p:cBhvr>
                                          <p:tavLst>
                                            <p:tav tm="0">
                                              <p:val>
                                                <p:strVal val="#ppt_h"/>
                                              </p:val>
                                            </p:tav>
                                            <p:tav tm="100000">
                                              <p:val>
                                                <p:strVal val="#ppt_h"/>
                                              </p:val>
                                            </p:tav>
                                          </p:tavLst>
                                        </p:anim>
                                        <p:animEffect transition="in" filter="fade">
                                          <p:cBhvr>
                                            <p:cTn id="51" dur="1000"/>
                                            <p:tgtEl>
                                              <p:spTgt spid="28"/>
                                            </p:tgtEl>
                                          </p:cBhvr>
                                        </p:animEffect>
                                      </p:childTnLst>
                                    </p:cTn>
                                  </p:par>
                                </p:childTnLst>
                              </p:cTn>
                            </p:par>
                            <p:par>
                              <p:cTn id="52" fill="hold">
                                <p:stCondLst>
                                  <p:cond delay="4500"/>
                                </p:stCondLst>
                                <p:childTnLst>
                                  <p:par>
                                    <p:cTn id="53" presetID="2" presetClass="entr" presetSubtype="2" fill="hold" nodeType="after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1250" fill="hold"/>
                                            <p:tgtEl>
                                              <p:spTgt spid="6"/>
                                            </p:tgtEl>
                                            <p:attrNameLst>
                                              <p:attrName>ppt_x</p:attrName>
                                            </p:attrNameLst>
                                          </p:cBhvr>
                                          <p:tavLst>
                                            <p:tav tm="0">
                                              <p:val>
                                                <p:strVal val="1+#ppt_w/2"/>
                                              </p:val>
                                            </p:tav>
                                            <p:tav tm="100000">
                                              <p:val>
                                                <p:strVal val="#ppt_x"/>
                                              </p:val>
                                            </p:tav>
                                          </p:tavLst>
                                        </p:anim>
                                        <p:anim calcmode="lin" valueType="num">
                                          <p:cBhvr additive="base">
                                            <p:cTn id="56" dur="1250" fill="hold"/>
                                            <p:tgtEl>
                                              <p:spTgt spid="6"/>
                                            </p:tgtEl>
                                            <p:attrNameLst>
                                              <p:attrName>ppt_y</p:attrName>
                                            </p:attrNameLst>
                                          </p:cBhvr>
                                          <p:tavLst>
                                            <p:tav tm="0">
                                              <p:val>
                                                <p:strVal val="#ppt_y"/>
                                              </p:val>
                                            </p:tav>
                                            <p:tav tm="100000">
                                              <p:val>
                                                <p:strVal val="#ppt_y"/>
                                              </p:val>
                                            </p:tav>
                                          </p:tavLst>
                                        </p:anim>
                                      </p:childTnLst>
                                    </p:cTn>
                                  </p:par>
                                  <p:par>
                                    <p:cTn id="57" presetID="22" presetClass="entr" presetSubtype="8" fill="hold" nodeType="withEffect">
                                      <p:stCondLst>
                                        <p:cond delay="500"/>
                                      </p:stCondLst>
                                      <p:childTnLst>
                                        <p:set>
                                          <p:cBhvr>
                                            <p:cTn id="58" dur="1" fill="hold">
                                              <p:stCondLst>
                                                <p:cond delay="0"/>
                                              </p:stCondLst>
                                            </p:cTn>
                                            <p:tgtEl>
                                              <p:spTgt spid="37"/>
                                            </p:tgtEl>
                                            <p:attrNameLst>
                                              <p:attrName>style.visibility</p:attrName>
                                            </p:attrNameLst>
                                          </p:cBhvr>
                                          <p:to>
                                            <p:strVal val="visible"/>
                                          </p:to>
                                        </p:set>
                                        <p:animEffect transition="in" filter="wipe(left)">
                                          <p:cBhvr>
                                            <p:cTn id="59" dur="500"/>
                                            <p:tgtEl>
                                              <p:spTgt spid="37"/>
                                            </p:tgtEl>
                                          </p:cBhvr>
                                        </p:animEffect>
                                      </p:childTnLst>
                                    </p:cTn>
                                  </p:par>
                                  <p:par>
                                    <p:cTn id="60" presetID="22" presetClass="entr" presetSubtype="8" fill="hold" nodeType="withEffect">
                                      <p:stCondLst>
                                        <p:cond delay="750"/>
                                      </p:stCondLst>
                                      <p:childTnLst>
                                        <p:set>
                                          <p:cBhvr>
                                            <p:cTn id="61" dur="1" fill="hold">
                                              <p:stCondLst>
                                                <p:cond delay="0"/>
                                              </p:stCondLst>
                                            </p:cTn>
                                            <p:tgtEl>
                                              <p:spTgt spid="33"/>
                                            </p:tgtEl>
                                            <p:attrNameLst>
                                              <p:attrName>style.visibility</p:attrName>
                                            </p:attrNameLst>
                                          </p:cBhvr>
                                          <p:to>
                                            <p:strVal val="visible"/>
                                          </p:to>
                                        </p:set>
                                        <p:animEffect transition="in" filter="wipe(left)">
                                          <p:cBhvr>
                                            <p:cTn id="62" dur="500"/>
                                            <p:tgtEl>
                                              <p:spTgt spid="33"/>
                                            </p:tgtEl>
                                          </p:cBhvr>
                                        </p:animEffect>
                                      </p:childTnLst>
                                    </p:cTn>
                                  </p:par>
                                  <p:par>
                                    <p:cTn id="63" presetID="50" presetClass="entr" presetSubtype="0" decel="100000" fill="hold" grpId="0" nodeType="withEffect">
                                      <p:stCondLst>
                                        <p:cond delay="500"/>
                                      </p:stCondLst>
                                      <p:childTnLst>
                                        <p:set>
                                          <p:cBhvr>
                                            <p:cTn id="64" dur="1" fill="hold">
                                              <p:stCondLst>
                                                <p:cond delay="0"/>
                                              </p:stCondLst>
                                            </p:cTn>
                                            <p:tgtEl>
                                              <p:spTgt spid="29"/>
                                            </p:tgtEl>
                                            <p:attrNameLst>
                                              <p:attrName>style.visibility</p:attrName>
                                            </p:attrNameLst>
                                          </p:cBhvr>
                                          <p:to>
                                            <p:strVal val="visible"/>
                                          </p:to>
                                        </p:set>
                                        <p:anim calcmode="lin" valueType="num">
                                          <p:cBhvr>
                                            <p:cTn id="65" dur="1000" fill="hold"/>
                                            <p:tgtEl>
                                              <p:spTgt spid="29"/>
                                            </p:tgtEl>
                                            <p:attrNameLst>
                                              <p:attrName>ppt_w</p:attrName>
                                            </p:attrNameLst>
                                          </p:cBhvr>
                                          <p:tavLst>
                                            <p:tav tm="0">
                                              <p:val>
                                                <p:strVal val="#ppt_w+.3"/>
                                              </p:val>
                                            </p:tav>
                                            <p:tav tm="100000">
                                              <p:val>
                                                <p:strVal val="#ppt_w"/>
                                              </p:val>
                                            </p:tav>
                                          </p:tavLst>
                                        </p:anim>
                                        <p:anim calcmode="lin" valueType="num">
                                          <p:cBhvr>
                                            <p:cTn id="66" dur="1000" fill="hold"/>
                                            <p:tgtEl>
                                              <p:spTgt spid="29"/>
                                            </p:tgtEl>
                                            <p:attrNameLst>
                                              <p:attrName>ppt_h</p:attrName>
                                            </p:attrNameLst>
                                          </p:cBhvr>
                                          <p:tavLst>
                                            <p:tav tm="0">
                                              <p:val>
                                                <p:strVal val="#ppt_h"/>
                                              </p:val>
                                            </p:tav>
                                            <p:tav tm="100000">
                                              <p:val>
                                                <p:strVal val="#ppt_h"/>
                                              </p:val>
                                            </p:tav>
                                          </p:tavLst>
                                        </p:anim>
                                        <p:animEffect transition="in" filter="fade">
                                          <p:cBhvr>
                                            <p:cTn id="67"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smtClean="0"/>
              <a:t>5. </a:t>
            </a:r>
            <a:r>
              <a:rPr lang="zh-CN" altLang="en-US" dirty="0" smtClean="0"/>
              <a:t>结论</a:t>
            </a:r>
            <a:endParaRPr lang="zh-CN" altLang="en-US" dirty="0"/>
          </a:p>
        </p:txBody>
      </p:sp>
      <p:sp>
        <p:nvSpPr>
          <p:cNvPr id="7" name="文本框 6"/>
          <p:cNvSpPr txBox="1"/>
          <p:nvPr/>
        </p:nvSpPr>
        <p:spPr>
          <a:xfrm>
            <a:off x="1516650" y="2470064"/>
            <a:ext cx="1296000" cy="468000"/>
          </a:xfrm>
          <a:prstGeom prst="rect">
            <a:avLst/>
          </a:prstGeom>
          <a:solidFill>
            <a:schemeClr val="accent4"/>
          </a:solidFill>
        </p:spPr>
        <p:txBody>
          <a:bodyPr wrap="none" lIns="144000" tIns="36000" rIns="144000" bIns="36000" rtlCol="0" anchor="ctr">
            <a:noAutofit/>
          </a:bodyPr>
          <a:lstStyle/>
          <a:p>
            <a:r>
              <a:rPr lang="zh-CN" altLang="en-US" sz="1100" dirty="0">
                <a:solidFill>
                  <a:schemeClr val="accent1"/>
                </a:solidFill>
                <a:latin typeface="+mn-ea"/>
              </a:rPr>
              <a:t>二、研究内容</a:t>
            </a:r>
          </a:p>
        </p:txBody>
      </p:sp>
      <p:sp>
        <p:nvSpPr>
          <p:cNvPr id="8" name="文本框 7"/>
          <p:cNvSpPr txBox="1"/>
          <p:nvPr/>
        </p:nvSpPr>
        <p:spPr>
          <a:xfrm rot="16200000">
            <a:off x="2639192" y="2642519"/>
            <a:ext cx="223824" cy="123092"/>
          </a:xfrm>
          <a:prstGeom prst="triangle">
            <a:avLst/>
          </a:prstGeom>
          <a:solidFill>
            <a:schemeClr val="bg1"/>
          </a:solidFill>
        </p:spPr>
        <p:txBody>
          <a:bodyPr wrap="none" lIns="144000" tIns="36000" rIns="144000" bIns="36000" rtlCol="0" anchor="ctr">
            <a:noAutofit/>
          </a:bodyPr>
          <a:lstStyle/>
          <a:p>
            <a:endParaRPr lang="zh-CN" altLang="en-US" sz="1100" dirty="0">
              <a:solidFill>
                <a:schemeClr val="accent1"/>
              </a:solidFill>
              <a:latin typeface="+mn-ea"/>
            </a:endParaRPr>
          </a:p>
        </p:txBody>
      </p:sp>
      <p:sp>
        <p:nvSpPr>
          <p:cNvPr id="9" name="MH_Other_4"/>
          <p:cNvSpPr txBox="1"/>
          <p:nvPr>
            <p:custDataLst>
              <p:tags r:id="rId1"/>
            </p:custDataLst>
          </p:nvPr>
        </p:nvSpPr>
        <p:spPr>
          <a:xfrm>
            <a:off x="3371850" y="2238648"/>
            <a:ext cx="666750" cy="830262"/>
          </a:xfrm>
          <a:prstGeom prst="rect">
            <a:avLst/>
          </a:prstGeom>
          <a:noFill/>
        </p:spPr>
        <p:txBody>
          <a:bodyPr anchor="ctr">
            <a:spAutoFit/>
          </a:bodyPr>
          <a:lstStyle/>
          <a:p>
            <a:pPr algn="ctr">
              <a:defRPr/>
            </a:pPr>
            <a:r>
              <a:rPr lang="en-US" altLang="zh-CN" sz="4800" dirty="0">
                <a:solidFill>
                  <a:schemeClr val="accent2"/>
                </a:solidFill>
                <a:latin typeface="Arial Black" panose="020B0A04020102020204" pitchFamily="34" charset="0"/>
              </a:rPr>
              <a:t>“</a:t>
            </a:r>
            <a:endParaRPr lang="zh-CN" altLang="en-US" sz="4800" dirty="0">
              <a:solidFill>
                <a:schemeClr val="accent2"/>
              </a:solidFill>
              <a:latin typeface="Arial Black" panose="020B0A04020102020204" pitchFamily="34" charset="0"/>
            </a:endParaRPr>
          </a:p>
        </p:txBody>
      </p:sp>
      <p:sp>
        <p:nvSpPr>
          <p:cNvPr id="11" name="Rectangle 50"/>
          <p:cNvSpPr/>
          <p:nvPr/>
        </p:nvSpPr>
        <p:spPr>
          <a:xfrm>
            <a:off x="3883163" y="3303226"/>
            <a:ext cx="2695438" cy="1938992"/>
          </a:xfrm>
          <a:prstGeom prst="rect">
            <a:avLst/>
          </a:prstGeom>
        </p:spPr>
        <p:txBody>
          <a:bodyPr wrap="square">
            <a:spAutoFit/>
          </a:bodyPr>
          <a:lstStyle/>
          <a:p>
            <a:pPr marL="180000" indent="-180000">
              <a:lnSpc>
                <a:spcPct val="150000"/>
              </a:lnSpc>
              <a:spcBef>
                <a:spcPts val="600"/>
              </a:spcBef>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14" name="KSO_Shape"/>
          <p:cNvSpPr>
            <a:spLocks/>
          </p:cNvSpPr>
          <p:nvPr/>
        </p:nvSpPr>
        <p:spPr bwMode="auto">
          <a:xfrm>
            <a:off x="4131413" y="2441371"/>
            <a:ext cx="771093" cy="771093"/>
          </a:xfrm>
          <a:custGeom>
            <a:avLst/>
            <a:gdLst>
              <a:gd name="T0" fmla="*/ 214374 w 3896"/>
              <a:gd name="T1" fmla="*/ 276344 h 3896"/>
              <a:gd name="T2" fmla="*/ 214374 w 3896"/>
              <a:gd name="T3" fmla="*/ 1524515 h 3896"/>
              <a:gd name="T4" fmla="*/ 270740 w 3896"/>
              <a:gd name="T5" fmla="*/ 1580431 h 3896"/>
              <a:gd name="T6" fmla="*/ 1528803 w 3896"/>
              <a:gd name="T7" fmla="*/ 1580431 h 3896"/>
              <a:gd name="T8" fmla="*/ 1585169 w 3896"/>
              <a:gd name="T9" fmla="*/ 1524515 h 3896"/>
              <a:gd name="T10" fmla="*/ 1585169 w 3896"/>
              <a:gd name="T11" fmla="*/ 276344 h 3896"/>
              <a:gd name="T12" fmla="*/ 1528803 w 3896"/>
              <a:gd name="T13" fmla="*/ 219966 h 3896"/>
              <a:gd name="T14" fmla="*/ 270740 w 3896"/>
              <a:gd name="T15" fmla="*/ 219966 h 3896"/>
              <a:gd name="T16" fmla="*/ 214374 w 3896"/>
              <a:gd name="T17" fmla="*/ 276344 h 3896"/>
              <a:gd name="T18" fmla="*/ 1743639 w 3896"/>
              <a:gd name="T19" fmla="*/ 0 h 3896"/>
              <a:gd name="T20" fmla="*/ 1405907 w 3896"/>
              <a:gd name="T21" fmla="*/ 0 h 3896"/>
              <a:gd name="T22" fmla="*/ 1350004 w 3896"/>
              <a:gd name="T23" fmla="*/ 56378 h 3896"/>
              <a:gd name="T24" fmla="*/ 1405907 w 3896"/>
              <a:gd name="T25" fmla="*/ 107210 h 3896"/>
              <a:gd name="T26" fmla="*/ 1692356 w 3896"/>
              <a:gd name="T27" fmla="*/ 107210 h 3896"/>
              <a:gd name="T28" fmla="*/ 1692356 w 3896"/>
              <a:gd name="T29" fmla="*/ 393721 h 3896"/>
              <a:gd name="T30" fmla="*/ 1743639 w 3896"/>
              <a:gd name="T31" fmla="*/ 450099 h 3896"/>
              <a:gd name="T32" fmla="*/ 1800005 w 3896"/>
              <a:gd name="T33" fmla="*/ 393721 h 3896"/>
              <a:gd name="T34" fmla="*/ 1800005 w 3896"/>
              <a:gd name="T35" fmla="*/ 56378 h 3896"/>
              <a:gd name="T36" fmla="*/ 1743639 w 3896"/>
              <a:gd name="T37" fmla="*/ 0 h 3896"/>
              <a:gd name="T38" fmla="*/ 1743639 w 3896"/>
              <a:gd name="T39" fmla="*/ 1350298 h 3896"/>
              <a:gd name="T40" fmla="*/ 1692356 w 3896"/>
              <a:gd name="T41" fmla="*/ 1406676 h 3896"/>
              <a:gd name="T42" fmla="*/ 1692356 w 3896"/>
              <a:gd name="T43" fmla="*/ 1693187 h 3896"/>
              <a:gd name="T44" fmla="*/ 1405907 w 3896"/>
              <a:gd name="T45" fmla="*/ 1693187 h 3896"/>
              <a:gd name="T46" fmla="*/ 1350004 w 3896"/>
              <a:gd name="T47" fmla="*/ 1744019 h 3896"/>
              <a:gd name="T48" fmla="*/ 1405907 w 3896"/>
              <a:gd name="T49" fmla="*/ 1800397 h 3896"/>
              <a:gd name="T50" fmla="*/ 1743639 w 3896"/>
              <a:gd name="T51" fmla="*/ 1800397 h 3896"/>
              <a:gd name="T52" fmla="*/ 1800005 w 3896"/>
              <a:gd name="T53" fmla="*/ 1744019 h 3896"/>
              <a:gd name="T54" fmla="*/ 1800005 w 3896"/>
              <a:gd name="T55" fmla="*/ 1406676 h 3896"/>
              <a:gd name="T56" fmla="*/ 1743639 w 3896"/>
              <a:gd name="T57" fmla="*/ 1350298 h 3896"/>
              <a:gd name="T58" fmla="*/ 55904 w 3896"/>
              <a:gd name="T59" fmla="*/ 450099 h 3896"/>
              <a:gd name="T60" fmla="*/ 107187 w 3896"/>
              <a:gd name="T61" fmla="*/ 393721 h 3896"/>
              <a:gd name="T62" fmla="*/ 107187 w 3896"/>
              <a:gd name="T63" fmla="*/ 107210 h 3896"/>
              <a:gd name="T64" fmla="*/ 393636 w 3896"/>
              <a:gd name="T65" fmla="*/ 107210 h 3896"/>
              <a:gd name="T66" fmla="*/ 450001 w 3896"/>
              <a:gd name="T67" fmla="*/ 56378 h 3896"/>
              <a:gd name="T68" fmla="*/ 393636 w 3896"/>
              <a:gd name="T69" fmla="*/ 0 h 3896"/>
              <a:gd name="T70" fmla="*/ 55904 w 3896"/>
              <a:gd name="T71" fmla="*/ 0 h 3896"/>
              <a:gd name="T72" fmla="*/ 0 w 3896"/>
              <a:gd name="T73" fmla="*/ 56378 h 3896"/>
              <a:gd name="T74" fmla="*/ 0 w 3896"/>
              <a:gd name="T75" fmla="*/ 393721 h 3896"/>
              <a:gd name="T76" fmla="*/ 55904 w 3896"/>
              <a:gd name="T77" fmla="*/ 450099 h 3896"/>
              <a:gd name="T78" fmla="*/ 393636 w 3896"/>
              <a:gd name="T79" fmla="*/ 1693187 h 3896"/>
              <a:gd name="T80" fmla="*/ 107187 w 3896"/>
              <a:gd name="T81" fmla="*/ 1693187 h 3896"/>
              <a:gd name="T82" fmla="*/ 107187 w 3896"/>
              <a:gd name="T83" fmla="*/ 1406676 h 3896"/>
              <a:gd name="T84" fmla="*/ 55904 w 3896"/>
              <a:gd name="T85" fmla="*/ 1350298 h 3896"/>
              <a:gd name="T86" fmla="*/ 0 w 3896"/>
              <a:gd name="T87" fmla="*/ 1406676 h 3896"/>
              <a:gd name="T88" fmla="*/ 0 w 3896"/>
              <a:gd name="T89" fmla="*/ 1744019 h 3896"/>
              <a:gd name="T90" fmla="*/ 55904 w 3896"/>
              <a:gd name="T91" fmla="*/ 1800397 h 3896"/>
              <a:gd name="T92" fmla="*/ 393636 w 3896"/>
              <a:gd name="T93" fmla="*/ 1800397 h 3896"/>
              <a:gd name="T94" fmla="*/ 450001 w 3896"/>
              <a:gd name="T95" fmla="*/ 1744019 h 3896"/>
              <a:gd name="T96" fmla="*/ 393636 w 3896"/>
              <a:gd name="T97" fmla="*/ 1693187 h 389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896" h="3896">
                <a:moveTo>
                  <a:pt x="464" y="598"/>
                </a:moveTo>
                <a:cubicBezTo>
                  <a:pt x="464" y="3299"/>
                  <a:pt x="464" y="3299"/>
                  <a:pt x="464" y="3299"/>
                </a:cubicBezTo>
                <a:cubicBezTo>
                  <a:pt x="464" y="3366"/>
                  <a:pt x="519" y="3420"/>
                  <a:pt x="586" y="3420"/>
                </a:cubicBezTo>
                <a:cubicBezTo>
                  <a:pt x="3309" y="3420"/>
                  <a:pt x="3309" y="3420"/>
                  <a:pt x="3309" y="3420"/>
                </a:cubicBezTo>
                <a:cubicBezTo>
                  <a:pt x="3377" y="3420"/>
                  <a:pt x="3431" y="3366"/>
                  <a:pt x="3431" y="3299"/>
                </a:cubicBezTo>
                <a:cubicBezTo>
                  <a:pt x="3431" y="598"/>
                  <a:pt x="3431" y="598"/>
                  <a:pt x="3431" y="598"/>
                </a:cubicBezTo>
                <a:cubicBezTo>
                  <a:pt x="3431" y="530"/>
                  <a:pt x="3377" y="476"/>
                  <a:pt x="3309" y="476"/>
                </a:cubicBezTo>
                <a:cubicBezTo>
                  <a:pt x="586" y="476"/>
                  <a:pt x="586" y="476"/>
                  <a:pt x="586" y="476"/>
                </a:cubicBezTo>
                <a:cubicBezTo>
                  <a:pt x="519" y="476"/>
                  <a:pt x="464" y="530"/>
                  <a:pt x="464" y="598"/>
                </a:cubicBezTo>
                <a:close/>
                <a:moveTo>
                  <a:pt x="3774" y="0"/>
                </a:moveTo>
                <a:cubicBezTo>
                  <a:pt x="3043" y="0"/>
                  <a:pt x="3043" y="0"/>
                  <a:pt x="3043" y="0"/>
                </a:cubicBezTo>
                <a:cubicBezTo>
                  <a:pt x="2976" y="0"/>
                  <a:pt x="2922" y="54"/>
                  <a:pt x="2922" y="122"/>
                </a:cubicBezTo>
                <a:cubicBezTo>
                  <a:pt x="2922" y="189"/>
                  <a:pt x="2976" y="232"/>
                  <a:pt x="3043" y="232"/>
                </a:cubicBezTo>
                <a:cubicBezTo>
                  <a:pt x="3663" y="232"/>
                  <a:pt x="3663" y="232"/>
                  <a:pt x="3663" y="232"/>
                </a:cubicBezTo>
                <a:cubicBezTo>
                  <a:pt x="3663" y="852"/>
                  <a:pt x="3663" y="852"/>
                  <a:pt x="3663" y="852"/>
                </a:cubicBezTo>
                <a:cubicBezTo>
                  <a:pt x="3663" y="919"/>
                  <a:pt x="3707" y="974"/>
                  <a:pt x="3774" y="974"/>
                </a:cubicBezTo>
                <a:cubicBezTo>
                  <a:pt x="3841" y="974"/>
                  <a:pt x="3896" y="919"/>
                  <a:pt x="3896" y="852"/>
                </a:cubicBezTo>
                <a:cubicBezTo>
                  <a:pt x="3896" y="122"/>
                  <a:pt x="3896" y="122"/>
                  <a:pt x="3896" y="122"/>
                </a:cubicBezTo>
                <a:cubicBezTo>
                  <a:pt x="3896" y="54"/>
                  <a:pt x="3841" y="0"/>
                  <a:pt x="3774" y="0"/>
                </a:cubicBezTo>
                <a:close/>
                <a:moveTo>
                  <a:pt x="3774" y="2922"/>
                </a:moveTo>
                <a:cubicBezTo>
                  <a:pt x="3707" y="2922"/>
                  <a:pt x="3663" y="2977"/>
                  <a:pt x="3663" y="3044"/>
                </a:cubicBezTo>
                <a:cubicBezTo>
                  <a:pt x="3663" y="3664"/>
                  <a:pt x="3663" y="3664"/>
                  <a:pt x="3663" y="3664"/>
                </a:cubicBezTo>
                <a:cubicBezTo>
                  <a:pt x="3043" y="3664"/>
                  <a:pt x="3043" y="3664"/>
                  <a:pt x="3043" y="3664"/>
                </a:cubicBezTo>
                <a:cubicBezTo>
                  <a:pt x="2976" y="3664"/>
                  <a:pt x="2922" y="3707"/>
                  <a:pt x="2922" y="3774"/>
                </a:cubicBezTo>
                <a:cubicBezTo>
                  <a:pt x="2922" y="3841"/>
                  <a:pt x="2976" y="3896"/>
                  <a:pt x="3043" y="3896"/>
                </a:cubicBezTo>
                <a:cubicBezTo>
                  <a:pt x="3774" y="3896"/>
                  <a:pt x="3774" y="3896"/>
                  <a:pt x="3774" y="3896"/>
                </a:cubicBezTo>
                <a:cubicBezTo>
                  <a:pt x="3841" y="3896"/>
                  <a:pt x="3896" y="3841"/>
                  <a:pt x="3896" y="3774"/>
                </a:cubicBezTo>
                <a:cubicBezTo>
                  <a:pt x="3896" y="3044"/>
                  <a:pt x="3896" y="3044"/>
                  <a:pt x="3896" y="3044"/>
                </a:cubicBezTo>
                <a:cubicBezTo>
                  <a:pt x="3896" y="2977"/>
                  <a:pt x="3841" y="2922"/>
                  <a:pt x="3774" y="2922"/>
                </a:cubicBezTo>
                <a:close/>
                <a:moveTo>
                  <a:pt x="121" y="974"/>
                </a:moveTo>
                <a:cubicBezTo>
                  <a:pt x="188" y="974"/>
                  <a:pt x="232" y="919"/>
                  <a:pt x="232" y="852"/>
                </a:cubicBezTo>
                <a:cubicBezTo>
                  <a:pt x="232" y="232"/>
                  <a:pt x="232" y="232"/>
                  <a:pt x="232" y="232"/>
                </a:cubicBezTo>
                <a:cubicBezTo>
                  <a:pt x="852" y="232"/>
                  <a:pt x="852" y="232"/>
                  <a:pt x="852" y="232"/>
                </a:cubicBezTo>
                <a:cubicBezTo>
                  <a:pt x="919" y="232"/>
                  <a:pt x="974" y="189"/>
                  <a:pt x="974" y="122"/>
                </a:cubicBezTo>
                <a:cubicBezTo>
                  <a:pt x="974" y="54"/>
                  <a:pt x="919" y="0"/>
                  <a:pt x="852" y="0"/>
                </a:cubicBezTo>
                <a:cubicBezTo>
                  <a:pt x="121" y="0"/>
                  <a:pt x="121" y="0"/>
                  <a:pt x="121" y="0"/>
                </a:cubicBezTo>
                <a:cubicBezTo>
                  <a:pt x="54" y="0"/>
                  <a:pt x="0" y="54"/>
                  <a:pt x="0" y="122"/>
                </a:cubicBezTo>
                <a:cubicBezTo>
                  <a:pt x="0" y="852"/>
                  <a:pt x="0" y="852"/>
                  <a:pt x="0" y="852"/>
                </a:cubicBezTo>
                <a:cubicBezTo>
                  <a:pt x="0" y="919"/>
                  <a:pt x="54" y="974"/>
                  <a:pt x="121" y="974"/>
                </a:cubicBezTo>
                <a:close/>
                <a:moveTo>
                  <a:pt x="852" y="3664"/>
                </a:moveTo>
                <a:cubicBezTo>
                  <a:pt x="232" y="3664"/>
                  <a:pt x="232" y="3664"/>
                  <a:pt x="232" y="3664"/>
                </a:cubicBezTo>
                <a:cubicBezTo>
                  <a:pt x="232" y="3044"/>
                  <a:pt x="232" y="3044"/>
                  <a:pt x="232" y="3044"/>
                </a:cubicBezTo>
                <a:cubicBezTo>
                  <a:pt x="232" y="2977"/>
                  <a:pt x="188" y="2922"/>
                  <a:pt x="121" y="2922"/>
                </a:cubicBezTo>
                <a:cubicBezTo>
                  <a:pt x="54" y="2922"/>
                  <a:pt x="0" y="2977"/>
                  <a:pt x="0" y="3044"/>
                </a:cubicBezTo>
                <a:cubicBezTo>
                  <a:pt x="0" y="3774"/>
                  <a:pt x="0" y="3774"/>
                  <a:pt x="0" y="3774"/>
                </a:cubicBezTo>
                <a:cubicBezTo>
                  <a:pt x="0" y="3841"/>
                  <a:pt x="54" y="3896"/>
                  <a:pt x="121" y="3896"/>
                </a:cubicBezTo>
                <a:cubicBezTo>
                  <a:pt x="852" y="3896"/>
                  <a:pt x="852" y="3896"/>
                  <a:pt x="852" y="3896"/>
                </a:cubicBezTo>
                <a:cubicBezTo>
                  <a:pt x="919" y="3896"/>
                  <a:pt x="974" y="3841"/>
                  <a:pt x="974" y="3774"/>
                </a:cubicBezTo>
                <a:cubicBezTo>
                  <a:pt x="974" y="3707"/>
                  <a:pt x="919" y="3664"/>
                  <a:pt x="852" y="3664"/>
                </a:cubicBezTo>
                <a:close/>
              </a:path>
            </a:pathLst>
          </a:custGeom>
          <a:solidFill>
            <a:schemeClr val="accent3"/>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altLang="zh-CN" sz="2800" dirty="0" smtClean="0">
                <a:latin typeface="+mj-lt"/>
              </a:rPr>
              <a:t>01</a:t>
            </a:r>
            <a:endParaRPr lang="zh-CN" altLang="en-US" sz="2800" dirty="0">
              <a:latin typeface="+mj-lt"/>
            </a:endParaRPr>
          </a:p>
        </p:txBody>
      </p:sp>
      <p:sp>
        <p:nvSpPr>
          <p:cNvPr id="18" name="îS1îḍe"/>
          <p:cNvSpPr txBox="1">
            <a:spLocks/>
          </p:cNvSpPr>
          <p:nvPr/>
        </p:nvSpPr>
        <p:spPr bwMode="auto">
          <a:xfrm>
            <a:off x="4995319" y="2932613"/>
            <a:ext cx="1501468" cy="325232"/>
          </a:xfrm>
          <a:prstGeom prst="rect">
            <a:avLst/>
          </a:prstGeom>
          <a:noFill/>
          <a:extLst/>
        </p:spPr>
        <p:txBody>
          <a:bodyPr wrap="none" lIns="0" tIns="0" rIns="0" bIns="0" anchor="ctr" anchorCtr="0">
            <a:noAutofit/>
          </a:bodyPr>
          <a:lstStyle/>
          <a:p>
            <a:pPr algn="ctr"/>
            <a:r>
              <a:rPr lang="zh-CN" altLang="en-US" dirty="0">
                <a:solidFill>
                  <a:schemeClr val="accent1">
                    <a:lumMod val="100000"/>
                  </a:schemeClr>
                </a:solidFill>
                <a:effectLst/>
                <a:latin typeface="+mj-ea"/>
                <a:ea typeface="+mj-ea"/>
              </a:rPr>
              <a:t>标题文本预设</a:t>
            </a:r>
          </a:p>
        </p:txBody>
      </p:sp>
      <p:sp>
        <p:nvSpPr>
          <p:cNvPr id="19" name="KSO_Shape"/>
          <p:cNvSpPr>
            <a:spLocks/>
          </p:cNvSpPr>
          <p:nvPr/>
        </p:nvSpPr>
        <p:spPr bwMode="auto">
          <a:xfrm>
            <a:off x="5197265" y="2483915"/>
            <a:ext cx="468102" cy="468102"/>
          </a:xfrm>
          <a:custGeom>
            <a:avLst/>
            <a:gdLst>
              <a:gd name="T0" fmla="*/ 1627741 w 2756"/>
              <a:gd name="T1" fmla="*/ 729043 h 2756"/>
              <a:gd name="T2" fmla="*/ 1068409 w 2756"/>
              <a:gd name="T3" fmla="*/ 169196 h 2756"/>
              <a:gd name="T4" fmla="*/ 1236144 w 2756"/>
              <a:gd name="T5" fmla="*/ 0 h 2756"/>
              <a:gd name="T6" fmla="*/ 1798739 w 2756"/>
              <a:gd name="T7" fmla="*/ 562461 h 2756"/>
              <a:gd name="T8" fmla="*/ 1627741 w 2756"/>
              <a:gd name="T9" fmla="*/ 729043 h 2756"/>
              <a:gd name="T10" fmla="*/ 1461312 w 2756"/>
              <a:gd name="T11" fmla="*/ 891053 h 2756"/>
              <a:gd name="T12" fmla="*/ 1450870 w 2756"/>
              <a:gd name="T13" fmla="*/ 900199 h 2756"/>
              <a:gd name="T14" fmla="*/ 1349054 w 2756"/>
              <a:gd name="T15" fmla="*/ 900199 h 2756"/>
              <a:gd name="T16" fmla="*/ 1236144 w 2756"/>
              <a:gd name="T17" fmla="*/ 900199 h 2756"/>
              <a:gd name="T18" fmla="*/ 1123886 w 2756"/>
              <a:gd name="T19" fmla="*/ 1350298 h 2756"/>
              <a:gd name="T20" fmla="*/ 224516 w 2756"/>
              <a:gd name="T21" fmla="*/ 1800397 h 2756"/>
              <a:gd name="T22" fmla="*/ 112258 w 2756"/>
              <a:gd name="T23" fmla="*/ 1800397 h 2756"/>
              <a:gd name="T24" fmla="*/ 469917 w 2756"/>
              <a:gd name="T25" fmla="*/ 1442408 h 2756"/>
              <a:gd name="T26" fmla="*/ 561943 w 2756"/>
              <a:gd name="T27" fmla="*/ 1462659 h 2756"/>
              <a:gd name="T28" fmla="*/ 786459 w 2756"/>
              <a:gd name="T29" fmla="*/ 1237936 h 2756"/>
              <a:gd name="T30" fmla="*/ 561943 w 2756"/>
              <a:gd name="T31" fmla="*/ 1012560 h 2756"/>
              <a:gd name="T32" fmla="*/ 336774 w 2756"/>
              <a:gd name="T33" fmla="*/ 1237936 h 2756"/>
              <a:gd name="T34" fmla="*/ 357007 w 2756"/>
              <a:gd name="T35" fmla="*/ 1330047 h 2756"/>
              <a:gd name="T36" fmla="*/ 0 w 2756"/>
              <a:gd name="T37" fmla="*/ 1688036 h 2756"/>
              <a:gd name="T38" fmla="*/ 0 w 2756"/>
              <a:gd name="T39" fmla="*/ 1575674 h 2756"/>
              <a:gd name="T40" fmla="*/ 449685 w 2756"/>
              <a:gd name="T41" fmla="*/ 675476 h 2756"/>
              <a:gd name="T42" fmla="*/ 899370 w 2756"/>
              <a:gd name="T43" fmla="*/ 562461 h 2756"/>
              <a:gd name="T44" fmla="*/ 899370 w 2756"/>
              <a:gd name="T45" fmla="*/ 450099 h 2756"/>
              <a:gd name="T46" fmla="*/ 899370 w 2756"/>
              <a:gd name="T47" fmla="*/ 341004 h 2756"/>
              <a:gd name="T48" fmla="*/ 904591 w 2756"/>
              <a:gd name="T49" fmla="*/ 333818 h 2756"/>
              <a:gd name="T50" fmla="*/ 956151 w 2756"/>
              <a:gd name="T51" fmla="*/ 282210 h 2756"/>
              <a:gd name="T52" fmla="*/ 1513525 w 2756"/>
              <a:gd name="T53" fmla="*/ 840098 h 2756"/>
              <a:gd name="T54" fmla="*/ 1461312 w 2756"/>
              <a:gd name="T55" fmla="*/ 891053 h 275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756" h="2756">
                <a:moveTo>
                  <a:pt x="2494" y="1116"/>
                </a:moveTo>
                <a:cubicBezTo>
                  <a:pt x="1637" y="259"/>
                  <a:pt x="1637" y="259"/>
                  <a:pt x="1637" y="259"/>
                </a:cubicBezTo>
                <a:cubicBezTo>
                  <a:pt x="1894" y="0"/>
                  <a:pt x="1894" y="0"/>
                  <a:pt x="1894" y="0"/>
                </a:cubicBezTo>
                <a:cubicBezTo>
                  <a:pt x="2756" y="861"/>
                  <a:pt x="2756" y="861"/>
                  <a:pt x="2756" y="861"/>
                </a:cubicBezTo>
                <a:lnTo>
                  <a:pt x="2494" y="1116"/>
                </a:lnTo>
                <a:close/>
                <a:moveTo>
                  <a:pt x="2239" y="1364"/>
                </a:moveTo>
                <a:cubicBezTo>
                  <a:pt x="2233" y="1370"/>
                  <a:pt x="2228" y="1373"/>
                  <a:pt x="2223" y="1378"/>
                </a:cubicBezTo>
                <a:cubicBezTo>
                  <a:pt x="2067" y="1378"/>
                  <a:pt x="2067" y="1378"/>
                  <a:pt x="2067" y="1378"/>
                </a:cubicBezTo>
                <a:cubicBezTo>
                  <a:pt x="1894" y="1378"/>
                  <a:pt x="1894" y="1378"/>
                  <a:pt x="1894" y="1378"/>
                </a:cubicBezTo>
                <a:cubicBezTo>
                  <a:pt x="1722" y="2067"/>
                  <a:pt x="1722" y="2067"/>
                  <a:pt x="1722" y="2067"/>
                </a:cubicBezTo>
                <a:cubicBezTo>
                  <a:pt x="344" y="2756"/>
                  <a:pt x="344" y="2756"/>
                  <a:pt x="344" y="2756"/>
                </a:cubicBezTo>
                <a:cubicBezTo>
                  <a:pt x="172" y="2756"/>
                  <a:pt x="172" y="2756"/>
                  <a:pt x="172" y="2756"/>
                </a:cubicBezTo>
                <a:cubicBezTo>
                  <a:pt x="720" y="2208"/>
                  <a:pt x="720" y="2208"/>
                  <a:pt x="720" y="2208"/>
                </a:cubicBezTo>
                <a:cubicBezTo>
                  <a:pt x="763" y="2228"/>
                  <a:pt x="810" y="2239"/>
                  <a:pt x="861" y="2239"/>
                </a:cubicBezTo>
                <a:cubicBezTo>
                  <a:pt x="1051" y="2239"/>
                  <a:pt x="1205" y="2085"/>
                  <a:pt x="1205" y="1895"/>
                </a:cubicBezTo>
                <a:cubicBezTo>
                  <a:pt x="1205" y="1705"/>
                  <a:pt x="1051" y="1550"/>
                  <a:pt x="861" y="1550"/>
                </a:cubicBezTo>
                <a:cubicBezTo>
                  <a:pt x="671" y="1550"/>
                  <a:pt x="516" y="1705"/>
                  <a:pt x="516" y="1895"/>
                </a:cubicBezTo>
                <a:cubicBezTo>
                  <a:pt x="516" y="1945"/>
                  <a:pt x="528" y="1993"/>
                  <a:pt x="547" y="2036"/>
                </a:cubicBezTo>
                <a:cubicBezTo>
                  <a:pt x="0" y="2584"/>
                  <a:pt x="0" y="2584"/>
                  <a:pt x="0" y="2584"/>
                </a:cubicBezTo>
                <a:cubicBezTo>
                  <a:pt x="0" y="2412"/>
                  <a:pt x="0" y="2412"/>
                  <a:pt x="0" y="2412"/>
                </a:cubicBezTo>
                <a:cubicBezTo>
                  <a:pt x="689" y="1034"/>
                  <a:pt x="689" y="1034"/>
                  <a:pt x="689" y="1034"/>
                </a:cubicBezTo>
                <a:cubicBezTo>
                  <a:pt x="1378" y="861"/>
                  <a:pt x="1378" y="861"/>
                  <a:pt x="1378" y="861"/>
                </a:cubicBezTo>
                <a:cubicBezTo>
                  <a:pt x="1378" y="689"/>
                  <a:pt x="1378" y="689"/>
                  <a:pt x="1378" y="689"/>
                </a:cubicBezTo>
                <a:cubicBezTo>
                  <a:pt x="1378" y="522"/>
                  <a:pt x="1378" y="522"/>
                  <a:pt x="1378" y="522"/>
                </a:cubicBezTo>
                <a:cubicBezTo>
                  <a:pt x="1381" y="518"/>
                  <a:pt x="1382" y="515"/>
                  <a:pt x="1386" y="511"/>
                </a:cubicBezTo>
                <a:cubicBezTo>
                  <a:pt x="1465" y="432"/>
                  <a:pt x="1465" y="432"/>
                  <a:pt x="1465" y="432"/>
                </a:cubicBezTo>
                <a:cubicBezTo>
                  <a:pt x="2319" y="1286"/>
                  <a:pt x="2319" y="1286"/>
                  <a:pt x="2319" y="1286"/>
                </a:cubicBezTo>
                <a:lnTo>
                  <a:pt x="2239" y="1364"/>
                </a:lnTo>
                <a:close/>
              </a:path>
            </a:pathLst>
          </a:custGeom>
          <a:solidFill>
            <a:schemeClr val="accent3"/>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1" name="MH_Other_3"/>
          <p:cNvSpPr txBox="1"/>
          <p:nvPr>
            <p:custDataLst>
              <p:tags r:id="rId2"/>
            </p:custDataLst>
          </p:nvPr>
        </p:nvSpPr>
        <p:spPr>
          <a:xfrm>
            <a:off x="9452838" y="4774229"/>
            <a:ext cx="666750" cy="831850"/>
          </a:xfrm>
          <a:prstGeom prst="rect">
            <a:avLst/>
          </a:prstGeom>
          <a:noFill/>
        </p:spPr>
        <p:txBody>
          <a:bodyPr anchor="ctr">
            <a:spAutoFit/>
          </a:bodyPr>
          <a:lstStyle/>
          <a:p>
            <a:pPr algn="ctr">
              <a:defRPr/>
            </a:pPr>
            <a:r>
              <a:rPr lang="en-US" altLang="zh-CN" sz="4800" dirty="0">
                <a:solidFill>
                  <a:schemeClr val="accent2"/>
                </a:solidFill>
                <a:latin typeface="Arial Black" panose="020B0A04020102020204" pitchFamily="34" charset="0"/>
              </a:rPr>
              <a:t>”</a:t>
            </a:r>
            <a:endParaRPr lang="zh-CN" altLang="en-US" sz="4800" dirty="0">
              <a:solidFill>
                <a:schemeClr val="accent2"/>
              </a:solidFill>
              <a:latin typeface="Arial Black" panose="020B0A04020102020204" pitchFamily="34" charset="0"/>
            </a:endParaRPr>
          </a:p>
        </p:txBody>
      </p:sp>
      <p:sp>
        <p:nvSpPr>
          <p:cNvPr id="22" name="Rectangle 50"/>
          <p:cNvSpPr/>
          <p:nvPr/>
        </p:nvSpPr>
        <p:spPr>
          <a:xfrm>
            <a:off x="6870769" y="2425201"/>
            <a:ext cx="2743132" cy="1938992"/>
          </a:xfrm>
          <a:prstGeom prst="rect">
            <a:avLst/>
          </a:prstGeom>
        </p:spPr>
        <p:txBody>
          <a:bodyPr wrap="square">
            <a:spAutoFit/>
          </a:bodyPr>
          <a:lstStyle/>
          <a:p>
            <a:pPr marL="180000" indent="-180000">
              <a:lnSpc>
                <a:spcPct val="150000"/>
              </a:lnSpc>
              <a:spcBef>
                <a:spcPts val="600"/>
              </a:spcBef>
              <a:buFont typeface="Wingdings" panose="05000000000000000000" pitchFamily="2" charset="2"/>
              <a:buChar char="l"/>
            </a:pPr>
            <a:r>
              <a:rPr lang="zh-CN" altLang="en-US" sz="1000" dirty="0" smtClean="0">
                <a:solidFill>
                  <a:schemeClr val="accent1"/>
                </a:solidFill>
                <a:latin typeface="+mn-ea"/>
              </a:rPr>
              <a:t>添加</a:t>
            </a:r>
            <a:r>
              <a:rPr lang="zh-CN" altLang="en-US" sz="1000" dirty="0">
                <a:solidFill>
                  <a:schemeClr val="accent1"/>
                </a:solidFill>
                <a:latin typeface="+mn-ea"/>
              </a:rPr>
              <a:t>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23" name="KSO_Shape"/>
          <p:cNvSpPr>
            <a:spLocks/>
          </p:cNvSpPr>
          <p:nvPr/>
        </p:nvSpPr>
        <p:spPr bwMode="auto">
          <a:xfrm>
            <a:off x="8681745" y="4471125"/>
            <a:ext cx="771093" cy="771093"/>
          </a:xfrm>
          <a:custGeom>
            <a:avLst/>
            <a:gdLst>
              <a:gd name="T0" fmla="*/ 214374 w 3896"/>
              <a:gd name="T1" fmla="*/ 276344 h 3896"/>
              <a:gd name="T2" fmla="*/ 214374 w 3896"/>
              <a:gd name="T3" fmla="*/ 1524515 h 3896"/>
              <a:gd name="T4" fmla="*/ 270740 w 3896"/>
              <a:gd name="T5" fmla="*/ 1580431 h 3896"/>
              <a:gd name="T6" fmla="*/ 1528803 w 3896"/>
              <a:gd name="T7" fmla="*/ 1580431 h 3896"/>
              <a:gd name="T8" fmla="*/ 1585169 w 3896"/>
              <a:gd name="T9" fmla="*/ 1524515 h 3896"/>
              <a:gd name="T10" fmla="*/ 1585169 w 3896"/>
              <a:gd name="T11" fmla="*/ 276344 h 3896"/>
              <a:gd name="T12" fmla="*/ 1528803 w 3896"/>
              <a:gd name="T13" fmla="*/ 219966 h 3896"/>
              <a:gd name="T14" fmla="*/ 270740 w 3896"/>
              <a:gd name="T15" fmla="*/ 219966 h 3896"/>
              <a:gd name="T16" fmla="*/ 214374 w 3896"/>
              <a:gd name="T17" fmla="*/ 276344 h 3896"/>
              <a:gd name="T18" fmla="*/ 1743639 w 3896"/>
              <a:gd name="T19" fmla="*/ 0 h 3896"/>
              <a:gd name="T20" fmla="*/ 1405907 w 3896"/>
              <a:gd name="T21" fmla="*/ 0 h 3896"/>
              <a:gd name="T22" fmla="*/ 1350004 w 3896"/>
              <a:gd name="T23" fmla="*/ 56378 h 3896"/>
              <a:gd name="T24" fmla="*/ 1405907 w 3896"/>
              <a:gd name="T25" fmla="*/ 107210 h 3896"/>
              <a:gd name="T26" fmla="*/ 1692356 w 3896"/>
              <a:gd name="T27" fmla="*/ 107210 h 3896"/>
              <a:gd name="T28" fmla="*/ 1692356 w 3896"/>
              <a:gd name="T29" fmla="*/ 393721 h 3896"/>
              <a:gd name="T30" fmla="*/ 1743639 w 3896"/>
              <a:gd name="T31" fmla="*/ 450099 h 3896"/>
              <a:gd name="T32" fmla="*/ 1800005 w 3896"/>
              <a:gd name="T33" fmla="*/ 393721 h 3896"/>
              <a:gd name="T34" fmla="*/ 1800005 w 3896"/>
              <a:gd name="T35" fmla="*/ 56378 h 3896"/>
              <a:gd name="T36" fmla="*/ 1743639 w 3896"/>
              <a:gd name="T37" fmla="*/ 0 h 3896"/>
              <a:gd name="T38" fmla="*/ 1743639 w 3896"/>
              <a:gd name="T39" fmla="*/ 1350298 h 3896"/>
              <a:gd name="T40" fmla="*/ 1692356 w 3896"/>
              <a:gd name="T41" fmla="*/ 1406676 h 3896"/>
              <a:gd name="T42" fmla="*/ 1692356 w 3896"/>
              <a:gd name="T43" fmla="*/ 1693187 h 3896"/>
              <a:gd name="T44" fmla="*/ 1405907 w 3896"/>
              <a:gd name="T45" fmla="*/ 1693187 h 3896"/>
              <a:gd name="T46" fmla="*/ 1350004 w 3896"/>
              <a:gd name="T47" fmla="*/ 1744019 h 3896"/>
              <a:gd name="T48" fmla="*/ 1405907 w 3896"/>
              <a:gd name="T49" fmla="*/ 1800397 h 3896"/>
              <a:gd name="T50" fmla="*/ 1743639 w 3896"/>
              <a:gd name="T51" fmla="*/ 1800397 h 3896"/>
              <a:gd name="T52" fmla="*/ 1800005 w 3896"/>
              <a:gd name="T53" fmla="*/ 1744019 h 3896"/>
              <a:gd name="T54" fmla="*/ 1800005 w 3896"/>
              <a:gd name="T55" fmla="*/ 1406676 h 3896"/>
              <a:gd name="T56" fmla="*/ 1743639 w 3896"/>
              <a:gd name="T57" fmla="*/ 1350298 h 3896"/>
              <a:gd name="T58" fmla="*/ 55904 w 3896"/>
              <a:gd name="T59" fmla="*/ 450099 h 3896"/>
              <a:gd name="T60" fmla="*/ 107187 w 3896"/>
              <a:gd name="T61" fmla="*/ 393721 h 3896"/>
              <a:gd name="T62" fmla="*/ 107187 w 3896"/>
              <a:gd name="T63" fmla="*/ 107210 h 3896"/>
              <a:gd name="T64" fmla="*/ 393636 w 3896"/>
              <a:gd name="T65" fmla="*/ 107210 h 3896"/>
              <a:gd name="T66" fmla="*/ 450001 w 3896"/>
              <a:gd name="T67" fmla="*/ 56378 h 3896"/>
              <a:gd name="T68" fmla="*/ 393636 w 3896"/>
              <a:gd name="T69" fmla="*/ 0 h 3896"/>
              <a:gd name="T70" fmla="*/ 55904 w 3896"/>
              <a:gd name="T71" fmla="*/ 0 h 3896"/>
              <a:gd name="T72" fmla="*/ 0 w 3896"/>
              <a:gd name="T73" fmla="*/ 56378 h 3896"/>
              <a:gd name="T74" fmla="*/ 0 w 3896"/>
              <a:gd name="T75" fmla="*/ 393721 h 3896"/>
              <a:gd name="T76" fmla="*/ 55904 w 3896"/>
              <a:gd name="T77" fmla="*/ 450099 h 3896"/>
              <a:gd name="T78" fmla="*/ 393636 w 3896"/>
              <a:gd name="T79" fmla="*/ 1693187 h 3896"/>
              <a:gd name="T80" fmla="*/ 107187 w 3896"/>
              <a:gd name="T81" fmla="*/ 1693187 h 3896"/>
              <a:gd name="T82" fmla="*/ 107187 w 3896"/>
              <a:gd name="T83" fmla="*/ 1406676 h 3896"/>
              <a:gd name="T84" fmla="*/ 55904 w 3896"/>
              <a:gd name="T85" fmla="*/ 1350298 h 3896"/>
              <a:gd name="T86" fmla="*/ 0 w 3896"/>
              <a:gd name="T87" fmla="*/ 1406676 h 3896"/>
              <a:gd name="T88" fmla="*/ 0 w 3896"/>
              <a:gd name="T89" fmla="*/ 1744019 h 3896"/>
              <a:gd name="T90" fmla="*/ 55904 w 3896"/>
              <a:gd name="T91" fmla="*/ 1800397 h 3896"/>
              <a:gd name="T92" fmla="*/ 393636 w 3896"/>
              <a:gd name="T93" fmla="*/ 1800397 h 3896"/>
              <a:gd name="T94" fmla="*/ 450001 w 3896"/>
              <a:gd name="T95" fmla="*/ 1744019 h 3896"/>
              <a:gd name="T96" fmla="*/ 393636 w 3896"/>
              <a:gd name="T97" fmla="*/ 1693187 h 389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896" h="3896">
                <a:moveTo>
                  <a:pt x="464" y="598"/>
                </a:moveTo>
                <a:cubicBezTo>
                  <a:pt x="464" y="3299"/>
                  <a:pt x="464" y="3299"/>
                  <a:pt x="464" y="3299"/>
                </a:cubicBezTo>
                <a:cubicBezTo>
                  <a:pt x="464" y="3366"/>
                  <a:pt x="519" y="3420"/>
                  <a:pt x="586" y="3420"/>
                </a:cubicBezTo>
                <a:cubicBezTo>
                  <a:pt x="3309" y="3420"/>
                  <a:pt x="3309" y="3420"/>
                  <a:pt x="3309" y="3420"/>
                </a:cubicBezTo>
                <a:cubicBezTo>
                  <a:pt x="3377" y="3420"/>
                  <a:pt x="3431" y="3366"/>
                  <a:pt x="3431" y="3299"/>
                </a:cubicBezTo>
                <a:cubicBezTo>
                  <a:pt x="3431" y="598"/>
                  <a:pt x="3431" y="598"/>
                  <a:pt x="3431" y="598"/>
                </a:cubicBezTo>
                <a:cubicBezTo>
                  <a:pt x="3431" y="530"/>
                  <a:pt x="3377" y="476"/>
                  <a:pt x="3309" y="476"/>
                </a:cubicBezTo>
                <a:cubicBezTo>
                  <a:pt x="586" y="476"/>
                  <a:pt x="586" y="476"/>
                  <a:pt x="586" y="476"/>
                </a:cubicBezTo>
                <a:cubicBezTo>
                  <a:pt x="519" y="476"/>
                  <a:pt x="464" y="530"/>
                  <a:pt x="464" y="598"/>
                </a:cubicBezTo>
                <a:close/>
                <a:moveTo>
                  <a:pt x="3774" y="0"/>
                </a:moveTo>
                <a:cubicBezTo>
                  <a:pt x="3043" y="0"/>
                  <a:pt x="3043" y="0"/>
                  <a:pt x="3043" y="0"/>
                </a:cubicBezTo>
                <a:cubicBezTo>
                  <a:pt x="2976" y="0"/>
                  <a:pt x="2922" y="54"/>
                  <a:pt x="2922" y="122"/>
                </a:cubicBezTo>
                <a:cubicBezTo>
                  <a:pt x="2922" y="189"/>
                  <a:pt x="2976" y="232"/>
                  <a:pt x="3043" y="232"/>
                </a:cubicBezTo>
                <a:cubicBezTo>
                  <a:pt x="3663" y="232"/>
                  <a:pt x="3663" y="232"/>
                  <a:pt x="3663" y="232"/>
                </a:cubicBezTo>
                <a:cubicBezTo>
                  <a:pt x="3663" y="852"/>
                  <a:pt x="3663" y="852"/>
                  <a:pt x="3663" y="852"/>
                </a:cubicBezTo>
                <a:cubicBezTo>
                  <a:pt x="3663" y="919"/>
                  <a:pt x="3707" y="974"/>
                  <a:pt x="3774" y="974"/>
                </a:cubicBezTo>
                <a:cubicBezTo>
                  <a:pt x="3841" y="974"/>
                  <a:pt x="3896" y="919"/>
                  <a:pt x="3896" y="852"/>
                </a:cubicBezTo>
                <a:cubicBezTo>
                  <a:pt x="3896" y="122"/>
                  <a:pt x="3896" y="122"/>
                  <a:pt x="3896" y="122"/>
                </a:cubicBezTo>
                <a:cubicBezTo>
                  <a:pt x="3896" y="54"/>
                  <a:pt x="3841" y="0"/>
                  <a:pt x="3774" y="0"/>
                </a:cubicBezTo>
                <a:close/>
                <a:moveTo>
                  <a:pt x="3774" y="2922"/>
                </a:moveTo>
                <a:cubicBezTo>
                  <a:pt x="3707" y="2922"/>
                  <a:pt x="3663" y="2977"/>
                  <a:pt x="3663" y="3044"/>
                </a:cubicBezTo>
                <a:cubicBezTo>
                  <a:pt x="3663" y="3664"/>
                  <a:pt x="3663" y="3664"/>
                  <a:pt x="3663" y="3664"/>
                </a:cubicBezTo>
                <a:cubicBezTo>
                  <a:pt x="3043" y="3664"/>
                  <a:pt x="3043" y="3664"/>
                  <a:pt x="3043" y="3664"/>
                </a:cubicBezTo>
                <a:cubicBezTo>
                  <a:pt x="2976" y="3664"/>
                  <a:pt x="2922" y="3707"/>
                  <a:pt x="2922" y="3774"/>
                </a:cubicBezTo>
                <a:cubicBezTo>
                  <a:pt x="2922" y="3841"/>
                  <a:pt x="2976" y="3896"/>
                  <a:pt x="3043" y="3896"/>
                </a:cubicBezTo>
                <a:cubicBezTo>
                  <a:pt x="3774" y="3896"/>
                  <a:pt x="3774" y="3896"/>
                  <a:pt x="3774" y="3896"/>
                </a:cubicBezTo>
                <a:cubicBezTo>
                  <a:pt x="3841" y="3896"/>
                  <a:pt x="3896" y="3841"/>
                  <a:pt x="3896" y="3774"/>
                </a:cubicBezTo>
                <a:cubicBezTo>
                  <a:pt x="3896" y="3044"/>
                  <a:pt x="3896" y="3044"/>
                  <a:pt x="3896" y="3044"/>
                </a:cubicBezTo>
                <a:cubicBezTo>
                  <a:pt x="3896" y="2977"/>
                  <a:pt x="3841" y="2922"/>
                  <a:pt x="3774" y="2922"/>
                </a:cubicBezTo>
                <a:close/>
                <a:moveTo>
                  <a:pt x="121" y="974"/>
                </a:moveTo>
                <a:cubicBezTo>
                  <a:pt x="188" y="974"/>
                  <a:pt x="232" y="919"/>
                  <a:pt x="232" y="852"/>
                </a:cubicBezTo>
                <a:cubicBezTo>
                  <a:pt x="232" y="232"/>
                  <a:pt x="232" y="232"/>
                  <a:pt x="232" y="232"/>
                </a:cubicBezTo>
                <a:cubicBezTo>
                  <a:pt x="852" y="232"/>
                  <a:pt x="852" y="232"/>
                  <a:pt x="852" y="232"/>
                </a:cubicBezTo>
                <a:cubicBezTo>
                  <a:pt x="919" y="232"/>
                  <a:pt x="974" y="189"/>
                  <a:pt x="974" y="122"/>
                </a:cubicBezTo>
                <a:cubicBezTo>
                  <a:pt x="974" y="54"/>
                  <a:pt x="919" y="0"/>
                  <a:pt x="852" y="0"/>
                </a:cubicBezTo>
                <a:cubicBezTo>
                  <a:pt x="121" y="0"/>
                  <a:pt x="121" y="0"/>
                  <a:pt x="121" y="0"/>
                </a:cubicBezTo>
                <a:cubicBezTo>
                  <a:pt x="54" y="0"/>
                  <a:pt x="0" y="54"/>
                  <a:pt x="0" y="122"/>
                </a:cubicBezTo>
                <a:cubicBezTo>
                  <a:pt x="0" y="852"/>
                  <a:pt x="0" y="852"/>
                  <a:pt x="0" y="852"/>
                </a:cubicBezTo>
                <a:cubicBezTo>
                  <a:pt x="0" y="919"/>
                  <a:pt x="54" y="974"/>
                  <a:pt x="121" y="974"/>
                </a:cubicBezTo>
                <a:close/>
                <a:moveTo>
                  <a:pt x="852" y="3664"/>
                </a:moveTo>
                <a:cubicBezTo>
                  <a:pt x="232" y="3664"/>
                  <a:pt x="232" y="3664"/>
                  <a:pt x="232" y="3664"/>
                </a:cubicBezTo>
                <a:cubicBezTo>
                  <a:pt x="232" y="3044"/>
                  <a:pt x="232" y="3044"/>
                  <a:pt x="232" y="3044"/>
                </a:cubicBezTo>
                <a:cubicBezTo>
                  <a:pt x="232" y="2977"/>
                  <a:pt x="188" y="2922"/>
                  <a:pt x="121" y="2922"/>
                </a:cubicBezTo>
                <a:cubicBezTo>
                  <a:pt x="54" y="2922"/>
                  <a:pt x="0" y="2977"/>
                  <a:pt x="0" y="3044"/>
                </a:cubicBezTo>
                <a:cubicBezTo>
                  <a:pt x="0" y="3774"/>
                  <a:pt x="0" y="3774"/>
                  <a:pt x="0" y="3774"/>
                </a:cubicBezTo>
                <a:cubicBezTo>
                  <a:pt x="0" y="3841"/>
                  <a:pt x="54" y="3896"/>
                  <a:pt x="121" y="3896"/>
                </a:cubicBezTo>
                <a:cubicBezTo>
                  <a:pt x="852" y="3896"/>
                  <a:pt x="852" y="3896"/>
                  <a:pt x="852" y="3896"/>
                </a:cubicBezTo>
                <a:cubicBezTo>
                  <a:pt x="919" y="3896"/>
                  <a:pt x="974" y="3841"/>
                  <a:pt x="974" y="3774"/>
                </a:cubicBezTo>
                <a:cubicBezTo>
                  <a:pt x="974" y="3707"/>
                  <a:pt x="919" y="3664"/>
                  <a:pt x="852" y="3664"/>
                </a:cubicBezTo>
                <a:close/>
              </a:path>
            </a:pathLst>
          </a:custGeom>
          <a:solidFill>
            <a:schemeClr val="accent4"/>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altLang="zh-CN" sz="2800" dirty="0" smtClean="0">
                <a:latin typeface="+mj-lt"/>
              </a:rPr>
              <a:t>02</a:t>
            </a:r>
            <a:endParaRPr lang="zh-CN" altLang="en-US" sz="2800" dirty="0">
              <a:latin typeface="+mj-lt"/>
            </a:endParaRPr>
          </a:p>
        </p:txBody>
      </p:sp>
      <p:sp>
        <p:nvSpPr>
          <p:cNvPr id="24" name="îS1îḍe"/>
          <p:cNvSpPr txBox="1">
            <a:spLocks/>
          </p:cNvSpPr>
          <p:nvPr/>
        </p:nvSpPr>
        <p:spPr bwMode="auto">
          <a:xfrm>
            <a:off x="7098002" y="4381486"/>
            <a:ext cx="1501468" cy="325232"/>
          </a:xfrm>
          <a:prstGeom prst="rect">
            <a:avLst/>
          </a:prstGeom>
          <a:noFill/>
          <a:extLst/>
        </p:spPr>
        <p:txBody>
          <a:bodyPr wrap="none" lIns="0" tIns="0" rIns="0" bIns="0" anchor="ctr" anchorCtr="0">
            <a:noAutofit/>
          </a:bodyPr>
          <a:lstStyle/>
          <a:p>
            <a:pPr algn="ctr"/>
            <a:r>
              <a:rPr lang="zh-CN" altLang="en-US" dirty="0">
                <a:solidFill>
                  <a:schemeClr val="accent1">
                    <a:lumMod val="100000"/>
                  </a:schemeClr>
                </a:solidFill>
                <a:effectLst/>
                <a:latin typeface="+mj-ea"/>
                <a:ea typeface="+mj-ea"/>
              </a:rPr>
              <a:t>标题文本预设</a:t>
            </a:r>
          </a:p>
        </p:txBody>
      </p:sp>
      <p:sp>
        <p:nvSpPr>
          <p:cNvPr id="25" name="KSO_Shape"/>
          <p:cNvSpPr>
            <a:spLocks/>
          </p:cNvSpPr>
          <p:nvPr/>
        </p:nvSpPr>
        <p:spPr bwMode="auto">
          <a:xfrm rot="10800000">
            <a:off x="7897764" y="4781998"/>
            <a:ext cx="468102" cy="468102"/>
          </a:xfrm>
          <a:custGeom>
            <a:avLst/>
            <a:gdLst>
              <a:gd name="T0" fmla="*/ 1627741 w 2756"/>
              <a:gd name="T1" fmla="*/ 729043 h 2756"/>
              <a:gd name="T2" fmla="*/ 1068409 w 2756"/>
              <a:gd name="T3" fmla="*/ 169196 h 2756"/>
              <a:gd name="T4" fmla="*/ 1236144 w 2756"/>
              <a:gd name="T5" fmla="*/ 0 h 2756"/>
              <a:gd name="T6" fmla="*/ 1798739 w 2756"/>
              <a:gd name="T7" fmla="*/ 562461 h 2756"/>
              <a:gd name="T8" fmla="*/ 1627741 w 2756"/>
              <a:gd name="T9" fmla="*/ 729043 h 2756"/>
              <a:gd name="T10" fmla="*/ 1461312 w 2756"/>
              <a:gd name="T11" fmla="*/ 891053 h 2756"/>
              <a:gd name="T12" fmla="*/ 1450870 w 2756"/>
              <a:gd name="T13" fmla="*/ 900199 h 2756"/>
              <a:gd name="T14" fmla="*/ 1349054 w 2756"/>
              <a:gd name="T15" fmla="*/ 900199 h 2756"/>
              <a:gd name="T16" fmla="*/ 1236144 w 2756"/>
              <a:gd name="T17" fmla="*/ 900199 h 2756"/>
              <a:gd name="T18" fmla="*/ 1123886 w 2756"/>
              <a:gd name="T19" fmla="*/ 1350298 h 2756"/>
              <a:gd name="T20" fmla="*/ 224516 w 2756"/>
              <a:gd name="T21" fmla="*/ 1800397 h 2756"/>
              <a:gd name="T22" fmla="*/ 112258 w 2756"/>
              <a:gd name="T23" fmla="*/ 1800397 h 2756"/>
              <a:gd name="T24" fmla="*/ 469917 w 2756"/>
              <a:gd name="T25" fmla="*/ 1442408 h 2756"/>
              <a:gd name="T26" fmla="*/ 561943 w 2756"/>
              <a:gd name="T27" fmla="*/ 1462659 h 2756"/>
              <a:gd name="T28" fmla="*/ 786459 w 2756"/>
              <a:gd name="T29" fmla="*/ 1237936 h 2756"/>
              <a:gd name="T30" fmla="*/ 561943 w 2756"/>
              <a:gd name="T31" fmla="*/ 1012560 h 2756"/>
              <a:gd name="T32" fmla="*/ 336774 w 2756"/>
              <a:gd name="T33" fmla="*/ 1237936 h 2756"/>
              <a:gd name="T34" fmla="*/ 357007 w 2756"/>
              <a:gd name="T35" fmla="*/ 1330047 h 2756"/>
              <a:gd name="T36" fmla="*/ 0 w 2756"/>
              <a:gd name="T37" fmla="*/ 1688036 h 2756"/>
              <a:gd name="T38" fmla="*/ 0 w 2756"/>
              <a:gd name="T39" fmla="*/ 1575674 h 2756"/>
              <a:gd name="T40" fmla="*/ 449685 w 2756"/>
              <a:gd name="T41" fmla="*/ 675476 h 2756"/>
              <a:gd name="T42" fmla="*/ 899370 w 2756"/>
              <a:gd name="T43" fmla="*/ 562461 h 2756"/>
              <a:gd name="T44" fmla="*/ 899370 w 2756"/>
              <a:gd name="T45" fmla="*/ 450099 h 2756"/>
              <a:gd name="T46" fmla="*/ 899370 w 2756"/>
              <a:gd name="T47" fmla="*/ 341004 h 2756"/>
              <a:gd name="T48" fmla="*/ 904591 w 2756"/>
              <a:gd name="T49" fmla="*/ 333818 h 2756"/>
              <a:gd name="T50" fmla="*/ 956151 w 2756"/>
              <a:gd name="T51" fmla="*/ 282210 h 2756"/>
              <a:gd name="T52" fmla="*/ 1513525 w 2756"/>
              <a:gd name="T53" fmla="*/ 840098 h 2756"/>
              <a:gd name="T54" fmla="*/ 1461312 w 2756"/>
              <a:gd name="T55" fmla="*/ 891053 h 275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756" h="2756">
                <a:moveTo>
                  <a:pt x="2494" y="1116"/>
                </a:moveTo>
                <a:cubicBezTo>
                  <a:pt x="1637" y="259"/>
                  <a:pt x="1637" y="259"/>
                  <a:pt x="1637" y="259"/>
                </a:cubicBezTo>
                <a:cubicBezTo>
                  <a:pt x="1894" y="0"/>
                  <a:pt x="1894" y="0"/>
                  <a:pt x="1894" y="0"/>
                </a:cubicBezTo>
                <a:cubicBezTo>
                  <a:pt x="2756" y="861"/>
                  <a:pt x="2756" y="861"/>
                  <a:pt x="2756" y="861"/>
                </a:cubicBezTo>
                <a:lnTo>
                  <a:pt x="2494" y="1116"/>
                </a:lnTo>
                <a:close/>
                <a:moveTo>
                  <a:pt x="2239" y="1364"/>
                </a:moveTo>
                <a:cubicBezTo>
                  <a:pt x="2233" y="1370"/>
                  <a:pt x="2228" y="1373"/>
                  <a:pt x="2223" y="1378"/>
                </a:cubicBezTo>
                <a:cubicBezTo>
                  <a:pt x="2067" y="1378"/>
                  <a:pt x="2067" y="1378"/>
                  <a:pt x="2067" y="1378"/>
                </a:cubicBezTo>
                <a:cubicBezTo>
                  <a:pt x="1894" y="1378"/>
                  <a:pt x="1894" y="1378"/>
                  <a:pt x="1894" y="1378"/>
                </a:cubicBezTo>
                <a:cubicBezTo>
                  <a:pt x="1722" y="2067"/>
                  <a:pt x="1722" y="2067"/>
                  <a:pt x="1722" y="2067"/>
                </a:cubicBezTo>
                <a:cubicBezTo>
                  <a:pt x="344" y="2756"/>
                  <a:pt x="344" y="2756"/>
                  <a:pt x="344" y="2756"/>
                </a:cubicBezTo>
                <a:cubicBezTo>
                  <a:pt x="172" y="2756"/>
                  <a:pt x="172" y="2756"/>
                  <a:pt x="172" y="2756"/>
                </a:cubicBezTo>
                <a:cubicBezTo>
                  <a:pt x="720" y="2208"/>
                  <a:pt x="720" y="2208"/>
                  <a:pt x="720" y="2208"/>
                </a:cubicBezTo>
                <a:cubicBezTo>
                  <a:pt x="763" y="2228"/>
                  <a:pt x="810" y="2239"/>
                  <a:pt x="861" y="2239"/>
                </a:cubicBezTo>
                <a:cubicBezTo>
                  <a:pt x="1051" y="2239"/>
                  <a:pt x="1205" y="2085"/>
                  <a:pt x="1205" y="1895"/>
                </a:cubicBezTo>
                <a:cubicBezTo>
                  <a:pt x="1205" y="1705"/>
                  <a:pt x="1051" y="1550"/>
                  <a:pt x="861" y="1550"/>
                </a:cubicBezTo>
                <a:cubicBezTo>
                  <a:pt x="671" y="1550"/>
                  <a:pt x="516" y="1705"/>
                  <a:pt x="516" y="1895"/>
                </a:cubicBezTo>
                <a:cubicBezTo>
                  <a:pt x="516" y="1945"/>
                  <a:pt x="528" y="1993"/>
                  <a:pt x="547" y="2036"/>
                </a:cubicBezTo>
                <a:cubicBezTo>
                  <a:pt x="0" y="2584"/>
                  <a:pt x="0" y="2584"/>
                  <a:pt x="0" y="2584"/>
                </a:cubicBezTo>
                <a:cubicBezTo>
                  <a:pt x="0" y="2412"/>
                  <a:pt x="0" y="2412"/>
                  <a:pt x="0" y="2412"/>
                </a:cubicBezTo>
                <a:cubicBezTo>
                  <a:pt x="689" y="1034"/>
                  <a:pt x="689" y="1034"/>
                  <a:pt x="689" y="1034"/>
                </a:cubicBezTo>
                <a:cubicBezTo>
                  <a:pt x="1378" y="861"/>
                  <a:pt x="1378" y="861"/>
                  <a:pt x="1378" y="861"/>
                </a:cubicBezTo>
                <a:cubicBezTo>
                  <a:pt x="1378" y="689"/>
                  <a:pt x="1378" y="689"/>
                  <a:pt x="1378" y="689"/>
                </a:cubicBezTo>
                <a:cubicBezTo>
                  <a:pt x="1378" y="522"/>
                  <a:pt x="1378" y="522"/>
                  <a:pt x="1378" y="522"/>
                </a:cubicBezTo>
                <a:cubicBezTo>
                  <a:pt x="1381" y="518"/>
                  <a:pt x="1382" y="515"/>
                  <a:pt x="1386" y="511"/>
                </a:cubicBezTo>
                <a:cubicBezTo>
                  <a:pt x="1465" y="432"/>
                  <a:pt x="1465" y="432"/>
                  <a:pt x="1465" y="432"/>
                </a:cubicBezTo>
                <a:cubicBezTo>
                  <a:pt x="2319" y="1286"/>
                  <a:pt x="2319" y="1286"/>
                  <a:pt x="2319" y="1286"/>
                </a:cubicBezTo>
                <a:lnTo>
                  <a:pt x="2239" y="1364"/>
                </a:lnTo>
                <a:close/>
              </a:path>
            </a:pathLst>
          </a:custGeom>
          <a:solidFill>
            <a:schemeClr val="accent4"/>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 name="半闭框 1"/>
          <p:cNvSpPr/>
          <p:nvPr/>
        </p:nvSpPr>
        <p:spPr>
          <a:xfrm rot="5400000">
            <a:off x="9097354" y="2289161"/>
            <a:ext cx="526816" cy="526816"/>
          </a:xfrm>
          <a:prstGeom prst="halfFrame">
            <a:avLst>
              <a:gd name="adj1" fmla="val 0"/>
              <a:gd name="adj2"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半闭框 25"/>
          <p:cNvSpPr/>
          <p:nvPr/>
        </p:nvSpPr>
        <p:spPr>
          <a:xfrm rot="5400000" flipH="1" flipV="1">
            <a:off x="3887539" y="4848015"/>
            <a:ext cx="526816" cy="526816"/>
          </a:xfrm>
          <a:prstGeom prst="halfFrame">
            <a:avLst>
              <a:gd name="adj1" fmla="val 0"/>
              <a:gd name="adj2"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35150413"/>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1000" fill="hold"/>
                                        <p:tgtEl>
                                          <p:spTgt spid="14"/>
                                        </p:tgtEl>
                                        <p:attrNameLst>
                                          <p:attrName>ppt_w</p:attrName>
                                        </p:attrNameLst>
                                      </p:cBhvr>
                                      <p:tavLst>
                                        <p:tav tm="0">
                                          <p:val>
                                            <p:fltVal val="0"/>
                                          </p:val>
                                        </p:tav>
                                        <p:tav tm="100000">
                                          <p:val>
                                            <p:strVal val="#ppt_w"/>
                                          </p:val>
                                        </p:tav>
                                      </p:tavLst>
                                    </p:anim>
                                    <p:anim calcmode="lin" valueType="num">
                                      <p:cBhvr>
                                        <p:cTn id="14" dur="1000" fill="hold"/>
                                        <p:tgtEl>
                                          <p:spTgt spid="14"/>
                                        </p:tgtEl>
                                        <p:attrNameLst>
                                          <p:attrName>ppt_h</p:attrName>
                                        </p:attrNameLst>
                                      </p:cBhvr>
                                      <p:tavLst>
                                        <p:tav tm="0">
                                          <p:val>
                                            <p:fltVal val="0"/>
                                          </p:val>
                                        </p:tav>
                                        <p:tav tm="100000">
                                          <p:val>
                                            <p:strVal val="#ppt_h"/>
                                          </p:val>
                                        </p:tav>
                                      </p:tavLst>
                                    </p:anim>
                                    <p:anim calcmode="lin" valueType="num">
                                      <p:cBhvr>
                                        <p:cTn id="15" dur="1000" fill="hold"/>
                                        <p:tgtEl>
                                          <p:spTgt spid="14"/>
                                        </p:tgtEl>
                                        <p:attrNameLst>
                                          <p:attrName>style.rotation</p:attrName>
                                        </p:attrNameLst>
                                      </p:cBhvr>
                                      <p:tavLst>
                                        <p:tav tm="0">
                                          <p:val>
                                            <p:fltVal val="90"/>
                                          </p:val>
                                        </p:tav>
                                        <p:tav tm="100000">
                                          <p:val>
                                            <p:fltVal val="0"/>
                                          </p:val>
                                        </p:tav>
                                      </p:tavLst>
                                    </p:anim>
                                    <p:animEffect transition="in" filter="fade">
                                      <p:cBhvr>
                                        <p:cTn id="16" dur="1000"/>
                                        <p:tgtEl>
                                          <p:spTgt spid="14"/>
                                        </p:tgtEl>
                                      </p:cBhvr>
                                    </p:animEffect>
                                  </p:childTnLst>
                                </p:cTn>
                              </p:par>
                              <p:par>
                                <p:cTn id="17" presetID="31" presetClass="entr" presetSubtype="0" fill="hold" grpId="0" nodeType="withEffect">
                                  <p:stCondLst>
                                    <p:cond delay="250"/>
                                  </p:stCondLst>
                                  <p:childTnLst>
                                    <p:set>
                                      <p:cBhvr>
                                        <p:cTn id="18" dur="1" fill="hold">
                                          <p:stCondLst>
                                            <p:cond delay="0"/>
                                          </p:stCondLst>
                                        </p:cTn>
                                        <p:tgtEl>
                                          <p:spTgt spid="19"/>
                                        </p:tgtEl>
                                        <p:attrNameLst>
                                          <p:attrName>style.visibility</p:attrName>
                                        </p:attrNameLst>
                                      </p:cBhvr>
                                      <p:to>
                                        <p:strVal val="visible"/>
                                      </p:to>
                                    </p:set>
                                    <p:anim calcmode="lin" valueType="num">
                                      <p:cBhvr>
                                        <p:cTn id="19" dur="1000" fill="hold"/>
                                        <p:tgtEl>
                                          <p:spTgt spid="19"/>
                                        </p:tgtEl>
                                        <p:attrNameLst>
                                          <p:attrName>ppt_w</p:attrName>
                                        </p:attrNameLst>
                                      </p:cBhvr>
                                      <p:tavLst>
                                        <p:tav tm="0">
                                          <p:val>
                                            <p:fltVal val="0"/>
                                          </p:val>
                                        </p:tav>
                                        <p:tav tm="100000">
                                          <p:val>
                                            <p:strVal val="#ppt_w"/>
                                          </p:val>
                                        </p:tav>
                                      </p:tavLst>
                                    </p:anim>
                                    <p:anim calcmode="lin" valueType="num">
                                      <p:cBhvr>
                                        <p:cTn id="20" dur="1000" fill="hold"/>
                                        <p:tgtEl>
                                          <p:spTgt spid="19"/>
                                        </p:tgtEl>
                                        <p:attrNameLst>
                                          <p:attrName>ppt_h</p:attrName>
                                        </p:attrNameLst>
                                      </p:cBhvr>
                                      <p:tavLst>
                                        <p:tav tm="0">
                                          <p:val>
                                            <p:fltVal val="0"/>
                                          </p:val>
                                        </p:tav>
                                        <p:tav tm="100000">
                                          <p:val>
                                            <p:strVal val="#ppt_h"/>
                                          </p:val>
                                        </p:tav>
                                      </p:tavLst>
                                    </p:anim>
                                    <p:anim calcmode="lin" valueType="num">
                                      <p:cBhvr>
                                        <p:cTn id="21" dur="1000" fill="hold"/>
                                        <p:tgtEl>
                                          <p:spTgt spid="19"/>
                                        </p:tgtEl>
                                        <p:attrNameLst>
                                          <p:attrName>style.rotation</p:attrName>
                                        </p:attrNameLst>
                                      </p:cBhvr>
                                      <p:tavLst>
                                        <p:tav tm="0">
                                          <p:val>
                                            <p:fltVal val="90"/>
                                          </p:val>
                                        </p:tav>
                                        <p:tav tm="100000">
                                          <p:val>
                                            <p:fltVal val="0"/>
                                          </p:val>
                                        </p:tav>
                                      </p:tavLst>
                                    </p:anim>
                                    <p:animEffect transition="in" filter="fade">
                                      <p:cBhvr>
                                        <p:cTn id="22" dur="1000"/>
                                        <p:tgtEl>
                                          <p:spTgt spid="19"/>
                                        </p:tgtEl>
                                      </p:cBhvr>
                                    </p:animEffect>
                                  </p:childTnLst>
                                </p:cTn>
                              </p:par>
                              <p:par>
                                <p:cTn id="23" presetID="50" presetClass="entr" presetSubtype="0" decel="100000" fill="hold" grpId="0" nodeType="withEffect">
                                  <p:stCondLst>
                                    <p:cond delay="250"/>
                                  </p:stCondLst>
                                  <p:childTnLst>
                                    <p:set>
                                      <p:cBhvr>
                                        <p:cTn id="24" dur="1" fill="hold">
                                          <p:stCondLst>
                                            <p:cond delay="0"/>
                                          </p:stCondLst>
                                        </p:cTn>
                                        <p:tgtEl>
                                          <p:spTgt spid="18"/>
                                        </p:tgtEl>
                                        <p:attrNameLst>
                                          <p:attrName>style.visibility</p:attrName>
                                        </p:attrNameLst>
                                      </p:cBhvr>
                                      <p:to>
                                        <p:strVal val="visible"/>
                                      </p:to>
                                    </p:set>
                                    <p:anim calcmode="lin" valueType="num">
                                      <p:cBhvr>
                                        <p:cTn id="25" dur="1000" fill="hold"/>
                                        <p:tgtEl>
                                          <p:spTgt spid="18"/>
                                        </p:tgtEl>
                                        <p:attrNameLst>
                                          <p:attrName>ppt_w</p:attrName>
                                        </p:attrNameLst>
                                      </p:cBhvr>
                                      <p:tavLst>
                                        <p:tav tm="0">
                                          <p:val>
                                            <p:strVal val="#ppt_w+.3"/>
                                          </p:val>
                                        </p:tav>
                                        <p:tav tm="100000">
                                          <p:val>
                                            <p:strVal val="#ppt_w"/>
                                          </p:val>
                                        </p:tav>
                                      </p:tavLst>
                                    </p:anim>
                                    <p:anim calcmode="lin" valueType="num">
                                      <p:cBhvr>
                                        <p:cTn id="26" dur="1000" fill="hold"/>
                                        <p:tgtEl>
                                          <p:spTgt spid="18"/>
                                        </p:tgtEl>
                                        <p:attrNameLst>
                                          <p:attrName>ppt_h</p:attrName>
                                        </p:attrNameLst>
                                      </p:cBhvr>
                                      <p:tavLst>
                                        <p:tav tm="0">
                                          <p:val>
                                            <p:strVal val="#ppt_h"/>
                                          </p:val>
                                        </p:tav>
                                        <p:tav tm="100000">
                                          <p:val>
                                            <p:strVal val="#ppt_h"/>
                                          </p:val>
                                        </p:tav>
                                      </p:tavLst>
                                    </p:anim>
                                    <p:animEffect transition="in" filter="fade">
                                      <p:cBhvr>
                                        <p:cTn id="27" dur="1000"/>
                                        <p:tgtEl>
                                          <p:spTgt spid="18"/>
                                        </p:tgtEl>
                                      </p:cBhvr>
                                    </p:animEffect>
                                  </p:childTnLst>
                                </p:cTn>
                              </p:par>
                              <p:par>
                                <p:cTn id="28" presetID="50" presetClass="entr" presetSubtype="0" decel="100000" fill="hold" grpId="0" nodeType="withEffect">
                                  <p:stCondLst>
                                    <p:cond delay="500"/>
                                  </p:stCondLst>
                                  <p:childTnLst>
                                    <p:set>
                                      <p:cBhvr>
                                        <p:cTn id="29" dur="1" fill="hold">
                                          <p:stCondLst>
                                            <p:cond delay="0"/>
                                          </p:stCondLst>
                                        </p:cTn>
                                        <p:tgtEl>
                                          <p:spTgt spid="11"/>
                                        </p:tgtEl>
                                        <p:attrNameLst>
                                          <p:attrName>style.visibility</p:attrName>
                                        </p:attrNameLst>
                                      </p:cBhvr>
                                      <p:to>
                                        <p:strVal val="visible"/>
                                      </p:to>
                                    </p:set>
                                    <p:anim calcmode="lin" valueType="num">
                                      <p:cBhvr>
                                        <p:cTn id="30" dur="1000" fill="hold"/>
                                        <p:tgtEl>
                                          <p:spTgt spid="11"/>
                                        </p:tgtEl>
                                        <p:attrNameLst>
                                          <p:attrName>ppt_w</p:attrName>
                                        </p:attrNameLst>
                                      </p:cBhvr>
                                      <p:tavLst>
                                        <p:tav tm="0">
                                          <p:val>
                                            <p:strVal val="#ppt_w+.3"/>
                                          </p:val>
                                        </p:tav>
                                        <p:tav tm="100000">
                                          <p:val>
                                            <p:strVal val="#ppt_w"/>
                                          </p:val>
                                        </p:tav>
                                      </p:tavLst>
                                    </p:anim>
                                    <p:anim calcmode="lin" valueType="num">
                                      <p:cBhvr>
                                        <p:cTn id="31" dur="1000" fill="hold"/>
                                        <p:tgtEl>
                                          <p:spTgt spid="11"/>
                                        </p:tgtEl>
                                        <p:attrNameLst>
                                          <p:attrName>ppt_h</p:attrName>
                                        </p:attrNameLst>
                                      </p:cBhvr>
                                      <p:tavLst>
                                        <p:tav tm="0">
                                          <p:val>
                                            <p:strVal val="#ppt_h"/>
                                          </p:val>
                                        </p:tav>
                                        <p:tav tm="100000">
                                          <p:val>
                                            <p:strVal val="#ppt_h"/>
                                          </p:val>
                                        </p:tav>
                                      </p:tavLst>
                                    </p:anim>
                                    <p:animEffect transition="in" filter="fade">
                                      <p:cBhvr>
                                        <p:cTn id="32" dur="1000"/>
                                        <p:tgtEl>
                                          <p:spTgt spid="11"/>
                                        </p:tgtEl>
                                      </p:cBhvr>
                                    </p:animEffect>
                                  </p:childTnLst>
                                </p:cTn>
                              </p:par>
                              <p:par>
                                <p:cTn id="33" presetID="31" presetClass="entr" presetSubtype="0" fill="hold" grpId="0" nodeType="withEffect">
                                  <p:stCondLst>
                                    <p:cond delay="500"/>
                                  </p:stCondLst>
                                  <p:childTnLst>
                                    <p:set>
                                      <p:cBhvr>
                                        <p:cTn id="34" dur="1" fill="hold">
                                          <p:stCondLst>
                                            <p:cond delay="0"/>
                                          </p:stCondLst>
                                        </p:cTn>
                                        <p:tgtEl>
                                          <p:spTgt spid="26"/>
                                        </p:tgtEl>
                                        <p:attrNameLst>
                                          <p:attrName>style.visibility</p:attrName>
                                        </p:attrNameLst>
                                      </p:cBhvr>
                                      <p:to>
                                        <p:strVal val="visible"/>
                                      </p:to>
                                    </p:set>
                                    <p:anim calcmode="lin" valueType="num">
                                      <p:cBhvr>
                                        <p:cTn id="35" dur="1000" fill="hold"/>
                                        <p:tgtEl>
                                          <p:spTgt spid="26"/>
                                        </p:tgtEl>
                                        <p:attrNameLst>
                                          <p:attrName>ppt_w</p:attrName>
                                        </p:attrNameLst>
                                      </p:cBhvr>
                                      <p:tavLst>
                                        <p:tav tm="0">
                                          <p:val>
                                            <p:fltVal val="0"/>
                                          </p:val>
                                        </p:tav>
                                        <p:tav tm="100000">
                                          <p:val>
                                            <p:strVal val="#ppt_w"/>
                                          </p:val>
                                        </p:tav>
                                      </p:tavLst>
                                    </p:anim>
                                    <p:anim calcmode="lin" valueType="num">
                                      <p:cBhvr>
                                        <p:cTn id="36" dur="1000" fill="hold"/>
                                        <p:tgtEl>
                                          <p:spTgt spid="26"/>
                                        </p:tgtEl>
                                        <p:attrNameLst>
                                          <p:attrName>ppt_h</p:attrName>
                                        </p:attrNameLst>
                                      </p:cBhvr>
                                      <p:tavLst>
                                        <p:tav tm="0">
                                          <p:val>
                                            <p:fltVal val="0"/>
                                          </p:val>
                                        </p:tav>
                                        <p:tav tm="100000">
                                          <p:val>
                                            <p:strVal val="#ppt_h"/>
                                          </p:val>
                                        </p:tav>
                                      </p:tavLst>
                                    </p:anim>
                                    <p:anim calcmode="lin" valueType="num">
                                      <p:cBhvr>
                                        <p:cTn id="37" dur="1000" fill="hold"/>
                                        <p:tgtEl>
                                          <p:spTgt spid="26"/>
                                        </p:tgtEl>
                                        <p:attrNameLst>
                                          <p:attrName>style.rotation</p:attrName>
                                        </p:attrNameLst>
                                      </p:cBhvr>
                                      <p:tavLst>
                                        <p:tav tm="0">
                                          <p:val>
                                            <p:fltVal val="90"/>
                                          </p:val>
                                        </p:tav>
                                        <p:tav tm="100000">
                                          <p:val>
                                            <p:fltVal val="0"/>
                                          </p:val>
                                        </p:tav>
                                      </p:tavLst>
                                    </p:anim>
                                    <p:animEffect transition="in" filter="fade">
                                      <p:cBhvr>
                                        <p:cTn id="38" dur="1000"/>
                                        <p:tgtEl>
                                          <p:spTgt spid="26"/>
                                        </p:tgtEl>
                                      </p:cBhvr>
                                    </p:animEffect>
                                  </p:childTnLst>
                                </p:cTn>
                              </p:par>
                            </p:childTnLst>
                          </p:cTn>
                        </p:par>
                        <p:par>
                          <p:cTn id="39" fill="hold">
                            <p:stCondLst>
                              <p:cond delay="1500"/>
                            </p:stCondLst>
                            <p:childTnLst>
                              <p:par>
                                <p:cTn id="40" presetID="31" presetClass="entr" presetSubtype="0"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1000" fill="hold"/>
                                        <p:tgtEl>
                                          <p:spTgt spid="21"/>
                                        </p:tgtEl>
                                        <p:attrNameLst>
                                          <p:attrName>ppt_w</p:attrName>
                                        </p:attrNameLst>
                                      </p:cBhvr>
                                      <p:tavLst>
                                        <p:tav tm="0">
                                          <p:val>
                                            <p:fltVal val="0"/>
                                          </p:val>
                                        </p:tav>
                                        <p:tav tm="100000">
                                          <p:val>
                                            <p:strVal val="#ppt_w"/>
                                          </p:val>
                                        </p:tav>
                                      </p:tavLst>
                                    </p:anim>
                                    <p:anim calcmode="lin" valueType="num">
                                      <p:cBhvr>
                                        <p:cTn id="43" dur="1000" fill="hold"/>
                                        <p:tgtEl>
                                          <p:spTgt spid="21"/>
                                        </p:tgtEl>
                                        <p:attrNameLst>
                                          <p:attrName>ppt_h</p:attrName>
                                        </p:attrNameLst>
                                      </p:cBhvr>
                                      <p:tavLst>
                                        <p:tav tm="0">
                                          <p:val>
                                            <p:fltVal val="0"/>
                                          </p:val>
                                        </p:tav>
                                        <p:tav tm="100000">
                                          <p:val>
                                            <p:strVal val="#ppt_h"/>
                                          </p:val>
                                        </p:tav>
                                      </p:tavLst>
                                    </p:anim>
                                    <p:anim calcmode="lin" valueType="num">
                                      <p:cBhvr>
                                        <p:cTn id="44" dur="1000" fill="hold"/>
                                        <p:tgtEl>
                                          <p:spTgt spid="21"/>
                                        </p:tgtEl>
                                        <p:attrNameLst>
                                          <p:attrName>style.rotation</p:attrName>
                                        </p:attrNameLst>
                                      </p:cBhvr>
                                      <p:tavLst>
                                        <p:tav tm="0">
                                          <p:val>
                                            <p:fltVal val="90"/>
                                          </p:val>
                                        </p:tav>
                                        <p:tav tm="100000">
                                          <p:val>
                                            <p:fltVal val="0"/>
                                          </p:val>
                                        </p:tav>
                                      </p:tavLst>
                                    </p:anim>
                                    <p:animEffect transition="in" filter="fade">
                                      <p:cBhvr>
                                        <p:cTn id="45" dur="1000"/>
                                        <p:tgtEl>
                                          <p:spTgt spid="21"/>
                                        </p:tgtEl>
                                      </p:cBhvr>
                                    </p:animEffect>
                                  </p:childTnLst>
                                </p:cTn>
                              </p:par>
                              <p:par>
                                <p:cTn id="46" presetID="31"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cBhvr>
                                        <p:cTn id="48" dur="1000" fill="hold"/>
                                        <p:tgtEl>
                                          <p:spTgt spid="23"/>
                                        </p:tgtEl>
                                        <p:attrNameLst>
                                          <p:attrName>ppt_w</p:attrName>
                                        </p:attrNameLst>
                                      </p:cBhvr>
                                      <p:tavLst>
                                        <p:tav tm="0">
                                          <p:val>
                                            <p:fltVal val="0"/>
                                          </p:val>
                                        </p:tav>
                                        <p:tav tm="100000">
                                          <p:val>
                                            <p:strVal val="#ppt_w"/>
                                          </p:val>
                                        </p:tav>
                                      </p:tavLst>
                                    </p:anim>
                                    <p:anim calcmode="lin" valueType="num">
                                      <p:cBhvr>
                                        <p:cTn id="49" dur="1000" fill="hold"/>
                                        <p:tgtEl>
                                          <p:spTgt spid="23"/>
                                        </p:tgtEl>
                                        <p:attrNameLst>
                                          <p:attrName>ppt_h</p:attrName>
                                        </p:attrNameLst>
                                      </p:cBhvr>
                                      <p:tavLst>
                                        <p:tav tm="0">
                                          <p:val>
                                            <p:fltVal val="0"/>
                                          </p:val>
                                        </p:tav>
                                        <p:tav tm="100000">
                                          <p:val>
                                            <p:strVal val="#ppt_h"/>
                                          </p:val>
                                        </p:tav>
                                      </p:tavLst>
                                    </p:anim>
                                    <p:anim calcmode="lin" valueType="num">
                                      <p:cBhvr>
                                        <p:cTn id="50" dur="1000" fill="hold"/>
                                        <p:tgtEl>
                                          <p:spTgt spid="23"/>
                                        </p:tgtEl>
                                        <p:attrNameLst>
                                          <p:attrName>style.rotation</p:attrName>
                                        </p:attrNameLst>
                                      </p:cBhvr>
                                      <p:tavLst>
                                        <p:tav tm="0">
                                          <p:val>
                                            <p:fltVal val="90"/>
                                          </p:val>
                                        </p:tav>
                                        <p:tav tm="100000">
                                          <p:val>
                                            <p:fltVal val="0"/>
                                          </p:val>
                                        </p:tav>
                                      </p:tavLst>
                                    </p:anim>
                                    <p:animEffect transition="in" filter="fade">
                                      <p:cBhvr>
                                        <p:cTn id="51" dur="1000"/>
                                        <p:tgtEl>
                                          <p:spTgt spid="23"/>
                                        </p:tgtEl>
                                      </p:cBhvr>
                                    </p:animEffect>
                                  </p:childTnLst>
                                </p:cTn>
                              </p:par>
                              <p:par>
                                <p:cTn id="52" presetID="31" presetClass="entr" presetSubtype="0" fill="hold" grpId="0" nodeType="withEffect">
                                  <p:stCondLst>
                                    <p:cond delay="250"/>
                                  </p:stCondLst>
                                  <p:childTnLst>
                                    <p:set>
                                      <p:cBhvr>
                                        <p:cTn id="53" dur="1" fill="hold">
                                          <p:stCondLst>
                                            <p:cond delay="0"/>
                                          </p:stCondLst>
                                        </p:cTn>
                                        <p:tgtEl>
                                          <p:spTgt spid="25"/>
                                        </p:tgtEl>
                                        <p:attrNameLst>
                                          <p:attrName>style.visibility</p:attrName>
                                        </p:attrNameLst>
                                      </p:cBhvr>
                                      <p:to>
                                        <p:strVal val="visible"/>
                                      </p:to>
                                    </p:set>
                                    <p:anim calcmode="lin" valueType="num">
                                      <p:cBhvr>
                                        <p:cTn id="54" dur="1000" fill="hold"/>
                                        <p:tgtEl>
                                          <p:spTgt spid="25"/>
                                        </p:tgtEl>
                                        <p:attrNameLst>
                                          <p:attrName>ppt_w</p:attrName>
                                        </p:attrNameLst>
                                      </p:cBhvr>
                                      <p:tavLst>
                                        <p:tav tm="0">
                                          <p:val>
                                            <p:fltVal val="0"/>
                                          </p:val>
                                        </p:tav>
                                        <p:tav tm="100000">
                                          <p:val>
                                            <p:strVal val="#ppt_w"/>
                                          </p:val>
                                        </p:tav>
                                      </p:tavLst>
                                    </p:anim>
                                    <p:anim calcmode="lin" valueType="num">
                                      <p:cBhvr>
                                        <p:cTn id="55" dur="1000" fill="hold"/>
                                        <p:tgtEl>
                                          <p:spTgt spid="25"/>
                                        </p:tgtEl>
                                        <p:attrNameLst>
                                          <p:attrName>ppt_h</p:attrName>
                                        </p:attrNameLst>
                                      </p:cBhvr>
                                      <p:tavLst>
                                        <p:tav tm="0">
                                          <p:val>
                                            <p:fltVal val="0"/>
                                          </p:val>
                                        </p:tav>
                                        <p:tav tm="100000">
                                          <p:val>
                                            <p:strVal val="#ppt_h"/>
                                          </p:val>
                                        </p:tav>
                                      </p:tavLst>
                                    </p:anim>
                                    <p:anim calcmode="lin" valueType="num">
                                      <p:cBhvr>
                                        <p:cTn id="56" dur="1000" fill="hold"/>
                                        <p:tgtEl>
                                          <p:spTgt spid="25"/>
                                        </p:tgtEl>
                                        <p:attrNameLst>
                                          <p:attrName>style.rotation</p:attrName>
                                        </p:attrNameLst>
                                      </p:cBhvr>
                                      <p:tavLst>
                                        <p:tav tm="0">
                                          <p:val>
                                            <p:fltVal val="90"/>
                                          </p:val>
                                        </p:tav>
                                        <p:tav tm="100000">
                                          <p:val>
                                            <p:fltVal val="0"/>
                                          </p:val>
                                        </p:tav>
                                      </p:tavLst>
                                    </p:anim>
                                    <p:animEffect transition="in" filter="fade">
                                      <p:cBhvr>
                                        <p:cTn id="57" dur="1000"/>
                                        <p:tgtEl>
                                          <p:spTgt spid="25"/>
                                        </p:tgtEl>
                                      </p:cBhvr>
                                    </p:animEffect>
                                  </p:childTnLst>
                                </p:cTn>
                              </p:par>
                              <p:par>
                                <p:cTn id="58" presetID="50" presetClass="entr" presetSubtype="0" decel="100000" fill="hold" grpId="0" nodeType="withEffect">
                                  <p:stCondLst>
                                    <p:cond delay="250"/>
                                  </p:stCondLst>
                                  <p:childTnLst>
                                    <p:set>
                                      <p:cBhvr>
                                        <p:cTn id="59" dur="1" fill="hold">
                                          <p:stCondLst>
                                            <p:cond delay="0"/>
                                          </p:stCondLst>
                                        </p:cTn>
                                        <p:tgtEl>
                                          <p:spTgt spid="24"/>
                                        </p:tgtEl>
                                        <p:attrNameLst>
                                          <p:attrName>style.visibility</p:attrName>
                                        </p:attrNameLst>
                                      </p:cBhvr>
                                      <p:to>
                                        <p:strVal val="visible"/>
                                      </p:to>
                                    </p:set>
                                    <p:anim calcmode="lin" valueType="num">
                                      <p:cBhvr>
                                        <p:cTn id="60" dur="1000" fill="hold"/>
                                        <p:tgtEl>
                                          <p:spTgt spid="24"/>
                                        </p:tgtEl>
                                        <p:attrNameLst>
                                          <p:attrName>ppt_w</p:attrName>
                                        </p:attrNameLst>
                                      </p:cBhvr>
                                      <p:tavLst>
                                        <p:tav tm="0">
                                          <p:val>
                                            <p:strVal val="#ppt_w+.3"/>
                                          </p:val>
                                        </p:tav>
                                        <p:tav tm="100000">
                                          <p:val>
                                            <p:strVal val="#ppt_w"/>
                                          </p:val>
                                        </p:tav>
                                      </p:tavLst>
                                    </p:anim>
                                    <p:anim calcmode="lin" valueType="num">
                                      <p:cBhvr>
                                        <p:cTn id="61" dur="1000" fill="hold"/>
                                        <p:tgtEl>
                                          <p:spTgt spid="24"/>
                                        </p:tgtEl>
                                        <p:attrNameLst>
                                          <p:attrName>ppt_h</p:attrName>
                                        </p:attrNameLst>
                                      </p:cBhvr>
                                      <p:tavLst>
                                        <p:tav tm="0">
                                          <p:val>
                                            <p:strVal val="#ppt_h"/>
                                          </p:val>
                                        </p:tav>
                                        <p:tav tm="100000">
                                          <p:val>
                                            <p:strVal val="#ppt_h"/>
                                          </p:val>
                                        </p:tav>
                                      </p:tavLst>
                                    </p:anim>
                                    <p:animEffect transition="in" filter="fade">
                                      <p:cBhvr>
                                        <p:cTn id="62" dur="1000"/>
                                        <p:tgtEl>
                                          <p:spTgt spid="24"/>
                                        </p:tgtEl>
                                      </p:cBhvr>
                                    </p:animEffect>
                                  </p:childTnLst>
                                </p:cTn>
                              </p:par>
                              <p:par>
                                <p:cTn id="63" presetID="50" presetClass="entr" presetSubtype="0" decel="100000" fill="hold" grpId="0" nodeType="withEffect">
                                  <p:stCondLst>
                                    <p:cond delay="5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1000" fill="hold"/>
                                        <p:tgtEl>
                                          <p:spTgt spid="22"/>
                                        </p:tgtEl>
                                        <p:attrNameLst>
                                          <p:attrName>ppt_w</p:attrName>
                                        </p:attrNameLst>
                                      </p:cBhvr>
                                      <p:tavLst>
                                        <p:tav tm="0">
                                          <p:val>
                                            <p:strVal val="#ppt_w+.3"/>
                                          </p:val>
                                        </p:tav>
                                        <p:tav tm="100000">
                                          <p:val>
                                            <p:strVal val="#ppt_w"/>
                                          </p:val>
                                        </p:tav>
                                      </p:tavLst>
                                    </p:anim>
                                    <p:anim calcmode="lin" valueType="num">
                                      <p:cBhvr>
                                        <p:cTn id="66" dur="1000" fill="hold"/>
                                        <p:tgtEl>
                                          <p:spTgt spid="22"/>
                                        </p:tgtEl>
                                        <p:attrNameLst>
                                          <p:attrName>ppt_h</p:attrName>
                                        </p:attrNameLst>
                                      </p:cBhvr>
                                      <p:tavLst>
                                        <p:tav tm="0">
                                          <p:val>
                                            <p:strVal val="#ppt_h"/>
                                          </p:val>
                                        </p:tav>
                                        <p:tav tm="100000">
                                          <p:val>
                                            <p:strVal val="#ppt_h"/>
                                          </p:val>
                                        </p:tav>
                                      </p:tavLst>
                                    </p:anim>
                                    <p:animEffect transition="in" filter="fade">
                                      <p:cBhvr>
                                        <p:cTn id="67" dur="1000"/>
                                        <p:tgtEl>
                                          <p:spTgt spid="22"/>
                                        </p:tgtEl>
                                      </p:cBhvr>
                                    </p:animEffect>
                                  </p:childTnLst>
                                </p:cTn>
                              </p:par>
                              <p:par>
                                <p:cTn id="68" presetID="31" presetClass="entr" presetSubtype="0" fill="hold" grpId="0" nodeType="withEffect">
                                  <p:stCondLst>
                                    <p:cond delay="500"/>
                                  </p:stCondLst>
                                  <p:childTnLst>
                                    <p:set>
                                      <p:cBhvr>
                                        <p:cTn id="69" dur="1" fill="hold">
                                          <p:stCondLst>
                                            <p:cond delay="0"/>
                                          </p:stCondLst>
                                        </p:cTn>
                                        <p:tgtEl>
                                          <p:spTgt spid="2"/>
                                        </p:tgtEl>
                                        <p:attrNameLst>
                                          <p:attrName>style.visibility</p:attrName>
                                        </p:attrNameLst>
                                      </p:cBhvr>
                                      <p:to>
                                        <p:strVal val="visible"/>
                                      </p:to>
                                    </p:set>
                                    <p:anim calcmode="lin" valueType="num">
                                      <p:cBhvr>
                                        <p:cTn id="70" dur="1000" fill="hold"/>
                                        <p:tgtEl>
                                          <p:spTgt spid="2"/>
                                        </p:tgtEl>
                                        <p:attrNameLst>
                                          <p:attrName>ppt_w</p:attrName>
                                        </p:attrNameLst>
                                      </p:cBhvr>
                                      <p:tavLst>
                                        <p:tav tm="0">
                                          <p:val>
                                            <p:fltVal val="0"/>
                                          </p:val>
                                        </p:tav>
                                        <p:tav tm="100000">
                                          <p:val>
                                            <p:strVal val="#ppt_w"/>
                                          </p:val>
                                        </p:tav>
                                      </p:tavLst>
                                    </p:anim>
                                    <p:anim calcmode="lin" valueType="num">
                                      <p:cBhvr>
                                        <p:cTn id="71" dur="1000" fill="hold"/>
                                        <p:tgtEl>
                                          <p:spTgt spid="2"/>
                                        </p:tgtEl>
                                        <p:attrNameLst>
                                          <p:attrName>ppt_h</p:attrName>
                                        </p:attrNameLst>
                                      </p:cBhvr>
                                      <p:tavLst>
                                        <p:tav tm="0">
                                          <p:val>
                                            <p:fltVal val="0"/>
                                          </p:val>
                                        </p:tav>
                                        <p:tav tm="100000">
                                          <p:val>
                                            <p:strVal val="#ppt_h"/>
                                          </p:val>
                                        </p:tav>
                                      </p:tavLst>
                                    </p:anim>
                                    <p:anim calcmode="lin" valueType="num">
                                      <p:cBhvr>
                                        <p:cTn id="72" dur="1000" fill="hold"/>
                                        <p:tgtEl>
                                          <p:spTgt spid="2"/>
                                        </p:tgtEl>
                                        <p:attrNameLst>
                                          <p:attrName>style.rotation</p:attrName>
                                        </p:attrNameLst>
                                      </p:cBhvr>
                                      <p:tavLst>
                                        <p:tav tm="0">
                                          <p:val>
                                            <p:fltVal val="90"/>
                                          </p:val>
                                        </p:tav>
                                        <p:tav tm="100000">
                                          <p:val>
                                            <p:fltVal val="0"/>
                                          </p:val>
                                        </p:tav>
                                      </p:tavLst>
                                    </p:anim>
                                    <p:animEffect transition="in" filter="fade">
                                      <p:cBhvr>
                                        <p:cTn id="7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4" grpId="0" animBg="1"/>
      <p:bldP spid="18" grpId="0"/>
      <p:bldP spid="19" grpId="0" animBg="1"/>
      <p:bldP spid="21" grpId="0"/>
      <p:bldP spid="22" grpId="0"/>
      <p:bldP spid="23" grpId="0" animBg="1"/>
      <p:bldP spid="24" grpId="0"/>
      <p:bldP spid="25" grpId="0" animBg="1"/>
      <p:bldP spid="2" grpId="0" animBg="1"/>
      <p:bldP spid="2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4810894" y="2241370"/>
            <a:ext cx="6187306" cy="1516653"/>
          </a:xfrm>
          <a:prstGeom prst="roundRect">
            <a:avLst>
              <a:gd name="adj" fmla="val 2549"/>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5302339" y="2524828"/>
            <a:ext cx="2954655" cy="923330"/>
          </a:xfrm>
          <a:prstGeom prst="rect">
            <a:avLst/>
          </a:prstGeom>
          <a:noFill/>
        </p:spPr>
        <p:txBody>
          <a:bodyPr wrap="none" rtlCol="0">
            <a:spAutoFit/>
          </a:bodyPr>
          <a:lstStyle/>
          <a:p>
            <a:r>
              <a:rPr lang="zh-CN" altLang="en-US" sz="5400" dirty="0">
                <a:solidFill>
                  <a:schemeClr val="accent4"/>
                </a:solidFill>
                <a:latin typeface="+mj-ea"/>
                <a:ea typeface="+mj-ea"/>
              </a:rPr>
              <a:t>论文框架</a:t>
            </a:r>
          </a:p>
        </p:txBody>
      </p:sp>
      <p:sp>
        <p:nvSpPr>
          <p:cNvPr id="3" name="矩形 2"/>
          <p:cNvSpPr/>
          <p:nvPr/>
        </p:nvSpPr>
        <p:spPr>
          <a:xfrm>
            <a:off x="5173251" y="3886785"/>
            <a:ext cx="758541" cy="415498"/>
          </a:xfrm>
          <a:prstGeom prst="rect">
            <a:avLst/>
          </a:prstGeom>
        </p:spPr>
        <p:txBody>
          <a:bodyPr wrap="none">
            <a:spAutoFit/>
          </a:bodyPr>
          <a:lstStyle/>
          <a:p>
            <a:pPr>
              <a:lnSpc>
                <a:spcPct val="150000"/>
              </a:lnSpc>
            </a:pPr>
            <a:r>
              <a:rPr lang="en-US" altLang="zh-CN" sz="1400" dirty="0" smtClean="0">
                <a:solidFill>
                  <a:schemeClr val="accent1"/>
                </a:solidFill>
                <a:latin typeface="+mn-ea"/>
              </a:rPr>
              <a:t>1. </a:t>
            </a:r>
            <a:r>
              <a:rPr lang="zh-CN" altLang="en-US" sz="1400" dirty="0" smtClean="0">
                <a:solidFill>
                  <a:schemeClr val="accent1"/>
                </a:solidFill>
                <a:latin typeface="+mn-ea"/>
              </a:rPr>
              <a:t>绪论</a:t>
            </a:r>
            <a:endParaRPr lang="zh-CN" altLang="en-US" sz="1400" dirty="0">
              <a:solidFill>
                <a:schemeClr val="accent1"/>
              </a:solidFill>
              <a:latin typeface="+mn-ea"/>
            </a:endParaRPr>
          </a:p>
        </p:txBody>
      </p:sp>
      <p:sp>
        <p:nvSpPr>
          <p:cNvPr id="11" name="文本框 10"/>
          <p:cNvSpPr txBox="1"/>
          <p:nvPr/>
        </p:nvSpPr>
        <p:spPr>
          <a:xfrm>
            <a:off x="1932768" y="2241370"/>
            <a:ext cx="1635384" cy="2646878"/>
          </a:xfrm>
          <a:prstGeom prst="rect">
            <a:avLst/>
          </a:prstGeom>
          <a:noFill/>
        </p:spPr>
        <p:txBody>
          <a:bodyPr wrap="none" rtlCol="0" anchor="ctr">
            <a:spAutoFit/>
          </a:bodyPr>
          <a:lstStyle/>
          <a:p>
            <a:r>
              <a:rPr lang="en-US" altLang="zh-CN" sz="16600" dirty="0" smtClean="0">
                <a:solidFill>
                  <a:schemeClr val="accent2"/>
                </a:solidFill>
                <a:latin typeface="+mj-ea"/>
                <a:ea typeface="+mj-ea"/>
              </a:rPr>
              <a:t>0</a:t>
            </a:r>
            <a:endParaRPr lang="zh-CN" altLang="en-US" sz="16600" dirty="0">
              <a:solidFill>
                <a:schemeClr val="accent2"/>
              </a:solidFill>
              <a:latin typeface="+mj-ea"/>
              <a:ea typeface="+mj-ea"/>
            </a:endParaRPr>
          </a:p>
        </p:txBody>
      </p:sp>
      <p:sp>
        <p:nvSpPr>
          <p:cNvPr id="14" name="文本框 13"/>
          <p:cNvSpPr txBox="1"/>
          <p:nvPr/>
        </p:nvSpPr>
        <p:spPr>
          <a:xfrm>
            <a:off x="2067530" y="3712489"/>
            <a:ext cx="1319442" cy="497510"/>
          </a:xfrm>
          <a:prstGeom prst="rect">
            <a:avLst/>
          </a:prstGeom>
          <a:solidFill>
            <a:schemeClr val="bg1"/>
          </a:solidFill>
        </p:spPr>
        <p:txBody>
          <a:bodyPr wrap="square" lIns="0" tIns="0" rIns="0" bIns="0" rtlCol="0" anchor="t">
            <a:noAutofit/>
          </a:bodyPr>
          <a:lstStyle/>
          <a:p>
            <a:pPr algn="ctr"/>
            <a:r>
              <a:rPr lang="en-US" altLang="zh-CN" sz="2800" dirty="0" smtClean="0">
                <a:solidFill>
                  <a:schemeClr val="accent2"/>
                </a:solidFill>
                <a:latin typeface="+mj-ea"/>
                <a:ea typeface="+mj-ea"/>
              </a:rPr>
              <a:t>PART</a:t>
            </a:r>
            <a:endParaRPr lang="zh-CN" altLang="en-US" sz="2800" dirty="0">
              <a:solidFill>
                <a:schemeClr val="accent2"/>
              </a:solidFill>
              <a:latin typeface="+mj-ea"/>
              <a:ea typeface="+mj-ea"/>
            </a:endParaRPr>
          </a:p>
        </p:txBody>
      </p:sp>
      <p:sp>
        <p:nvSpPr>
          <p:cNvPr id="9" name="矩形 8"/>
          <p:cNvSpPr/>
          <p:nvPr/>
        </p:nvSpPr>
        <p:spPr>
          <a:xfrm>
            <a:off x="5173251" y="4325412"/>
            <a:ext cx="2390398" cy="415498"/>
          </a:xfrm>
          <a:prstGeom prst="rect">
            <a:avLst/>
          </a:prstGeom>
        </p:spPr>
        <p:txBody>
          <a:bodyPr wrap="none">
            <a:spAutoFit/>
          </a:bodyPr>
          <a:lstStyle/>
          <a:p>
            <a:pPr>
              <a:lnSpc>
                <a:spcPct val="150000"/>
              </a:lnSpc>
            </a:pPr>
            <a:r>
              <a:rPr lang="en-US" altLang="zh-CN" sz="1400" dirty="0" smtClean="0">
                <a:solidFill>
                  <a:schemeClr val="accent1"/>
                </a:solidFill>
                <a:latin typeface="+mn-ea"/>
              </a:rPr>
              <a:t>2. </a:t>
            </a:r>
            <a:r>
              <a:rPr lang="zh-CN" altLang="en-US" sz="1400" dirty="0" smtClean="0">
                <a:solidFill>
                  <a:schemeClr val="accent1"/>
                </a:solidFill>
                <a:latin typeface="+mn-ea"/>
              </a:rPr>
              <a:t>产生</a:t>
            </a:r>
            <a:r>
              <a:rPr lang="zh-CN" altLang="en-US" sz="1400" dirty="0">
                <a:solidFill>
                  <a:schemeClr val="accent1"/>
                </a:solidFill>
                <a:latin typeface="+mn-ea"/>
              </a:rPr>
              <a:t>与发展及特点和模式</a:t>
            </a:r>
          </a:p>
        </p:txBody>
      </p:sp>
      <p:sp>
        <p:nvSpPr>
          <p:cNvPr id="10" name="矩形 9"/>
          <p:cNvSpPr/>
          <p:nvPr/>
        </p:nvSpPr>
        <p:spPr>
          <a:xfrm>
            <a:off x="5173251" y="4751791"/>
            <a:ext cx="2390398" cy="415498"/>
          </a:xfrm>
          <a:prstGeom prst="rect">
            <a:avLst/>
          </a:prstGeom>
        </p:spPr>
        <p:txBody>
          <a:bodyPr wrap="none">
            <a:spAutoFit/>
          </a:bodyPr>
          <a:lstStyle/>
          <a:p>
            <a:pPr>
              <a:lnSpc>
                <a:spcPct val="150000"/>
              </a:lnSpc>
            </a:pPr>
            <a:r>
              <a:rPr lang="en-US" altLang="zh-CN" sz="1400" dirty="0" smtClean="0">
                <a:solidFill>
                  <a:schemeClr val="accent1"/>
                </a:solidFill>
                <a:latin typeface="+mn-ea"/>
              </a:rPr>
              <a:t>3. </a:t>
            </a:r>
            <a:r>
              <a:rPr lang="zh-CN" altLang="en-US" sz="1400" dirty="0" smtClean="0">
                <a:solidFill>
                  <a:schemeClr val="accent1"/>
                </a:solidFill>
                <a:latin typeface="+mn-ea"/>
              </a:rPr>
              <a:t>研究</a:t>
            </a:r>
            <a:r>
              <a:rPr lang="zh-CN" altLang="en-US" sz="1400" dirty="0">
                <a:solidFill>
                  <a:schemeClr val="accent1"/>
                </a:solidFill>
                <a:latin typeface="+mn-ea"/>
              </a:rPr>
              <a:t>课题的发展状况分析</a:t>
            </a:r>
          </a:p>
        </p:txBody>
      </p:sp>
      <p:sp>
        <p:nvSpPr>
          <p:cNvPr id="73" name="文本框 72"/>
          <p:cNvSpPr txBox="1"/>
          <p:nvPr/>
        </p:nvSpPr>
        <p:spPr>
          <a:xfrm>
            <a:off x="3310927" y="2241370"/>
            <a:ext cx="1635384" cy="2646878"/>
          </a:xfrm>
          <a:prstGeom prst="rect">
            <a:avLst/>
          </a:prstGeom>
          <a:noFill/>
        </p:spPr>
        <p:txBody>
          <a:bodyPr wrap="none" rtlCol="0" anchor="ctr">
            <a:spAutoFit/>
          </a:bodyPr>
          <a:lstStyle/>
          <a:p>
            <a:r>
              <a:rPr lang="en-US" altLang="zh-CN" sz="16600" dirty="0" smtClean="0">
                <a:solidFill>
                  <a:schemeClr val="accent1"/>
                </a:solidFill>
                <a:latin typeface="+mj-ea"/>
                <a:ea typeface="+mj-ea"/>
              </a:rPr>
              <a:t>3</a:t>
            </a:r>
            <a:endParaRPr lang="zh-CN" altLang="en-US" sz="16600" dirty="0">
              <a:solidFill>
                <a:schemeClr val="accent1"/>
              </a:solidFill>
              <a:latin typeface="+mj-ea"/>
              <a:ea typeface="+mj-ea"/>
            </a:endParaRPr>
          </a:p>
        </p:txBody>
      </p:sp>
      <p:sp>
        <p:nvSpPr>
          <p:cNvPr id="76" name="矩形 75"/>
          <p:cNvSpPr/>
          <p:nvPr/>
        </p:nvSpPr>
        <p:spPr>
          <a:xfrm>
            <a:off x="7790589" y="3886785"/>
            <a:ext cx="2390398" cy="415498"/>
          </a:xfrm>
          <a:prstGeom prst="rect">
            <a:avLst/>
          </a:prstGeom>
        </p:spPr>
        <p:txBody>
          <a:bodyPr wrap="none">
            <a:spAutoFit/>
          </a:bodyPr>
          <a:lstStyle/>
          <a:p>
            <a:pPr>
              <a:lnSpc>
                <a:spcPct val="150000"/>
              </a:lnSpc>
            </a:pPr>
            <a:r>
              <a:rPr lang="en-US" altLang="zh-CN" sz="1400" dirty="0" smtClean="0">
                <a:solidFill>
                  <a:schemeClr val="accent1"/>
                </a:solidFill>
                <a:latin typeface="+mn-ea"/>
              </a:rPr>
              <a:t>4. </a:t>
            </a:r>
            <a:r>
              <a:rPr lang="zh-CN" altLang="en-US" sz="1400" dirty="0" smtClean="0">
                <a:solidFill>
                  <a:schemeClr val="accent1"/>
                </a:solidFill>
                <a:latin typeface="+mn-ea"/>
              </a:rPr>
              <a:t>研究</a:t>
            </a:r>
            <a:r>
              <a:rPr lang="zh-CN" altLang="en-US" sz="1400" dirty="0">
                <a:solidFill>
                  <a:schemeClr val="accent1"/>
                </a:solidFill>
                <a:latin typeface="+mn-ea"/>
              </a:rPr>
              <a:t>课题发展模式的构建</a:t>
            </a:r>
          </a:p>
        </p:txBody>
      </p:sp>
      <p:sp>
        <p:nvSpPr>
          <p:cNvPr id="78" name="矩形 77"/>
          <p:cNvSpPr/>
          <p:nvPr/>
        </p:nvSpPr>
        <p:spPr>
          <a:xfrm>
            <a:off x="7790589" y="4325412"/>
            <a:ext cx="2749471" cy="387094"/>
          </a:xfrm>
          <a:prstGeom prst="rect">
            <a:avLst/>
          </a:prstGeom>
        </p:spPr>
        <p:txBody>
          <a:bodyPr wrap="none">
            <a:spAutoFit/>
          </a:bodyPr>
          <a:lstStyle/>
          <a:p>
            <a:pPr>
              <a:lnSpc>
                <a:spcPct val="150000"/>
              </a:lnSpc>
            </a:pPr>
            <a:r>
              <a:rPr lang="en-US" altLang="zh-CN" sz="1400" dirty="0" smtClean="0">
                <a:solidFill>
                  <a:schemeClr val="accent1"/>
                </a:solidFill>
                <a:latin typeface="+mn-ea"/>
              </a:rPr>
              <a:t>5. </a:t>
            </a:r>
            <a:r>
              <a:rPr lang="zh-CN" altLang="en-US" sz="1400" dirty="0" smtClean="0">
                <a:solidFill>
                  <a:schemeClr val="accent1"/>
                </a:solidFill>
                <a:latin typeface="+mn-ea"/>
              </a:rPr>
              <a:t>研究</a:t>
            </a:r>
            <a:r>
              <a:rPr lang="zh-CN" altLang="en-US" sz="1400" dirty="0">
                <a:solidFill>
                  <a:schemeClr val="accent1"/>
                </a:solidFill>
                <a:latin typeface="+mn-ea"/>
              </a:rPr>
              <a:t>课题发展模式的保障措施</a:t>
            </a:r>
          </a:p>
        </p:txBody>
      </p:sp>
      <p:sp>
        <p:nvSpPr>
          <p:cNvPr id="22" name="Freeform 18"/>
          <p:cNvSpPr>
            <a:spLocks noEditPoints="1"/>
          </p:cNvSpPr>
          <p:nvPr/>
        </p:nvSpPr>
        <p:spPr bwMode="auto">
          <a:xfrm>
            <a:off x="1747142" y="2357677"/>
            <a:ext cx="1604161" cy="911513"/>
          </a:xfrm>
          <a:custGeom>
            <a:avLst/>
            <a:gdLst>
              <a:gd name="T0" fmla="*/ 245 w 589"/>
              <a:gd name="T1" fmla="*/ 311 h 334"/>
              <a:gd name="T2" fmla="*/ 243 w 589"/>
              <a:gd name="T3" fmla="*/ 244 h 334"/>
              <a:gd name="T4" fmla="*/ 236 w 589"/>
              <a:gd name="T5" fmla="*/ 238 h 334"/>
              <a:gd name="T6" fmla="*/ 223 w 589"/>
              <a:gd name="T7" fmla="*/ 240 h 334"/>
              <a:gd name="T8" fmla="*/ 218 w 589"/>
              <a:gd name="T9" fmla="*/ 239 h 334"/>
              <a:gd name="T10" fmla="*/ 156 w 589"/>
              <a:gd name="T11" fmla="*/ 211 h 334"/>
              <a:gd name="T12" fmla="*/ 148 w 589"/>
              <a:gd name="T13" fmla="*/ 216 h 334"/>
              <a:gd name="T14" fmla="*/ 151 w 589"/>
              <a:gd name="T15" fmla="*/ 252 h 334"/>
              <a:gd name="T16" fmla="*/ 153 w 589"/>
              <a:gd name="T17" fmla="*/ 254 h 334"/>
              <a:gd name="T18" fmla="*/ 199 w 589"/>
              <a:gd name="T19" fmla="*/ 296 h 334"/>
              <a:gd name="T20" fmla="*/ 237 w 589"/>
              <a:gd name="T21" fmla="*/ 317 h 334"/>
              <a:gd name="T22" fmla="*/ 245 w 589"/>
              <a:gd name="T23" fmla="*/ 311 h 334"/>
              <a:gd name="T24" fmla="*/ 521 w 589"/>
              <a:gd name="T25" fmla="*/ 220 h 334"/>
              <a:gd name="T26" fmla="*/ 524 w 589"/>
              <a:gd name="T27" fmla="*/ 223 h 334"/>
              <a:gd name="T28" fmla="*/ 534 w 589"/>
              <a:gd name="T29" fmla="*/ 235 h 334"/>
              <a:gd name="T30" fmla="*/ 536 w 589"/>
              <a:gd name="T31" fmla="*/ 238 h 334"/>
              <a:gd name="T32" fmla="*/ 552 w 589"/>
              <a:gd name="T33" fmla="*/ 262 h 334"/>
              <a:gd name="T34" fmla="*/ 527 w 589"/>
              <a:gd name="T35" fmla="*/ 320 h 334"/>
              <a:gd name="T36" fmla="*/ 520 w 589"/>
              <a:gd name="T37" fmla="*/ 313 h 334"/>
              <a:gd name="T38" fmla="*/ 501 w 589"/>
              <a:gd name="T39" fmla="*/ 268 h 334"/>
              <a:gd name="T40" fmla="*/ 506 w 589"/>
              <a:gd name="T41" fmla="*/ 244 h 334"/>
              <a:gd name="T42" fmla="*/ 506 w 589"/>
              <a:gd name="T43" fmla="*/ 241 h 334"/>
              <a:gd name="T44" fmla="*/ 505 w 589"/>
              <a:gd name="T45" fmla="*/ 235 h 334"/>
              <a:gd name="T46" fmla="*/ 510 w 589"/>
              <a:gd name="T47" fmla="*/ 226 h 334"/>
              <a:gd name="T48" fmla="*/ 511 w 589"/>
              <a:gd name="T49" fmla="*/ 222 h 334"/>
              <a:gd name="T50" fmla="*/ 495 w 589"/>
              <a:gd name="T51" fmla="*/ 174 h 334"/>
              <a:gd name="T52" fmla="*/ 491 w 589"/>
              <a:gd name="T53" fmla="*/ 173 h 334"/>
              <a:gd name="T54" fmla="*/ 224 w 589"/>
              <a:gd name="T55" fmla="*/ 227 h 334"/>
              <a:gd name="T56" fmla="*/ 221 w 589"/>
              <a:gd name="T57" fmla="*/ 227 h 334"/>
              <a:gd name="T58" fmla="*/ 95 w 589"/>
              <a:gd name="T59" fmla="*/ 162 h 334"/>
              <a:gd name="T60" fmla="*/ 5 w 589"/>
              <a:gd name="T61" fmla="*/ 81 h 334"/>
              <a:gd name="T62" fmla="*/ 9 w 589"/>
              <a:gd name="T63" fmla="*/ 72 h 334"/>
              <a:gd name="T64" fmla="*/ 194 w 589"/>
              <a:gd name="T65" fmla="*/ 51 h 334"/>
              <a:gd name="T66" fmla="*/ 372 w 589"/>
              <a:gd name="T67" fmla="*/ 0 h 334"/>
              <a:gd name="T68" fmla="*/ 378 w 589"/>
              <a:gd name="T69" fmla="*/ 2 h 334"/>
              <a:gd name="T70" fmla="*/ 484 w 589"/>
              <a:gd name="T71" fmla="*/ 84 h 334"/>
              <a:gd name="T72" fmla="*/ 581 w 589"/>
              <a:gd name="T73" fmla="*/ 132 h 334"/>
              <a:gd name="T74" fmla="*/ 581 w 589"/>
              <a:gd name="T75" fmla="*/ 143 h 334"/>
              <a:gd name="T76" fmla="*/ 507 w 589"/>
              <a:gd name="T77" fmla="*/ 167 h 334"/>
              <a:gd name="T78" fmla="*/ 505 w 589"/>
              <a:gd name="T79" fmla="*/ 172 h 334"/>
              <a:gd name="T80" fmla="*/ 521 w 589"/>
              <a:gd name="T81" fmla="*/ 220 h 334"/>
              <a:gd name="T82" fmla="*/ 452 w 589"/>
              <a:gd name="T83" fmla="*/ 197 h 334"/>
              <a:gd name="T84" fmla="*/ 458 w 589"/>
              <a:gd name="T85" fmla="*/ 209 h 334"/>
              <a:gd name="T86" fmla="*/ 456 w 589"/>
              <a:gd name="T87" fmla="*/ 234 h 334"/>
              <a:gd name="T88" fmla="*/ 451 w 589"/>
              <a:gd name="T89" fmla="*/ 258 h 334"/>
              <a:gd name="T90" fmla="*/ 448 w 589"/>
              <a:gd name="T91" fmla="*/ 262 h 334"/>
              <a:gd name="T92" fmla="*/ 355 w 589"/>
              <a:gd name="T93" fmla="*/ 298 h 334"/>
              <a:gd name="T94" fmla="*/ 264 w 589"/>
              <a:gd name="T95" fmla="*/ 321 h 334"/>
              <a:gd name="T96" fmla="*/ 258 w 589"/>
              <a:gd name="T97" fmla="*/ 316 h 334"/>
              <a:gd name="T98" fmla="*/ 255 w 589"/>
              <a:gd name="T99" fmla="*/ 241 h 334"/>
              <a:gd name="T100" fmla="*/ 260 w 589"/>
              <a:gd name="T101" fmla="*/ 235 h 334"/>
              <a:gd name="T102" fmla="*/ 452 w 589"/>
              <a:gd name="T103" fmla="*/ 19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89" h="334">
                <a:moveTo>
                  <a:pt x="245" y="311"/>
                </a:moveTo>
                <a:cubicBezTo>
                  <a:pt x="244" y="289"/>
                  <a:pt x="243" y="266"/>
                  <a:pt x="243" y="244"/>
                </a:cubicBezTo>
                <a:cubicBezTo>
                  <a:pt x="242" y="241"/>
                  <a:pt x="239" y="238"/>
                  <a:pt x="236" y="238"/>
                </a:cubicBezTo>
                <a:cubicBezTo>
                  <a:pt x="232" y="239"/>
                  <a:pt x="228" y="239"/>
                  <a:pt x="223" y="240"/>
                </a:cubicBezTo>
                <a:cubicBezTo>
                  <a:pt x="221" y="240"/>
                  <a:pt x="220" y="240"/>
                  <a:pt x="218" y="239"/>
                </a:cubicBezTo>
                <a:cubicBezTo>
                  <a:pt x="194" y="229"/>
                  <a:pt x="173" y="219"/>
                  <a:pt x="156" y="211"/>
                </a:cubicBezTo>
                <a:cubicBezTo>
                  <a:pt x="152" y="209"/>
                  <a:pt x="147" y="212"/>
                  <a:pt x="148" y="216"/>
                </a:cubicBezTo>
                <a:cubicBezTo>
                  <a:pt x="148" y="228"/>
                  <a:pt x="149" y="241"/>
                  <a:pt x="151" y="252"/>
                </a:cubicBezTo>
                <a:cubicBezTo>
                  <a:pt x="152" y="253"/>
                  <a:pt x="152" y="254"/>
                  <a:pt x="153" y="254"/>
                </a:cubicBezTo>
                <a:cubicBezTo>
                  <a:pt x="167" y="270"/>
                  <a:pt x="183" y="284"/>
                  <a:pt x="199" y="296"/>
                </a:cubicBezTo>
                <a:cubicBezTo>
                  <a:pt x="211" y="304"/>
                  <a:pt x="224" y="311"/>
                  <a:pt x="237" y="317"/>
                </a:cubicBezTo>
                <a:cubicBezTo>
                  <a:pt x="241" y="318"/>
                  <a:pt x="245" y="316"/>
                  <a:pt x="245" y="311"/>
                </a:cubicBezTo>
                <a:close/>
                <a:moveTo>
                  <a:pt x="521" y="220"/>
                </a:moveTo>
                <a:cubicBezTo>
                  <a:pt x="522" y="222"/>
                  <a:pt x="522" y="222"/>
                  <a:pt x="524" y="223"/>
                </a:cubicBezTo>
                <a:cubicBezTo>
                  <a:pt x="530" y="224"/>
                  <a:pt x="534" y="229"/>
                  <a:pt x="534" y="235"/>
                </a:cubicBezTo>
                <a:cubicBezTo>
                  <a:pt x="534" y="237"/>
                  <a:pt x="534" y="237"/>
                  <a:pt x="536" y="238"/>
                </a:cubicBezTo>
                <a:cubicBezTo>
                  <a:pt x="545" y="241"/>
                  <a:pt x="551" y="249"/>
                  <a:pt x="552" y="262"/>
                </a:cubicBezTo>
                <a:cubicBezTo>
                  <a:pt x="553" y="279"/>
                  <a:pt x="539" y="308"/>
                  <a:pt x="527" y="320"/>
                </a:cubicBezTo>
                <a:cubicBezTo>
                  <a:pt x="512" y="334"/>
                  <a:pt x="515" y="327"/>
                  <a:pt x="520" y="313"/>
                </a:cubicBezTo>
                <a:cubicBezTo>
                  <a:pt x="524" y="300"/>
                  <a:pt x="504" y="290"/>
                  <a:pt x="501" y="268"/>
                </a:cubicBezTo>
                <a:cubicBezTo>
                  <a:pt x="500" y="257"/>
                  <a:pt x="501" y="249"/>
                  <a:pt x="506" y="244"/>
                </a:cubicBezTo>
                <a:cubicBezTo>
                  <a:pt x="507" y="243"/>
                  <a:pt x="507" y="242"/>
                  <a:pt x="506" y="241"/>
                </a:cubicBezTo>
                <a:cubicBezTo>
                  <a:pt x="506" y="239"/>
                  <a:pt x="505" y="237"/>
                  <a:pt x="505" y="235"/>
                </a:cubicBezTo>
                <a:cubicBezTo>
                  <a:pt x="505" y="232"/>
                  <a:pt x="507" y="228"/>
                  <a:pt x="510" y="226"/>
                </a:cubicBezTo>
                <a:cubicBezTo>
                  <a:pt x="511" y="224"/>
                  <a:pt x="511" y="224"/>
                  <a:pt x="511" y="222"/>
                </a:cubicBezTo>
                <a:cubicBezTo>
                  <a:pt x="505" y="202"/>
                  <a:pt x="500" y="187"/>
                  <a:pt x="495" y="174"/>
                </a:cubicBezTo>
                <a:cubicBezTo>
                  <a:pt x="495" y="173"/>
                  <a:pt x="493" y="172"/>
                  <a:pt x="491" y="173"/>
                </a:cubicBezTo>
                <a:cubicBezTo>
                  <a:pt x="405" y="199"/>
                  <a:pt x="327" y="215"/>
                  <a:pt x="224" y="227"/>
                </a:cubicBezTo>
                <a:cubicBezTo>
                  <a:pt x="223" y="227"/>
                  <a:pt x="222" y="227"/>
                  <a:pt x="221" y="227"/>
                </a:cubicBezTo>
                <a:cubicBezTo>
                  <a:pt x="162" y="201"/>
                  <a:pt x="127" y="184"/>
                  <a:pt x="95" y="162"/>
                </a:cubicBezTo>
                <a:cubicBezTo>
                  <a:pt x="67" y="142"/>
                  <a:pt x="42" y="118"/>
                  <a:pt x="5" y="81"/>
                </a:cubicBezTo>
                <a:cubicBezTo>
                  <a:pt x="2" y="78"/>
                  <a:pt x="0" y="72"/>
                  <a:pt x="9" y="72"/>
                </a:cubicBezTo>
                <a:cubicBezTo>
                  <a:pt x="86" y="67"/>
                  <a:pt x="142" y="61"/>
                  <a:pt x="194" y="51"/>
                </a:cubicBezTo>
                <a:cubicBezTo>
                  <a:pt x="250" y="40"/>
                  <a:pt x="302" y="25"/>
                  <a:pt x="372" y="0"/>
                </a:cubicBezTo>
                <a:cubicBezTo>
                  <a:pt x="374" y="0"/>
                  <a:pt x="376" y="0"/>
                  <a:pt x="378" y="2"/>
                </a:cubicBezTo>
                <a:cubicBezTo>
                  <a:pt x="416" y="37"/>
                  <a:pt x="449" y="63"/>
                  <a:pt x="484" y="84"/>
                </a:cubicBezTo>
                <a:cubicBezTo>
                  <a:pt x="514" y="102"/>
                  <a:pt x="545" y="117"/>
                  <a:pt x="581" y="132"/>
                </a:cubicBezTo>
                <a:cubicBezTo>
                  <a:pt x="589" y="135"/>
                  <a:pt x="589" y="140"/>
                  <a:pt x="581" y="143"/>
                </a:cubicBezTo>
                <a:cubicBezTo>
                  <a:pt x="555" y="152"/>
                  <a:pt x="531" y="160"/>
                  <a:pt x="507" y="167"/>
                </a:cubicBezTo>
                <a:cubicBezTo>
                  <a:pt x="505" y="168"/>
                  <a:pt x="504" y="170"/>
                  <a:pt x="505" y="172"/>
                </a:cubicBezTo>
                <a:cubicBezTo>
                  <a:pt x="509" y="184"/>
                  <a:pt x="514" y="199"/>
                  <a:pt x="521" y="220"/>
                </a:cubicBezTo>
                <a:close/>
                <a:moveTo>
                  <a:pt x="452" y="197"/>
                </a:moveTo>
                <a:cubicBezTo>
                  <a:pt x="460" y="195"/>
                  <a:pt x="459" y="205"/>
                  <a:pt x="458" y="209"/>
                </a:cubicBezTo>
                <a:cubicBezTo>
                  <a:pt x="457" y="218"/>
                  <a:pt x="457" y="226"/>
                  <a:pt x="456" y="234"/>
                </a:cubicBezTo>
                <a:cubicBezTo>
                  <a:pt x="454" y="242"/>
                  <a:pt x="453" y="250"/>
                  <a:pt x="451" y="258"/>
                </a:cubicBezTo>
                <a:cubicBezTo>
                  <a:pt x="451" y="260"/>
                  <a:pt x="450" y="261"/>
                  <a:pt x="448" y="262"/>
                </a:cubicBezTo>
                <a:cubicBezTo>
                  <a:pt x="418" y="276"/>
                  <a:pt x="387" y="288"/>
                  <a:pt x="355" y="298"/>
                </a:cubicBezTo>
                <a:cubicBezTo>
                  <a:pt x="326" y="307"/>
                  <a:pt x="295" y="315"/>
                  <a:pt x="264" y="321"/>
                </a:cubicBezTo>
                <a:cubicBezTo>
                  <a:pt x="261" y="321"/>
                  <a:pt x="258" y="319"/>
                  <a:pt x="258" y="316"/>
                </a:cubicBezTo>
                <a:cubicBezTo>
                  <a:pt x="257" y="291"/>
                  <a:pt x="256" y="266"/>
                  <a:pt x="255" y="241"/>
                </a:cubicBezTo>
                <a:cubicBezTo>
                  <a:pt x="255" y="238"/>
                  <a:pt x="257" y="236"/>
                  <a:pt x="260" y="235"/>
                </a:cubicBezTo>
                <a:cubicBezTo>
                  <a:pt x="325" y="227"/>
                  <a:pt x="389" y="214"/>
                  <a:pt x="452" y="197"/>
                </a:cubicBezTo>
                <a:close/>
              </a:path>
            </a:pathLst>
          </a:custGeom>
          <a:solidFill>
            <a:schemeClr val="accent1"/>
          </a:solidFill>
          <a:ln>
            <a:noFill/>
          </a:ln>
          <a:scene3d>
            <a:camera prst="orthographicFront"/>
            <a:lightRig rig="threePt" dir="t">
              <a:rot lat="0" lon="0" rev="20400000"/>
            </a:lightRig>
          </a:scene3d>
          <a:sp3d/>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iś1i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EEE113B-0770-4DDE-80FE-DB45BA33DDFF}"/>
              </a:ext>
            </a:extLst>
          </p:cNvPr>
          <p:cNvSpPr/>
          <p:nvPr/>
        </p:nvSpPr>
        <p:spPr bwMode="auto">
          <a:xfrm rot="17100000">
            <a:off x="9217721" y="948861"/>
            <a:ext cx="221326" cy="194195"/>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7 h 83"/>
              <a:gd name="T16" fmla="*/ 83 w 95"/>
              <a:gd name="T17" fmla="*/ 67 h 83"/>
              <a:gd name="T18" fmla="*/ 83 w 95"/>
              <a:gd name="T19" fmla="*/ 67 h 83"/>
              <a:gd name="T20" fmla="*/ 95 w 95"/>
              <a:gd name="T21" fmla="*/ 34 h 83"/>
              <a:gd name="T22" fmla="*/ 80 w 95"/>
              <a:gd name="T23" fmla="*/ 62 h 83"/>
              <a:gd name="T24" fmla="*/ 78 w 95"/>
              <a:gd name="T25" fmla="*/ 61 h 83"/>
              <a:gd name="T26" fmla="*/ 75 w 95"/>
              <a:gd name="T27" fmla="*/ 55 h 83"/>
              <a:gd name="T28" fmla="*/ 71 w 95"/>
              <a:gd name="T29" fmla="*/ 34 h 83"/>
              <a:gd name="T30" fmla="*/ 75 w 95"/>
              <a:gd name="T31" fmla="*/ 12 h 83"/>
              <a:gd name="T32" fmla="*/ 78 w 95"/>
              <a:gd name="T33" fmla="*/ 7 h 83"/>
              <a:gd name="T34" fmla="*/ 80 w 95"/>
              <a:gd name="T35" fmla="*/ 5 h 83"/>
              <a:gd name="T36" fmla="*/ 82 w 95"/>
              <a:gd name="T37" fmla="*/ 7 h 83"/>
              <a:gd name="T38" fmla="*/ 86 w 95"/>
              <a:gd name="T39" fmla="*/ 12 h 83"/>
              <a:gd name="T40" fmla="*/ 89 w 95"/>
              <a:gd name="T41" fmla="*/ 34 h 83"/>
              <a:gd name="T42" fmla="*/ 86 w 95"/>
              <a:gd name="T43" fmla="*/ 55 h 83"/>
              <a:gd name="T44" fmla="*/ 82 w 95"/>
              <a:gd name="T45" fmla="*/ 61 h 83"/>
              <a:gd name="T46" fmla="*/ 80 w 95"/>
              <a:gd name="T47" fmla="*/ 62 h 83"/>
              <a:gd name="T48" fmla="*/ 23 w 95"/>
              <a:gd name="T49" fmla="*/ 34 h 83"/>
              <a:gd name="T50" fmla="*/ 24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4 w 95"/>
              <a:gd name="T65" fmla="*/ 47 h 83"/>
              <a:gd name="T66" fmla="*/ 23 w 95"/>
              <a:gd name="T67" fmla="*/ 34 h 83"/>
              <a:gd name="T68" fmla="*/ 34 w 95"/>
              <a:gd name="T69" fmla="*/ 53 h 83"/>
              <a:gd name="T70" fmla="*/ 22 w 95"/>
              <a:gd name="T71" fmla="*/ 51 h 83"/>
              <a:gd name="T72" fmla="*/ 30 w 95"/>
              <a:gd name="T73" fmla="*/ 81 h 83"/>
              <a:gd name="T74" fmla="*/ 33 w 95"/>
              <a:gd name="T75" fmla="*/ 83 h 83"/>
              <a:gd name="T76" fmla="*/ 44 w 95"/>
              <a:gd name="T77" fmla="*/ 78 h 83"/>
              <a:gd name="T78" fmla="*/ 46 w 95"/>
              <a:gd name="T79" fmla="*/ 75 h 83"/>
              <a:gd name="T80" fmla="*/ 34 w 95"/>
              <a:gd name="T81" fmla="*/ 53 h 83"/>
              <a:gd name="T82" fmla="*/ 80 w 95"/>
              <a:gd name="T83" fmla="*/ 45 h 83"/>
              <a:gd name="T84" fmla="*/ 79 w 95"/>
              <a:gd name="T85" fmla="*/ 44 h 83"/>
              <a:gd name="T86" fmla="*/ 78 w 95"/>
              <a:gd name="T87" fmla="*/ 42 h 83"/>
              <a:gd name="T88" fmla="*/ 77 w 95"/>
              <a:gd name="T89" fmla="*/ 34 h 83"/>
              <a:gd name="T90" fmla="*/ 78 w 95"/>
              <a:gd name="T91" fmla="*/ 25 h 83"/>
              <a:gd name="T92" fmla="*/ 79 w 95"/>
              <a:gd name="T93" fmla="*/ 23 h 83"/>
              <a:gd name="T94" fmla="*/ 80 w 95"/>
              <a:gd name="T95" fmla="*/ 23 h 83"/>
              <a:gd name="T96" fmla="*/ 81 w 95"/>
              <a:gd name="T97" fmla="*/ 23 h 83"/>
              <a:gd name="T98" fmla="*/ 82 w 95"/>
              <a:gd name="T99" fmla="*/ 25 h 83"/>
              <a:gd name="T100" fmla="*/ 84 w 95"/>
              <a:gd name="T101" fmla="*/ 34 h 83"/>
              <a:gd name="T102" fmla="*/ 82 w 95"/>
              <a:gd name="T103" fmla="*/ 42 h 83"/>
              <a:gd name="T104" fmla="*/ 81 w 95"/>
              <a:gd name="T105" fmla="*/ 44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89" y="0"/>
                  <a:pt x="83" y="0"/>
                </a:cubicBezTo>
                <a:cubicBezTo>
                  <a:pt x="83" y="0"/>
                  <a:pt x="83" y="0"/>
                  <a:pt x="83" y="0"/>
                </a:cubicBezTo>
                <a:cubicBezTo>
                  <a:pt x="75" y="0"/>
                  <a:pt x="75" y="0"/>
                  <a:pt x="75" y="0"/>
                </a:cubicBezTo>
                <a:cubicBezTo>
                  <a:pt x="75" y="0"/>
                  <a:pt x="57" y="13"/>
                  <a:pt x="31" y="19"/>
                </a:cubicBezTo>
                <a:cubicBezTo>
                  <a:pt x="30" y="23"/>
                  <a:pt x="30" y="28"/>
                  <a:pt x="30" y="34"/>
                </a:cubicBezTo>
                <a:cubicBezTo>
                  <a:pt x="30" y="39"/>
                  <a:pt x="30" y="44"/>
                  <a:pt x="31" y="49"/>
                </a:cubicBezTo>
                <a:cubicBezTo>
                  <a:pt x="57" y="54"/>
                  <a:pt x="75" y="67"/>
                  <a:pt x="75" y="67"/>
                </a:cubicBezTo>
                <a:cubicBezTo>
                  <a:pt x="83" y="67"/>
                  <a:pt x="83" y="67"/>
                  <a:pt x="83" y="67"/>
                </a:cubicBezTo>
                <a:cubicBezTo>
                  <a:pt x="83" y="67"/>
                  <a:pt x="83" y="67"/>
                  <a:pt x="83" y="67"/>
                </a:cubicBezTo>
                <a:cubicBezTo>
                  <a:pt x="89" y="67"/>
                  <a:pt x="95" y="52"/>
                  <a:pt x="95" y="34"/>
                </a:cubicBezTo>
                <a:close/>
                <a:moveTo>
                  <a:pt x="80" y="62"/>
                </a:moveTo>
                <a:cubicBezTo>
                  <a:pt x="79" y="62"/>
                  <a:pt x="78" y="61"/>
                  <a:pt x="78" y="61"/>
                </a:cubicBezTo>
                <a:cubicBezTo>
                  <a:pt x="77" y="60"/>
                  <a:pt x="76" y="58"/>
                  <a:pt x="75" y="55"/>
                </a:cubicBezTo>
                <a:cubicBezTo>
                  <a:pt x="72" y="49"/>
                  <a:pt x="71" y="42"/>
                  <a:pt x="71" y="34"/>
                </a:cubicBezTo>
                <a:cubicBezTo>
                  <a:pt x="71" y="26"/>
                  <a:pt x="72" y="18"/>
                  <a:pt x="75" y="12"/>
                </a:cubicBezTo>
                <a:cubicBezTo>
                  <a:pt x="76" y="10"/>
                  <a:pt x="77" y="8"/>
                  <a:pt x="78" y="7"/>
                </a:cubicBezTo>
                <a:cubicBezTo>
                  <a:pt x="78" y="6"/>
                  <a:pt x="79" y="5"/>
                  <a:pt x="80" y="5"/>
                </a:cubicBezTo>
                <a:cubicBezTo>
                  <a:pt x="81" y="5"/>
                  <a:pt x="82" y="6"/>
                  <a:pt x="82" y="7"/>
                </a:cubicBezTo>
                <a:cubicBezTo>
                  <a:pt x="84" y="8"/>
                  <a:pt x="85" y="10"/>
                  <a:pt x="86" y="12"/>
                </a:cubicBezTo>
                <a:cubicBezTo>
                  <a:pt x="88" y="18"/>
                  <a:pt x="89" y="26"/>
                  <a:pt x="89" y="34"/>
                </a:cubicBezTo>
                <a:cubicBezTo>
                  <a:pt x="89" y="42"/>
                  <a:pt x="88" y="49"/>
                  <a:pt x="86" y="55"/>
                </a:cubicBezTo>
                <a:cubicBezTo>
                  <a:pt x="85" y="58"/>
                  <a:pt x="84" y="60"/>
                  <a:pt x="82" y="61"/>
                </a:cubicBezTo>
                <a:cubicBezTo>
                  <a:pt x="82" y="61"/>
                  <a:pt x="81" y="62"/>
                  <a:pt x="80" y="62"/>
                </a:cubicBezTo>
                <a:close/>
                <a:moveTo>
                  <a:pt x="23" y="34"/>
                </a:moveTo>
                <a:cubicBezTo>
                  <a:pt x="23" y="29"/>
                  <a:pt x="24" y="24"/>
                  <a:pt x="24"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4" y="47"/>
                </a:cubicBezTo>
                <a:cubicBezTo>
                  <a:pt x="24" y="43"/>
                  <a:pt x="23" y="39"/>
                  <a:pt x="23" y="34"/>
                </a:cubicBezTo>
                <a:close/>
                <a:moveTo>
                  <a:pt x="34" y="53"/>
                </a:moveTo>
                <a:cubicBezTo>
                  <a:pt x="22" y="51"/>
                  <a:pt x="22" y="51"/>
                  <a:pt x="22" y="51"/>
                </a:cubicBezTo>
                <a:cubicBezTo>
                  <a:pt x="30" y="81"/>
                  <a:pt x="30" y="81"/>
                  <a:pt x="30" y="81"/>
                </a:cubicBezTo>
                <a:cubicBezTo>
                  <a:pt x="30" y="82"/>
                  <a:pt x="32" y="83"/>
                  <a:pt x="33" y="83"/>
                </a:cubicBezTo>
                <a:cubicBezTo>
                  <a:pt x="44" y="78"/>
                  <a:pt x="44" y="78"/>
                  <a:pt x="44" y="78"/>
                </a:cubicBezTo>
                <a:cubicBezTo>
                  <a:pt x="46" y="78"/>
                  <a:pt x="46" y="76"/>
                  <a:pt x="46" y="75"/>
                </a:cubicBezTo>
                <a:lnTo>
                  <a:pt x="34" y="53"/>
                </a:lnTo>
                <a:close/>
                <a:moveTo>
                  <a:pt x="80" y="45"/>
                </a:moveTo>
                <a:cubicBezTo>
                  <a:pt x="80" y="45"/>
                  <a:pt x="79" y="44"/>
                  <a:pt x="79" y="44"/>
                </a:cubicBezTo>
                <a:cubicBezTo>
                  <a:pt x="79" y="44"/>
                  <a:pt x="78" y="43"/>
                  <a:pt x="78" y="42"/>
                </a:cubicBezTo>
                <a:cubicBezTo>
                  <a:pt x="77" y="40"/>
                  <a:pt x="77" y="37"/>
                  <a:pt x="77" y="34"/>
                </a:cubicBezTo>
                <a:cubicBezTo>
                  <a:pt x="77" y="31"/>
                  <a:pt x="77" y="28"/>
                  <a:pt x="78" y="25"/>
                </a:cubicBezTo>
                <a:cubicBezTo>
                  <a:pt x="78" y="25"/>
                  <a:pt x="79" y="24"/>
                  <a:pt x="79" y="23"/>
                </a:cubicBezTo>
                <a:cubicBezTo>
                  <a:pt x="79" y="23"/>
                  <a:pt x="80" y="23"/>
                  <a:pt x="80" y="23"/>
                </a:cubicBezTo>
                <a:cubicBezTo>
                  <a:pt x="80" y="23"/>
                  <a:pt x="81" y="23"/>
                  <a:pt x="81" y="23"/>
                </a:cubicBezTo>
                <a:cubicBezTo>
                  <a:pt x="81" y="24"/>
                  <a:pt x="82" y="25"/>
                  <a:pt x="82" y="25"/>
                </a:cubicBezTo>
                <a:cubicBezTo>
                  <a:pt x="83" y="28"/>
                  <a:pt x="84" y="31"/>
                  <a:pt x="84" y="34"/>
                </a:cubicBezTo>
                <a:cubicBezTo>
                  <a:pt x="84" y="37"/>
                  <a:pt x="83" y="40"/>
                  <a:pt x="82" y="42"/>
                </a:cubicBezTo>
                <a:cubicBezTo>
                  <a:pt x="82" y="43"/>
                  <a:pt x="81" y="44"/>
                  <a:pt x="81" y="44"/>
                </a:cubicBezTo>
                <a:cubicBezTo>
                  <a:pt x="81" y="44"/>
                  <a:pt x="80" y="45"/>
                  <a:pt x="80" y="45"/>
                </a:cubicBezTo>
                <a:close/>
              </a:path>
            </a:pathLst>
          </a:custGeom>
          <a:solidFill>
            <a:schemeClr val="accent2"/>
          </a:solidFill>
          <a:ln>
            <a:noFill/>
          </a:ln>
          <a:extLst/>
        </p:spPr>
        <p:txBody>
          <a:bodyPr anchor="ctr"/>
          <a:lstStyle/>
          <a:p>
            <a:pPr algn="ctr"/>
            <a:endParaRPr/>
          </a:p>
        </p:txBody>
      </p:sp>
      <p:sp>
        <p:nvSpPr>
          <p:cNvPr id="17" name="îṣli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13D4ED0-B872-468F-97D1-5B60650E86A4}"/>
              </a:ext>
            </a:extLst>
          </p:cNvPr>
          <p:cNvSpPr/>
          <p:nvPr/>
        </p:nvSpPr>
        <p:spPr bwMode="auto">
          <a:xfrm rot="17100000">
            <a:off x="9559128" y="1433417"/>
            <a:ext cx="238460" cy="202763"/>
          </a:xfrm>
          <a:custGeom>
            <a:avLst/>
            <a:gdLst>
              <a:gd name="T0" fmla="*/ 84 w 102"/>
              <a:gd name="T1" fmla="*/ 82 h 87"/>
              <a:gd name="T2" fmla="*/ 81 w 102"/>
              <a:gd name="T3" fmla="*/ 81 h 87"/>
              <a:gd name="T4" fmla="*/ 81 w 102"/>
              <a:gd name="T5" fmla="*/ 74 h 87"/>
              <a:gd name="T6" fmla="*/ 93 w 102"/>
              <a:gd name="T7" fmla="*/ 44 h 87"/>
              <a:gd name="T8" fmla="*/ 81 w 102"/>
              <a:gd name="T9" fmla="*/ 13 h 87"/>
              <a:gd name="T10" fmla="*/ 81 w 102"/>
              <a:gd name="T11" fmla="*/ 6 h 87"/>
              <a:gd name="T12" fmla="*/ 87 w 102"/>
              <a:gd name="T13" fmla="*/ 6 h 87"/>
              <a:gd name="T14" fmla="*/ 102 w 102"/>
              <a:gd name="T15" fmla="*/ 44 h 87"/>
              <a:gd name="T16" fmla="*/ 87 w 102"/>
              <a:gd name="T17" fmla="*/ 81 h 87"/>
              <a:gd name="T18" fmla="*/ 84 w 102"/>
              <a:gd name="T19" fmla="*/ 82 h 87"/>
              <a:gd name="T20" fmla="*/ 68 w 102"/>
              <a:gd name="T21" fmla="*/ 74 h 87"/>
              <a:gd name="T22" fmla="*/ 65 w 102"/>
              <a:gd name="T23" fmla="*/ 72 h 87"/>
              <a:gd name="T24" fmla="*/ 65 w 102"/>
              <a:gd name="T25" fmla="*/ 66 h 87"/>
              <a:gd name="T26" fmla="*/ 65 w 102"/>
              <a:gd name="T27" fmla="*/ 21 h 87"/>
              <a:gd name="T28" fmla="*/ 65 w 102"/>
              <a:gd name="T29" fmla="*/ 15 h 87"/>
              <a:gd name="T30" fmla="*/ 71 w 102"/>
              <a:gd name="T31" fmla="*/ 15 h 87"/>
              <a:gd name="T32" fmla="*/ 83 w 102"/>
              <a:gd name="T33" fmla="*/ 44 h 87"/>
              <a:gd name="T34" fmla="*/ 71 w 102"/>
              <a:gd name="T35" fmla="*/ 72 h 87"/>
              <a:gd name="T36" fmla="*/ 68 w 102"/>
              <a:gd name="T37" fmla="*/ 74 h 87"/>
              <a:gd name="T38" fmla="*/ 52 w 102"/>
              <a:gd name="T39" fmla="*/ 65 h 87"/>
              <a:gd name="T40" fmla="*/ 49 w 102"/>
              <a:gd name="T41" fmla="*/ 64 h 87"/>
              <a:gd name="T42" fmla="*/ 49 w 102"/>
              <a:gd name="T43" fmla="*/ 57 h 87"/>
              <a:gd name="T44" fmla="*/ 49 w 102"/>
              <a:gd name="T45" fmla="*/ 30 h 87"/>
              <a:gd name="T46" fmla="*/ 49 w 102"/>
              <a:gd name="T47" fmla="*/ 23 h 87"/>
              <a:gd name="T48" fmla="*/ 55 w 102"/>
              <a:gd name="T49" fmla="*/ 23 h 87"/>
              <a:gd name="T50" fmla="*/ 55 w 102"/>
              <a:gd name="T51" fmla="*/ 64 h 87"/>
              <a:gd name="T52" fmla="*/ 52 w 102"/>
              <a:gd name="T53" fmla="*/ 65 h 87"/>
              <a:gd name="T54" fmla="*/ 38 w 102"/>
              <a:gd name="T55" fmla="*/ 3 h 87"/>
              <a:gd name="T56" fmla="*/ 42 w 102"/>
              <a:gd name="T57" fmla="*/ 5 h 87"/>
              <a:gd name="T58" fmla="*/ 42 w 102"/>
              <a:gd name="T59" fmla="*/ 82 h 87"/>
              <a:gd name="T60" fmla="*/ 38 w 102"/>
              <a:gd name="T61" fmla="*/ 84 h 87"/>
              <a:gd name="T62" fmla="*/ 15 w 102"/>
              <a:gd name="T63" fmla="*/ 62 h 87"/>
              <a:gd name="T64" fmla="*/ 0 w 102"/>
              <a:gd name="T65" fmla="*/ 62 h 87"/>
              <a:gd name="T66" fmla="*/ 0 w 102"/>
              <a:gd name="T67" fmla="*/ 25 h 87"/>
              <a:gd name="T68" fmla="*/ 15 w 102"/>
              <a:gd name="T69" fmla="*/ 25 h 87"/>
              <a:gd name="T70" fmla="*/ 38 w 102"/>
              <a:gd name="T71" fmla="*/ 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87">
                <a:moveTo>
                  <a:pt x="84" y="82"/>
                </a:moveTo>
                <a:cubicBezTo>
                  <a:pt x="83" y="82"/>
                  <a:pt x="81" y="82"/>
                  <a:pt x="81" y="81"/>
                </a:cubicBezTo>
                <a:cubicBezTo>
                  <a:pt x="79" y="79"/>
                  <a:pt x="79" y="76"/>
                  <a:pt x="81" y="74"/>
                </a:cubicBezTo>
                <a:cubicBezTo>
                  <a:pt x="89" y="66"/>
                  <a:pt x="93" y="55"/>
                  <a:pt x="93" y="44"/>
                </a:cubicBezTo>
                <a:cubicBezTo>
                  <a:pt x="93" y="32"/>
                  <a:pt x="89" y="21"/>
                  <a:pt x="81" y="13"/>
                </a:cubicBezTo>
                <a:cubicBezTo>
                  <a:pt x="79" y="11"/>
                  <a:pt x="79" y="8"/>
                  <a:pt x="81" y="6"/>
                </a:cubicBezTo>
                <a:cubicBezTo>
                  <a:pt x="82" y="4"/>
                  <a:pt x="85" y="4"/>
                  <a:pt x="87" y="6"/>
                </a:cubicBezTo>
                <a:cubicBezTo>
                  <a:pt x="97" y="16"/>
                  <a:pt x="102" y="29"/>
                  <a:pt x="102" y="44"/>
                </a:cubicBezTo>
                <a:cubicBezTo>
                  <a:pt x="102" y="58"/>
                  <a:pt x="97" y="71"/>
                  <a:pt x="87" y="81"/>
                </a:cubicBezTo>
                <a:cubicBezTo>
                  <a:pt x="86" y="82"/>
                  <a:pt x="85" y="82"/>
                  <a:pt x="84" y="82"/>
                </a:cubicBezTo>
                <a:close/>
                <a:moveTo>
                  <a:pt x="68" y="74"/>
                </a:moveTo>
                <a:cubicBezTo>
                  <a:pt x="67" y="74"/>
                  <a:pt x="65" y="73"/>
                  <a:pt x="65" y="72"/>
                </a:cubicBezTo>
                <a:cubicBezTo>
                  <a:pt x="63" y="70"/>
                  <a:pt x="63" y="68"/>
                  <a:pt x="65" y="66"/>
                </a:cubicBezTo>
                <a:cubicBezTo>
                  <a:pt x="77" y="54"/>
                  <a:pt x="77" y="33"/>
                  <a:pt x="65" y="21"/>
                </a:cubicBezTo>
                <a:cubicBezTo>
                  <a:pt x="63" y="19"/>
                  <a:pt x="63" y="17"/>
                  <a:pt x="65" y="15"/>
                </a:cubicBezTo>
                <a:cubicBezTo>
                  <a:pt x="66" y="13"/>
                  <a:pt x="69" y="13"/>
                  <a:pt x="71" y="15"/>
                </a:cubicBezTo>
                <a:cubicBezTo>
                  <a:pt x="79" y="22"/>
                  <a:pt x="83" y="33"/>
                  <a:pt x="83" y="44"/>
                </a:cubicBezTo>
                <a:cubicBezTo>
                  <a:pt x="83" y="54"/>
                  <a:pt x="79" y="65"/>
                  <a:pt x="71" y="72"/>
                </a:cubicBezTo>
                <a:cubicBezTo>
                  <a:pt x="70" y="73"/>
                  <a:pt x="69" y="74"/>
                  <a:pt x="68" y="74"/>
                </a:cubicBezTo>
                <a:close/>
                <a:moveTo>
                  <a:pt x="52" y="65"/>
                </a:moveTo>
                <a:cubicBezTo>
                  <a:pt x="51" y="65"/>
                  <a:pt x="49" y="65"/>
                  <a:pt x="49" y="64"/>
                </a:cubicBezTo>
                <a:cubicBezTo>
                  <a:pt x="47" y="62"/>
                  <a:pt x="47" y="59"/>
                  <a:pt x="49" y="57"/>
                </a:cubicBezTo>
                <a:cubicBezTo>
                  <a:pt x="56" y="50"/>
                  <a:pt x="56" y="37"/>
                  <a:pt x="49" y="30"/>
                </a:cubicBezTo>
                <a:cubicBezTo>
                  <a:pt x="47" y="28"/>
                  <a:pt x="47" y="25"/>
                  <a:pt x="49" y="23"/>
                </a:cubicBezTo>
                <a:cubicBezTo>
                  <a:pt x="50" y="22"/>
                  <a:pt x="53" y="22"/>
                  <a:pt x="55" y="23"/>
                </a:cubicBezTo>
                <a:cubicBezTo>
                  <a:pt x="66" y="34"/>
                  <a:pt x="66" y="53"/>
                  <a:pt x="55" y="64"/>
                </a:cubicBezTo>
                <a:cubicBezTo>
                  <a:pt x="54" y="65"/>
                  <a:pt x="53" y="65"/>
                  <a:pt x="52" y="65"/>
                </a:cubicBezTo>
                <a:close/>
                <a:moveTo>
                  <a:pt x="38" y="3"/>
                </a:moveTo>
                <a:cubicBezTo>
                  <a:pt x="40" y="0"/>
                  <a:pt x="42" y="1"/>
                  <a:pt x="42" y="5"/>
                </a:cubicBezTo>
                <a:cubicBezTo>
                  <a:pt x="42" y="82"/>
                  <a:pt x="42" y="82"/>
                  <a:pt x="42" y="82"/>
                </a:cubicBezTo>
                <a:cubicBezTo>
                  <a:pt x="42" y="86"/>
                  <a:pt x="40" y="87"/>
                  <a:pt x="38" y="84"/>
                </a:cubicBezTo>
                <a:cubicBezTo>
                  <a:pt x="15" y="62"/>
                  <a:pt x="15" y="62"/>
                  <a:pt x="15" y="62"/>
                </a:cubicBezTo>
                <a:cubicBezTo>
                  <a:pt x="0" y="62"/>
                  <a:pt x="0" y="62"/>
                  <a:pt x="0" y="62"/>
                </a:cubicBezTo>
                <a:cubicBezTo>
                  <a:pt x="0" y="25"/>
                  <a:pt x="0" y="25"/>
                  <a:pt x="0" y="25"/>
                </a:cubicBezTo>
                <a:cubicBezTo>
                  <a:pt x="15" y="25"/>
                  <a:pt x="15" y="25"/>
                  <a:pt x="15" y="25"/>
                </a:cubicBezTo>
                <a:lnTo>
                  <a:pt x="38" y="3"/>
                </a:lnTo>
                <a:close/>
              </a:path>
            </a:pathLst>
          </a:custGeom>
          <a:solidFill>
            <a:schemeClr val="accent2"/>
          </a:solidFill>
          <a:ln>
            <a:noFill/>
          </a:ln>
          <a:extLst/>
        </p:spPr>
        <p:txBody>
          <a:bodyPr anchor="ctr"/>
          <a:lstStyle/>
          <a:p>
            <a:pPr algn="ctr"/>
            <a:endParaRPr/>
          </a:p>
        </p:txBody>
      </p:sp>
      <p:sp>
        <p:nvSpPr>
          <p:cNvPr id="18" name="îṣḷi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6FF036F-0D44-4DDC-ADB3-3B97199201B3}"/>
              </a:ext>
            </a:extLst>
          </p:cNvPr>
          <p:cNvSpPr/>
          <p:nvPr/>
        </p:nvSpPr>
        <p:spPr bwMode="auto">
          <a:xfrm rot="21028807">
            <a:off x="9187207" y="1673551"/>
            <a:ext cx="265590" cy="262735"/>
          </a:xfrm>
          <a:custGeom>
            <a:avLst/>
            <a:gdLst>
              <a:gd name="T0" fmla="*/ 110 w 114"/>
              <a:gd name="T1" fmla="*/ 90 h 113"/>
              <a:gd name="T2" fmla="*/ 60 w 114"/>
              <a:gd name="T3" fmla="*/ 47 h 113"/>
              <a:gd name="T4" fmla="*/ 64 w 114"/>
              <a:gd name="T5" fmla="*/ 32 h 113"/>
              <a:gd name="T6" fmla="*/ 32 w 114"/>
              <a:gd name="T7" fmla="*/ 0 h 113"/>
              <a:gd name="T8" fmla="*/ 23 w 114"/>
              <a:gd name="T9" fmla="*/ 1 h 113"/>
              <a:gd name="T10" fmla="*/ 41 w 114"/>
              <a:gd name="T11" fmla="*/ 20 h 113"/>
              <a:gd name="T12" fmla="*/ 41 w 114"/>
              <a:gd name="T13" fmla="*/ 30 h 113"/>
              <a:gd name="T14" fmla="*/ 30 w 114"/>
              <a:gd name="T15" fmla="*/ 41 h 113"/>
              <a:gd name="T16" fmla="*/ 20 w 114"/>
              <a:gd name="T17" fmla="*/ 41 h 113"/>
              <a:gd name="T18" fmla="*/ 1 w 114"/>
              <a:gd name="T19" fmla="*/ 23 h 113"/>
              <a:gd name="T20" fmla="*/ 0 w 114"/>
              <a:gd name="T21" fmla="*/ 32 h 113"/>
              <a:gd name="T22" fmla="*/ 32 w 114"/>
              <a:gd name="T23" fmla="*/ 63 h 113"/>
              <a:gd name="T24" fmla="*/ 47 w 114"/>
              <a:gd name="T25" fmla="*/ 60 h 113"/>
              <a:gd name="T26" fmla="*/ 90 w 114"/>
              <a:gd name="T27" fmla="*/ 110 h 113"/>
              <a:gd name="T28" fmla="*/ 100 w 114"/>
              <a:gd name="T29" fmla="*/ 111 h 113"/>
              <a:gd name="T30" fmla="*/ 111 w 114"/>
              <a:gd name="T31" fmla="*/ 100 h 113"/>
              <a:gd name="T32" fmla="*/ 110 w 114"/>
              <a:gd name="T33" fmla="*/ 9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113">
                <a:moveTo>
                  <a:pt x="110" y="90"/>
                </a:moveTo>
                <a:cubicBezTo>
                  <a:pt x="60" y="47"/>
                  <a:pt x="60" y="47"/>
                  <a:pt x="60" y="47"/>
                </a:cubicBezTo>
                <a:cubicBezTo>
                  <a:pt x="62" y="42"/>
                  <a:pt x="64" y="37"/>
                  <a:pt x="64" y="32"/>
                </a:cubicBezTo>
                <a:cubicBezTo>
                  <a:pt x="64" y="14"/>
                  <a:pt x="49" y="0"/>
                  <a:pt x="32" y="0"/>
                </a:cubicBezTo>
                <a:cubicBezTo>
                  <a:pt x="29" y="0"/>
                  <a:pt x="26" y="0"/>
                  <a:pt x="23" y="1"/>
                </a:cubicBezTo>
                <a:cubicBezTo>
                  <a:pt x="41" y="20"/>
                  <a:pt x="41" y="20"/>
                  <a:pt x="41" y="20"/>
                </a:cubicBezTo>
                <a:cubicBezTo>
                  <a:pt x="44" y="22"/>
                  <a:pt x="44" y="27"/>
                  <a:pt x="41" y="30"/>
                </a:cubicBezTo>
                <a:cubicBezTo>
                  <a:pt x="30" y="41"/>
                  <a:pt x="30" y="41"/>
                  <a:pt x="30" y="41"/>
                </a:cubicBezTo>
                <a:cubicBezTo>
                  <a:pt x="27" y="44"/>
                  <a:pt x="23" y="44"/>
                  <a:pt x="20" y="41"/>
                </a:cubicBezTo>
                <a:cubicBezTo>
                  <a:pt x="1" y="23"/>
                  <a:pt x="1" y="23"/>
                  <a:pt x="1" y="23"/>
                </a:cubicBezTo>
                <a:cubicBezTo>
                  <a:pt x="1" y="25"/>
                  <a:pt x="0" y="29"/>
                  <a:pt x="0" y="32"/>
                </a:cubicBezTo>
                <a:cubicBezTo>
                  <a:pt x="0" y="49"/>
                  <a:pt x="14" y="63"/>
                  <a:pt x="32" y="63"/>
                </a:cubicBezTo>
                <a:cubicBezTo>
                  <a:pt x="37" y="63"/>
                  <a:pt x="42" y="62"/>
                  <a:pt x="47" y="60"/>
                </a:cubicBezTo>
                <a:cubicBezTo>
                  <a:pt x="90" y="110"/>
                  <a:pt x="90" y="110"/>
                  <a:pt x="90" y="110"/>
                </a:cubicBezTo>
                <a:cubicBezTo>
                  <a:pt x="93" y="113"/>
                  <a:pt x="97" y="113"/>
                  <a:pt x="100" y="111"/>
                </a:cubicBezTo>
                <a:cubicBezTo>
                  <a:pt x="111" y="100"/>
                  <a:pt x="111" y="100"/>
                  <a:pt x="111" y="100"/>
                </a:cubicBezTo>
                <a:cubicBezTo>
                  <a:pt x="114" y="97"/>
                  <a:pt x="113" y="93"/>
                  <a:pt x="110" y="90"/>
                </a:cubicBezTo>
                <a:close/>
              </a:path>
            </a:pathLst>
          </a:custGeom>
          <a:solidFill>
            <a:schemeClr val="accent2"/>
          </a:solidFill>
          <a:ln>
            <a:noFill/>
          </a:ln>
          <a:extLst/>
        </p:spPr>
        <p:txBody>
          <a:bodyPr anchor="ctr"/>
          <a:lstStyle/>
          <a:p>
            <a:pPr algn="ctr"/>
            <a:endParaRPr/>
          </a:p>
        </p:txBody>
      </p:sp>
      <p:sp>
        <p:nvSpPr>
          <p:cNvPr id="19" name="išļí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ADDCE1C-D27B-474E-A74B-1FC062839435}"/>
              </a:ext>
            </a:extLst>
          </p:cNvPr>
          <p:cNvSpPr/>
          <p:nvPr/>
        </p:nvSpPr>
        <p:spPr bwMode="auto">
          <a:xfrm rot="21028807">
            <a:off x="9591209" y="2135325"/>
            <a:ext cx="147129" cy="166954"/>
          </a:xfrm>
          <a:custGeom>
            <a:avLst/>
            <a:gdLst>
              <a:gd name="T0" fmla="*/ 55 w 86"/>
              <a:gd name="T1" fmla="*/ 14 h 98"/>
              <a:gd name="T2" fmla="*/ 55 w 86"/>
              <a:gd name="T3" fmla="*/ 27 h 98"/>
              <a:gd name="T4" fmla="*/ 65 w 86"/>
              <a:gd name="T5" fmla="*/ 33 h 98"/>
              <a:gd name="T6" fmla="*/ 74 w 86"/>
              <a:gd name="T7" fmla="*/ 55 h 98"/>
              <a:gd name="T8" fmla="*/ 65 w 86"/>
              <a:gd name="T9" fmla="*/ 77 h 98"/>
              <a:gd name="T10" fmla="*/ 43 w 86"/>
              <a:gd name="T11" fmla="*/ 85 h 98"/>
              <a:gd name="T12" fmla="*/ 22 w 86"/>
              <a:gd name="T13" fmla="*/ 77 h 98"/>
              <a:gd name="T14" fmla="*/ 13 w 86"/>
              <a:gd name="T15" fmla="*/ 55 h 98"/>
              <a:gd name="T16" fmla="*/ 22 w 86"/>
              <a:gd name="T17" fmla="*/ 33 h 98"/>
              <a:gd name="T18" fmla="*/ 31 w 86"/>
              <a:gd name="T19" fmla="*/ 27 h 98"/>
              <a:gd name="T20" fmla="*/ 31 w 86"/>
              <a:gd name="T21" fmla="*/ 14 h 98"/>
              <a:gd name="T22" fmla="*/ 0 w 86"/>
              <a:gd name="T23" fmla="*/ 55 h 98"/>
              <a:gd name="T24" fmla="*/ 43 w 86"/>
              <a:gd name="T25" fmla="*/ 98 h 98"/>
              <a:gd name="T26" fmla="*/ 86 w 86"/>
              <a:gd name="T27" fmla="*/ 55 h 98"/>
              <a:gd name="T28" fmla="*/ 55 w 86"/>
              <a:gd name="T29" fmla="*/ 14 h 98"/>
              <a:gd name="T30" fmla="*/ 37 w 86"/>
              <a:gd name="T31" fmla="*/ 0 h 98"/>
              <a:gd name="T32" fmla="*/ 49 w 86"/>
              <a:gd name="T33" fmla="*/ 0 h 98"/>
              <a:gd name="T34" fmla="*/ 49 w 86"/>
              <a:gd name="T35" fmla="*/ 49 h 98"/>
              <a:gd name="T36" fmla="*/ 37 w 86"/>
              <a:gd name="T37" fmla="*/ 49 h 98"/>
              <a:gd name="T38" fmla="*/ 37 w 86"/>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98">
                <a:moveTo>
                  <a:pt x="55" y="14"/>
                </a:moveTo>
                <a:cubicBezTo>
                  <a:pt x="55" y="27"/>
                  <a:pt x="55" y="27"/>
                  <a:pt x="55" y="27"/>
                </a:cubicBezTo>
                <a:cubicBezTo>
                  <a:pt x="59" y="28"/>
                  <a:pt x="62" y="31"/>
                  <a:pt x="65" y="33"/>
                </a:cubicBezTo>
                <a:cubicBezTo>
                  <a:pt x="71" y="39"/>
                  <a:pt x="74" y="47"/>
                  <a:pt x="74" y="55"/>
                </a:cubicBezTo>
                <a:cubicBezTo>
                  <a:pt x="74" y="63"/>
                  <a:pt x="71" y="71"/>
                  <a:pt x="65" y="77"/>
                </a:cubicBezTo>
                <a:cubicBezTo>
                  <a:pt x="59" y="82"/>
                  <a:pt x="51" y="85"/>
                  <a:pt x="43" y="85"/>
                </a:cubicBezTo>
                <a:cubicBezTo>
                  <a:pt x="35" y="85"/>
                  <a:pt x="27" y="82"/>
                  <a:pt x="22" y="77"/>
                </a:cubicBezTo>
                <a:cubicBezTo>
                  <a:pt x="16" y="71"/>
                  <a:pt x="13" y="63"/>
                  <a:pt x="13" y="55"/>
                </a:cubicBezTo>
                <a:cubicBezTo>
                  <a:pt x="13" y="47"/>
                  <a:pt x="16" y="39"/>
                  <a:pt x="22" y="33"/>
                </a:cubicBezTo>
                <a:cubicBezTo>
                  <a:pt x="24" y="31"/>
                  <a:pt x="27" y="28"/>
                  <a:pt x="31" y="27"/>
                </a:cubicBezTo>
                <a:cubicBezTo>
                  <a:pt x="31" y="14"/>
                  <a:pt x="31" y="14"/>
                  <a:pt x="31" y="14"/>
                </a:cubicBezTo>
                <a:cubicBezTo>
                  <a:pt x="13" y="19"/>
                  <a:pt x="0" y="36"/>
                  <a:pt x="0" y="55"/>
                </a:cubicBezTo>
                <a:cubicBezTo>
                  <a:pt x="0" y="79"/>
                  <a:pt x="20" y="98"/>
                  <a:pt x="43" y="98"/>
                </a:cubicBezTo>
                <a:cubicBezTo>
                  <a:pt x="67" y="98"/>
                  <a:pt x="86" y="79"/>
                  <a:pt x="86" y="55"/>
                </a:cubicBezTo>
                <a:cubicBezTo>
                  <a:pt x="86"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solidFill>
            <a:schemeClr val="accent2"/>
          </a:solidFill>
          <a:ln>
            <a:noFill/>
          </a:ln>
          <a:extLst/>
        </p:spPr>
        <p:txBody>
          <a:bodyPr anchor="ctr"/>
          <a:lstStyle/>
          <a:p>
            <a:pPr algn="ctr"/>
            <a:endParaRPr/>
          </a:p>
        </p:txBody>
      </p:sp>
      <p:sp>
        <p:nvSpPr>
          <p:cNvPr id="20" name="íš1í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661A2E7-9C0E-4D79-A2D4-309CD9A086DB}"/>
              </a:ext>
            </a:extLst>
          </p:cNvPr>
          <p:cNvSpPr/>
          <p:nvPr/>
        </p:nvSpPr>
        <p:spPr bwMode="auto">
          <a:xfrm rot="21028807">
            <a:off x="9353244" y="2302451"/>
            <a:ext cx="267019" cy="265590"/>
          </a:xfrm>
          <a:custGeom>
            <a:avLst/>
            <a:gdLst>
              <a:gd name="T0" fmla="*/ 86 w 114"/>
              <a:gd name="T1" fmla="*/ 72 h 114"/>
              <a:gd name="T2" fmla="*/ 66 w 114"/>
              <a:gd name="T3" fmla="*/ 52 h 114"/>
              <a:gd name="T4" fmla="*/ 114 w 114"/>
              <a:gd name="T5" fmla="*/ 16 h 114"/>
              <a:gd name="T6" fmla="*/ 100 w 114"/>
              <a:gd name="T7" fmla="*/ 2 h 114"/>
              <a:gd name="T8" fmla="*/ 40 w 114"/>
              <a:gd name="T9" fmla="*/ 26 h 114"/>
              <a:gd name="T10" fmla="*/ 21 w 114"/>
              <a:gd name="T11" fmla="*/ 7 h 114"/>
              <a:gd name="T12" fmla="*/ 4 w 114"/>
              <a:gd name="T13" fmla="*/ 4 h 114"/>
              <a:gd name="T14" fmla="*/ 7 w 114"/>
              <a:gd name="T15" fmla="*/ 21 h 114"/>
              <a:gd name="T16" fmla="*/ 26 w 114"/>
              <a:gd name="T17" fmla="*/ 40 h 114"/>
              <a:gd name="T18" fmla="*/ 2 w 114"/>
              <a:gd name="T19" fmla="*/ 100 h 114"/>
              <a:gd name="T20" fmla="*/ 16 w 114"/>
              <a:gd name="T21" fmla="*/ 114 h 114"/>
              <a:gd name="T22" fmla="*/ 52 w 114"/>
              <a:gd name="T23" fmla="*/ 66 h 114"/>
              <a:gd name="T24" fmla="*/ 72 w 114"/>
              <a:gd name="T25" fmla="*/ 86 h 114"/>
              <a:gd name="T26" fmla="*/ 72 w 114"/>
              <a:gd name="T27" fmla="*/ 114 h 114"/>
              <a:gd name="T28" fmla="*/ 86 w 114"/>
              <a:gd name="T29" fmla="*/ 114 h 114"/>
              <a:gd name="T30" fmla="*/ 93 w 114"/>
              <a:gd name="T31" fmla="*/ 93 h 114"/>
              <a:gd name="T32" fmla="*/ 114 w 114"/>
              <a:gd name="T33" fmla="*/ 86 h 114"/>
              <a:gd name="T34" fmla="*/ 114 w 114"/>
              <a:gd name="T35" fmla="*/ 72 h 114"/>
              <a:gd name="T36" fmla="*/ 86 w 114"/>
              <a:gd name="T37" fmla="*/ 7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14">
                <a:moveTo>
                  <a:pt x="86" y="72"/>
                </a:moveTo>
                <a:cubicBezTo>
                  <a:pt x="66" y="52"/>
                  <a:pt x="66" y="52"/>
                  <a:pt x="66" y="52"/>
                </a:cubicBezTo>
                <a:cubicBezTo>
                  <a:pt x="114" y="16"/>
                  <a:pt x="114" y="16"/>
                  <a:pt x="114" y="16"/>
                </a:cubicBezTo>
                <a:cubicBezTo>
                  <a:pt x="100" y="2"/>
                  <a:pt x="100" y="2"/>
                  <a:pt x="100" y="2"/>
                </a:cubicBezTo>
                <a:cubicBezTo>
                  <a:pt x="40" y="26"/>
                  <a:pt x="40" y="26"/>
                  <a:pt x="40" y="26"/>
                </a:cubicBezTo>
                <a:cubicBezTo>
                  <a:pt x="21" y="7"/>
                  <a:pt x="21" y="7"/>
                  <a:pt x="21" y="7"/>
                </a:cubicBezTo>
                <a:cubicBezTo>
                  <a:pt x="16" y="2"/>
                  <a:pt x="8" y="0"/>
                  <a:pt x="4" y="4"/>
                </a:cubicBezTo>
                <a:cubicBezTo>
                  <a:pt x="0" y="8"/>
                  <a:pt x="2" y="16"/>
                  <a:pt x="7" y="21"/>
                </a:cubicBezTo>
                <a:cubicBezTo>
                  <a:pt x="26" y="40"/>
                  <a:pt x="26" y="40"/>
                  <a:pt x="26" y="40"/>
                </a:cubicBezTo>
                <a:cubicBezTo>
                  <a:pt x="2" y="100"/>
                  <a:pt x="2" y="100"/>
                  <a:pt x="2" y="100"/>
                </a:cubicBezTo>
                <a:cubicBezTo>
                  <a:pt x="16" y="114"/>
                  <a:pt x="16" y="114"/>
                  <a:pt x="16" y="114"/>
                </a:cubicBezTo>
                <a:cubicBezTo>
                  <a:pt x="52" y="66"/>
                  <a:pt x="52" y="66"/>
                  <a:pt x="52" y="66"/>
                </a:cubicBezTo>
                <a:cubicBezTo>
                  <a:pt x="72" y="86"/>
                  <a:pt x="72" y="86"/>
                  <a:pt x="72" y="86"/>
                </a:cubicBezTo>
                <a:cubicBezTo>
                  <a:pt x="72" y="114"/>
                  <a:pt x="72" y="114"/>
                  <a:pt x="72" y="114"/>
                </a:cubicBezTo>
                <a:cubicBezTo>
                  <a:pt x="86" y="114"/>
                  <a:pt x="86" y="114"/>
                  <a:pt x="86" y="114"/>
                </a:cubicBezTo>
                <a:cubicBezTo>
                  <a:pt x="93" y="93"/>
                  <a:pt x="93" y="93"/>
                  <a:pt x="93" y="93"/>
                </a:cubicBezTo>
                <a:cubicBezTo>
                  <a:pt x="114" y="86"/>
                  <a:pt x="114" y="86"/>
                  <a:pt x="114" y="86"/>
                </a:cubicBezTo>
                <a:cubicBezTo>
                  <a:pt x="114" y="72"/>
                  <a:pt x="114" y="72"/>
                  <a:pt x="114" y="72"/>
                </a:cubicBezTo>
                <a:cubicBezTo>
                  <a:pt x="86" y="72"/>
                  <a:pt x="86" y="72"/>
                  <a:pt x="86" y="72"/>
                </a:cubicBezTo>
                <a:close/>
              </a:path>
            </a:pathLst>
          </a:custGeom>
          <a:solidFill>
            <a:schemeClr val="accent2"/>
          </a:solidFill>
          <a:ln>
            <a:noFill/>
          </a:ln>
          <a:extLst/>
        </p:spPr>
        <p:txBody>
          <a:bodyPr anchor="ctr"/>
          <a:lstStyle/>
          <a:p>
            <a:pPr algn="ctr"/>
            <a:endParaRPr/>
          </a:p>
        </p:txBody>
      </p:sp>
      <p:sp>
        <p:nvSpPr>
          <p:cNvPr id="21" name="íśl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524A43A-AB13-411B-B204-B7188DD1D526}"/>
              </a:ext>
            </a:extLst>
          </p:cNvPr>
          <p:cNvSpPr/>
          <p:nvPr/>
        </p:nvSpPr>
        <p:spPr bwMode="auto">
          <a:xfrm rot="21028807">
            <a:off x="9370088" y="2197594"/>
            <a:ext cx="183053" cy="128864"/>
          </a:xfrm>
          <a:custGeom>
            <a:avLst/>
            <a:gdLst>
              <a:gd name="T0" fmla="*/ 108 w 108"/>
              <a:gd name="T1" fmla="*/ 11 h 88"/>
              <a:gd name="T2" fmla="*/ 96 w 108"/>
              <a:gd name="T3" fmla="*/ 14 h 88"/>
              <a:gd name="T4" fmla="*/ 105 w 108"/>
              <a:gd name="T5" fmla="*/ 2 h 88"/>
              <a:gd name="T6" fmla="*/ 91 w 108"/>
              <a:gd name="T7" fmla="*/ 7 h 88"/>
              <a:gd name="T8" fmla="*/ 75 w 108"/>
              <a:gd name="T9" fmla="*/ 0 h 88"/>
              <a:gd name="T10" fmla="*/ 53 w 108"/>
              <a:gd name="T11" fmla="*/ 22 h 88"/>
              <a:gd name="T12" fmla="*/ 54 w 108"/>
              <a:gd name="T13" fmla="*/ 27 h 88"/>
              <a:gd name="T14" fmla="*/ 8 w 108"/>
              <a:gd name="T15" fmla="*/ 4 h 88"/>
              <a:gd name="T16" fmla="*/ 5 w 108"/>
              <a:gd name="T17" fmla="*/ 15 h 88"/>
              <a:gd name="T18" fmla="*/ 15 w 108"/>
              <a:gd name="T19" fmla="*/ 34 h 88"/>
              <a:gd name="T20" fmla="*/ 5 w 108"/>
              <a:gd name="T21" fmla="*/ 31 h 88"/>
              <a:gd name="T22" fmla="*/ 5 w 108"/>
              <a:gd name="T23" fmla="*/ 31 h 88"/>
              <a:gd name="T24" fmla="*/ 23 w 108"/>
              <a:gd name="T25" fmla="*/ 53 h 88"/>
              <a:gd name="T26" fmla="*/ 17 w 108"/>
              <a:gd name="T27" fmla="*/ 54 h 88"/>
              <a:gd name="T28" fmla="*/ 13 w 108"/>
              <a:gd name="T29" fmla="*/ 53 h 88"/>
              <a:gd name="T30" fmla="*/ 33 w 108"/>
              <a:gd name="T31" fmla="*/ 69 h 88"/>
              <a:gd name="T32" fmla="*/ 6 w 108"/>
              <a:gd name="T33" fmla="*/ 78 h 88"/>
              <a:gd name="T34" fmla="*/ 0 w 108"/>
              <a:gd name="T35" fmla="*/ 78 h 88"/>
              <a:gd name="T36" fmla="*/ 34 w 108"/>
              <a:gd name="T37" fmla="*/ 88 h 88"/>
              <a:gd name="T38" fmla="*/ 97 w 108"/>
              <a:gd name="T39" fmla="*/ 25 h 88"/>
              <a:gd name="T40" fmla="*/ 97 w 108"/>
              <a:gd name="T41" fmla="*/ 22 h 88"/>
              <a:gd name="T42" fmla="*/ 108 w 108"/>
              <a:gd name="T43" fmla="*/ 1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88">
                <a:moveTo>
                  <a:pt x="108" y="11"/>
                </a:moveTo>
                <a:cubicBezTo>
                  <a:pt x="104" y="12"/>
                  <a:pt x="100" y="13"/>
                  <a:pt x="96" y="14"/>
                </a:cubicBezTo>
                <a:cubicBezTo>
                  <a:pt x="100" y="11"/>
                  <a:pt x="104" y="7"/>
                  <a:pt x="105" y="2"/>
                </a:cubicBezTo>
                <a:cubicBezTo>
                  <a:pt x="101" y="4"/>
                  <a:pt x="96" y="6"/>
                  <a:pt x="91" y="7"/>
                </a:cubicBezTo>
                <a:cubicBezTo>
                  <a:pt x="87" y="3"/>
                  <a:pt x="81" y="0"/>
                  <a:pt x="75" y="0"/>
                </a:cubicBezTo>
                <a:cubicBezTo>
                  <a:pt x="63" y="0"/>
                  <a:pt x="53" y="10"/>
                  <a:pt x="53" y="22"/>
                </a:cubicBezTo>
                <a:cubicBezTo>
                  <a:pt x="53" y="24"/>
                  <a:pt x="53" y="26"/>
                  <a:pt x="54" y="27"/>
                </a:cubicBezTo>
                <a:cubicBezTo>
                  <a:pt x="35" y="26"/>
                  <a:pt x="19" y="18"/>
                  <a:pt x="8" y="4"/>
                </a:cubicBezTo>
                <a:cubicBezTo>
                  <a:pt x="6" y="7"/>
                  <a:pt x="5" y="11"/>
                  <a:pt x="5" y="15"/>
                </a:cubicBezTo>
                <a:cubicBezTo>
                  <a:pt x="5" y="23"/>
                  <a:pt x="9" y="30"/>
                  <a:pt x="15" y="34"/>
                </a:cubicBezTo>
                <a:cubicBezTo>
                  <a:pt x="11" y="34"/>
                  <a:pt x="8" y="33"/>
                  <a:pt x="5" y="31"/>
                </a:cubicBezTo>
                <a:cubicBezTo>
                  <a:pt x="5" y="31"/>
                  <a:pt x="5" y="31"/>
                  <a:pt x="5" y="31"/>
                </a:cubicBezTo>
                <a:cubicBezTo>
                  <a:pt x="5" y="42"/>
                  <a:pt x="12" y="51"/>
                  <a:pt x="23" y="53"/>
                </a:cubicBezTo>
                <a:cubicBezTo>
                  <a:pt x="21" y="53"/>
                  <a:pt x="19" y="54"/>
                  <a:pt x="17" y="54"/>
                </a:cubicBezTo>
                <a:cubicBezTo>
                  <a:pt x="15" y="54"/>
                  <a:pt x="14" y="54"/>
                  <a:pt x="13" y="53"/>
                </a:cubicBezTo>
                <a:cubicBezTo>
                  <a:pt x="15" y="62"/>
                  <a:pt x="23" y="69"/>
                  <a:pt x="33" y="69"/>
                </a:cubicBezTo>
                <a:cubicBezTo>
                  <a:pt x="26" y="75"/>
                  <a:pt x="16" y="78"/>
                  <a:pt x="6" y="78"/>
                </a:cubicBezTo>
                <a:cubicBezTo>
                  <a:pt x="4" y="78"/>
                  <a:pt x="2" y="78"/>
                  <a:pt x="0" y="78"/>
                </a:cubicBezTo>
                <a:cubicBezTo>
                  <a:pt x="10" y="84"/>
                  <a:pt x="22" y="88"/>
                  <a:pt x="34" y="88"/>
                </a:cubicBezTo>
                <a:cubicBezTo>
                  <a:pt x="75" y="88"/>
                  <a:pt x="97" y="54"/>
                  <a:pt x="97" y="25"/>
                </a:cubicBezTo>
                <a:cubicBezTo>
                  <a:pt x="97" y="24"/>
                  <a:pt x="97" y="23"/>
                  <a:pt x="97" y="22"/>
                </a:cubicBezTo>
                <a:cubicBezTo>
                  <a:pt x="102" y="19"/>
                  <a:pt x="105" y="15"/>
                  <a:pt x="108" y="11"/>
                </a:cubicBezTo>
                <a:close/>
              </a:path>
            </a:pathLst>
          </a:custGeom>
          <a:solidFill>
            <a:schemeClr val="accent2"/>
          </a:solidFill>
          <a:ln>
            <a:noFill/>
          </a:ln>
          <a:extLst/>
        </p:spPr>
        <p:txBody>
          <a:bodyPr anchor="ctr"/>
          <a:lstStyle/>
          <a:p>
            <a:pPr algn="ctr"/>
            <a:endParaRPr/>
          </a:p>
        </p:txBody>
      </p:sp>
      <p:sp>
        <p:nvSpPr>
          <p:cNvPr id="23" name="íṧl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B935427-AC32-413E-BB5A-74B07B71F0CA}"/>
              </a:ext>
            </a:extLst>
          </p:cNvPr>
          <p:cNvSpPr/>
          <p:nvPr/>
        </p:nvSpPr>
        <p:spPr bwMode="auto">
          <a:xfrm rot="21028807">
            <a:off x="8924405" y="1633440"/>
            <a:ext cx="267019" cy="265590"/>
          </a:xfrm>
          <a:custGeom>
            <a:avLst/>
            <a:gdLst>
              <a:gd name="T0" fmla="*/ 0 w 114"/>
              <a:gd name="T1" fmla="*/ 83 h 114"/>
              <a:gd name="T2" fmla="*/ 10 w 114"/>
              <a:gd name="T3" fmla="*/ 93 h 114"/>
              <a:gd name="T4" fmla="*/ 30 w 114"/>
              <a:gd name="T5" fmla="*/ 73 h 114"/>
              <a:gd name="T6" fmla="*/ 41 w 114"/>
              <a:gd name="T7" fmla="*/ 84 h 114"/>
              <a:gd name="T8" fmla="*/ 21 w 114"/>
              <a:gd name="T9" fmla="*/ 104 h 114"/>
              <a:gd name="T10" fmla="*/ 31 w 114"/>
              <a:gd name="T11" fmla="*/ 114 h 114"/>
              <a:gd name="T12" fmla="*/ 51 w 114"/>
              <a:gd name="T13" fmla="*/ 94 h 114"/>
              <a:gd name="T14" fmla="*/ 64 w 114"/>
              <a:gd name="T15" fmla="*/ 107 h 114"/>
              <a:gd name="T16" fmla="*/ 74 w 114"/>
              <a:gd name="T17" fmla="*/ 97 h 114"/>
              <a:gd name="T18" fmla="*/ 17 w 114"/>
              <a:gd name="T19" fmla="*/ 40 h 114"/>
              <a:gd name="T20" fmla="*/ 7 w 114"/>
              <a:gd name="T21" fmla="*/ 50 h 114"/>
              <a:gd name="T22" fmla="*/ 20 w 114"/>
              <a:gd name="T23" fmla="*/ 63 h 114"/>
              <a:gd name="T24" fmla="*/ 0 w 114"/>
              <a:gd name="T25" fmla="*/ 83 h 114"/>
              <a:gd name="T26" fmla="*/ 84 w 114"/>
              <a:gd name="T27" fmla="*/ 30 h 114"/>
              <a:gd name="T28" fmla="*/ 26 w 114"/>
              <a:gd name="T29" fmla="*/ 39 h 114"/>
              <a:gd name="T30" fmla="*/ 75 w 114"/>
              <a:gd name="T31" fmla="*/ 88 h 114"/>
              <a:gd name="T32" fmla="*/ 84 w 114"/>
              <a:gd name="T33" fmla="*/ 30 h 114"/>
              <a:gd name="T34" fmla="*/ 93 w 114"/>
              <a:gd name="T35" fmla="*/ 35 h 114"/>
              <a:gd name="T36" fmla="*/ 79 w 114"/>
              <a:gd name="T37" fmla="*/ 21 h 114"/>
              <a:gd name="T38" fmla="*/ 100 w 114"/>
              <a:gd name="T39" fmla="*/ 0 h 114"/>
              <a:gd name="T40" fmla="*/ 114 w 114"/>
              <a:gd name="T41" fmla="*/ 14 h 114"/>
              <a:gd name="T42" fmla="*/ 93 w 114"/>
              <a:gd name="T43" fmla="*/ 3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14">
                <a:moveTo>
                  <a:pt x="0" y="83"/>
                </a:moveTo>
                <a:cubicBezTo>
                  <a:pt x="10" y="93"/>
                  <a:pt x="10" y="93"/>
                  <a:pt x="10" y="93"/>
                </a:cubicBezTo>
                <a:cubicBezTo>
                  <a:pt x="30" y="73"/>
                  <a:pt x="30" y="73"/>
                  <a:pt x="30" y="73"/>
                </a:cubicBezTo>
                <a:cubicBezTo>
                  <a:pt x="41" y="84"/>
                  <a:pt x="41" y="84"/>
                  <a:pt x="41" y="84"/>
                </a:cubicBezTo>
                <a:cubicBezTo>
                  <a:pt x="21" y="104"/>
                  <a:pt x="21" y="104"/>
                  <a:pt x="21" y="104"/>
                </a:cubicBezTo>
                <a:cubicBezTo>
                  <a:pt x="31" y="114"/>
                  <a:pt x="31" y="114"/>
                  <a:pt x="31" y="114"/>
                </a:cubicBezTo>
                <a:cubicBezTo>
                  <a:pt x="51" y="94"/>
                  <a:pt x="51" y="94"/>
                  <a:pt x="51" y="94"/>
                </a:cubicBezTo>
                <a:cubicBezTo>
                  <a:pt x="64" y="107"/>
                  <a:pt x="64" y="107"/>
                  <a:pt x="64" y="107"/>
                </a:cubicBezTo>
                <a:cubicBezTo>
                  <a:pt x="74" y="97"/>
                  <a:pt x="74" y="97"/>
                  <a:pt x="74" y="97"/>
                </a:cubicBezTo>
                <a:cubicBezTo>
                  <a:pt x="17" y="40"/>
                  <a:pt x="17" y="40"/>
                  <a:pt x="17" y="40"/>
                </a:cubicBezTo>
                <a:cubicBezTo>
                  <a:pt x="7" y="50"/>
                  <a:pt x="7" y="50"/>
                  <a:pt x="7" y="50"/>
                </a:cubicBezTo>
                <a:cubicBezTo>
                  <a:pt x="20" y="63"/>
                  <a:pt x="20" y="63"/>
                  <a:pt x="20" y="63"/>
                </a:cubicBezTo>
                <a:lnTo>
                  <a:pt x="0" y="83"/>
                </a:lnTo>
                <a:close/>
                <a:moveTo>
                  <a:pt x="84" y="30"/>
                </a:moveTo>
                <a:cubicBezTo>
                  <a:pt x="65" y="12"/>
                  <a:pt x="41" y="26"/>
                  <a:pt x="26" y="39"/>
                </a:cubicBezTo>
                <a:cubicBezTo>
                  <a:pt x="75" y="88"/>
                  <a:pt x="75" y="88"/>
                  <a:pt x="75" y="88"/>
                </a:cubicBezTo>
                <a:cubicBezTo>
                  <a:pt x="88" y="73"/>
                  <a:pt x="102" y="49"/>
                  <a:pt x="84" y="30"/>
                </a:cubicBezTo>
                <a:close/>
                <a:moveTo>
                  <a:pt x="93" y="35"/>
                </a:moveTo>
                <a:cubicBezTo>
                  <a:pt x="79" y="21"/>
                  <a:pt x="79" y="21"/>
                  <a:pt x="79" y="21"/>
                </a:cubicBezTo>
                <a:cubicBezTo>
                  <a:pt x="100" y="0"/>
                  <a:pt x="100" y="0"/>
                  <a:pt x="100" y="0"/>
                </a:cubicBezTo>
                <a:cubicBezTo>
                  <a:pt x="114" y="14"/>
                  <a:pt x="114" y="14"/>
                  <a:pt x="114" y="14"/>
                </a:cubicBezTo>
                <a:lnTo>
                  <a:pt x="93" y="35"/>
                </a:lnTo>
                <a:close/>
              </a:path>
            </a:pathLst>
          </a:custGeom>
          <a:solidFill>
            <a:schemeClr val="accent2"/>
          </a:solidFill>
          <a:ln>
            <a:noFill/>
          </a:ln>
          <a:extLst/>
        </p:spPr>
        <p:txBody>
          <a:bodyPr anchor="ctr"/>
          <a:lstStyle/>
          <a:p>
            <a:pPr algn="ctr"/>
            <a:endParaRPr/>
          </a:p>
        </p:txBody>
      </p:sp>
      <p:sp>
        <p:nvSpPr>
          <p:cNvPr id="24" name="işli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385E8BC-65FF-451F-A06F-57E6A21BE595}"/>
              </a:ext>
            </a:extLst>
          </p:cNvPr>
          <p:cNvSpPr/>
          <p:nvPr/>
        </p:nvSpPr>
        <p:spPr bwMode="auto">
          <a:xfrm rot="21072661">
            <a:off x="8939426" y="2515490"/>
            <a:ext cx="170092" cy="126354"/>
          </a:xfrm>
          <a:custGeom>
            <a:avLst/>
            <a:gdLst>
              <a:gd name="T0" fmla="*/ 56 w 64"/>
              <a:gd name="T1" fmla="*/ 8 h 48"/>
              <a:gd name="T2" fmla="*/ 56 w 64"/>
              <a:gd name="T3" fmla="*/ 0 h 48"/>
              <a:gd name="T4" fmla="*/ 0 w 64"/>
              <a:gd name="T5" fmla="*/ 0 h 48"/>
              <a:gd name="T6" fmla="*/ 0 w 64"/>
              <a:gd name="T7" fmla="*/ 44 h 48"/>
              <a:gd name="T8" fmla="*/ 4 w 64"/>
              <a:gd name="T9" fmla="*/ 48 h 48"/>
              <a:gd name="T10" fmla="*/ 58 w 64"/>
              <a:gd name="T11" fmla="*/ 48 h 48"/>
              <a:gd name="T12" fmla="*/ 64 w 64"/>
              <a:gd name="T13" fmla="*/ 42 h 48"/>
              <a:gd name="T14" fmla="*/ 64 w 64"/>
              <a:gd name="T15" fmla="*/ 8 h 48"/>
              <a:gd name="T16" fmla="*/ 56 w 64"/>
              <a:gd name="T17" fmla="*/ 8 h 48"/>
              <a:gd name="T18" fmla="*/ 52 w 64"/>
              <a:gd name="T19" fmla="*/ 44 h 48"/>
              <a:gd name="T20" fmla="*/ 4 w 64"/>
              <a:gd name="T21" fmla="*/ 44 h 48"/>
              <a:gd name="T22" fmla="*/ 4 w 64"/>
              <a:gd name="T23" fmla="*/ 4 h 48"/>
              <a:gd name="T24" fmla="*/ 52 w 64"/>
              <a:gd name="T25" fmla="*/ 4 h 48"/>
              <a:gd name="T26" fmla="*/ 52 w 64"/>
              <a:gd name="T27" fmla="*/ 44 h 48"/>
              <a:gd name="T28" fmla="*/ 8 w 64"/>
              <a:gd name="T29" fmla="*/ 12 h 48"/>
              <a:gd name="T30" fmla="*/ 48 w 64"/>
              <a:gd name="T31" fmla="*/ 12 h 48"/>
              <a:gd name="T32" fmla="*/ 48 w 64"/>
              <a:gd name="T33" fmla="*/ 16 h 48"/>
              <a:gd name="T34" fmla="*/ 8 w 64"/>
              <a:gd name="T35" fmla="*/ 16 h 48"/>
              <a:gd name="T36" fmla="*/ 8 w 64"/>
              <a:gd name="T37" fmla="*/ 12 h 48"/>
              <a:gd name="T38" fmla="*/ 32 w 64"/>
              <a:gd name="T39" fmla="*/ 20 h 48"/>
              <a:gd name="T40" fmla="*/ 48 w 64"/>
              <a:gd name="T41" fmla="*/ 20 h 48"/>
              <a:gd name="T42" fmla="*/ 48 w 64"/>
              <a:gd name="T43" fmla="*/ 24 h 48"/>
              <a:gd name="T44" fmla="*/ 32 w 64"/>
              <a:gd name="T45" fmla="*/ 24 h 48"/>
              <a:gd name="T46" fmla="*/ 32 w 64"/>
              <a:gd name="T47" fmla="*/ 20 h 48"/>
              <a:gd name="T48" fmla="*/ 32 w 64"/>
              <a:gd name="T49" fmla="*/ 28 h 48"/>
              <a:gd name="T50" fmla="*/ 48 w 64"/>
              <a:gd name="T51" fmla="*/ 28 h 48"/>
              <a:gd name="T52" fmla="*/ 48 w 64"/>
              <a:gd name="T53" fmla="*/ 32 h 48"/>
              <a:gd name="T54" fmla="*/ 32 w 64"/>
              <a:gd name="T55" fmla="*/ 32 h 48"/>
              <a:gd name="T56" fmla="*/ 32 w 64"/>
              <a:gd name="T57" fmla="*/ 28 h 48"/>
              <a:gd name="T58" fmla="*/ 32 w 64"/>
              <a:gd name="T59" fmla="*/ 36 h 48"/>
              <a:gd name="T60" fmla="*/ 44 w 64"/>
              <a:gd name="T61" fmla="*/ 36 h 48"/>
              <a:gd name="T62" fmla="*/ 44 w 64"/>
              <a:gd name="T63" fmla="*/ 40 h 48"/>
              <a:gd name="T64" fmla="*/ 32 w 64"/>
              <a:gd name="T65" fmla="*/ 40 h 48"/>
              <a:gd name="T66" fmla="*/ 32 w 64"/>
              <a:gd name="T67" fmla="*/ 36 h 48"/>
              <a:gd name="T68" fmla="*/ 8 w 64"/>
              <a:gd name="T69" fmla="*/ 20 h 48"/>
              <a:gd name="T70" fmla="*/ 28 w 64"/>
              <a:gd name="T71" fmla="*/ 20 h 48"/>
              <a:gd name="T72" fmla="*/ 28 w 64"/>
              <a:gd name="T73" fmla="*/ 40 h 48"/>
              <a:gd name="T74" fmla="*/ 8 w 64"/>
              <a:gd name="T75" fmla="*/ 40 h 48"/>
              <a:gd name="T76" fmla="*/ 8 w 64"/>
              <a:gd name="T77"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48">
                <a:moveTo>
                  <a:pt x="56" y="8"/>
                </a:moveTo>
                <a:cubicBezTo>
                  <a:pt x="56" y="0"/>
                  <a:pt x="56" y="0"/>
                  <a:pt x="56" y="0"/>
                </a:cubicBezTo>
                <a:cubicBezTo>
                  <a:pt x="0" y="0"/>
                  <a:pt x="0" y="0"/>
                  <a:pt x="0" y="0"/>
                </a:cubicBezTo>
                <a:cubicBezTo>
                  <a:pt x="0" y="44"/>
                  <a:pt x="0" y="44"/>
                  <a:pt x="0" y="44"/>
                </a:cubicBezTo>
                <a:cubicBezTo>
                  <a:pt x="0" y="46"/>
                  <a:pt x="2" y="48"/>
                  <a:pt x="4" y="48"/>
                </a:cubicBezTo>
                <a:cubicBezTo>
                  <a:pt x="58" y="48"/>
                  <a:pt x="58" y="48"/>
                  <a:pt x="58" y="48"/>
                </a:cubicBezTo>
                <a:cubicBezTo>
                  <a:pt x="61" y="48"/>
                  <a:pt x="64" y="45"/>
                  <a:pt x="64" y="42"/>
                </a:cubicBezTo>
                <a:cubicBezTo>
                  <a:pt x="64" y="8"/>
                  <a:pt x="64" y="8"/>
                  <a:pt x="64" y="8"/>
                </a:cubicBezTo>
                <a:lnTo>
                  <a:pt x="56" y="8"/>
                </a:lnTo>
                <a:close/>
                <a:moveTo>
                  <a:pt x="52" y="44"/>
                </a:moveTo>
                <a:cubicBezTo>
                  <a:pt x="4" y="44"/>
                  <a:pt x="4" y="44"/>
                  <a:pt x="4" y="44"/>
                </a:cubicBezTo>
                <a:cubicBezTo>
                  <a:pt x="4" y="4"/>
                  <a:pt x="4" y="4"/>
                  <a:pt x="4" y="4"/>
                </a:cubicBezTo>
                <a:cubicBezTo>
                  <a:pt x="52" y="4"/>
                  <a:pt x="52" y="4"/>
                  <a:pt x="52" y="4"/>
                </a:cubicBezTo>
                <a:lnTo>
                  <a:pt x="52" y="44"/>
                </a:lnTo>
                <a:close/>
                <a:moveTo>
                  <a:pt x="8" y="12"/>
                </a:moveTo>
                <a:cubicBezTo>
                  <a:pt x="48" y="12"/>
                  <a:pt x="48" y="12"/>
                  <a:pt x="48" y="12"/>
                </a:cubicBezTo>
                <a:cubicBezTo>
                  <a:pt x="48" y="16"/>
                  <a:pt x="48" y="16"/>
                  <a:pt x="48" y="16"/>
                </a:cubicBezTo>
                <a:cubicBezTo>
                  <a:pt x="8" y="16"/>
                  <a:pt x="8" y="16"/>
                  <a:pt x="8" y="16"/>
                </a:cubicBezTo>
                <a:lnTo>
                  <a:pt x="8" y="12"/>
                </a:lnTo>
                <a:close/>
                <a:moveTo>
                  <a:pt x="32" y="20"/>
                </a:moveTo>
                <a:cubicBezTo>
                  <a:pt x="48" y="20"/>
                  <a:pt x="48" y="20"/>
                  <a:pt x="48" y="20"/>
                </a:cubicBezTo>
                <a:cubicBezTo>
                  <a:pt x="48" y="24"/>
                  <a:pt x="48" y="24"/>
                  <a:pt x="48" y="24"/>
                </a:cubicBezTo>
                <a:cubicBezTo>
                  <a:pt x="32" y="24"/>
                  <a:pt x="32" y="24"/>
                  <a:pt x="32" y="24"/>
                </a:cubicBezTo>
                <a:lnTo>
                  <a:pt x="32" y="20"/>
                </a:lnTo>
                <a:close/>
                <a:moveTo>
                  <a:pt x="32" y="28"/>
                </a:moveTo>
                <a:cubicBezTo>
                  <a:pt x="48" y="28"/>
                  <a:pt x="48" y="28"/>
                  <a:pt x="48" y="28"/>
                </a:cubicBezTo>
                <a:cubicBezTo>
                  <a:pt x="48" y="32"/>
                  <a:pt x="48" y="32"/>
                  <a:pt x="48" y="32"/>
                </a:cubicBezTo>
                <a:cubicBezTo>
                  <a:pt x="32" y="32"/>
                  <a:pt x="32" y="32"/>
                  <a:pt x="32" y="32"/>
                </a:cubicBezTo>
                <a:lnTo>
                  <a:pt x="32" y="28"/>
                </a:lnTo>
                <a:close/>
                <a:moveTo>
                  <a:pt x="32" y="36"/>
                </a:moveTo>
                <a:cubicBezTo>
                  <a:pt x="44" y="36"/>
                  <a:pt x="44" y="36"/>
                  <a:pt x="44" y="36"/>
                </a:cubicBezTo>
                <a:cubicBezTo>
                  <a:pt x="44" y="40"/>
                  <a:pt x="44" y="40"/>
                  <a:pt x="44" y="40"/>
                </a:cubicBezTo>
                <a:cubicBezTo>
                  <a:pt x="32" y="40"/>
                  <a:pt x="32" y="40"/>
                  <a:pt x="32" y="40"/>
                </a:cubicBezTo>
                <a:lnTo>
                  <a:pt x="32" y="36"/>
                </a:lnTo>
                <a:close/>
                <a:moveTo>
                  <a:pt x="8" y="20"/>
                </a:moveTo>
                <a:cubicBezTo>
                  <a:pt x="28" y="20"/>
                  <a:pt x="28" y="20"/>
                  <a:pt x="28" y="20"/>
                </a:cubicBezTo>
                <a:cubicBezTo>
                  <a:pt x="28" y="40"/>
                  <a:pt x="28" y="40"/>
                  <a:pt x="28" y="40"/>
                </a:cubicBezTo>
                <a:cubicBezTo>
                  <a:pt x="8" y="40"/>
                  <a:pt x="8" y="40"/>
                  <a:pt x="8" y="40"/>
                </a:cubicBezTo>
                <a:lnTo>
                  <a:pt x="8" y="20"/>
                </a:lnTo>
                <a:close/>
              </a:path>
            </a:pathLst>
          </a:custGeom>
          <a:solidFill>
            <a:schemeClr val="accent2"/>
          </a:solidFill>
          <a:ln>
            <a:noFill/>
          </a:ln>
          <a:extLst/>
        </p:spPr>
        <p:txBody>
          <a:bodyPr anchor="ctr"/>
          <a:lstStyle/>
          <a:p>
            <a:pPr algn="ctr"/>
            <a:endParaRPr/>
          </a:p>
        </p:txBody>
      </p:sp>
      <p:sp>
        <p:nvSpPr>
          <p:cNvPr id="25" name="ï$ľí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4E63CBA-8D7E-4F33-ACC3-60E8720A17F0}"/>
              </a:ext>
            </a:extLst>
          </p:cNvPr>
          <p:cNvSpPr/>
          <p:nvPr/>
        </p:nvSpPr>
        <p:spPr bwMode="auto">
          <a:xfrm rot="17100000">
            <a:off x="9830771" y="905717"/>
            <a:ext cx="118403" cy="103702"/>
          </a:xfrm>
          <a:custGeom>
            <a:avLst/>
            <a:gdLst>
              <a:gd name="T0" fmla="*/ 58 w 58"/>
              <a:gd name="T1" fmla="*/ 29 h 57"/>
              <a:gd name="T2" fmla="*/ 29 w 58"/>
              <a:gd name="T3" fmla="*/ 57 h 57"/>
              <a:gd name="T4" fmla="*/ 0 w 58"/>
              <a:gd name="T5" fmla="*/ 29 h 57"/>
              <a:gd name="T6" fmla="*/ 29 w 58"/>
              <a:gd name="T7" fmla="*/ 0 h 57"/>
              <a:gd name="T8" fmla="*/ 58 w 58"/>
              <a:gd name="T9" fmla="*/ 29 h 57"/>
              <a:gd name="T10" fmla="*/ 6 w 58"/>
              <a:gd name="T11" fmla="*/ 29 h 57"/>
              <a:gd name="T12" fmla="*/ 29 w 58"/>
              <a:gd name="T13" fmla="*/ 52 h 57"/>
              <a:gd name="T14" fmla="*/ 52 w 58"/>
              <a:gd name="T15" fmla="*/ 29 h 57"/>
              <a:gd name="T16" fmla="*/ 29 w 58"/>
              <a:gd name="T17" fmla="*/ 6 h 57"/>
              <a:gd name="T18" fmla="*/ 6 w 58"/>
              <a:gd name="T19" fmla="*/ 29 h 57"/>
              <a:gd name="T20" fmla="*/ 32 w 58"/>
              <a:gd name="T21" fmla="*/ 12 h 57"/>
              <a:gd name="T22" fmla="*/ 46 w 58"/>
              <a:gd name="T23" fmla="*/ 26 h 57"/>
              <a:gd name="T24" fmla="*/ 46 w 58"/>
              <a:gd name="T25" fmla="*/ 31 h 57"/>
              <a:gd name="T26" fmla="*/ 41 w 58"/>
              <a:gd name="T27" fmla="*/ 31 h 57"/>
              <a:gd name="T28" fmla="*/ 33 w 58"/>
              <a:gd name="T29" fmla="*/ 23 h 57"/>
              <a:gd name="T30" fmla="*/ 33 w 58"/>
              <a:gd name="T31" fmla="*/ 43 h 57"/>
              <a:gd name="T32" fmla="*/ 29 w 58"/>
              <a:gd name="T33" fmla="*/ 47 h 57"/>
              <a:gd name="T34" fmla="*/ 25 w 58"/>
              <a:gd name="T35" fmla="*/ 43 h 57"/>
              <a:gd name="T36" fmla="*/ 25 w 58"/>
              <a:gd name="T37" fmla="*/ 23 h 57"/>
              <a:gd name="T38" fmla="*/ 17 w 58"/>
              <a:gd name="T39" fmla="*/ 31 h 57"/>
              <a:gd name="T40" fmla="*/ 12 w 58"/>
              <a:gd name="T41" fmla="*/ 31 h 57"/>
              <a:gd name="T42" fmla="*/ 11 w 58"/>
              <a:gd name="T43" fmla="*/ 29 h 57"/>
              <a:gd name="T44" fmla="*/ 12 w 58"/>
              <a:gd name="T45" fmla="*/ 26 h 57"/>
              <a:gd name="T46" fmla="*/ 27 w 58"/>
              <a:gd name="T47" fmla="*/ 12 h 57"/>
              <a:gd name="T48" fmla="*/ 32 w 58"/>
              <a:gd name="T4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57">
                <a:moveTo>
                  <a:pt x="58" y="29"/>
                </a:moveTo>
                <a:cubicBezTo>
                  <a:pt x="58" y="45"/>
                  <a:pt x="45" y="57"/>
                  <a:pt x="29" y="57"/>
                </a:cubicBezTo>
                <a:cubicBezTo>
                  <a:pt x="13" y="57"/>
                  <a:pt x="0" y="45"/>
                  <a:pt x="0" y="29"/>
                </a:cubicBezTo>
                <a:cubicBezTo>
                  <a:pt x="0" y="13"/>
                  <a:pt x="13" y="0"/>
                  <a:pt x="29" y="0"/>
                </a:cubicBezTo>
                <a:cubicBezTo>
                  <a:pt x="45" y="0"/>
                  <a:pt x="58" y="13"/>
                  <a:pt x="58" y="29"/>
                </a:cubicBezTo>
                <a:close/>
                <a:moveTo>
                  <a:pt x="6" y="29"/>
                </a:moveTo>
                <a:cubicBezTo>
                  <a:pt x="6" y="42"/>
                  <a:pt x="16" y="52"/>
                  <a:pt x="29" y="52"/>
                </a:cubicBezTo>
                <a:cubicBezTo>
                  <a:pt x="42" y="52"/>
                  <a:pt x="52" y="42"/>
                  <a:pt x="52" y="29"/>
                </a:cubicBezTo>
                <a:cubicBezTo>
                  <a:pt x="52" y="16"/>
                  <a:pt x="42" y="6"/>
                  <a:pt x="29" y="6"/>
                </a:cubicBezTo>
                <a:cubicBezTo>
                  <a:pt x="16" y="6"/>
                  <a:pt x="6" y="16"/>
                  <a:pt x="6" y="29"/>
                </a:cubicBezTo>
                <a:close/>
                <a:moveTo>
                  <a:pt x="32" y="12"/>
                </a:moveTo>
                <a:cubicBezTo>
                  <a:pt x="46" y="26"/>
                  <a:pt x="46" y="26"/>
                  <a:pt x="46" y="26"/>
                </a:cubicBezTo>
                <a:cubicBezTo>
                  <a:pt x="47" y="28"/>
                  <a:pt x="47" y="30"/>
                  <a:pt x="46" y="31"/>
                </a:cubicBezTo>
                <a:cubicBezTo>
                  <a:pt x="45" y="33"/>
                  <a:pt x="42" y="33"/>
                  <a:pt x="41" y="31"/>
                </a:cubicBezTo>
                <a:cubicBezTo>
                  <a:pt x="33" y="23"/>
                  <a:pt x="33" y="23"/>
                  <a:pt x="33" y="23"/>
                </a:cubicBezTo>
                <a:cubicBezTo>
                  <a:pt x="33" y="43"/>
                  <a:pt x="33" y="43"/>
                  <a:pt x="33" y="43"/>
                </a:cubicBezTo>
                <a:cubicBezTo>
                  <a:pt x="33" y="45"/>
                  <a:pt x="31" y="47"/>
                  <a:pt x="29" y="47"/>
                </a:cubicBezTo>
                <a:cubicBezTo>
                  <a:pt x="27" y="47"/>
                  <a:pt x="25" y="45"/>
                  <a:pt x="25" y="43"/>
                </a:cubicBezTo>
                <a:cubicBezTo>
                  <a:pt x="25" y="23"/>
                  <a:pt x="25" y="23"/>
                  <a:pt x="25" y="23"/>
                </a:cubicBezTo>
                <a:cubicBezTo>
                  <a:pt x="17" y="31"/>
                  <a:pt x="17" y="31"/>
                  <a:pt x="17" y="31"/>
                </a:cubicBezTo>
                <a:cubicBezTo>
                  <a:pt x="16" y="33"/>
                  <a:pt x="14" y="33"/>
                  <a:pt x="12" y="31"/>
                </a:cubicBezTo>
                <a:cubicBezTo>
                  <a:pt x="12" y="31"/>
                  <a:pt x="11" y="30"/>
                  <a:pt x="11" y="29"/>
                </a:cubicBezTo>
                <a:cubicBezTo>
                  <a:pt x="11" y="28"/>
                  <a:pt x="12" y="27"/>
                  <a:pt x="12" y="26"/>
                </a:cubicBezTo>
                <a:cubicBezTo>
                  <a:pt x="27" y="12"/>
                  <a:pt x="27" y="12"/>
                  <a:pt x="27" y="12"/>
                </a:cubicBezTo>
                <a:cubicBezTo>
                  <a:pt x="28" y="11"/>
                  <a:pt x="30" y="11"/>
                  <a:pt x="32" y="12"/>
                </a:cubicBezTo>
                <a:close/>
              </a:path>
            </a:pathLst>
          </a:custGeom>
          <a:solidFill>
            <a:schemeClr val="accent2"/>
          </a:solidFill>
          <a:ln>
            <a:noFill/>
          </a:ln>
          <a:extLst/>
        </p:spPr>
        <p:txBody>
          <a:bodyPr anchor="ctr"/>
          <a:lstStyle/>
          <a:p>
            <a:pPr algn="ctr"/>
            <a:endParaRPr/>
          </a:p>
        </p:txBody>
      </p:sp>
      <p:sp>
        <p:nvSpPr>
          <p:cNvPr id="26" name="ïṣļ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B0CA9B8-A409-4B4B-9074-BF60E6CE2BB2}"/>
              </a:ext>
            </a:extLst>
          </p:cNvPr>
          <p:cNvSpPr/>
          <p:nvPr/>
        </p:nvSpPr>
        <p:spPr bwMode="auto">
          <a:xfrm rot="17100000">
            <a:off x="9097852" y="1451418"/>
            <a:ext cx="107093" cy="107092"/>
          </a:xfrm>
          <a:custGeom>
            <a:avLst/>
            <a:gdLst>
              <a:gd name="T0" fmla="*/ 3 w 46"/>
              <a:gd name="T1" fmla="*/ 0 h 46"/>
              <a:gd name="T2" fmla="*/ 20 w 46"/>
              <a:gd name="T3" fmla="*/ 0 h 46"/>
              <a:gd name="T4" fmla="*/ 20 w 46"/>
              <a:gd name="T5" fmla="*/ 3 h 46"/>
              <a:gd name="T6" fmla="*/ 3 w 46"/>
              <a:gd name="T7" fmla="*/ 3 h 46"/>
              <a:gd name="T8" fmla="*/ 3 w 46"/>
              <a:gd name="T9" fmla="*/ 0 h 46"/>
              <a:gd name="T10" fmla="*/ 26 w 46"/>
              <a:gd name="T11" fmla="*/ 0 h 46"/>
              <a:gd name="T12" fmla="*/ 43 w 46"/>
              <a:gd name="T13" fmla="*/ 0 h 46"/>
              <a:gd name="T14" fmla="*/ 43 w 46"/>
              <a:gd name="T15" fmla="*/ 3 h 46"/>
              <a:gd name="T16" fmla="*/ 26 w 46"/>
              <a:gd name="T17" fmla="*/ 3 h 46"/>
              <a:gd name="T18" fmla="*/ 26 w 46"/>
              <a:gd name="T19" fmla="*/ 0 h 46"/>
              <a:gd name="T20" fmla="*/ 43 w 46"/>
              <a:gd name="T21" fmla="*/ 14 h 46"/>
              <a:gd name="T22" fmla="*/ 41 w 46"/>
              <a:gd name="T23" fmla="*/ 14 h 46"/>
              <a:gd name="T24" fmla="*/ 41 w 46"/>
              <a:gd name="T25" fmla="*/ 3 h 46"/>
              <a:gd name="T26" fmla="*/ 29 w 46"/>
              <a:gd name="T27" fmla="*/ 3 h 46"/>
              <a:gd name="T28" fmla="*/ 29 w 46"/>
              <a:gd name="T29" fmla="*/ 14 h 46"/>
              <a:gd name="T30" fmla="*/ 17 w 46"/>
              <a:gd name="T31" fmla="*/ 14 h 46"/>
              <a:gd name="T32" fmla="*/ 17 w 46"/>
              <a:gd name="T33" fmla="*/ 3 h 46"/>
              <a:gd name="T34" fmla="*/ 6 w 46"/>
              <a:gd name="T35" fmla="*/ 3 h 46"/>
              <a:gd name="T36" fmla="*/ 6 w 46"/>
              <a:gd name="T37" fmla="*/ 14 h 46"/>
              <a:gd name="T38" fmla="*/ 3 w 46"/>
              <a:gd name="T39" fmla="*/ 14 h 46"/>
              <a:gd name="T40" fmla="*/ 0 w 46"/>
              <a:gd name="T41" fmla="*/ 18 h 46"/>
              <a:gd name="T42" fmla="*/ 0 w 46"/>
              <a:gd name="T43" fmla="*/ 43 h 46"/>
              <a:gd name="T44" fmla="*/ 3 w 46"/>
              <a:gd name="T45" fmla="*/ 46 h 46"/>
              <a:gd name="T46" fmla="*/ 17 w 46"/>
              <a:gd name="T47" fmla="*/ 46 h 46"/>
              <a:gd name="T48" fmla="*/ 20 w 46"/>
              <a:gd name="T49" fmla="*/ 43 h 46"/>
              <a:gd name="T50" fmla="*/ 20 w 46"/>
              <a:gd name="T51" fmla="*/ 26 h 46"/>
              <a:gd name="T52" fmla="*/ 26 w 46"/>
              <a:gd name="T53" fmla="*/ 26 h 46"/>
              <a:gd name="T54" fmla="*/ 26 w 46"/>
              <a:gd name="T55" fmla="*/ 43 h 46"/>
              <a:gd name="T56" fmla="*/ 29 w 46"/>
              <a:gd name="T57" fmla="*/ 46 h 46"/>
              <a:gd name="T58" fmla="*/ 43 w 46"/>
              <a:gd name="T59" fmla="*/ 46 h 46"/>
              <a:gd name="T60" fmla="*/ 46 w 46"/>
              <a:gd name="T61" fmla="*/ 43 h 46"/>
              <a:gd name="T62" fmla="*/ 46 w 46"/>
              <a:gd name="T63" fmla="*/ 18 h 46"/>
              <a:gd name="T64" fmla="*/ 43 w 46"/>
              <a:gd name="T65" fmla="*/ 14 h 46"/>
              <a:gd name="T66" fmla="*/ 16 w 46"/>
              <a:gd name="T67" fmla="*/ 43 h 46"/>
              <a:gd name="T68" fmla="*/ 5 w 46"/>
              <a:gd name="T69" fmla="*/ 43 h 46"/>
              <a:gd name="T70" fmla="*/ 3 w 46"/>
              <a:gd name="T71" fmla="*/ 42 h 46"/>
              <a:gd name="T72" fmla="*/ 5 w 46"/>
              <a:gd name="T73" fmla="*/ 40 h 46"/>
              <a:gd name="T74" fmla="*/ 16 w 46"/>
              <a:gd name="T75" fmla="*/ 40 h 46"/>
              <a:gd name="T76" fmla="*/ 17 w 46"/>
              <a:gd name="T77" fmla="*/ 42 h 46"/>
              <a:gd name="T78" fmla="*/ 16 w 46"/>
              <a:gd name="T79" fmla="*/ 43 h 46"/>
              <a:gd name="T80" fmla="*/ 25 w 46"/>
              <a:gd name="T81" fmla="*/ 23 h 46"/>
              <a:gd name="T82" fmla="*/ 22 w 46"/>
              <a:gd name="T83" fmla="*/ 23 h 46"/>
              <a:gd name="T84" fmla="*/ 20 w 46"/>
              <a:gd name="T85" fmla="*/ 22 h 46"/>
              <a:gd name="T86" fmla="*/ 22 w 46"/>
              <a:gd name="T87" fmla="*/ 20 h 46"/>
              <a:gd name="T88" fmla="*/ 25 w 46"/>
              <a:gd name="T89" fmla="*/ 20 h 46"/>
              <a:gd name="T90" fmla="*/ 26 w 46"/>
              <a:gd name="T91" fmla="*/ 22 h 46"/>
              <a:gd name="T92" fmla="*/ 25 w 46"/>
              <a:gd name="T93" fmla="*/ 23 h 46"/>
              <a:gd name="T94" fmla="*/ 42 w 46"/>
              <a:gd name="T95" fmla="*/ 43 h 46"/>
              <a:gd name="T96" fmla="*/ 31 w 46"/>
              <a:gd name="T97" fmla="*/ 43 h 46"/>
              <a:gd name="T98" fmla="*/ 29 w 46"/>
              <a:gd name="T99" fmla="*/ 42 h 46"/>
              <a:gd name="T100" fmla="*/ 31 w 46"/>
              <a:gd name="T101" fmla="*/ 40 h 46"/>
              <a:gd name="T102" fmla="*/ 42 w 46"/>
              <a:gd name="T103" fmla="*/ 40 h 46"/>
              <a:gd name="T104" fmla="*/ 43 w 46"/>
              <a:gd name="T105" fmla="*/ 42 h 46"/>
              <a:gd name="T106" fmla="*/ 42 w 46"/>
              <a:gd name="T107" fmla="*/ 4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46">
                <a:moveTo>
                  <a:pt x="3" y="0"/>
                </a:moveTo>
                <a:cubicBezTo>
                  <a:pt x="20" y="0"/>
                  <a:pt x="20" y="0"/>
                  <a:pt x="20" y="0"/>
                </a:cubicBezTo>
                <a:cubicBezTo>
                  <a:pt x="20" y="3"/>
                  <a:pt x="20" y="3"/>
                  <a:pt x="20" y="3"/>
                </a:cubicBezTo>
                <a:cubicBezTo>
                  <a:pt x="3" y="3"/>
                  <a:pt x="3" y="3"/>
                  <a:pt x="3" y="3"/>
                </a:cubicBezTo>
                <a:lnTo>
                  <a:pt x="3" y="0"/>
                </a:lnTo>
                <a:close/>
                <a:moveTo>
                  <a:pt x="26" y="0"/>
                </a:moveTo>
                <a:cubicBezTo>
                  <a:pt x="43" y="0"/>
                  <a:pt x="43" y="0"/>
                  <a:pt x="43" y="0"/>
                </a:cubicBezTo>
                <a:cubicBezTo>
                  <a:pt x="43" y="3"/>
                  <a:pt x="43" y="3"/>
                  <a:pt x="43" y="3"/>
                </a:cubicBezTo>
                <a:cubicBezTo>
                  <a:pt x="26" y="3"/>
                  <a:pt x="26" y="3"/>
                  <a:pt x="26" y="3"/>
                </a:cubicBezTo>
                <a:lnTo>
                  <a:pt x="26" y="0"/>
                </a:lnTo>
                <a:close/>
                <a:moveTo>
                  <a:pt x="43" y="14"/>
                </a:moveTo>
                <a:cubicBezTo>
                  <a:pt x="41" y="14"/>
                  <a:pt x="41" y="14"/>
                  <a:pt x="41" y="14"/>
                </a:cubicBezTo>
                <a:cubicBezTo>
                  <a:pt x="41" y="3"/>
                  <a:pt x="41" y="3"/>
                  <a:pt x="41" y="3"/>
                </a:cubicBezTo>
                <a:cubicBezTo>
                  <a:pt x="29" y="3"/>
                  <a:pt x="29" y="3"/>
                  <a:pt x="29" y="3"/>
                </a:cubicBezTo>
                <a:cubicBezTo>
                  <a:pt x="29" y="14"/>
                  <a:pt x="29" y="14"/>
                  <a:pt x="29" y="14"/>
                </a:cubicBezTo>
                <a:cubicBezTo>
                  <a:pt x="17" y="14"/>
                  <a:pt x="17" y="14"/>
                  <a:pt x="17" y="14"/>
                </a:cubicBezTo>
                <a:cubicBezTo>
                  <a:pt x="17" y="3"/>
                  <a:pt x="17" y="3"/>
                  <a:pt x="17" y="3"/>
                </a:cubicBezTo>
                <a:cubicBezTo>
                  <a:pt x="6" y="3"/>
                  <a:pt x="6" y="3"/>
                  <a:pt x="6" y="3"/>
                </a:cubicBezTo>
                <a:cubicBezTo>
                  <a:pt x="6" y="14"/>
                  <a:pt x="6" y="14"/>
                  <a:pt x="6" y="14"/>
                </a:cubicBezTo>
                <a:cubicBezTo>
                  <a:pt x="3" y="14"/>
                  <a:pt x="3" y="14"/>
                  <a:pt x="3" y="14"/>
                </a:cubicBezTo>
                <a:cubicBezTo>
                  <a:pt x="2" y="14"/>
                  <a:pt x="0" y="16"/>
                  <a:pt x="0" y="18"/>
                </a:cubicBezTo>
                <a:cubicBezTo>
                  <a:pt x="0" y="43"/>
                  <a:pt x="0" y="43"/>
                  <a:pt x="0" y="43"/>
                </a:cubicBezTo>
                <a:cubicBezTo>
                  <a:pt x="0" y="45"/>
                  <a:pt x="2" y="46"/>
                  <a:pt x="3" y="46"/>
                </a:cubicBezTo>
                <a:cubicBezTo>
                  <a:pt x="17" y="46"/>
                  <a:pt x="17" y="46"/>
                  <a:pt x="17" y="46"/>
                </a:cubicBezTo>
                <a:cubicBezTo>
                  <a:pt x="19" y="46"/>
                  <a:pt x="20" y="45"/>
                  <a:pt x="20" y="43"/>
                </a:cubicBezTo>
                <a:cubicBezTo>
                  <a:pt x="20" y="26"/>
                  <a:pt x="20" y="26"/>
                  <a:pt x="20" y="26"/>
                </a:cubicBezTo>
                <a:cubicBezTo>
                  <a:pt x="26" y="26"/>
                  <a:pt x="26" y="26"/>
                  <a:pt x="26" y="26"/>
                </a:cubicBezTo>
                <a:cubicBezTo>
                  <a:pt x="26" y="43"/>
                  <a:pt x="26" y="43"/>
                  <a:pt x="26" y="43"/>
                </a:cubicBezTo>
                <a:cubicBezTo>
                  <a:pt x="26" y="45"/>
                  <a:pt x="28" y="46"/>
                  <a:pt x="29" y="46"/>
                </a:cubicBezTo>
                <a:cubicBezTo>
                  <a:pt x="43" y="46"/>
                  <a:pt x="43" y="46"/>
                  <a:pt x="43" y="46"/>
                </a:cubicBezTo>
                <a:cubicBezTo>
                  <a:pt x="45" y="46"/>
                  <a:pt x="46" y="45"/>
                  <a:pt x="46" y="43"/>
                </a:cubicBezTo>
                <a:cubicBezTo>
                  <a:pt x="46" y="18"/>
                  <a:pt x="46" y="18"/>
                  <a:pt x="46" y="18"/>
                </a:cubicBezTo>
                <a:cubicBezTo>
                  <a:pt x="46" y="16"/>
                  <a:pt x="45" y="14"/>
                  <a:pt x="43" y="14"/>
                </a:cubicBezTo>
                <a:close/>
                <a:moveTo>
                  <a:pt x="16" y="43"/>
                </a:moveTo>
                <a:cubicBezTo>
                  <a:pt x="5" y="43"/>
                  <a:pt x="5" y="43"/>
                  <a:pt x="5" y="43"/>
                </a:cubicBezTo>
                <a:cubicBezTo>
                  <a:pt x="4" y="43"/>
                  <a:pt x="3" y="43"/>
                  <a:pt x="3" y="42"/>
                </a:cubicBezTo>
                <a:cubicBezTo>
                  <a:pt x="3" y="41"/>
                  <a:pt x="4" y="40"/>
                  <a:pt x="5" y="40"/>
                </a:cubicBezTo>
                <a:cubicBezTo>
                  <a:pt x="16" y="40"/>
                  <a:pt x="16" y="40"/>
                  <a:pt x="16" y="40"/>
                </a:cubicBezTo>
                <a:cubicBezTo>
                  <a:pt x="17" y="40"/>
                  <a:pt x="17" y="41"/>
                  <a:pt x="17" y="42"/>
                </a:cubicBezTo>
                <a:cubicBezTo>
                  <a:pt x="17" y="43"/>
                  <a:pt x="17" y="43"/>
                  <a:pt x="16" y="43"/>
                </a:cubicBezTo>
                <a:close/>
                <a:moveTo>
                  <a:pt x="25" y="23"/>
                </a:moveTo>
                <a:cubicBezTo>
                  <a:pt x="22" y="23"/>
                  <a:pt x="22" y="23"/>
                  <a:pt x="22" y="23"/>
                </a:cubicBezTo>
                <a:cubicBezTo>
                  <a:pt x="21" y="23"/>
                  <a:pt x="20" y="22"/>
                  <a:pt x="20" y="22"/>
                </a:cubicBezTo>
                <a:cubicBezTo>
                  <a:pt x="20" y="21"/>
                  <a:pt x="21" y="20"/>
                  <a:pt x="22" y="20"/>
                </a:cubicBezTo>
                <a:cubicBezTo>
                  <a:pt x="25" y="20"/>
                  <a:pt x="25" y="20"/>
                  <a:pt x="25" y="20"/>
                </a:cubicBezTo>
                <a:cubicBezTo>
                  <a:pt x="25" y="20"/>
                  <a:pt x="26" y="21"/>
                  <a:pt x="26" y="22"/>
                </a:cubicBezTo>
                <a:cubicBezTo>
                  <a:pt x="26" y="22"/>
                  <a:pt x="25" y="23"/>
                  <a:pt x="25" y="23"/>
                </a:cubicBezTo>
                <a:close/>
                <a:moveTo>
                  <a:pt x="42" y="43"/>
                </a:moveTo>
                <a:cubicBezTo>
                  <a:pt x="31" y="43"/>
                  <a:pt x="31" y="43"/>
                  <a:pt x="31" y="43"/>
                </a:cubicBezTo>
                <a:cubicBezTo>
                  <a:pt x="30" y="43"/>
                  <a:pt x="29" y="43"/>
                  <a:pt x="29" y="42"/>
                </a:cubicBezTo>
                <a:cubicBezTo>
                  <a:pt x="29" y="41"/>
                  <a:pt x="30" y="40"/>
                  <a:pt x="31" y="40"/>
                </a:cubicBezTo>
                <a:cubicBezTo>
                  <a:pt x="42" y="40"/>
                  <a:pt x="42" y="40"/>
                  <a:pt x="42" y="40"/>
                </a:cubicBezTo>
                <a:cubicBezTo>
                  <a:pt x="43" y="40"/>
                  <a:pt x="43" y="41"/>
                  <a:pt x="43" y="42"/>
                </a:cubicBezTo>
                <a:cubicBezTo>
                  <a:pt x="43" y="43"/>
                  <a:pt x="43" y="43"/>
                  <a:pt x="42" y="43"/>
                </a:cubicBezTo>
                <a:close/>
              </a:path>
            </a:pathLst>
          </a:custGeom>
          <a:solidFill>
            <a:schemeClr val="accent2"/>
          </a:solidFill>
          <a:ln>
            <a:noFill/>
          </a:ln>
          <a:extLst/>
        </p:spPr>
        <p:txBody>
          <a:bodyPr anchor="ctr"/>
          <a:lstStyle/>
          <a:p>
            <a:pPr algn="ctr"/>
            <a:endParaRPr/>
          </a:p>
        </p:txBody>
      </p:sp>
      <p:sp>
        <p:nvSpPr>
          <p:cNvPr id="27" name="íṥḻ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FD76C88-2E4D-4FE3-86ED-E98383AB2DDC}"/>
              </a:ext>
            </a:extLst>
          </p:cNvPr>
          <p:cNvSpPr/>
          <p:nvPr/>
        </p:nvSpPr>
        <p:spPr bwMode="auto">
          <a:xfrm rot="18469702">
            <a:off x="8940416" y="1522702"/>
            <a:ext cx="137079" cy="121371"/>
          </a:xfrm>
          <a:custGeom>
            <a:avLst/>
            <a:gdLst>
              <a:gd name="T0" fmla="*/ 48 w 59"/>
              <a:gd name="T1" fmla="*/ 0 h 52"/>
              <a:gd name="T2" fmla="*/ 11 w 59"/>
              <a:gd name="T3" fmla="*/ 0 h 52"/>
              <a:gd name="T4" fmla="*/ 0 w 59"/>
              <a:gd name="T5" fmla="*/ 12 h 52"/>
              <a:gd name="T6" fmla="*/ 0 w 59"/>
              <a:gd name="T7" fmla="*/ 50 h 52"/>
              <a:gd name="T8" fmla="*/ 2 w 59"/>
              <a:gd name="T9" fmla="*/ 52 h 52"/>
              <a:gd name="T10" fmla="*/ 57 w 59"/>
              <a:gd name="T11" fmla="*/ 52 h 52"/>
              <a:gd name="T12" fmla="*/ 59 w 59"/>
              <a:gd name="T13" fmla="*/ 50 h 52"/>
              <a:gd name="T14" fmla="*/ 59 w 59"/>
              <a:gd name="T15" fmla="*/ 12 h 52"/>
              <a:gd name="T16" fmla="*/ 48 w 59"/>
              <a:gd name="T17" fmla="*/ 0 h 52"/>
              <a:gd name="T18" fmla="*/ 37 w 59"/>
              <a:gd name="T19" fmla="*/ 34 h 52"/>
              <a:gd name="T20" fmla="*/ 37 w 59"/>
              <a:gd name="T21" fmla="*/ 45 h 52"/>
              <a:gd name="T22" fmla="*/ 22 w 59"/>
              <a:gd name="T23" fmla="*/ 45 h 52"/>
              <a:gd name="T24" fmla="*/ 22 w 59"/>
              <a:gd name="T25" fmla="*/ 34 h 52"/>
              <a:gd name="T26" fmla="*/ 11 w 59"/>
              <a:gd name="T27" fmla="*/ 34 h 52"/>
              <a:gd name="T28" fmla="*/ 29 w 59"/>
              <a:gd name="T29" fmla="*/ 19 h 52"/>
              <a:gd name="T30" fmla="*/ 48 w 59"/>
              <a:gd name="T31" fmla="*/ 34 h 52"/>
              <a:gd name="T32" fmla="*/ 37 w 59"/>
              <a:gd name="T33" fmla="*/ 34 h 52"/>
              <a:gd name="T34" fmla="*/ 9 w 59"/>
              <a:gd name="T35" fmla="*/ 8 h 52"/>
              <a:gd name="T36" fmla="*/ 12 w 59"/>
              <a:gd name="T37" fmla="*/ 4 h 52"/>
              <a:gd name="T38" fmla="*/ 46 w 59"/>
              <a:gd name="T39" fmla="*/ 4 h 52"/>
              <a:gd name="T40" fmla="*/ 50 w 59"/>
              <a:gd name="T41" fmla="*/ 8 h 52"/>
              <a:gd name="T42" fmla="*/ 9 w 59"/>
              <a:gd name="T43" fmla="*/ 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 h="52">
                <a:moveTo>
                  <a:pt x="48" y="0"/>
                </a:moveTo>
                <a:cubicBezTo>
                  <a:pt x="11" y="0"/>
                  <a:pt x="11" y="0"/>
                  <a:pt x="11" y="0"/>
                </a:cubicBezTo>
                <a:cubicBezTo>
                  <a:pt x="0" y="12"/>
                  <a:pt x="0" y="12"/>
                  <a:pt x="0" y="12"/>
                </a:cubicBezTo>
                <a:cubicBezTo>
                  <a:pt x="0" y="50"/>
                  <a:pt x="0" y="50"/>
                  <a:pt x="0" y="50"/>
                </a:cubicBezTo>
                <a:cubicBezTo>
                  <a:pt x="0" y="52"/>
                  <a:pt x="1" y="52"/>
                  <a:pt x="2" y="52"/>
                </a:cubicBezTo>
                <a:cubicBezTo>
                  <a:pt x="57" y="52"/>
                  <a:pt x="57" y="52"/>
                  <a:pt x="57" y="52"/>
                </a:cubicBezTo>
                <a:cubicBezTo>
                  <a:pt x="58" y="52"/>
                  <a:pt x="59" y="52"/>
                  <a:pt x="59" y="50"/>
                </a:cubicBezTo>
                <a:cubicBezTo>
                  <a:pt x="59" y="12"/>
                  <a:pt x="59" y="12"/>
                  <a:pt x="59" y="12"/>
                </a:cubicBezTo>
                <a:lnTo>
                  <a:pt x="48" y="0"/>
                </a:lnTo>
                <a:close/>
                <a:moveTo>
                  <a:pt x="37" y="34"/>
                </a:moveTo>
                <a:cubicBezTo>
                  <a:pt x="37" y="45"/>
                  <a:pt x="37" y="45"/>
                  <a:pt x="37" y="45"/>
                </a:cubicBezTo>
                <a:cubicBezTo>
                  <a:pt x="22" y="45"/>
                  <a:pt x="22" y="45"/>
                  <a:pt x="22" y="45"/>
                </a:cubicBezTo>
                <a:cubicBezTo>
                  <a:pt x="22" y="34"/>
                  <a:pt x="22" y="34"/>
                  <a:pt x="22" y="34"/>
                </a:cubicBezTo>
                <a:cubicBezTo>
                  <a:pt x="11" y="34"/>
                  <a:pt x="11" y="34"/>
                  <a:pt x="11" y="34"/>
                </a:cubicBezTo>
                <a:cubicBezTo>
                  <a:pt x="29" y="19"/>
                  <a:pt x="29" y="19"/>
                  <a:pt x="29" y="19"/>
                </a:cubicBezTo>
                <a:cubicBezTo>
                  <a:pt x="48" y="34"/>
                  <a:pt x="48" y="34"/>
                  <a:pt x="48" y="34"/>
                </a:cubicBezTo>
                <a:lnTo>
                  <a:pt x="37" y="34"/>
                </a:lnTo>
                <a:close/>
                <a:moveTo>
                  <a:pt x="9" y="8"/>
                </a:moveTo>
                <a:cubicBezTo>
                  <a:pt x="12" y="4"/>
                  <a:pt x="12" y="4"/>
                  <a:pt x="12" y="4"/>
                </a:cubicBezTo>
                <a:cubicBezTo>
                  <a:pt x="46" y="4"/>
                  <a:pt x="46" y="4"/>
                  <a:pt x="46" y="4"/>
                </a:cubicBezTo>
                <a:cubicBezTo>
                  <a:pt x="50" y="8"/>
                  <a:pt x="50" y="8"/>
                  <a:pt x="50" y="8"/>
                </a:cubicBezTo>
                <a:lnTo>
                  <a:pt x="9" y="8"/>
                </a:lnTo>
                <a:close/>
              </a:path>
            </a:pathLst>
          </a:custGeom>
          <a:solidFill>
            <a:schemeClr val="accent2"/>
          </a:solidFill>
          <a:ln>
            <a:noFill/>
          </a:ln>
          <a:extLst/>
        </p:spPr>
        <p:txBody>
          <a:bodyPr anchor="ctr"/>
          <a:lstStyle/>
          <a:p>
            <a:pPr algn="ctr"/>
            <a:endParaRPr/>
          </a:p>
        </p:txBody>
      </p:sp>
      <p:sp>
        <p:nvSpPr>
          <p:cNvPr id="28" name="ïṥl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4135A5A-30BB-4F0D-A37E-80E93D90E5C3}"/>
              </a:ext>
            </a:extLst>
          </p:cNvPr>
          <p:cNvSpPr/>
          <p:nvPr/>
        </p:nvSpPr>
        <p:spPr bwMode="auto">
          <a:xfrm rot="17100000">
            <a:off x="9646535" y="909196"/>
            <a:ext cx="107093" cy="112804"/>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8"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5"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7" y="34"/>
                  <a:pt x="13" y="29"/>
                  <a:pt x="13" y="24"/>
                </a:cubicBezTo>
                <a:cubicBezTo>
                  <a:pt x="13" y="19"/>
                  <a:pt x="17" y="14"/>
                  <a:pt x="23" y="14"/>
                </a:cubicBezTo>
                <a:cubicBezTo>
                  <a:pt x="28" y="14"/>
                  <a:pt x="33" y="19"/>
                  <a:pt x="33" y="24"/>
                </a:cubicBezTo>
                <a:cubicBezTo>
                  <a:pt x="33" y="29"/>
                  <a:pt x="28" y="34"/>
                  <a:pt x="23" y="34"/>
                </a:cubicBezTo>
                <a:close/>
              </a:path>
            </a:pathLst>
          </a:custGeom>
          <a:solidFill>
            <a:schemeClr val="accent2"/>
          </a:solidFill>
          <a:ln>
            <a:noFill/>
          </a:ln>
          <a:extLst/>
        </p:spPr>
        <p:txBody>
          <a:bodyPr anchor="ctr"/>
          <a:lstStyle/>
          <a:p>
            <a:pPr algn="ctr"/>
            <a:endParaRPr/>
          </a:p>
        </p:txBody>
      </p:sp>
      <p:sp>
        <p:nvSpPr>
          <p:cNvPr id="29" name="ïšḷ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F2CB42D-BA22-450B-B001-5193E2861C6D}"/>
              </a:ext>
            </a:extLst>
          </p:cNvPr>
          <p:cNvSpPr/>
          <p:nvPr/>
        </p:nvSpPr>
        <p:spPr bwMode="auto">
          <a:xfrm rot="17100000">
            <a:off x="9713476" y="1000126"/>
            <a:ext cx="224182" cy="235604"/>
          </a:xfrm>
          <a:custGeom>
            <a:avLst/>
            <a:gdLst>
              <a:gd name="T0" fmla="*/ 41 w 96"/>
              <a:gd name="T1" fmla="*/ 6 h 101"/>
              <a:gd name="T2" fmla="*/ 42 w 96"/>
              <a:gd name="T3" fmla="*/ 2 h 101"/>
              <a:gd name="T4" fmla="*/ 36 w 96"/>
              <a:gd name="T5" fmla="*/ 0 h 101"/>
              <a:gd name="T6" fmla="*/ 35 w 96"/>
              <a:gd name="T7" fmla="*/ 7 h 101"/>
              <a:gd name="T8" fmla="*/ 0 w 96"/>
              <a:gd name="T9" fmla="*/ 54 h 101"/>
              <a:gd name="T10" fmla="*/ 96 w 96"/>
              <a:gd name="T11" fmla="*/ 54 h 101"/>
              <a:gd name="T12" fmla="*/ 33 w 96"/>
              <a:gd name="T13" fmla="*/ 4 h 101"/>
              <a:gd name="T14" fmla="*/ 38 w 96"/>
              <a:gd name="T15" fmla="*/ 1 h 101"/>
              <a:gd name="T16" fmla="*/ 40 w 96"/>
              <a:gd name="T17" fmla="*/ 5 h 101"/>
              <a:gd name="T18" fmla="*/ 35 w 96"/>
              <a:gd name="T19" fmla="*/ 6 h 101"/>
              <a:gd name="T20" fmla="*/ 73 w 96"/>
              <a:gd name="T21" fmla="*/ 79 h 101"/>
              <a:gd name="T22" fmla="*/ 54 w 96"/>
              <a:gd name="T23" fmla="*/ 81 h 101"/>
              <a:gd name="T24" fmla="*/ 48 w 96"/>
              <a:gd name="T25" fmla="*/ 90 h 101"/>
              <a:gd name="T26" fmla="*/ 13 w 96"/>
              <a:gd name="T27" fmla="*/ 64 h 101"/>
              <a:gd name="T28" fmla="*/ 12 w 96"/>
              <a:gd name="T29" fmla="*/ 58 h 101"/>
              <a:gd name="T30" fmla="*/ 22 w 96"/>
              <a:gd name="T31" fmla="*/ 28 h 101"/>
              <a:gd name="T32" fmla="*/ 42 w 96"/>
              <a:gd name="T33" fmla="*/ 26 h 101"/>
              <a:gd name="T34" fmla="*/ 48 w 96"/>
              <a:gd name="T35" fmla="*/ 17 h 101"/>
              <a:gd name="T36" fmla="*/ 83 w 96"/>
              <a:gd name="T37" fmla="*/ 43 h 101"/>
              <a:gd name="T38" fmla="*/ 84 w 96"/>
              <a:gd name="T39" fmla="*/ 49 h 101"/>
              <a:gd name="T40" fmla="*/ 73 w 96"/>
              <a:gd name="T41" fmla="*/ 79 h 101"/>
              <a:gd name="T42" fmla="*/ 53 w 96"/>
              <a:gd name="T43" fmla="*/ 44 h 101"/>
              <a:gd name="T44" fmla="*/ 43 w 96"/>
              <a:gd name="T45" fmla="*/ 32 h 101"/>
              <a:gd name="T46" fmla="*/ 40 w 96"/>
              <a:gd name="T47" fmla="*/ 46 h 101"/>
              <a:gd name="T48" fmla="*/ 38 w 96"/>
              <a:gd name="T49" fmla="*/ 49 h 101"/>
              <a:gd name="T50" fmla="*/ 26 w 96"/>
              <a:gd name="T51" fmla="*/ 58 h 101"/>
              <a:gd name="T52" fmla="*/ 38 w 96"/>
              <a:gd name="T53" fmla="*/ 59 h 101"/>
              <a:gd name="T54" fmla="*/ 43 w 96"/>
              <a:gd name="T55" fmla="*/ 63 h 101"/>
              <a:gd name="T56" fmla="*/ 53 w 96"/>
              <a:gd name="T57" fmla="*/ 75 h 101"/>
              <a:gd name="T58" fmla="*/ 56 w 96"/>
              <a:gd name="T59" fmla="*/ 61 h 101"/>
              <a:gd name="T60" fmla="*/ 58 w 96"/>
              <a:gd name="T61" fmla="*/ 58 h 101"/>
              <a:gd name="T62" fmla="*/ 70 w 96"/>
              <a:gd name="T63" fmla="*/ 49 h 101"/>
              <a:gd name="T64" fmla="*/ 58 w 96"/>
              <a:gd name="T65" fmla="*/ 48 h 101"/>
              <a:gd name="T66" fmla="*/ 48 w 96"/>
              <a:gd name="T67" fmla="*/ 44 h 101"/>
              <a:gd name="T68" fmla="*/ 48 w 96"/>
              <a:gd name="T69" fmla="*/ 44 h 101"/>
              <a:gd name="T70" fmla="*/ 48 w 96"/>
              <a:gd name="T71" fmla="*/ 44 h 101"/>
              <a:gd name="T72" fmla="*/ 49 w 96"/>
              <a:gd name="T73" fmla="*/ 44 h 101"/>
              <a:gd name="T74" fmla="*/ 52 w 96"/>
              <a:gd name="T75" fmla="*/ 45 h 101"/>
              <a:gd name="T76" fmla="*/ 39 w 96"/>
              <a:gd name="T77" fmla="*/ 57 h 101"/>
              <a:gd name="T78" fmla="*/ 46 w 96"/>
              <a:gd name="T79" fmla="*/ 44 h 101"/>
              <a:gd name="T80" fmla="*/ 53 w 96"/>
              <a:gd name="T81" fmla="*/ 62 h 101"/>
              <a:gd name="T82" fmla="*/ 50 w 96"/>
              <a:gd name="T83" fmla="*/ 63 h 101"/>
              <a:gd name="T84" fmla="*/ 47 w 96"/>
              <a:gd name="T85" fmla="*/ 63 h 101"/>
              <a:gd name="T86" fmla="*/ 47 w 96"/>
              <a:gd name="T87" fmla="*/ 63 h 101"/>
              <a:gd name="T88" fmla="*/ 51 w 96"/>
              <a:gd name="T89" fmla="*/ 57 h 101"/>
              <a:gd name="T90" fmla="*/ 57 w 96"/>
              <a:gd name="T91" fmla="*/ 5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1">
                <a:moveTo>
                  <a:pt x="48" y="6"/>
                </a:moveTo>
                <a:cubicBezTo>
                  <a:pt x="46" y="6"/>
                  <a:pt x="43" y="6"/>
                  <a:pt x="41" y="6"/>
                </a:cubicBezTo>
                <a:cubicBezTo>
                  <a:pt x="41" y="6"/>
                  <a:pt x="41" y="6"/>
                  <a:pt x="41" y="6"/>
                </a:cubicBezTo>
                <a:cubicBezTo>
                  <a:pt x="42" y="5"/>
                  <a:pt x="43" y="4"/>
                  <a:pt x="42" y="2"/>
                </a:cubicBezTo>
                <a:cubicBezTo>
                  <a:pt x="42" y="1"/>
                  <a:pt x="40" y="0"/>
                  <a:pt x="38" y="0"/>
                </a:cubicBezTo>
                <a:cubicBezTo>
                  <a:pt x="37" y="0"/>
                  <a:pt x="37" y="0"/>
                  <a:pt x="36" y="0"/>
                </a:cubicBezTo>
                <a:cubicBezTo>
                  <a:pt x="33" y="0"/>
                  <a:pt x="31" y="3"/>
                  <a:pt x="32" y="5"/>
                </a:cubicBezTo>
                <a:cubicBezTo>
                  <a:pt x="32" y="6"/>
                  <a:pt x="33" y="7"/>
                  <a:pt x="35" y="7"/>
                </a:cubicBezTo>
                <a:cubicBezTo>
                  <a:pt x="35" y="8"/>
                  <a:pt x="35" y="8"/>
                  <a:pt x="35" y="8"/>
                </a:cubicBezTo>
                <a:cubicBezTo>
                  <a:pt x="15" y="13"/>
                  <a:pt x="0" y="32"/>
                  <a:pt x="0" y="54"/>
                </a:cubicBezTo>
                <a:cubicBezTo>
                  <a:pt x="0" y="80"/>
                  <a:pt x="22" y="101"/>
                  <a:pt x="48" y="101"/>
                </a:cubicBezTo>
                <a:cubicBezTo>
                  <a:pt x="74" y="101"/>
                  <a:pt x="96" y="80"/>
                  <a:pt x="96" y="54"/>
                </a:cubicBezTo>
                <a:cubicBezTo>
                  <a:pt x="96" y="27"/>
                  <a:pt x="74" y="6"/>
                  <a:pt x="48" y="6"/>
                </a:cubicBezTo>
                <a:close/>
                <a:moveTo>
                  <a:pt x="33" y="4"/>
                </a:moveTo>
                <a:cubicBezTo>
                  <a:pt x="33" y="3"/>
                  <a:pt x="35" y="2"/>
                  <a:pt x="37" y="1"/>
                </a:cubicBezTo>
                <a:cubicBezTo>
                  <a:pt x="37" y="1"/>
                  <a:pt x="37" y="1"/>
                  <a:pt x="38" y="1"/>
                </a:cubicBezTo>
                <a:cubicBezTo>
                  <a:pt x="39" y="1"/>
                  <a:pt x="41" y="2"/>
                  <a:pt x="41" y="3"/>
                </a:cubicBezTo>
                <a:cubicBezTo>
                  <a:pt x="41" y="4"/>
                  <a:pt x="41" y="4"/>
                  <a:pt x="40" y="5"/>
                </a:cubicBezTo>
                <a:cubicBezTo>
                  <a:pt x="39" y="4"/>
                  <a:pt x="38" y="4"/>
                  <a:pt x="37" y="4"/>
                </a:cubicBezTo>
                <a:cubicBezTo>
                  <a:pt x="36" y="5"/>
                  <a:pt x="36" y="5"/>
                  <a:pt x="35" y="6"/>
                </a:cubicBezTo>
                <a:cubicBezTo>
                  <a:pt x="34" y="6"/>
                  <a:pt x="33" y="5"/>
                  <a:pt x="33" y="4"/>
                </a:cubicBezTo>
                <a:close/>
                <a:moveTo>
                  <a:pt x="73" y="79"/>
                </a:moveTo>
                <a:cubicBezTo>
                  <a:pt x="69" y="84"/>
                  <a:pt x="64" y="87"/>
                  <a:pt x="58" y="88"/>
                </a:cubicBezTo>
                <a:cubicBezTo>
                  <a:pt x="54" y="81"/>
                  <a:pt x="54" y="81"/>
                  <a:pt x="54" y="81"/>
                </a:cubicBezTo>
                <a:cubicBezTo>
                  <a:pt x="53" y="89"/>
                  <a:pt x="53" y="89"/>
                  <a:pt x="53" y="89"/>
                </a:cubicBezTo>
                <a:cubicBezTo>
                  <a:pt x="51" y="90"/>
                  <a:pt x="50" y="90"/>
                  <a:pt x="48" y="90"/>
                </a:cubicBezTo>
                <a:cubicBezTo>
                  <a:pt x="38" y="90"/>
                  <a:pt x="29" y="86"/>
                  <a:pt x="22" y="79"/>
                </a:cubicBezTo>
                <a:cubicBezTo>
                  <a:pt x="18" y="75"/>
                  <a:pt x="15" y="70"/>
                  <a:pt x="13" y="64"/>
                </a:cubicBezTo>
                <a:cubicBezTo>
                  <a:pt x="20" y="60"/>
                  <a:pt x="20" y="60"/>
                  <a:pt x="20" y="60"/>
                </a:cubicBezTo>
                <a:cubicBezTo>
                  <a:pt x="12" y="58"/>
                  <a:pt x="12" y="58"/>
                  <a:pt x="12" y="58"/>
                </a:cubicBezTo>
                <a:cubicBezTo>
                  <a:pt x="12" y="57"/>
                  <a:pt x="12" y="55"/>
                  <a:pt x="12" y="54"/>
                </a:cubicBezTo>
                <a:cubicBezTo>
                  <a:pt x="12" y="44"/>
                  <a:pt x="15" y="35"/>
                  <a:pt x="22" y="28"/>
                </a:cubicBezTo>
                <a:cubicBezTo>
                  <a:pt x="27" y="24"/>
                  <a:pt x="32" y="21"/>
                  <a:pt x="38" y="19"/>
                </a:cubicBezTo>
                <a:cubicBezTo>
                  <a:pt x="42" y="26"/>
                  <a:pt x="42" y="26"/>
                  <a:pt x="42" y="26"/>
                </a:cubicBezTo>
                <a:cubicBezTo>
                  <a:pt x="43" y="18"/>
                  <a:pt x="43" y="18"/>
                  <a:pt x="43" y="18"/>
                </a:cubicBezTo>
                <a:cubicBezTo>
                  <a:pt x="45" y="18"/>
                  <a:pt x="46" y="17"/>
                  <a:pt x="48" y="17"/>
                </a:cubicBezTo>
                <a:cubicBezTo>
                  <a:pt x="58" y="17"/>
                  <a:pt x="67" y="21"/>
                  <a:pt x="73" y="28"/>
                </a:cubicBezTo>
                <a:cubicBezTo>
                  <a:pt x="78" y="32"/>
                  <a:pt x="81" y="38"/>
                  <a:pt x="83" y="43"/>
                </a:cubicBezTo>
                <a:cubicBezTo>
                  <a:pt x="76" y="48"/>
                  <a:pt x="76" y="48"/>
                  <a:pt x="76" y="48"/>
                </a:cubicBezTo>
                <a:cubicBezTo>
                  <a:pt x="84" y="49"/>
                  <a:pt x="84" y="49"/>
                  <a:pt x="84" y="49"/>
                </a:cubicBezTo>
                <a:cubicBezTo>
                  <a:pt x="84" y="50"/>
                  <a:pt x="84" y="52"/>
                  <a:pt x="84" y="54"/>
                </a:cubicBezTo>
                <a:cubicBezTo>
                  <a:pt x="84" y="63"/>
                  <a:pt x="80" y="72"/>
                  <a:pt x="73" y="79"/>
                </a:cubicBezTo>
                <a:close/>
                <a:moveTo>
                  <a:pt x="73" y="29"/>
                </a:moveTo>
                <a:cubicBezTo>
                  <a:pt x="53" y="44"/>
                  <a:pt x="53" y="44"/>
                  <a:pt x="53" y="44"/>
                </a:cubicBezTo>
                <a:cubicBezTo>
                  <a:pt x="52" y="43"/>
                  <a:pt x="50" y="43"/>
                  <a:pt x="48" y="42"/>
                </a:cubicBezTo>
                <a:cubicBezTo>
                  <a:pt x="43" y="32"/>
                  <a:pt x="43" y="32"/>
                  <a:pt x="43" y="32"/>
                </a:cubicBezTo>
                <a:cubicBezTo>
                  <a:pt x="43" y="44"/>
                  <a:pt x="43" y="44"/>
                  <a:pt x="43" y="44"/>
                </a:cubicBezTo>
                <a:cubicBezTo>
                  <a:pt x="42" y="44"/>
                  <a:pt x="40" y="45"/>
                  <a:pt x="40" y="46"/>
                </a:cubicBezTo>
                <a:cubicBezTo>
                  <a:pt x="33" y="44"/>
                  <a:pt x="33" y="44"/>
                  <a:pt x="33" y="44"/>
                </a:cubicBezTo>
                <a:cubicBezTo>
                  <a:pt x="38" y="49"/>
                  <a:pt x="38" y="49"/>
                  <a:pt x="38" y="49"/>
                </a:cubicBezTo>
                <a:cubicBezTo>
                  <a:pt x="37" y="50"/>
                  <a:pt x="37" y="52"/>
                  <a:pt x="37" y="53"/>
                </a:cubicBezTo>
                <a:cubicBezTo>
                  <a:pt x="26" y="58"/>
                  <a:pt x="26" y="58"/>
                  <a:pt x="26" y="58"/>
                </a:cubicBezTo>
                <a:cubicBezTo>
                  <a:pt x="38" y="59"/>
                  <a:pt x="38" y="59"/>
                  <a:pt x="38" y="59"/>
                </a:cubicBezTo>
                <a:cubicBezTo>
                  <a:pt x="38" y="59"/>
                  <a:pt x="38" y="59"/>
                  <a:pt x="38" y="59"/>
                </a:cubicBezTo>
                <a:cubicBezTo>
                  <a:pt x="23" y="78"/>
                  <a:pt x="23" y="78"/>
                  <a:pt x="23" y="78"/>
                </a:cubicBezTo>
                <a:cubicBezTo>
                  <a:pt x="43" y="63"/>
                  <a:pt x="43" y="63"/>
                  <a:pt x="43" y="63"/>
                </a:cubicBezTo>
                <a:cubicBezTo>
                  <a:pt x="44" y="64"/>
                  <a:pt x="46" y="65"/>
                  <a:pt x="47" y="65"/>
                </a:cubicBezTo>
                <a:cubicBezTo>
                  <a:pt x="53" y="75"/>
                  <a:pt x="53" y="75"/>
                  <a:pt x="53" y="75"/>
                </a:cubicBezTo>
                <a:cubicBezTo>
                  <a:pt x="53" y="64"/>
                  <a:pt x="53" y="64"/>
                  <a:pt x="53" y="64"/>
                </a:cubicBezTo>
                <a:cubicBezTo>
                  <a:pt x="54" y="63"/>
                  <a:pt x="55" y="62"/>
                  <a:pt x="56" y="61"/>
                </a:cubicBezTo>
                <a:cubicBezTo>
                  <a:pt x="63" y="63"/>
                  <a:pt x="63" y="63"/>
                  <a:pt x="63" y="63"/>
                </a:cubicBezTo>
                <a:cubicBezTo>
                  <a:pt x="58" y="58"/>
                  <a:pt x="58" y="58"/>
                  <a:pt x="58" y="58"/>
                </a:cubicBezTo>
                <a:cubicBezTo>
                  <a:pt x="59" y="57"/>
                  <a:pt x="59" y="56"/>
                  <a:pt x="59" y="54"/>
                </a:cubicBezTo>
                <a:cubicBezTo>
                  <a:pt x="70" y="49"/>
                  <a:pt x="70" y="49"/>
                  <a:pt x="70" y="49"/>
                </a:cubicBezTo>
                <a:cubicBezTo>
                  <a:pt x="58" y="49"/>
                  <a:pt x="58" y="49"/>
                  <a:pt x="58" y="49"/>
                </a:cubicBezTo>
                <a:cubicBezTo>
                  <a:pt x="58" y="49"/>
                  <a:pt x="58" y="49"/>
                  <a:pt x="58" y="48"/>
                </a:cubicBezTo>
                <a:lnTo>
                  <a:pt x="73" y="29"/>
                </a:lnTo>
                <a:close/>
                <a:moveTo>
                  <a:pt x="48" y="44"/>
                </a:moveTo>
                <a:cubicBezTo>
                  <a:pt x="48" y="44"/>
                  <a:pt x="48" y="44"/>
                  <a:pt x="48" y="44"/>
                </a:cubicBezTo>
                <a:cubicBezTo>
                  <a:pt x="48" y="44"/>
                  <a:pt x="48" y="44"/>
                  <a:pt x="48" y="44"/>
                </a:cubicBezTo>
                <a:close/>
                <a:moveTo>
                  <a:pt x="46" y="44"/>
                </a:moveTo>
                <a:cubicBezTo>
                  <a:pt x="47" y="44"/>
                  <a:pt x="47" y="44"/>
                  <a:pt x="48" y="44"/>
                </a:cubicBezTo>
                <a:cubicBezTo>
                  <a:pt x="48" y="44"/>
                  <a:pt x="49" y="44"/>
                  <a:pt x="49" y="44"/>
                </a:cubicBezTo>
                <a:cubicBezTo>
                  <a:pt x="49" y="44"/>
                  <a:pt x="49" y="44"/>
                  <a:pt x="49" y="44"/>
                </a:cubicBezTo>
                <a:cubicBezTo>
                  <a:pt x="49" y="44"/>
                  <a:pt x="49" y="44"/>
                  <a:pt x="49" y="44"/>
                </a:cubicBezTo>
                <a:cubicBezTo>
                  <a:pt x="50" y="44"/>
                  <a:pt x="51" y="44"/>
                  <a:pt x="52" y="45"/>
                </a:cubicBezTo>
                <a:cubicBezTo>
                  <a:pt x="45" y="50"/>
                  <a:pt x="45" y="50"/>
                  <a:pt x="45" y="50"/>
                </a:cubicBezTo>
                <a:cubicBezTo>
                  <a:pt x="39" y="57"/>
                  <a:pt x="39" y="57"/>
                  <a:pt x="39" y="57"/>
                </a:cubicBezTo>
                <a:cubicBezTo>
                  <a:pt x="39" y="57"/>
                  <a:pt x="39" y="56"/>
                  <a:pt x="39" y="56"/>
                </a:cubicBezTo>
                <a:cubicBezTo>
                  <a:pt x="37" y="50"/>
                  <a:pt x="41" y="45"/>
                  <a:pt x="46" y="44"/>
                </a:cubicBezTo>
                <a:close/>
                <a:moveTo>
                  <a:pt x="53" y="62"/>
                </a:moveTo>
                <a:cubicBezTo>
                  <a:pt x="53" y="62"/>
                  <a:pt x="53" y="62"/>
                  <a:pt x="53" y="62"/>
                </a:cubicBezTo>
                <a:cubicBezTo>
                  <a:pt x="53" y="62"/>
                  <a:pt x="53" y="62"/>
                  <a:pt x="53" y="62"/>
                </a:cubicBezTo>
                <a:cubicBezTo>
                  <a:pt x="52" y="62"/>
                  <a:pt x="51" y="63"/>
                  <a:pt x="50" y="63"/>
                </a:cubicBezTo>
                <a:cubicBezTo>
                  <a:pt x="49" y="63"/>
                  <a:pt x="49" y="63"/>
                  <a:pt x="48" y="63"/>
                </a:cubicBezTo>
                <a:cubicBezTo>
                  <a:pt x="47" y="63"/>
                  <a:pt x="47" y="63"/>
                  <a:pt x="47" y="63"/>
                </a:cubicBezTo>
                <a:cubicBezTo>
                  <a:pt x="47" y="63"/>
                  <a:pt x="47" y="63"/>
                  <a:pt x="47" y="63"/>
                </a:cubicBezTo>
                <a:cubicBezTo>
                  <a:pt x="47" y="63"/>
                  <a:pt x="47" y="63"/>
                  <a:pt x="47" y="63"/>
                </a:cubicBezTo>
                <a:cubicBezTo>
                  <a:pt x="46" y="63"/>
                  <a:pt x="45" y="63"/>
                  <a:pt x="44" y="62"/>
                </a:cubicBezTo>
                <a:cubicBezTo>
                  <a:pt x="51" y="57"/>
                  <a:pt x="51" y="57"/>
                  <a:pt x="51" y="57"/>
                </a:cubicBezTo>
                <a:cubicBezTo>
                  <a:pt x="57" y="50"/>
                  <a:pt x="57" y="50"/>
                  <a:pt x="57" y="50"/>
                </a:cubicBezTo>
                <a:cubicBezTo>
                  <a:pt x="57" y="50"/>
                  <a:pt x="57" y="51"/>
                  <a:pt x="57" y="52"/>
                </a:cubicBezTo>
                <a:cubicBezTo>
                  <a:pt x="58" y="56"/>
                  <a:pt x="56" y="60"/>
                  <a:pt x="53" y="62"/>
                </a:cubicBezTo>
                <a:close/>
              </a:path>
            </a:pathLst>
          </a:custGeom>
          <a:solidFill>
            <a:schemeClr val="accent2"/>
          </a:solidFill>
          <a:ln>
            <a:noFill/>
          </a:ln>
          <a:extLst/>
        </p:spPr>
        <p:txBody>
          <a:bodyPr anchor="ctr"/>
          <a:lstStyle/>
          <a:p>
            <a:pPr algn="ctr"/>
            <a:endParaRPr/>
          </a:p>
        </p:txBody>
      </p:sp>
      <p:sp>
        <p:nvSpPr>
          <p:cNvPr id="30" name="îṡļ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C636BDC-9603-43D4-BA09-DA8669E0A6F7}"/>
              </a:ext>
            </a:extLst>
          </p:cNvPr>
          <p:cNvSpPr/>
          <p:nvPr/>
        </p:nvSpPr>
        <p:spPr bwMode="auto">
          <a:xfrm rot="17100000">
            <a:off x="9342519" y="1254898"/>
            <a:ext cx="269875" cy="238460"/>
          </a:xfrm>
          <a:custGeom>
            <a:avLst/>
            <a:gdLst>
              <a:gd name="T0" fmla="*/ 124 w 189"/>
              <a:gd name="T1" fmla="*/ 23 h 167"/>
              <a:gd name="T2" fmla="*/ 65 w 189"/>
              <a:gd name="T3" fmla="*/ 0 h 167"/>
              <a:gd name="T4" fmla="*/ 0 w 189"/>
              <a:gd name="T5" fmla="*/ 23 h 167"/>
              <a:gd name="T6" fmla="*/ 0 w 189"/>
              <a:gd name="T7" fmla="*/ 167 h 167"/>
              <a:gd name="T8" fmla="*/ 65 w 189"/>
              <a:gd name="T9" fmla="*/ 142 h 167"/>
              <a:gd name="T10" fmla="*/ 124 w 189"/>
              <a:gd name="T11" fmla="*/ 167 h 167"/>
              <a:gd name="T12" fmla="*/ 189 w 189"/>
              <a:gd name="T13" fmla="*/ 142 h 167"/>
              <a:gd name="T14" fmla="*/ 189 w 189"/>
              <a:gd name="T15" fmla="*/ 0 h 167"/>
              <a:gd name="T16" fmla="*/ 124 w 189"/>
              <a:gd name="T17" fmla="*/ 23 h 167"/>
              <a:gd name="T18" fmla="*/ 70 w 189"/>
              <a:gd name="T19" fmla="*/ 15 h 167"/>
              <a:gd name="T20" fmla="*/ 119 w 189"/>
              <a:gd name="T21" fmla="*/ 35 h 167"/>
              <a:gd name="T22" fmla="*/ 119 w 189"/>
              <a:gd name="T23" fmla="*/ 152 h 167"/>
              <a:gd name="T24" fmla="*/ 70 w 189"/>
              <a:gd name="T25" fmla="*/ 133 h 167"/>
              <a:gd name="T26" fmla="*/ 70 w 189"/>
              <a:gd name="T27" fmla="*/ 15 h 167"/>
              <a:gd name="T28" fmla="*/ 11 w 189"/>
              <a:gd name="T29" fmla="*/ 31 h 167"/>
              <a:gd name="T30" fmla="*/ 58 w 189"/>
              <a:gd name="T31" fmla="*/ 15 h 167"/>
              <a:gd name="T32" fmla="*/ 58 w 189"/>
              <a:gd name="T33" fmla="*/ 133 h 167"/>
              <a:gd name="T34" fmla="*/ 11 w 189"/>
              <a:gd name="T35" fmla="*/ 151 h 167"/>
              <a:gd name="T36" fmla="*/ 11 w 189"/>
              <a:gd name="T37" fmla="*/ 31 h 167"/>
              <a:gd name="T38" fmla="*/ 178 w 189"/>
              <a:gd name="T39" fmla="*/ 134 h 167"/>
              <a:gd name="T40" fmla="*/ 130 w 189"/>
              <a:gd name="T41" fmla="*/ 152 h 167"/>
              <a:gd name="T42" fmla="*/ 130 w 189"/>
              <a:gd name="T43" fmla="*/ 35 h 167"/>
              <a:gd name="T44" fmla="*/ 178 w 189"/>
              <a:gd name="T45" fmla="*/ 17 h 167"/>
              <a:gd name="T46" fmla="*/ 178 w 189"/>
              <a:gd name="T47" fmla="*/ 13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9" h="167">
                <a:moveTo>
                  <a:pt x="124" y="23"/>
                </a:moveTo>
                <a:lnTo>
                  <a:pt x="65" y="0"/>
                </a:lnTo>
                <a:lnTo>
                  <a:pt x="0" y="23"/>
                </a:lnTo>
                <a:lnTo>
                  <a:pt x="0" y="167"/>
                </a:lnTo>
                <a:lnTo>
                  <a:pt x="65" y="142"/>
                </a:lnTo>
                <a:lnTo>
                  <a:pt x="124" y="167"/>
                </a:lnTo>
                <a:lnTo>
                  <a:pt x="189" y="142"/>
                </a:lnTo>
                <a:lnTo>
                  <a:pt x="189" y="0"/>
                </a:lnTo>
                <a:lnTo>
                  <a:pt x="124" y="23"/>
                </a:lnTo>
                <a:close/>
                <a:moveTo>
                  <a:pt x="70" y="15"/>
                </a:moveTo>
                <a:lnTo>
                  <a:pt x="119" y="35"/>
                </a:lnTo>
                <a:lnTo>
                  <a:pt x="119" y="152"/>
                </a:lnTo>
                <a:lnTo>
                  <a:pt x="70" y="133"/>
                </a:lnTo>
                <a:lnTo>
                  <a:pt x="70" y="15"/>
                </a:lnTo>
                <a:close/>
                <a:moveTo>
                  <a:pt x="11" y="31"/>
                </a:moveTo>
                <a:lnTo>
                  <a:pt x="58" y="15"/>
                </a:lnTo>
                <a:lnTo>
                  <a:pt x="58" y="133"/>
                </a:lnTo>
                <a:lnTo>
                  <a:pt x="11" y="151"/>
                </a:lnTo>
                <a:lnTo>
                  <a:pt x="11" y="31"/>
                </a:lnTo>
                <a:close/>
                <a:moveTo>
                  <a:pt x="178" y="134"/>
                </a:moveTo>
                <a:lnTo>
                  <a:pt x="130" y="152"/>
                </a:lnTo>
                <a:lnTo>
                  <a:pt x="130" y="35"/>
                </a:lnTo>
                <a:lnTo>
                  <a:pt x="178" y="17"/>
                </a:lnTo>
                <a:lnTo>
                  <a:pt x="178" y="134"/>
                </a:lnTo>
                <a:close/>
              </a:path>
            </a:pathLst>
          </a:custGeom>
          <a:solidFill>
            <a:schemeClr val="accent2"/>
          </a:solidFill>
          <a:ln>
            <a:noFill/>
          </a:ln>
          <a:extLst/>
        </p:spPr>
        <p:txBody>
          <a:bodyPr anchor="ctr"/>
          <a:lstStyle/>
          <a:p>
            <a:pPr algn="ctr"/>
            <a:endParaRPr/>
          </a:p>
        </p:txBody>
      </p:sp>
      <p:sp>
        <p:nvSpPr>
          <p:cNvPr id="31" name="í$ľ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2526E00-4D79-43F7-B512-388F8BA4C566}"/>
              </a:ext>
            </a:extLst>
          </p:cNvPr>
          <p:cNvSpPr/>
          <p:nvPr/>
        </p:nvSpPr>
        <p:spPr bwMode="auto">
          <a:xfrm rot="21028807">
            <a:off x="8859965" y="1896337"/>
            <a:ext cx="168493" cy="168493"/>
          </a:xfrm>
          <a:custGeom>
            <a:avLst/>
            <a:gdLst>
              <a:gd name="T0" fmla="*/ 13 w 72"/>
              <a:gd name="T1" fmla="*/ 36 h 72"/>
              <a:gd name="T2" fmla="*/ 13 w 72"/>
              <a:gd name="T3" fmla="*/ 33 h 72"/>
              <a:gd name="T4" fmla="*/ 1 w 72"/>
              <a:gd name="T5" fmla="*/ 29 h 72"/>
              <a:gd name="T6" fmla="*/ 0 w 72"/>
              <a:gd name="T7" fmla="*/ 36 h 72"/>
              <a:gd name="T8" fmla="*/ 11 w 72"/>
              <a:gd name="T9" fmla="*/ 62 h 72"/>
              <a:gd name="T10" fmla="*/ 19 w 72"/>
              <a:gd name="T11" fmla="*/ 51 h 72"/>
              <a:gd name="T12" fmla="*/ 13 w 72"/>
              <a:gd name="T13" fmla="*/ 36 h 72"/>
              <a:gd name="T14" fmla="*/ 58 w 72"/>
              <a:gd name="T15" fmla="*/ 36 h 72"/>
              <a:gd name="T16" fmla="*/ 52 w 72"/>
              <a:gd name="T17" fmla="*/ 51 h 72"/>
              <a:gd name="T18" fmla="*/ 60 w 72"/>
              <a:gd name="T19" fmla="*/ 62 h 72"/>
              <a:gd name="T20" fmla="*/ 72 w 72"/>
              <a:gd name="T21" fmla="*/ 36 h 72"/>
              <a:gd name="T22" fmla="*/ 71 w 72"/>
              <a:gd name="T23" fmla="*/ 29 h 72"/>
              <a:gd name="T24" fmla="*/ 58 w 72"/>
              <a:gd name="T25" fmla="*/ 33 h 72"/>
              <a:gd name="T26" fmla="*/ 58 w 72"/>
              <a:gd name="T27" fmla="*/ 36 h 72"/>
              <a:gd name="T28" fmla="*/ 40 w 72"/>
              <a:gd name="T29" fmla="*/ 14 h 72"/>
              <a:gd name="T30" fmla="*/ 55 w 72"/>
              <a:gd name="T31" fmla="*/ 25 h 72"/>
              <a:gd name="T32" fmla="*/ 68 w 72"/>
              <a:gd name="T33" fmla="*/ 21 h 72"/>
              <a:gd name="T34" fmla="*/ 40 w 72"/>
              <a:gd name="T35" fmla="*/ 0 h 72"/>
              <a:gd name="T36" fmla="*/ 40 w 72"/>
              <a:gd name="T37" fmla="*/ 14 h 72"/>
              <a:gd name="T38" fmla="*/ 16 w 72"/>
              <a:gd name="T39" fmla="*/ 25 h 72"/>
              <a:gd name="T40" fmla="*/ 31 w 72"/>
              <a:gd name="T41" fmla="*/ 14 h 72"/>
              <a:gd name="T42" fmla="*/ 31 w 72"/>
              <a:gd name="T43" fmla="*/ 0 h 72"/>
              <a:gd name="T44" fmla="*/ 3 w 72"/>
              <a:gd name="T45" fmla="*/ 21 h 72"/>
              <a:gd name="T46" fmla="*/ 16 w 72"/>
              <a:gd name="T47" fmla="*/ 25 h 72"/>
              <a:gd name="T48" fmla="*/ 45 w 72"/>
              <a:gd name="T49" fmla="*/ 56 h 72"/>
              <a:gd name="T50" fmla="*/ 36 w 72"/>
              <a:gd name="T51" fmla="*/ 58 h 72"/>
              <a:gd name="T52" fmla="*/ 26 w 72"/>
              <a:gd name="T53" fmla="*/ 56 h 72"/>
              <a:gd name="T54" fmla="*/ 18 w 72"/>
              <a:gd name="T55" fmla="*/ 67 h 72"/>
              <a:gd name="T56" fmla="*/ 36 w 72"/>
              <a:gd name="T57" fmla="*/ 72 h 72"/>
              <a:gd name="T58" fmla="*/ 53 w 72"/>
              <a:gd name="T59" fmla="*/ 67 h 72"/>
              <a:gd name="T60" fmla="*/ 45 w 72"/>
              <a:gd name="T61"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2">
                <a:moveTo>
                  <a:pt x="13" y="36"/>
                </a:moveTo>
                <a:cubicBezTo>
                  <a:pt x="13" y="35"/>
                  <a:pt x="13" y="34"/>
                  <a:pt x="13" y="33"/>
                </a:cubicBezTo>
                <a:cubicBezTo>
                  <a:pt x="1" y="29"/>
                  <a:pt x="1" y="29"/>
                  <a:pt x="1" y="29"/>
                </a:cubicBezTo>
                <a:cubicBezTo>
                  <a:pt x="0" y="31"/>
                  <a:pt x="0" y="34"/>
                  <a:pt x="0" y="36"/>
                </a:cubicBezTo>
                <a:cubicBezTo>
                  <a:pt x="0" y="46"/>
                  <a:pt x="4" y="56"/>
                  <a:pt x="11" y="62"/>
                </a:cubicBezTo>
                <a:cubicBezTo>
                  <a:pt x="19" y="51"/>
                  <a:pt x="19" y="51"/>
                  <a:pt x="19" y="51"/>
                </a:cubicBezTo>
                <a:cubicBezTo>
                  <a:pt x="16" y="47"/>
                  <a:pt x="13" y="42"/>
                  <a:pt x="13" y="36"/>
                </a:cubicBezTo>
                <a:close/>
                <a:moveTo>
                  <a:pt x="58" y="36"/>
                </a:moveTo>
                <a:cubicBezTo>
                  <a:pt x="58" y="42"/>
                  <a:pt x="56" y="47"/>
                  <a:pt x="52" y="51"/>
                </a:cubicBezTo>
                <a:cubicBezTo>
                  <a:pt x="60" y="62"/>
                  <a:pt x="60" y="62"/>
                  <a:pt x="60" y="62"/>
                </a:cubicBezTo>
                <a:cubicBezTo>
                  <a:pt x="67" y="56"/>
                  <a:pt x="72" y="46"/>
                  <a:pt x="72" y="36"/>
                </a:cubicBezTo>
                <a:cubicBezTo>
                  <a:pt x="72" y="34"/>
                  <a:pt x="71" y="31"/>
                  <a:pt x="71" y="29"/>
                </a:cubicBezTo>
                <a:cubicBezTo>
                  <a:pt x="58" y="33"/>
                  <a:pt x="58" y="33"/>
                  <a:pt x="58" y="33"/>
                </a:cubicBezTo>
                <a:cubicBezTo>
                  <a:pt x="58" y="34"/>
                  <a:pt x="58" y="35"/>
                  <a:pt x="58" y="36"/>
                </a:cubicBezTo>
                <a:close/>
                <a:moveTo>
                  <a:pt x="40" y="14"/>
                </a:moveTo>
                <a:cubicBezTo>
                  <a:pt x="47" y="15"/>
                  <a:pt x="52" y="19"/>
                  <a:pt x="55" y="25"/>
                </a:cubicBezTo>
                <a:cubicBezTo>
                  <a:pt x="68" y="21"/>
                  <a:pt x="68" y="21"/>
                  <a:pt x="68" y="21"/>
                </a:cubicBezTo>
                <a:cubicBezTo>
                  <a:pt x="63" y="10"/>
                  <a:pt x="53" y="2"/>
                  <a:pt x="40" y="0"/>
                </a:cubicBezTo>
                <a:lnTo>
                  <a:pt x="40" y="14"/>
                </a:lnTo>
                <a:close/>
                <a:moveTo>
                  <a:pt x="16" y="25"/>
                </a:moveTo>
                <a:cubicBezTo>
                  <a:pt x="19" y="19"/>
                  <a:pt x="25" y="15"/>
                  <a:pt x="31" y="14"/>
                </a:cubicBezTo>
                <a:cubicBezTo>
                  <a:pt x="31" y="0"/>
                  <a:pt x="31" y="0"/>
                  <a:pt x="31" y="0"/>
                </a:cubicBezTo>
                <a:cubicBezTo>
                  <a:pt x="19" y="2"/>
                  <a:pt x="8" y="10"/>
                  <a:pt x="3" y="21"/>
                </a:cubicBezTo>
                <a:lnTo>
                  <a:pt x="16" y="25"/>
                </a:lnTo>
                <a:close/>
                <a:moveTo>
                  <a:pt x="45" y="56"/>
                </a:moveTo>
                <a:cubicBezTo>
                  <a:pt x="42" y="58"/>
                  <a:pt x="39" y="58"/>
                  <a:pt x="36" y="58"/>
                </a:cubicBezTo>
                <a:cubicBezTo>
                  <a:pt x="32" y="58"/>
                  <a:pt x="29" y="58"/>
                  <a:pt x="26" y="56"/>
                </a:cubicBezTo>
                <a:cubicBezTo>
                  <a:pt x="18" y="67"/>
                  <a:pt x="18" y="67"/>
                  <a:pt x="18" y="67"/>
                </a:cubicBezTo>
                <a:cubicBezTo>
                  <a:pt x="24" y="70"/>
                  <a:pt x="30" y="72"/>
                  <a:pt x="36" y="72"/>
                </a:cubicBezTo>
                <a:cubicBezTo>
                  <a:pt x="42" y="72"/>
                  <a:pt x="48" y="70"/>
                  <a:pt x="53" y="67"/>
                </a:cubicBezTo>
                <a:lnTo>
                  <a:pt x="45" y="56"/>
                </a:lnTo>
                <a:close/>
              </a:path>
            </a:pathLst>
          </a:custGeom>
          <a:solidFill>
            <a:schemeClr val="accent2"/>
          </a:solidFill>
          <a:ln>
            <a:noFill/>
          </a:ln>
          <a:extLst/>
        </p:spPr>
        <p:txBody>
          <a:bodyPr anchor="ctr"/>
          <a:lstStyle/>
          <a:p>
            <a:pPr algn="ctr"/>
            <a:endParaRPr/>
          </a:p>
        </p:txBody>
      </p:sp>
      <p:sp>
        <p:nvSpPr>
          <p:cNvPr id="32" name="îSl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998733D-C367-41D4-A557-BEB4C59D7DC4}"/>
              </a:ext>
            </a:extLst>
          </p:cNvPr>
          <p:cNvSpPr/>
          <p:nvPr/>
        </p:nvSpPr>
        <p:spPr bwMode="auto">
          <a:xfrm rot="2813527">
            <a:off x="9634558" y="2297769"/>
            <a:ext cx="78535" cy="151358"/>
          </a:xfrm>
          <a:custGeom>
            <a:avLst/>
            <a:gdLst>
              <a:gd name="T0" fmla="*/ 23 w 34"/>
              <a:gd name="T1" fmla="*/ 64 h 65"/>
              <a:gd name="T2" fmla="*/ 23 w 34"/>
              <a:gd name="T3" fmla="*/ 64 h 65"/>
              <a:gd name="T4" fmla="*/ 33 w 34"/>
              <a:gd name="T5" fmla="*/ 50 h 65"/>
              <a:gd name="T6" fmla="*/ 30 w 34"/>
              <a:gd name="T7" fmla="*/ 34 h 65"/>
              <a:gd name="T8" fmla="*/ 15 w 34"/>
              <a:gd name="T9" fmla="*/ 24 h 65"/>
              <a:gd name="T10" fmla="*/ 15 w 34"/>
              <a:gd name="T11" fmla="*/ 24 h 65"/>
              <a:gd name="T12" fmla="*/ 14 w 34"/>
              <a:gd name="T13" fmla="*/ 25 h 65"/>
              <a:gd name="T14" fmla="*/ 15 w 34"/>
              <a:gd name="T15" fmla="*/ 30 h 65"/>
              <a:gd name="T16" fmla="*/ 16 w 34"/>
              <a:gd name="T17" fmla="*/ 30 h 65"/>
              <a:gd name="T18" fmla="*/ 17 w 34"/>
              <a:gd name="T19" fmla="*/ 30 h 65"/>
              <a:gd name="T20" fmla="*/ 24 w 34"/>
              <a:gd name="T21" fmla="*/ 35 h 65"/>
              <a:gd name="T22" fmla="*/ 27 w 34"/>
              <a:gd name="T23" fmla="*/ 51 h 65"/>
              <a:gd name="T24" fmla="*/ 22 w 34"/>
              <a:gd name="T25" fmla="*/ 59 h 65"/>
              <a:gd name="T26" fmla="*/ 22 w 34"/>
              <a:gd name="T27" fmla="*/ 59 h 65"/>
              <a:gd name="T28" fmla="*/ 14 w 34"/>
              <a:gd name="T29" fmla="*/ 53 h 65"/>
              <a:gd name="T30" fmla="*/ 13 w 34"/>
              <a:gd name="T31" fmla="*/ 46 h 65"/>
              <a:gd name="T32" fmla="*/ 6 w 34"/>
              <a:gd name="T33" fmla="*/ 44 h 65"/>
              <a:gd name="T34" fmla="*/ 8 w 34"/>
              <a:gd name="T35" fmla="*/ 54 h 65"/>
              <a:gd name="T36" fmla="*/ 23 w 34"/>
              <a:gd name="T37" fmla="*/ 64 h 65"/>
              <a:gd name="T38" fmla="*/ 19 w 34"/>
              <a:gd name="T39" fmla="*/ 42 h 65"/>
              <a:gd name="T40" fmla="*/ 20 w 34"/>
              <a:gd name="T41" fmla="*/ 41 h 65"/>
              <a:gd name="T42" fmla="*/ 19 w 34"/>
              <a:gd name="T43" fmla="*/ 35 h 65"/>
              <a:gd name="T44" fmla="*/ 18 w 34"/>
              <a:gd name="T45" fmla="*/ 36 h 65"/>
              <a:gd name="T46" fmla="*/ 17 w 34"/>
              <a:gd name="T47" fmla="*/ 36 h 65"/>
              <a:gd name="T48" fmla="*/ 10 w 34"/>
              <a:gd name="T49" fmla="*/ 31 h 65"/>
              <a:gd name="T50" fmla="*/ 7 w 34"/>
              <a:gd name="T51" fmla="*/ 15 h 65"/>
              <a:gd name="T52" fmla="*/ 12 w 34"/>
              <a:gd name="T53" fmla="*/ 7 h 65"/>
              <a:gd name="T54" fmla="*/ 12 w 34"/>
              <a:gd name="T55" fmla="*/ 7 h 65"/>
              <a:gd name="T56" fmla="*/ 20 w 34"/>
              <a:gd name="T57" fmla="*/ 13 h 65"/>
              <a:gd name="T58" fmla="*/ 21 w 34"/>
              <a:gd name="T59" fmla="*/ 20 h 65"/>
              <a:gd name="T60" fmla="*/ 28 w 34"/>
              <a:gd name="T61" fmla="*/ 22 h 65"/>
              <a:gd name="T62" fmla="*/ 26 w 34"/>
              <a:gd name="T63" fmla="*/ 12 h 65"/>
              <a:gd name="T64" fmla="*/ 11 w 34"/>
              <a:gd name="T65" fmla="*/ 2 h 65"/>
              <a:gd name="T66" fmla="*/ 11 w 34"/>
              <a:gd name="T67" fmla="*/ 2 h 65"/>
              <a:gd name="T68" fmla="*/ 1 w 34"/>
              <a:gd name="T69" fmla="*/ 16 h 65"/>
              <a:gd name="T70" fmla="*/ 4 w 34"/>
              <a:gd name="T71" fmla="*/ 32 h 65"/>
              <a:gd name="T72" fmla="*/ 19 w 34"/>
              <a:gd name="T73"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65">
                <a:moveTo>
                  <a:pt x="23" y="64"/>
                </a:moveTo>
                <a:cubicBezTo>
                  <a:pt x="23" y="64"/>
                  <a:pt x="23" y="64"/>
                  <a:pt x="23" y="64"/>
                </a:cubicBezTo>
                <a:cubicBezTo>
                  <a:pt x="30" y="63"/>
                  <a:pt x="34" y="56"/>
                  <a:pt x="33" y="50"/>
                </a:cubicBezTo>
                <a:cubicBezTo>
                  <a:pt x="30" y="34"/>
                  <a:pt x="30" y="34"/>
                  <a:pt x="30" y="34"/>
                </a:cubicBezTo>
                <a:cubicBezTo>
                  <a:pt x="29" y="27"/>
                  <a:pt x="22" y="23"/>
                  <a:pt x="15" y="24"/>
                </a:cubicBezTo>
                <a:cubicBezTo>
                  <a:pt x="15" y="24"/>
                  <a:pt x="15" y="24"/>
                  <a:pt x="15" y="24"/>
                </a:cubicBezTo>
                <a:cubicBezTo>
                  <a:pt x="15" y="25"/>
                  <a:pt x="14" y="25"/>
                  <a:pt x="14" y="25"/>
                </a:cubicBezTo>
                <a:cubicBezTo>
                  <a:pt x="15" y="30"/>
                  <a:pt x="15" y="30"/>
                  <a:pt x="15" y="30"/>
                </a:cubicBezTo>
                <a:cubicBezTo>
                  <a:pt x="15" y="30"/>
                  <a:pt x="16" y="30"/>
                  <a:pt x="16" y="30"/>
                </a:cubicBezTo>
                <a:cubicBezTo>
                  <a:pt x="17" y="30"/>
                  <a:pt x="17" y="30"/>
                  <a:pt x="17" y="30"/>
                </a:cubicBezTo>
                <a:cubicBezTo>
                  <a:pt x="20" y="29"/>
                  <a:pt x="24" y="32"/>
                  <a:pt x="24" y="35"/>
                </a:cubicBezTo>
                <a:cubicBezTo>
                  <a:pt x="27" y="51"/>
                  <a:pt x="27" y="51"/>
                  <a:pt x="27" y="51"/>
                </a:cubicBezTo>
                <a:cubicBezTo>
                  <a:pt x="28" y="54"/>
                  <a:pt x="26" y="58"/>
                  <a:pt x="22" y="59"/>
                </a:cubicBezTo>
                <a:cubicBezTo>
                  <a:pt x="22" y="59"/>
                  <a:pt x="22" y="59"/>
                  <a:pt x="22" y="59"/>
                </a:cubicBezTo>
                <a:cubicBezTo>
                  <a:pt x="18" y="59"/>
                  <a:pt x="15" y="57"/>
                  <a:pt x="14" y="53"/>
                </a:cubicBezTo>
                <a:cubicBezTo>
                  <a:pt x="13" y="46"/>
                  <a:pt x="13" y="46"/>
                  <a:pt x="13" y="46"/>
                </a:cubicBezTo>
                <a:cubicBezTo>
                  <a:pt x="10" y="46"/>
                  <a:pt x="8" y="45"/>
                  <a:pt x="6" y="44"/>
                </a:cubicBezTo>
                <a:cubicBezTo>
                  <a:pt x="8" y="54"/>
                  <a:pt x="8" y="54"/>
                  <a:pt x="8" y="54"/>
                </a:cubicBezTo>
                <a:cubicBezTo>
                  <a:pt x="10" y="61"/>
                  <a:pt x="16" y="65"/>
                  <a:pt x="23" y="64"/>
                </a:cubicBezTo>
                <a:close/>
                <a:moveTo>
                  <a:pt x="19" y="42"/>
                </a:moveTo>
                <a:cubicBezTo>
                  <a:pt x="19" y="41"/>
                  <a:pt x="20" y="41"/>
                  <a:pt x="20" y="41"/>
                </a:cubicBezTo>
                <a:cubicBezTo>
                  <a:pt x="19" y="35"/>
                  <a:pt x="19" y="35"/>
                  <a:pt x="19" y="35"/>
                </a:cubicBezTo>
                <a:cubicBezTo>
                  <a:pt x="19" y="36"/>
                  <a:pt x="18" y="36"/>
                  <a:pt x="18" y="36"/>
                </a:cubicBezTo>
                <a:cubicBezTo>
                  <a:pt x="17" y="36"/>
                  <a:pt x="17" y="36"/>
                  <a:pt x="17" y="36"/>
                </a:cubicBezTo>
                <a:cubicBezTo>
                  <a:pt x="14" y="37"/>
                  <a:pt x="10" y="34"/>
                  <a:pt x="10" y="31"/>
                </a:cubicBezTo>
                <a:cubicBezTo>
                  <a:pt x="7" y="15"/>
                  <a:pt x="7" y="15"/>
                  <a:pt x="7" y="15"/>
                </a:cubicBezTo>
                <a:cubicBezTo>
                  <a:pt x="6" y="12"/>
                  <a:pt x="8" y="8"/>
                  <a:pt x="12" y="7"/>
                </a:cubicBezTo>
                <a:cubicBezTo>
                  <a:pt x="12" y="7"/>
                  <a:pt x="12" y="7"/>
                  <a:pt x="12" y="7"/>
                </a:cubicBezTo>
                <a:cubicBezTo>
                  <a:pt x="16" y="7"/>
                  <a:pt x="19" y="9"/>
                  <a:pt x="20" y="13"/>
                </a:cubicBezTo>
                <a:cubicBezTo>
                  <a:pt x="21" y="20"/>
                  <a:pt x="21" y="20"/>
                  <a:pt x="21" y="20"/>
                </a:cubicBezTo>
                <a:cubicBezTo>
                  <a:pt x="24" y="20"/>
                  <a:pt x="26" y="21"/>
                  <a:pt x="28" y="22"/>
                </a:cubicBezTo>
                <a:cubicBezTo>
                  <a:pt x="26" y="12"/>
                  <a:pt x="26" y="12"/>
                  <a:pt x="26" y="12"/>
                </a:cubicBezTo>
                <a:cubicBezTo>
                  <a:pt x="24" y="5"/>
                  <a:pt x="18" y="0"/>
                  <a:pt x="11" y="2"/>
                </a:cubicBezTo>
                <a:cubicBezTo>
                  <a:pt x="11" y="2"/>
                  <a:pt x="11" y="2"/>
                  <a:pt x="11" y="2"/>
                </a:cubicBezTo>
                <a:cubicBezTo>
                  <a:pt x="4" y="3"/>
                  <a:pt x="0" y="10"/>
                  <a:pt x="1" y="16"/>
                </a:cubicBezTo>
                <a:cubicBezTo>
                  <a:pt x="4" y="32"/>
                  <a:pt x="4" y="32"/>
                  <a:pt x="4" y="32"/>
                </a:cubicBezTo>
                <a:cubicBezTo>
                  <a:pt x="5" y="38"/>
                  <a:pt x="12" y="43"/>
                  <a:pt x="19" y="42"/>
                </a:cubicBezTo>
                <a:close/>
              </a:path>
            </a:pathLst>
          </a:custGeom>
          <a:solidFill>
            <a:schemeClr val="accent2"/>
          </a:solidFill>
          <a:ln>
            <a:noFill/>
          </a:ln>
          <a:extLst/>
        </p:spPr>
        <p:txBody>
          <a:bodyPr anchor="ctr"/>
          <a:lstStyle/>
          <a:p>
            <a:pPr algn="ctr"/>
            <a:endParaRPr/>
          </a:p>
        </p:txBody>
      </p:sp>
      <p:sp>
        <p:nvSpPr>
          <p:cNvPr id="33" name="iṡḷï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AE82C17-EA04-41D8-AF8A-C372B549B8C3}"/>
              </a:ext>
            </a:extLst>
          </p:cNvPr>
          <p:cNvSpPr/>
          <p:nvPr/>
        </p:nvSpPr>
        <p:spPr bwMode="auto">
          <a:xfrm rot="17100000">
            <a:off x="9228216" y="1482451"/>
            <a:ext cx="157069" cy="157070"/>
          </a:xfrm>
          <a:custGeom>
            <a:avLst/>
            <a:gdLst>
              <a:gd name="T0" fmla="*/ 62 w 67"/>
              <a:gd name="T1" fmla="*/ 17 h 67"/>
              <a:gd name="T2" fmla="*/ 67 w 67"/>
              <a:gd name="T3" fmla="*/ 13 h 67"/>
              <a:gd name="T4" fmla="*/ 67 w 67"/>
              <a:gd name="T5" fmla="*/ 5 h 67"/>
              <a:gd name="T6" fmla="*/ 58 w 67"/>
              <a:gd name="T7" fmla="*/ 5 h 67"/>
              <a:gd name="T8" fmla="*/ 58 w 67"/>
              <a:gd name="T9" fmla="*/ 0 h 67"/>
              <a:gd name="T10" fmla="*/ 4 w 67"/>
              <a:gd name="T11" fmla="*/ 0 h 67"/>
              <a:gd name="T12" fmla="*/ 0 w 67"/>
              <a:gd name="T13" fmla="*/ 5 h 67"/>
              <a:gd name="T14" fmla="*/ 0 w 67"/>
              <a:gd name="T15" fmla="*/ 63 h 67"/>
              <a:gd name="T16" fmla="*/ 4 w 67"/>
              <a:gd name="T17" fmla="*/ 67 h 67"/>
              <a:gd name="T18" fmla="*/ 58 w 67"/>
              <a:gd name="T19" fmla="*/ 67 h 67"/>
              <a:gd name="T20" fmla="*/ 58 w 67"/>
              <a:gd name="T21" fmla="*/ 50 h 67"/>
              <a:gd name="T22" fmla="*/ 62 w 67"/>
              <a:gd name="T23" fmla="*/ 50 h 67"/>
              <a:gd name="T24" fmla="*/ 67 w 67"/>
              <a:gd name="T25" fmla="*/ 46 h 67"/>
              <a:gd name="T26" fmla="*/ 67 w 67"/>
              <a:gd name="T27" fmla="*/ 38 h 67"/>
              <a:gd name="T28" fmla="*/ 58 w 67"/>
              <a:gd name="T29" fmla="*/ 38 h 67"/>
              <a:gd name="T30" fmla="*/ 58 w 67"/>
              <a:gd name="T31" fmla="*/ 34 h 67"/>
              <a:gd name="T32" fmla="*/ 62 w 67"/>
              <a:gd name="T33" fmla="*/ 34 h 67"/>
              <a:gd name="T34" fmla="*/ 67 w 67"/>
              <a:gd name="T35" fmla="*/ 30 h 67"/>
              <a:gd name="T36" fmla="*/ 67 w 67"/>
              <a:gd name="T37" fmla="*/ 21 h 67"/>
              <a:gd name="T38" fmla="*/ 58 w 67"/>
              <a:gd name="T39" fmla="*/ 21 h 67"/>
              <a:gd name="T40" fmla="*/ 58 w 67"/>
              <a:gd name="T41" fmla="*/ 17 h 67"/>
              <a:gd name="T42" fmla="*/ 62 w 67"/>
              <a:gd name="T43" fmla="*/ 17 h 67"/>
              <a:gd name="T44" fmla="*/ 37 w 67"/>
              <a:gd name="T45" fmla="*/ 17 h 67"/>
              <a:gd name="T46" fmla="*/ 46 w 67"/>
              <a:gd name="T47" fmla="*/ 25 h 67"/>
              <a:gd name="T48" fmla="*/ 37 w 67"/>
              <a:gd name="T49" fmla="*/ 34 h 67"/>
              <a:gd name="T50" fmla="*/ 29 w 67"/>
              <a:gd name="T51" fmla="*/ 25 h 67"/>
              <a:gd name="T52" fmla="*/ 37 w 67"/>
              <a:gd name="T53" fmla="*/ 17 h 67"/>
              <a:gd name="T54" fmla="*/ 16 w 67"/>
              <a:gd name="T55" fmla="*/ 63 h 67"/>
              <a:gd name="T56" fmla="*/ 12 w 67"/>
              <a:gd name="T57" fmla="*/ 63 h 67"/>
              <a:gd name="T58" fmla="*/ 12 w 67"/>
              <a:gd name="T59" fmla="*/ 5 h 67"/>
              <a:gd name="T60" fmla="*/ 16 w 67"/>
              <a:gd name="T61" fmla="*/ 5 h 67"/>
              <a:gd name="T62" fmla="*/ 16 w 67"/>
              <a:gd name="T63" fmla="*/ 63 h 67"/>
              <a:gd name="T64" fmla="*/ 50 w 67"/>
              <a:gd name="T65" fmla="*/ 50 h 67"/>
              <a:gd name="T66" fmla="*/ 25 w 67"/>
              <a:gd name="T67" fmla="*/ 50 h 67"/>
              <a:gd name="T68" fmla="*/ 25 w 67"/>
              <a:gd name="T69" fmla="*/ 46 h 67"/>
              <a:gd name="T70" fmla="*/ 33 w 67"/>
              <a:gd name="T71" fmla="*/ 38 h 67"/>
              <a:gd name="T72" fmla="*/ 33 w 67"/>
              <a:gd name="T73" fmla="*/ 38 h 67"/>
              <a:gd name="T74" fmla="*/ 41 w 67"/>
              <a:gd name="T75" fmla="*/ 38 h 67"/>
              <a:gd name="T76" fmla="*/ 50 w 67"/>
              <a:gd name="T77" fmla="*/ 46 h 67"/>
              <a:gd name="T78" fmla="*/ 50 w 67"/>
              <a:gd name="T79"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 h="67">
                <a:moveTo>
                  <a:pt x="62" y="17"/>
                </a:moveTo>
                <a:cubicBezTo>
                  <a:pt x="65" y="17"/>
                  <a:pt x="67" y="15"/>
                  <a:pt x="67" y="13"/>
                </a:cubicBezTo>
                <a:cubicBezTo>
                  <a:pt x="67" y="5"/>
                  <a:pt x="67" y="5"/>
                  <a:pt x="67" y="5"/>
                </a:cubicBezTo>
                <a:cubicBezTo>
                  <a:pt x="58" y="5"/>
                  <a:pt x="58" y="5"/>
                  <a:pt x="58" y="5"/>
                </a:cubicBezTo>
                <a:cubicBezTo>
                  <a:pt x="58" y="0"/>
                  <a:pt x="58" y="0"/>
                  <a:pt x="58" y="0"/>
                </a:cubicBezTo>
                <a:cubicBezTo>
                  <a:pt x="4" y="0"/>
                  <a:pt x="4" y="0"/>
                  <a:pt x="4" y="0"/>
                </a:cubicBezTo>
                <a:cubicBezTo>
                  <a:pt x="2" y="0"/>
                  <a:pt x="0" y="2"/>
                  <a:pt x="0" y="5"/>
                </a:cubicBezTo>
                <a:cubicBezTo>
                  <a:pt x="0" y="63"/>
                  <a:pt x="0" y="63"/>
                  <a:pt x="0" y="63"/>
                </a:cubicBezTo>
                <a:cubicBezTo>
                  <a:pt x="0" y="65"/>
                  <a:pt x="2" y="67"/>
                  <a:pt x="4" y="67"/>
                </a:cubicBezTo>
                <a:cubicBezTo>
                  <a:pt x="58" y="67"/>
                  <a:pt x="58" y="67"/>
                  <a:pt x="58" y="67"/>
                </a:cubicBezTo>
                <a:cubicBezTo>
                  <a:pt x="58" y="50"/>
                  <a:pt x="58" y="50"/>
                  <a:pt x="58" y="50"/>
                </a:cubicBezTo>
                <a:cubicBezTo>
                  <a:pt x="62" y="50"/>
                  <a:pt x="62" y="50"/>
                  <a:pt x="62" y="50"/>
                </a:cubicBezTo>
                <a:cubicBezTo>
                  <a:pt x="65" y="50"/>
                  <a:pt x="67" y="49"/>
                  <a:pt x="67" y="46"/>
                </a:cubicBezTo>
                <a:cubicBezTo>
                  <a:pt x="67" y="38"/>
                  <a:pt x="67" y="38"/>
                  <a:pt x="67" y="38"/>
                </a:cubicBezTo>
                <a:cubicBezTo>
                  <a:pt x="58" y="38"/>
                  <a:pt x="58" y="38"/>
                  <a:pt x="58" y="38"/>
                </a:cubicBezTo>
                <a:cubicBezTo>
                  <a:pt x="58" y="34"/>
                  <a:pt x="58" y="34"/>
                  <a:pt x="58" y="34"/>
                </a:cubicBezTo>
                <a:cubicBezTo>
                  <a:pt x="62" y="34"/>
                  <a:pt x="62" y="34"/>
                  <a:pt x="62" y="34"/>
                </a:cubicBezTo>
                <a:cubicBezTo>
                  <a:pt x="65" y="34"/>
                  <a:pt x="67" y="32"/>
                  <a:pt x="67" y="30"/>
                </a:cubicBezTo>
                <a:cubicBezTo>
                  <a:pt x="67" y="21"/>
                  <a:pt x="67" y="21"/>
                  <a:pt x="67" y="21"/>
                </a:cubicBezTo>
                <a:cubicBezTo>
                  <a:pt x="58" y="21"/>
                  <a:pt x="58" y="21"/>
                  <a:pt x="58" y="21"/>
                </a:cubicBezTo>
                <a:cubicBezTo>
                  <a:pt x="58" y="17"/>
                  <a:pt x="58" y="17"/>
                  <a:pt x="58" y="17"/>
                </a:cubicBezTo>
                <a:lnTo>
                  <a:pt x="62" y="17"/>
                </a:lnTo>
                <a:close/>
                <a:moveTo>
                  <a:pt x="37" y="17"/>
                </a:moveTo>
                <a:cubicBezTo>
                  <a:pt x="42" y="17"/>
                  <a:pt x="46" y="21"/>
                  <a:pt x="46" y="25"/>
                </a:cubicBezTo>
                <a:cubicBezTo>
                  <a:pt x="46" y="30"/>
                  <a:pt x="42" y="34"/>
                  <a:pt x="37" y="34"/>
                </a:cubicBezTo>
                <a:cubicBezTo>
                  <a:pt x="33" y="34"/>
                  <a:pt x="29" y="30"/>
                  <a:pt x="29" y="25"/>
                </a:cubicBezTo>
                <a:cubicBezTo>
                  <a:pt x="29" y="21"/>
                  <a:pt x="33" y="17"/>
                  <a:pt x="37" y="17"/>
                </a:cubicBezTo>
                <a:close/>
                <a:moveTo>
                  <a:pt x="16" y="63"/>
                </a:moveTo>
                <a:cubicBezTo>
                  <a:pt x="12" y="63"/>
                  <a:pt x="12" y="63"/>
                  <a:pt x="12" y="63"/>
                </a:cubicBezTo>
                <a:cubicBezTo>
                  <a:pt x="12" y="5"/>
                  <a:pt x="12" y="5"/>
                  <a:pt x="12" y="5"/>
                </a:cubicBezTo>
                <a:cubicBezTo>
                  <a:pt x="16" y="5"/>
                  <a:pt x="16" y="5"/>
                  <a:pt x="16" y="5"/>
                </a:cubicBezTo>
                <a:lnTo>
                  <a:pt x="16" y="63"/>
                </a:lnTo>
                <a:close/>
                <a:moveTo>
                  <a:pt x="50" y="50"/>
                </a:moveTo>
                <a:cubicBezTo>
                  <a:pt x="25" y="50"/>
                  <a:pt x="25" y="50"/>
                  <a:pt x="25" y="50"/>
                </a:cubicBezTo>
                <a:cubicBezTo>
                  <a:pt x="25" y="46"/>
                  <a:pt x="25" y="46"/>
                  <a:pt x="25" y="46"/>
                </a:cubicBezTo>
                <a:cubicBezTo>
                  <a:pt x="25" y="42"/>
                  <a:pt x="28" y="38"/>
                  <a:pt x="33" y="38"/>
                </a:cubicBezTo>
                <a:cubicBezTo>
                  <a:pt x="33" y="38"/>
                  <a:pt x="33" y="38"/>
                  <a:pt x="33" y="38"/>
                </a:cubicBezTo>
                <a:cubicBezTo>
                  <a:pt x="41" y="38"/>
                  <a:pt x="41" y="38"/>
                  <a:pt x="41" y="38"/>
                </a:cubicBezTo>
                <a:cubicBezTo>
                  <a:pt x="46" y="38"/>
                  <a:pt x="50" y="42"/>
                  <a:pt x="50" y="46"/>
                </a:cubicBezTo>
                <a:lnTo>
                  <a:pt x="50" y="50"/>
                </a:lnTo>
                <a:close/>
              </a:path>
            </a:pathLst>
          </a:custGeom>
          <a:solidFill>
            <a:schemeClr val="accent2"/>
          </a:solidFill>
          <a:ln>
            <a:noFill/>
          </a:ln>
          <a:extLst/>
        </p:spPr>
        <p:txBody>
          <a:bodyPr anchor="ctr"/>
          <a:lstStyle/>
          <a:p>
            <a:pPr algn="ctr"/>
            <a:endParaRPr/>
          </a:p>
        </p:txBody>
      </p:sp>
      <p:sp>
        <p:nvSpPr>
          <p:cNvPr id="34" name="iṡḻ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4F11245-EEE5-4247-83A3-84512B10F792}"/>
              </a:ext>
            </a:extLst>
          </p:cNvPr>
          <p:cNvSpPr/>
          <p:nvPr/>
        </p:nvSpPr>
        <p:spPr bwMode="auto">
          <a:xfrm rot="17100000">
            <a:off x="9008823" y="1187275"/>
            <a:ext cx="238460" cy="202763"/>
          </a:xfrm>
          <a:custGeom>
            <a:avLst/>
            <a:gdLst>
              <a:gd name="T0" fmla="*/ 76 w 102"/>
              <a:gd name="T1" fmla="*/ 1 h 87"/>
              <a:gd name="T2" fmla="*/ 7 w 102"/>
              <a:gd name="T3" fmla="*/ 22 h 87"/>
              <a:gd name="T4" fmla="*/ 1 w 102"/>
              <a:gd name="T5" fmla="*/ 32 h 87"/>
              <a:gd name="T6" fmla="*/ 15 w 102"/>
              <a:gd name="T7" fmla="*/ 80 h 87"/>
              <a:gd name="T8" fmla="*/ 26 w 102"/>
              <a:gd name="T9" fmla="*/ 86 h 87"/>
              <a:gd name="T10" fmla="*/ 95 w 102"/>
              <a:gd name="T11" fmla="*/ 65 h 87"/>
              <a:gd name="T12" fmla="*/ 101 w 102"/>
              <a:gd name="T13" fmla="*/ 55 h 87"/>
              <a:gd name="T14" fmla="*/ 87 w 102"/>
              <a:gd name="T15" fmla="*/ 7 h 87"/>
              <a:gd name="T16" fmla="*/ 76 w 102"/>
              <a:gd name="T17" fmla="*/ 1 h 87"/>
              <a:gd name="T18" fmla="*/ 8 w 102"/>
              <a:gd name="T19" fmla="*/ 27 h 87"/>
              <a:gd name="T20" fmla="*/ 78 w 102"/>
              <a:gd name="T21" fmla="*/ 7 h 87"/>
              <a:gd name="T22" fmla="*/ 81 w 102"/>
              <a:gd name="T23" fmla="*/ 8 h 87"/>
              <a:gd name="T24" fmla="*/ 84 w 102"/>
              <a:gd name="T25" fmla="*/ 17 h 87"/>
              <a:gd name="T26" fmla="*/ 9 w 102"/>
              <a:gd name="T27" fmla="*/ 38 h 87"/>
              <a:gd name="T28" fmla="*/ 7 w 102"/>
              <a:gd name="T29" fmla="*/ 30 h 87"/>
              <a:gd name="T30" fmla="*/ 8 w 102"/>
              <a:gd name="T31" fmla="*/ 27 h 87"/>
              <a:gd name="T32" fmla="*/ 94 w 102"/>
              <a:gd name="T33" fmla="*/ 60 h 87"/>
              <a:gd name="T34" fmla="*/ 24 w 102"/>
              <a:gd name="T35" fmla="*/ 80 h 87"/>
              <a:gd name="T36" fmla="*/ 21 w 102"/>
              <a:gd name="T37" fmla="*/ 78 h 87"/>
              <a:gd name="T38" fmla="*/ 14 w 102"/>
              <a:gd name="T39" fmla="*/ 54 h 87"/>
              <a:gd name="T40" fmla="*/ 88 w 102"/>
              <a:gd name="T41" fmla="*/ 33 h 87"/>
              <a:gd name="T42" fmla="*/ 95 w 102"/>
              <a:gd name="T43" fmla="*/ 57 h 87"/>
              <a:gd name="T44" fmla="*/ 94 w 102"/>
              <a:gd name="T45" fmla="*/ 60 h 87"/>
              <a:gd name="T46" fmla="*/ 22 w 102"/>
              <a:gd name="T47" fmla="*/ 64 h 87"/>
              <a:gd name="T48" fmla="*/ 27 w 102"/>
              <a:gd name="T49" fmla="*/ 62 h 87"/>
              <a:gd name="T50" fmla="*/ 31 w 102"/>
              <a:gd name="T51" fmla="*/ 73 h 87"/>
              <a:gd name="T52" fmla="*/ 25 w 102"/>
              <a:gd name="T53" fmla="*/ 74 h 87"/>
              <a:gd name="T54" fmla="*/ 22 w 102"/>
              <a:gd name="T55" fmla="*/ 64 h 87"/>
              <a:gd name="T56" fmla="*/ 33 w 102"/>
              <a:gd name="T57" fmla="*/ 60 h 87"/>
              <a:gd name="T58" fmla="*/ 38 w 102"/>
              <a:gd name="T59" fmla="*/ 59 h 87"/>
              <a:gd name="T60" fmla="*/ 41 w 102"/>
              <a:gd name="T61" fmla="*/ 70 h 87"/>
              <a:gd name="T62" fmla="*/ 36 w 102"/>
              <a:gd name="T63" fmla="*/ 71 h 87"/>
              <a:gd name="T64" fmla="*/ 33 w 102"/>
              <a:gd name="T65" fmla="*/ 60 h 87"/>
              <a:gd name="T66" fmla="*/ 43 w 102"/>
              <a:gd name="T67" fmla="*/ 57 h 87"/>
              <a:gd name="T68" fmla="*/ 49 w 102"/>
              <a:gd name="T69" fmla="*/ 56 h 87"/>
              <a:gd name="T70" fmla="*/ 52 w 102"/>
              <a:gd name="T71" fmla="*/ 66 h 87"/>
              <a:gd name="T72" fmla="*/ 47 w 102"/>
              <a:gd name="T73" fmla="*/ 68 h 87"/>
              <a:gd name="T74" fmla="*/ 43 w 102"/>
              <a:gd name="T7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87">
                <a:moveTo>
                  <a:pt x="76" y="1"/>
                </a:moveTo>
                <a:cubicBezTo>
                  <a:pt x="7" y="22"/>
                  <a:pt x="7" y="22"/>
                  <a:pt x="7" y="22"/>
                </a:cubicBezTo>
                <a:cubicBezTo>
                  <a:pt x="2" y="23"/>
                  <a:pt x="0" y="28"/>
                  <a:pt x="1" y="32"/>
                </a:cubicBezTo>
                <a:cubicBezTo>
                  <a:pt x="15" y="80"/>
                  <a:pt x="15" y="80"/>
                  <a:pt x="15" y="80"/>
                </a:cubicBezTo>
                <a:cubicBezTo>
                  <a:pt x="17" y="84"/>
                  <a:pt x="21" y="87"/>
                  <a:pt x="26" y="86"/>
                </a:cubicBezTo>
                <a:cubicBezTo>
                  <a:pt x="95" y="65"/>
                  <a:pt x="95" y="65"/>
                  <a:pt x="95" y="65"/>
                </a:cubicBezTo>
                <a:cubicBezTo>
                  <a:pt x="100" y="64"/>
                  <a:pt x="102" y="59"/>
                  <a:pt x="101" y="55"/>
                </a:cubicBezTo>
                <a:cubicBezTo>
                  <a:pt x="87" y="7"/>
                  <a:pt x="87" y="7"/>
                  <a:pt x="87" y="7"/>
                </a:cubicBezTo>
                <a:cubicBezTo>
                  <a:pt x="85" y="3"/>
                  <a:pt x="81" y="0"/>
                  <a:pt x="76" y="1"/>
                </a:cubicBezTo>
                <a:close/>
                <a:moveTo>
                  <a:pt x="8" y="27"/>
                </a:moveTo>
                <a:cubicBezTo>
                  <a:pt x="78" y="7"/>
                  <a:pt x="78" y="7"/>
                  <a:pt x="78" y="7"/>
                </a:cubicBezTo>
                <a:cubicBezTo>
                  <a:pt x="79" y="6"/>
                  <a:pt x="81" y="7"/>
                  <a:pt x="81" y="8"/>
                </a:cubicBezTo>
                <a:cubicBezTo>
                  <a:pt x="84" y="17"/>
                  <a:pt x="84" y="17"/>
                  <a:pt x="84" y="17"/>
                </a:cubicBezTo>
                <a:cubicBezTo>
                  <a:pt x="9" y="38"/>
                  <a:pt x="9" y="38"/>
                  <a:pt x="9" y="38"/>
                </a:cubicBezTo>
                <a:cubicBezTo>
                  <a:pt x="7" y="30"/>
                  <a:pt x="7" y="30"/>
                  <a:pt x="7" y="30"/>
                </a:cubicBezTo>
                <a:cubicBezTo>
                  <a:pt x="6" y="29"/>
                  <a:pt x="7" y="27"/>
                  <a:pt x="8" y="27"/>
                </a:cubicBezTo>
                <a:close/>
                <a:moveTo>
                  <a:pt x="94" y="60"/>
                </a:moveTo>
                <a:cubicBezTo>
                  <a:pt x="24" y="80"/>
                  <a:pt x="24" y="80"/>
                  <a:pt x="24" y="80"/>
                </a:cubicBezTo>
                <a:cubicBezTo>
                  <a:pt x="23" y="81"/>
                  <a:pt x="21" y="80"/>
                  <a:pt x="21" y="78"/>
                </a:cubicBezTo>
                <a:cubicBezTo>
                  <a:pt x="14" y="54"/>
                  <a:pt x="14" y="54"/>
                  <a:pt x="14" y="54"/>
                </a:cubicBezTo>
                <a:cubicBezTo>
                  <a:pt x="88" y="33"/>
                  <a:pt x="88" y="33"/>
                  <a:pt x="88" y="33"/>
                </a:cubicBezTo>
                <a:cubicBezTo>
                  <a:pt x="95" y="57"/>
                  <a:pt x="95" y="57"/>
                  <a:pt x="95" y="57"/>
                </a:cubicBezTo>
                <a:cubicBezTo>
                  <a:pt x="96" y="58"/>
                  <a:pt x="95" y="60"/>
                  <a:pt x="94" y="60"/>
                </a:cubicBezTo>
                <a:close/>
                <a:moveTo>
                  <a:pt x="22" y="64"/>
                </a:moveTo>
                <a:cubicBezTo>
                  <a:pt x="27" y="62"/>
                  <a:pt x="27" y="62"/>
                  <a:pt x="27" y="62"/>
                </a:cubicBezTo>
                <a:cubicBezTo>
                  <a:pt x="31" y="73"/>
                  <a:pt x="31" y="73"/>
                  <a:pt x="31" y="73"/>
                </a:cubicBezTo>
                <a:cubicBezTo>
                  <a:pt x="25" y="74"/>
                  <a:pt x="25" y="74"/>
                  <a:pt x="25" y="74"/>
                </a:cubicBezTo>
                <a:lnTo>
                  <a:pt x="22" y="64"/>
                </a:lnTo>
                <a:close/>
                <a:moveTo>
                  <a:pt x="33" y="60"/>
                </a:moveTo>
                <a:cubicBezTo>
                  <a:pt x="38" y="59"/>
                  <a:pt x="38" y="59"/>
                  <a:pt x="38" y="59"/>
                </a:cubicBezTo>
                <a:cubicBezTo>
                  <a:pt x="41" y="70"/>
                  <a:pt x="41" y="70"/>
                  <a:pt x="41" y="70"/>
                </a:cubicBezTo>
                <a:cubicBezTo>
                  <a:pt x="36" y="71"/>
                  <a:pt x="36" y="71"/>
                  <a:pt x="36" y="71"/>
                </a:cubicBezTo>
                <a:lnTo>
                  <a:pt x="33" y="60"/>
                </a:lnTo>
                <a:close/>
                <a:moveTo>
                  <a:pt x="43" y="57"/>
                </a:moveTo>
                <a:cubicBezTo>
                  <a:pt x="49" y="56"/>
                  <a:pt x="49" y="56"/>
                  <a:pt x="49" y="56"/>
                </a:cubicBezTo>
                <a:cubicBezTo>
                  <a:pt x="52" y="66"/>
                  <a:pt x="52" y="66"/>
                  <a:pt x="52" y="66"/>
                </a:cubicBezTo>
                <a:cubicBezTo>
                  <a:pt x="47" y="68"/>
                  <a:pt x="47" y="68"/>
                  <a:pt x="47" y="68"/>
                </a:cubicBezTo>
                <a:lnTo>
                  <a:pt x="43" y="57"/>
                </a:lnTo>
                <a:close/>
              </a:path>
            </a:pathLst>
          </a:custGeom>
          <a:solidFill>
            <a:schemeClr val="accent2"/>
          </a:solidFill>
          <a:ln>
            <a:noFill/>
          </a:ln>
          <a:extLst/>
        </p:spPr>
        <p:txBody>
          <a:bodyPr anchor="ctr"/>
          <a:lstStyle/>
          <a:p>
            <a:pPr algn="ctr"/>
            <a:endParaRPr/>
          </a:p>
        </p:txBody>
      </p:sp>
      <p:sp>
        <p:nvSpPr>
          <p:cNvPr id="35" name="íṡḻ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D20A374-0071-4AC2-AB38-E819B4EA4E07}"/>
              </a:ext>
            </a:extLst>
          </p:cNvPr>
          <p:cNvSpPr/>
          <p:nvPr/>
        </p:nvSpPr>
        <p:spPr bwMode="auto">
          <a:xfrm rot="17100000">
            <a:off x="9221274" y="1197438"/>
            <a:ext cx="161354" cy="139934"/>
          </a:xfrm>
          <a:custGeom>
            <a:avLst/>
            <a:gdLst>
              <a:gd name="T0" fmla="*/ 56 w 69"/>
              <a:gd name="T1" fmla="*/ 0 h 60"/>
              <a:gd name="T2" fmla="*/ 13 w 69"/>
              <a:gd name="T3" fmla="*/ 0 h 60"/>
              <a:gd name="T4" fmla="*/ 0 w 69"/>
              <a:gd name="T5" fmla="*/ 13 h 60"/>
              <a:gd name="T6" fmla="*/ 0 w 69"/>
              <a:gd name="T7" fmla="*/ 58 h 60"/>
              <a:gd name="T8" fmla="*/ 2 w 69"/>
              <a:gd name="T9" fmla="*/ 60 h 60"/>
              <a:gd name="T10" fmla="*/ 66 w 69"/>
              <a:gd name="T11" fmla="*/ 60 h 60"/>
              <a:gd name="T12" fmla="*/ 69 w 69"/>
              <a:gd name="T13" fmla="*/ 58 h 60"/>
              <a:gd name="T14" fmla="*/ 69 w 69"/>
              <a:gd name="T15" fmla="*/ 13 h 60"/>
              <a:gd name="T16" fmla="*/ 56 w 69"/>
              <a:gd name="T17" fmla="*/ 0 h 60"/>
              <a:gd name="T18" fmla="*/ 34 w 69"/>
              <a:gd name="T19" fmla="*/ 51 h 60"/>
              <a:gd name="T20" fmla="*/ 13 w 69"/>
              <a:gd name="T21" fmla="*/ 34 h 60"/>
              <a:gd name="T22" fmla="*/ 26 w 69"/>
              <a:gd name="T23" fmla="*/ 34 h 60"/>
              <a:gd name="T24" fmla="*/ 26 w 69"/>
              <a:gd name="T25" fmla="*/ 21 h 60"/>
              <a:gd name="T26" fmla="*/ 43 w 69"/>
              <a:gd name="T27" fmla="*/ 21 h 60"/>
              <a:gd name="T28" fmla="*/ 43 w 69"/>
              <a:gd name="T29" fmla="*/ 34 h 60"/>
              <a:gd name="T30" fmla="*/ 56 w 69"/>
              <a:gd name="T31" fmla="*/ 34 h 60"/>
              <a:gd name="T32" fmla="*/ 34 w 69"/>
              <a:gd name="T33" fmla="*/ 51 h 60"/>
              <a:gd name="T34" fmla="*/ 10 w 69"/>
              <a:gd name="T35" fmla="*/ 9 h 60"/>
              <a:gd name="T36" fmla="*/ 15 w 69"/>
              <a:gd name="T37" fmla="*/ 4 h 60"/>
              <a:gd name="T38" fmla="*/ 54 w 69"/>
              <a:gd name="T39" fmla="*/ 4 h 60"/>
              <a:gd name="T40" fmla="*/ 58 w 69"/>
              <a:gd name="T41" fmla="*/ 9 h 60"/>
              <a:gd name="T42" fmla="*/ 10 w 69"/>
              <a:gd name="T43"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60">
                <a:moveTo>
                  <a:pt x="56" y="0"/>
                </a:moveTo>
                <a:cubicBezTo>
                  <a:pt x="13" y="0"/>
                  <a:pt x="13" y="0"/>
                  <a:pt x="13" y="0"/>
                </a:cubicBezTo>
                <a:cubicBezTo>
                  <a:pt x="0" y="13"/>
                  <a:pt x="0" y="13"/>
                  <a:pt x="0" y="13"/>
                </a:cubicBezTo>
                <a:cubicBezTo>
                  <a:pt x="0" y="58"/>
                  <a:pt x="0" y="58"/>
                  <a:pt x="0" y="58"/>
                </a:cubicBezTo>
                <a:cubicBezTo>
                  <a:pt x="0" y="59"/>
                  <a:pt x="1" y="60"/>
                  <a:pt x="2" y="60"/>
                </a:cubicBezTo>
                <a:cubicBezTo>
                  <a:pt x="66" y="60"/>
                  <a:pt x="66" y="60"/>
                  <a:pt x="66" y="60"/>
                </a:cubicBezTo>
                <a:cubicBezTo>
                  <a:pt x="68" y="60"/>
                  <a:pt x="69" y="59"/>
                  <a:pt x="69" y="58"/>
                </a:cubicBezTo>
                <a:cubicBezTo>
                  <a:pt x="69" y="13"/>
                  <a:pt x="69" y="13"/>
                  <a:pt x="69" y="13"/>
                </a:cubicBezTo>
                <a:lnTo>
                  <a:pt x="56" y="0"/>
                </a:lnTo>
                <a:close/>
                <a:moveTo>
                  <a:pt x="34" y="51"/>
                </a:moveTo>
                <a:cubicBezTo>
                  <a:pt x="13" y="34"/>
                  <a:pt x="13" y="34"/>
                  <a:pt x="13" y="34"/>
                </a:cubicBezTo>
                <a:cubicBezTo>
                  <a:pt x="26" y="34"/>
                  <a:pt x="26" y="34"/>
                  <a:pt x="26" y="34"/>
                </a:cubicBezTo>
                <a:cubicBezTo>
                  <a:pt x="26" y="21"/>
                  <a:pt x="26" y="21"/>
                  <a:pt x="26" y="21"/>
                </a:cubicBezTo>
                <a:cubicBezTo>
                  <a:pt x="43" y="21"/>
                  <a:pt x="43" y="21"/>
                  <a:pt x="43" y="21"/>
                </a:cubicBezTo>
                <a:cubicBezTo>
                  <a:pt x="43" y="34"/>
                  <a:pt x="43" y="34"/>
                  <a:pt x="43" y="34"/>
                </a:cubicBezTo>
                <a:cubicBezTo>
                  <a:pt x="56" y="34"/>
                  <a:pt x="56" y="34"/>
                  <a:pt x="56" y="34"/>
                </a:cubicBezTo>
                <a:lnTo>
                  <a:pt x="34" y="51"/>
                </a:lnTo>
                <a:close/>
                <a:moveTo>
                  <a:pt x="10" y="9"/>
                </a:moveTo>
                <a:cubicBezTo>
                  <a:pt x="15" y="4"/>
                  <a:pt x="15" y="4"/>
                  <a:pt x="15" y="4"/>
                </a:cubicBezTo>
                <a:cubicBezTo>
                  <a:pt x="54" y="4"/>
                  <a:pt x="54" y="4"/>
                  <a:pt x="54" y="4"/>
                </a:cubicBezTo>
                <a:cubicBezTo>
                  <a:pt x="58" y="9"/>
                  <a:pt x="58" y="9"/>
                  <a:pt x="58" y="9"/>
                </a:cubicBezTo>
                <a:lnTo>
                  <a:pt x="10" y="9"/>
                </a:lnTo>
                <a:close/>
              </a:path>
            </a:pathLst>
          </a:custGeom>
          <a:solidFill>
            <a:schemeClr val="accent2"/>
          </a:solidFill>
          <a:ln>
            <a:noFill/>
          </a:ln>
          <a:extLst/>
        </p:spPr>
        <p:txBody>
          <a:bodyPr anchor="ctr"/>
          <a:lstStyle/>
          <a:p>
            <a:pPr algn="ctr"/>
            <a:endParaRPr/>
          </a:p>
        </p:txBody>
      </p:sp>
      <p:sp>
        <p:nvSpPr>
          <p:cNvPr id="36" name="ïṩľ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E12B202-D705-4177-AF15-495B0C1CF65E}"/>
              </a:ext>
            </a:extLst>
          </p:cNvPr>
          <p:cNvSpPr/>
          <p:nvPr/>
        </p:nvSpPr>
        <p:spPr bwMode="auto">
          <a:xfrm rot="21028807">
            <a:off x="9347266" y="1678444"/>
            <a:ext cx="109949" cy="111377"/>
          </a:xfrm>
          <a:custGeom>
            <a:avLst/>
            <a:gdLst>
              <a:gd name="T0" fmla="*/ 24 w 47"/>
              <a:gd name="T1" fmla="*/ 0 h 48"/>
              <a:gd name="T2" fmla="*/ 0 w 47"/>
              <a:gd name="T3" fmla="*/ 24 h 48"/>
              <a:gd name="T4" fmla="*/ 24 w 47"/>
              <a:gd name="T5" fmla="*/ 48 h 48"/>
              <a:gd name="T6" fmla="*/ 47 w 47"/>
              <a:gd name="T7" fmla="*/ 24 h 48"/>
              <a:gd name="T8" fmla="*/ 24 w 47"/>
              <a:gd name="T9" fmla="*/ 0 h 48"/>
              <a:gd name="T10" fmla="*/ 6 w 47"/>
              <a:gd name="T11" fmla="*/ 24 h 48"/>
              <a:gd name="T12" fmla="*/ 24 w 47"/>
              <a:gd name="T13" fmla="*/ 6 h 48"/>
              <a:gd name="T14" fmla="*/ 24 w 47"/>
              <a:gd name="T15" fmla="*/ 42 h 48"/>
              <a:gd name="T16" fmla="*/ 6 w 47"/>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8">
                <a:moveTo>
                  <a:pt x="24" y="0"/>
                </a:moveTo>
                <a:cubicBezTo>
                  <a:pt x="11" y="0"/>
                  <a:pt x="0" y="11"/>
                  <a:pt x="0" y="24"/>
                </a:cubicBezTo>
                <a:cubicBezTo>
                  <a:pt x="0" y="37"/>
                  <a:pt x="11" y="48"/>
                  <a:pt x="24" y="48"/>
                </a:cubicBezTo>
                <a:cubicBezTo>
                  <a:pt x="37" y="48"/>
                  <a:pt x="47" y="37"/>
                  <a:pt x="47" y="24"/>
                </a:cubicBezTo>
                <a:cubicBezTo>
                  <a:pt x="47" y="11"/>
                  <a:pt x="37" y="0"/>
                  <a:pt x="24" y="0"/>
                </a:cubicBezTo>
                <a:close/>
                <a:moveTo>
                  <a:pt x="6" y="24"/>
                </a:moveTo>
                <a:cubicBezTo>
                  <a:pt x="6" y="14"/>
                  <a:pt x="14" y="6"/>
                  <a:pt x="24" y="6"/>
                </a:cubicBezTo>
                <a:cubicBezTo>
                  <a:pt x="24" y="42"/>
                  <a:pt x="24" y="42"/>
                  <a:pt x="24" y="42"/>
                </a:cubicBezTo>
                <a:cubicBezTo>
                  <a:pt x="14" y="42"/>
                  <a:pt x="6" y="34"/>
                  <a:pt x="6" y="24"/>
                </a:cubicBezTo>
                <a:close/>
              </a:path>
            </a:pathLst>
          </a:custGeom>
          <a:solidFill>
            <a:schemeClr val="accent2"/>
          </a:solidFill>
          <a:ln>
            <a:noFill/>
          </a:ln>
          <a:extLst/>
        </p:spPr>
        <p:txBody>
          <a:bodyPr anchor="ctr"/>
          <a:lstStyle/>
          <a:p>
            <a:pPr algn="ctr"/>
            <a:endParaRPr/>
          </a:p>
        </p:txBody>
      </p:sp>
      <p:sp>
        <p:nvSpPr>
          <p:cNvPr id="37" name="ïŝḷ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DD788FE-4532-42B4-B97B-903DA485E131}"/>
              </a:ext>
            </a:extLst>
          </p:cNvPr>
          <p:cNvSpPr/>
          <p:nvPr/>
        </p:nvSpPr>
        <p:spPr bwMode="auto">
          <a:xfrm rot="21028807">
            <a:off x="9119478" y="1860400"/>
            <a:ext cx="242744" cy="241316"/>
          </a:xfrm>
          <a:custGeom>
            <a:avLst/>
            <a:gdLst>
              <a:gd name="T0" fmla="*/ 52 w 104"/>
              <a:gd name="T1" fmla="*/ 0 h 104"/>
              <a:gd name="T2" fmla="*/ 0 w 104"/>
              <a:gd name="T3" fmla="*/ 52 h 104"/>
              <a:gd name="T4" fmla="*/ 52 w 104"/>
              <a:gd name="T5" fmla="*/ 104 h 104"/>
              <a:gd name="T6" fmla="*/ 104 w 104"/>
              <a:gd name="T7" fmla="*/ 52 h 104"/>
              <a:gd name="T8" fmla="*/ 52 w 104"/>
              <a:gd name="T9" fmla="*/ 0 h 104"/>
              <a:gd name="T10" fmla="*/ 32 w 104"/>
              <a:gd name="T11" fmla="*/ 52 h 104"/>
              <a:gd name="T12" fmla="*/ 52 w 104"/>
              <a:gd name="T13" fmla="*/ 32 h 104"/>
              <a:gd name="T14" fmla="*/ 72 w 104"/>
              <a:gd name="T15" fmla="*/ 52 h 104"/>
              <a:gd name="T16" fmla="*/ 52 w 104"/>
              <a:gd name="T17" fmla="*/ 71 h 104"/>
              <a:gd name="T18" fmla="*/ 32 w 104"/>
              <a:gd name="T19" fmla="*/ 52 h 104"/>
              <a:gd name="T20" fmla="*/ 94 w 104"/>
              <a:gd name="T21" fmla="*/ 69 h 104"/>
              <a:gd name="T22" fmla="*/ 94 w 104"/>
              <a:gd name="T23" fmla="*/ 69 h 104"/>
              <a:gd name="T24" fmla="*/ 76 w 104"/>
              <a:gd name="T25" fmla="*/ 62 h 104"/>
              <a:gd name="T26" fmla="*/ 78 w 104"/>
              <a:gd name="T27" fmla="*/ 52 h 104"/>
              <a:gd name="T28" fmla="*/ 76 w 104"/>
              <a:gd name="T29" fmla="*/ 42 h 104"/>
              <a:gd name="T30" fmla="*/ 89 w 104"/>
              <a:gd name="T31" fmla="*/ 37 h 104"/>
              <a:gd name="T32" fmla="*/ 94 w 104"/>
              <a:gd name="T33" fmla="*/ 34 h 104"/>
              <a:gd name="T34" fmla="*/ 98 w 104"/>
              <a:gd name="T35" fmla="*/ 52 h 104"/>
              <a:gd name="T36" fmla="*/ 94 w 104"/>
              <a:gd name="T37" fmla="*/ 69 h 104"/>
              <a:gd name="T38" fmla="*/ 69 w 104"/>
              <a:gd name="T39" fmla="*/ 10 h 104"/>
              <a:gd name="T40" fmla="*/ 69 w 104"/>
              <a:gd name="T41" fmla="*/ 10 h 104"/>
              <a:gd name="T42" fmla="*/ 69 w 104"/>
              <a:gd name="T43" fmla="*/ 10 h 104"/>
              <a:gd name="T44" fmla="*/ 62 w 104"/>
              <a:gd name="T45" fmla="*/ 28 h 104"/>
              <a:gd name="T46" fmla="*/ 52 w 104"/>
              <a:gd name="T47" fmla="*/ 26 h 104"/>
              <a:gd name="T48" fmla="*/ 42 w 104"/>
              <a:gd name="T49" fmla="*/ 28 h 104"/>
              <a:gd name="T50" fmla="*/ 38 w 104"/>
              <a:gd name="T51" fmla="*/ 19 h 104"/>
              <a:gd name="T52" fmla="*/ 35 w 104"/>
              <a:gd name="T53" fmla="*/ 10 h 104"/>
              <a:gd name="T54" fmla="*/ 52 w 104"/>
              <a:gd name="T55" fmla="*/ 6 h 104"/>
              <a:gd name="T56" fmla="*/ 69 w 104"/>
              <a:gd name="T57" fmla="*/ 10 h 104"/>
              <a:gd name="T58" fmla="*/ 10 w 104"/>
              <a:gd name="T59" fmla="*/ 34 h 104"/>
              <a:gd name="T60" fmla="*/ 19 w 104"/>
              <a:gd name="T61" fmla="*/ 38 h 104"/>
              <a:gd name="T62" fmla="*/ 28 w 104"/>
              <a:gd name="T63" fmla="*/ 42 h 104"/>
              <a:gd name="T64" fmla="*/ 26 w 104"/>
              <a:gd name="T65" fmla="*/ 52 h 104"/>
              <a:gd name="T66" fmla="*/ 28 w 104"/>
              <a:gd name="T67" fmla="*/ 62 h 104"/>
              <a:gd name="T68" fmla="*/ 10 w 104"/>
              <a:gd name="T69" fmla="*/ 69 h 104"/>
              <a:gd name="T70" fmla="*/ 6 w 104"/>
              <a:gd name="T71" fmla="*/ 52 h 104"/>
              <a:gd name="T72" fmla="*/ 10 w 104"/>
              <a:gd name="T73" fmla="*/ 34 h 104"/>
              <a:gd name="T74" fmla="*/ 35 w 104"/>
              <a:gd name="T75" fmla="*/ 94 h 104"/>
              <a:gd name="T76" fmla="*/ 37 w 104"/>
              <a:gd name="T77" fmla="*/ 88 h 104"/>
              <a:gd name="T78" fmla="*/ 42 w 104"/>
              <a:gd name="T79" fmla="*/ 76 h 104"/>
              <a:gd name="T80" fmla="*/ 52 w 104"/>
              <a:gd name="T81" fmla="*/ 78 h 104"/>
              <a:gd name="T82" fmla="*/ 62 w 104"/>
              <a:gd name="T83" fmla="*/ 76 h 104"/>
              <a:gd name="T84" fmla="*/ 69 w 104"/>
              <a:gd name="T85" fmla="*/ 94 h 104"/>
              <a:gd name="T86" fmla="*/ 69 w 104"/>
              <a:gd name="T87" fmla="*/ 94 h 104"/>
              <a:gd name="T88" fmla="*/ 69 w 104"/>
              <a:gd name="T89" fmla="*/ 94 h 104"/>
              <a:gd name="T90" fmla="*/ 52 w 104"/>
              <a:gd name="T91" fmla="*/ 97 h 104"/>
              <a:gd name="T92" fmla="*/ 35 w 104"/>
              <a:gd name="T93" fmla="*/ 9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 h="104">
                <a:moveTo>
                  <a:pt x="52" y="0"/>
                </a:moveTo>
                <a:cubicBezTo>
                  <a:pt x="23" y="0"/>
                  <a:pt x="0" y="23"/>
                  <a:pt x="0" y="52"/>
                </a:cubicBezTo>
                <a:cubicBezTo>
                  <a:pt x="0" y="81"/>
                  <a:pt x="23" y="104"/>
                  <a:pt x="52" y="104"/>
                </a:cubicBezTo>
                <a:cubicBezTo>
                  <a:pt x="81" y="104"/>
                  <a:pt x="104" y="81"/>
                  <a:pt x="104" y="52"/>
                </a:cubicBezTo>
                <a:cubicBezTo>
                  <a:pt x="104" y="23"/>
                  <a:pt x="81" y="0"/>
                  <a:pt x="52" y="0"/>
                </a:cubicBezTo>
                <a:close/>
                <a:moveTo>
                  <a:pt x="32" y="52"/>
                </a:moveTo>
                <a:cubicBezTo>
                  <a:pt x="32" y="41"/>
                  <a:pt x="41" y="32"/>
                  <a:pt x="52" y="32"/>
                </a:cubicBezTo>
                <a:cubicBezTo>
                  <a:pt x="63" y="32"/>
                  <a:pt x="72" y="41"/>
                  <a:pt x="72" y="52"/>
                </a:cubicBezTo>
                <a:cubicBezTo>
                  <a:pt x="72" y="63"/>
                  <a:pt x="63" y="71"/>
                  <a:pt x="52" y="71"/>
                </a:cubicBezTo>
                <a:cubicBezTo>
                  <a:pt x="41" y="71"/>
                  <a:pt x="32" y="63"/>
                  <a:pt x="32" y="52"/>
                </a:cubicBezTo>
                <a:close/>
                <a:moveTo>
                  <a:pt x="94" y="69"/>
                </a:moveTo>
                <a:cubicBezTo>
                  <a:pt x="94" y="69"/>
                  <a:pt x="94" y="69"/>
                  <a:pt x="94" y="69"/>
                </a:cubicBezTo>
                <a:cubicBezTo>
                  <a:pt x="76" y="62"/>
                  <a:pt x="76" y="62"/>
                  <a:pt x="76" y="62"/>
                </a:cubicBezTo>
                <a:cubicBezTo>
                  <a:pt x="77" y="59"/>
                  <a:pt x="78" y="55"/>
                  <a:pt x="78" y="52"/>
                </a:cubicBezTo>
                <a:cubicBezTo>
                  <a:pt x="78" y="48"/>
                  <a:pt x="77" y="45"/>
                  <a:pt x="76" y="42"/>
                </a:cubicBezTo>
                <a:cubicBezTo>
                  <a:pt x="89" y="37"/>
                  <a:pt x="89" y="37"/>
                  <a:pt x="89" y="37"/>
                </a:cubicBezTo>
                <a:cubicBezTo>
                  <a:pt x="94" y="34"/>
                  <a:pt x="94" y="34"/>
                  <a:pt x="94" y="34"/>
                </a:cubicBezTo>
                <a:cubicBezTo>
                  <a:pt x="96" y="40"/>
                  <a:pt x="98" y="46"/>
                  <a:pt x="98" y="52"/>
                </a:cubicBezTo>
                <a:cubicBezTo>
                  <a:pt x="98" y="58"/>
                  <a:pt x="96" y="64"/>
                  <a:pt x="94" y="69"/>
                </a:cubicBezTo>
                <a:close/>
                <a:moveTo>
                  <a:pt x="69" y="10"/>
                </a:moveTo>
                <a:cubicBezTo>
                  <a:pt x="69" y="10"/>
                  <a:pt x="69" y="10"/>
                  <a:pt x="69" y="10"/>
                </a:cubicBezTo>
                <a:cubicBezTo>
                  <a:pt x="69" y="10"/>
                  <a:pt x="69" y="10"/>
                  <a:pt x="69" y="10"/>
                </a:cubicBezTo>
                <a:cubicBezTo>
                  <a:pt x="62" y="28"/>
                  <a:pt x="62" y="28"/>
                  <a:pt x="62" y="28"/>
                </a:cubicBezTo>
                <a:cubicBezTo>
                  <a:pt x="59" y="26"/>
                  <a:pt x="56" y="26"/>
                  <a:pt x="52" y="26"/>
                </a:cubicBezTo>
                <a:cubicBezTo>
                  <a:pt x="48" y="26"/>
                  <a:pt x="45" y="26"/>
                  <a:pt x="42" y="28"/>
                </a:cubicBezTo>
                <a:cubicBezTo>
                  <a:pt x="38" y="19"/>
                  <a:pt x="38" y="19"/>
                  <a:pt x="38" y="19"/>
                </a:cubicBezTo>
                <a:cubicBezTo>
                  <a:pt x="35" y="10"/>
                  <a:pt x="35" y="10"/>
                  <a:pt x="35" y="10"/>
                </a:cubicBezTo>
                <a:cubicBezTo>
                  <a:pt x="40" y="7"/>
                  <a:pt x="46" y="6"/>
                  <a:pt x="52" y="6"/>
                </a:cubicBezTo>
                <a:cubicBezTo>
                  <a:pt x="58" y="6"/>
                  <a:pt x="64" y="7"/>
                  <a:pt x="69" y="10"/>
                </a:cubicBezTo>
                <a:close/>
                <a:moveTo>
                  <a:pt x="10" y="34"/>
                </a:moveTo>
                <a:cubicBezTo>
                  <a:pt x="19" y="38"/>
                  <a:pt x="19" y="38"/>
                  <a:pt x="19" y="38"/>
                </a:cubicBezTo>
                <a:cubicBezTo>
                  <a:pt x="28" y="42"/>
                  <a:pt x="28" y="42"/>
                  <a:pt x="28" y="42"/>
                </a:cubicBezTo>
                <a:cubicBezTo>
                  <a:pt x="27" y="45"/>
                  <a:pt x="26" y="48"/>
                  <a:pt x="26" y="52"/>
                </a:cubicBezTo>
                <a:cubicBezTo>
                  <a:pt x="26" y="55"/>
                  <a:pt x="27" y="59"/>
                  <a:pt x="28" y="62"/>
                </a:cubicBezTo>
                <a:cubicBezTo>
                  <a:pt x="10" y="69"/>
                  <a:pt x="10" y="69"/>
                  <a:pt x="10" y="69"/>
                </a:cubicBezTo>
                <a:cubicBezTo>
                  <a:pt x="8" y="64"/>
                  <a:pt x="6" y="58"/>
                  <a:pt x="6" y="52"/>
                </a:cubicBezTo>
                <a:cubicBezTo>
                  <a:pt x="6" y="46"/>
                  <a:pt x="8" y="40"/>
                  <a:pt x="10" y="34"/>
                </a:cubicBezTo>
                <a:close/>
                <a:moveTo>
                  <a:pt x="35" y="94"/>
                </a:moveTo>
                <a:cubicBezTo>
                  <a:pt x="37" y="88"/>
                  <a:pt x="37" y="88"/>
                  <a:pt x="37" y="88"/>
                </a:cubicBezTo>
                <a:cubicBezTo>
                  <a:pt x="42" y="76"/>
                  <a:pt x="42" y="76"/>
                  <a:pt x="42" y="76"/>
                </a:cubicBezTo>
                <a:cubicBezTo>
                  <a:pt x="45" y="77"/>
                  <a:pt x="48" y="78"/>
                  <a:pt x="52" y="78"/>
                </a:cubicBezTo>
                <a:cubicBezTo>
                  <a:pt x="56" y="78"/>
                  <a:pt x="59" y="77"/>
                  <a:pt x="62" y="76"/>
                </a:cubicBezTo>
                <a:cubicBezTo>
                  <a:pt x="69" y="94"/>
                  <a:pt x="69" y="94"/>
                  <a:pt x="69" y="94"/>
                </a:cubicBezTo>
                <a:cubicBezTo>
                  <a:pt x="69" y="94"/>
                  <a:pt x="69" y="94"/>
                  <a:pt x="69" y="94"/>
                </a:cubicBezTo>
                <a:cubicBezTo>
                  <a:pt x="69" y="94"/>
                  <a:pt x="69" y="94"/>
                  <a:pt x="69" y="94"/>
                </a:cubicBezTo>
                <a:cubicBezTo>
                  <a:pt x="64" y="96"/>
                  <a:pt x="58" y="97"/>
                  <a:pt x="52" y="97"/>
                </a:cubicBezTo>
                <a:cubicBezTo>
                  <a:pt x="46" y="97"/>
                  <a:pt x="40" y="96"/>
                  <a:pt x="35" y="94"/>
                </a:cubicBezTo>
                <a:close/>
              </a:path>
            </a:pathLst>
          </a:custGeom>
          <a:solidFill>
            <a:schemeClr val="accent2"/>
          </a:solidFill>
          <a:ln>
            <a:noFill/>
          </a:ln>
          <a:extLst/>
        </p:spPr>
        <p:txBody>
          <a:bodyPr anchor="ctr"/>
          <a:lstStyle/>
          <a:p>
            <a:pPr algn="ctr"/>
            <a:endParaRPr/>
          </a:p>
        </p:txBody>
      </p:sp>
      <p:sp>
        <p:nvSpPr>
          <p:cNvPr id="38" name="iṧl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4883E96-AE3E-46B0-9056-A85B2ECD83BE}"/>
              </a:ext>
            </a:extLst>
          </p:cNvPr>
          <p:cNvSpPr/>
          <p:nvPr/>
        </p:nvSpPr>
        <p:spPr bwMode="auto">
          <a:xfrm rot="17100000">
            <a:off x="9737528" y="1552868"/>
            <a:ext cx="245600" cy="248455"/>
          </a:xfrm>
          <a:custGeom>
            <a:avLst/>
            <a:gdLst>
              <a:gd name="T0" fmla="*/ 53 w 105"/>
              <a:gd name="T1" fmla="*/ 0 h 106"/>
              <a:gd name="T2" fmla="*/ 0 w 105"/>
              <a:gd name="T3" fmla="*/ 53 h 106"/>
              <a:gd name="T4" fmla="*/ 53 w 105"/>
              <a:gd name="T5" fmla="*/ 106 h 106"/>
              <a:gd name="T6" fmla="*/ 105 w 105"/>
              <a:gd name="T7" fmla="*/ 53 h 106"/>
              <a:gd name="T8" fmla="*/ 53 w 105"/>
              <a:gd name="T9" fmla="*/ 0 h 106"/>
              <a:gd name="T10" fmla="*/ 84 w 105"/>
              <a:gd name="T11" fmla="*/ 45 h 106"/>
              <a:gd name="T12" fmla="*/ 55 w 105"/>
              <a:gd name="T13" fmla="*/ 85 h 106"/>
              <a:gd name="T14" fmla="*/ 41 w 105"/>
              <a:gd name="T15" fmla="*/ 80 h 106"/>
              <a:gd name="T16" fmla="*/ 31 w 105"/>
              <a:gd name="T17" fmla="*/ 48 h 106"/>
              <a:gd name="T18" fmla="*/ 24 w 105"/>
              <a:gd name="T19" fmla="*/ 50 h 106"/>
              <a:gd name="T20" fmla="*/ 21 w 105"/>
              <a:gd name="T21" fmla="*/ 47 h 106"/>
              <a:gd name="T22" fmla="*/ 40 w 105"/>
              <a:gd name="T23" fmla="*/ 33 h 106"/>
              <a:gd name="T24" fmla="*/ 51 w 105"/>
              <a:gd name="T25" fmla="*/ 54 h 106"/>
              <a:gd name="T26" fmla="*/ 56 w 105"/>
              <a:gd name="T27" fmla="*/ 67 h 106"/>
              <a:gd name="T28" fmla="*/ 64 w 105"/>
              <a:gd name="T29" fmla="*/ 55 h 106"/>
              <a:gd name="T30" fmla="*/ 57 w 105"/>
              <a:gd name="T31" fmla="*/ 47 h 106"/>
              <a:gd name="T32" fmla="*/ 84 w 105"/>
              <a:gd name="T33" fmla="*/ 4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5" h="106">
                <a:moveTo>
                  <a:pt x="53" y="0"/>
                </a:moveTo>
                <a:cubicBezTo>
                  <a:pt x="23" y="0"/>
                  <a:pt x="0" y="24"/>
                  <a:pt x="0" y="53"/>
                </a:cubicBezTo>
                <a:cubicBezTo>
                  <a:pt x="0" y="82"/>
                  <a:pt x="23" y="106"/>
                  <a:pt x="53" y="106"/>
                </a:cubicBezTo>
                <a:cubicBezTo>
                  <a:pt x="82" y="106"/>
                  <a:pt x="105" y="82"/>
                  <a:pt x="105" y="53"/>
                </a:cubicBezTo>
                <a:cubicBezTo>
                  <a:pt x="105" y="24"/>
                  <a:pt x="82" y="0"/>
                  <a:pt x="53" y="0"/>
                </a:cubicBezTo>
                <a:close/>
                <a:moveTo>
                  <a:pt x="84" y="45"/>
                </a:moveTo>
                <a:cubicBezTo>
                  <a:pt x="80" y="65"/>
                  <a:pt x="61" y="82"/>
                  <a:pt x="55" y="85"/>
                </a:cubicBezTo>
                <a:cubicBezTo>
                  <a:pt x="49" y="89"/>
                  <a:pt x="43" y="84"/>
                  <a:pt x="41" y="80"/>
                </a:cubicBezTo>
                <a:cubicBezTo>
                  <a:pt x="39" y="75"/>
                  <a:pt x="33" y="50"/>
                  <a:pt x="31" y="48"/>
                </a:cubicBezTo>
                <a:cubicBezTo>
                  <a:pt x="29" y="46"/>
                  <a:pt x="24" y="50"/>
                  <a:pt x="24" y="50"/>
                </a:cubicBezTo>
                <a:cubicBezTo>
                  <a:pt x="21" y="47"/>
                  <a:pt x="21" y="47"/>
                  <a:pt x="21" y="47"/>
                </a:cubicBezTo>
                <a:cubicBezTo>
                  <a:pt x="21" y="47"/>
                  <a:pt x="32" y="34"/>
                  <a:pt x="40" y="33"/>
                </a:cubicBezTo>
                <a:cubicBezTo>
                  <a:pt x="49" y="31"/>
                  <a:pt x="49" y="46"/>
                  <a:pt x="51" y="54"/>
                </a:cubicBezTo>
                <a:cubicBezTo>
                  <a:pt x="53" y="62"/>
                  <a:pt x="54" y="67"/>
                  <a:pt x="56" y="67"/>
                </a:cubicBezTo>
                <a:cubicBezTo>
                  <a:pt x="58" y="67"/>
                  <a:pt x="61" y="62"/>
                  <a:pt x="64" y="55"/>
                </a:cubicBezTo>
                <a:cubicBezTo>
                  <a:pt x="68" y="49"/>
                  <a:pt x="64" y="43"/>
                  <a:pt x="57" y="47"/>
                </a:cubicBezTo>
                <a:cubicBezTo>
                  <a:pt x="60" y="30"/>
                  <a:pt x="87" y="26"/>
                  <a:pt x="84" y="45"/>
                </a:cubicBezTo>
                <a:close/>
              </a:path>
            </a:pathLst>
          </a:custGeom>
          <a:solidFill>
            <a:schemeClr val="accent2"/>
          </a:solidFill>
          <a:ln>
            <a:noFill/>
          </a:ln>
          <a:extLst/>
        </p:spPr>
        <p:txBody>
          <a:bodyPr anchor="ctr"/>
          <a:lstStyle/>
          <a:p>
            <a:pPr algn="ctr"/>
            <a:endParaRPr/>
          </a:p>
        </p:txBody>
      </p:sp>
      <p:sp>
        <p:nvSpPr>
          <p:cNvPr id="39" name="îŝlî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034413E-A869-454F-B280-99FA5272F315}"/>
              </a:ext>
            </a:extLst>
          </p:cNvPr>
          <p:cNvSpPr/>
          <p:nvPr/>
        </p:nvSpPr>
        <p:spPr bwMode="auto">
          <a:xfrm rot="20677732">
            <a:off x="9711193" y="1828486"/>
            <a:ext cx="261307" cy="401241"/>
          </a:xfrm>
          <a:custGeom>
            <a:avLst/>
            <a:gdLst>
              <a:gd name="T0" fmla="*/ 84 w 112"/>
              <a:gd name="T1" fmla="*/ 3 h 172"/>
              <a:gd name="T2" fmla="*/ 111 w 112"/>
              <a:gd name="T3" fmla="*/ 19 h 172"/>
              <a:gd name="T4" fmla="*/ 110 w 112"/>
              <a:gd name="T5" fmla="*/ 33 h 172"/>
              <a:gd name="T6" fmla="*/ 103 w 112"/>
              <a:gd name="T7" fmla="*/ 44 h 172"/>
              <a:gd name="T8" fmla="*/ 65 w 112"/>
              <a:gd name="T9" fmla="*/ 21 h 172"/>
              <a:gd name="T10" fmla="*/ 72 w 112"/>
              <a:gd name="T11" fmla="*/ 10 h 172"/>
              <a:gd name="T12" fmla="*/ 84 w 112"/>
              <a:gd name="T13" fmla="*/ 3 h 172"/>
              <a:gd name="T14" fmla="*/ 0 w 112"/>
              <a:gd name="T15" fmla="*/ 130 h 172"/>
              <a:gd name="T16" fmla="*/ 1 w 112"/>
              <a:gd name="T17" fmla="*/ 172 h 172"/>
              <a:gd name="T18" fmla="*/ 38 w 112"/>
              <a:gd name="T19" fmla="*/ 153 h 172"/>
              <a:gd name="T20" fmla="*/ 98 w 112"/>
              <a:gd name="T21" fmla="*/ 52 h 172"/>
              <a:gd name="T22" fmla="*/ 60 w 112"/>
              <a:gd name="T23" fmla="*/ 29 h 172"/>
              <a:gd name="T24" fmla="*/ 0 w 112"/>
              <a:gd name="T25" fmla="*/ 130 h 172"/>
              <a:gd name="T26" fmla="*/ 76 w 112"/>
              <a:gd name="T27" fmla="*/ 57 h 172"/>
              <a:gd name="T28" fmla="*/ 30 w 112"/>
              <a:gd name="T29" fmla="*/ 134 h 172"/>
              <a:gd name="T30" fmla="*/ 20 w 112"/>
              <a:gd name="T31" fmla="*/ 128 h 172"/>
              <a:gd name="T32" fmla="*/ 66 w 112"/>
              <a:gd name="T33" fmla="*/ 52 h 172"/>
              <a:gd name="T34" fmla="*/ 76 w 112"/>
              <a:gd name="T35" fmla="*/ 57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72">
                <a:moveTo>
                  <a:pt x="84" y="3"/>
                </a:moveTo>
                <a:cubicBezTo>
                  <a:pt x="96" y="0"/>
                  <a:pt x="108" y="7"/>
                  <a:pt x="111" y="19"/>
                </a:cubicBezTo>
                <a:cubicBezTo>
                  <a:pt x="112" y="24"/>
                  <a:pt x="112" y="29"/>
                  <a:pt x="110" y="33"/>
                </a:cubicBezTo>
                <a:cubicBezTo>
                  <a:pt x="103" y="44"/>
                  <a:pt x="103" y="44"/>
                  <a:pt x="103" y="44"/>
                </a:cubicBezTo>
                <a:cubicBezTo>
                  <a:pt x="65" y="21"/>
                  <a:pt x="65" y="21"/>
                  <a:pt x="65" y="21"/>
                </a:cubicBezTo>
                <a:cubicBezTo>
                  <a:pt x="72" y="10"/>
                  <a:pt x="72" y="10"/>
                  <a:pt x="72" y="10"/>
                </a:cubicBezTo>
                <a:cubicBezTo>
                  <a:pt x="75" y="7"/>
                  <a:pt x="79" y="4"/>
                  <a:pt x="84" y="3"/>
                </a:cubicBezTo>
                <a:close/>
                <a:moveTo>
                  <a:pt x="0" y="130"/>
                </a:moveTo>
                <a:cubicBezTo>
                  <a:pt x="1" y="172"/>
                  <a:pt x="1" y="172"/>
                  <a:pt x="1" y="172"/>
                </a:cubicBezTo>
                <a:cubicBezTo>
                  <a:pt x="38" y="153"/>
                  <a:pt x="38" y="153"/>
                  <a:pt x="38" y="153"/>
                </a:cubicBezTo>
                <a:cubicBezTo>
                  <a:pt x="98" y="52"/>
                  <a:pt x="98" y="52"/>
                  <a:pt x="98" y="52"/>
                </a:cubicBezTo>
                <a:cubicBezTo>
                  <a:pt x="60" y="29"/>
                  <a:pt x="60" y="29"/>
                  <a:pt x="60" y="29"/>
                </a:cubicBezTo>
                <a:lnTo>
                  <a:pt x="0" y="130"/>
                </a:lnTo>
                <a:close/>
                <a:moveTo>
                  <a:pt x="76" y="57"/>
                </a:moveTo>
                <a:cubicBezTo>
                  <a:pt x="30" y="134"/>
                  <a:pt x="30" y="134"/>
                  <a:pt x="30" y="134"/>
                </a:cubicBezTo>
                <a:cubicBezTo>
                  <a:pt x="20" y="128"/>
                  <a:pt x="20" y="128"/>
                  <a:pt x="20" y="128"/>
                </a:cubicBezTo>
                <a:cubicBezTo>
                  <a:pt x="66" y="52"/>
                  <a:pt x="66" y="52"/>
                  <a:pt x="66" y="52"/>
                </a:cubicBezTo>
                <a:lnTo>
                  <a:pt x="76" y="57"/>
                </a:lnTo>
                <a:close/>
              </a:path>
            </a:pathLst>
          </a:custGeom>
          <a:solidFill>
            <a:schemeClr val="accent2"/>
          </a:solidFill>
          <a:ln>
            <a:noFill/>
          </a:ln>
          <a:extLst/>
        </p:spPr>
        <p:txBody>
          <a:bodyPr anchor="ctr"/>
          <a:lstStyle/>
          <a:p>
            <a:pPr algn="ctr"/>
            <a:endParaRPr/>
          </a:p>
        </p:txBody>
      </p:sp>
      <p:sp>
        <p:nvSpPr>
          <p:cNvPr id="40" name="îṩḷi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6D80D14-33A0-43C1-AF60-062ADCECD5A0}"/>
              </a:ext>
            </a:extLst>
          </p:cNvPr>
          <p:cNvSpPr/>
          <p:nvPr/>
        </p:nvSpPr>
        <p:spPr bwMode="auto">
          <a:xfrm rot="21028807">
            <a:off x="9293660" y="2007414"/>
            <a:ext cx="151358" cy="154213"/>
          </a:xfrm>
          <a:custGeom>
            <a:avLst/>
            <a:gdLst>
              <a:gd name="T0" fmla="*/ 61 w 65"/>
              <a:gd name="T1" fmla="*/ 19 h 66"/>
              <a:gd name="T2" fmla="*/ 47 w 65"/>
              <a:gd name="T3" fmla="*/ 4 h 66"/>
              <a:gd name="T4" fmla="*/ 51 w 65"/>
              <a:gd name="T5" fmla="*/ 0 h 66"/>
              <a:gd name="T6" fmla="*/ 65 w 65"/>
              <a:gd name="T7" fmla="*/ 15 h 66"/>
              <a:gd name="T8" fmla="*/ 61 w 65"/>
              <a:gd name="T9" fmla="*/ 19 h 66"/>
              <a:gd name="T10" fmla="*/ 57 w 65"/>
              <a:gd name="T11" fmla="*/ 23 h 66"/>
              <a:gd name="T12" fmla="*/ 55 w 65"/>
              <a:gd name="T13" fmla="*/ 46 h 66"/>
              <a:gd name="T14" fmla="*/ 10 w 65"/>
              <a:gd name="T15" fmla="*/ 66 h 66"/>
              <a:gd name="T16" fmla="*/ 6 w 65"/>
              <a:gd name="T17" fmla="*/ 63 h 66"/>
              <a:gd name="T18" fmla="*/ 24 w 65"/>
              <a:gd name="T19" fmla="*/ 45 h 66"/>
              <a:gd name="T20" fmla="*/ 26 w 65"/>
              <a:gd name="T21" fmla="*/ 46 h 66"/>
              <a:gd name="T22" fmla="*/ 32 w 65"/>
              <a:gd name="T23" fmla="*/ 39 h 66"/>
              <a:gd name="T24" fmla="*/ 26 w 65"/>
              <a:gd name="T25" fmla="*/ 33 h 66"/>
              <a:gd name="T26" fmla="*/ 20 w 65"/>
              <a:gd name="T27" fmla="*/ 39 h 66"/>
              <a:gd name="T28" fmla="*/ 21 w 65"/>
              <a:gd name="T29" fmla="*/ 42 h 66"/>
              <a:gd name="T30" fmla="*/ 3 w 65"/>
              <a:gd name="T31" fmla="*/ 59 h 66"/>
              <a:gd name="T32" fmla="*/ 0 w 65"/>
              <a:gd name="T33" fmla="*/ 56 h 66"/>
              <a:gd name="T34" fmla="*/ 20 w 65"/>
              <a:gd name="T35" fmla="*/ 10 h 66"/>
              <a:gd name="T36" fmla="*/ 43 w 65"/>
              <a:gd name="T37" fmla="*/ 8 h 66"/>
              <a:gd name="T38" fmla="*/ 57 w 65"/>
              <a:gd name="T39" fmla="*/ 2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66">
                <a:moveTo>
                  <a:pt x="61" y="19"/>
                </a:moveTo>
                <a:cubicBezTo>
                  <a:pt x="47" y="4"/>
                  <a:pt x="47" y="4"/>
                  <a:pt x="47" y="4"/>
                </a:cubicBezTo>
                <a:cubicBezTo>
                  <a:pt x="51" y="0"/>
                  <a:pt x="51" y="0"/>
                  <a:pt x="51" y="0"/>
                </a:cubicBezTo>
                <a:cubicBezTo>
                  <a:pt x="65" y="15"/>
                  <a:pt x="65" y="15"/>
                  <a:pt x="65" y="15"/>
                </a:cubicBezTo>
                <a:lnTo>
                  <a:pt x="61" y="19"/>
                </a:lnTo>
                <a:close/>
                <a:moveTo>
                  <a:pt x="57" y="23"/>
                </a:moveTo>
                <a:cubicBezTo>
                  <a:pt x="55" y="46"/>
                  <a:pt x="55" y="46"/>
                  <a:pt x="55" y="46"/>
                </a:cubicBezTo>
                <a:cubicBezTo>
                  <a:pt x="37" y="46"/>
                  <a:pt x="10" y="66"/>
                  <a:pt x="10" y="66"/>
                </a:cubicBezTo>
                <a:cubicBezTo>
                  <a:pt x="6" y="63"/>
                  <a:pt x="6" y="63"/>
                  <a:pt x="6" y="63"/>
                </a:cubicBezTo>
                <a:cubicBezTo>
                  <a:pt x="24" y="45"/>
                  <a:pt x="24" y="45"/>
                  <a:pt x="24" y="45"/>
                </a:cubicBezTo>
                <a:cubicBezTo>
                  <a:pt x="25" y="45"/>
                  <a:pt x="25" y="46"/>
                  <a:pt x="26" y="46"/>
                </a:cubicBezTo>
                <a:cubicBezTo>
                  <a:pt x="30" y="46"/>
                  <a:pt x="32" y="43"/>
                  <a:pt x="32" y="39"/>
                </a:cubicBezTo>
                <a:cubicBezTo>
                  <a:pt x="32" y="36"/>
                  <a:pt x="30" y="33"/>
                  <a:pt x="26" y="33"/>
                </a:cubicBezTo>
                <a:cubicBezTo>
                  <a:pt x="23" y="33"/>
                  <a:pt x="20" y="36"/>
                  <a:pt x="20" y="39"/>
                </a:cubicBezTo>
                <a:cubicBezTo>
                  <a:pt x="20" y="40"/>
                  <a:pt x="20" y="41"/>
                  <a:pt x="21" y="42"/>
                </a:cubicBezTo>
                <a:cubicBezTo>
                  <a:pt x="3" y="59"/>
                  <a:pt x="3" y="59"/>
                  <a:pt x="3" y="59"/>
                </a:cubicBezTo>
                <a:cubicBezTo>
                  <a:pt x="0" y="56"/>
                  <a:pt x="0" y="56"/>
                  <a:pt x="0" y="56"/>
                </a:cubicBezTo>
                <a:cubicBezTo>
                  <a:pt x="0" y="56"/>
                  <a:pt x="20" y="29"/>
                  <a:pt x="20" y="10"/>
                </a:cubicBezTo>
                <a:cubicBezTo>
                  <a:pt x="43" y="8"/>
                  <a:pt x="43" y="8"/>
                  <a:pt x="43" y="8"/>
                </a:cubicBezTo>
                <a:lnTo>
                  <a:pt x="57" y="23"/>
                </a:lnTo>
                <a:close/>
              </a:path>
            </a:pathLst>
          </a:custGeom>
          <a:solidFill>
            <a:schemeClr val="accent2"/>
          </a:solidFill>
          <a:ln>
            <a:noFill/>
          </a:ln>
          <a:extLst/>
        </p:spPr>
        <p:txBody>
          <a:bodyPr anchor="ctr"/>
          <a:lstStyle/>
          <a:p>
            <a:pPr algn="ctr"/>
            <a:endParaRPr/>
          </a:p>
        </p:txBody>
      </p:sp>
      <p:sp>
        <p:nvSpPr>
          <p:cNvPr id="41" name="ïṣḻ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AEE8353-8CA3-4B4A-9282-48C98E933E20}"/>
              </a:ext>
            </a:extLst>
          </p:cNvPr>
          <p:cNvSpPr/>
          <p:nvPr/>
        </p:nvSpPr>
        <p:spPr bwMode="auto">
          <a:xfrm rot="18451356">
            <a:off x="9183870" y="2677749"/>
            <a:ext cx="204191" cy="195623"/>
          </a:xfrm>
          <a:custGeom>
            <a:avLst/>
            <a:gdLst>
              <a:gd name="T0" fmla="*/ 55 w 88"/>
              <a:gd name="T1" fmla="*/ 59 h 84"/>
              <a:gd name="T2" fmla="*/ 53 w 88"/>
              <a:gd name="T3" fmla="*/ 53 h 84"/>
              <a:gd name="T4" fmla="*/ 61 w 88"/>
              <a:gd name="T5" fmla="*/ 38 h 84"/>
              <a:gd name="T6" fmla="*/ 63 w 88"/>
              <a:gd name="T7" fmla="*/ 26 h 84"/>
              <a:gd name="T8" fmla="*/ 44 w 88"/>
              <a:gd name="T9" fmla="*/ 0 h 84"/>
              <a:gd name="T10" fmla="*/ 25 w 88"/>
              <a:gd name="T11" fmla="*/ 26 h 84"/>
              <a:gd name="T12" fmla="*/ 28 w 88"/>
              <a:gd name="T13" fmla="*/ 38 h 84"/>
              <a:gd name="T14" fmla="*/ 36 w 88"/>
              <a:gd name="T15" fmla="*/ 53 h 84"/>
              <a:gd name="T16" fmla="*/ 33 w 88"/>
              <a:gd name="T17" fmla="*/ 59 h 84"/>
              <a:gd name="T18" fmla="*/ 0 w 88"/>
              <a:gd name="T19" fmla="*/ 84 h 84"/>
              <a:gd name="T20" fmla="*/ 44 w 88"/>
              <a:gd name="T21" fmla="*/ 84 h 84"/>
              <a:gd name="T22" fmla="*/ 88 w 88"/>
              <a:gd name="T23" fmla="*/ 84 h 84"/>
              <a:gd name="T24" fmla="*/ 55 w 88"/>
              <a:gd name="T2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84">
                <a:moveTo>
                  <a:pt x="55" y="59"/>
                </a:moveTo>
                <a:cubicBezTo>
                  <a:pt x="53" y="59"/>
                  <a:pt x="53" y="53"/>
                  <a:pt x="53" y="53"/>
                </a:cubicBezTo>
                <a:cubicBezTo>
                  <a:pt x="53" y="53"/>
                  <a:pt x="59" y="46"/>
                  <a:pt x="61" y="38"/>
                </a:cubicBezTo>
                <a:cubicBezTo>
                  <a:pt x="64" y="38"/>
                  <a:pt x="67" y="29"/>
                  <a:pt x="63" y="26"/>
                </a:cubicBezTo>
                <a:cubicBezTo>
                  <a:pt x="63" y="22"/>
                  <a:pt x="68" y="0"/>
                  <a:pt x="44" y="0"/>
                </a:cubicBezTo>
                <a:cubicBezTo>
                  <a:pt x="21" y="0"/>
                  <a:pt x="25" y="22"/>
                  <a:pt x="25" y="26"/>
                </a:cubicBezTo>
                <a:cubicBezTo>
                  <a:pt x="22" y="29"/>
                  <a:pt x="24" y="38"/>
                  <a:pt x="28" y="38"/>
                </a:cubicBezTo>
                <a:cubicBezTo>
                  <a:pt x="29" y="46"/>
                  <a:pt x="36" y="53"/>
                  <a:pt x="36" y="53"/>
                </a:cubicBezTo>
                <a:cubicBezTo>
                  <a:pt x="36" y="53"/>
                  <a:pt x="35" y="59"/>
                  <a:pt x="33" y="59"/>
                </a:cubicBezTo>
                <a:cubicBezTo>
                  <a:pt x="26" y="60"/>
                  <a:pt x="0" y="72"/>
                  <a:pt x="0" y="84"/>
                </a:cubicBezTo>
                <a:cubicBezTo>
                  <a:pt x="44" y="84"/>
                  <a:pt x="44" y="84"/>
                  <a:pt x="44" y="84"/>
                </a:cubicBezTo>
                <a:cubicBezTo>
                  <a:pt x="88" y="84"/>
                  <a:pt x="88" y="84"/>
                  <a:pt x="88" y="84"/>
                </a:cubicBezTo>
                <a:cubicBezTo>
                  <a:pt x="88" y="72"/>
                  <a:pt x="62" y="60"/>
                  <a:pt x="55" y="59"/>
                </a:cubicBezTo>
                <a:close/>
              </a:path>
            </a:pathLst>
          </a:custGeom>
          <a:solidFill>
            <a:schemeClr val="accent2"/>
          </a:solidFill>
          <a:ln>
            <a:noFill/>
          </a:ln>
          <a:extLst/>
        </p:spPr>
        <p:txBody>
          <a:bodyPr anchor="ctr"/>
          <a:lstStyle/>
          <a:p>
            <a:pPr algn="ctr"/>
            <a:endParaRPr/>
          </a:p>
        </p:txBody>
      </p:sp>
      <p:sp>
        <p:nvSpPr>
          <p:cNvPr id="42" name="ïṥḻî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996EBE7-24CE-4D83-A639-36DD3F8695F0}"/>
              </a:ext>
            </a:extLst>
          </p:cNvPr>
          <p:cNvSpPr/>
          <p:nvPr/>
        </p:nvSpPr>
        <p:spPr bwMode="auto">
          <a:xfrm rot="21028807">
            <a:off x="8969262" y="2799393"/>
            <a:ext cx="78936" cy="80634"/>
          </a:xfrm>
          <a:custGeom>
            <a:avLst/>
            <a:gdLst>
              <a:gd name="T0" fmla="*/ 57 w 57"/>
              <a:gd name="T1" fmla="*/ 29 h 58"/>
              <a:gd name="T2" fmla="*/ 28 w 57"/>
              <a:gd name="T3" fmla="*/ 58 h 58"/>
              <a:gd name="T4" fmla="*/ 0 w 57"/>
              <a:gd name="T5" fmla="*/ 29 h 58"/>
              <a:gd name="T6" fmla="*/ 28 w 57"/>
              <a:gd name="T7" fmla="*/ 0 h 58"/>
              <a:gd name="T8" fmla="*/ 57 w 57"/>
              <a:gd name="T9" fmla="*/ 29 h 58"/>
              <a:gd name="T10" fmla="*/ 5 w 57"/>
              <a:gd name="T11" fmla="*/ 29 h 58"/>
              <a:gd name="T12" fmla="*/ 28 w 57"/>
              <a:gd name="T13" fmla="*/ 52 h 58"/>
              <a:gd name="T14" fmla="*/ 52 w 57"/>
              <a:gd name="T15" fmla="*/ 29 h 58"/>
              <a:gd name="T16" fmla="*/ 28 w 57"/>
              <a:gd name="T17" fmla="*/ 6 h 58"/>
              <a:gd name="T18" fmla="*/ 5 w 57"/>
              <a:gd name="T19" fmla="*/ 29 h 58"/>
              <a:gd name="T20" fmla="*/ 31 w 57"/>
              <a:gd name="T21" fmla="*/ 12 h 58"/>
              <a:gd name="T22" fmla="*/ 45 w 57"/>
              <a:gd name="T23" fmla="*/ 26 h 58"/>
              <a:gd name="T24" fmla="*/ 45 w 57"/>
              <a:gd name="T25" fmla="*/ 31 h 58"/>
              <a:gd name="T26" fmla="*/ 40 w 57"/>
              <a:gd name="T27" fmla="*/ 31 h 58"/>
              <a:gd name="T28" fmla="*/ 32 w 57"/>
              <a:gd name="T29" fmla="*/ 23 h 58"/>
              <a:gd name="T30" fmla="*/ 32 w 57"/>
              <a:gd name="T31" fmla="*/ 43 h 58"/>
              <a:gd name="T32" fmla="*/ 28 w 57"/>
              <a:gd name="T33" fmla="*/ 47 h 58"/>
              <a:gd name="T34" fmla="*/ 25 w 57"/>
              <a:gd name="T35" fmla="*/ 43 h 58"/>
              <a:gd name="T36" fmla="*/ 25 w 57"/>
              <a:gd name="T37" fmla="*/ 23 h 58"/>
              <a:gd name="T38" fmla="*/ 17 w 57"/>
              <a:gd name="T39" fmla="*/ 31 h 58"/>
              <a:gd name="T40" fmla="*/ 12 w 57"/>
              <a:gd name="T41" fmla="*/ 31 h 58"/>
              <a:gd name="T42" fmla="*/ 11 w 57"/>
              <a:gd name="T43" fmla="*/ 29 h 58"/>
              <a:gd name="T44" fmla="*/ 12 w 57"/>
              <a:gd name="T45" fmla="*/ 26 h 58"/>
              <a:gd name="T46" fmla="*/ 26 w 57"/>
              <a:gd name="T47" fmla="*/ 12 h 58"/>
              <a:gd name="T48" fmla="*/ 31 w 57"/>
              <a:gd name="T4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 h="58">
                <a:moveTo>
                  <a:pt x="57" y="29"/>
                </a:moveTo>
                <a:cubicBezTo>
                  <a:pt x="57" y="45"/>
                  <a:pt x="44" y="58"/>
                  <a:pt x="28" y="58"/>
                </a:cubicBezTo>
                <a:cubicBezTo>
                  <a:pt x="13" y="58"/>
                  <a:pt x="0" y="45"/>
                  <a:pt x="0" y="29"/>
                </a:cubicBezTo>
                <a:cubicBezTo>
                  <a:pt x="0" y="13"/>
                  <a:pt x="13" y="0"/>
                  <a:pt x="28" y="0"/>
                </a:cubicBezTo>
                <a:cubicBezTo>
                  <a:pt x="44" y="0"/>
                  <a:pt x="57" y="13"/>
                  <a:pt x="57" y="29"/>
                </a:cubicBezTo>
                <a:close/>
                <a:moveTo>
                  <a:pt x="5" y="29"/>
                </a:moveTo>
                <a:cubicBezTo>
                  <a:pt x="5" y="42"/>
                  <a:pt x="16" y="52"/>
                  <a:pt x="28" y="52"/>
                </a:cubicBezTo>
                <a:cubicBezTo>
                  <a:pt x="41" y="52"/>
                  <a:pt x="52" y="42"/>
                  <a:pt x="52" y="29"/>
                </a:cubicBezTo>
                <a:cubicBezTo>
                  <a:pt x="52" y="16"/>
                  <a:pt x="41" y="6"/>
                  <a:pt x="28" y="6"/>
                </a:cubicBezTo>
                <a:cubicBezTo>
                  <a:pt x="16" y="6"/>
                  <a:pt x="5" y="16"/>
                  <a:pt x="5" y="29"/>
                </a:cubicBezTo>
                <a:close/>
                <a:moveTo>
                  <a:pt x="31" y="12"/>
                </a:moveTo>
                <a:cubicBezTo>
                  <a:pt x="45" y="26"/>
                  <a:pt x="45" y="26"/>
                  <a:pt x="45" y="26"/>
                </a:cubicBezTo>
                <a:cubicBezTo>
                  <a:pt x="47" y="28"/>
                  <a:pt x="47" y="30"/>
                  <a:pt x="45" y="31"/>
                </a:cubicBezTo>
                <a:cubicBezTo>
                  <a:pt x="44" y="33"/>
                  <a:pt x="42" y="33"/>
                  <a:pt x="40" y="31"/>
                </a:cubicBezTo>
                <a:cubicBezTo>
                  <a:pt x="32" y="23"/>
                  <a:pt x="32" y="23"/>
                  <a:pt x="32" y="23"/>
                </a:cubicBezTo>
                <a:cubicBezTo>
                  <a:pt x="32" y="43"/>
                  <a:pt x="32" y="43"/>
                  <a:pt x="32" y="43"/>
                </a:cubicBezTo>
                <a:cubicBezTo>
                  <a:pt x="32" y="45"/>
                  <a:pt x="30" y="47"/>
                  <a:pt x="28" y="47"/>
                </a:cubicBezTo>
                <a:cubicBezTo>
                  <a:pt x="26" y="47"/>
                  <a:pt x="25" y="45"/>
                  <a:pt x="25" y="43"/>
                </a:cubicBezTo>
                <a:cubicBezTo>
                  <a:pt x="25" y="23"/>
                  <a:pt x="25" y="23"/>
                  <a:pt x="25" y="23"/>
                </a:cubicBezTo>
                <a:cubicBezTo>
                  <a:pt x="17" y="31"/>
                  <a:pt x="17" y="31"/>
                  <a:pt x="17" y="31"/>
                </a:cubicBezTo>
                <a:cubicBezTo>
                  <a:pt x="15" y="33"/>
                  <a:pt x="13" y="33"/>
                  <a:pt x="12" y="31"/>
                </a:cubicBezTo>
                <a:cubicBezTo>
                  <a:pt x="11" y="31"/>
                  <a:pt x="11" y="30"/>
                  <a:pt x="11" y="29"/>
                </a:cubicBezTo>
                <a:cubicBezTo>
                  <a:pt x="11" y="28"/>
                  <a:pt x="11" y="27"/>
                  <a:pt x="12" y="26"/>
                </a:cubicBezTo>
                <a:cubicBezTo>
                  <a:pt x="26" y="12"/>
                  <a:pt x="26" y="12"/>
                  <a:pt x="26" y="12"/>
                </a:cubicBezTo>
                <a:cubicBezTo>
                  <a:pt x="27" y="11"/>
                  <a:pt x="30" y="11"/>
                  <a:pt x="31" y="12"/>
                </a:cubicBezTo>
                <a:close/>
              </a:path>
            </a:pathLst>
          </a:custGeom>
          <a:solidFill>
            <a:schemeClr val="accent2"/>
          </a:solidFill>
          <a:ln>
            <a:noFill/>
          </a:ln>
          <a:extLst/>
        </p:spPr>
        <p:txBody>
          <a:bodyPr anchor="ctr"/>
          <a:lstStyle/>
          <a:p>
            <a:pPr algn="ctr"/>
            <a:endParaRPr/>
          </a:p>
        </p:txBody>
      </p:sp>
      <p:sp>
        <p:nvSpPr>
          <p:cNvPr id="43" name="išľî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8374887-B1F1-45B8-95CF-16FF6D041BA4}"/>
              </a:ext>
            </a:extLst>
          </p:cNvPr>
          <p:cNvSpPr/>
          <p:nvPr/>
        </p:nvSpPr>
        <p:spPr bwMode="auto">
          <a:xfrm rot="17100000">
            <a:off x="9938495" y="922922"/>
            <a:ext cx="218470" cy="219897"/>
          </a:xfrm>
          <a:custGeom>
            <a:avLst/>
            <a:gdLst>
              <a:gd name="T0" fmla="*/ 85 w 94"/>
              <a:gd name="T1" fmla="*/ 20 h 94"/>
              <a:gd name="T2" fmla="*/ 37 w 94"/>
              <a:gd name="T3" fmla="*/ 2 h 94"/>
              <a:gd name="T4" fmla="*/ 20 w 94"/>
              <a:gd name="T5" fmla="*/ 10 h 94"/>
              <a:gd name="T6" fmla="*/ 2 w 94"/>
              <a:gd name="T7" fmla="*/ 57 h 94"/>
              <a:gd name="T8" fmla="*/ 10 w 94"/>
              <a:gd name="T9" fmla="*/ 74 h 94"/>
              <a:gd name="T10" fmla="*/ 57 w 94"/>
              <a:gd name="T11" fmla="*/ 92 h 94"/>
              <a:gd name="T12" fmla="*/ 74 w 94"/>
              <a:gd name="T13" fmla="*/ 84 h 94"/>
              <a:gd name="T14" fmla="*/ 92 w 94"/>
              <a:gd name="T15" fmla="*/ 37 h 94"/>
              <a:gd name="T16" fmla="*/ 85 w 94"/>
              <a:gd name="T17" fmla="*/ 20 h 94"/>
              <a:gd name="T18" fmla="*/ 36 w 94"/>
              <a:gd name="T19" fmla="*/ 38 h 94"/>
              <a:gd name="T20" fmla="*/ 62 w 94"/>
              <a:gd name="T21" fmla="*/ 47 h 94"/>
              <a:gd name="T22" fmla="*/ 61 w 94"/>
              <a:gd name="T23" fmla="*/ 52 h 94"/>
              <a:gd name="T24" fmla="*/ 42 w 94"/>
              <a:gd name="T25" fmla="*/ 61 h 94"/>
              <a:gd name="T26" fmla="*/ 33 w 94"/>
              <a:gd name="T27" fmla="*/ 42 h 94"/>
              <a:gd name="T28" fmla="*/ 36 w 94"/>
              <a:gd name="T29" fmla="*/ 38 h 94"/>
              <a:gd name="T30" fmla="*/ 76 w 94"/>
              <a:gd name="T31" fmla="*/ 53 h 94"/>
              <a:gd name="T32" fmla="*/ 69 w 94"/>
              <a:gd name="T33" fmla="*/ 71 h 94"/>
              <a:gd name="T34" fmla="*/ 66 w 94"/>
              <a:gd name="T35" fmla="*/ 80 h 94"/>
              <a:gd name="T36" fmla="*/ 59 w 94"/>
              <a:gd name="T37" fmla="*/ 82 h 94"/>
              <a:gd name="T38" fmla="*/ 15 w 94"/>
              <a:gd name="T39" fmla="*/ 65 h 94"/>
              <a:gd name="T40" fmla="*/ 12 w 94"/>
              <a:gd name="T41" fmla="*/ 59 h 94"/>
              <a:gd name="T42" fmla="*/ 15 w 94"/>
              <a:gd name="T43" fmla="*/ 50 h 94"/>
              <a:gd name="T44" fmla="*/ 22 w 94"/>
              <a:gd name="T45" fmla="*/ 32 h 94"/>
              <a:gd name="T46" fmla="*/ 22 w 94"/>
              <a:gd name="T47" fmla="*/ 32 h 94"/>
              <a:gd name="T48" fmla="*/ 29 w 94"/>
              <a:gd name="T49" fmla="*/ 35 h 94"/>
              <a:gd name="T50" fmla="*/ 27 w 94"/>
              <a:gd name="T51" fmla="*/ 39 h 94"/>
              <a:gd name="T52" fmla="*/ 39 w 94"/>
              <a:gd name="T53" fmla="*/ 67 h 94"/>
              <a:gd name="T54" fmla="*/ 67 w 94"/>
              <a:gd name="T55" fmla="*/ 55 h 94"/>
              <a:gd name="T56" fmla="*/ 69 w 94"/>
              <a:gd name="T57" fmla="*/ 50 h 94"/>
              <a:gd name="T58" fmla="*/ 76 w 94"/>
              <a:gd name="T59" fmla="*/ 53 h 94"/>
              <a:gd name="T60" fmla="*/ 82 w 94"/>
              <a:gd name="T61" fmla="*/ 37 h 94"/>
              <a:gd name="T62" fmla="*/ 79 w 94"/>
              <a:gd name="T63" fmla="*/ 38 h 94"/>
              <a:gd name="T64" fmla="*/ 74 w 94"/>
              <a:gd name="T65" fmla="*/ 37 h 94"/>
              <a:gd name="T66" fmla="*/ 73 w 94"/>
              <a:gd name="T67" fmla="*/ 34 h 94"/>
              <a:gd name="T68" fmla="*/ 74 w 94"/>
              <a:gd name="T69" fmla="*/ 29 h 94"/>
              <a:gd name="T70" fmla="*/ 77 w 94"/>
              <a:gd name="T71" fmla="*/ 28 h 94"/>
              <a:gd name="T72" fmla="*/ 82 w 94"/>
              <a:gd name="T73" fmla="*/ 29 h 94"/>
              <a:gd name="T74" fmla="*/ 83 w 94"/>
              <a:gd name="T75" fmla="*/ 33 h 94"/>
              <a:gd name="T76" fmla="*/ 82 w 94"/>
              <a:gd name="T77" fmla="*/ 3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 h="94">
                <a:moveTo>
                  <a:pt x="85" y="20"/>
                </a:moveTo>
                <a:cubicBezTo>
                  <a:pt x="37" y="2"/>
                  <a:pt x="37" y="2"/>
                  <a:pt x="37" y="2"/>
                </a:cubicBezTo>
                <a:cubicBezTo>
                  <a:pt x="30" y="0"/>
                  <a:pt x="23" y="3"/>
                  <a:pt x="20" y="10"/>
                </a:cubicBezTo>
                <a:cubicBezTo>
                  <a:pt x="2" y="57"/>
                  <a:pt x="2" y="57"/>
                  <a:pt x="2" y="57"/>
                </a:cubicBezTo>
                <a:cubicBezTo>
                  <a:pt x="0" y="64"/>
                  <a:pt x="3" y="71"/>
                  <a:pt x="10" y="74"/>
                </a:cubicBezTo>
                <a:cubicBezTo>
                  <a:pt x="57" y="92"/>
                  <a:pt x="57" y="92"/>
                  <a:pt x="57" y="92"/>
                </a:cubicBezTo>
                <a:cubicBezTo>
                  <a:pt x="64" y="94"/>
                  <a:pt x="71" y="91"/>
                  <a:pt x="74" y="84"/>
                </a:cubicBezTo>
                <a:cubicBezTo>
                  <a:pt x="92" y="37"/>
                  <a:pt x="92" y="37"/>
                  <a:pt x="92" y="37"/>
                </a:cubicBezTo>
                <a:cubicBezTo>
                  <a:pt x="94" y="30"/>
                  <a:pt x="91" y="23"/>
                  <a:pt x="85" y="20"/>
                </a:cubicBezTo>
                <a:close/>
                <a:moveTo>
                  <a:pt x="36" y="38"/>
                </a:moveTo>
                <a:cubicBezTo>
                  <a:pt x="62" y="47"/>
                  <a:pt x="62" y="47"/>
                  <a:pt x="62" y="47"/>
                </a:cubicBezTo>
                <a:cubicBezTo>
                  <a:pt x="62" y="49"/>
                  <a:pt x="61" y="51"/>
                  <a:pt x="61" y="52"/>
                </a:cubicBezTo>
                <a:cubicBezTo>
                  <a:pt x="58" y="60"/>
                  <a:pt x="49" y="64"/>
                  <a:pt x="42" y="61"/>
                </a:cubicBezTo>
                <a:cubicBezTo>
                  <a:pt x="34" y="58"/>
                  <a:pt x="31" y="49"/>
                  <a:pt x="33" y="42"/>
                </a:cubicBezTo>
                <a:cubicBezTo>
                  <a:pt x="34" y="40"/>
                  <a:pt x="35" y="39"/>
                  <a:pt x="36" y="38"/>
                </a:cubicBezTo>
                <a:close/>
                <a:moveTo>
                  <a:pt x="76" y="53"/>
                </a:moveTo>
                <a:cubicBezTo>
                  <a:pt x="69" y="71"/>
                  <a:pt x="69" y="71"/>
                  <a:pt x="69" y="71"/>
                </a:cubicBezTo>
                <a:cubicBezTo>
                  <a:pt x="66" y="80"/>
                  <a:pt x="66" y="80"/>
                  <a:pt x="66" y="80"/>
                </a:cubicBezTo>
                <a:cubicBezTo>
                  <a:pt x="65" y="82"/>
                  <a:pt x="62" y="83"/>
                  <a:pt x="59" y="82"/>
                </a:cubicBezTo>
                <a:cubicBezTo>
                  <a:pt x="15" y="65"/>
                  <a:pt x="15" y="65"/>
                  <a:pt x="15" y="65"/>
                </a:cubicBezTo>
                <a:cubicBezTo>
                  <a:pt x="12" y="64"/>
                  <a:pt x="11" y="62"/>
                  <a:pt x="12" y="59"/>
                </a:cubicBezTo>
                <a:cubicBezTo>
                  <a:pt x="15" y="50"/>
                  <a:pt x="15" y="50"/>
                  <a:pt x="15" y="50"/>
                </a:cubicBezTo>
                <a:cubicBezTo>
                  <a:pt x="22" y="32"/>
                  <a:pt x="22" y="32"/>
                  <a:pt x="22" y="32"/>
                </a:cubicBezTo>
                <a:cubicBezTo>
                  <a:pt x="22" y="32"/>
                  <a:pt x="22" y="32"/>
                  <a:pt x="22" y="32"/>
                </a:cubicBezTo>
                <a:cubicBezTo>
                  <a:pt x="29" y="35"/>
                  <a:pt x="29" y="35"/>
                  <a:pt x="29" y="35"/>
                </a:cubicBezTo>
                <a:cubicBezTo>
                  <a:pt x="28" y="36"/>
                  <a:pt x="27" y="38"/>
                  <a:pt x="27" y="39"/>
                </a:cubicBezTo>
                <a:cubicBezTo>
                  <a:pt x="23" y="51"/>
                  <a:pt x="28" y="63"/>
                  <a:pt x="39" y="67"/>
                </a:cubicBezTo>
                <a:cubicBezTo>
                  <a:pt x="51" y="72"/>
                  <a:pt x="63" y="66"/>
                  <a:pt x="67" y="55"/>
                </a:cubicBezTo>
                <a:cubicBezTo>
                  <a:pt x="68" y="53"/>
                  <a:pt x="68" y="52"/>
                  <a:pt x="69" y="50"/>
                </a:cubicBezTo>
                <a:cubicBezTo>
                  <a:pt x="76" y="53"/>
                  <a:pt x="76" y="53"/>
                  <a:pt x="76" y="53"/>
                </a:cubicBezTo>
                <a:close/>
                <a:moveTo>
                  <a:pt x="82" y="37"/>
                </a:moveTo>
                <a:cubicBezTo>
                  <a:pt x="81" y="38"/>
                  <a:pt x="80" y="39"/>
                  <a:pt x="79" y="38"/>
                </a:cubicBezTo>
                <a:cubicBezTo>
                  <a:pt x="74" y="37"/>
                  <a:pt x="74" y="37"/>
                  <a:pt x="74" y="37"/>
                </a:cubicBezTo>
                <a:cubicBezTo>
                  <a:pt x="73" y="36"/>
                  <a:pt x="72" y="35"/>
                  <a:pt x="73" y="34"/>
                </a:cubicBezTo>
                <a:cubicBezTo>
                  <a:pt x="74" y="29"/>
                  <a:pt x="74" y="29"/>
                  <a:pt x="74" y="29"/>
                </a:cubicBezTo>
                <a:cubicBezTo>
                  <a:pt x="75" y="28"/>
                  <a:pt x="76" y="27"/>
                  <a:pt x="77" y="28"/>
                </a:cubicBezTo>
                <a:cubicBezTo>
                  <a:pt x="82" y="29"/>
                  <a:pt x="82" y="29"/>
                  <a:pt x="82" y="29"/>
                </a:cubicBezTo>
                <a:cubicBezTo>
                  <a:pt x="83" y="30"/>
                  <a:pt x="84" y="31"/>
                  <a:pt x="83" y="33"/>
                </a:cubicBezTo>
                <a:lnTo>
                  <a:pt x="82" y="37"/>
                </a:lnTo>
                <a:close/>
              </a:path>
            </a:pathLst>
          </a:custGeom>
          <a:solidFill>
            <a:schemeClr val="accent2"/>
          </a:solidFill>
          <a:ln>
            <a:noFill/>
          </a:ln>
          <a:extLst/>
        </p:spPr>
        <p:txBody>
          <a:bodyPr anchor="ctr"/>
          <a:lstStyle/>
          <a:p>
            <a:pPr algn="ctr"/>
            <a:endParaRPr/>
          </a:p>
        </p:txBody>
      </p:sp>
      <p:sp>
        <p:nvSpPr>
          <p:cNvPr id="44" name="ïsḻ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E645D7D-639E-4167-8335-6D0037F0FBBB}"/>
              </a:ext>
            </a:extLst>
          </p:cNvPr>
          <p:cNvSpPr/>
          <p:nvPr/>
        </p:nvSpPr>
        <p:spPr bwMode="auto">
          <a:xfrm rot="1555595">
            <a:off x="9403749" y="2573021"/>
            <a:ext cx="95671" cy="151358"/>
          </a:xfrm>
          <a:custGeom>
            <a:avLst/>
            <a:gdLst>
              <a:gd name="T0" fmla="*/ 21 w 41"/>
              <a:gd name="T1" fmla="*/ 0 h 65"/>
              <a:gd name="T2" fmla="*/ 0 w 41"/>
              <a:gd name="T3" fmla="*/ 20 h 65"/>
              <a:gd name="T4" fmla="*/ 21 w 41"/>
              <a:gd name="T5" fmla="*/ 65 h 65"/>
              <a:gd name="T6" fmla="*/ 41 w 41"/>
              <a:gd name="T7" fmla="*/ 20 h 65"/>
              <a:gd name="T8" fmla="*/ 21 w 41"/>
              <a:gd name="T9" fmla="*/ 0 h 65"/>
              <a:gd name="T10" fmla="*/ 21 w 41"/>
              <a:gd name="T11" fmla="*/ 33 h 65"/>
              <a:gd name="T12" fmla="*/ 8 w 41"/>
              <a:gd name="T13" fmla="*/ 20 h 65"/>
              <a:gd name="T14" fmla="*/ 21 w 41"/>
              <a:gd name="T15" fmla="*/ 8 h 65"/>
              <a:gd name="T16" fmla="*/ 33 w 41"/>
              <a:gd name="T17" fmla="*/ 20 h 65"/>
              <a:gd name="T18" fmla="*/ 21 w 41"/>
              <a:gd name="T19" fmla="*/ 33 h 65"/>
              <a:gd name="T20" fmla="*/ 13 w 41"/>
              <a:gd name="T21" fmla="*/ 20 h 65"/>
              <a:gd name="T22" fmla="*/ 21 w 41"/>
              <a:gd name="T23" fmla="*/ 28 h 65"/>
              <a:gd name="T24" fmla="*/ 29 w 41"/>
              <a:gd name="T25" fmla="*/ 20 h 65"/>
              <a:gd name="T26" fmla="*/ 21 w 41"/>
              <a:gd name="T27" fmla="*/ 12 h 65"/>
              <a:gd name="T28" fmla="*/ 13 w 41"/>
              <a:gd name="T29" fmla="*/ 2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65">
                <a:moveTo>
                  <a:pt x="21" y="0"/>
                </a:moveTo>
                <a:cubicBezTo>
                  <a:pt x="9" y="0"/>
                  <a:pt x="0" y="9"/>
                  <a:pt x="0" y="20"/>
                </a:cubicBezTo>
                <a:cubicBezTo>
                  <a:pt x="0" y="41"/>
                  <a:pt x="21" y="65"/>
                  <a:pt x="21" y="65"/>
                </a:cubicBezTo>
                <a:cubicBezTo>
                  <a:pt x="21" y="65"/>
                  <a:pt x="41" y="41"/>
                  <a:pt x="41" y="20"/>
                </a:cubicBezTo>
                <a:cubicBezTo>
                  <a:pt x="41" y="9"/>
                  <a:pt x="32" y="0"/>
                  <a:pt x="21" y="0"/>
                </a:cubicBezTo>
                <a:close/>
                <a:moveTo>
                  <a:pt x="21" y="33"/>
                </a:moveTo>
                <a:cubicBezTo>
                  <a:pt x="14" y="33"/>
                  <a:pt x="8" y="27"/>
                  <a:pt x="8" y="20"/>
                </a:cubicBezTo>
                <a:cubicBezTo>
                  <a:pt x="8" y="13"/>
                  <a:pt x="14" y="8"/>
                  <a:pt x="21" y="8"/>
                </a:cubicBezTo>
                <a:cubicBezTo>
                  <a:pt x="28" y="8"/>
                  <a:pt x="33" y="13"/>
                  <a:pt x="33" y="20"/>
                </a:cubicBezTo>
                <a:cubicBezTo>
                  <a:pt x="33" y="27"/>
                  <a:pt x="28" y="33"/>
                  <a:pt x="21" y="33"/>
                </a:cubicBezTo>
                <a:close/>
                <a:moveTo>
                  <a:pt x="13" y="20"/>
                </a:moveTo>
                <a:cubicBezTo>
                  <a:pt x="13" y="25"/>
                  <a:pt x="16" y="28"/>
                  <a:pt x="21" y="28"/>
                </a:cubicBezTo>
                <a:cubicBezTo>
                  <a:pt x="25" y="28"/>
                  <a:pt x="29" y="25"/>
                  <a:pt x="29" y="20"/>
                </a:cubicBezTo>
                <a:cubicBezTo>
                  <a:pt x="29" y="16"/>
                  <a:pt x="25" y="12"/>
                  <a:pt x="21" y="12"/>
                </a:cubicBezTo>
                <a:cubicBezTo>
                  <a:pt x="16" y="12"/>
                  <a:pt x="13" y="16"/>
                  <a:pt x="13" y="20"/>
                </a:cubicBezTo>
                <a:close/>
              </a:path>
            </a:pathLst>
          </a:custGeom>
          <a:solidFill>
            <a:schemeClr val="accent2"/>
          </a:solidFill>
          <a:ln>
            <a:noFill/>
          </a:ln>
          <a:extLst/>
        </p:spPr>
        <p:txBody>
          <a:bodyPr anchor="ctr"/>
          <a:lstStyle/>
          <a:p>
            <a:pPr algn="ctr"/>
            <a:endParaRPr/>
          </a:p>
        </p:txBody>
      </p:sp>
      <p:sp>
        <p:nvSpPr>
          <p:cNvPr id="45" name="ísļ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7CA5E52-DB0C-40AA-A802-899C638F020F}"/>
              </a:ext>
            </a:extLst>
          </p:cNvPr>
          <p:cNvSpPr/>
          <p:nvPr/>
        </p:nvSpPr>
        <p:spPr bwMode="auto">
          <a:xfrm rot="21028807">
            <a:off x="9488991" y="1640149"/>
            <a:ext cx="279869" cy="282725"/>
          </a:xfrm>
          <a:custGeom>
            <a:avLst/>
            <a:gdLst>
              <a:gd name="T0" fmla="*/ 0 w 120"/>
              <a:gd name="T1" fmla="*/ 70 h 121"/>
              <a:gd name="T2" fmla="*/ 10 w 120"/>
              <a:gd name="T3" fmla="*/ 80 h 121"/>
              <a:gd name="T4" fmla="*/ 20 w 120"/>
              <a:gd name="T5" fmla="*/ 70 h 121"/>
              <a:gd name="T6" fmla="*/ 20 w 120"/>
              <a:gd name="T7" fmla="*/ 34 h 121"/>
              <a:gd name="T8" fmla="*/ 103 w 120"/>
              <a:gd name="T9" fmla="*/ 117 h 121"/>
              <a:gd name="T10" fmla="*/ 117 w 120"/>
              <a:gd name="T11" fmla="*/ 117 h 121"/>
              <a:gd name="T12" fmla="*/ 120 w 120"/>
              <a:gd name="T13" fmla="*/ 110 h 121"/>
              <a:gd name="T14" fmla="*/ 117 w 120"/>
              <a:gd name="T15" fmla="*/ 103 h 121"/>
              <a:gd name="T16" fmla="*/ 34 w 120"/>
              <a:gd name="T17" fmla="*/ 20 h 121"/>
              <a:gd name="T18" fmla="*/ 70 w 120"/>
              <a:gd name="T19" fmla="*/ 20 h 121"/>
              <a:gd name="T20" fmla="*/ 80 w 120"/>
              <a:gd name="T21" fmla="*/ 10 h 121"/>
              <a:gd name="T22" fmla="*/ 70 w 120"/>
              <a:gd name="T23" fmla="*/ 0 h 121"/>
              <a:gd name="T24" fmla="*/ 0 w 120"/>
              <a:gd name="T25" fmla="*/ 0 h 121"/>
              <a:gd name="T26" fmla="*/ 0 w 120"/>
              <a:gd name="T27" fmla="*/ 7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121">
                <a:moveTo>
                  <a:pt x="0" y="70"/>
                </a:moveTo>
                <a:cubicBezTo>
                  <a:pt x="0" y="76"/>
                  <a:pt x="4" y="80"/>
                  <a:pt x="10" y="80"/>
                </a:cubicBezTo>
                <a:cubicBezTo>
                  <a:pt x="15" y="80"/>
                  <a:pt x="20" y="76"/>
                  <a:pt x="20" y="70"/>
                </a:cubicBezTo>
                <a:cubicBezTo>
                  <a:pt x="20" y="34"/>
                  <a:pt x="20" y="34"/>
                  <a:pt x="20" y="34"/>
                </a:cubicBezTo>
                <a:cubicBezTo>
                  <a:pt x="103" y="117"/>
                  <a:pt x="103" y="117"/>
                  <a:pt x="103" y="117"/>
                </a:cubicBezTo>
                <a:cubicBezTo>
                  <a:pt x="107" y="121"/>
                  <a:pt x="113" y="121"/>
                  <a:pt x="117" y="117"/>
                </a:cubicBezTo>
                <a:cubicBezTo>
                  <a:pt x="119" y="115"/>
                  <a:pt x="120" y="113"/>
                  <a:pt x="120" y="110"/>
                </a:cubicBezTo>
                <a:cubicBezTo>
                  <a:pt x="120" y="108"/>
                  <a:pt x="119" y="105"/>
                  <a:pt x="117" y="103"/>
                </a:cubicBezTo>
                <a:cubicBezTo>
                  <a:pt x="34" y="20"/>
                  <a:pt x="34" y="20"/>
                  <a:pt x="34" y="20"/>
                </a:cubicBezTo>
                <a:cubicBezTo>
                  <a:pt x="70" y="20"/>
                  <a:pt x="70" y="20"/>
                  <a:pt x="70" y="20"/>
                </a:cubicBezTo>
                <a:cubicBezTo>
                  <a:pt x="75" y="20"/>
                  <a:pt x="80" y="15"/>
                  <a:pt x="80" y="10"/>
                </a:cubicBezTo>
                <a:cubicBezTo>
                  <a:pt x="80" y="4"/>
                  <a:pt x="75" y="0"/>
                  <a:pt x="70" y="0"/>
                </a:cubicBezTo>
                <a:cubicBezTo>
                  <a:pt x="0" y="0"/>
                  <a:pt x="0" y="0"/>
                  <a:pt x="0" y="0"/>
                </a:cubicBezTo>
                <a:lnTo>
                  <a:pt x="0" y="70"/>
                </a:lnTo>
                <a:close/>
              </a:path>
            </a:pathLst>
          </a:custGeom>
          <a:solidFill>
            <a:schemeClr val="accent2"/>
          </a:solidFill>
          <a:ln>
            <a:noFill/>
          </a:ln>
          <a:extLst/>
        </p:spPr>
        <p:txBody>
          <a:bodyPr anchor="ctr"/>
          <a:lstStyle/>
          <a:p>
            <a:pPr algn="ctr"/>
            <a:endParaRPr/>
          </a:p>
        </p:txBody>
      </p:sp>
      <p:sp>
        <p:nvSpPr>
          <p:cNvPr id="46" name="ïṩl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07AB646-A3E1-4668-8DBC-C340BD9BEE3C}"/>
              </a:ext>
            </a:extLst>
          </p:cNvPr>
          <p:cNvSpPr/>
          <p:nvPr/>
        </p:nvSpPr>
        <p:spPr bwMode="auto">
          <a:xfrm rot="21028807">
            <a:off x="9439846" y="1828209"/>
            <a:ext cx="302716" cy="285581"/>
          </a:xfrm>
          <a:custGeom>
            <a:avLst/>
            <a:gdLst>
              <a:gd name="T0" fmla="*/ 93 w 212"/>
              <a:gd name="T1" fmla="*/ 107 h 200"/>
              <a:gd name="T2" fmla="*/ 119 w 212"/>
              <a:gd name="T3" fmla="*/ 107 h 200"/>
              <a:gd name="T4" fmla="*/ 119 w 212"/>
              <a:gd name="T5" fmla="*/ 54 h 200"/>
              <a:gd name="T6" fmla="*/ 158 w 212"/>
              <a:gd name="T7" fmla="*/ 54 h 200"/>
              <a:gd name="T8" fmla="*/ 106 w 212"/>
              <a:gd name="T9" fmla="*/ 0 h 200"/>
              <a:gd name="T10" fmla="*/ 52 w 212"/>
              <a:gd name="T11" fmla="*/ 54 h 200"/>
              <a:gd name="T12" fmla="*/ 93 w 212"/>
              <a:gd name="T13" fmla="*/ 54 h 200"/>
              <a:gd name="T14" fmla="*/ 93 w 212"/>
              <a:gd name="T15" fmla="*/ 107 h 200"/>
              <a:gd name="T16" fmla="*/ 132 w 212"/>
              <a:gd name="T17" fmla="*/ 77 h 200"/>
              <a:gd name="T18" fmla="*/ 132 w 212"/>
              <a:gd name="T19" fmla="*/ 97 h 200"/>
              <a:gd name="T20" fmla="*/ 192 w 212"/>
              <a:gd name="T21" fmla="*/ 120 h 200"/>
              <a:gd name="T22" fmla="*/ 106 w 212"/>
              <a:gd name="T23" fmla="*/ 152 h 200"/>
              <a:gd name="T24" fmla="*/ 18 w 212"/>
              <a:gd name="T25" fmla="*/ 120 h 200"/>
              <a:gd name="T26" fmla="*/ 78 w 212"/>
              <a:gd name="T27" fmla="*/ 97 h 200"/>
              <a:gd name="T28" fmla="*/ 78 w 212"/>
              <a:gd name="T29" fmla="*/ 77 h 200"/>
              <a:gd name="T30" fmla="*/ 0 w 212"/>
              <a:gd name="T31" fmla="*/ 107 h 200"/>
              <a:gd name="T32" fmla="*/ 0 w 212"/>
              <a:gd name="T33" fmla="*/ 160 h 200"/>
              <a:gd name="T34" fmla="*/ 106 w 212"/>
              <a:gd name="T35" fmla="*/ 200 h 200"/>
              <a:gd name="T36" fmla="*/ 212 w 212"/>
              <a:gd name="T37" fmla="*/ 160 h 200"/>
              <a:gd name="T38" fmla="*/ 212 w 212"/>
              <a:gd name="T39" fmla="*/ 107 h 200"/>
              <a:gd name="T40" fmla="*/ 132 w 212"/>
              <a:gd name="T41" fmla="*/ 7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2" h="200">
                <a:moveTo>
                  <a:pt x="93" y="107"/>
                </a:moveTo>
                <a:lnTo>
                  <a:pt x="119" y="107"/>
                </a:lnTo>
                <a:lnTo>
                  <a:pt x="119" y="54"/>
                </a:lnTo>
                <a:lnTo>
                  <a:pt x="158" y="54"/>
                </a:lnTo>
                <a:lnTo>
                  <a:pt x="106" y="0"/>
                </a:lnTo>
                <a:lnTo>
                  <a:pt x="52" y="54"/>
                </a:lnTo>
                <a:lnTo>
                  <a:pt x="93" y="54"/>
                </a:lnTo>
                <a:lnTo>
                  <a:pt x="93" y="107"/>
                </a:lnTo>
                <a:close/>
                <a:moveTo>
                  <a:pt x="132" y="77"/>
                </a:moveTo>
                <a:lnTo>
                  <a:pt x="132" y="97"/>
                </a:lnTo>
                <a:lnTo>
                  <a:pt x="192" y="120"/>
                </a:lnTo>
                <a:lnTo>
                  <a:pt x="106" y="152"/>
                </a:lnTo>
                <a:lnTo>
                  <a:pt x="18" y="120"/>
                </a:lnTo>
                <a:lnTo>
                  <a:pt x="78" y="97"/>
                </a:lnTo>
                <a:lnTo>
                  <a:pt x="78" y="77"/>
                </a:lnTo>
                <a:lnTo>
                  <a:pt x="0" y="107"/>
                </a:lnTo>
                <a:lnTo>
                  <a:pt x="0" y="160"/>
                </a:lnTo>
                <a:lnTo>
                  <a:pt x="106" y="200"/>
                </a:lnTo>
                <a:lnTo>
                  <a:pt x="212" y="160"/>
                </a:lnTo>
                <a:lnTo>
                  <a:pt x="212" y="107"/>
                </a:lnTo>
                <a:lnTo>
                  <a:pt x="132" y="77"/>
                </a:lnTo>
                <a:close/>
              </a:path>
            </a:pathLst>
          </a:custGeom>
          <a:solidFill>
            <a:schemeClr val="accent2"/>
          </a:solidFill>
          <a:ln>
            <a:noFill/>
          </a:ln>
          <a:extLst/>
        </p:spPr>
        <p:txBody>
          <a:bodyPr anchor="ctr"/>
          <a:lstStyle/>
          <a:p>
            <a:pPr algn="ctr"/>
            <a:endParaRPr/>
          </a:p>
        </p:txBody>
      </p:sp>
      <p:sp>
        <p:nvSpPr>
          <p:cNvPr id="47" name="íŝli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0555E19-6614-4893-8E92-1E52BE48F8E2}"/>
              </a:ext>
            </a:extLst>
          </p:cNvPr>
          <p:cNvSpPr/>
          <p:nvPr/>
        </p:nvSpPr>
        <p:spPr bwMode="auto">
          <a:xfrm rot="21028807">
            <a:off x="8909748" y="2309047"/>
            <a:ext cx="231321" cy="175632"/>
          </a:xfrm>
          <a:custGeom>
            <a:avLst/>
            <a:gdLst>
              <a:gd name="T0" fmla="*/ 37 w 99"/>
              <a:gd name="T1" fmla="*/ 16 h 75"/>
              <a:gd name="T2" fmla="*/ 53 w 99"/>
              <a:gd name="T3" fmla="*/ 31 h 75"/>
              <a:gd name="T4" fmla="*/ 68 w 99"/>
              <a:gd name="T5" fmla="*/ 16 h 75"/>
              <a:gd name="T6" fmla="*/ 53 w 99"/>
              <a:gd name="T7" fmla="*/ 0 h 75"/>
              <a:gd name="T8" fmla="*/ 37 w 99"/>
              <a:gd name="T9" fmla="*/ 16 h 75"/>
              <a:gd name="T10" fmla="*/ 0 w 99"/>
              <a:gd name="T11" fmla="*/ 16 h 75"/>
              <a:gd name="T12" fmla="*/ 16 w 99"/>
              <a:gd name="T13" fmla="*/ 31 h 75"/>
              <a:gd name="T14" fmla="*/ 31 w 99"/>
              <a:gd name="T15" fmla="*/ 16 h 75"/>
              <a:gd name="T16" fmla="*/ 16 w 99"/>
              <a:gd name="T17" fmla="*/ 0 h 75"/>
              <a:gd name="T18" fmla="*/ 0 w 99"/>
              <a:gd name="T19" fmla="*/ 16 h 75"/>
              <a:gd name="T20" fmla="*/ 74 w 99"/>
              <a:gd name="T21" fmla="*/ 47 h 75"/>
              <a:gd name="T22" fmla="*/ 74 w 99"/>
              <a:gd name="T23" fmla="*/ 37 h 75"/>
              <a:gd name="T24" fmla="*/ 68 w 99"/>
              <a:gd name="T25" fmla="*/ 31 h 75"/>
              <a:gd name="T26" fmla="*/ 53 w 99"/>
              <a:gd name="T27" fmla="*/ 31 h 75"/>
              <a:gd name="T28" fmla="*/ 16 w 99"/>
              <a:gd name="T29" fmla="*/ 31 h 75"/>
              <a:gd name="T30" fmla="*/ 6 w 99"/>
              <a:gd name="T31" fmla="*/ 31 h 75"/>
              <a:gd name="T32" fmla="*/ 0 w 99"/>
              <a:gd name="T33" fmla="*/ 37 h 75"/>
              <a:gd name="T34" fmla="*/ 0 w 99"/>
              <a:gd name="T35" fmla="*/ 68 h 75"/>
              <a:gd name="T36" fmla="*/ 6 w 99"/>
              <a:gd name="T37" fmla="*/ 75 h 75"/>
              <a:gd name="T38" fmla="*/ 68 w 99"/>
              <a:gd name="T39" fmla="*/ 75 h 75"/>
              <a:gd name="T40" fmla="*/ 74 w 99"/>
              <a:gd name="T41" fmla="*/ 68 h 75"/>
              <a:gd name="T42" fmla="*/ 74 w 99"/>
              <a:gd name="T43" fmla="*/ 59 h 75"/>
              <a:gd name="T44" fmla="*/ 99 w 99"/>
              <a:gd name="T45" fmla="*/ 75 h 75"/>
              <a:gd name="T46" fmla="*/ 99 w 99"/>
              <a:gd name="T47" fmla="*/ 31 h 75"/>
              <a:gd name="T48" fmla="*/ 74 w 99"/>
              <a:gd name="T49" fmla="*/ 47 h 75"/>
              <a:gd name="T50" fmla="*/ 62 w 99"/>
              <a:gd name="T51" fmla="*/ 62 h 75"/>
              <a:gd name="T52" fmla="*/ 13 w 99"/>
              <a:gd name="T53" fmla="*/ 62 h 75"/>
              <a:gd name="T54" fmla="*/ 13 w 99"/>
              <a:gd name="T55" fmla="*/ 44 h 75"/>
              <a:gd name="T56" fmla="*/ 62 w 99"/>
              <a:gd name="T57" fmla="*/ 44 h 75"/>
              <a:gd name="T58" fmla="*/ 62 w 99"/>
              <a:gd name="T59" fmla="*/ 6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75">
                <a:moveTo>
                  <a:pt x="37" y="16"/>
                </a:moveTo>
                <a:cubicBezTo>
                  <a:pt x="37" y="24"/>
                  <a:pt x="44" y="31"/>
                  <a:pt x="53" y="31"/>
                </a:cubicBezTo>
                <a:cubicBezTo>
                  <a:pt x="61" y="31"/>
                  <a:pt x="68" y="24"/>
                  <a:pt x="68" y="16"/>
                </a:cubicBezTo>
                <a:cubicBezTo>
                  <a:pt x="68" y="7"/>
                  <a:pt x="61" y="0"/>
                  <a:pt x="53" y="0"/>
                </a:cubicBezTo>
                <a:cubicBezTo>
                  <a:pt x="44" y="0"/>
                  <a:pt x="37" y="7"/>
                  <a:pt x="37" y="16"/>
                </a:cubicBezTo>
                <a:close/>
                <a:moveTo>
                  <a:pt x="0" y="16"/>
                </a:moveTo>
                <a:cubicBezTo>
                  <a:pt x="0" y="24"/>
                  <a:pt x="7" y="31"/>
                  <a:pt x="16" y="31"/>
                </a:cubicBezTo>
                <a:cubicBezTo>
                  <a:pt x="24" y="31"/>
                  <a:pt x="31" y="24"/>
                  <a:pt x="31" y="16"/>
                </a:cubicBezTo>
                <a:cubicBezTo>
                  <a:pt x="31" y="7"/>
                  <a:pt x="24" y="0"/>
                  <a:pt x="16" y="0"/>
                </a:cubicBezTo>
                <a:cubicBezTo>
                  <a:pt x="7" y="0"/>
                  <a:pt x="0" y="7"/>
                  <a:pt x="0" y="16"/>
                </a:cubicBezTo>
                <a:close/>
                <a:moveTo>
                  <a:pt x="74" y="47"/>
                </a:moveTo>
                <a:cubicBezTo>
                  <a:pt x="74" y="37"/>
                  <a:pt x="74" y="37"/>
                  <a:pt x="74" y="37"/>
                </a:cubicBezTo>
                <a:cubicBezTo>
                  <a:pt x="74" y="34"/>
                  <a:pt x="72" y="31"/>
                  <a:pt x="68" y="31"/>
                </a:cubicBezTo>
                <a:cubicBezTo>
                  <a:pt x="53" y="31"/>
                  <a:pt x="53" y="31"/>
                  <a:pt x="53" y="31"/>
                </a:cubicBezTo>
                <a:cubicBezTo>
                  <a:pt x="16" y="31"/>
                  <a:pt x="16" y="31"/>
                  <a:pt x="16" y="31"/>
                </a:cubicBezTo>
                <a:cubicBezTo>
                  <a:pt x="6" y="31"/>
                  <a:pt x="6" y="31"/>
                  <a:pt x="6" y="31"/>
                </a:cubicBezTo>
                <a:cubicBezTo>
                  <a:pt x="3" y="31"/>
                  <a:pt x="0" y="34"/>
                  <a:pt x="0" y="37"/>
                </a:cubicBezTo>
                <a:cubicBezTo>
                  <a:pt x="0" y="68"/>
                  <a:pt x="0" y="68"/>
                  <a:pt x="0" y="68"/>
                </a:cubicBezTo>
                <a:cubicBezTo>
                  <a:pt x="0" y="72"/>
                  <a:pt x="3" y="75"/>
                  <a:pt x="6" y="75"/>
                </a:cubicBezTo>
                <a:cubicBezTo>
                  <a:pt x="68" y="75"/>
                  <a:pt x="68" y="75"/>
                  <a:pt x="68" y="75"/>
                </a:cubicBezTo>
                <a:cubicBezTo>
                  <a:pt x="72" y="75"/>
                  <a:pt x="74" y="72"/>
                  <a:pt x="74" y="68"/>
                </a:cubicBezTo>
                <a:cubicBezTo>
                  <a:pt x="74" y="59"/>
                  <a:pt x="74" y="59"/>
                  <a:pt x="74" y="59"/>
                </a:cubicBezTo>
                <a:cubicBezTo>
                  <a:pt x="99" y="75"/>
                  <a:pt x="99" y="75"/>
                  <a:pt x="99" y="75"/>
                </a:cubicBezTo>
                <a:cubicBezTo>
                  <a:pt x="99" y="31"/>
                  <a:pt x="99" y="31"/>
                  <a:pt x="99" y="31"/>
                </a:cubicBezTo>
                <a:lnTo>
                  <a:pt x="74" y="47"/>
                </a:lnTo>
                <a:close/>
                <a:moveTo>
                  <a:pt x="62" y="62"/>
                </a:moveTo>
                <a:cubicBezTo>
                  <a:pt x="13" y="62"/>
                  <a:pt x="13" y="62"/>
                  <a:pt x="13" y="62"/>
                </a:cubicBezTo>
                <a:cubicBezTo>
                  <a:pt x="13" y="44"/>
                  <a:pt x="13" y="44"/>
                  <a:pt x="13" y="44"/>
                </a:cubicBezTo>
                <a:cubicBezTo>
                  <a:pt x="62" y="44"/>
                  <a:pt x="62" y="44"/>
                  <a:pt x="62" y="44"/>
                </a:cubicBezTo>
                <a:lnTo>
                  <a:pt x="62" y="62"/>
                </a:lnTo>
                <a:close/>
              </a:path>
            </a:pathLst>
          </a:custGeom>
          <a:solidFill>
            <a:schemeClr val="accent2"/>
          </a:solidFill>
          <a:ln>
            <a:noFill/>
          </a:ln>
          <a:extLst/>
        </p:spPr>
        <p:txBody>
          <a:bodyPr anchor="ctr"/>
          <a:lstStyle/>
          <a:p>
            <a:pPr algn="ctr"/>
            <a:endParaRPr/>
          </a:p>
        </p:txBody>
      </p:sp>
      <p:sp>
        <p:nvSpPr>
          <p:cNvPr id="48" name="îṧļ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B50EFA0-8075-48E9-962F-D43B551534BF}"/>
              </a:ext>
            </a:extLst>
          </p:cNvPr>
          <p:cNvSpPr/>
          <p:nvPr/>
        </p:nvSpPr>
        <p:spPr bwMode="auto">
          <a:xfrm rot="21028807">
            <a:off x="8887268" y="2070688"/>
            <a:ext cx="224182" cy="224181"/>
          </a:xfrm>
          <a:custGeom>
            <a:avLst/>
            <a:gdLst>
              <a:gd name="T0" fmla="*/ 0 w 157"/>
              <a:gd name="T1" fmla="*/ 74 h 157"/>
              <a:gd name="T2" fmla="*/ 0 w 157"/>
              <a:gd name="T3" fmla="*/ 23 h 157"/>
              <a:gd name="T4" fmla="*/ 64 w 157"/>
              <a:gd name="T5" fmla="*/ 13 h 157"/>
              <a:gd name="T6" fmla="*/ 64 w 157"/>
              <a:gd name="T7" fmla="*/ 74 h 157"/>
              <a:gd name="T8" fmla="*/ 0 w 157"/>
              <a:gd name="T9" fmla="*/ 74 h 157"/>
              <a:gd name="T10" fmla="*/ 73 w 157"/>
              <a:gd name="T11" fmla="*/ 12 h 157"/>
              <a:gd name="T12" fmla="*/ 157 w 157"/>
              <a:gd name="T13" fmla="*/ 0 h 157"/>
              <a:gd name="T14" fmla="*/ 157 w 157"/>
              <a:gd name="T15" fmla="*/ 74 h 157"/>
              <a:gd name="T16" fmla="*/ 73 w 157"/>
              <a:gd name="T17" fmla="*/ 74 h 157"/>
              <a:gd name="T18" fmla="*/ 73 w 157"/>
              <a:gd name="T19" fmla="*/ 12 h 157"/>
              <a:gd name="T20" fmla="*/ 157 w 157"/>
              <a:gd name="T21" fmla="*/ 84 h 157"/>
              <a:gd name="T22" fmla="*/ 157 w 157"/>
              <a:gd name="T23" fmla="*/ 157 h 157"/>
              <a:gd name="T24" fmla="*/ 73 w 157"/>
              <a:gd name="T25" fmla="*/ 146 h 157"/>
              <a:gd name="T26" fmla="*/ 73 w 157"/>
              <a:gd name="T27" fmla="*/ 84 h 157"/>
              <a:gd name="T28" fmla="*/ 157 w 157"/>
              <a:gd name="T29" fmla="*/ 84 h 157"/>
              <a:gd name="T30" fmla="*/ 64 w 157"/>
              <a:gd name="T31" fmla="*/ 144 h 157"/>
              <a:gd name="T32" fmla="*/ 0 w 157"/>
              <a:gd name="T33" fmla="*/ 136 h 157"/>
              <a:gd name="T34" fmla="*/ 0 w 157"/>
              <a:gd name="T35" fmla="*/ 84 h 157"/>
              <a:gd name="T36" fmla="*/ 64 w 157"/>
              <a:gd name="T37" fmla="*/ 84 h 157"/>
              <a:gd name="T38" fmla="*/ 64 w 157"/>
              <a:gd name="T39" fmla="*/ 14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57">
                <a:moveTo>
                  <a:pt x="0" y="74"/>
                </a:moveTo>
                <a:lnTo>
                  <a:pt x="0" y="23"/>
                </a:lnTo>
                <a:lnTo>
                  <a:pt x="64" y="13"/>
                </a:lnTo>
                <a:lnTo>
                  <a:pt x="64" y="74"/>
                </a:lnTo>
                <a:lnTo>
                  <a:pt x="0" y="74"/>
                </a:lnTo>
                <a:close/>
                <a:moveTo>
                  <a:pt x="73" y="12"/>
                </a:moveTo>
                <a:lnTo>
                  <a:pt x="157" y="0"/>
                </a:lnTo>
                <a:lnTo>
                  <a:pt x="157" y="74"/>
                </a:lnTo>
                <a:lnTo>
                  <a:pt x="73" y="74"/>
                </a:lnTo>
                <a:lnTo>
                  <a:pt x="73" y="12"/>
                </a:lnTo>
                <a:close/>
                <a:moveTo>
                  <a:pt x="157" y="84"/>
                </a:moveTo>
                <a:lnTo>
                  <a:pt x="157" y="157"/>
                </a:lnTo>
                <a:lnTo>
                  <a:pt x="73" y="146"/>
                </a:lnTo>
                <a:lnTo>
                  <a:pt x="73" y="84"/>
                </a:lnTo>
                <a:lnTo>
                  <a:pt x="157" y="84"/>
                </a:lnTo>
                <a:close/>
                <a:moveTo>
                  <a:pt x="64" y="144"/>
                </a:moveTo>
                <a:lnTo>
                  <a:pt x="0" y="136"/>
                </a:lnTo>
                <a:lnTo>
                  <a:pt x="0" y="84"/>
                </a:lnTo>
                <a:lnTo>
                  <a:pt x="64" y="84"/>
                </a:lnTo>
                <a:lnTo>
                  <a:pt x="64" y="144"/>
                </a:lnTo>
                <a:close/>
              </a:path>
            </a:pathLst>
          </a:custGeom>
          <a:solidFill>
            <a:schemeClr val="accent2"/>
          </a:solidFill>
          <a:ln>
            <a:noFill/>
          </a:ln>
          <a:extLst/>
        </p:spPr>
        <p:txBody>
          <a:bodyPr anchor="ctr"/>
          <a:lstStyle/>
          <a:p>
            <a:pPr algn="ctr"/>
            <a:endParaRPr/>
          </a:p>
        </p:txBody>
      </p:sp>
      <p:sp>
        <p:nvSpPr>
          <p:cNvPr id="49" name="ïṩ1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54DB0D6-1C5F-4E2B-A731-22DC04EC5339}"/>
              </a:ext>
            </a:extLst>
          </p:cNvPr>
          <p:cNvSpPr/>
          <p:nvPr/>
        </p:nvSpPr>
        <p:spPr bwMode="auto">
          <a:xfrm rot="21028807">
            <a:off x="9191328" y="2355236"/>
            <a:ext cx="191339" cy="191340"/>
          </a:xfrm>
          <a:custGeom>
            <a:avLst/>
            <a:gdLst>
              <a:gd name="T0" fmla="*/ 0 w 82"/>
              <a:gd name="T1" fmla="*/ 41 h 82"/>
              <a:gd name="T2" fmla="*/ 82 w 82"/>
              <a:gd name="T3" fmla="*/ 41 h 82"/>
              <a:gd name="T4" fmla="*/ 64 w 82"/>
              <a:gd name="T5" fmla="*/ 55 h 82"/>
              <a:gd name="T6" fmla="*/ 77 w 82"/>
              <a:gd name="T7" fmla="*/ 44 h 82"/>
              <a:gd name="T8" fmla="*/ 64 w 82"/>
              <a:gd name="T9" fmla="*/ 55 h 82"/>
              <a:gd name="T10" fmla="*/ 16 w 82"/>
              <a:gd name="T11" fmla="*/ 38 h 82"/>
              <a:gd name="T12" fmla="*/ 8 w 82"/>
              <a:gd name="T13" fmla="*/ 27 h 82"/>
              <a:gd name="T14" fmla="*/ 59 w 82"/>
              <a:gd name="T15" fmla="*/ 27 h 82"/>
              <a:gd name="T16" fmla="*/ 44 w 82"/>
              <a:gd name="T17" fmla="*/ 38 h 82"/>
              <a:gd name="T18" fmla="*/ 59 w 82"/>
              <a:gd name="T19" fmla="*/ 27 h 82"/>
              <a:gd name="T20" fmla="*/ 44 w 82"/>
              <a:gd name="T21" fmla="*/ 5 h 82"/>
              <a:gd name="T22" fmla="*/ 54 w 82"/>
              <a:gd name="T23" fmla="*/ 14 h 82"/>
              <a:gd name="T24" fmla="*/ 44 w 82"/>
              <a:gd name="T25" fmla="*/ 22 h 82"/>
              <a:gd name="T26" fmla="*/ 35 w 82"/>
              <a:gd name="T27" fmla="*/ 7 h 82"/>
              <a:gd name="T28" fmla="*/ 38 w 82"/>
              <a:gd name="T29" fmla="*/ 22 h 82"/>
              <a:gd name="T30" fmla="*/ 28 w 82"/>
              <a:gd name="T31" fmla="*/ 14 h 82"/>
              <a:gd name="T32" fmla="*/ 38 w 82"/>
              <a:gd name="T33" fmla="*/ 38 h 82"/>
              <a:gd name="T34" fmla="*/ 23 w 82"/>
              <a:gd name="T35" fmla="*/ 27 h 82"/>
              <a:gd name="T36" fmla="*/ 8 w 82"/>
              <a:gd name="T37" fmla="*/ 55 h 82"/>
              <a:gd name="T38" fmla="*/ 16 w 82"/>
              <a:gd name="T39" fmla="*/ 44 h 82"/>
              <a:gd name="T40" fmla="*/ 8 w 82"/>
              <a:gd name="T41" fmla="*/ 55 h 82"/>
              <a:gd name="T42" fmla="*/ 38 w 82"/>
              <a:gd name="T43" fmla="*/ 44 h 82"/>
              <a:gd name="T44" fmla="*/ 23 w 82"/>
              <a:gd name="T45" fmla="*/ 55 h 82"/>
              <a:gd name="T46" fmla="*/ 38 w 82"/>
              <a:gd name="T47" fmla="*/ 60 h 82"/>
              <a:gd name="T48" fmla="*/ 35 w 82"/>
              <a:gd name="T49" fmla="*/ 74 h 82"/>
              <a:gd name="T50" fmla="*/ 25 w 82"/>
              <a:gd name="T51" fmla="*/ 60 h 82"/>
              <a:gd name="T52" fmla="*/ 54 w 82"/>
              <a:gd name="T53" fmla="*/ 67 h 82"/>
              <a:gd name="T54" fmla="*/ 44 w 82"/>
              <a:gd name="T55" fmla="*/ 76 h 82"/>
              <a:gd name="T56" fmla="*/ 57 w 82"/>
              <a:gd name="T57" fmla="*/ 60 h 82"/>
              <a:gd name="T58" fmla="*/ 44 w 82"/>
              <a:gd name="T59" fmla="*/ 55 h 82"/>
              <a:gd name="T60" fmla="*/ 60 w 82"/>
              <a:gd name="T61" fmla="*/ 44 h 82"/>
              <a:gd name="T62" fmla="*/ 44 w 82"/>
              <a:gd name="T63" fmla="*/ 55 h 82"/>
              <a:gd name="T64" fmla="*/ 64 w 82"/>
              <a:gd name="T65" fmla="*/ 27 h 82"/>
              <a:gd name="T66" fmla="*/ 77 w 82"/>
              <a:gd name="T67" fmla="*/ 38 h 82"/>
              <a:gd name="T68" fmla="*/ 71 w 82"/>
              <a:gd name="T69" fmla="*/ 22 h 82"/>
              <a:gd name="T70" fmla="*/ 57 w 82"/>
              <a:gd name="T71" fmla="*/ 9 h 82"/>
              <a:gd name="T72" fmla="*/ 71 w 82"/>
              <a:gd name="T73" fmla="*/ 22 h 82"/>
              <a:gd name="T74" fmla="*/ 26 w 82"/>
              <a:gd name="T75" fmla="*/ 9 h 82"/>
              <a:gd name="T76" fmla="*/ 11 w 82"/>
              <a:gd name="T77" fmla="*/ 22 h 82"/>
              <a:gd name="T78" fmla="*/ 11 w 82"/>
              <a:gd name="T79" fmla="*/ 60 h 82"/>
              <a:gd name="T80" fmla="*/ 26 w 82"/>
              <a:gd name="T81" fmla="*/ 73 h 82"/>
              <a:gd name="T82" fmla="*/ 11 w 82"/>
              <a:gd name="T83" fmla="*/ 60 h 82"/>
              <a:gd name="T84" fmla="*/ 57 w 82"/>
              <a:gd name="T85" fmla="*/ 73 h 82"/>
              <a:gd name="T86" fmla="*/ 71 w 82"/>
              <a:gd name="T87" fmla="*/ 6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82">
                <a:moveTo>
                  <a:pt x="41" y="0"/>
                </a:moveTo>
                <a:cubicBezTo>
                  <a:pt x="18" y="0"/>
                  <a:pt x="0" y="18"/>
                  <a:pt x="0" y="41"/>
                </a:cubicBezTo>
                <a:cubicBezTo>
                  <a:pt x="0" y="64"/>
                  <a:pt x="18" y="82"/>
                  <a:pt x="41" y="82"/>
                </a:cubicBezTo>
                <a:cubicBezTo>
                  <a:pt x="64" y="82"/>
                  <a:pt x="82" y="64"/>
                  <a:pt x="82" y="41"/>
                </a:cubicBezTo>
                <a:cubicBezTo>
                  <a:pt x="82" y="18"/>
                  <a:pt x="64" y="0"/>
                  <a:pt x="41" y="0"/>
                </a:cubicBezTo>
                <a:close/>
                <a:moveTo>
                  <a:pt x="64" y="55"/>
                </a:moveTo>
                <a:cubicBezTo>
                  <a:pt x="65" y="51"/>
                  <a:pt x="66" y="47"/>
                  <a:pt x="66" y="44"/>
                </a:cubicBezTo>
                <a:cubicBezTo>
                  <a:pt x="77" y="44"/>
                  <a:pt x="77" y="44"/>
                  <a:pt x="77" y="44"/>
                </a:cubicBezTo>
                <a:cubicBezTo>
                  <a:pt x="76" y="47"/>
                  <a:pt x="76" y="51"/>
                  <a:pt x="74" y="55"/>
                </a:cubicBezTo>
                <a:lnTo>
                  <a:pt x="64" y="55"/>
                </a:lnTo>
                <a:close/>
                <a:moveTo>
                  <a:pt x="18" y="27"/>
                </a:moveTo>
                <a:cubicBezTo>
                  <a:pt x="17" y="31"/>
                  <a:pt x="17" y="34"/>
                  <a:pt x="16" y="38"/>
                </a:cubicBezTo>
                <a:cubicBezTo>
                  <a:pt x="6" y="38"/>
                  <a:pt x="6" y="38"/>
                  <a:pt x="6" y="38"/>
                </a:cubicBezTo>
                <a:cubicBezTo>
                  <a:pt x="6" y="34"/>
                  <a:pt x="7" y="31"/>
                  <a:pt x="8" y="27"/>
                </a:cubicBezTo>
                <a:lnTo>
                  <a:pt x="18" y="27"/>
                </a:lnTo>
                <a:close/>
                <a:moveTo>
                  <a:pt x="59" y="27"/>
                </a:moveTo>
                <a:cubicBezTo>
                  <a:pt x="60" y="31"/>
                  <a:pt x="60" y="34"/>
                  <a:pt x="60" y="38"/>
                </a:cubicBezTo>
                <a:cubicBezTo>
                  <a:pt x="44" y="38"/>
                  <a:pt x="44" y="38"/>
                  <a:pt x="44" y="38"/>
                </a:cubicBezTo>
                <a:cubicBezTo>
                  <a:pt x="44" y="27"/>
                  <a:pt x="44" y="27"/>
                  <a:pt x="44" y="27"/>
                </a:cubicBezTo>
                <a:lnTo>
                  <a:pt x="59" y="27"/>
                </a:lnTo>
                <a:close/>
                <a:moveTo>
                  <a:pt x="44" y="22"/>
                </a:moveTo>
                <a:cubicBezTo>
                  <a:pt x="44" y="5"/>
                  <a:pt x="44" y="5"/>
                  <a:pt x="44" y="5"/>
                </a:cubicBezTo>
                <a:cubicBezTo>
                  <a:pt x="45" y="6"/>
                  <a:pt x="46" y="6"/>
                  <a:pt x="48" y="7"/>
                </a:cubicBezTo>
                <a:cubicBezTo>
                  <a:pt x="50" y="9"/>
                  <a:pt x="52" y="11"/>
                  <a:pt x="54" y="14"/>
                </a:cubicBezTo>
                <a:cubicBezTo>
                  <a:pt x="55" y="17"/>
                  <a:pt x="56" y="19"/>
                  <a:pt x="57" y="22"/>
                </a:cubicBezTo>
                <a:cubicBezTo>
                  <a:pt x="44" y="22"/>
                  <a:pt x="44" y="22"/>
                  <a:pt x="44" y="22"/>
                </a:cubicBezTo>
                <a:close/>
                <a:moveTo>
                  <a:pt x="28" y="14"/>
                </a:moveTo>
                <a:cubicBezTo>
                  <a:pt x="30" y="11"/>
                  <a:pt x="32" y="9"/>
                  <a:pt x="35" y="7"/>
                </a:cubicBezTo>
                <a:cubicBezTo>
                  <a:pt x="36" y="6"/>
                  <a:pt x="37" y="6"/>
                  <a:pt x="38" y="5"/>
                </a:cubicBezTo>
                <a:cubicBezTo>
                  <a:pt x="38" y="22"/>
                  <a:pt x="38" y="22"/>
                  <a:pt x="38" y="22"/>
                </a:cubicBezTo>
                <a:cubicBezTo>
                  <a:pt x="25" y="22"/>
                  <a:pt x="25" y="22"/>
                  <a:pt x="25" y="22"/>
                </a:cubicBezTo>
                <a:cubicBezTo>
                  <a:pt x="26" y="19"/>
                  <a:pt x="27" y="17"/>
                  <a:pt x="28" y="14"/>
                </a:cubicBezTo>
                <a:close/>
                <a:moveTo>
                  <a:pt x="38" y="27"/>
                </a:moveTo>
                <a:cubicBezTo>
                  <a:pt x="38" y="38"/>
                  <a:pt x="38" y="38"/>
                  <a:pt x="38" y="38"/>
                </a:cubicBezTo>
                <a:cubicBezTo>
                  <a:pt x="22" y="38"/>
                  <a:pt x="22" y="38"/>
                  <a:pt x="22" y="38"/>
                </a:cubicBezTo>
                <a:cubicBezTo>
                  <a:pt x="22" y="34"/>
                  <a:pt x="23" y="31"/>
                  <a:pt x="23" y="27"/>
                </a:cubicBezTo>
                <a:lnTo>
                  <a:pt x="38" y="27"/>
                </a:lnTo>
                <a:close/>
                <a:moveTo>
                  <a:pt x="8" y="55"/>
                </a:moveTo>
                <a:cubicBezTo>
                  <a:pt x="7" y="51"/>
                  <a:pt x="6" y="47"/>
                  <a:pt x="6" y="44"/>
                </a:cubicBezTo>
                <a:cubicBezTo>
                  <a:pt x="16" y="44"/>
                  <a:pt x="16" y="44"/>
                  <a:pt x="16" y="44"/>
                </a:cubicBezTo>
                <a:cubicBezTo>
                  <a:pt x="17" y="47"/>
                  <a:pt x="17" y="51"/>
                  <a:pt x="18" y="55"/>
                </a:cubicBezTo>
                <a:lnTo>
                  <a:pt x="8" y="55"/>
                </a:lnTo>
                <a:close/>
                <a:moveTo>
                  <a:pt x="22" y="44"/>
                </a:moveTo>
                <a:cubicBezTo>
                  <a:pt x="38" y="44"/>
                  <a:pt x="38" y="44"/>
                  <a:pt x="38" y="44"/>
                </a:cubicBezTo>
                <a:cubicBezTo>
                  <a:pt x="38" y="55"/>
                  <a:pt x="38" y="55"/>
                  <a:pt x="38" y="55"/>
                </a:cubicBezTo>
                <a:cubicBezTo>
                  <a:pt x="23" y="55"/>
                  <a:pt x="23" y="55"/>
                  <a:pt x="23" y="55"/>
                </a:cubicBezTo>
                <a:cubicBezTo>
                  <a:pt x="23" y="51"/>
                  <a:pt x="22" y="47"/>
                  <a:pt x="22" y="44"/>
                </a:cubicBezTo>
                <a:close/>
                <a:moveTo>
                  <a:pt x="38" y="60"/>
                </a:moveTo>
                <a:cubicBezTo>
                  <a:pt x="38" y="76"/>
                  <a:pt x="38" y="76"/>
                  <a:pt x="38" y="76"/>
                </a:cubicBezTo>
                <a:cubicBezTo>
                  <a:pt x="37" y="76"/>
                  <a:pt x="36" y="75"/>
                  <a:pt x="35" y="74"/>
                </a:cubicBezTo>
                <a:cubicBezTo>
                  <a:pt x="32" y="73"/>
                  <a:pt x="30" y="70"/>
                  <a:pt x="28" y="67"/>
                </a:cubicBezTo>
                <a:cubicBezTo>
                  <a:pt x="27" y="65"/>
                  <a:pt x="26" y="63"/>
                  <a:pt x="25" y="60"/>
                </a:cubicBezTo>
                <a:cubicBezTo>
                  <a:pt x="38" y="60"/>
                  <a:pt x="38" y="60"/>
                  <a:pt x="38" y="60"/>
                </a:cubicBezTo>
                <a:close/>
                <a:moveTo>
                  <a:pt x="54" y="67"/>
                </a:moveTo>
                <a:cubicBezTo>
                  <a:pt x="52" y="70"/>
                  <a:pt x="50" y="73"/>
                  <a:pt x="48" y="74"/>
                </a:cubicBezTo>
                <a:cubicBezTo>
                  <a:pt x="46" y="75"/>
                  <a:pt x="45" y="76"/>
                  <a:pt x="44" y="76"/>
                </a:cubicBezTo>
                <a:cubicBezTo>
                  <a:pt x="44" y="60"/>
                  <a:pt x="44" y="60"/>
                  <a:pt x="44" y="60"/>
                </a:cubicBezTo>
                <a:cubicBezTo>
                  <a:pt x="57" y="60"/>
                  <a:pt x="57" y="60"/>
                  <a:pt x="57" y="60"/>
                </a:cubicBezTo>
                <a:cubicBezTo>
                  <a:pt x="56" y="63"/>
                  <a:pt x="55" y="65"/>
                  <a:pt x="54" y="67"/>
                </a:cubicBezTo>
                <a:close/>
                <a:moveTo>
                  <a:pt x="44" y="55"/>
                </a:moveTo>
                <a:cubicBezTo>
                  <a:pt x="44" y="44"/>
                  <a:pt x="44" y="44"/>
                  <a:pt x="44" y="44"/>
                </a:cubicBezTo>
                <a:cubicBezTo>
                  <a:pt x="60" y="44"/>
                  <a:pt x="60" y="44"/>
                  <a:pt x="60" y="44"/>
                </a:cubicBezTo>
                <a:cubicBezTo>
                  <a:pt x="60" y="47"/>
                  <a:pt x="60" y="51"/>
                  <a:pt x="59" y="55"/>
                </a:cubicBezTo>
                <a:lnTo>
                  <a:pt x="44" y="55"/>
                </a:lnTo>
                <a:close/>
                <a:moveTo>
                  <a:pt x="66" y="38"/>
                </a:moveTo>
                <a:cubicBezTo>
                  <a:pt x="66" y="34"/>
                  <a:pt x="65" y="31"/>
                  <a:pt x="64" y="27"/>
                </a:cubicBezTo>
                <a:cubicBezTo>
                  <a:pt x="74" y="27"/>
                  <a:pt x="74" y="27"/>
                  <a:pt x="74" y="27"/>
                </a:cubicBezTo>
                <a:cubicBezTo>
                  <a:pt x="76" y="31"/>
                  <a:pt x="76" y="34"/>
                  <a:pt x="77" y="38"/>
                </a:cubicBezTo>
                <a:lnTo>
                  <a:pt x="66" y="38"/>
                </a:lnTo>
                <a:close/>
                <a:moveTo>
                  <a:pt x="71" y="22"/>
                </a:moveTo>
                <a:cubicBezTo>
                  <a:pt x="63" y="22"/>
                  <a:pt x="63" y="22"/>
                  <a:pt x="63" y="22"/>
                </a:cubicBezTo>
                <a:cubicBezTo>
                  <a:pt x="61" y="17"/>
                  <a:pt x="59" y="12"/>
                  <a:pt x="57" y="9"/>
                </a:cubicBezTo>
                <a:cubicBezTo>
                  <a:pt x="60" y="10"/>
                  <a:pt x="63" y="13"/>
                  <a:pt x="66" y="16"/>
                </a:cubicBezTo>
                <a:cubicBezTo>
                  <a:pt x="68" y="17"/>
                  <a:pt x="70" y="19"/>
                  <a:pt x="71" y="22"/>
                </a:cubicBezTo>
                <a:close/>
                <a:moveTo>
                  <a:pt x="16" y="16"/>
                </a:moveTo>
                <a:cubicBezTo>
                  <a:pt x="19" y="13"/>
                  <a:pt x="22" y="10"/>
                  <a:pt x="26" y="9"/>
                </a:cubicBezTo>
                <a:cubicBezTo>
                  <a:pt x="23" y="12"/>
                  <a:pt x="21" y="17"/>
                  <a:pt x="19" y="22"/>
                </a:cubicBezTo>
                <a:cubicBezTo>
                  <a:pt x="11" y="22"/>
                  <a:pt x="11" y="22"/>
                  <a:pt x="11" y="22"/>
                </a:cubicBezTo>
                <a:cubicBezTo>
                  <a:pt x="12" y="19"/>
                  <a:pt x="14" y="17"/>
                  <a:pt x="16" y="16"/>
                </a:cubicBezTo>
                <a:close/>
                <a:moveTo>
                  <a:pt x="11" y="60"/>
                </a:moveTo>
                <a:cubicBezTo>
                  <a:pt x="19" y="60"/>
                  <a:pt x="19" y="60"/>
                  <a:pt x="19" y="60"/>
                </a:cubicBezTo>
                <a:cubicBezTo>
                  <a:pt x="21" y="65"/>
                  <a:pt x="23" y="69"/>
                  <a:pt x="26" y="73"/>
                </a:cubicBezTo>
                <a:cubicBezTo>
                  <a:pt x="22" y="71"/>
                  <a:pt x="19" y="69"/>
                  <a:pt x="16" y="66"/>
                </a:cubicBezTo>
                <a:cubicBezTo>
                  <a:pt x="14" y="64"/>
                  <a:pt x="12" y="62"/>
                  <a:pt x="11" y="60"/>
                </a:cubicBezTo>
                <a:close/>
                <a:moveTo>
                  <a:pt x="66" y="66"/>
                </a:moveTo>
                <a:cubicBezTo>
                  <a:pt x="63" y="69"/>
                  <a:pt x="60" y="71"/>
                  <a:pt x="57" y="73"/>
                </a:cubicBezTo>
                <a:cubicBezTo>
                  <a:pt x="59" y="69"/>
                  <a:pt x="61" y="65"/>
                  <a:pt x="63" y="60"/>
                </a:cubicBezTo>
                <a:cubicBezTo>
                  <a:pt x="71" y="60"/>
                  <a:pt x="71" y="60"/>
                  <a:pt x="71" y="60"/>
                </a:cubicBezTo>
                <a:cubicBezTo>
                  <a:pt x="70" y="62"/>
                  <a:pt x="68" y="64"/>
                  <a:pt x="66" y="66"/>
                </a:cubicBezTo>
                <a:close/>
              </a:path>
            </a:pathLst>
          </a:custGeom>
          <a:solidFill>
            <a:schemeClr val="accent2"/>
          </a:solidFill>
          <a:ln>
            <a:noFill/>
          </a:ln>
          <a:extLst/>
        </p:spPr>
        <p:txBody>
          <a:bodyPr anchor="ctr"/>
          <a:lstStyle/>
          <a:p>
            <a:pPr algn="ctr"/>
            <a:endParaRPr/>
          </a:p>
        </p:txBody>
      </p:sp>
      <p:sp>
        <p:nvSpPr>
          <p:cNvPr id="50" name="í$ľ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C6F3775-B7F1-450D-809E-3EF72660D4F6}"/>
              </a:ext>
            </a:extLst>
          </p:cNvPr>
          <p:cNvSpPr/>
          <p:nvPr/>
        </p:nvSpPr>
        <p:spPr bwMode="auto">
          <a:xfrm rot="21028807">
            <a:off x="9261359" y="2225096"/>
            <a:ext cx="109949" cy="112804"/>
          </a:xfrm>
          <a:custGeom>
            <a:avLst/>
            <a:gdLst>
              <a:gd name="T0" fmla="*/ 43 w 47"/>
              <a:gd name="T1" fmla="*/ 29 h 48"/>
              <a:gd name="T2" fmla="*/ 47 w 47"/>
              <a:gd name="T3" fmla="*/ 16 h 48"/>
              <a:gd name="T4" fmla="*/ 42 w 47"/>
              <a:gd name="T5" fmla="*/ 8 h 48"/>
              <a:gd name="T6" fmla="*/ 37 w 47"/>
              <a:gd name="T7" fmla="*/ 9 h 48"/>
              <a:gd name="T8" fmla="*/ 28 w 47"/>
              <a:gd name="T9" fmla="*/ 0 h 48"/>
              <a:gd name="T10" fmla="*/ 19 w 47"/>
              <a:gd name="T11" fmla="*/ 0 h 48"/>
              <a:gd name="T12" fmla="*/ 18 w 47"/>
              <a:gd name="T13" fmla="*/ 5 h 48"/>
              <a:gd name="T14" fmla="*/ 5 w 47"/>
              <a:gd name="T15" fmla="*/ 8 h 48"/>
              <a:gd name="T16" fmla="*/ 0 w 47"/>
              <a:gd name="T17" fmla="*/ 16 h 48"/>
              <a:gd name="T18" fmla="*/ 4 w 47"/>
              <a:gd name="T19" fmla="*/ 20 h 48"/>
              <a:gd name="T20" fmla="*/ 0 w 47"/>
              <a:gd name="T21" fmla="*/ 32 h 48"/>
              <a:gd name="T22" fmla="*/ 5 w 47"/>
              <a:gd name="T23" fmla="*/ 40 h 48"/>
              <a:gd name="T24" fmla="*/ 10 w 47"/>
              <a:gd name="T25" fmla="*/ 39 h 48"/>
              <a:gd name="T26" fmla="*/ 19 w 47"/>
              <a:gd name="T27" fmla="*/ 48 h 48"/>
              <a:gd name="T28" fmla="*/ 28 w 47"/>
              <a:gd name="T29" fmla="*/ 48 h 48"/>
              <a:gd name="T30" fmla="*/ 29 w 47"/>
              <a:gd name="T31" fmla="*/ 44 h 48"/>
              <a:gd name="T32" fmla="*/ 42 w 47"/>
              <a:gd name="T33" fmla="*/ 40 h 48"/>
              <a:gd name="T34" fmla="*/ 47 w 47"/>
              <a:gd name="T35" fmla="*/ 32 h 48"/>
              <a:gd name="T36" fmla="*/ 43 w 47"/>
              <a:gd name="T37" fmla="*/ 29 h 48"/>
              <a:gd name="T38" fmla="*/ 23 w 47"/>
              <a:gd name="T39" fmla="*/ 34 h 48"/>
              <a:gd name="T40" fmla="*/ 14 w 47"/>
              <a:gd name="T41" fmla="*/ 24 h 48"/>
              <a:gd name="T42" fmla="*/ 23 w 47"/>
              <a:gd name="T43" fmla="*/ 14 h 48"/>
              <a:gd name="T44" fmla="*/ 33 w 47"/>
              <a:gd name="T45" fmla="*/ 24 h 48"/>
              <a:gd name="T46" fmla="*/ 23 w 47"/>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48">
                <a:moveTo>
                  <a:pt x="43" y="29"/>
                </a:moveTo>
                <a:cubicBezTo>
                  <a:pt x="41" y="24"/>
                  <a:pt x="42" y="19"/>
                  <a:pt x="47" y="16"/>
                </a:cubicBezTo>
                <a:cubicBezTo>
                  <a:pt x="42" y="8"/>
                  <a:pt x="42" y="8"/>
                  <a:pt x="42" y="8"/>
                </a:cubicBezTo>
                <a:cubicBezTo>
                  <a:pt x="41" y="9"/>
                  <a:pt x="39" y="9"/>
                  <a:pt x="37" y="9"/>
                </a:cubicBezTo>
                <a:cubicBezTo>
                  <a:pt x="32" y="9"/>
                  <a:pt x="28" y="5"/>
                  <a:pt x="28" y="0"/>
                </a:cubicBezTo>
                <a:cubicBezTo>
                  <a:pt x="19" y="0"/>
                  <a:pt x="19" y="0"/>
                  <a:pt x="19" y="0"/>
                </a:cubicBezTo>
                <a:cubicBezTo>
                  <a:pt x="19" y="2"/>
                  <a:pt x="18" y="3"/>
                  <a:pt x="18" y="5"/>
                </a:cubicBezTo>
                <a:cubicBezTo>
                  <a:pt x="15" y="9"/>
                  <a:pt x="9" y="11"/>
                  <a:pt x="5" y="8"/>
                </a:cubicBezTo>
                <a:cubicBezTo>
                  <a:pt x="0" y="16"/>
                  <a:pt x="0" y="16"/>
                  <a:pt x="0" y="16"/>
                </a:cubicBezTo>
                <a:cubicBezTo>
                  <a:pt x="2" y="17"/>
                  <a:pt x="3" y="18"/>
                  <a:pt x="4" y="20"/>
                </a:cubicBezTo>
                <a:cubicBezTo>
                  <a:pt x="6" y="24"/>
                  <a:pt x="5" y="30"/>
                  <a:pt x="0" y="32"/>
                </a:cubicBezTo>
                <a:cubicBezTo>
                  <a:pt x="5" y="40"/>
                  <a:pt x="5" y="40"/>
                  <a:pt x="5" y="40"/>
                </a:cubicBezTo>
                <a:cubicBezTo>
                  <a:pt x="6" y="40"/>
                  <a:pt x="8" y="39"/>
                  <a:pt x="10" y="39"/>
                </a:cubicBezTo>
                <a:cubicBezTo>
                  <a:pt x="15" y="39"/>
                  <a:pt x="19" y="43"/>
                  <a:pt x="19" y="48"/>
                </a:cubicBezTo>
                <a:cubicBezTo>
                  <a:pt x="28" y="48"/>
                  <a:pt x="28" y="48"/>
                  <a:pt x="28" y="48"/>
                </a:cubicBezTo>
                <a:cubicBezTo>
                  <a:pt x="28" y="47"/>
                  <a:pt x="29" y="45"/>
                  <a:pt x="29" y="44"/>
                </a:cubicBezTo>
                <a:cubicBezTo>
                  <a:pt x="32" y="39"/>
                  <a:pt x="38" y="38"/>
                  <a:pt x="42" y="40"/>
                </a:cubicBezTo>
                <a:cubicBezTo>
                  <a:pt x="47" y="32"/>
                  <a:pt x="47" y="32"/>
                  <a:pt x="47" y="32"/>
                </a:cubicBezTo>
                <a:cubicBezTo>
                  <a:pt x="45" y="31"/>
                  <a:pt x="44" y="30"/>
                  <a:pt x="43" y="29"/>
                </a:cubicBezTo>
                <a:close/>
                <a:moveTo>
                  <a:pt x="23" y="34"/>
                </a:moveTo>
                <a:cubicBezTo>
                  <a:pt x="18" y="34"/>
                  <a:pt x="14" y="30"/>
                  <a:pt x="14" y="24"/>
                </a:cubicBezTo>
                <a:cubicBezTo>
                  <a:pt x="14" y="19"/>
                  <a:pt x="18" y="14"/>
                  <a:pt x="23" y="14"/>
                </a:cubicBezTo>
                <a:cubicBezTo>
                  <a:pt x="29" y="14"/>
                  <a:pt x="33" y="19"/>
                  <a:pt x="33" y="24"/>
                </a:cubicBezTo>
                <a:cubicBezTo>
                  <a:pt x="33" y="30"/>
                  <a:pt x="29" y="34"/>
                  <a:pt x="23" y="34"/>
                </a:cubicBezTo>
                <a:close/>
              </a:path>
            </a:pathLst>
          </a:custGeom>
          <a:solidFill>
            <a:schemeClr val="accent2"/>
          </a:solidFill>
          <a:ln>
            <a:noFill/>
          </a:ln>
          <a:extLst/>
        </p:spPr>
        <p:txBody>
          <a:bodyPr anchor="ctr"/>
          <a:lstStyle/>
          <a:p>
            <a:pPr algn="ctr"/>
            <a:endParaRPr/>
          </a:p>
        </p:txBody>
      </p:sp>
      <p:sp>
        <p:nvSpPr>
          <p:cNvPr id="51" name="ïšļ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8017E8D-6C13-4D6A-8417-6E66B277E064}"/>
              </a:ext>
            </a:extLst>
          </p:cNvPr>
          <p:cNvSpPr/>
          <p:nvPr/>
        </p:nvSpPr>
        <p:spPr bwMode="auto">
          <a:xfrm rot="19858108">
            <a:off x="9087279" y="2545655"/>
            <a:ext cx="181344" cy="182772"/>
          </a:xfrm>
          <a:custGeom>
            <a:avLst/>
            <a:gdLst>
              <a:gd name="T0" fmla="*/ 67 w 127"/>
              <a:gd name="T1" fmla="*/ 0 h 128"/>
              <a:gd name="T2" fmla="*/ 55 w 127"/>
              <a:gd name="T3" fmla="*/ 13 h 128"/>
              <a:gd name="T4" fmla="*/ 67 w 127"/>
              <a:gd name="T5" fmla="*/ 25 h 128"/>
              <a:gd name="T6" fmla="*/ 39 w 127"/>
              <a:gd name="T7" fmla="*/ 56 h 128"/>
              <a:gd name="T8" fmla="*/ 11 w 127"/>
              <a:gd name="T9" fmla="*/ 56 h 128"/>
              <a:gd name="T10" fmla="*/ 32 w 127"/>
              <a:gd name="T11" fmla="*/ 79 h 128"/>
              <a:gd name="T12" fmla="*/ 0 w 127"/>
              <a:gd name="T13" fmla="*/ 123 h 128"/>
              <a:gd name="T14" fmla="*/ 0 w 127"/>
              <a:gd name="T15" fmla="*/ 128 h 128"/>
              <a:gd name="T16" fmla="*/ 5 w 127"/>
              <a:gd name="T17" fmla="*/ 128 h 128"/>
              <a:gd name="T18" fmla="*/ 49 w 127"/>
              <a:gd name="T19" fmla="*/ 93 h 128"/>
              <a:gd name="T20" fmla="*/ 72 w 127"/>
              <a:gd name="T21" fmla="*/ 116 h 128"/>
              <a:gd name="T22" fmla="*/ 72 w 127"/>
              <a:gd name="T23" fmla="*/ 88 h 128"/>
              <a:gd name="T24" fmla="*/ 103 w 127"/>
              <a:gd name="T25" fmla="*/ 61 h 128"/>
              <a:gd name="T26" fmla="*/ 114 w 127"/>
              <a:gd name="T27" fmla="*/ 72 h 128"/>
              <a:gd name="T28" fmla="*/ 127 w 127"/>
              <a:gd name="T29" fmla="*/ 61 h 128"/>
              <a:gd name="T30" fmla="*/ 67 w 127"/>
              <a:gd name="T31" fmla="*/ 0 h 128"/>
              <a:gd name="T32" fmla="*/ 55 w 127"/>
              <a:gd name="T33" fmla="*/ 69 h 128"/>
              <a:gd name="T34" fmla="*/ 47 w 127"/>
              <a:gd name="T35" fmla="*/ 61 h 128"/>
              <a:gd name="T36" fmla="*/ 75 w 127"/>
              <a:gd name="T37" fmla="*/ 33 h 128"/>
              <a:gd name="T38" fmla="*/ 83 w 127"/>
              <a:gd name="T39" fmla="*/ 41 h 128"/>
              <a:gd name="T40" fmla="*/ 55 w 127"/>
              <a:gd name="T41" fmla="*/ 6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8">
                <a:moveTo>
                  <a:pt x="67" y="0"/>
                </a:moveTo>
                <a:lnTo>
                  <a:pt x="55" y="13"/>
                </a:lnTo>
                <a:lnTo>
                  <a:pt x="67" y="25"/>
                </a:lnTo>
                <a:lnTo>
                  <a:pt x="39" y="56"/>
                </a:lnTo>
                <a:lnTo>
                  <a:pt x="11" y="56"/>
                </a:lnTo>
                <a:lnTo>
                  <a:pt x="32" y="79"/>
                </a:lnTo>
                <a:lnTo>
                  <a:pt x="0" y="123"/>
                </a:lnTo>
                <a:lnTo>
                  <a:pt x="0" y="128"/>
                </a:lnTo>
                <a:lnTo>
                  <a:pt x="5" y="128"/>
                </a:lnTo>
                <a:lnTo>
                  <a:pt x="49" y="93"/>
                </a:lnTo>
                <a:lnTo>
                  <a:pt x="72" y="116"/>
                </a:lnTo>
                <a:lnTo>
                  <a:pt x="72" y="88"/>
                </a:lnTo>
                <a:lnTo>
                  <a:pt x="103" y="61"/>
                </a:lnTo>
                <a:lnTo>
                  <a:pt x="114" y="72"/>
                </a:lnTo>
                <a:lnTo>
                  <a:pt x="127" y="61"/>
                </a:lnTo>
                <a:lnTo>
                  <a:pt x="67" y="0"/>
                </a:lnTo>
                <a:close/>
                <a:moveTo>
                  <a:pt x="55" y="69"/>
                </a:moveTo>
                <a:lnTo>
                  <a:pt x="47" y="61"/>
                </a:lnTo>
                <a:lnTo>
                  <a:pt x="75" y="33"/>
                </a:lnTo>
                <a:lnTo>
                  <a:pt x="83" y="41"/>
                </a:lnTo>
                <a:lnTo>
                  <a:pt x="55" y="69"/>
                </a:lnTo>
                <a:close/>
              </a:path>
            </a:pathLst>
          </a:custGeom>
          <a:solidFill>
            <a:schemeClr val="accent2"/>
          </a:solidFill>
          <a:ln>
            <a:noFill/>
          </a:ln>
          <a:extLst/>
        </p:spPr>
        <p:txBody>
          <a:bodyPr anchor="ctr"/>
          <a:lstStyle/>
          <a:p>
            <a:pPr algn="ctr"/>
            <a:endParaRPr/>
          </a:p>
        </p:txBody>
      </p:sp>
      <p:sp>
        <p:nvSpPr>
          <p:cNvPr id="52" name="ï$ḷ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B4E0185-B5C4-425D-8F38-5188EC4BEA33}"/>
              </a:ext>
            </a:extLst>
          </p:cNvPr>
          <p:cNvSpPr/>
          <p:nvPr/>
        </p:nvSpPr>
        <p:spPr bwMode="auto">
          <a:xfrm rot="21028807">
            <a:off x="9257776" y="2567643"/>
            <a:ext cx="139934" cy="142791"/>
          </a:xfrm>
          <a:custGeom>
            <a:avLst/>
            <a:gdLst>
              <a:gd name="T0" fmla="*/ 30 w 60"/>
              <a:gd name="T1" fmla="*/ 0 h 61"/>
              <a:gd name="T2" fmla="*/ 0 w 60"/>
              <a:gd name="T3" fmla="*/ 31 h 61"/>
              <a:gd name="T4" fmla="*/ 30 w 60"/>
              <a:gd name="T5" fmla="*/ 61 h 61"/>
              <a:gd name="T6" fmla="*/ 60 w 60"/>
              <a:gd name="T7" fmla="*/ 31 h 61"/>
              <a:gd name="T8" fmla="*/ 30 w 60"/>
              <a:gd name="T9" fmla="*/ 0 h 61"/>
              <a:gd name="T10" fmla="*/ 30 w 60"/>
              <a:gd name="T11" fmla="*/ 55 h 61"/>
              <a:gd name="T12" fmla="*/ 5 w 60"/>
              <a:gd name="T13" fmla="*/ 31 h 61"/>
              <a:gd name="T14" fmla="*/ 30 w 60"/>
              <a:gd name="T15" fmla="*/ 6 h 61"/>
              <a:gd name="T16" fmla="*/ 55 w 60"/>
              <a:gd name="T17" fmla="*/ 31 h 61"/>
              <a:gd name="T18" fmla="*/ 30 w 60"/>
              <a:gd name="T19" fmla="*/ 55 h 61"/>
              <a:gd name="T20" fmla="*/ 26 w 60"/>
              <a:gd name="T21" fmla="*/ 15 h 61"/>
              <a:gd name="T22" fmla="*/ 34 w 60"/>
              <a:gd name="T23" fmla="*/ 15 h 61"/>
              <a:gd name="T24" fmla="*/ 34 w 60"/>
              <a:gd name="T25" fmla="*/ 23 h 61"/>
              <a:gd name="T26" fmla="*/ 26 w 60"/>
              <a:gd name="T27" fmla="*/ 23 h 61"/>
              <a:gd name="T28" fmla="*/ 26 w 60"/>
              <a:gd name="T29" fmla="*/ 15 h 61"/>
              <a:gd name="T30" fmla="*/ 38 w 60"/>
              <a:gd name="T31" fmla="*/ 46 h 61"/>
              <a:gd name="T32" fmla="*/ 22 w 60"/>
              <a:gd name="T33" fmla="*/ 46 h 61"/>
              <a:gd name="T34" fmla="*/ 22 w 60"/>
              <a:gd name="T35" fmla="*/ 42 h 61"/>
              <a:gd name="T36" fmla="*/ 26 w 60"/>
              <a:gd name="T37" fmla="*/ 42 h 61"/>
              <a:gd name="T38" fmla="*/ 26 w 60"/>
              <a:gd name="T39" fmla="*/ 31 h 61"/>
              <a:gd name="T40" fmla="*/ 22 w 60"/>
              <a:gd name="T41" fmla="*/ 31 h 61"/>
              <a:gd name="T42" fmla="*/ 22 w 60"/>
              <a:gd name="T43" fmla="*/ 27 h 61"/>
              <a:gd name="T44" fmla="*/ 34 w 60"/>
              <a:gd name="T45" fmla="*/ 27 h 61"/>
              <a:gd name="T46" fmla="*/ 34 w 60"/>
              <a:gd name="T47" fmla="*/ 42 h 61"/>
              <a:gd name="T48" fmla="*/ 38 w 60"/>
              <a:gd name="T49" fmla="*/ 42 h 61"/>
              <a:gd name="T50" fmla="*/ 38 w 60"/>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61">
                <a:moveTo>
                  <a:pt x="30" y="0"/>
                </a:moveTo>
                <a:cubicBezTo>
                  <a:pt x="13" y="0"/>
                  <a:pt x="0" y="14"/>
                  <a:pt x="0" y="31"/>
                </a:cubicBezTo>
                <a:cubicBezTo>
                  <a:pt x="0" y="47"/>
                  <a:pt x="13" y="61"/>
                  <a:pt x="30" y="61"/>
                </a:cubicBezTo>
                <a:cubicBezTo>
                  <a:pt x="47" y="61"/>
                  <a:pt x="60" y="47"/>
                  <a:pt x="60" y="31"/>
                </a:cubicBezTo>
                <a:cubicBezTo>
                  <a:pt x="60" y="14"/>
                  <a:pt x="47" y="0"/>
                  <a:pt x="30" y="0"/>
                </a:cubicBezTo>
                <a:close/>
                <a:moveTo>
                  <a:pt x="30" y="55"/>
                </a:moveTo>
                <a:cubicBezTo>
                  <a:pt x="16" y="55"/>
                  <a:pt x="5" y="44"/>
                  <a:pt x="5" y="31"/>
                </a:cubicBezTo>
                <a:cubicBezTo>
                  <a:pt x="5" y="17"/>
                  <a:pt x="16" y="6"/>
                  <a:pt x="30" y="6"/>
                </a:cubicBezTo>
                <a:cubicBezTo>
                  <a:pt x="44" y="6"/>
                  <a:pt x="55" y="17"/>
                  <a:pt x="55" y="31"/>
                </a:cubicBezTo>
                <a:cubicBezTo>
                  <a:pt x="55" y="44"/>
                  <a:pt x="44" y="55"/>
                  <a:pt x="30" y="55"/>
                </a:cubicBezTo>
                <a:close/>
                <a:moveTo>
                  <a:pt x="26" y="15"/>
                </a:moveTo>
                <a:cubicBezTo>
                  <a:pt x="34" y="15"/>
                  <a:pt x="34" y="15"/>
                  <a:pt x="34" y="15"/>
                </a:cubicBezTo>
                <a:cubicBezTo>
                  <a:pt x="34" y="23"/>
                  <a:pt x="34" y="23"/>
                  <a:pt x="34" y="23"/>
                </a:cubicBezTo>
                <a:cubicBezTo>
                  <a:pt x="26" y="23"/>
                  <a:pt x="26" y="23"/>
                  <a:pt x="26" y="23"/>
                </a:cubicBezTo>
                <a:lnTo>
                  <a:pt x="26" y="15"/>
                </a:lnTo>
                <a:close/>
                <a:moveTo>
                  <a:pt x="38" y="46"/>
                </a:moveTo>
                <a:cubicBezTo>
                  <a:pt x="22" y="46"/>
                  <a:pt x="22" y="46"/>
                  <a:pt x="22" y="46"/>
                </a:cubicBezTo>
                <a:cubicBezTo>
                  <a:pt x="22" y="42"/>
                  <a:pt x="22" y="42"/>
                  <a:pt x="22" y="42"/>
                </a:cubicBezTo>
                <a:cubicBezTo>
                  <a:pt x="26" y="42"/>
                  <a:pt x="26" y="42"/>
                  <a:pt x="26" y="42"/>
                </a:cubicBezTo>
                <a:cubicBezTo>
                  <a:pt x="26" y="31"/>
                  <a:pt x="26" y="31"/>
                  <a:pt x="26" y="31"/>
                </a:cubicBezTo>
                <a:cubicBezTo>
                  <a:pt x="22" y="31"/>
                  <a:pt x="22" y="31"/>
                  <a:pt x="22" y="31"/>
                </a:cubicBezTo>
                <a:cubicBezTo>
                  <a:pt x="22" y="27"/>
                  <a:pt x="22" y="27"/>
                  <a:pt x="22" y="27"/>
                </a:cubicBezTo>
                <a:cubicBezTo>
                  <a:pt x="34" y="27"/>
                  <a:pt x="34" y="27"/>
                  <a:pt x="34" y="27"/>
                </a:cubicBezTo>
                <a:cubicBezTo>
                  <a:pt x="34" y="42"/>
                  <a:pt x="34" y="42"/>
                  <a:pt x="34" y="42"/>
                </a:cubicBezTo>
                <a:cubicBezTo>
                  <a:pt x="38" y="42"/>
                  <a:pt x="38" y="42"/>
                  <a:pt x="38" y="42"/>
                </a:cubicBezTo>
                <a:lnTo>
                  <a:pt x="38" y="46"/>
                </a:lnTo>
                <a:close/>
              </a:path>
            </a:pathLst>
          </a:custGeom>
          <a:solidFill>
            <a:schemeClr val="accent2"/>
          </a:solidFill>
          <a:ln>
            <a:noFill/>
          </a:ln>
          <a:extLst/>
        </p:spPr>
        <p:txBody>
          <a:bodyPr anchor="ctr"/>
          <a:lstStyle/>
          <a:p>
            <a:pPr algn="ctr"/>
            <a:endParaRPr/>
          </a:p>
        </p:txBody>
      </p:sp>
      <p:sp>
        <p:nvSpPr>
          <p:cNvPr id="53" name="íṧľ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6B86F73-D378-4AF9-A4B4-61E918969126}"/>
              </a:ext>
            </a:extLst>
          </p:cNvPr>
          <p:cNvSpPr/>
          <p:nvPr/>
        </p:nvSpPr>
        <p:spPr bwMode="auto">
          <a:xfrm rot="17100000">
            <a:off x="9905538" y="1455241"/>
            <a:ext cx="125656" cy="122799"/>
          </a:xfrm>
          <a:custGeom>
            <a:avLst/>
            <a:gdLst>
              <a:gd name="T0" fmla="*/ 27 w 54"/>
              <a:gd name="T1" fmla="*/ 0 h 53"/>
              <a:gd name="T2" fmla="*/ 0 w 54"/>
              <a:gd name="T3" fmla="*/ 27 h 53"/>
              <a:gd name="T4" fmla="*/ 27 w 54"/>
              <a:gd name="T5" fmla="*/ 53 h 53"/>
              <a:gd name="T6" fmla="*/ 54 w 54"/>
              <a:gd name="T7" fmla="*/ 27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7 h 53"/>
              <a:gd name="T20" fmla="*/ 41 w 54"/>
              <a:gd name="T21" fmla="*/ 12 h 53"/>
              <a:gd name="T22" fmla="*/ 47 w 54"/>
              <a:gd name="T23" fmla="*/ 24 h 53"/>
              <a:gd name="T24" fmla="*/ 37 w 54"/>
              <a:gd name="T25" fmla="*/ 38 h 53"/>
              <a:gd name="T26" fmla="*/ 38 w 54"/>
              <a:gd name="T27" fmla="*/ 43 h 53"/>
              <a:gd name="T28" fmla="*/ 27 w 54"/>
              <a:gd name="T29" fmla="*/ 47 h 53"/>
              <a:gd name="T30" fmla="*/ 16 w 54"/>
              <a:gd name="T31" fmla="*/ 43 h 53"/>
              <a:gd name="T32" fmla="*/ 29 w 54"/>
              <a:gd name="T33" fmla="*/ 33 h 53"/>
              <a:gd name="T34" fmla="*/ 30 w 54"/>
              <a:gd name="T35" fmla="*/ 35 h 53"/>
              <a:gd name="T36" fmla="*/ 30 w 54"/>
              <a:gd name="T37" fmla="*/ 38 h 53"/>
              <a:gd name="T38" fmla="*/ 29 w 54"/>
              <a:gd name="T39" fmla="*/ 40 h 53"/>
              <a:gd name="T40" fmla="*/ 25 w 54"/>
              <a:gd name="T41" fmla="*/ 40 h 53"/>
              <a:gd name="T42" fmla="*/ 24 w 54"/>
              <a:gd name="T43" fmla="*/ 38 h 53"/>
              <a:gd name="T44" fmla="*/ 24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7"/>
                </a:cubicBezTo>
                <a:cubicBezTo>
                  <a:pt x="0" y="41"/>
                  <a:pt x="12" y="53"/>
                  <a:pt x="27" y="53"/>
                </a:cubicBezTo>
                <a:cubicBezTo>
                  <a:pt x="42" y="53"/>
                  <a:pt x="54" y="41"/>
                  <a:pt x="54" y="27"/>
                </a:cubicBezTo>
                <a:cubicBezTo>
                  <a:pt x="54" y="12"/>
                  <a:pt x="42" y="0"/>
                  <a:pt x="27" y="0"/>
                </a:cubicBezTo>
                <a:close/>
                <a:moveTo>
                  <a:pt x="16" y="43"/>
                </a:moveTo>
                <a:cubicBezTo>
                  <a:pt x="17" y="42"/>
                  <a:pt x="17" y="40"/>
                  <a:pt x="17" y="38"/>
                </a:cubicBezTo>
                <a:cubicBezTo>
                  <a:pt x="17" y="32"/>
                  <a:pt x="13" y="26"/>
                  <a:pt x="7" y="24"/>
                </a:cubicBezTo>
                <a:cubicBezTo>
                  <a:pt x="8" y="20"/>
                  <a:pt x="10" y="16"/>
                  <a:pt x="13" y="12"/>
                </a:cubicBezTo>
                <a:cubicBezTo>
                  <a:pt x="17" y="9"/>
                  <a:pt x="22" y="7"/>
                  <a:pt x="27" y="7"/>
                </a:cubicBezTo>
                <a:cubicBezTo>
                  <a:pt x="32" y="7"/>
                  <a:pt x="37" y="9"/>
                  <a:pt x="41" y="12"/>
                </a:cubicBezTo>
                <a:cubicBezTo>
                  <a:pt x="44" y="16"/>
                  <a:pt x="46" y="20"/>
                  <a:pt x="47" y="24"/>
                </a:cubicBezTo>
                <a:cubicBezTo>
                  <a:pt x="41" y="26"/>
                  <a:pt x="37" y="32"/>
                  <a:pt x="37" y="38"/>
                </a:cubicBezTo>
                <a:cubicBezTo>
                  <a:pt x="37" y="40"/>
                  <a:pt x="37" y="42"/>
                  <a:pt x="38" y="43"/>
                </a:cubicBezTo>
                <a:cubicBezTo>
                  <a:pt x="35" y="45"/>
                  <a:pt x="31" y="47"/>
                  <a:pt x="27" y="47"/>
                </a:cubicBezTo>
                <a:cubicBezTo>
                  <a:pt x="23" y="47"/>
                  <a:pt x="19" y="45"/>
                  <a:pt x="16" y="43"/>
                </a:cubicBezTo>
                <a:close/>
                <a:moveTo>
                  <a:pt x="29" y="33"/>
                </a:moveTo>
                <a:cubicBezTo>
                  <a:pt x="30" y="33"/>
                  <a:pt x="30" y="34"/>
                  <a:pt x="30" y="35"/>
                </a:cubicBezTo>
                <a:cubicBezTo>
                  <a:pt x="30" y="38"/>
                  <a:pt x="30" y="38"/>
                  <a:pt x="30" y="38"/>
                </a:cubicBezTo>
                <a:cubicBezTo>
                  <a:pt x="30" y="39"/>
                  <a:pt x="30" y="40"/>
                  <a:pt x="29" y="40"/>
                </a:cubicBezTo>
                <a:cubicBezTo>
                  <a:pt x="25" y="40"/>
                  <a:pt x="25" y="40"/>
                  <a:pt x="25" y="40"/>
                </a:cubicBezTo>
                <a:cubicBezTo>
                  <a:pt x="25" y="40"/>
                  <a:pt x="24" y="39"/>
                  <a:pt x="24" y="38"/>
                </a:cubicBezTo>
                <a:cubicBezTo>
                  <a:pt x="24" y="35"/>
                  <a:pt x="24" y="35"/>
                  <a:pt x="24" y="35"/>
                </a:cubicBezTo>
                <a:cubicBezTo>
                  <a:pt x="24" y="34"/>
                  <a:pt x="24" y="33"/>
                  <a:pt x="25" y="33"/>
                </a:cubicBezTo>
                <a:cubicBezTo>
                  <a:pt x="26" y="10"/>
                  <a:pt x="26" y="10"/>
                  <a:pt x="26" y="10"/>
                </a:cubicBezTo>
                <a:cubicBezTo>
                  <a:pt x="28" y="10"/>
                  <a:pt x="28" y="10"/>
                  <a:pt x="28" y="10"/>
                </a:cubicBezTo>
                <a:lnTo>
                  <a:pt x="29" y="33"/>
                </a:lnTo>
                <a:close/>
              </a:path>
            </a:pathLst>
          </a:custGeom>
          <a:solidFill>
            <a:schemeClr val="accent2"/>
          </a:solidFill>
          <a:ln>
            <a:noFill/>
          </a:ln>
          <a:extLst/>
        </p:spPr>
        <p:txBody>
          <a:bodyPr anchor="ctr"/>
          <a:lstStyle/>
          <a:p>
            <a:pPr algn="ctr"/>
            <a:endParaRPr/>
          </a:p>
        </p:txBody>
      </p:sp>
      <p:sp>
        <p:nvSpPr>
          <p:cNvPr id="54" name="îśļ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D590BF1-0CD1-4B3B-B8E7-C513153C5594}"/>
              </a:ext>
            </a:extLst>
          </p:cNvPr>
          <p:cNvSpPr/>
          <p:nvPr/>
        </p:nvSpPr>
        <p:spPr bwMode="auto">
          <a:xfrm rot="17100000">
            <a:off x="8976020" y="1385939"/>
            <a:ext cx="109949" cy="88530"/>
          </a:xfrm>
          <a:custGeom>
            <a:avLst/>
            <a:gdLst>
              <a:gd name="T0" fmla="*/ 30 w 77"/>
              <a:gd name="T1" fmla="*/ 62 h 62"/>
              <a:gd name="T2" fmla="*/ 0 w 77"/>
              <a:gd name="T3" fmla="*/ 31 h 62"/>
              <a:gd name="T4" fmla="*/ 15 w 77"/>
              <a:gd name="T5" fmla="*/ 17 h 62"/>
              <a:gd name="T6" fmla="*/ 30 w 77"/>
              <a:gd name="T7" fmla="*/ 33 h 62"/>
              <a:gd name="T8" fmla="*/ 62 w 77"/>
              <a:gd name="T9" fmla="*/ 0 h 62"/>
              <a:gd name="T10" fmla="*/ 77 w 77"/>
              <a:gd name="T11" fmla="*/ 15 h 62"/>
              <a:gd name="T12" fmla="*/ 30 w 77"/>
              <a:gd name="T13" fmla="*/ 62 h 62"/>
              <a:gd name="T14" fmla="*/ 9 w 77"/>
              <a:gd name="T15" fmla="*/ 31 h 62"/>
              <a:gd name="T16" fmla="*/ 30 w 77"/>
              <a:gd name="T17" fmla="*/ 54 h 62"/>
              <a:gd name="T18" fmla="*/ 69 w 77"/>
              <a:gd name="T19" fmla="*/ 15 h 62"/>
              <a:gd name="T20" fmla="*/ 62 w 77"/>
              <a:gd name="T21" fmla="*/ 8 h 62"/>
              <a:gd name="T22" fmla="*/ 30 w 77"/>
              <a:gd name="T23" fmla="*/ 41 h 62"/>
              <a:gd name="T24" fmla="*/ 15 w 77"/>
              <a:gd name="T25" fmla="*/ 25 h 62"/>
              <a:gd name="T26" fmla="*/ 9 w 77"/>
              <a:gd name="T27"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62">
                <a:moveTo>
                  <a:pt x="30" y="62"/>
                </a:moveTo>
                <a:lnTo>
                  <a:pt x="0" y="31"/>
                </a:lnTo>
                <a:lnTo>
                  <a:pt x="15" y="17"/>
                </a:lnTo>
                <a:lnTo>
                  <a:pt x="30" y="33"/>
                </a:lnTo>
                <a:lnTo>
                  <a:pt x="62" y="0"/>
                </a:lnTo>
                <a:lnTo>
                  <a:pt x="77" y="15"/>
                </a:lnTo>
                <a:lnTo>
                  <a:pt x="30" y="62"/>
                </a:lnTo>
                <a:close/>
                <a:moveTo>
                  <a:pt x="9" y="31"/>
                </a:moveTo>
                <a:lnTo>
                  <a:pt x="30" y="54"/>
                </a:lnTo>
                <a:lnTo>
                  <a:pt x="69" y="15"/>
                </a:lnTo>
                <a:lnTo>
                  <a:pt x="62" y="8"/>
                </a:lnTo>
                <a:lnTo>
                  <a:pt x="30" y="41"/>
                </a:lnTo>
                <a:lnTo>
                  <a:pt x="15" y="25"/>
                </a:lnTo>
                <a:lnTo>
                  <a:pt x="9" y="31"/>
                </a:lnTo>
                <a:close/>
              </a:path>
            </a:pathLst>
          </a:custGeom>
          <a:solidFill>
            <a:schemeClr val="accent2"/>
          </a:solidFill>
          <a:ln>
            <a:noFill/>
          </a:ln>
          <a:extLst/>
        </p:spPr>
        <p:txBody>
          <a:bodyPr anchor="ctr"/>
          <a:lstStyle/>
          <a:p>
            <a:pPr algn="ctr"/>
            <a:endParaRPr/>
          </a:p>
        </p:txBody>
      </p:sp>
      <p:sp>
        <p:nvSpPr>
          <p:cNvPr id="55" name="iŝḷ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0A141F3-AECD-491A-98A2-C88C98F5D810}"/>
              </a:ext>
            </a:extLst>
          </p:cNvPr>
          <p:cNvSpPr/>
          <p:nvPr/>
        </p:nvSpPr>
        <p:spPr bwMode="auto">
          <a:xfrm rot="17100000">
            <a:off x="9631714" y="1197154"/>
            <a:ext cx="162781" cy="165637"/>
          </a:xfrm>
          <a:custGeom>
            <a:avLst/>
            <a:gdLst>
              <a:gd name="T0" fmla="*/ 53 w 70"/>
              <a:gd name="T1" fmla="*/ 45 h 71"/>
              <a:gd name="T2" fmla="*/ 41 w 70"/>
              <a:gd name="T3" fmla="*/ 32 h 71"/>
              <a:gd name="T4" fmla="*/ 70 w 70"/>
              <a:gd name="T5" fmla="*/ 10 h 71"/>
              <a:gd name="T6" fmla="*/ 62 w 70"/>
              <a:gd name="T7" fmla="*/ 1 h 71"/>
              <a:gd name="T8" fmla="*/ 25 w 70"/>
              <a:gd name="T9" fmla="*/ 16 h 71"/>
              <a:gd name="T10" fmla="*/ 13 w 70"/>
              <a:gd name="T11" fmla="*/ 5 h 71"/>
              <a:gd name="T12" fmla="*/ 2 w 70"/>
              <a:gd name="T13" fmla="*/ 3 h 71"/>
              <a:gd name="T14" fmla="*/ 4 w 70"/>
              <a:gd name="T15" fmla="*/ 13 h 71"/>
              <a:gd name="T16" fmla="*/ 16 w 70"/>
              <a:gd name="T17" fmla="*/ 25 h 71"/>
              <a:gd name="T18" fmla="*/ 1 w 70"/>
              <a:gd name="T19" fmla="*/ 62 h 71"/>
              <a:gd name="T20" fmla="*/ 10 w 70"/>
              <a:gd name="T21" fmla="*/ 71 h 71"/>
              <a:gd name="T22" fmla="*/ 32 w 70"/>
              <a:gd name="T23" fmla="*/ 41 h 71"/>
              <a:gd name="T24" fmla="*/ 44 w 70"/>
              <a:gd name="T25" fmla="*/ 53 h 71"/>
              <a:gd name="T26" fmla="*/ 44 w 70"/>
              <a:gd name="T27" fmla="*/ 71 h 71"/>
              <a:gd name="T28" fmla="*/ 53 w 70"/>
              <a:gd name="T29" fmla="*/ 71 h 71"/>
              <a:gd name="T30" fmla="*/ 57 w 70"/>
              <a:gd name="T31" fmla="*/ 58 h 71"/>
              <a:gd name="T32" fmla="*/ 70 w 70"/>
              <a:gd name="T33" fmla="*/ 53 h 71"/>
              <a:gd name="T34" fmla="*/ 70 w 70"/>
              <a:gd name="T35" fmla="*/ 45 h 71"/>
              <a:gd name="T36" fmla="*/ 53 w 70"/>
              <a:gd name="T37"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71">
                <a:moveTo>
                  <a:pt x="53" y="45"/>
                </a:moveTo>
                <a:cubicBezTo>
                  <a:pt x="41" y="32"/>
                  <a:pt x="41" y="32"/>
                  <a:pt x="41" y="32"/>
                </a:cubicBezTo>
                <a:cubicBezTo>
                  <a:pt x="70" y="10"/>
                  <a:pt x="70" y="10"/>
                  <a:pt x="70" y="10"/>
                </a:cubicBezTo>
                <a:cubicBezTo>
                  <a:pt x="62" y="1"/>
                  <a:pt x="62" y="1"/>
                  <a:pt x="62" y="1"/>
                </a:cubicBezTo>
                <a:cubicBezTo>
                  <a:pt x="25" y="16"/>
                  <a:pt x="25" y="16"/>
                  <a:pt x="25" y="16"/>
                </a:cubicBezTo>
                <a:cubicBezTo>
                  <a:pt x="13" y="5"/>
                  <a:pt x="13" y="5"/>
                  <a:pt x="13" y="5"/>
                </a:cubicBezTo>
                <a:cubicBezTo>
                  <a:pt x="10" y="1"/>
                  <a:pt x="5" y="0"/>
                  <a:pt x="2" y="3"/>
                </a:cubicBezTo>
                <a:cubicBezTo>
                  <a:pt x="0" y="5"/>
                  <a:pt x="1" y="10"/>
                  <a:pt x="4" y="13"/>
                </a:cubicBezTo>
                <a:cubicBezTo>
                  <a:pt x="16" y="25"/>
                  <a:pt x="16" y="25"/>
                  <a:pt x="16" y="25"/>
                </a:cubicBezTo>
                <a:cubicBezTo>
                  <a:pt x="1" y="62"/>
                  <a:pt x="1" y="62"/>
                  <a:pt x="1" y="62"/>
                </a:cubicBezTo>
                <a:cubicBezTo>
                  <a:pt x="10" y="71"/>
                  <a:pt x="10" y="71"/>
                  <a:pt x="10" y="71"/>
                </a:cubicBezTo>
                <a:cubicBezTo>
                  <a:pt x="32" y="41"/>
                  <a:pt x="32" y="41"/>
                  <a:pt x="32" y="41"/>
                </a:cubicBezTo>
                <a:cubicBezTo>
                  <a:pt x="44" y="53"/>
                  <a:pt x="44" y="53"/>
                  <a:pt x="44" y="53"/>
                </a:cubicBezTo>
                <a:cubicBezTo>
                  <a:pt x="44" y="71"/>
                  <a:pt x="44" y="71"/>
                  <a:pt x="44" y="71"/>
                </a:cubicBezTo>
                <a:cubicBezTo>
                  <a:pt x="53" y="71"/>
                  <a:pt x="53" y="71"/>
                  <a:pt x="53" y="71"/>
                </a:cubicBezTo>
                <a:cubicBezTo>
                  <a:pt x="57" y="58"/>
                  <a:pt x="57" y="58"/>
                  <a:pt x="57" y="58"/>
                </a:cubicBezTo>
                <a:cubicBezTo>
                  <a:pt x="70" y="53"/>
                  <a:pt x="70" y="53"/>
                  <a:pt x="70" y="53"/>
                </a:cubicBezTo>
                <a:cubicBezTo>
                  <a:pt x="70" y="45"/>
                  <a:pt x="70" y="45"/>
                  <a:pt x="70" y="45"/>
                </a:cubicBezTo>
                <a:cubicBezTo>
                  <a:pt x="53" y="45"/>
                  <a:pt x="53" y="45"/>
                  <a:pt x="53" y="45"/>
                </a:cubicBezTo>
                <a:close/>
              </a:path>
            </a:pathLst>
          </a:custGeom>
          <a:solidFill>
            <a:schemeClr val="accent2"/>
          </a:solidFill>
          <a:ln>
            <a:noFill/>
          </a:ln>
          <a:extLst/>
        </p:spPr>
        <p:txBody>
          <a:bodyPr anchor="ctr"/>
          <a:lstStyle/>
          <a:p>
            <a:pPr algn="ctr"/>
            <a:endParaRPr/>
          </a:p>
        </p:txBody>
      </p:sp>
      <p:sp>
        <p:nvSpPr>
          <p:cNvPr id="56" name="íṧļ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3296B43-024E-44D6-9181-382D513E5029}"/>
              </a:ext>
            </a:extLst>
          </p:cNvPr>
          <p:cNvSpPr/>
          <p:nvPr/>
        </p:nvSpPr>
        <p:spPr bwMode="auto">
          <a:xfrm rot="18591063">
            <a:off x="9877629" y="1187796"/>
            <a:ext cx="214186" cy="215613"/>
          </a:xfrm>
          <a:custGeom>
            <a:avLst/>
            <a:gdLst>
              <a:gd name="T0" fmla="*/ 29 w 92"/>
              <a:gd name="T1" fmla="*/ 18 h 92"/>
              <a:gd name="T2" fmla="*/ 92 w 92"/>
              <a:gd name="T3" fmla="*/ 0 h 92"/>
              <a:gd name="T4" fmla="*/ 92 w 92"/>
              <a:gd name="T5" fmla="*/ 6 h 92"/>
              <a:gd name="T6" fmla="*/ 92 w 92"/>
              <a:gd name="T7" fmla="*/ 18 h 92"/>
              <a:gd name="T8" fmla="*/ 92 w 92"/>
              <a:gd name="T9" fmla="*/ 67 h 92"/>
              <a:gd name="T10" fmla="*/ 72 w 92"/>
              <a:gd name="T11" fmla="*/ 81 h 92"/>
              <a:gd name="T12" fmla="*/ 52 w 92"/>
              <a:gd name="T13" fmla="*/ 67 h 92"/>
              <a:gd name="T14" fmla="*/ 72 w 92"/>
              <a:gd name="T15" fmla="*/ 52 h 92"/>
              <a:gd name="T16" fmla="*/ 80 w 92"/>
              <a:gd name="T17" fmla="*/ 54 h 92"/>
              <a:gd name="T18" fmla="*/ 80 w 92"/>
              <a:gd name="T19" fmla="*/ 24 h 92"/>
              <a:gd name="T20" fmla="*/ 40 w 92"/>
              <a:gd name="T21" fmla="*/ 35 h 92"/>
              <a:gd name="T22" fmla="*/ 40 w 92"/>
              <a:gd name="T23" fmla="*/ 78 h 92"/>
              <a:gd name="T24" fmla="*/ 20 w 92"/>
              <a:gd name="T25" fmla="*/ 92 h 92"/>
              <a:gd name="T26" fmla="*/ 0 w 92"/>
              <a:gd name="T27" fmla="*/ 78 h 92"/>
              <a:gd name="T28" fmla="*/ 20 w 92"/>
              <a:gd name="T29" fmla="*/ 64 h 92"/>
              <a:gd name="T30" fmla="*/ 29 w 92"/>
              <a:gd name="T31" fmla="*/ 65 h 92"/>
              <a:gd name="T32" fmla="*/ 29 w 92"/>
              <a:gd name="T33" fmla="*/ 35 h 92"/>
              <a:gd name="T34" fmla="*/ 29 w 92"/>
              <a:gd name="T35"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8"/>
                </a:moveTo>
                <a:cubicBezTo>
                  <a:pt x="92" y="0"/>
                  <a:pt x="92" y="0"/>
                  <a:pt x="92" y="0"/>
                </a:cubicBezTo>
                <a:cubicBezTo>
                  <a:pt x="92" y="6"/>
                  <a:pt x="92" y="6"/>
                  <a:pt x="92" y="6"/>
                </a:cubicBezTo>
                <a:cubicBezTo>
                  <a:pt x="92" y="18"/>
                  <a:pt x="92" y="18"/>
                  <a:pt x="92" y="18"/>
                </a:cubicBezTo>
                <a:cubicBezTo>
                  <a:pt x="92" y="67"/>
                  <a:pt x="92" y="67"/>
                  <a:pt x="92" y="67"/>
                </a:cubicBezTo>
                <a:cubicBezTo>
                  <a:pt x="92" y="74"/>
                  <a:pt x="83" y="81"/>
                  <a:pt x="72" y="81"/>
                </a:cubicBezTo>
                <a:cubicBezTo>
                  <a:pt x="61" y="81"/>
                  <a:pt x="52" y="74"/>
                  <a:pt x="52" y="67"/>
                </a:cubicBezTo>
                <a:cubicBezTo>
                  <a:pt x="52" y="59"/>
                  <a:pt x="61" y="52"/>
                  <a:pt x="72" y="52"/>
                </a:cubicBezTo>
                <a:cubicBezTo>
                  <a:pt x="75" y="52"/>
                  <a:pt x="78" y="53"/>
                  <a:pt x="80" y="54"/>
                </a:cubicBezTo>
                <a:cubicBezTo>
                  <a:pt x="80" y="24"/>
                  <a:pt x="80" y="24"/>
                  <a:pt x="80" y="24"/>
                </a:cubicBezTo>
                <a:cubicBezTo>
                  <a:pt x="40" y="35"/>
                  <a:pt x="40" y="35"/>
                  <a:pt x="40" y="35"/>
                </a:cubicBezTo>
                <a:cubicBezTo>
                  <a:pt x="40" y="78"/>
                  <a:pt x="40" y="78"/>
                  <a:pt x="40" y="78"/>
                </a:cubicBezTo>
                <a:cubicBezTo>
                  <a:pt x="40" y="86"/>
                  <a:pt x="31" y="92"/>
                  <a:pt x="20" y="92"/>
                </a:cubicBezTo>
                <a:cubicBezTo>
                  <a:pt x="9" y="92"/>
                  <a:pt x="0" y="86"/>
                  <a:pt x="0" y="78"/>
                </a:cubicBezTo>
                <a:cubicBezTo>
                  <a:pt x="0" y="70"/>
                  <a:pt x="9" y="64"/>
                  <a:pt x="20" y="64"/>
                </a:cubicBezTo>
                <a:cubicBezTo>
                  <a:pt x="23" y="64"/>
                  <a:pt x="26" y="64"/>
                  <a:pt x="29" y="65"/>
                </a:cubicBezTo>
                <a:cubicBezTo>
                  <a:pt x="29" y="35"/>
                  <a:pt x="29" y="35"/>
                  <a:pt x="29" y="35"/>
                </a:cubicBezTo>
                <a:lnTo>
                  <a:pt x="29" y="18"/>
                </a:lnTo>
                <a:close/>
              </a:path>
            </a:pathLst>
          </a:custGeom>
          <a:solidFill>
            <a:schemeClr val="accent2"/>
          </a:solidFill>
          <a:ln>
            <a:noFill/>
          </a:ln>
          <a:extLst/>
        </p:spPr>
        <p:txBody>
          <a:bodyPr anchor="ctr"/>
          <a:lstStyle/>
          <a:p>
            <a:pPr algn="ctr"/>
            <a:endParaRPr/>
          </a:p>
        </p:txBody>
      </p:sp>
      <p:sp>
        <p:nvSpPr>
          <p:cNvPr id="57" name="i$lî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EAD83EF-EABE-42FF-8FA3-BC4DC7A98E59}"/>
              </a:ext>
            </a:extLst>
          </p:cNvPr>
          <p:cNvSpPr/>
          <p:nvPr/>
        </p:nvSpPr>
        <p:spPr bwMode="auto">
          <a:xfrm rot="21028807">
            <a:off x="8957979" y="2667873"/>
            <a:ext cx="111584" cy="111583"/>
          </a:xfrm>
          <a:custGeom>
            <a:avLst/>
            <a:gdLst>
              <a:gd name="T0" fmla="*/ 63 w 103"/>
              <a:gd name="T1" fmla="*/ 27 h 103"/>
              <a:gd name="T2" fmla="*/ 65 w 103"/>
              <a:gd name="T3" fmla="*/ 2 h 103"/>
              <a:gd name="T4" fmla="*/ 19 w 103"/>
              <a:gd name="T5" fmla="*/ 0 h 103"/>
              <a:gd name="T6" fmla="*/ 1 w 103"/>
              <a:gd name="T7" fmla="*/ 20 h 103"/>
              <a:gd name="T8" fmla="*/ 0 w 103"/>
              <a:gd name="T9" fmla="*/ 77 h 103"/>
              <a:gd name="T10" fmla="*/ 39 w 103"/>
              <a:gd name="T11" fmla="*/ 77 h 103"/>
              <a:gd name="T12" fmla="*/ 37 w 103"/>
              <a:gd name="T13" fmla="*/ 102 h 103"/>
              <a:gd name="T14" fmla="*/ 101 w 103"/>
              <a:gd name="T15" fmla="*/ 103 h 103"/>
              <a:gd name="T16" fmla="*/ 103 w 103"/>
              <a:gd name="T17" fmla="*/ 27 h 103"/>
              <a:gd name="T18" fmla="*/ 63 w 103"/>
              <a:gd name="T19" fmla="*/ 27 h 103"/>
              <a:gd name="T20" fmla="*/ 19 w 103"/>
              <a:gd name="T21" fmla="*/ 10 h 103"/>
              <a:gd name="T22" fmla="*/ 19 w 103"/>
              <a:gd name="T23" fmla="*/ 20 h 103"/>
              <a:gd name="T24" fmla="*/ 9 w 103"/>
              <a:gd name="T25" fmla="*/ 20 h 103"/>
              <a:gd name="T26" fmla="*/ 19 w 103"/>
              <a:gd name="T27" fmla="*/ 10 h 103"/>
              <a:gd name="T28" fmla="*/ 6 w 103"/>
              <a:gd name="T29" fmla="*/ 71 h 103"/>
              <a:gd name="T30" fmla="*/ 6 w 103"/>
              <a:gd name="T31" fmla="*/ 27 h 103"/>
              <a:gd name="T32" fmla="*/ 26 w 103"/>
              <a:gd name="T33" fmla="*/ 27 h 103"/>
              <a:gd name="T34" fmla="*/ 26 w 103"/>
              <a:gd name="T35" fmla="*/ 7 h 103"/>
              <a:gd name="T36" fmla="*/ 58 w 103"/>
              <a:gd name="T37" fmla="*/ 7 h 103"/>
              <a:gd name="T38" fmla="*/ 58 w 103"/>
              <a:gd name="T39" fmla="*/ 27 h 103"/>
              <a:gd name="T40" fmla="*/ 39 w 103"/>
              <a:gd name="T41" fmla="*/ 46 h 103"/>
              <a:gd name="T42" fmla="*/ 39 w 103"/>
              <a:gd name="T43" fmla="*/ 71 h 103"/>
              <a:gd name="T44" fmla="*/ 6 w 103"/>
              <a:gd name="T45" fmla="*/ 71 h 103"/>
              <a:gd name="T46" fmla="*/ 57 w 103"/>
              <a:gd name="T47" fmla="*/ 36 h 103"/>
              <a:gd name="T48" fmla="*/ 57 w 103"/>
              <a:gd name="T49" fmla="*/ 46 h 103"/>
              <a:gd name="T50" fmla="*/ 47 w 103"/>
              <a:gd name="T51" fmla="*/ 46 h 103"/>
              <a:gd name="T52" fmla="*/ 57 w 103"/>
              <a:gd name="T53" fmla="*/ 36 h 103"/>
              <a:gd name="T54" fmla="*/ 94 w 103"/>
              <a:gd name="T55" fmla="*/ 97 h 103"/>
              <a:gd name="T56" fmla="*/ 44 w 103"/>
              <a:gd name="T57" fmla="*/ 97 h 103"/>
              <a:gd name="T58" fmla="*/ 45 w 103"/>
              <a:gd name="T59" fmla="*/ 51 h 103"/>
              <a:gd name="T60" fmla="*/ 63 w 103"/>
              <a:gd name="T61" fmla="*/ 53 h 103"/>
              <a:gd name="T62" fmla="*/ 63 w 103"/>
              <a:gd name="T63" fmla="*/ 33 h 103"/>
              <a:gd name="T64" fmla="*/ 96 w 103"/>
              <a:gd name="T65" fmla="*/ 33 h 103"/>
              <a:gd name="T66" fmla="*/ 94 w 103"/>
              <a:gd name="T67" fmla="*/ 9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103">
                <a:moveTo>
                  <a:pt x="63" y="27"/>
                </a:moveTo>
                <a:lnTo>
                  <a:pt x="65" y="2"/>
                </a:lnTo>
                <a:lnTo>
                  <a:pt x="19" y="0"/>
                </a:lnTo>
                <a:lnTo>
                  <a:pt x="1" y="20"/>
                </a:lnTo>
                <a:lnTo>
                  <a:pt x="0" y="77"/>
                </a:lnTo>
                <a:lnTo>
                  <a:pt x="39" y="77"/>
                </a:lnTo>
                <a:lnTo>
                  <a:pt x="37" y="102"/>
                </a:lnTo>
                <a:lnTo>
                  <a:pt x="101" y="103"/>
                </a:lnTo>
                <a:lnTo>
                  <a:pt x="103" y="27"/>
                </a:lnTo>
                <a:lnTo>
                  <a:pt x="63" y="27"/>
                </a:lnTo>
                <a:close/>
                <a:moveTo>
                  <a:pt x="19" y="10"/>
                </a:moveTo>
                <a:lnTo>
                  <a:pt x="19" y="20"/>
                </a:lnTo>
                <a:lnTo>
                  <a:pt x="9" y="20"/>
                </a:lnTo>
                <a:lnTo>
                  <a:pt x="19" y="10"/>
                </a:lnTo>
                <a:close/>
                <a:moveTo>
                  <a:pt x="6" y="71"/>
                </a:moveTo>
                <a:lnTo>
                  <a:pt x="6" y="27"/>
                </a:lnTo>
                <a:lnTo>
                  <a:pt x="26" y="27"/>
                </a:lnTo>
                <a:lnTo>
                  <a:pt x="26" y="7"/>
                </a:lnTo>
                <a:lnTo>
                  <a:pt x="58" y="7"/>
                </a:lnTo>
                <a:lnTo>
                  <a:pt x="58" y="27"/>
                </a:lnTo>
                <a:lnTo>
                  <a:pt x="39" y="46"/>
                </a:lnTo>
                <a:lnTo>
                  <a:pt x="39" y="71"/>
                </a:lnTo>
                <a:lnTo>
                  <a:pt x="6" y="71"/>
                </a:lnTo>
                <a:close/>
                <a:moveTo>
                  <a:pt x="57" y="36"/>
                </a:moveTo>
                <a:lnTo>
                  <a:pt x="57" y="46"/>
                </a:lnTo>
                <a:lnTo>
                  <a:pt x="47" y="46"/>
                </a:lnTo>
                <a:lnTo>
                  <a:pt x="57" y="36"/>
                </a:lnTo>
                <a:close/>
                <a:moveTo>
                  <a:pt x="94" y="97"/>
                </a:moveTo>
                <a:lnTo>
                  <a:pt x="44" y="97"/>
                </a:lnTo>
                <a:lnTo>
                  <a:pt x="45" y="51"/>
                </a:lnTo>
                <a:lnTo>
                  <a:pt x="63" y="53"/>
                </a:lnTo>
                <a:lnTo>
                  <a:pt x="63" y="33"/>
                </a:lnTo>
                <a:lnTo>
                  <a:pt x="96" y="33"/>
                </a:lnTo>
                <a:lnTo>
                  <a:pt x="94" y="97"/>
                </a:lnTo>
                <a:close/>
              </a:path>
            </a:pathLst>
          </a:custGeom>
          <a:solidFill>
            <a:schemeClr val="accent2"/>
          </a:solidFill>
          <a:ln>
            <a:noFill/>
          </a:ln>
          <a:extLst/>
        </p:spPr>
        <p:txBody>
          <a:bodyPr anchor="ctr"/>
          <a:lstStyle/>
          <a:p>
            <a:pPr algn="ctr"/>
            <a:endParaRPr/>
          </a:p>
        </p:txBody>
      </p:sp>
      <p:sp>
        <p:nvSpPr>
          <p:cNvPr id="58" name="íṧḻ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AFDEC17-0F06-4BC1-9384-B2E4A4D218A7}"/>
              </a:ext>
            </a:extLst>
          </p:cNvPr>
          <p:cNvSpPr/>
          <p:nvPr/>
        </p:nvSpPr>
        <p:spPr bwMode="auto">
          <a:xfrm rot="17100000">
            <a:off x="9408333" y="1523551"/>
            <a:ext cx="114232" cy="107092"/>
          </a:xfrm>
          <a:custGeom>
            <a:avLst/>
            <a:gdLst>
              <a:gd name="T0" fmla="*/ 80 w 80"/>
              <a:gd name="T1" fmla="*/ 29 h 75"/>
              <a:gd name="T2" fmla="*/ 52 w 80"/>
              <a:gd name="T3" fmla="*/ 24 h 75"/>
              <a:gd name="T4" fmla="*/ 41 w 80"/>
              <a:gd name="T5" fmla="*/ 0 h 75"/>
              <a:gd name="T6" fmla="*/ 28 w 80"/>
              <a:gd name="T7" fmla="*/ 24 h 75"/>
              <a:gd name="T8" fmla="*/ 0 w 80"/>
              <a:gd name="T9" fmla="*/ 29 h 75"/>
              <a:gd name="T10" fmla="*/ 19 w 80"/>
              <a:gd name="T11" fmla="*/ 49 h 75"/>
              <a:gd name="T12" fmla="*/ 15 w 80"/>
              <a:gd name="T13" fmla="*/ 75 h 75"/>
              <a:gd name="T14" fmla="*/ 41 w 80"/>
              <a:gd name="T15" fmla="*/ 62 h 75"/>
              <a:gd name="T16" fmla="*/ 65 w 80"/>
              <a:gd name="T17" fmla="*/ 75 h 75"/>
              <a:gd name="T18" fmla="*/ 60 w 80"/>
              <a:gd name="T19" fmla="*/ 49 h 75"/>
              <a:gd name="T20" fmla="*/ 80 w 80"/>
              <a:gd name="T21" fmla="*/ 29 h 75"/>
              <a:gd name="T22" fmla="*/ 41 w 80"/>
              <a:gd name="T23" fmla="*/ 57 h 75"/>
              <a:gd name="T24" fmla="*/ 23 w 80"/>
              <a:gd name="T25" fmla="*/ 65 h 75"/>
              <a:gd name="T26" fmla="*/ 26 w 80"/>
              <a:gd name="T27" fmla="*/ 45 h 75"/>
              <a:gd name="T28" fmla="*/ 11 w 80"/>
              <a:gd name="T29" fmla="*/ 32 h 75"/>
              <a:gd name="T30" fmla="*/ 31 w 80"/>
              <a:gd name="T31" fmla="*/ 29 h 75"/>
              <a:gd name="T32" fmla="*/ 41 w 80"/>
              <a:gd name="T33" fmla="*/ 11 h 75"/>
              <a:gd name="T34" fmla="*/ 49 w 80"/>
              <a:gd name="T35" fmla="*/ 29 h 75"/>
              <a:gd name="T36" fmla="*/ 68 w 80"/>
              <a:gd name="T37" fmla="*/ 32 h 75"/>
              <a:gd name="T38" fmla="*/ 54 w 80"/>
              <a:gd name="T39" fmla="*/ 45 h 75"/>
              <a:gd name="T40" fmla="*/ 57 w 80"/>
              <a:gd name="T41" fmla="*/ 65 h 75"/>
              <a:gd name="T42" fmla="*/ 41 w 80"/>
              <a:gd name="T43"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75">
                <a:moveTo>
                  <a:pt x="80" y="29"/>
                </a:moveTo>
                <a:lnTo>
                  <a:pt x="52" y="24"/>
                </a:lnTo>
                <a:lnTo>
                  <a:pt x="41" y="0"/>
                </a:lnTo>
                <a:lnTo>
                  <a:pt x="28" y="24"/>
                </a:lnTo>
                <a:lnTo>
                  <a:pt x="0" y="29"/>
                </a:lnTo>
                <a:lnTo>
                  <a:pt x="19" y="49"/>
                </a:lnTo>
                <a:lnTo>
                  <a:pt x="15" y="75"/>
                </a:lnTo>
                <a:lnTo>
                  <a:pt x="41" y="62"/>
                </a:lnTo>
                <a:lnTo>
                  <a:pt x="65" y="75"/>
                </a:lnTo>
                <a:lnTo>
                  <a:pt x="60" y="49"/>
                </a:lnTo>
                <a:lnTo>
                  <a:pt x="80" y="29"/>
                </a:lnTo>
                <a:close/>
                <a:moveTo>
                  <a:pt x="41" y="57"/>
                </a:moveTo>
                <a:lnTo>
                  <a:pt x="23" y="65"/>
                </a:lnTo>
                <a:lnTo>
                  <a:pt x="26" y="45"/>
                </a:lnTo>
                <a:lnTo>
                  <a:pt x="11" y="32"/>
                </a:lnTo>
                <a:lnTo>
                  <a:pt x="31" y="29"/>
                </a:lnTo>
                <a:lnTo>
                  <a:pt x="41" y="11"/>
                </a:lnTo>
                <a:lnTo>
                  <a:pt x="49" y="29"/>
                </a:lnTo>
                <a:lnTo>
                  <a:pt x="68" y="32"/>
                </a:lnTo>
                <a:lnTo>
                  <a:pt x="54" y="45"/>
                </a:lnTo>
                <a:lnTo>
                  <a:pt x="57" y="65"/>
                </a:lnTo>
                <a:lnTo>
                  <a:pt x="41" y="57"/>
                </a:lnTo>
                <a:close/>
              </a:path>
            </a:pathLst>
          </a:custGeom>
          <a:solidFill>
            <a:schemeClr val="accent2"/>
          </a:solidFill>
          <a:ln>
            <a:noFill/>
          </a:ln>
          <a:extLst/>
        </p:spPr>
        <p:txBody>
          <a:bodyPr anchor="ctr"/>
          <a:lstStyle/>
          <a:p>
            <a:pPr algn="ctr"/>
            <a:endParaRPr/>
          </a:p>
        </p:txBody>
      </p:sp>
      <p:sp>
        <p:nvSpPr>
          <p:cNvPr id="59" name="iśľï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2A7EE07-F286-47FC-AF1F-A8E08AD8A8B9}"/>
              </a:ext>
            </a:extLst>
          </p:cNvPr>
          <p:cNvSpPr/>
          <p:nvPr/>
        </p:nvSpPr>
        <p:spPr bwMode="auto">
          <a:xfrm rot="19872853">
            <a:off x="8833783" y="2815559"/>
            <a:ext cx="523468" cy="552979"/>
          </a:xfrm>
          <a:custGeom>
            <a:avLst/>
            <a:gdLst>
              <a:gd name="T0" fmla="*/ 79 w 85"/>
              <a:gd name="T1" fmla="*/ 24 h 85"/>
              <a:gd name="T2" fmla="*/ 61 w 85"/>
              <a:gd name="T3" fmla="*/ 6 h 85"/>
              <a:gd name="T4" fmla="*/ 66 w 85"/>
              <a:gd name="T5" fmla="*/ 0 h 85"/>
              <a:gd name="T6" fmla="*/ 85 w 85"/>
              <a:gd name="T7" fmla="*/ 19 h 85"/>
              <a:gd name="T8" fmla="*/ 79 w 85"/>
              <a:gd name="T9" fmla="*/ 24 h 85"/>
              <a:gd name="T10" fmla="*/ 74 w 85"/>
              <a:gd name="T11" fmla="*/ 30 h 85"/>
              <a:gd name="T12" fmla="*/ 71 w 85"/>
              <a:gd name="T13" fmla="*/ 59 h 85"/>
              <a:gd name="T14" fmla="*/ 13 w 85"/>
              <a:gd name="T15" fmla="*/ 85 h 85"/>
              <a:gd name="T16" fmla="*/ 8 w 85"/>
              <a:gd name="T17" fmla="*/ 81 h 85"/>
              <a:gd name="T18" fmla="*/ 31 w 85"/>
              <a:gd name="T19" fmla="*/ 58 h 85"/>
              <a:gd name="T20" fmla="*/ 34 w 85"/>
              <a:gd name="T21" fmla="*/ 59 h 85"/>
              <a:gd name="T22" fmla="*/ 42 w 85"/>
              <a:gd name="T23" fmla="*/ 51 h 85"/>
              <a:gd name="T24" fmla="*/ 34 w 85"/>
              <a:gd name="T25" fmla="*/ 43 h 85"/>
              <a:gd name="T26" fmla="*/ 26 w 85"/>
              <a:gd name="T27" fmla="*/ 51 h 85"/>
              <a:gd name="T28" fmla="*/ 27 w 85"/>
              <a:gd name="T29" fmla="*/ 54 h 85"/>
              <a:gd name="T30" fmla="*/ 4 w 85"/>
              <a:gd name="T31" fmla="*/ 76 h 85"/>
              <a:gd name="T32" fmla="*/ 0 w 85"/>
              <a:gd name="T33" fmla="*/ 72 h 85"/>
              <a:gd name="T34" fmla="*/ 26 w 85"/>
              <a:gd name="T35" fmla="*/ 14 h 85"/>
              <a:gd name="T36" fmla="*/ 55 w 85"/>
              <a:gd name="T37" fmla="*/ 11 h 85"/>
              <a:gd name="T38" fmla="*/ 74 w 85"/>
              <a:gd name="T39" fmla="*/ 3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85">
                <a:moveTo>
                  <a:pt x="79" y="24"/>
                </a:moveTo>
                <a:cubicBezTo>
                  <a:pt x="61" y="6"/>
                  <a:pt x="61" y="6"/>
                  <a:pt x="61" y="6"/>
                </a:cubicBezTo>
                <a:cubicBezTo>
                  <a:pt x="66" y="0"/>
                  <a:pt x="66" y="0"/>
                  <a:pt x="66" y="0"/>
                </a:cubicBezTo>
                <a:cubicBezTo>
                  <a:pt x="85" y="19"/>
                  <a:pt x="85" y="19"/>
                  <a:pt x="85" y="19"/>
                </a:cubicBezTo>
                <a:lnTo>
                  <a:pt x="79" y="24"/>
                </a:lnTo>
                <a:close/>
                <a:moveTo>
                  <a:pt x="74" y="30"/>
                </a:moveTo>
                <a:cubicBezTo>
                  <a:pt x="71" y="59"/>
                  <a:pt x="71" y="59"/>
                  <a:pt x="71" y="59"/>
                </a:cubicBezTo>
                <a:cubicBezTo>
                  <a:pt x="47" y="59"/>
                  <a:pt x="13" y="85"/>
                  <a:pt x="13" y="85"/>
                </a:cubicBezTo>
                <a:cubicBezTo>
                  <a:pt x="8" y="81"/>
                  <a:pt x="8" y="81"/>
                  <a:pt x="8" y="81"/>
                </a:cubicBezTo>
                <a:cubicBezTo>
                  <a:pt x="31" y="58"/>
                  <a:pt x="31" y="58"/>
                  <a:pt x="31" y="58"/>
                </a:cubicBezTo>
                <a:cubicBezTo>
                  <a:pt x="32" y="59"/>
                  <a:pt x="33" y="59"/>
                  <a:pt x="34" y="59"/>
                </a:cubicBezTo>
                <a:cubicBezTo>
                  <a:pt x="38" y="59"/>
                  <a:pt x="42" y="55"/>
                  <a:pt x="42" y="51"/>
                </a:cubicBezTo>
                <a:cubicBezTo>
                  <a:pt x="42" y="46"/>
                  <a:pt x="38" y="43"/>
                  <a:pt x="34" y="43"/>
                </a:cubicBezTo>
                <a:cubicBezTo>
                  <a:pt x="30" y="43"/>
                  <a:pt x="26" y="46"/>
                  <a:pt x="26" y="51"/>
                </a:cubicBezTo>
                <a:cubicBezTo>
                  <a:pt x="26" y="52"/>
                  <a:pt x="26" y="53"/>
                  <a:pt x="27" y="54"/>
                </a:cubicBezTo>
                <a:cubicBezTo>
                  <a:pt x="4" y="76"/>
                  <a:pt x="4" y="76"/>
                  <a:pt x="4" y="76"/>
                </a:cubicBezTo>
                <a:cubicBezTo>
                  <a:pt x="0" y="72"/>
                  <a:pt x="0" y="72"/>
                  <a:pt x="0" y="72"/>
                </a:cubicBezTo>
                <a:cubicBezTo>
                  <a:pt x="0" y="72"/>
                  <a:pt x="26" y="37"/>
                  <a:pt x="26" y="14"/>
                </a:cubicBezTo>
                <a:cubicBezTo>
                  <a:pt x="55" y="11"/>
                  <a:pt x="55" y="11"/>
                  <a:pt x="55" y="11"/>
                </a:cubicBezTo>
                <a:lnTo>
                  <a:pt x="74" y="30"/>
                </a:lnTo>
                <a:close/>
              </a:path>
            </a:pathLst>
          </a:custGeom>
          <a:solidFill>
            <a:schemeClr val="accent2"/>
          </a:solidFill>
          <a:ln>
            <a:noFill/>
          </a:ln>
          <a:extLst/>
        </p:spPr>
        <p:txBody>
          <a:bodyPr anchor="ctr"/>
          <a:lstStyle/>
          <a:p>
            <a:pPr algn="ctr"/>
            <a:endParaRPr/>
          </a:p>
        </p:txBody>
      </p:sp>
      <p:sp>
        <p:nvSpPr>
          <p:cNvPr id="60" name="íšl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9A36FFD-FDCE-41CE-A573-4FA19270651E}"/>
              </a:ext>
            </a:extLst>
          </p:cNvPr>
          <p:cNvSpPr/>
          <p:nvPr/>
        </p:nvSpPr>
        <p:spPr bwMode="auto">
          <a:xfrm rot="17100000">
            <a:off x="9400313" y="981261"/>
            <a:ext cx="245600" cy="245600"/>
          </a:xfrm>
          <a:custGeom>
            <a:avLst/>
            <a:gdLst>
              <a:gd name="T0" fmla="*/ 101 w 105"/>
              <a:gd name="T1" fmla="*/ 29 h 105"/>
              <a:gd name="T2" fmla="*/ 72 w 105"/>
              <a:gd name="T3" fmla="*/ 26 h 105"/>
              <a:gd name="T4" fmla="*/ 89 w 105"/>
              <a:gd name="T5" fmla="*/ 10 h 105"/>
              <a:gd name="T6" fmla="*/ 82 w 105"/>
              <a:gd name="T7" fmla="*/ 3 h 105"/>
              <a:gd name="T8" fmla="*/ 59 w 105"/>
              <a:gd name="T9" fmla="*/ 26 h 105"/>
              <a:gd name="T10" fmla="*/ 53 w 105"/>
              <a:gd name="T11" fmla="*/ 26 h 105"/>
              <a:gd name="T12" fmla="*/ 53 w 105"/>
              <a:gd name="T13" fmla="*/ 26 h 105"/>
              <a:gd name="T14" fmla="*/ 26 w 105"/>
              <a:gd name="T15" fmla="*/ 0 h 105"/>
              <a:gd name="T16" fmla="*/ 20 w 105"/>
              <a:gd name="T17" fmla="*/ 6 h 105"/>
              <a:gd name="T18" fmla="*/ 40 w 105"/>
              <a:gd name="T19" fmla="*/ 26 h 105"/>
              <a:gd name="T20" fmla="*/ 4 w 105"/>
              <a:gd name="T21" fmla="*/ 29 h 105"/>
              <a:gd name="T22" fmla="*/ 0 w 105"/>
              <a:gd name="T23" fmla="*/ 65 h 105"/>
              <a:gd name="T24" fmla="*/ 4 w 105"/>
              <a:gd name="T25" fmla="*/ 102 h 105"/>
              <a:gd name="T26" fmla="*/ 53 w 105"/>
              <a:gd name="T27" fmla="*/ 105 h 105"/>
              <a:gd name="T28" fmla="*/ 101 w 105"/>
              <a:gd name="T29" fmla="*/ 102 h 105"/>
              <a:gd name="T30" fmla="*/ 105 w 105"/>
              <a:gd name="T31" fmla="*/ 65 h 105"/>
              <a:gd name="T32" fmla="*/ 101 w 105"/>
              <a:gd name="T33" fmla="*/ 29 h 105"/>
              <a:gd name="T34" fmla="*/ 89 w 105"/>
              <a:gd name="T35" fmla="*/ 90 h 105"/>
              <a:gd name="T36" fmla="*/ 53 w 105"/>
              <a:gd name="T37" fmla="*/ 92 h 105"/>
              <a:gd name="T38" fmla="*/ 16 w 105"/>
              <a:gd name="T39" fmla="*/ 90 h 105"/>
              <a:gd name="T40" fmla="*/ 13 w 105"/>
              <a:gd name="T41" fmla="*/ 65 h 105"/>
              <a:gd name="T42" fmla="*/ 16 w 105"/>
              <a:gd name="T43" fmla="*/ 41 h 105"/>
              <a:gd name="T44" fmla="*/ 53 w 105"/>
              <a:gd name="T45" fmla="*/ 39 h 105"/>
              <a:gd name="T46" fmla="*/ 89 w 105"/>
              <a:gd name="T47" fmla="*/ 41 h 105"/>
              <a:gd name="T48" fmla="*/ 92 w 105"/>
              <a:gd name="T49" fmla="*/ 65 h 105"/>
              <a:gd name="T50" fmla="*/ 89 w 105"/>
              <a:gd name="T51" fmla="*/ 9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1" y="29"/>
                </a:moveTo>
                <a:cubicBezTo>
                  <a:pt x="92" y="28"/>
                  <a:pt x="82" y="27"/>
                  <a:pt x="72" y="26"/>
                </a:cubicBezTo>
                <a:cubicBezTo>
                  <a:pt x="89" y="10"/>
                  <a:pt x="89" y="10"/>
                  <a:pt x="89" y="10"/>
                </a:cubicBezTo>
                <a:cubicBezTo>
                  <a:pt x="82" y="3"/>
                  <a:pt x="82" y="3"/>
                  <a:pt x="82" y="3"/>
                </a:cubicBezTo>
                <a:cubicBezTo>
                  <a:pt x="59" y="26"/>
                  <a:pt x="59" y="26"/>
                  <a:pt x="59" y="26"/>
                </a:cubicBezTo>
                <a:cubicBezTo>
                  <a:pt x="57" y="26"/>
                  <a:pt x="55" y="26"/>
                  <a:pt x="53" y="26"/>
                </a:cubicBezTo>
                <a:cubicBezTo>
                  <a:pt x="53" y="26"/>
                  <a:pt x="53" y="26"/>
                  <a:pt x="53" y="26"/>
                </a:cubicBezTo>
                <a:cubicBezTo>
                  <a:pt x="26" y="0"/>
                  <a:pt x="26" y="0"/>
                  <a:pt x="26" y="0"/>
                </a:cubicBezTo>
                <a:cubicBezTo>
                  <a:pt x="20" y="6"/>
                  <a:pt x="20" y="6"/>
                  <a:pt x="20" y="6"/>
                </a:cubicBezTo>
                <a:cubicBezTo>
                  <a:pt x="40" y="26"/>
                  <a:pt x="40" y="26"/>
                  <a:pt x="40" y="26"/>
                </a:cubicBezTo>
                <a:cubicBezTo>
                  <a:pt x="27" y="27"/>
                  <a:pt x="15" y="28"/>
                  <a:pt x="4" y="29"/>
                </a:cubicBezTo>
                <a:cubicBezTo>
                  <a:pt x="2" y="40"/>
                  <a:pt x="0" y="53"/>
                  <a:pt x="0" y="65"/>
                </a:cubicBezTo>
                <a:cubicBezTo>
                  <a:pt x="0" y="78"/>
                  <a:pt x="2" y="91"/>
                  <a:pt x="4" y="102"/>
                </a:cubicBezTo>
                <a:cubicBezTo>
                  <a:pt x="19" y="104"/>
                  <a:pt x="35" y="105"/>
                  <a:pt x="53" y="105"/>
                </a:cubicBezTo>
                <a:cubicBezTo>
                  <a:pt x="70" y="105"/>
                  <a:pt x="86" y="104"/>
                  <a:pt x="101" y="102"/>
                </a:cubicBezTo>
                <a:cubicBezTo>
                  <a:pt x="104" y="91"/>
                  <a:pt x="105" y="78"/>
                  <a:pt x="105" y="65"/>
                </a:cubicBezTo>
                <a:cubicBezTo>
                  <a:pt x="105" y="53"/>
                  <a:pt x="104" y="40"/>
                  <a:pt x="101" y="29"/>
                </a:cubicBezTo>
                <a:close/>
                <a:moveTo>
                  <a:pt x="89" y="90"/>
                </a:moveTo>
                <a:cubicBezTo>
                  <a:pt x="78" y="91"/>
                  <a:pt x="65" y="92"/>
                  <a:pt x="53" y="92"/>
                </a:cubicBezTo>
                <a:cubicBezTo>
                  <a:pt x="40" y="92"/>
                  <a:pt x="27" y="91"/>
                  <a:pt x="16" y="90"/>
                </a:cubicBezTo>
                <a:cubicBezTo>
                  <a:pt x="14" y="82"/>
                  <a:pt x="13" y="74"/>
                  <a:pt x="13" y="65"/>
                </a:cubicBezTo>
                <a:cubicBezTo>
                  <a:pt x="13" y="57"/>
                  <a:pt x="14" y="49"/>
                  <a:pt x="16" y="41"/>
                </a:cubicBezTo>
                <a:cubicBezTo>
                  <a:pt x="27" y="40"/>
                  <a:pt x="40" y="39"/>
                  <a:pt x="53" y="39"/>
                </a:cubicBezTo>
                <a:cubicBezTo>
                  <a:pt x="65" y="39"/>
                  <a:pt x="78" y="40"/>
                  <a:pt x="89" y="41"/>
                </a:cubicBezTo>
                <a:cubicBezTo>
                  <a:pt x="91" y="49"/>
                  <a:pt x="92" y="57"/>
                  <a:pt x="92" y="65"/>
                </a:cubicBezTo>
                <a:cubicBezTo>
                  <a:pt x="92" y="74"/>
                  <a:pt x="91" y="82"/>
                  <a:pt x="89" y="90"/>
                </a:cubicBezTo>
                <a:close/>
              </a:path>
            </a:pathLst>
          </a:custGeom>
          <a:solidFill>
            <a:schemeClr val="accent2"/>
          </a:solidFill>
          <a:ln>
            <a:noFill/>
          </a:ln>
          <a:extLst/>
        </p:spPr>
        <p:txBody>
          <a:bodyPr anchor="ctr"/>
          <a:lstStyle/>
          <a:p>
            <a:pPr algn="ctr"/>
            <a:endParaRPr/>
          </a:p>
        </p:txBody>
      </p:sp>
      <p:sp>
        <p:nvSpPr>
          <p:cNvPr id="61" name="íṥḻi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A9A559D-13E8-4988-B3F0-4777E3C5E0C5}"/>
              </a:ext>
            </a:extLst>
          </p:cNvPr>
          <p:cNvSpPr/>
          <p:nvPr/>
        </p:nvSpPr>
        <p:spPr bwMode="auto">
          <a:xfrm rot="17100000">
            <a:off x="9116654" y="901173"/>
            <a:ext cx="107093" cy="112804"/>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9"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6"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8" y="34"/>
                  <a:pt x="13" y="29"/>
                  <a:pt x="13" y="24"/>
                </a:cubicBezTo>
                <a:cubicBezTo>
                  <a:pt x="13" y="19"/>
                  <a:pt x="18" y="14"/>
                  <a:pt x="23" y="14"/>
                </a:cubicBezTo>
                <a:cubicBezTo>
                  <a:pt x="28" y="14"/>
                  <a:pt x="33" y="19"/>
                  <a:pt x="33" y="24"/>
                </a:cubicBezTo>
                <a:cubicBezTo>
                  <a:pt x="33" y="29"/>
                  <a:pt x="28" y="34"/>
                  <a:pt x="23" y="34"/>
                </a:cubicBezTo>
                <a:close/>
              </a:path>
            </a:pathLst>
          </a:custGeom>
          <a:solidFill>
            <a:schemeClr val="accent2"/>
          </a:solidFill>
          <a:ln>
            <a:noFill/>
          </a:ln>
          <a:extLst/>
        </p:spPr>
        <p:txBody>
          <a:bodyPr anchor="ctr"/>
          <a:lstStyle/>
          <a:p>
            <a:pPr algn="ctr"/>
            <a:endParaRPr/>
          </a:p>
        </p:txBody>
      </p:sp>
      <p:sp>
        <p:nvSpPr>
          <p:cNvPr id="62" name="î$ḷ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CA038FB-198C-4C6A-B986-1FF7811902F2}"/>
              </a:ext>
            </a:extLst>
          </p:cNvPr>
          <p:cNvSpPr/>
          <p:nvPr/>
        </p:nvSpPr>
        <p:spPr bwMode="auto">
          <a:xfrm rot="17100000">
            <a:off x="9076094" y="1028244"/>
            <a:ext cx="144219" cy="144218"/>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57 w 62"/>
              <a:gd name="T11" fmla="*/ 35 h 62"/>
              <a:gd name="T12" fmla="*/ 41 w 62"/>
              <a:gd name="T13" fmla="*/ 34 h 62"/>
              <a:gd name="T14" fmla="*/ 46 w 62"/>
              <a:gd name="T15" fmla="*/ 53 h 62"/>
              <a:gd name="T16" fmla="*/ 57 w 62"/>
              <a:gd name="T17" fmla="*/ 35 h 62"/>
              <a:gd name="T18" fmla="*/ 41 w 62"/>
              <a:gd name="T19" fmla="*/ 55 h 62"/>
              <a:gd name="T20" fmla="*/ 36 w 62"/>
              <a:gd name="T21" fmla="*/ 35 h 62"/>
              <a:gd name="T22" fmla="*/ 35 w 62"/>
              <a:gd name="T23" fmla="*/ 35 h 62"/>
              <a:gd name="T24" fmla="*/ 15 w 62"/>
              <a:gd name="T25" fmla="*/ 52 h 62"/>
              <a:gd name="T26" fmla="*/ 31 w 62"/>
              <a:gd name="T27" fmla="*/ 57 h 62"/>
              <a:gd name="T28" fmla="*/ 41 w 62"/>
              <a:gd name="T29" fmla="*/ 55 h 62"/>
              <a:gd name="T30" fmla="*/ 11 w 62"/>
              <a:gd name="T31" fmla="*/ 48 h 62"/>
              <a:gd name="T32" fmla="*/ 33 w 62"/>
              <a:gd name="T33" fmla="*/ 31 h 62"/>
              <a:gd name="T34" fmla="*/ 34 w 62"/>
              <a:gd name="T35" fmla="*/ 31 h 62"/>
              <a:gd name="T36" fmla="*/ 32 w 62"/>
              <a:gd name="T37" fmla="*/ 26 h 62"/>
              <a:gd name="T38" fmla="*/ 4 w 62"/>
              <a:gd name="T39" fmla="*/ 30 h 62"/>
              <a:gd name="T40" fmla="*/ 4 w 62"/>
              <a:gd name="T41" fmla="*/ 31 h 62"/>
              <a:gd name="T42" fmla="*/ 11 w 62"/>
              <a:gd name="T43" fmla="*/ 48 h 62"/>
              <a:gd name="T44" fmla="*/ 5 w 62"/>
              <a:gd name="T45" fmla="*/ 25 h 62"/>
              <a:gd name="T46" fmla="*/ 29 w 62"/>
              <a:gd name="T47" fmla="*/ 22 h 62"/>
              <a:gd name="T48" fmla="*/ 20 w 62"/>
              <a:gd name="T49" fmla="*/ 7 h 62"/>
              <a:gd name="T50" fmla="*/ 5 w 62"/>
              <a:gd name="T51" fmla="*/ 25 h 62"/>
              <a:gd name="T52" fmla="*/ 25 w 62"/>
              <a:gd name="T53" fmla="*/ 5 h 62"/>
              <a:gd name="T54" fmla="*/ 35 w 62"/>
              <a:gd name="T55" fmla="*/ 20 h 62"/>
              <a:gd name="T56" fmla="*/ 49 w 62"/>
              <a:gd name="T57" fmla="*/ 11 h 62"/>
              <a:gd name="T58" fmla="*/ 31 w 62"/>
              <a:gd name="T59" fmla="*/ 4 h 62"/>
              <a:gd name="T60" fmla="*/ 25 w 62"/>
              <a:gd name="T61" fmla="*/ 5 h 62"/>
              <a:gd name="T62" fmla="*/ 51 w 62"/>
              <a:gd name="T63" fmla="*/ 14 h 62"/>
              <a:gd name="T64" fmla="*/ 37 w 62"/>
              <a:gd name="T65" fmla="*/ 24 h 62"/>
              <a:gd name="T66" fmla="*/ 38 w 62"/>
              <a:gd name="T67" fmla="*/ 28 h 62"/>
              <a:gd name="T68" fmla="*/ 39 w 62"/>
              <a:gd name="T69" fmla="*/ 30 h 62"/>
              <a:gd name="T70" fmla="*/ 57 w 62"/>
              <a:gd name="T71" fmla="*/ 30 h 62"/>
              <a:gd name="T72" fmla="*/ 51 w 62"/>
              <a:gd name="T73"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7" y="35"/>
                </a:moveTo>
                <a:cubicBezTo>
                  <a:pt x="56" y="35"/>
                  <a:pt x="49" y="32"/>
                  <a:pt x="41" y="34"/>
                </a:cubicBezTo>
                <a:cubicBezTo>
                  <a:pt x="44" y="43"/>
                  <a:pt x="45" y="51"/>
                  <a:pt x="46" y="53"/>
                </a:cubicBezTo>
                <a:cubicBezTo>
                  <a:pt x="52" y="49"/>
                  <a:pt x="56" y="42"/>
                  <a:pt x="57" y="35"/>
                </a:cubicBezTo>
                <a:close/>
                <a:moveTo>
                  <a:pt x="41" y="55"/>
                </a:moveTo>
                <a:cubicBezTo>
                  <a:pt x="41" y="53"/>
                  <a:pt x="39" y="45"/>
                  <a:pt x="36" y="35"/>
                </a:cubicBezTo>
                <a:cubicBezTo>
                  <a:pt x="36" y="35"/>
                  <a:pt x="36" y="35"/>
                  <a:pt x="35" y="35"/>
                </a:cubicBezTo>
                <a:cubicBezTo>
                  <a:pt x="20" y="40"/>
                  <a:pt x="15" y="51"/>
                  <a:pt x="15" y="52"/>
                </a:cubicBezTo>
                <a:cubicBezTo>
                  <a:pt x="19" y="55"/>
                  <a:pt x="25" y="57"/>
                  <a:pt x="31" y="57"/>
                </a:cubicBezTo>
                <a:cubicBezTo>
                  <a:pt x="35" y="57"/>
                  <a:pt x="38" y="57"/>
                  <a:pt x="41" y="55"/>
                </a:cubicBezTo>
                <a:close/>
                <a:moveTo>
                  <a:pt x="11" y="48"/>
                </a:moveTo>
                <a:cubicBezTo>
                  <a:pt x="12" y="47"/>
                  <a:pt x="19" y="35"/>
                  <a:pt x="33" y="31"/>
                </a:cubicBezTo>
                <a:cubicBezTo>
                  <a:pt x="33" y="31"/>
                  <a:pt x="33" y="31"/>
                  <a:pt x="34" y="31"/>
                </a:cubicBezTo>
                <a:cubicBezTo>
                  <a:pt x="33" y="29"/>
                  <a:pt x="32" y="28"/>
                  <a:pt x="32" y="26"/>
                </a:cubicBezTo>
                <a:cubicBezTo>
                  <a:pt x="18" y="30"/>
                  <a:pt x="6" y="30"/>
                  <a:pt x="4" y="30"/>
                </a:cubicBezTo>
                <a:cubicBezTo>
                  <a:pt x="4" y="30"/>
                  <a:pt x="4" y="30"/>
                  <a:pt x="4" y="31"/>
                </a:cubicBezTo>
                <a:cubicBezTo>
                  <a:pt x="4" y="38"/>
                  <a:pt x="7" y="44"/>
                  <a:pt x="11" y="48"/>
                </a:cubicBezTo>
                <a:close/>
                <a:moveTo>
                  <a:pt x="5" y="25"/>
                </a:moveTo>
                <a:cubicBezTo>
                  <a:pt x="6" y="25"/>
                  <a:pt x="17" y="25"/>
                  <a:pt x="29" y="22"/>
                </a:cubicBezTo>
                <a:cubicBezTo>
                  <a:pt x="25" y="14"/>
                  <a:pt x="20" y="8"/>
                  <a:pt x="20" y="7"/>
                </a:cubicBezTo>
                <a:cubicBezTo>
                  <a:pt x="12" y="10"/>
                  <a:pt x="7" y="17"/>
                  <a:pt x="5" y="25"/>
                </a:cubicBezTo>
                <a:close/>
                <a:moveTo>
                  <a:pt x="25" y="5"/>
                </a:moveTo>
                <a:cubicBezTo>
                  <a:pt x="25" y="6"/>
                  <a:pt x="30" y="12"/>
                  <a:pt x="35" y="20"/>
                </a:cubicBezTo>
                <a:cubicBezTo>
                  <a:pt x="44" y="17"/>
                  <a:pt x="48" y="12"/>
                  <a:pt x="49" y="11"/>
                </a:cubicBezTo>
                <a:cubicBezTo>
                  <a:pt x="44" y="7"/>
                  <a:pt x="38" y="4"/>
                  <a:pt x="31" y="4"/>
                </a:cubicBezTo>
                <a:cubicBezTo>
                  <a:pt x="29" y="4"/>
                  <a:pt x="27" y="4"/>
                  <a:pt x="25" y="5"/>
                </a:cubicBezTo>
                <a:close/>
                <a:moveTo>
                  <a:pt x="51" y="14"/>
                </a:moveTo>
                <a:cubicBezTo>
                  <a:pt x="51" y="15"/>
                  <a:pt x="46" y="20"/>
                  <a:pt x="37" y="24"/>
                </a:cubicBezTo>
                <a:cubicBezTo>
                  <a:pt x="37" y="26"/>
                  <a:pt x="38" y="27"/>
                  <a:pt x="38" y="28"/>
                </a:cubicBezTo>
                <a:cubicBezTo>
                  <a:pt x="39" y="29"/>
                  <a:pt x="39" y="29"/>
                  <a:pt x="39" y="30"/>
                </a:cubicBezTo>
                <a:cubicBezTo>
                  <a:pt x="48" y="29"/>
                  <a:pt x="57" y="30"/>
                  <a:pt x="57" y="30"/>
                </a:cubicBezTo>
                <a:cubicBezTo>
                  <a:pt x="57" y="24"/>
                  <a:pt x="55" y="18"/>
                  <a:pt x="51" y="14"/>
                </a:cubicBezTo>
                <a:close/>
              </a:path>
            </a:pathLst>
          </a:custGeom>
          <a:solidFill>
            <a:schemeClr val="accent2"/>
          </a:solidFill>
          <a:ln>
            <a:noFill/>
          </a:ln>
          <a:extLst/>
        </p:spPr>
        <p:txBody>
          <a:bodyPr anchor="ctr"/>
          <a:lstStyle/>
          <a:p>
            <a:pPr algn="ctr"/>
            <a:endParaRPr/>
          </a:p>
        </p:txBody>
      </p:sp>
      <p:sp>
        <p:nvSpPr>
          <p:cNvPr id="63" name="iṡḷ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C278A44-C2F5-4417-A48C-33E645A28A9E}"/>
              </a:ext>
            </a:extLst>
          </p:cNvPr>
          <p:cNvSpPr/>
          <p:nvPr/>
        </p:nvSpPr>
        <p:spPr bwMode="auto">
          <a:xfrm rot="17100000">
            <a:off x="9726885" y="1314823"/>
            <a:ext cx="225609" cy="141363"/>
          </a:xfrm>
          <a:custGeom>
            <a:avLst/>
            <a:gdLst>
              <a:gd name="T0" fmla="*/ 49 w 158"/>
              <a:gd name="T1" fmla="*/ 70 h 99"/>
              <a:gd name="T2" fmla="*/ 49 w 158"/>
              <a:gd name="T3" fmla="*/ 39 h 99"/>
              <a:gd name="T4" fmla="*/ 78 w 158"/>
              <a:gd name="T5" fmla="*/ 39 h 99"/>
              <a:gd name="T6" fmla="*/ 39 w 158"/>
              <a:gd name="T7" fmla="*/ 0 h 99"/>
              <a:gd name="T8" fmla="*/ 0 w 158"/>
              <a:gd name="T9" fmla="*/ 39 h 99"/>
              <a:gd name="T10" fmla="*/ 29 w 158"/>
              <a:gd name="T11" fmla="*/ 39 h 99"/>
              <a:gd name="T12" fmla="*/ 29 w 158"/>
              <a:gd name="T13" fmla="*/ 89 h 99"/>
              <a:gd name="T14" fmla="*/ 88 w 158"/>
              <a:gd name="T15" fmla="*/ 89 h 99"/>
              <a:gd name="T16" fmla="*/ 68 w 158"/>
              <a:gd name="T17" fmla="*/ 70 h 99"/>
              <a:gd name="T18" fmla="*/ 49 w 158"/>
              <a:gd name="T19" fmla="*/ 70 h 99"/>
              <a:gd name="T20" fmla="*/ 129 w 158"/>
              <a:gd name="T21" fmla="*/ 58 h 99"/>
              <a:gd name="T22" fmla="*/ 129 w 158"/>
              <a:gd name="T23" fmla="*/ 9 h 99"/>
              <a:gd name="T24" fmla="*/ 68 w 158"/>
              <a:gd name="T25" fmla="*/ 9 h 99"/>
              <a:gd name="T26" fmla="*/ 88 w 158"/>
              <a:gd name="T27" fmla="*/ 29 h 99"/>
              <a:gd name="T28" fmla="*/ 107 w 158"/>
              <a:gd name="T29" fmla="*/ 29 h 99"/>
              <a:gd name="T30" fmla="*/ 107 w 158"/>
              <a:gd name="T31" fmla="*/ 58 h 99"/>
              <a:gd name="T32" fmla="*/ 78 w 158"/>
              <a:gd name="T33" fmla="*/ 58 h 99"/>
              <a:gd name="T34" fmla="*/ 119 w 158"/>
              <a:gd name="T35" fmla="*/ 99 h 99"/>
              <a:gd name="T36" fmla="*/ 158 w 158"/>
              <a:gd name="T37" fmla="*/ 58 h 99"/>
              <a:gd name="T38" fmla="*/ 129 w 158"/>
              <a:gd name="T39" fmla="*/ 5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99">
                <a:moveTo>
                  <a:pt x="49" y="70"/>
                </a:moveTo>
                <a:lnTo>
                  <a:pt x="49" y="39"/>
                </a:lnTo>
                <a:lnTo>
                  <a:pt x="78" y="39"/>
                </a:lnTo>
                <a:lnTo>
                  <a:pt x="39" y="0"/>
                </a:lnTo>
                <a:lnTo>
                  <a:pt x="0" y="39"/>
                </a:lnTo>
                <a:lnTo>
                  <a:pt x="29" y="39"/>
                </a:lnTo>
                <a:lnTo>
                  <a:pt x="29" y="89"/>
                </a:lnTo>
                <a:lnTo>
                  <a:pt x="88" y="89"/>
                </a:lnTo>
                <a:lnTo>
                  <a:pt x="68" y="70"/>
                </a:lnTo>
                <a:lnTo>
                  <a:pt x="49" y="70"/>
                </a:lnTo>
                <a:close/>
                <a:moveTo>
                  <a:pt x="129" y="58"/>
                </a:moveTo>
                <a:lnTo>
                  <a:pt x="129" y="9"/>
                </a:lnTo>
                <a:lnTo>
                  <a:pt x="68" y="9"/>
                </a:lnTo>
                <a:lnTo>
                  <a:pt x="88" y="29"/>
                </a:lnTo>
                <a:lnTo>
                  <a:pt x="107" y="29"/>
                </a:lnTo>
                <a:lnTo>
                  <a:pt x="107" y="58"/>
                </a:lnTo>
                <a:lnTo>
                  <a:pt x="78" y="58"/>
                </a:lnTo>
                <a:lnTo>
                  <a:pt x="119" y="99"/>
                </a:lnTo>
                <a:lnTo>
                  <a:pt x="158" y="58"/>
                </a:lnTo>
                <a:lnTo>
                  <a:pt x="129" y="58"/>
                </a:lnTo>
                <a:close/>
              </a:path>
            </a:pathLst>
          </a:custGeom>
          <a:solidFill>
            <a:schemeClr val="accent2"/>
          </a:solidFill>
          <a:ln>
            <a:noFill/>
          </a:ln>
          <a:extLst/>
        </p:spPr>
        <p:txBody>
          <a:bodyPr anchor="ctr"/>
          <a:lstStyle/>
          <a:p>
            <a:pPr algn="ctr"/>
            <a:endParaRPr/>
          </a:p>
        </p:txBody>
      </p:sp>
      <p:sp>
        <p:nvSpPr>
          <p:cNvPr id="64" name="îṥḷî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EEE7F6A-D7C6-4736-A920-605210041374}"/>
              </a:ext>
            </a:extLst>
          </p:cNvPr>
          <p:cNvSpPr/>
          <p:nvPr/>
        </p:nvSpPr>
        <p:spPr bwMode="auto">
          <a:xfrm rot="15791273">
            <a:off x="9102238" y="2206898"/>
            <a:ext cx="209903" cy="117089"/>
          </a:xfrm>
          <a:custGeom>
            <a:avLst/>
            <a:gdLst>
              <a:gd name="T0" fmla="*/ 83 w 90"/>
              <a:gd name="T1" fmla="*/ 46 h 50"/>
              <a:gd name="T2" fmla="*/ 85 w 90"/>
              <a:gd name="T3" fmla="*/ 36 h 50"/>
              <a:gd name="T4" fmla="*/ 87 w 90"/>
              <a:gd name="T5" fmla="*/ 27 h 50"/>
              <a:gd name="T6" fmla="*/ 89 w 90"/>
              <a:gd name="T7" fmla="*/ 16 h 50"/>
              <a:gd name="T8" fmla="*/ 86 w 90"/>
              <a:gd name="T9" fmla="*/ 10 h 50"/>
              <a:gd name="T10" fmla="*/ 64 w 90"/>
              <a:gd name="T11" fmla="*/ 1 h 50"/>
              <a:gd name="T12" fmla="*/ 57 w 90"/>
              <a:gd name="T13" fmla="*/ 3 h 50"/>
              <a:gd name="T14" fmla="*/ 52 w 90"/>
              <a:gd name="T15" fmla="*/ 13 h 50"/>
              <a:gd name="T16" fmla="*/ 51 w 90"/>
              <a:gd name="T17" fmla="*/ 14 h 50"/>
              <a:gd name="T18" fmla="*/ 15 w 90"/>
              <a:gd name="T19" fmla="*/ 6 h 50"/>
              <a:gd name="T20" fmla="*/ 0 w 90"/>
              <a:gd name="T21" fmla="*/ 13 h 50"/>
              <a:gd name="T22" fmla="*/ 8 w 90"/>
              <a:gd name="T23" fmla="*/ 25 h 50"/>
              <a:gd name="T24" fmla="*/ 12 w 90"/>
              <a:gd name="T25" fmla="*/ 22 h 50"/>
              <a:gd name="T26" fmla="*/ 17 w 90"/>
              <a:gd name="T27" fmla="*/ 30 h 50"/>
              <a:gd name="T28" fmla="*/ 25 w 90"/>
              <a:gd name="T29" fmla="*/ 25 h 50"/>
              <a:gd name="T30" fmla="*/ 30 w 90"/>
              <a:gd name="T31" fmla="*/ 33 h 50"/>
              <a:gd name="T32" fmla="*/ 38 w 90"/>
              <a:gd name="T33" fmla="*/ 28 h 50"/>
              <a:gd name="T34" fmla="*/ 43 w 90"/>
              <a:gd name="T35" fmla="*/ 35 h 50"/>
              <a:gd name="T36" fmla="*/ 47 w 90"/>
              <a:gd name="T37" fmla="*/ 33 h 50"/>
              <a:gd name="T38" fmla="*/ 47 w 90"/>
              <a:gd name="T39" fmla="*/ 34 h 50"/>
              <a:gd name="T40" fmla="*/ 48 w 90"/>
              <a:gd name="T41" fmla="*/ 45 h 50"/>
              <a:gd name="T42" fmla="*/ 54 w 90"/>
              <a:gd name="T43" fmla="*/ 50 h 50"/>
              <a:gd name="T44" fmla="*/ 78 w 90"/>
              <a:gd name="T45" fmla="*/ 50 h 50"/>
              <a:gd name="T46" fmla="*/ 83 w 90"/>
              <a:gd name="T47" fmla="*/ 46 h 50"/>
              <a:gd name="T48" fmla="*/ 17 w 90"/>
              <a:gd name="T49" fmla="*/ 15 h 50"/>
              <a:gd name="T50" fmla="*/ 18 w 90"/>
              <a:gd name="T51" fmla="*/ 11 h 50"/>
              <a:gd name="T52" fmla="*/ 49 w 90"/>
              <a:gd name="T53" fmla="*/ 17 h 50"/>
              <a:gd name="T54" fmla="*/ 48 w 90"/>
              <a:gd name="T55" fmla="*/ 22 h 50"/>
              <a:gd name="T56" fmla="*/ 17 w 90"/>
              <a:gd name="T57" fmla="*/ 15 h 50"/>
              <a:gd name="T58" fmla="*/ 73 w 90"/>
              <a:gd name="T59" fmla="*/ 45 h 50"/>
              <a:gd name="T60" fmla="*/ 69 w 90"/>
              <a:gd name="T61" fmla="*/ 44 h 50"/>
              <a:gd name="T62" fmla="*/ 67 w 90"/>
              <a:gd name="T63" fmla="*/ 41 h 50"/>
              <a:gd name="T64" fmla="*/ 73 w 90"/>
              <a:gd name="T65" fmla="*/ 14 h 50"/>
              <a:gd name="T66" fmla="*/ 75 w 90"/>
              <a:gd name="T67" fmla="*/ 12 h 50"/>
              <a:gd name="T68" fmla="*/ 80 w 90"/>
              <a:gd name="T69" fmla="*/ 13 h 50"/>
              <a:gd name="T70" fmla="*/ 82 w 90"/>
              <a:gd name="T71" fmla="*/ 16 h 50"/>
              <a:gd name="T72" fmla="*/ 76 w 90"/>
              <a:gd name="T73" fmla="*/ 43 h 50"/>
              <a:gd name="T74" fmla="*/ 73 w 90"/>
              <a:gd name="T75"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50">
                <a:moveTo>
                  <a:pt x="83" y="46"/>
                </a:moveTo>
                <a:cubicBezTo>
                  <a:pt x="85" y="36"/>
                  <a:pt x="85" y="36"/>
                  <a:pt x="85" y="36"/>
                </a:cubicBezTo>
                <a:cubicBezTo>
                  <a:pt x="86" y="33"/>
                  <a:pt x="87" y="29"/>
                  <a:pt x="87" y="27"/>
                </a:cubicBezTo>
                <a:cubicBezTo>
                  <a:pt x="89" y="16"/>
                  <a:pt x="89" y="16"/>
                  <a:pt x="89" y="16"/>
                </a:cubicBezTo>
                <a:cubicBezTo>
                  <a:pt x="90" y="14"/>
                  <a:pt x="88" y="11"/>
                  <a:pt x="86" y="10"/>
                </a:cubicBezTo>
                <a:cubicBezTo>
                  <a:pt x="64" y="1"/>
                  <a:pt x="64" y="1"/>
                  <a:pt x="64" y="1"/>
                </a:cubicBezTo>
                <a:cubicBezTo>
                  <a:pt x="62" y="0"/>
                  <a:pt x="59" y="1"/>
                  <a:pt x="57" y="3"/>
                </a:cubicBezTo>
                <a:cubicBezTo>
                  <a:pt x="52" y="13"/>
                  <a:pt x="52" y="13"/>
                  <a:pt x="52" y="13"/>
                </a:cubicBezTo>
                <a:cubicBezTo>
                  <a:pt x="51" y="13"/>
                  <a:pt x="51" y="13"/>
                  <a:pt x="51" y="14"/>
                </a:cubicBezTo>
                <a:cubicBezTo>
                  <a:pt x="15" y="6"/>
                  <a:pt x="15" y="6"/>
                  <a:pt x="15" y="6"/>
                </a:cubicBezTo>
                <a:cubicBezTo>
                  <a:pt x="0" y="13"/>
                  <a:pt x="0" y="13"/>
                  <a:pt x="0" y="13"/>
                </a:cubicBezTo>
                <a:cubicBezTo>
                  <a:pt x="8" y="25"/>
                  <a:pt x="8" y="25"/>
                  <a:pt x="8" y="25"/>
                </a:cubicBezTo>
                <a:cubicBezTo>
                  <a:pt x="12" y="22"/>
                  <a:pt x="12" y="22"/>
                  <a:pt x="12" y="22"/>
                </a:cubicBezTo>
                <a:cubicBezTo>
                  <a:pt x="17" y="30"/>
                  <a:pt x="17" y="30"/>
                  <a:pt x="17" y="30"/>
                </a:cubicBezTo>
                <a:cubicBezTo>
                  <a:pt x="25" y="25"/>
                  <a:pt x="25" y="25"/>
                  <a:pt x="25" y="25"/>
                </a:cubicBezTo>
                <a:cubicBezTo>
                  <a:pt x="30" y="33"/>
                  <a:pt x="30" y="33"/>
                  <a:pt x="30" y="33"/>
                </a:cubicBezTo>
                <a:cubicBezTo>
                  <a:pt x="38" y="28"/>
                  <a:pt x="38" y="28"/>
                  <a:pt x="38" y="28"/>
                </a:cubicBezTo>
                <a:cubicBezTo>
                  <a:pt x="43" y="35"/>
                  <a:pt x="43" y="35"/>
                  <a:pt x="43" y="35"/>
                </a:cubicBezTo>
                <a:cubicBezTo>
                  <a:pt x="47" y="33"/>
                  <a:pt x="47" y="33"/>
                  <a:pt x="47" y="33"/>
                </a:cubicBezTo>
                <a:cubicBezTo>
                  <a:pt x="47" y="33"/>
                  <a:pt x="47" y="34"/>
                  <a:pt x="47" y="34"/>
                </a:cubicBezTo>
                <a:cubicBezTo>
                  <a:pt x="48" y="45"/>
                  <a:pt x="48" y="45"/>
                  <a:pt x="48" y="45"/>
                </a:cubicBezTo>
                <a:cubicBezTo>
                  <a:pt x="49" y="48"/>
                  <a:pt x="51" y="50"/>
                  <a:pt x="54" y="50"/>
                </a:cubicBezTo>
                <a:cubicBezTo>
                  <a:pt x="78" y="50"/>
                  <a:pt x="78" y="50"/>
                  <a:pt x="78" y="50"/>
                </a:cubicBezTo>
                <a:cubicBezTo>
                  <a:pt x="80" y="50"/>
                  <a:pt x="83" y="48"/>
                  <a:pt x="83" y="46"/>
                </a:cubicBezTo>
                <a:close/>
                <a:moveTo>
                  <a:pt x="17" y="15"/>
                </a:moveTo>
                <a:cubicBezTo>
                  <a:pt x="18" y="11"/>
                  <a:pt x="18" y="11"/>
                  <a:pt x="18" y="11"/>
                </a:cubicBezTo>
                <a:cubicBezTo>
                  <a:pt x="49" y="17"/>
                  <a:pt x="49" y="17"/>
                  <a:pt x="49" y="17"/>
                </a:cubicBezTo>
                <a:cubicBezTo>
                  <a:pt x="48" y="22"/>
                  <a:pt x="48" y="22"/>
                  <a:pt x="48" y="22"/>
                </a:cubicBezTo>
                <a:lnTo>
                  <a:pt x="17" y="15"/>
                </a:lnTo>
                <a:close/>
                <a:moveTo>
                  <a:pt x="73" y="45"/>
                </a:moveTo>
                <a:cubicBezTo>
                  <a:pt x="69" y="44"/>
                  <a:pt x="69" y="44"/>
                  <a:pt x="69" y="44"/>
                </a:cubicBezTo>
                <a:cubicBezTo>
                  <a:pt x="67" y="44"/>
                  <a:pt x="67" y="42"/>
                  <a:pt x="67" y="41"/>
                </a:cubicBezTo>
                <a:cubicBezTo>
                  <a:pt x="73" y="14"/>
                  <a:pt x="73" y="14"/>
                  <a:pt x="73" y="14"/>
                </a:cubicBezTo>
                <a:cubicBezTo>
                  <a:pt x="73" y="13"/>
                  <a:pt x="74" y="12"/>
                  <a:pt x="75" y="12"/>
                </a:cubicBezTo>
                <a:cubicBezTo>
                  <a:pt x="80" y="13"/>
                  <a:pt x="80" y="13"/>
                  <a:pt x="80" y="13"/>
                </a:cubicBezTo>
                <a:cubicBezTo>
                  <a:pt x="81" y="13"/>
                  <a:pt x="82" y="15"/>
                  <a:pt x="82" y="16"/>
                </a:cubicBezTo>
                <a:cubicBezTo>
                  <a:pt x="76" y="43"/>
                  <a:pt x="76" y="43"/>
                  <a:pt x="76" y="43"/>
                </a:cubicBezTo>
                <a:cubicBezTo>
                  <a:pt x="76" y="44"/>
                  <a:pt x="74" y="45"/>
                  <a:pt x="73" y="45"/>
                </a:cubicBezTo>
                <a:close/>
              </a:path>
            </a:pathLst>
          </a:custGeom>
          <a:solidFill>
            <a:schemeClr val="accent2"/>
          </a:solidFill>
          <a:ln>
            <a:noFill/>
          </a:ln>
          <a:extLst/>
        </p:spPr>
        <p:txBody>
          <a:bodyPr anchor="ctr"/>
          <a:lstStyle/>
          <a:p>
            <a:pPr algn="ctr"/>
            <a:endParaRPr/>
          </a:p>
        </p:txBody>
      </p:sp>
      <p:cxnSp>
        <p:nvCxnSpPr>
          <p:cNvPr id="7" name="直接连接符 6"/>
          <p:cNvCxnSpPr/>
          <p:nvPr/>
        </p:nvCxnSpPr>
        <p:spPr>
          <a:xfrm>
            <a:off x="5383658" y="3460406"/>
            <a:ext cx="361560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5" name="矩形 64"/>
          <p:cNvSpPr/>
          <p:nvPr/>
        </p:nvSpPr>
        <p:spPr>
          <a:xfrm>
            <a:off x="7790589" y="4751791"/>
            <a:ext cx="774571" cy="415498"/>
          </a:xfrm>
          <a:prstGeom prst="rect">
            <a:avLst/>
          </a:prstGeom>
        </p:spPr>
        <p:txBody>
          <a:bodyPr wrap="none">
            <a:spAutoFit/>
          </a:bodyPr>
          <a:lstStyle/>
          <a:p>
            <a:pPr>
              <a:lnSpc>
                <a:spcPct val="150000"/>
              </a:lnSpc>
            </a:pPr>
            <a:r>
              <a:rPr lang="en-US" altLang="zh-CN" sz="1400" dirty="0" smtClean="0">
                <a:solidFill>
                  <a:schemeClr val="accent1"/>
                </a:solidFill>
                <a:latin typeface="+mn-ea"/>
              </a:rPr>
              <a:t>6. </a:t>
            </a:r>
            <a:r>
              <a:rPr lang="zh-CN" altLang="en-US" sz="1400" dirty="0" smtClean="0">
                <a:solidFill>
                  <a:schemeClr val="accent1"/>
                </a:solidFill>
                <a:latin typeface="+mn-ea"/>
              </a:rPr>
              <a:t>结论</a:t>
            </a:r>
            <a:endParaRPr lang="zh-CN" altLang="en-US" sz="1400" dirty="0">
              <a:solidFill>
                <a:schemeClr val="accent1"/>
              </a:solidFill>
              <a:latin typeface="+mn-ea"/>
            </a:endParaRPr>
          </a:p>
        </p:txBody>
      </p:sp>
    </p:spTree>
    <p:extLst>
      <p:ext uri="{BB962C8B-B14F-4D97-AF65-F5344CB8AC3E}">
        <p14:creationId xmlns:p14="http://schemas.microsoft.com/office/powerpoint/2010/main" val="2157402695"/>
      </p:ext>
    </p:extLst>
  </p:cSld>
  <p:clrMapOvr>
    <a:masterClrMapping/>
  </p:clrMapOvr>
  <p:transition spd="slow" advClick="0" advTm="0">
    <p:wipe di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14:presetBounceEnd="60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60000">
                                          <p:cBhvr additive="base">
                                            <p:cTn id="7" dur="2500" fill="hold"/>
                                            <p:tgtEl>
                                              <p:spTgt spid="16"/>
                                            </p:tgtEl>
                                            <p:attrNameLst>
                                              <p:attrName>ppt_x</p:attrName>
                                            </p:attrNameLst>
                                          </p:cBhvr>
                                          <p:tavLst>
                                            <p:tav tm="0">
                                              <p:val>
                                                <p:strVal val="1+#ppt_w/2"/>
                                              </p:val>
                                            </p:tav>
                                            <p:tav tm="100000">
                                              <p:val>
                                                <p:strVal val="#ppt_x"/>
                                              </p:val>
                                            </p:tav>
                                          </p:tavLst>
                                        </p:anim>
                                        <p:anim calcmode="lin" valueType="num" p14:bounceEnd="60000">
                                          <p:cBhvr additive="base">
                                            <p:cTn id="8" dur="250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14:presetBounceEnd="60000">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60000">
                                          <p:cBhvr additive="base">
                                            <p:cTn id="11" dur="2500" fill="hold"/>
                                            <p:tgtEl>
                                              <p:spTgt spid="17"/>
                                            </p:tgtEl>
                                            <p:attrNameLst>
                                              <p:attrName>ppt_x</p:attrName>
                                            </p:attrNameLst>
                                          </p:cBhvr>
                                          <p:tavLst>
                                            <p:tav tm="0">
                                              <p:val>
                                                <p:strVal val="1+#ppt_w/2"/>
                                              </p:val>
                                            </p:tav>
                                            <p:tav tm="100000">
                                              <p:val>
                                                <p:strVal val="#ppt_x"/>
                                              </p:val>
                                            </p:tav>
                                          </p:tavLst>
                                        </p:anim>
                                        <p:anim calcmode="lin" valueType="num" p14:bounceEnd="60000">
                                          <p:cBhvr additive="base">
                                            <p:cTn id="12" dur="2500" fill="hold"/>
                                            <p:tgtEl>
                                              <p:spTgt spid="17"/>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14:presetBounceEnd="60000">
                                      <p:stCondLst>
                                        <p:cond delay="1500"/>
                                      </p:stCondLst>
                                      <p:childTnLst>
                                        <p:set>
                                          <p:cBhvr>
                                            <p:cTn id="14" dur="1" fill="hold">
                                              <p:stCondLst>
                                                <p:cond delay="0"/>
                                              </p:stCondLst>
                                            </p:cTn>
                                            <p:tgtEl>
                                              <p:spTgt spid="18"/>
                                            </p:tgtEl>
                                            <p:attrNameLst>
                                              <p:attrName>style.visibility</p:attrName>
                                            </p:attrNameLst>
                                          </p:cBhvr>
                                          <p:to>
                                            <p:strVal val="visible"/>
                                          </p:to>
                                        </p:set>
                                        <p:anim calcmode="lin" valueType="num" p14:bounceEnd="60000">
                                          <p:cBhvr additive="base">
                                            <p:cTn id="15" dur="2250" fill="hold"/>
                                            <p:tgtEl>
                                              <p:spTgt spid="18"/>
                                            </p:tgtEl>
                                            <p:attrNameLst>
                                              <p:attrName>ppt_x</p:attrName>
                                            </p:attrNameLst>
                                          </p:cBhvr>
                                          <p:tavLst>
                                            <p:tav tm="0">
                                              <p:val>
                                                <p:strVal val="1+#ppt_w/2"/>
                                              </p:val>
                                            </p:tav>
                                            <p:tav tm="100000">
                                              <p:val>
                                                <p:strVal val="#ppt_x"/>
                                              </p:val>
                                            </p:tav>
                                          </p:tavLst>
                                        </p:anim>
                                        <p:anim calcmode="lin" valueType="num" p14:bounceEnd="60000">
                                          <p:cBhvr additive="base">
                                            <p:cTn id="16" dur="225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14:presetBounceEnd="60000">
                                      <p:stCondLst>
                                        <p:cond delay="1300"/>
                                      </p:stCondLst>
                                      <p:childTnLst>
                                        <p:set>
                                          <p:cBhvr>
                                            <p:cTn id="18" dur="1" fill="hold">
                                              <p:stCondLst>
                                                <p:cond delay="0"/>
                                              </p:stCondLst>
                                            </p:cTn>
                                            <p:tgtEl>
                                              <p:spTgt spid="19"/>
                                            </p:tgtEl>
                                            <p:attrNameLst>
                                              <p:attrName>style.visibility</p:attrName>
                                            </p:attrNameLst>
                                          </p:cBhvr>
                                          <p:to>
                                            <p:strVal val="visible"/>
                                          </p:to>
                                        </p:set>
                                        <p:anim calcmode="lin" valueType="num" p14:bounceEnd="60000">
                                          <p:cBhvr additive="base">
                                            <p:cTn id="19" dur="2250" fill="hold"/>
                                            <p:tgtEl>
                                              <p:spTgt spid="19"/>
                                            </p:tgtEl>
                                            <p:attrNameLst>
                                              <p:attrName>ppt_x</p:attrName>
                                            </p:attrNameLst>
                                          </p:cBhvr>
                                          <p:tavLst>
                                            <p:tav tm="0">
                                              <p:val>
                                                <p:strVal val="1+#ppt_w/2"/>
                                              </p:val>
                                            </p:tav>
                                            <p:tav tm="100000">
                                              <p:val>
                                                <p:strVal val="#ppt_x"/>
                                              </p:val>
                                            </p:tav>
                                          </p:tavLst>
                                        </p:anim>
                                        <p:anim calcmode="lin" valueType="num" p14:bounceEnd="60000">
                                          <p:cBhvr additive="base">
                                            <p:cTn id="20" dur="2250" fill="hold"/>
                                            <p:tgtEl>
                                              <p:spTgt spid="19"/>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14:presetBounceEnd="60000">
                                      <p:stCondLst>
                                        <p:cond delay="500"/>
                                      </p:stCondLst>
                                      <p:childTnLst>
                                        <p:set>
                                          <p:cBhvr>
                                            <p:cTn id="22" dur="1" fill="hold">
                                              <p:stCondLst>
                                                <p:cond delay="0"/>
                                              </p:stCondLst>
                                            </p:cTn>
                                            <p:tgtEl>
                                              <p:spTgt spid="20"/>
                                            </p:tgtEl>
                                            <p:attrNameLst>
                                              <p:attrName>style.visibility</p:attrName>
                                            </p:attrNameLst>
                                          </p:cBhvr>
                                          <p:to>
                                            <p:strVal val="visible"/>
                                          </p:to>
                                        </p:set>
                                        <p:anim calcmode="lin" valueType="num" p14:bounceEnd="60000">
                                          <p:cBhvr additive="base">
                                            <p:cTn id="23" dur="2000" fill="hold"/>
                                            <p:tgtEl>
                                              <p:spTgt spid="20"/>
                                            </p:tgtEl>
                                            <p:attrNameLst>
                                              <p:attrName>ppt_x</p:attrName>
                                            </p:attrNameLst>
                                          </p:cBhvr>
                                          <p:tavLst>
                                            <p:tav tm="0">
                                              <p:val>
                                                <p:strVal val="1+#ppt_w/2"/>
                                              </p:val>
                                            </p:tav>
                                            <p:tav tm="100000">
                                              <p:val>
                                                <p:strVal val="#ppt_x"/>
                                              </p:val>
                                            </p:tav>
                                          </p:tavLst>
                                        </p:anim>
                                        <p:anim calcmode="lin" valueType="num" p14:bounceEnd="60000">
                                          <p:cBhvr additive="base">
                                            <p:cTn id="24" dur="2000" fill="hold"/>
                                            <p:tgtEl>
                                              <p:spTgt spid="20"/>
                                            </p:tgtEl>
                                            <p:attrNameLst>
                                              <p:attrName>ppt_y</p:attrName>
                                            </p:attrNameLst>
                                          </p:cBhvr>
                                          <p:tavLst>
                                            <p:tav tm="0">
                                              <p:val>
                                                <p:strVal val="0-#ppt_h/2"/>
                                              </p:val>
                                            </p:tav>
                                            <p:tav tm="100000">
                                              <p:val>
                                                <p:strVal val="#ppt_y"/>
                                              </p:val>
                                            </p:tav>
                                          </p:tavLst>
                                        </p:anim>
                                      </p:childTnLst>
                                    </p:cTn>
                                  </p:par>
                                  <p:par>
                                    <p:cTn id="25" presetID="2" presetClass="entr" presetSubtype="3" fill="hold" grpId="0" nodeType="withEffect" p14:presetBounceEnd="60000">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14:bounceEnd="60000">
                                          <p:cBhvr additive="base">
                                            <p:cTn id="27" dur="2500" fill="hold"/>
                                            <p:tgtEl>
                                              <p:spTgt spid="21"/>
                                            </p:tgtEl>
                                            <p:attrNameLst>
                                              <p:attrName>ppt_x</p:attrName>
                                            </p:attrNameLst>
                                          </p:cBhvr>
                                          <p:tavLst>
                                            <p:tav tm="0">
                                              <p:val>
                                                <p:strVal val="1+#ppt_w/2"/>
                                              </p:val>
                                            </p:tav>
                                            <p:tav tm="100000">
                                              <p:val>
                                                <p:strVal val="#ppt_x"/>
                                              </p:val>
                                            </p:tav>
                                          </p:tavLst>
                                        </p:anim>
                                        <p:anim calcmode="lin" valueType="num" p14:bounceEnd="60000">
                                          <p:cBhvr additive="base">
                                            <p:cTn id="28" dur="25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3" fill="hold" grpId="0" nodeType="withEffect" p14:presetBounceEnd="60000">
                                      <p:stCondLst>
                                        <p:cond delay="1600"/>
                                      </p:stCondLst>
                                      <p:childTnLst>
                                        <p:set>
                                          <p:cBhvr>
                                            <p:cTn id="30" dur="1" fill="hold">
                                              <p:stCondLst>
                                                <p:cond delay="0"/>
                                              </p:stCondLst>
                                            </p:cTn>
                                            <p:tgtEl>
                                              <p:spTgt spid="23"/>
                                            </p:tgtEl>
                                            <p:attrNameLst>
                                              <p:attrName>style.visibility</p:attrName>
                                            </p:attrNameLst>
                                          </p:cBhvr>
                                          <p:to>
                                            <p:strVal val="visible"/>
                                          </p:to>
                                        </p:set>
                                        <p:anim calcmode="lin" valueType="num" p14:bounceEnd="60000">
                                          <p:cBhvr additive="base">
                                            <p:cTn id="31" dur="200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32" dur="2000" fill="hold"/>
                                            <p:tgtEl>
                                              <p:spTgt spid="23"/>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14:presetBounceEnd="60000">
                                      <p:stCondLst>
                                        <p:cond delay="600"/>
                                      </p:stCondLst>
                                      <p:childTnLst>
                                        <p:set>
                                          <p:cBhvr>
                                            <p:cTn id="34" dur="1" fill="hold">
                                              <p:stCondLst>
                                                <p:cond delay="0"/>
                                              </p:stCondLst>
                                            </p:cTn>
                                            <p:tgtEl>
                                              <p:spTgt spid="24"/>
                                            </p:tgtEl>
                                            <p:attrNameLst>
                                              <p:attrName>style.visibility</p:attrName>
                                            </p:attrNameLst>
                                          </p:cBhvr>
                                          <p:to>
                                            <p:strVal val="visible"/>
                                          </p:to>
                                        </p:set>
                                        <p:anim calcmode="lin" valueType="num" p14:bounceEnd="60000">
                                          <p:cBhvr additive="base">
                                            <p:cTn id="35" dur="2500" fill="hold"/>
                                            <p:tgtEl>
                                              <p:spTgt spid="24"/>
                                            </p:tgtEl>
                                            <p:attrNameLst>
                                              <p:attrName>ppt_x</p:attrName>
                                            </p:attrNameLst>
                                          </p:cBhvr>
                                          <p:tavLst>
                                            <p:tav tm="0">
                                              <p:val>
                                                <p:strVal val="1+#ppt_w/2"/>
                                              </p:val>
                                            </p:tav>
                                            <p:tav tm="100000">
                                              <p:val>
                                                <p:strVal val="#ppt_x"/>
                                              </p:val>
                                            </p:tav>
                                          </p:tavLst>
                                        </p:anim>
                                        <p:anim calcmode="lin" valueType="num" p14:bounceEnd="60000">
                                          <p:cBhvr additive="base">
                                            <p:cTn id="36" dur="2500" fill="hold"/>
                                            <p:tgtEl>
                                              <p:spTgt spid="24"/>
                                            </p:tgtEl>
                                            <p:attrNameLst>
                                              <p:attrName>ppt_y</p:attrName>
                                            </p:attrNameLst>
                                          </p:cBhvr>
                                          <p:tavLst>
                                            <p:tav tm="0">
                                              <p:val>
                                                <p:strVal val="0-#ppt_h/2"/>
                                              </p:val>
                                            </p:tav>
                                            <p:tav tm="100000">
                                              <p:val>
                                                <p:strVal val="#ppt_y"/>
                                              </p:val>
                                            </p:tav>
                                          </p:tavLst>
                                        </p:anim>
                                      </p:childTnLst>
                                    </p:cTn>
                                  </p:par>
                                  <p:par>
                                    <p:cTn id="37" presetID="2" presetClass="entr" presetSubtype="3" fill="hold" grpId="0" nodeType="withEffect" p14:presetBounceEnd="60000">
                                      <p:stCondLst>
                                        <p:cond delay="200"/>
                                      </p:stCondLst>
                                      <p:childTnLst>
                                        <p:set>
                                          <p:cBhvr>
                                            <p:cTn id="38" dur="1" fill="hold">
                                              <p:stCondLst>
                                                <p:cond delay="0"/>
                                              </p:stCondLst>
                                            </p:cTn>
                                            <p:tgtEl>
                                              <p:spTgt spid="25"/>
                                            </p:tgtEl>
                                            <p:attrNameLst>
                                              <p:attrName>style.visibility</p:attrName>
                                            </p:attrNameLst>
                                          </p:cBhvr>
                                          <p:to>
                                            <p:strVal val="visible"/>
                                          </p:to>
                                        </p:set>
                                        <p:anim calcmode="lin" valueType="num" p14:bounceEnd="60000">
                                          <p:cBhvr additive="base">
                                            <p:cTn id="39" dur="2000" fill="hold"/>
                                            <p:tgtEl>
                                              <p:spTgt spid="25"/>
                                            </p:tgtEl>
                                            <p:attrNameLst>
                                              <p:attrName>ppt_x</p:attrName>
                                            </p:attrNameLst>
                                          </p:cBhvr>
                                          <p:tavLst>
                                            <p:tav tm="0">
                                              <p:val>
                                                <p:strVal val="1+#ppt_w/2"/>
                                              </p:val>
                                            </p:tav>
                                            <p:tav tm="100000">
                                              <p:val>
                                                <p:strVal val="#ppt_x"/>
                                              </p:val>
                                            </p:tav>
                                          </p:tavLst>
                                        </p:anim>
                                        <p:anim calcmode="lin" valueType="num" p14:bounceEnd="60000">
                                          <p:cBhvr additive="base">
                                            <p:cTn id="40" dur="2000" fill="hold"/>
                                            <p:tgtEl>
                                              <p:spTgt spid="25"/>
                                            </p:tgtEl>
                                            <p:attrNameLst>
                                              <p:attrName>ppt_y</p:attrName>
                                            </p:attrNameLst>
                                          </p:cBhvr>
                                          <p:tavLst>
                                            <p:tav tm="0">
                                              <p:val>
                                                <p:strVal val="0-#ppt_h/2"/>
                                              </p:val>
                                            </p:tav>
                                            <p:tav tm="100000">
                                              <p:val>
                                                <p:strVal val="#ppt_y"/>
                                              </p:val>
                                            </p:tav>
                                          </p:tavLst>
                                        </p:anim>
                                      </p:childTnLst>
                                    </p:cTn>
                                  </p:par>
                                  <p:par>
                                    <p:cTn id="41" presetID="2" presetClass="entr" presetSubtype="3" fill="hold" grpId="0" nodeType="withEffect" p14:presetBounceEnd="60000">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14:bounceEnd="60000">
                                          <p:cBhvr additive="base">
                                            <p:cTn id="43" dur="2250" fill="hold"/>
                                            <p:tgtEl>
                                              <p:spTgt spid="26"/>
                                            </p:tgtEl>
                                            <p:attrNameLst>
                                              <p:attrName>ppt_x</p:attrName>
                                            </p:attrNameLst>
                                          </p:cBhvr>
                                          <p:tavLst>
                                            <p:tav tm="0">
                                              <p:val>
                                                <p:strVal val="1+#ppt_w/2"/>
                                              </p:val>
                                            </p:tav>
                                            <p:tav tm="100000">
                                              <p:val>
                                                <p:strVal val="#ppt_x"/>
                                              </p:val>
                                            </p:tav>
                                          </p:tavLst>
                                        </p:anim>
                                        <p:anim calcmode="lin" valueType="num" p14:bounceEnd="60000">
                                          <p:cBhvr additive="base">
                                            <p:cTn id="44" dur="2250" fill="hold"/>
                                            <p:tgtEl>
                                              <p:spTgt spid="26"/>
                                            </p:tgtEl>
                                            <p:attrNameLst>
                                              <p:attrName>ppt_y</p:attrName>
                                            </p:attrNameLst>
                                          </p:cBhvr>
                                          <p:tavLst>
                                            <p:tav tm="0">
                                              <p:val>
                                                <p:strVal val="0-#ppt_h/2"/>
                                              </p:val>
                                            </p:tav>
                                            <p:tav tm="100000">
                                              <p:val>
                                                <p:strVal val="#ppt_y"/>
                                              </p:val>
                                            </p:tav>
                                          </p:tavLst>
                                        </p:anim>
                                      </p:childTnLst>
                                    </p:cTn>
                                  </p:par>
                                  <p:par>
                                    <p:cTn id="45" presetID="2" presetClass="entr" presetSubtype="3" fill="hold" grpId="0" nodeType="withEffect" p14:presetBounceEnd="60000">
                                      <p:stCondLst>
                                        <p:cond delay="400"/>
                                      </p:stCondLst>
                                      <p:childTnLst>
                                        <p:set>
                                          <p:cBhvr>
                                            <p:cTn id="46" dur="1" fill="hold">
                                              <p:stCondLst>
                                                <p:cond delay="0"/>
                                              </p:stCondLst>
                                            </p:cTn>
                                            <p:tgtEl>
                                              <p:spTgt spid="27"/>
                                            </p:tgtEl>
                                            <p:attrNameLst>
                                              <p:attrName>style.visibility</p:attrName>
                                            </p:attrNameLst>
                                          </p:cBhvr>
                                          <p:to>
                                            <p:strVal val="visible"/>
                                          </p:to>
                                        </p:set>
                                        <p:anim calcmode="lin" valueType="num" p14:bounceEnd="60000">
                                          <p:cBhvr additive="base">
                                            <p:cTn id="47" dur="2000" fill="hold"/>
                                            <p:tgtEl>
                                              <p:spTgt spid="27"/>
                                            </p:tgtEl>
                                            <p:attrNameLst>
                                              <p:attrName>ppt_x</p:attrName>
                                            </p:attrNameLst>
                                          </p:cBhvr>
                                          <p:tavLst>
                                            <p:tav tm="0">
                                              <p:val>
                                                <p:strVal val="1+#ppt_w/2"/>
                                              </p:val>
                                            </p:tav>
                                            <p:tav tm="100000">
                                              <p:val>
                                                <p:strVal val="#ppt_x"/>
                                              </p:val>
                                            </p:tav>
                                          </p:tavLst>
                                        </p:anim>
                                        <p:anim calcmode="lin" valueType="num" p14:bounceEnd="60000">
                                          <p:cBhvr additive="base">
                                            <p:cTn id="48" dur="2000" fill="hold"/>
                                            <p:tgtEl>
                                              <p:spTgt spid="27"/>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14:presetBounceEnd="60000">
                                      <p:stCondLst>
                                        <p:cond delay="1100"/>
                                      </p:stCondLst>
                                      <p:childTnLst>
                                        <p:set>
                                          <p:cBhvr>
                                            <p:cTn id="50" dur="1" fill="hold">
                                              <p:stCondLst>
                                                <p:cond delay="0"/>
                                              </p:stCondLst>
                                            </p:cTn>
                                            <p:tgtEl>
                                              <p:spTgt spid="28"/>
                                            </p:tgtEl>
                                            <p:attrNameLst>
                                              <p:attrName>style.visibility</p:attrName>
                                            </p:attrNameLst>
                                          </p:cBhvr>
                                          <p:to>
                                            <p:strVal val="visible"/>
                                          </p:to>
                                        </p:set>
                                        <p:anim calcmode="lin" valueType="num" p14:bounceEnd="60000">
                                          <p:cBhvr additive="base">
                                            <p:cTn id="51" dur="2000" fill="hold"/>
                                            <p:tgtEl>
                                              <p:spTgt spid="28"/>
                                            </p:tgtEl>
                                            <p:attrNameLst>
                                              <p:attrName>ppt_x</p:attrName>
                                            </p:attrNameLst>
                                          </p:cBhvr>
                                          <p:tavLst>
                                            <p:tav tm="0">
                                              <p:val>
                                                <p:strVal val="1+#ppt_w/2"/>
                                              </p:val>
                                            </p:tav>
                                            <p:tav tm="100000">
                                              <p:val>
                                                <p:strVal val="#ppt_x"/>
                                              </p:val>
                                            </p:tav>
                                          </p:tavLst>
                                        </p:anim>
                                        <p:anim calcmode="lin" valueType="num" p14:bounceEnd="60000">
                                          <p:cBhvr additive="base">
                                            <p:cTn id="52" dur="2000" fill="hold"/>
                                            <p:tgtEl>
                                              <p:spTgt spid="28"/>
                                            </p:tgtEl>
                                            <p:attrNameLst>
                                              <p:attrName>ppt_y</p:attrName>
                                            </p:attrNameLst>
                                          </p:cBhvr>
                                          <p:tavLst>
                                            <p:tav tm="0">
                                              <p:val>
                                                <p:strVal val="0-#ppt_h/2"/>
                                              </p:val>
                                            </p:tav>
                                            <p:tav tm="100000">
                                              <p:val>
                                                <p:strVal val="#ppt_y"/>
                                              </p:val>
                                            </p:tav>
                                          </p:tavLst>
                                        </p:anim>
                                      </p:childTnLst>
                                    </p:cTn>
                                  </p:par>
                                  <p:par>
                                    <p:cTn id="53" presetID="2" presetClass="entr" presetSubtype="3" fill="hold" grpId="0" nodeType="withEffect" p14:presetBounceEnd="60000">
                                      <p:stCondLst>
                                        <p:cond delay="900"/>
                                      </p:stCondLst>
                                      <p:childTnLst>
                                        <p:set>
                                          <p:cBhvr>
                                            <p:cTn id="54" dur="1" fill="hold">
                                              <p:stCondLst>
                                                <p:cond delay="0"/>
                                              </p:stCondLst>
                                            </p:cTn>
                                            <p:tgtEl>
                                              <p:spTgt spid="29"/>
                                            </p:tgtEl>
                                            <p:attrNameLst>
                                              <p:attrName>style.visibility</p:attrName>
                                            </p:attrNameLst>
                                          </p:cBhvr>
                                          <p:to>
                                            <p:strVal val="visible"/>
                                          </p:to>
                                        </p:set>
                                        <p:anim calcmode="lin" valueType="num" p14:bounceEnd="60000">
                                          <p:cBhvr additive="base">
                                            <p:cTn id="55" dur="2000" fill="hold"/>
                                            <p:tgtEl>
                                              <p:spTgt spid="29"/>
                                            </p:tgtEl>
                                            <p:attrNameLst>
                                              <p:attrName>ppt_x</p:attrName>
                                            </p:attrNameLst>
                                          </p:cBhvr>
                                          <p:tavLst>
                                            <p:tav tm="0">
                                              <p:val>
                                                <p:strVal val="1+#ppt_w/2"/>
                                              </p:val>
                                            </p:tav>
                                            <p:tav tm="100000">
                                              <p:val>
                                                <p:strVal val="#ppt_x"/>
                                              </p:val>
                                            </p:tav>
                                          </p:tavLst>
                                        </p:anim>
                                        <p:anim calcmode="lin" valueType="num" p14:bounceEnd="60000">
                                          <p:cBhvr additive="base">
                                            <p:cTn id="56" dur="2000" fill="hold"/>
                                            <p:tgtEl>
                                              <p:spTgt spid="29"/>
                                            </p:tgtEl>
                                            <p:attrNameLst>
                                              <p:attrName>ppt_y</p:attrName>
                                            </p:attrNameLst>
                                          </p:cBhvr>
                                          <p:tavLst>
                                            <p:tav tm="0">
                                              <p:val>
                                                <p:strVal val="0-#ppt_h/2"/>
                                              </p:val>
                                            </p:tav>
                                            <p:tav tm="100000">
                                              <p:val>
                                                <p:strVal val="#ppt_y"/>
                                              </p:val>
                                            </p:tav>
                                          </p:tavLst>
                                        </p:anim>
                                      </p:childTnLst>
                                    </p:cTn>
                                  </p:par>
                                  <p:par>
                                    <p:cTn id="57" presetID="2" presetClass="entr" presetSubtype="3" fill="hold" grpId="0" nodeType="withEffect" p14:presetBounceEnd="60000">
                                      <p:stCondLst>
                                        <p:cond delay="400"/>
                                      </p:stCondLst>
                                      <p:childTnLst>
                                        <p:set>
                                          <p:cBhvr>
                                            <p:cTn id="58" dur="1" fill="hold">
                                              <p:stCondLst>
                                                <p:cond delay="0"/>
                                              </p:stCondLst>
                                            </p:cTn>
                                            <p:tgtEl>
                                              <p:spTgt spid="30"/>
                                            </p:tgtEl>
                                            <p:attrNameLst>
                                              <p:attrName>style.visibility</p:attrName>
                                            </p:attrNameLst>
                                          </p:cBhvr>
                                          <p:to>
                                            <p:strVal val="visible"/>
                                          </p:to>
                                        </p:set>
                                        <p:anim calcmode="lin" valueType="num" p14:bounceEnd="60000">
                                          <p:cBhvr additive="base">
                                            <p:cTn id="59" dur="2250" fill="hold"/>
                                            <p:tgtEl>
                                              <p:spTgt spid="30"/>
                                            </p:tgtEl>
                                            <p:attrNameLst>
                                              <p:attrName>ppt_x</p:attrName>
                                            </p:attrNameLst>
                                          </p:cBhvr>
                                          <p:tavLst>
                                            <p:tav tm="0">
                                              <p:val>
                                                <p:strVal val="1+#ppt_w/2"/>
                                              </p:val>
                                            </p:tav>
                                            <p:tav tm="100000">
                                              <p:val>
                                                <p:strVal val="#ppt_x"/>
                                              </p:val>
                                            </p:tav>
                                          </p:tavLst>
                                        </p:anim>
                                        <p:anim calcmode="lin" valueType="num" p14:bounceEnd="60000">
                                          <p:cBhvr additive="base">
                                            <p:cTn id="60" dur="2250" fill="hold"/>
                                            <p:tgtEl>
                                              <p:spTgt spid="30"/>
                                            </p:tgtEl>
                                            <p:attrNameLst>
                                              <p:attrName>ppt_y</p:attrName>
                                            </p:attrNameLst>
                                          </p:cBhvr>
                                          <p:tavLst>
                                            <p:tav tm="0">
                                              <p:val>
                                                <p:strVal val="0-#ppt_h/2"/>
                                              </p:val>
                                            </p:tav>
                                            <p:tav tm="100000">
                                              <p:val>
                                                <p:strVal val="#ppt_y"/>
                                              </p:val>
                                            </p:tav>
                                          </p:tavLst>
                                        </p:anim>
                                      </p:childTnLst>
                                    </p:cTn>
                                  </p:par>
                                  <p:par>
                                    <p:cTn id="61" presetID="2" presetClass="entr" presetSubtype="3" fill="hold" grpId="0" nodeType="withEffect" p14:presetBounceEnd="60000">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14:bounceEnd="60000">
                                          <p:cBhvr additive="base">
                                            <p:cTn id="63" dur="2000" fill="hold"/>
                                            <p:tgtEl>
                                              <p:spTgt spid="31"/>
                                            </p:tgtEl>
                                            <p:attrNameLst>
                                              <p:attrName>ppt_x</p:attrName>
                                            </p:attrNameLst>
                                          </p:cBhvr>
                                          <p:tavLst>
                                            <p:tav tm="0">
                                              <p:val>
                                                <p:strVal val="1+#ppt_w/2"/>
                                              </p:val>
                                            </p:tav>
                                            <p:tav tm="100000">
                                              <p:val>
                                                <p:strVal val="#ppt_x"/>
                                              </p:val>
                                            </p:tav>
                                          </p:tavLst>
                                        </p:anim>
                                        <p:anim calcmode="lin" valueType="num" p14:bounceEnd="60000">
                                          <p:cBhvr additive="base">
                                            <p:cTn id="64" dur="2000" fill="hold"/>
                                            <p:tgtEl>
                                              <p:spTgt spid="31"/>
                                            </p:tgtEl>
                                            <p:attrNameLst>
                                              <p:attrName>ppt_y</p:attrName>
                                            </p:attrNameLst>
                                          </p:cBhvr>
                                          <p:tavLst>
                                            <p:tav tm="0">
                                              <p:val>
                                                <p:strVal val="0-#ppt_h/2"/>
                                              </p:val>
                                            </p:tav>
                                            <p:tav tm="100000">
                                              <p:val>
                                                <p:strVal val="#ppt_y"/>
                                              </p:val>
                                            </p:tav>
                                          </p:tavLst>
                                        </p:anim>
                                      </p:childTnLst>
                                    </p:cTn>
                                  </p:par>
                                  <p:par>
                                    <p:cTn id="65" presetID="2" presetClass="entr" presetSubtype="3" fill="hold" grpId="0" nodeType="withEffect" p14:presetBounceEnd="60000">
                                      <p:stCondLst>
                                        <p:cond delay="300"/>
                                      </p:stCondLst>
                                      <p:childTnLst>
                                        <p:set>
                                          <p:cBhvr>
                                            <p:cTn id="66" dur="1" fill="hold">
                                              <p:stCondLst>
                                                <p:cond delay="0"/>
                                              </p:stCondLst>
                                            </p:cTn>
                                            <p:tgtEl>
                                              <p:spTgt spid="32"/>
                                            </p:tgtEl>
                                            <p:attrNameLst>
                                              <p:attrName>style.visibility</p:attrName>
                                            </p:attrNameLst>
                                          </p:cBhvr>
                                          <p:to>
                                            <p:strVal val="visible"/>
                                          </p:to>
                                        </p:set>
                                        <p:anim calcmode="lin" valueType="num" p14:bounceEnd="60000">
                                          <p:cBhvr additive="base">
                                            <p:cTn id="67" dur="2500" fill="hold"/>
                                            <p:tgtEl>
                                              <p:spTgt spid="32"/>
                                            </p:tgtEl>
                                            <p:attrNameLst>
                                              <p:attrName>ppt_x</p:attrName>
                                            </p:attrNameLst>
                                          </p:cBhvr>
                                          <p:tavLst>
                                            <p:tav tm="0">
                                              <p:val>
                                                <p:strVal val="1+#ppt_w/2"/>
                                              </p:val>
                                            </p:tav>
                                            <p:tav tm="100000">
                                              <p:val>
                                                <p:strVal val="#ppt_x"/>
                                              </p:val>
                                            </p:tav>
                                          </p:tavLst>
                                        </p:anim>
                                        <p:anim calcmode="lin" valueType="num" p14:bounceEnd="60000">
                                          <p:cBhvr additive="base">
                                            <p:cTn id="68" dur="2500" fill="hold"/>
                                            <p:tgtEl>
                                              <p:spTgt spid="32"/>
                                            </p:tgtEl>
                                            <p:attrNameLst>
                                              <p:attrName>ppt_y</p:attrName>
                                            </p:attrNameLst>
                                          </p:cBhvr>
                                          <p:tavLst>
                                            <p:tav tm="0">
                                              <p:val>
                                                <p:strVal val="0-#ppt_h/2"/>
                                              </p:val>
                                            </p:tav>
                                            <p:tav tm="100000">
                                              <p:val>
                                                <p:strVal val="#ppt_y"/>
                                              </p:val>
                                            </p:tav>
                                          </p:tavLst>
                                        </p:anim>
                                      </p:childTnLst>
                                    </p:cTn>
                                  </p:par>
                                  <p:par>
                                    <p:cTn id="69" presetID="2" presetClass="entr" presetSubtype="3" fill="hold" grpId="0" nodeType="withEffect" p14:presetBounceEnd="60000">
                                      <p:stCondLst>
                                        <p:cond delay="0"/>
                                      </p:stCondLst>
                                      <p:childTnLst>
                                        <p:set>
                                          <p:cBhvr>
                                            <p:cTn id="70" dur="1" fill="hold">
                                              <p:stCondLst>
                                                <p:cond delay="0"/>
                                              </p:stCondLst>
                                            </p:cTn>
                                            <p:tgtEl>
                                              <p:spTgt spid="33"/>
                                            </p:tgtEl>
                                            <p:attrNameLst>
                                              <p:attrName>style.visibility</p:attrName>
                                            </p:attrNameLst>
                                          </p:cBhvr>
                                          <p:to>
                                            <p:strVal val="visible"/>
                                          </p:to>
                                        </p:set>
                                        <p:anim calcmode="lin" valueType="num" p14:bounceEnd="60000">
                                          <p:cBhvr additive="base">
                                            <p:cTn id="71" dur="2500" fill="hold"/>
                                            <p:tgtEl>
                                              <p:spTgt spid="33"/>
                                            </p:tgtEl>
                                            <p:attrNameLst>
                                              <p:attrName>ppt_x</p:attrName>
                                            </p:attrNameLst>
                                          </p:cBhvr>
                                          <p:tavLst>
                                            <p:tav tm="0">
                                              <p:val>
                                                <p:strVal val="1+#ppt_w/2"/>
                                              </p:val>
                                            </p:tav>
                                            <p:tav tm="100000">
                                              <p:val>
                                                <p:strVal val="#ppt_x"/>
                                              </p:val>
                                            </p:tav>
                                          </p:tavLst>
                                        </p:anim>
                                        <p:anim calcmode="lin" valueType="num" p14:bounceEnd="60000">
                                          <p:cBhvr additive="base">
                                            <p:cTn id="72" dur="2500" fill="hold"/>
                                            <p:tgtEl>
                                              <p:spTgt spid="33"/>
                                            </p:tgtEl>
                                            <p:attrNameLst>
                                              <p:attrName>ppt_y</p:attrName>
                                            </p:attrNameLst>
                                          </p:cBhvr>
                                          <p:tavLst>
                                            <p:tav tm="0">
                                              <p:val>
                                                <p:strVal val="0-#ppt_h/2"/>
                                              </p:val>
                                            </p:tav>
                                            <p:tav tm="100000">
                                              <p:val>
                                                <p:strVal val="#ppt_y"/>
                                              </p:val>
                                            </p:tav>
                                          </p:tavLst>
                                        </p:anim>
                                      </p:childTnLst>
                                    </p:cTn>
                                  </p:par>
                                  <p:par>
                                    <p:cTn id="73" presetID="2" presetClass="entr" presetSubtype="3" fill="hold" grpId="0" nodeType="withEffect" p14:presetBounceEnd="60000">
                                      <p:stCondLst>
                                        <p:cond delay="1000"/>
                                      </p:stCondLst>
                                      <p:childTnLst>
                                        <p:set>
                                          <p:cBhvr>
                                            <p:cTn id="74" dur="1" fill="hold">
                                              <p:stCondLst>
                                                <p:cond delay="0"/>
                                              </p:stCondLst>
                                            </p:cTn>
                                            <p:tgtEl>
                                              <p:spTgt spid="34"/>
                                            </p:tgtEl>
                                            <p:attrNameLst>
                                              <p:attrName>style.visibility</p:attrName>
                                            </p:attrNameLst>
                                          </p:cBhvr>
                                          <p:to>
                                            <p:strVal val="visible"/>
                                          </p:to>
                                        </p:set>
                                        <p:anim calcmode="lin" valueType="num" p14:bounceEnd="60000">
                                          <p:cBhvr additive="base">
                                            <p:cTn id="75" dur="2000" fill="hold"/>
                                            <p:tgtEl>
                                              <p:spTgt spid="34"/>
                                            </p:tgtEl>
                                            <p:attrNameLst>
                                              <p:attrName>ppt_x</p:attrName>
                                            </p:attrNameLst>
                                          </p:cBhvr>
                                          <p:tavLst>
                                            <p:tav tm="0">
                                              <p:val>
                                                <p:strVal val="1+#ppt_w/2"/>
                                              </p:val>
                                            </p:tav>
                                            <p:tav tm="100000">
                                              <p:val>
                                                <p:strVal val="#ppt_x"/>
                                              </p:val>
                                            </p:tav>
                                          </p:tavLst>
                                        </p:anim>
                                        <p:anim calcmode="lin" valueType="num" p14:bounceEnd="60000">
                                          <p:cBhvr additive="base">
                                            <p:cTn id="76" dur="2000" fill="hold"/>
                                            <p:tgtEl>
                                              <p:spTgt spid="34"/>
                                            </p:tgtEl>
                                            <p:attrNameLst>
                                              <p:attrName>ppt_y</p:attrName>
                                            </p:attrNameLst>
                                          </p:cBhvr>
                                          <p:tavLst>
                                            <p:tav tm="0">
                                              <p:val>
                                                <p:strVal val="0-#ppt_h/2"/>
                                              </p:val>
                                            </p:tav>
                                            <p:tav tm="100000">
                                              <p:val>
                                                <p:strVal val="#ppt_y"/>
                                              </p:val>
                                            </p:tav>
                                          </p:tavLst>
                                        </p:anim>
                                      </p:childTnLst>
                                    </p:cTn>
                                  </p:par>
                                  <p:par>
                                    <p:cTn id="77" presetID="2" presetClass="entr" presetSubtype="3" fill="hold" grpId="0" nodeType="withEffect" p14:presetBounceEnd="60000">
                                      <p:stCondLst>
                                        <p:cond delay="500"/>
                                      </p:stCondLst>
                                      <p:childTnLst>
                                        <p:set>
                                          <p:cBhvr>
                                            <p:cTn id="78" dur="1" fill="hold">
                                              <p:stCondLst>
                                                <p:cond delay="0"/>
                                              </p:stCondLst>
                                            </p:cTn>
                                            <p:tgtEl>
                                              <p:spTgt spid="35"/>
                                            </p:tgtEl>
                                            <p:attrNameLst>
                                              <p:attrName>style.visibility</p:attrName>
                                            </p:attrNameLst>
                                          </p:cBhvr>
                                          <p:to>
                                            <p:strVal val="visible"/>
                                          </p:to>
                                        </p:set>
                                        <p:anim calcmode="lin" valueType="num" p14:bounceEnd="60000">
                                          <p:cBhvr additive="base">
                                            <p:cTn id="79" dur="2000" fill="hold"/>
                                            <p:tgtEl>
                                              <p:spTgt spid="35"/>
                                            </p:tgtEl>
                                            <p:attrNameLst>
                                              <p:attrName>ppt_x</p:attrName>
                                            </p:attrNameLst>
                                          </p:cBhvr>
                                          <p:tavLst>
                                            <p:tav tm="0">
                                              <p:val>
                                                <p:strVal val="1+#ppt_w/2"/>
                                              </p:val>
                                            </p:tav>
                                            <p:tav tm="100000">
                                              <p:val>
                                                <p:strVal val="#ppt_x"/>
                                              </p:val>
                                            </p:tav>
                                          </p:tavLst>
                                        </p:anim>
                                        <p:anim calcmode="lin" valueType="num" p14:bounceEnd="60000">
                                          <p:cBhvr additive="base">
                                            <p:cTn id="80" dur="2000" fill="hold"/>
                                            <p:tgtEl>
                                              <p:spTgt spid="35"/>
                                            </p:tgtEl>
                                            <p:attrNameLst>
                                              <p:attrName>ppt_y</p:attrName>
                                            </p:attrNameLst>
                                          </p:cBhvr>
                                          <p:tavLst>
                                            <p:tav tm="0">
                                              <p:val>
                                                <p:strVal val="0-#ppt_h/2"/>
                                              </p:val>
                                            </p:tav>
                                            <p:tav tm="100000">
                                              <p:val>
                                                <p:strVal val="#ppt_y"/>
                                              </p:val>
                                            </p:tav>
                                          </p:tavLst>
                                        </p:anim>
                                      </p:childTnLst>
                                    </p:cTn>
                                  </p:par>
                                  <p:par>
                                    <p:cTn id="81" presetID="2" presetClass="entr" presetSubtype="3" fill="hold" grpId="0" nodeType="withEffect" p14:presetBounceEnd="60000">
                                      <p:stCondLst>
                                        <p:cond delay="1700"/>
                                      </p:stCondLst>
                                      <p:childTnLst>
                                        <p:set>
                                          <p:cBhvr>
                                            <p:cTn id="82" dur="1" fill="hold">
                                              <p:stCondLst>
                                                <p:cond delay="0"/>
                                              </p:stCondLst>
                                            </p:cTn>
                                            <p:tgtEl>
                                              <p:spTgt spid="36"/>
                                            </p:tgtEl>
                                            <p:attrNameLst>
                                              <p:attrName>style.visibility</p:attrName>
                                            </p:attrNameLst>
                                          </p:cBhvr>
                                          <p:to>
                                            <p:strVal val="visible"/>
                                          </p:to>
                                        </p:set>
                                        <p:anim calcmode="lin" valueType="num" p14:bounceEnd="60000">
                                          <p:cBhvr additive="base">
                                            <p:cTn id="83" dur="2500" fill="hold"/>
                                            <p:tgtEl>
                                              <p:spTgt spid="36"/>
                                            </p:tgtEl>
                                            <p:attrNameLst>
                                              <p:attrName>ppt_x</p:attrName>
                                            </p:attrNameLst>
                                          </p:cBhvr>
                                          <p:tavLst>
                                            <p:tav tm="0">
                                              <p:val>
                                                <p:strVal val="1+#ppt_w/2"/>
                                              </p:val>
                                            </p:tav>
                                            <p:tav tm="100000">
                                              <p:val>
                                                <p:strVal val="#ppt_x"/>
                                              </p:val>
                                            </p:tav>
                                          </p:tavLst>
                                        </p:anim>
                                        <p:anim calcmode="lin" valueType="num" p14:bounceEnd="60000">
                                          <p:cBhvr additive="base">
                                            <p:cTn id="84" dur="2500" fill="hold"/>
                                            <p:tgtEl>
                                              <p:spTgt spid="36"/>
                                            </p:tgtEl>
                                            <p:attrNameLst>
                                              <p:attrName>ppt_y</p:attrName>
                                            </p:attrNameLst>
                                          </p:cBhvr>
                                          <p:tavLst>
                                            <p:tav tm="0">
                                              <p:val>
                                                <p:strVal val="0-#ppt_h/2"/>
                                              </p:val>
                                            </p:tav>
                                            <p:tav tm="100000">
                                              <p:val>
                                                <p:strVal val="#ppt_y"/>
                                              </p:val>
                                            </p:tav>
                                          </p:tavLst>
                                        </p:anim>
                                      </p:childTnLst>
                                    </p:cTn>
                                  </p:par>
                                  <p:par>
                                    <p:cTn id="85" presetID="2" presetClass="entr" presetSubtype="3" fill="hold" grpId="0" nodeType="withEffect" p14:presetBounceEnd="60000">
                                      <p:stCondLst>
                                        <p:cond delay="1000"/>
                                      </p:stCondLst>
                                      <p:childTnLst>
                                        <p:set>
                                          <p:cBhvr>
                                            <p:cTn id="86" dur="1" fill="hold">
                                              <p:stCondLst>
                                                <p:cond delay="0"/>
                                              </p:stCondLst>
                                            </p:cTn>
                                            <p:tgtEl>
                                              <p:spTgt spid="37"/>
                                            </p:tgtEl>
                                            <p:attrNameLst>
                                              <p:attrName>style.visibility</p:attrName>
                                            </p:attrNameLst>
                                          </p:cBhvr>
                                          <p:to>
                                            <p:strVal val="visible"/>
                                          </p:to>
                                        </p:set>
                                        <p:anim calcmode="lin" valueType="num" p14:bounceEnd="60000">
                                          <p:cBhvr additive="base">
                                            <p:cTn id="87" dur="2250" fill="hold"/>
                                            <p:tgtEl>
                                              <p:spTgt spid="37"/>
                                            </p:tgtEl>
                                            <p:attrNameLst>
                                              <p:attrName>ppt_x</p:attrName>
                                            </p:attrNameLst>
                                          </p:cBhvr>
                                          <p:tavLst>
                                            <p:tav tm="0">
                                              <p:val>
                                                <p:strVal val="1+#ppt_w/2"/>
                                              </p:val>
                                            </p:tav>
                                            <p:tav tm="100000">
                                              <p:val>
                                                <p:strVal val="#ppt_x"/>
                                              </p:val>
                                            </p:tav>
                                          </p:tavLst>
                                        </p:anim>
                                        <p:anim calcmode="lin" valueType="num" p14:bounceEnd="60000">
                                          <p:cBhvr additive="base">
                                            <p:cTn id="88" dur="2250" fill="hold"/>
                                            <p:tgtEl>
                                              <p:spTgt spid="37"/>
                                            </p:tgtEl>
                                            <p:attrNameLst>
                                              <p:attrName>ppt_y</p:attrName>
                                            </p:attrNameLst>
                                          </p:cBhvr>
                                          <p:tavLst>
                                            <p:tav tm="0">
                                              <p:val>
                                                <p:strVal val="0-#ppt_h/2"/>
                                              </p:val>
                                            </p:tav>
                                            <p:tav tm="100000">
                                              <p:val>
                                                <p:strVal val="#ppt_y"/>
                                              </p:val>
                                            </p:tav>
                                          </p:tavLst>
                                        </p:anim>
                                      </p:childTnLst>
                                    </p:cTn>
                                  </p:par>
                                  <p:par>
                                    <p:cTn id="89" presetID="2" presetClass="entr" presetSubtype="3" fill="hold" grpId="0" nodeType="withEffect" p14:presetBounceEnd="60000">
                                      <p:stCondLst>
                                        <p:cond delay="500"/>
                                      </p:stCondLst>
                                      <p:childTnLst>
                                        <p:set>
                                          <p:cBhvr>
                                            <p:cTn id="90" dur="1" fill="hold">
                                              <p:stCondLst>
                                                <p:cond delay="0"/>
                                              </p:stCondLst>
                                            </p:cTn>
                                            <p:tgtEl>
                                              <p:spTgt spid="38"/>
                                            </p:tgtEl>
                                            <p:attrNameLst>
                                              <p:attrName>style.visibility</p:attrName>
                                            </p:attrNameLst>
                                          </p:cBhvr>
                                          <p:to>
                                            <p:strVal val="visible"/>
                                          </p:to>
                                        </p:set>
                                        <p:anim calcmode="lin" valueType="num" p14:bounceEnd="60000">
                                          <p:cBhvr additive="base">
                                            <p:cTn id="91" dur="2000" fill="hold"/>
                                            <p:tgtEl>
                                              <p:spTgt spid="38"/>
                                            </p:tgtEl>
                                            <p:attrNameLst>
                                              <p:attrName>ppt_x</p:attrName>
                                            </p:attrNameLst>
                                          </p:cBhvr>
                                          <p:tavLst>
                                            <p:tav tm="0">
                                              <p:val>
                                                <p:strVal val="1+#ppt_w/2"/>
                                              </p:val>
                                            </p:tav>
                                            <p:tav tm="100000">
                                              <p:val>
                                                <p:strVal val="#ppt_x"/>
                                              </p:val>
                                            </p:tav>
                                          </p:tavLst>
                                        </p:anim>
                                        <p:anim calcmode="lin" valueType="num" p14:bounceEnd="60000">
                                          <p:cBhvr additive="base">
                                            <p:cTn id="92" dur="2000" fill="hold"/>
                                            <p:tgtEl>
                                              <p:spTgt spid="38"/>
                                            </p:tgtEl>
                                            <p:attrNameLst>
                                              <p:attrName>ppt_y</p:attrName>
                                            </p:attrNameLst>
                                          </p:cBhvr>
                                          <p:tavLst>
                                            <p:tav tm="0">
                                              <p:val>
                                                <p:strVal val="0-#ppt_h/2"/>
                                              </p:val>
                                            </p:tav>
                                            <p:tav tm="100000">
                                              <p:val>
                                                <p:strVal val="#ppt_y"/>
                                              </p:val>
                                            </p:tav>
                                          </p:tavLst>
                                        </p:anim>
                                      </p:childTnLst>
                                    </p:cTn>
                                  </p:par>
                                  <p:par>
                                    <p:cTn id="93" presetID="2" presetClass="entr" presetSubtype="3" fill="hold" grpId="0" nodeType="withEffect" p14:presetBounceEnd="60000">
                                      <p:stCondLst>
                                        <p:cond delay="0"/>
                                      </p:stCondLst>
                                      <p:childTnLst>
                                        <p:set>
                                          <p:cBhvr>
                                            <p:cTn id="94" dur="1" fill="hold">
                                              <p:stCondLst>
                                                <p:cond delay="0"/>
                                              </p:stCondLst>
                                            </p:cTn>
                                            <p:tgtEl>
                                              <p:spTgt spid="39"/>
                                            </p:tgtEl>
                                            <p:attrNameLst>
                                              <p:attrName>style.visibility</p:attrName>
                                            </p:attrNameLst>
                                          </p:cBhvr>
                                          <p:to>
                                            <p:strVal val="visible"/>
                                          </p:to>
                                        </p:set>
                                        <p:anim calcmode="lin" valueType="num" p14:bounceEnd="60000">
                                          <p:cBhvr additive="base">
                                            <p:cTn id="95" dur="2500" fill="hold"/>
                                            <p:tgtEl>
                                              <p:spTgt spid="39"/>
                                            </p:tgtEl>
                                            <p:attrNameLst>
                                              <p:attrName>ppt_x</p:attrName>
                                            </p:attrNameLst>
                                          </p:cBhvr>
                                          <p:tavLst>
                                            <p:tav tm="0">
                                              <p:val>
                                                <p:strVal val="1+#ppt_w/2"/>
                                              </p:val>
                                            </p:tav>
                                            <p:tav tm="100000">
                                              <p:val>
                                                <p:strVal val="#ppt_x"/>
                                              </p:val>
                                            </p:tav>
                                          </p:tavLst>
                                        </p:anim>
                                        <p:anim calcmode="lin" valueType="num" p14:bounceEnd="60000">
                                          <p:cBhvr additive="base">
                                            <p:cTn id="96" dur="2500" fill="hold"/>
                                            <p:tgtEl>
                                              <p:spTgt spid="39"/>
                                            </p:tgtEl>
                                            <p:attrNameLst>
                                              <p:attrName>ppt_y</p:attrName>
                                            </p:attrNameLst>
                                          </p:cBhvr>
                                          <p:tavLst>
                                            <p:tav tm="0">
                                              <p:val>
                                                <p:strVal val="0-#ppt_h/2"/>
                                              </p:val>
                                            </p:tav>
                                            <p:tav tm="100000">
                                              <p:val>
                                                <p:strVal val="#ppt_y"/>
                                              </p:val>
                                            </p:tav>
                                          </p:tavLst>
                                        </p:anim>
                                      </p:childTnLst>
                                    </p:cTn>
                                  </p:par>
                                  <p:par>
                                    <p:cTn id="97" presetID="2" presetClass="entr" presetSubtype="3" fill="hold" grpId="0" nodeType="withEffect" p14:presetBounceEnd="60000">
                                      <p:stCondLst>
                                        <p:cond delay="200"/>
                                      </p:stCondLst>
                                      <p:childTnLst>
                                        <p:set>
                                          <p:cBhvr>
                                            <p:cTn id="98" dur="1" fill="hold">
                                              <p:stCondLst>
                                                <p:cond delay="0"/>
                                              </p:stCondLst>
                                            </p:cTn>
                                            <p:tgtEl>
                                              <p:spTgt spid="40"/>
                                            </p:tgtEl>
                                            <p:attrNameLst>
                                              <p:attrName>style.visibility</p:attrName>
                                            </p:attrNameLst>
                                          </p:cBhvr>
                                          <p:to>
                                            <p:strVal val="visible"/>
                                          </p:to>
                                        </p:set>
                                        <p:anim calcmode="lin" valueType="num" p14:bounceEnd="60000">
                                          <p:cBhvr additive="base">
                                            <p:cTn id="99" dur="2000" fill="hold"/>
                                            <p:tgtEl>
                                              <p:spTgt spid="40"/>
                                            </p:tgtEl>
                                            <p:attrNameLst>
                                              <p:attrName>ppt_x</p:attrName>
                                            </p:attrNameLst>
                                          </p:cBhvr>
                                          <p:tavLst>
                                            <p:tav tm="0">
                                              <p:val>
                                                <p:strVal val="1+#ppt_w/2"/>
                                              </p:val>
                                            </p:tav>
                                            <p:tav tm="100000">
                                              <p:val>
                                                <p:strVal val="#ppt_x"/>
                                              </p:val>
                                            </p:tav>
                                          </p:tavLst>
                                        </p:anim>
                                        <p:anim calcmode="lin" valueType="num" p14:bounceEnd="60000">
                                          <p:cBhvr additive="base">
                                            <p:cTn id="100" dur="2000" fill="hold"/>
                                            <p:tgtEl>
                                              <p:spTgt spid="40"/>
                                            </p:tgtEl>
                                            <p:attrNameLst>
                                              <p:attrName>ppt_y</p:attrName>
                                            </p:attrNameLst>
                                          </p:cBhvr>
                                          <p:tavLst>
                                            <p:tav tm="0">
                                              <p:val>
                                                <p:strVal val="0-#ppt_h/2"/>
                                              </p:val>
                                            </p:tav>
                                            <p:tav tm="100000">
                                              <p:val>
                                                <p:strVal val="#ppt_y"/>
                                              </p:val>
                                            </p:tav>
                                          </p:tavLst>
                                        </p:anim>
                                      </p:childTnLst>
                                    </p:cTn>
                                  </p:par>
                                  <p:par>
                                    <p:cTn id="101" presetID="2" presetClass="entr" presetSubtype="3" fill="hold" grpId="0" nodeType="withEffect" p14:presetBounceEnd="60000">
                                      <p:stCondLst>
                                        <p:cond delay="800"/>
                                      </p:stCondLst>
                                      <p:childTnLst>
                                        <p:set>
                                          <p:cBhvr>
                                            <p:cTn id="102" dur="1" fill="hold">
                                              <p:stCondLst>
                                                <p:cond delay="0"/>
                                              </p:stCondLst>
                                            </p:cTn>
                                            <p:tgtEl>
                                              <p:spTgt spid="41"/>
                                            </p:tgtEl>
                                            <p:attrNameLst>
                                              <p:attrName>style.visibility</p:attrName>
                                            </p:attrNameLst>
                                          </p:cBhvr>
                                          <p:to>
                                            <p:strVal val="visible"/>
                                          </p:to>
                                        </p:set>
                                        <p:anim calcmode="lin" valueType="num" p14:bounceEnd="60000">
                                          <p:cBhvr additive="base">
                                            <p:cTn id="103" dur="2000" fill="hold"/>
                                            <p:tgtEl>
                                              <p:spTgt spid="41"/>
                                            </p:tgtEl>
                                            <p:attrNameLst>
                                              <p:attrName>ppt_x</p:attrName>
                                            </p:attrNameLst>
                                          </p:cBhvr>
                                          <p:tavLst>
                                            <p:tav tm="0">
                                              <p:val>
                                                <p:strVal val="1+#ppt_w/2"/>
                                              </p:val>
                                            </p:tav>
                                            <p:tav tm="100000">
                                              <p:val>
                                                <p:strVal val="#ppt_x"/>
                                              </p:val>
                                            </p:tav>
                                          </p:tavLst>
                                        </p:anim>
                                        <p:anim calcmode="lin" valueType="num" p14:bounceEnd="60000">
                                          <p:cBhvr additive="base">
                                            <p:cTn id="104" dur="2000" fill="hold"/>
                                            <p:tgtEl>
                                              <p:spTgt spid="41"/>
                                            </p:tgtEl>
                                            <p:attrNameLst>
                                              <p:attrName>ppt_y</p:attrName>
                                            </p:attrNameLst>
                                          </p:cBhvr>
                                          <p:tavLst>
                                            <p:tav tm="0">
                                              <p:val>
                                                <p:strVal val="0-#ppt_h/2"/>
                                              </p:val>
                                            </p:tav>
                                            <p:tav tm="100000">
                                              <p:val>
                                                <p:strVal val="#ppt_y"/>
                                              </p:val>
                                            </p:tav>
                                          </p:tavLst>
                                        </p:anim>
                                      </p:childTnLst>
                                    </p:cTn>
                                  </p:par>
                                  <p:par>
                                    <p:cTn id="105" presetID="2" presetClass="entr" presetSubtype="3" fill="hold" grpId="0" nodeType="withEffect" p14:presetBounceEnd="60000">
                                      <p:stCondLst>
                                        <p:cond delay="800"/>
                                      </p:stCondLst>
                                      <p:childTnLst>
                                        <p:set>
                                          <p:cBhvr>
                                            <p:cTn id="106" dur="1" fill="hold">
                                              <p:stCondLst>
                                                <p:cond delay="0"/>
                                              </p:stCondLst>
                                            </p:cTn>
                                            <p:tgtEl>
                                              <p:spTgt spid="42"/>
                                            </p:tgtEl>
                                            <p:attrNameLst>
                                              <p:attrName>style.visibility</p:attrName>
                                            </p:attrNameLst>
                                          </p:cBhvr>
                                          <p:to>
                                            <p:strVal val="visible"/>
                                          </p:to>
                                        </p:set>
                                        <p:anim calcmode="lin" valueType="num" p14:bounceEnd="60000">
                                          <p:cBhvr additive="base">
                                            <p:cTn id="107" dur="2500" fill="hold"/>
                                            <p:tgtEl>
                                              <p:spTgt spid="42"/>
                                            </p:tgtEl>
                                            <p:attrNameLst>
                                              <p:attrName>ppt_x</p:attrName>
                                            </p:attrNameLst>
                                          </p:cBhvr>
                                          <p:tavLst>
                                            <p:tav tm="0">
                                              <p:val>
                                                <p:strVal val="1+#ppt_w/2"/>
                                              </p:val>
                                            </p:tav>
                                            <p:tav tm="100000">
                                              <p:val>
                                                <p:strVal val="#ppt_x"/>
                                              </p:val>
                                            </p:tav>
                                          </p:tavLst>
                                        </p:anim>
                                        <p:anim calcmode="lin" valueType="num" p14:bounceEnd="60000">
                                          <p:cBhvr additive="base">
                                            <p:cTn id="108" dur="2500" fill="hold"/>
                                            <p:tgtEl>
                                              <p:spTgt spid="42"/>
                                            </p:tgtEl>
                                            <p:attrNameLst>
                                              <p:attrName>ppt_y</p:attrName>
                                            </p:attrNameLst>
                                          </p:cBhvr>
                                          <p:tavLst>
                                            <p:tav tm="0">
                                              <p:val>
                                                <p:strVal val="0-#ppt_h/2"/>
                                              </p:val>
                                            </p:tav>
                                            <p:tav tm="100000">
                                              <p:val>
                                                <p:strVal val="#ppt_y"/>
                                              </p:val>
                                            </p:tav>
                                          </p:tavLst>
                                        </p:anim>
                                      </p:childTnLst>
                                    </p:cTn>
                                  </p:par>
                                  <p:par>
                                    <p:cTn id="109" presetID="2" presetClass="entr" presetSubtype="3" fill="hold" grpId="0" nodeType="withEffect" p14:presetBounceEnd="60000">
                                      <p:stCondLst>
                                        <p:cond delay="500"/>
                                      </p:stCondLst>
                                      <p:childTnLst>
                                        <p:set>
                                          <p:cBhvr>
                                            <p:cTn id="110" dur="1" fill="hold">
                                              <p:stCondLst>
                                                <p:cond delay="0"/>
                                              </p:stCondLst>
                                            </p:cTn>
                                            <p:tgtEl>
                                              <p:spTgt spid="43"/>
                                            </p:tgtEl>
                                            <p:attrNameLst>
                                              <p:attrName>style.visibility</p:attrName>
                                            </p:attrNameLst>
                                          </p:cBhvr>
                                          <p:to>
                                            <p:strVal val="visible"/>
                                          </p:to>
                                        </p:set>
                                        <p:anim calcmode="lin" valueType="num" p14:bounceEnd="60000">
                                          <p:cBhvr additive="base">
                                            <p:cTn id="111" dur="2500" fill="hold"/>
                                            <p:tgtEl>
                                              <p:spTgt spid="43"/>
                                            </p:tgtEl>
                                            <p:attrNameLst>
                                              <p:attrName>ppt_x</p:attrName>
                                            </p:attrNameLst>
                                          </p:cBhvr>
                                          <p:tavLst>
                                            <p:tav tm="0">
                                              <p:val>
                                                <p:strVal val="1+#ppt_w/2"/>
                                              </p:val>
                                            </p:tav>
                                            <p:tav tm="100000">
                                              <p:val>
                                                <p:strVal val="#ppt_x"/>
                                              </p:val>
                                            </p:tav>
                                          </p:tavLst>
                                        </p:anim>
                                        <p:anim calcmode="lin" valueType="num" p14:bounceEnd="60000">
                                          <p:cBhvr additive="base">
                                            <p:cTn id="112" dur="2500" fill="hold"/>
                                            <p:tgtEl>
                                              <p:spTgt spid="43"/>
                                            </p:tgtEl>
                                            <p:attrNameLst>
                                              <p:attrName>ppt_y</p:attrName>
                                            </p:attrNameLst>
                                          </p:cBhvr>
                                          <p:tavLst>
                                            <p:tav tm="0">
                                              <p:val>
                                                <p:strVal val="0-#ppt_h/2"/>
                                              </p:val>
                                            </p:tav>
                                            <p:tav tm="100000">
                                              <p:val>
                                                <p:strVal val="#ppt_y"/>
                                              </p:val>
                                            </p:tav>
                                          </p:tavLst>
                                        </p:anim>
                                      </p:childTnLst>
                                    </p:cTn>
                                  </p:par>
                                  <p:par>
                                    <p:cTn id="113" presetID="2" presetClass="entr" presetSubtype="3" fill="hold" grpId="0" nodeType="withEffect" p14:presetBounceEnd="60000">
                                      <p:stCondLst>
                                        <p:cond delay="1300"/>
                                      </p:stCondLst>
                                      <p:childTnLst>
                                        <p:set>
                                          <p:cBhvr>
                                            <p:cTn id="114" dur="1" fill="hold">
                                              <p:stCondLst>
                                                <p:cond delay="0"/>
                                              </p:stCondLst>
                                            </p:cTn>
                                            <p:tgtEl>
                                              <p:spTgt spid="44"/>
                                            </p:tgtEl>
                                            <p:attrNameLst>
                                              <p:attrName>style.visibility</p:attrName>
                                            </p:attrNameLst>
                                          </p:cBhvr>
                                          <p:to>
                                            <p:strVal val="visible"/>
                                          </p:to>
                                        </p:set>
                                        <p:anim calcmode="lin" valueType="num" p14:bounceEnd="60000">
                                          <p:cBhvr additive="base">
                                            <p:cTn id="115" dur="2000" fill="hold"/>
                                            <p:tgtEl>
                                              <p:spTgt spid="44"/>
                                            </p:tgtEl>
                                            <p:attrNameLst>
                                              <p:attrName>ppt_x</p:attrName>
                                            </p:attrNameLst>
                                          </p:cBhvr>
                                          <p:tavLst>
                                            <p:tav tm="0">
                                              <p:val>
                                                <p:strVal val="1+#ppt_w/2"/>
                                              </p:val>
                                            </p:tav>
                                            <p:tav tm="100000">
                                              <p:val>
                                                <p:strVal val="#ppt_x"/>
                                              </p:val>
                                            </p:tav>
                                          </p:tavLst>
                                        </p:anim>
                                        <p:anim calcmode="lin" valueType="num" p14:bounceEnd="60000">
                                          <p:cBhvr additive="base">
                                            <p:cTn id="116" dur="2000" fill="hold"/>
                                            <p:tgtEl>
                                              <p:spTgt spid="44"/>
                                            </p:tgtEl>
                                            <p:attrNameLst>
                                              <p:attrName>ppt_y</p:attrName>
                                            </p:attrNameLst>
                                          </p:cBhvr>
                                          <p:tavLst>
                                            <p:tav tm="0">
                                              <p:val>
                                                <p:strVal val="0-#ppt_h/2"/>
                                              </p:val>
                                            </p:tav>
                                            <p:tav tm="100000">
                                              <p:val>
                                                <p:strVal val="#ppt_y"/>
                                              </p:val>
                                            </p:tav>
                                          </p:tavLst>
                                        </p:anim>
                                      </p:childTnLst>
                                    </p:cTn>
                                  </p:par>
                                  <p:par>
                                    <p:cTn id="117" presetID="2" presetClass="entr" presetSubtype="3" fill="hold" grpId="0" nodeType="withEffect" p14:presetBounceEnd="60000">
                                      <p:stCondLst>
                                        <p:cond delay="200"/>
                                      </p:stCondLst>
                                      <p:childTnLst>
                                        <p:set>
                                          <p:cBhvr>
                                            <p:cTn id="118" dur="1" fill="hold">
                                              <p:stCondLst>
                                                <p:cond delay="0"/>
                                              </p:stCondLst>
                                            </p:cTn>
                                            <p:tgtEl>
                                              <p:spTgt spid="45"/>
                                            </p:tgtEl>
                                            <p:attrNameLst>
                                              <p:attrName>style.visibility</p:attrName>
                                            </p:attrNameLst>
                                          </p:cBhvr>
                                          <p:to>
                                            <p:strVal val="visible"/>
                                          </p:to>
                                        </p:set>
                                        <p:anim calcmode="lin" valueType="num" p14:bounceEnd="60000">
                                          <p:cBhvr additive="base">
                                            <p:cTn id="119" dur="2500" fill="hold"/>
                                            <p:tgtEl>
                                              <p:spTgt spid="45"/>
                                            </p:tgtEl>
                                            <p:attrNameLst>
                                              <p:attrName>ppt_x</p:attrName>
                                            </p:attrNameLst>
                                          </p:cBhvr>
                                          <p:tavLst>
                                            <p:tav tm="0">
                                              <p:val>
                                                <p:strVal val="1+#ppt_w/2"/>
                                              </p:val>
                                            </p:tav>
                                            <p:tav tm="100000">
                                              <p:val>
                                                <p:strVal val="#ppt_x"/>
                                              </p:val>
                                            </p:tav>
                                          </p:tavLst>
                                        </p:anim>
                                        <p:anim calcmode="lin" valueType="num" p14:bounceEnd="60000">
                                          <p:cBhvr additive="base">
                                            <p:cTn id="120" dur="2500" fill="hold"/>
                                            <p:tgtEl>
                                              <p:spTgt spid="45"/>
                                            </p:tgtEl>
                                            <p:attrNameLst>
                                              <p:attrName>ppt_y</p:attrName>
                                            </p:attrNameLst>
                                          </p:cBhvr>
                                          <p:tavLst>
                                            <p:tav tm="0">
                                              <p:val>
                                                <p:strVal val="0-#ppt_h/2"/>
                                              </p:val>
                                            </p:tav>
                                            <p:tav tm="100000">
                                              <p:val>
                                                <p:strVal val="#ppt_y"/>
                                              </p:val>
                                            </p:tav>
                                          </p:tavLst>
                                        </p:anim>
                                      </p:childTnLst>
                                    </p:cTn>
                                  </p:par>
                                  <p:par>
                                    <p:cTn id="121" presetID="2" presetClass="entr" presetSubtype="3" fill="hold" grpId="0" nodeType="withEffect" p14:presetBounceEnd="60000">
                                      <p:stCondLst>
                                        <p:cond delay="0"/>
                                      </p:stCondLst>
                                      <p:childTnLst>
                                        <p:set>
                                          <p:cBhvr>
                                            <p:cTn id="122" dur="1" fill="hold">
                                              <p:stCondLst>
                                                <p:cond delay="0"/>
                                              </p:stCondLst>
                                            </p:cTn>
                                            <p:tgtEl>
                                              <p:spTgt spid="46"/>
                                            </p:tgtEl>
                                            <p:attrNameLst>
                                              <p:attrName>style.visibility</p:attrName>
                                            </p:attrNameLst>
                                          </p:cBhvr>
                                          <p:to>
                                            <p:strVal val="visible"/>
                                          </p:to>
                                        </p:set>
                                        <p:anim calcmode="lin" valueType="num" p14:bounceEnd="60000">
                                          <p:cBhvr additive="base">
                                            <p:cTn id="123" dur="2000" fill="hold"/>
                                            <p:tgtEl>
                                              <p:spTgt spid="46"/>
                                            </p:tgtEl>
                                            <p:attrNameLst>
                                              <p:attrName>ppt_x</p:attrName>
                                            </p:attrNameLst>
                                          </p:cBhvr>
                                          <p:tavLst>
                                            <p:tav tm="0">
                                              <p:val>
                                                <p:strVal val="1+#ppt_w/2"/>
                                              </p:val>
                                            </p:tav>
                                            <p:tav tm="100000">
                                              <p:val>
                                                <p:strVal val="#ppt_x"/>
                                              </p:val>
                                            </p:tav>
                                          </p:tavLst>
                                        </p:anim>
                                        <p:anim calcmode="lin" valueType="num" p14:bounceEnd="60000">
                                          <p:cBhvr additive="base">
                                            <p:cTn id="124" dur="2000" fill="hold"/>
                                            <p:tgtEl>
                                              <p:spTgt spid="46"/>
                                            </p:tgtEl>
                                            <p:attrNameLst>
                                              <p:attrName>ppt_y</p:attrName>
                                            </p:attrNameLst>
                                          </p:cBhvr>
                                          <p:tavLst>
                                            <p:tav tm="0">
                                              <p:val>
                                                <p:strVal val="0-#ppt_h/2"/>
                                              </p:val>
                                            </p:tav>
                                            <p:tav tm="100000">
                                              <p:val>
                                                <p:strVal val="#ppt_y"/>
                                              </p:val>
                                            </p:tav>
                                          </p:tavLst>
                                        </p:anim>
                                      </p:childTnLst>
                                    </p:cTn>
                                  </p:par>
                                  <p:par>
                                    <p:cTn id="125" presetID="2" presetClass="entr" presetSubtype="3" fill="hold" grpId="0" nodeType="withEffect" p14:presetBounceEnd="60000">
                                      <p:stCondLst>
                                        <p:cond delay="1900"/>
                                      </p:stCondLst>
                                      <p:childTnLst>
                                        <p:set>
                                          <p:cBhvr>
                                            <p:cTn id="126" dur="1" fill="hold">
                                              <p:stCondLst>
                                                <p:cond delay="0"/>
                                              </p:stCondLst>
                                            </p:cTn>
                                            <p:tgtEl>
                                              <p:spTgt spid="47"/>
                                            </p:tgtEl>
                                            <p:attrNameLst>
                                              <p:attrName>style.visibility</p:attrName>
                                            </p:attrNameLst>
                                          </p:cBhvr>
                                          <p:to>
                                            <p:strVal val="visible"/>
                                          </p:to>
                                        </p:set>
                                        <p:anim calcmode="lin" valueType="num" p14:bounceEnd="60000">
                                          <p:cBhvr additive="base">
                                            <p:cTn id="127" dur="2250" fill="hold"/>
                                            <p:tgtEl>
                                              <p:spTgt spid="47"/>
                                            </p:tgtEl>
                                            <p:attrNameLst>
                                              <p:attrName>ppt_x</p:attrName>
                                            </p:attrNameLst>
                                          </p:cBhvr>
                                          <p:tavLst>
                                            <p:tav tm="0">
                                              <p:val>
                                                <p:strVal val="1+#ppt_w/2"/>
                                              </p:val>
                                            </p:tav>
                                            <p:tav tm="100000">
                                              <p:val>
                                                <p:strVal val="#ppt_x"/>
                                              </p:val>
                                            </p:tav>
                                          </p:tavLst>
                                        </p:anim>
                                        <p:anim calcmode="lin" valueType="num" p14:bounceEnd="60000">
                                          <p:cBhvr additive="base">
                                            <p:cTn id="128" dur="2250" fill="hold"/>
                                            <p:tgtEl>
                                              <p:spTgt spid="47"/>
                                            </p:tgtEl>
                                            <p:attrNameLst>
                                              <p:attrName>ppt_y</p:attrName>
                                            </p:attrNameLst>
                                          </p:cBhvr>
                                          <p:tavLst>
                                            <p:tav tm="0">
                                              <p:val>
                                                <p:strVal val="0-#ppt_h/2"/>
                                              </p:val>
                                            </p:tav>
                                            <p:tav tm="100000">
                                              <p:val>
                                                <p:strVal val="#ppt_y"/>
                                              </p:val>
                                            </p:tav>
                                          </p:tavLst>
                                        </p:anim>
                                      </p:childTnLst>
                                    </p:cTn>
                                  </p:par>
                                  <p:par>
                                    <p:cTn id="129" presetID="2" presetClass="entr" presetSubtype="3" fill="hold" grpId="0" nodeType="withEffect" p14:presetBounceEnd="60000">
                                      <p:stCondLst>
                                        <p:cond delay="1400"/>
                                      </p:stCondLst>
                                      <p:childTnLst>
                                        <p:set>
                                          <p:cBhvr>
                                            <p:cTn id="130" dur="1" fill="hold">
                                              <p:stCondLst>
                                                <p:cond delay="0"/>
                                              </p:stCondLst>
                                            </p:cTn>
                                            <p:tgtEl>
                                              <p:spTgt spid="48"/>
                                            </p:tgtEl>
                                            <p:attrNameLst>
                                              <p:attrName>style.visibility</p:attrName>
                                            </p:attrNameLst>
                                          </p:cBhvr>
                                          <p:to>
                                            <p:strVal val="visible"/>
                                          </p:to>
                                        </p:set>
                                        <p:anim calcmode="lin" valueType="num" p14:bounceEnd="60000">
                                          <p:cBhvr additive="base">
                                            <p:cTn id="131" dur="2000" fill="hold"/>
                                            <p:tgtEl>
                                              <p:spTgt spid="48"/>
                                            </p:tgtEl>
                                            <p:attrNameLst>
                                              <p:attrName>ppt_x</p:attrName>
                                            </p:attrNameLst>
                                          </p:cBhvr>
                                          <p:tavLst>
                                            <p:tav tm="0">
                                              <p:val>
                                                <p:strVal val="1+#ppt_w/2"/>
                                              </p:val>
                                            </p:tav>
                                            <p:tav tm="100000">
                                              <p:val>
                                                <p:strVal val="#ppt_x"/>
                                              </p:val>
                                            </p:tav>
                                          </p:tavLst>
                                        </p:anim>
                                        <p:anim calcmode="lin" valueType="num" p14:bounceEnd="60000">
                                          <p:cBhvr additive="base">
                                            <p:cTn id="132" dur="2000" fill="hold"/>
                                            <p:tgtEl>
                                              <p:spTgt spid="48"/>
                                            </p:tgtEl>
                                            <p:attrNameLst>
                                              <p:attrName>ppt_y</p:attrName>
                                            </p:attrNameLst>
                                          </p:cBhvr>
                                          <p:tavLst>
                                            <p:tav tm="0">
                                              <p:val>
                                                <p:strVal val="0-#ppt_h/2"/>
                                              </p:val>
                                            </p:tav>
                                            <p:tav tm="100000">
                                              <p:val>
                                                <p:strVal val="#ppt_y"/>
                                              </p:val>
                                            </p:tav>
                                          </p:tavLst>
                                        </p:anim>
                                      </p:childTnLst>
                                    </p:cTn>
                                  </p:par>
                                  <p:par>
                                    <p:cTn id="133" presetID="2" presetClass="entr" presetSubtype="3" fill="hold" grpId="0" nodeType="withEffect" p14:presetBounceEnd="60000">
                                      <p:stCondLst>
                                        <p:cond delay="700"/>
                                      </p:stCondLst>
                                      <p:childTnLst>
                                        <p:set>
                                          <p:cBhvr>
                                            <p:cTn id="134" dur="1" fill="hold">
                                              <p:stCondLst>
                                                <p:cond delay="0"/>
                                              </p:stCondLst>
                                            </p:cTn>
                                            <p:tgtEl>
                                              <p:spTgt spid="49"/>
                                            </p:tgtEl>
                                            <p:attrNameLst>
                                              <p:attrName>style.visibility</p:attrName>
                                            </p:attrNameLst>
                                          </p:cBhvr>
                                          <p:to>
                                            <p:strVal val="visible"/>
                                          </p:to>
                                        </p:set>
                                        <p:anim calcmode="lin" valueType="num" p14:bounceEnd="60000">
                                          <p:cBhvr additive="base">
                                            <p:cTn id="135" dur="2500" fill="hold"/>
                                            <p:tgtEl>
                                              <p:spTgt spid="49"/>
                                            </p:tgtEl>
                                            <p:attrNameLst>
                                              <p:attrName>ppt_x</p:attrName>
                                            </p:attrNameLst>
                                          </p:cBhvr>
                                          <p:tavLst>
                                            <p:tav tm="0">
                                              <p:val>
                                                <p:strVal val="1+#ppt_w/2"/>
                                              </p:val>
                                            </p:tav>
                                            <p:tav tm="100000">
                                              <p:val>
                                                <p:strVal val="#ppt_x"/>
                                              </p:val>
                                            </p:tav>
                                          </p:tavLst>
                                        </p:anim>
                                        <p:anim calcmode="lin" valueType="num" p14:bounceEnd="60000">
                                          <p:cBhvr additive="base">
                                            <p:cTn id="136" dur="2500" fill="hold"/>
                                            <p:tgtEl>
                                              <p:spTgt spid="49"/>
                                            </p:tgtEl>
                                            <p:attrNameLst>
                                              <p:attrName>ppt_y</p:attrName>
                                            </p:attrNameLst>
                                          </p:cBhvr>
                                          <p:tavLst>
                                            <p:tav tm="0">
                                              <p:val>
                                                <p:strVal val="0-#ppt_h/2"/>
                                              </p:val>
                                            </p:tav>
                                            <p:tav tm="100000">
                                              <p:val>
                                                <p:strVal val="#ppt_y"/>
                                              </p:val>
                                            </p:tav>
                                          </p:tavLst>
                                        </p:anim>
                                      </p:childTnLst>
                                    </p:cTn>
                                  </p:par>
                                  <p:par>
                                    <p:cTn id="137" presetID="2" presetClass="entr" presetSubtype="3" fill="hold" grpId="0" nodeType="withEffect" p14:presetBounceEnd="60000">
                                      <p:stCondLst>
                                        <p:cond delay="0"/>
                                      </p:stCondLst>
                                      <p:childTnLst>
                                        <p:set>
                                          <p:cBhvr>
                                            <p:cTn id="138" dur="1" fill="hold">
                                              <p:stCondLst>
                                                <p:cond delay="0"/>
                                              </p:stCondLst>
                                            </p:cTn>
                                            <p:tgtEl>
                                              <p:spTgt spid="50"/>
                                            </p:tgtEl>
                                            <p:attrNameLst>
                                              <p:attrName>style.visibility</p:attrName>
                                            </p:attrNameLst>
                                          </p:cBhvr>
                                          <p:to>
                                            <p:strVal val="visible"/>
                                          </p:to>
                                        </p:set>
                                        <p:anim calcmode="lin" valueType="num" p14:bounceEnd="60000">
                                          <p:cBhvr additive="base">
                                            <p:cTn id="139" dur="2250" fill="hold"/>
                                            <p:tgtEl>
                                              <p:spTgt spid="50"/>
                                            </p:tgtEl>
                                            <p:attrNameLst>
                                              <p:attrName>ppt_x</p:attrName>
                                            </p:attrNameLst>
                                          </p:cBhvr>
                                          <p:tavLst>
                                            <p:tav tm="0">
                                              <p:val>
                                                <p:strVal val="1+#ppt_w/2"/>
                                              </p:val>
                                            </p:tav>
                                            <p:tav tm="100000">
                                              <p:val>
                                                <p:strVal val="#ppt_x"/>
                                              </p:val>
                                            </p:tav>
                                          </p:tavLst>
                                        </p:anim>
                                        <p:anim calcmode="lin" valueType="num" p14:bounceEnd="60000">
                                          <p:cBhvr additive="base">
                                            <p:cTn id="140" dur="2250" fill="hold"/>
                                            <p:tgtEl>
                                              <p:spTgt spid="50"/>
                                            </p:tgtEl>
                                            <p:attrNameLst>
                                              <p:attrName>ppt_y</p:attrName>
                                            </p:attrNameLst>
                                          </p:cBhvr>
                                          <p:tavLst>
                                            <p:tav tm="0">
                                              <p:val>
                                                <p:strVal val="0-#ppt_h/2"/>
                                              </p:val>
                                            </p:tav>
                                            <p:tav tm="100000">
                                              <p:val>
                                                <p:strVal val="#ppt_y"/>
                                              </p:val>
                                            </p:tav>
                                          </p:tavLst>
                                        </p:anim>
                                      </p:childTnLst>
                                    </p:cTn>
                                  </p:par>
                                  <p:par>
                                    <p:cTn id="141" presetID="2" presetClass="entr" presetSubtype="3" fill="hold" grpId="0" nodeType="withEffect" p14:presetBounceEnd="60000">
                                      <p:stCondLst>
                                        <p:cond delay="2300"/>
                                      </p:stCondLst>
                                      <p:childTnLst>
                                        <p:set>
                                          <p:cBhvr>
                                            <p:cTn id="142" dur="1" fill="hold">
                                              <p:stCondLst>
                                                <p:cond delay="0"/>
                                              </p:stCondLst>
                                            </p:cTn>
                                            <p:tgtEl>
                                              <p:spTgt spid="51"/>
                                            </p:tgtEl>
                                            <p:attrNameLst>
                                              <p:attrName>style.visibility</p:attrName>
                                            </p:attrNameLst>
                                          </p:cBhvr>
                                          <p:to>
                                            <p:strVal val="visible"/>
                                          </p:to>
                                        </p:set>
                                        <p:anim calcmode="lin" valueType="num" p14:bounceEnd="60000">
                                          <p:cBhvr additive="base">
                                            <p:cTn id="143" dur="2000" fill="hold"/>
                                            <p:tgtEl>
                                              <p:spTgt spid="51"/>
                                            </p:tgtEl>
                                            <p:attrNameLst>
                                              <p:attrName>ppt_x</p:attrName>
                                            </p:attrNameLst>
                                          </p:cBhvr>
                                          <p:tavLst>
                                            <p:tav tm="0">
                                              <p:val>
                                                <p:strVal val="1+#ppt_w/2"/>
                                              </p:val>
                                            </p:tav>
                                            <p:tav tm="100000">
                                              <p:val>
                                                <p:strVal val="#ppt_x"/>
                                              </p:val>
                                            </p:tav>
                                          </p:tavLst>
                                        </p:anim>
                                        <p:anim calcmode="lin" valueType="num" p14:bounceEnd="60000">
                                          <p:cBhvr additive="base">
                                            <p:cTn id="144" dur="2000" fill="hold"/>
                                            <p:tgtEl>
                                              <p:spTgt spid="51"/>
                                            </p:tgtEl>
                                            <p:attrNameLst>
                                              <p:attrName>ppt_y</p:attrName>
                                            </p:attrNameLst>
                                          </p:cBhvr>
                                          <p:tavLst>
                                            <p:tav tm="0">
                                              <p:val>
                                                <p:strVal val="0-#ppt_h/2"/>
                                              </p:val>
                                            </p:tav>
                                            <p:tav tm="100000">
                                              <p:val>
                                                <p:strVal val="#ppt_y"/>
                                              </p:val>
                                            </p:tav>
                                          </p:tavLst>
                                        </p:anim>
                                      </p:childTnLst>
                                    </p:cTn>
                                  </p:par>
                                  <p:par>
                                    <p:cTn id="145" presetID="2" presetClass="entr" presetSubtype="3" fill="hold" grpId="0" nodeType="withEffect" p14:presetBounceEnd="60000">
                                      <p:stCondLst>
                                        <p:cond delay="1500"/>
                                      </p:stCondLst>
                                      <p:childTnLst>
                                        <p:set>
                                          <p:cBhvr>
                                            <p:cTn id="146" dur="1" fill="hold">
                                              <p:stCondLst>
                                                <p:cond delay="0"/>
                                              </p:stCondLst>
                                            </p:cTn>
                                            <p:tgtEl>
                                              <p:spTgt spid="52"/>
                                            </p:tgtEl>
                                            <p:attrNameLst>
                                              <p:attrName>style.visibility</p:attrName>
                                            </p:attrNameLst>
                                          </p:cBhvr>
                                          <p:to>
                                            <p:strVal val="visible"/>
                                          </p:to>
                                        </p:set>
                                        <p:anim calcmode="lin" valueType="num" p14:bounceEnd="60000">
                                          <p:cBhvr additive="base">
                                            <p:cTn id="147" dur="2500" fill="hold"/>
                                            <p:tgtEl>
                                              <p:spTgt spid="52"/>
                                            </p:tgtEl>
                                            <p:attrNameLst>
                                              <p:attrName>ppt_x</p:attrName>
                                            </p:attrNameLst>
                                          </p:cBhvr>
                                          <p:tavLst>
                                            <p:tav tm="0">
                                              <p:val>
                                                <p:strVal val="1+#ppt_w/2"/>
                                              </p:val>
                                            </p:tav>
                                            <p:tav tm="100000">
                                              <p:val>
                                                <p:strVal val="#ppt_x"/>
                                              </p:val>
                                            </p:tav>
                                          </p:tavLst>
                                        </p:anim>
                                        <p:anim calcmode="lin" valueType="num" p14:bounceEnd="60000">
                                          <p:cBhvr additive="base">
                                            <p:cTn id="148" dur="2500" fill="hold"/>
                                            <p:tgtEl>
                                              <p:spTgt spid="52"/>
                                            </p:tgtEl>
                                            <p:attrNameLst>
                                              <p:attrName>ppt_y</p:attrName>
                                            </p:attrNameLst>
                                          </p:cBhvr>
                                          <p:tavLst>
                                            <p:tav tm="0">
                                              <p:val>
                                                <p:strVal val="0-#ppt_h/2"/>
                                              </p:val>
                                            </p:tav>
                                            <p:tav tm="100000">
                                              <p:val>
                                                <p:strVal val="#ppt_y"/>
                                              </p:val>
                                            </p:tav>
                                          </p:tavLst>
                                        </p:anim>
                                      </p:childTnLst>
                                    </p:cTn>
                                  </p:par>
                                  <p:par>
                                    <p:cTn id="149" presetID="2" presetClass="entr" presetSubtype="3" fill="hold" grpId="0" nodeType="withEffect" p14:presetBounceEnd="60000">
                                      <p:stCondLst>
                                        <p:cond delay="600"/>
                                      </p:stCondLst>
                                      <p:childTnLst>
                                        <p:set>
                                          <p:cBhvr>
                                            <p:cTn id="150" dur="1" fill="hold">
                                              <p:stCondLst>
                                                <p:cond delay="0"/>
                                              </p:stCondLst>
                                            </p:cTn>
                                            <p:tgtEl>
                                              <p:spTgt spid="53"/>
                                            </p:tgtEl>
                                            <p:attrNameLst>
                                              <p:attrName>style.visibility</p:attrName>
                                            </p:attrNameLst>
                                          </p:cBhvr>
                                          <p:to>
                                            <p:strVal val="visible"/>
                                          </p:to>
                                        </p:set>
                                        <p:anim calcmode="lin" valueType="num" p14:bounceEnd="60000">
                                          <p:cBhvr additive="base">
                                            <p:cTn id="151" dur="2500" fill="hold"/>
                                            <p:tgtEl>
                                              <p:spTgt spid="53"/>
                                            </p:tgtEl>
                                            <p:attrNameLst>
                                              <p:attrName>ppt_x</p:attrName>
                                            </p:attrNameLst>
                                          </p:cBhvr>
                                          <p:tavLst>
                                            <p:tav tm="0">
                                              <p:val>
                                                <p:strVal val="1+#ppt_w/2"/>
                                              </p:val>
                                            </p:tav>
                                            <p:tav tm="100000">
                                              <p:val>
                                                <p:strVal val="#ppt_x"/>
                                              </p:val>
                                            </p:tav>
                                          </p:tavLst>
                                        </p:anim>
                                        <p:anim calcmode="lin" valueType="num" p14:bounceEnd="60000">
                                          <p:cBhvr additive="base">
                                            <p:cTn id="152" dur="2500" fill="hold"/>
                                            <p:tgtEl>
                                              <p:spTgt spid="53"/>
                                            </p:tgtEl>
                                            <p:attrNameLst>
                                              <p:attrName>ppt_y</p:attrName>
                                            </p:attrNameLst>
                                          </p:cBhvr>
                                          <p:tavLst>
                                            <p:tav tm="0">
                                              <p:val>
                                                <p:strVal val="0-#ppt_h/2"/>
                                              </p:val>
                                            </p:tav>
                                            <p:tav tm="100000">
                                              <p:val>
                                                <p:strVal val="#ppt_y"/>
                                              </p:val>
                                            </p:tav>
                                          </p:tavLst>
                                        </p:anim>
                                      </p:childTnLst>
                                    </p:cTn>
                                  </p:par>
                                  <p:par>
                                    <p:cTn id="153" presetID="2" presetClass="entr" presetSubtype="3" fill="hold" grpId="0" nodeType="withEffect" p14:presetBounceEnd="60000">
                                      <p:stCondLst>
                                        <p:cond delay="0"/>
                                      </p:stCondLst>
                                      <p:childTnLst>
                                        <p:set>
                                          <p:cBhvr>
                                            <p:cTn id="154" dur="1" fill="hold">
                                              <p:stCondLst>
                                                <p:cond delay="0"/>
                                              </p:stCondLst>
                                            </p:cTn>
                                            <p:tgtEl>
                                              <p:spTgt spid="54"/>
                                            </p:tgtEl>
                                            <p:attrNameLst>
                                              <p:attrName>style.visibility</p:attrName>
                                            </p:attrNameLst>
                                          </p:cBhvr>
                                          <p:to>
                                            <p:strVal val="visible"/>
                                          </p:to>
                                        </p:set>
                                        <p:anim calcmode="lin" valueType="num" p14:bounceEnd="60000">
                                          <p:cBhvr additive="base">
                                            <p:cTn id="155" dur="2000" fill="hold"/>
                                            <p:tgtEl>
                                              <p:spTgt spid="54"/>
                                            </p:tgtEl>
                                            <p:attrNameLst>
                                              <p:attrName>ppt_x</p:attrName>
                                            </p:attrNameLst>
                                          </p:cBhvr>
                                          <p:tavLst>
                                            <p:tav tm="0">
                                              <p:val>
                                                <p:strVal val="1+#ppt_w/2"/>
                                              </p:val>
                                            </p:tav>
                                            <p:tav tm="100000">
                                              <p:val>
                                                <p:strVal val="#ppt_x"/>
                                              </p:val>
                                            </p:tav>
                                          </p:tavLst>
                                        </p:anim>
                                        <p:anim calcmode="lin" valueType="num" p14:bounceEnd="60000">
                                          <p:cBhvr additive="base">
                                            <p:cTn id="156" dur="2000" fill="hold"/>
                                            <p:tgtEl>
                                              <p:spTgt spid="54"/>
                                            </p:tgtEl>
                                            <p:attrNameLst>
                                              <p:attrName>ppt_y</p:attrName>
                                            </p:attrNameLst>
                                          </p:cBhvr>
                                          <p:tavLst>
                                            <p:tav tm="0">
                                              <p:val>
                                                <p:strVal val="0-#ppt_h/2"/>
                                              </p:val>
                                            </p:tav>
                                            <p:tav tm="100000">
                                              <p:val>
                                                <p:strVal val="#ppt_y"/>
                                              </p:val>
                                            </p:tav>
                                          </p:tavLst>
                                        </p:anim>
                                      </p:childTnLst>
                                    </p:cTn>
                                  </p:par>
                                  <p:par>
                                    <p:cTn id="157" presetID="2" presetClass="entr" presetSubtype="3" fill="hold" grpId="0" nodeType="withEffect" p14:presetBounceEnd="60000">
                                      <p:stCondLst>
                                        <p:cond delay="1800"/>
                                      </p:stCondLst>
                                      <p:childTnLst>
                                        <p:set>
                                          <p:cBhvr>
                                            <p:cTn id="158" dur="1" fill="hold">
                                              <p:stCondLst>
                                                <p:cond delay="0"/>
                                              </p:stCondLst>
                                            </p:cTn>
                                            <p:tgtEl>
                                              <p:spTgt spid="55"/>
                                            </p:tgtEl>
                                            <p:attrNameLst>
                                              <p:attrName>style.visibility</p:attrName>
                                            </p:attrNameLst>
                                          </p:cBhvr>
                                          <p:to>
                                            <p:strVal val="visible"/>
                                          </p:to>
                                        </p:set>
                                        <p:anim calcmode="lin" valueType="num" p14:bounceEnd="60000">
                                          <p:cBhvr additive="base">
                                            <p:cTn id="159" dur="2250" fill="hold"/>
                                            <p:tgtEl>
                                              <p:spTgt spid="55"/>
                                            </p:tgtEl>
                                            <p:attrNameLst>
                                              <p:attrName>ppt_x</p:attrName>
                                            </p:attrNameLst>
                                          </p:cBhvr>
                                          <p:tavLst>
                                            <p:tav tm="0">
                                              <p:val>
                                                <p:strVal val="1+#ppt_w/2"/>
                                              </p:val>
                                            </p:tav>
                                            <p:tav tm="100000">
                                              <p:val>
                                                <p:strVal val="#ppt_x"/>
                                              </p:val>
                                            </p:tav>
                                          </p:tavLst>
                                        </p:anim>
                                        <p:anim calcmode="lin" valueType="num" p14:bounceEnd="60000">
                                          <p:cBhvr additive="base">
                                            <p:cTn id="160" dur="2250" fill="hold"/>
                                            <p:tgtEl>
                                              <p:spTgt spid="55"/>
                                            </p:tgtEl>
                                            <p:attrNameLst>
                                              <p:attrName>ppt_y</p:attrName>
                                            </p:attrNameLst>
                                          </p:cBhvr>
                                          <p:tavLst>
                                            <p:tav tm="0">
                                              <p:val>
                                                <p:strVal val="0-#ppt_h/2"/>
                                              </p:val>
                                            </p:tav>
                                            <p:tav tm="100000">
                                              <p:val>
                                                <p:strVal val="#ppt_y"/>
                                              </p:val>
                                            </p:tav>
                                          </p:tavLst>
                                        </p:anim>
                                      </p:childTnLst>
                                    </p:cTn>
                                  </p:par>
                                  <p:par>
                                    <p:cTn id="161" presetID="2" presetClass="entr" presetSubtype="3" fill="hold" grpId="0" nodeType="withEffect" p14:presetBounceEnd="60000">
                                      <p:stCondLst>
                                        <p:cond delay="1500"/>
                                      </p:stCondLst>
                                      <p:childTnLst>
                                        <p:set>
                                          <p:cBhvr>
                                            <p:cTn id="162" dur="1" fill="hold">
                                              <p:stCondLst>
                                                <p:cond delay="0"/>
                                              </p:stCondLst>
                                            </p:cTn>
                                            <p:tgtEl>
                                              <p:spTgt spid="56"/>
                                            </p:tgtEl>
                                            <p:attrNameLst>
                                              <p:attrName>style.visibility</p:attrName>
                                            </p:attrNameLst>
                                          </p:cBhvr>
                                          <p:to>
                                            <p:strVal val="visible"/>
                                          </p:to>
                                        </p:set>
                                        <p:anim calcmode="lin" valueType="num" p14:bounceEnd="60000">
                                          <p:cBhvr additive="base">
                                            <p:cTn id="163" dur="2000" fill="hold"/>
                                            <p:tgtEl>
                                              <p:spTgt spid="56"/>
                                            </p:tgtEl>
                                            <p:attrNameLst>
                                              <p:attrName>ppt_x</p:attrName>
                                            </p:attrNameLst>
                                          </p:cBhvr>
                                          <p:tavLst>
                                            <p:tav tm="0">
                                              <p:val>
                                                <p:strVal val="1+#ppt_w/2"/>
                                              </p:val>
                                            </p:tav>
                                            <p:tav tm="100000">
                                              <p:val>
                                                <p:strVal val="#ppt_x"/>
                                              </p:val>
                                            </p:tav>
                                          </p:tavLst>
                                        </p:anim>
                                        <p:anim calcmode="lin" valueType="num" p14:bounceEnd="60000">
                                          <p:cBhvr additive="base">
                                            <p:cTn id="164" dur="2000" fill="hold"/>
                                            <p:tgtEl>
                                              <p:spTgt spid="56"/>
                                            </p:tgtEl>
                                            <p:attrNameLst>
                                              <p:attrName>ppt_y</p:attrName>
                                            </p:attrNameLst>
                                          </p:cBhvr>
                                          <p:tavLst>
                                            <p:tav tm="0">
                                              <p:val>
                                                <p:strVal val="0-#ppt_h/2"/>
                                              </p:val>
                                            </p:tav>
                                            <p:tav tm="100000">
                                              <p:val>
                                                <p:strVal val="#ppt_y"/>
                                              </p:val>
                                            </p:tav>
                                          </p:tavLst>
                                        </p:anim>
                                      </p:childTnLst>
                                    </p:cTn>
                                  </p:par>
                                  <p:par>
                                    <p:cTn id="165" presetID="2" presetClass="entr" presetSubtype="3" fill="hold" grpId="0" nodeType="withEffect" p14:presetBounceEnd="60000">
                                      <p:stCondLst>
                                        <p:cond delay="400"/>
                                      </p:stCondLst>
                                      <p:childTnLst>
                                        <p:set>
                                          <p:cBhvr>
                                            <p:cTn id="166" dur="1" fill="hold">
                                              <p:stCondLst>
                                                <p:cond delay="0"/>
                                              </p:stCondLst>
                                            </p:cTn>
                                            <p:tgtEl>
                                              <p:spTgt spid="57"/>
                                            </p:tgtEl>
                                            <p:attrNameLst>
                                              <p:attrName>style.visibility</p:attrName>
                                            </p:attrNameLst>
                                          </p:cBhvr>
                                          <p:to>
                                            <p:strVal val="visible"/>
                                          </p:to>
                                        </p:set>
                                        <p:anim calcmode="lin" valueType="num" p14:bounceEnd="60000">
                                          <p:cBhvr additive="base">
                                            <p:cTn id="167" dur="2000" fill="hold"/>
                                            <p:tgtEl>
                                              <p:spTgt spid="57"/>
                                            </p:tgtEl>
                                            <p:attrNameLst>
                                              <p:attrName>ppt_x</p:attrName>
                                            </p:attrNameLst>
                                          </p:cBhvr>
                                          <p:tavLst>
                                            <p:tav tm="0">
                                              <p:val>
                                                <p:strVal val="1+#ppt_w/2"/>
                                              </p:val>
                                            </p:tav>
                                            <p:tav tm="100000">
                                              <p:val>
                                                <p:strVal val="#ppt_x"/>
                                              </p:val>
                                            </p:tav>
                                          </p:tavLst>
                                        </p:anim>
                                        <p:anim calcmode="lin" valueType="num" p14:bounceEnd="60000">
                                          <p:cBhvr additive="base">
                                            <p:cTn id="168" dur="2000" fill="hold"/>
                                            <p:tgtEl>
                                              <p:spTgt spid="57"/>
                                            </p:tgtEl>
                                            <p:attrNameLst>
                                              <p:attrName>ppt_y</p:attrName>
                                            </p:attrNameLst>
                                          </p:cBhvr>
                                          <p:tavLst>
                                            <p:tav tm="0">
                                              <p:val>
                                                <p:strVal val="0-#ppt_h/2"/>
                                              </p:val>
                                            </p:tav>
                                            <p:tav tm="100000">
                                              <p:val>
                                                <p:strVal val="#ppt_y"/>
                                              </p:val>
                                            </p:tav>
                                          </p:tavLst>
                                        </p:anim>
                                      </p:childTnLst>
                                    </p:cTn>
                                  </p:par>
                                  <p:par>
                                    <p:cTn id="169" presetID="2" presetClass="entr" presetSubtype="3" fill="hold" grpId="0" nodeType="withEffect" p14:presetBounceEnd="60000">
                                      <p:stCondLst>
                                        <p:cond delay="1700"/>
                                      </p:stCondLst>
                                      <p:childTnLst>
                                        <p:set>
                                          <p:cBhvr>
                                            <p:cTn id="170" dur="1" fill="hold">
                                              <p:stCondLst>
                                                <p:cond delay="0"/>
                                              </p:stCondLst>
                                            </p:cTn>
                                            <p:tgtEl>
                                              <p:spTgt spid="58"/>
                                            </p:tgtEl>
                                            <p:attrNameLst>
                                              <p:attrName>style.visibility</p:attrName>
                                            </p:attrNameLst>
                                          </p:cBhvr>
                                          <p:to>
                                            <p:strVal val="visible"/>
                                          </p:to>
                                        </p:set>
                                        <p:anim calcmode="lin" valueType="num" p14:bounceEnd="60000">
                                          <p:cBhvr additive="base">
                                            <p:cTn id="171" dur="2000" fill="hold"/>
                                            <p:tgtEl>
                                              <p:spTgt spid="58"/>
                                            </p:tgtEl>
                                            <p:attrNameLst>
                                              <p:attrName>ppt_x</p:attrName>
                                            </p:attrNameLst>
                                          </p:cBhvr>
                                          <p:tavLst>
                                            <p:tav tm="0">
                                              <p:val>
                                                <p:strVal val="1+#ppt_w/2"/>
                                              </p:val>
                                            </p:tav>
                                            <p:tav tm="100000">
                                              <p:val>
                                                <p:strVal val="#ppt_x"/>
                                              </p:val>
                                            </p:tav>
                                          </p:tavLst>
                                        </p:anim>
                                        <p:anim calcmode="lin" valueType="num" p14:bounceEnd="60000">
                                          <p:cBhvr additive="base">
                                            <p:cTn id="172" dur="2000" fill="hold"/>
                                            <p:tgtEl>
                                              <p:spTgt spid="58"/>
                                            </p:tgtEl>
                                            <p:attrNameLst>
                                              <p:attrName>ppt_y</p:attrName>
                                            </p:attrNameLst>
                                          </p:cBhvr>
                                          <p:tavLst>
                                            <p:tav tm="0">
                                              <p:val>
                                                <p:strVal val="0-#ppt_h/2"/>
                                              </p:val>
                                            </p:tav>
                                            <p:tav tm="100000">
                                              <p:val>
                                                <p:strVal val="#ppt_y"/>
                                              </p:val>
                                            </p:tav>
                                          </p:tavLst>
                                        </p:anim>
                                      </p:childTnLst>
                                    </p:cTn>
                                  </p:par>
                                  <p:par>
                                    <p:cTn id="173" presetID="2" presetClass="entr" presetSubtype="3" fill="hold" grpId="0" nodeType="withEffect" p14:presetBounceEnd="60000">
                                      <p:stCondLst>
                                        <p:cond delay="2500"/>
                                      </p:stCondLst>
                                      <p:childTnLst>
                                        <p:set>
                                          <p:cBhvr>
                                            <p:cTn id="174" dur="1" fill="hold">
                                              <p:stCondLst>
                                                <p:cond delay="0"/>
                                              </p:stCondLst>
                                            </p:cTn>
                                            <p:tgtEl>
                                              <p:spTgt spid="59"/>
                                            </p:tgtEl>
                                            <p:attrNameLst>
                                              <p:attrName>style.visibility</p:attrName>
                                            </p:attrNameLst>
                                          </p:cBhvr>
                                          <p:to>
                                            <p:strVal val="visible"/>
                                          </p:to>
                                        </p:set>
                                        <p:anim calcmode="lin" valueType="num" p14:bounceEnd="60000">
                                          <p:cBhvr additive="base">
                                            <p:cTn id="175" dur="2500" fill="hold"/>
                                            <p:tgtEl>
                                              <p:spTgt spid="59"/>
                                            </p:tgtEl>
                                            <p:attrNameLst>
                                              <p:attrName>ppt_x</p:attrName>
                                            </p:attrNameLst>
                                          </p:cBhvr>
                                          <p:tavLst>
                                            <p:tav tm="0">
                                              <p:val>
                                                <p:strVal val="1+#ppt_w/2"/>
                                              </p:val>
                                            </p:tav>
                                            <p:tav tm="100000">
                                              <p:val>
                                                <p:strVal val="#ppt_x"/>
                                              </p:val>
                                            </p:tav>
                                          </p:tavLst>
                                        </p:anim>
                                        <p:anim calcmode="lin" valueType="num" p14:bounceEnd="60000">
                                          <p:cBhvr additive="base">
                                            <p:cTn id="176" dur="2500" fill="hold"/>
                                            <p:tgtEl>
                                              <p:spTgt spid="59"/>
                                            </p:tgtEl>
                                            <p:attrNameLst>
                                              <p:attrName>ppt_y</p:attrName>
                                            </p:attrNameLst>
                                          </p:cBhvr>
                                          <p:tavLst>
                                            <p:tav tm="0">
                                              <p:val>
                                                <p:strVal val="0-#ppt_h/2"/>
                                              </p:val>
                                            </p:tav>
                                            <p:tav tm="100000">
                                              <p:val>
                                                <p:strVal val="#ppt_y"/>
                                              </p:val>
                                            </p:tav>
                                          </p:tavLst>
                                        </p:anim>
                                      </p:childTnLst>
                                    </p:cTn>
                                  </p:par>
                                  <p:par>
                                    <p:cTn id="177" presetID="2" presetClass="entr" presetSubtype="3" fill="hold" grpId="0" nodeType="withEffect" p14:presetBounceEnd="60000">
                                      <p:stCondLst>
                                        <p:cond delay="2600"/>
                                      </p:stCondLst>
                                      <p:childTnLst>
                                        <p:set>
                                          <p:cBhvr>
                                            <p:cTn id="178" dur="1" fill="hold">
                                              <p:stCondLst>
                                                <p:cond delay="0"/>
                                              </p:stCondLst>
                                            </p:cTn>
                                            <p:tgtEl>
                                              <p:spTgt spid="60"/>
                                            </p:tgtEl>
                                            <p:attrNameLst>
                                              <p:attrName>style.visibility</p:attrName>
                                            </p:attrNameLst>
                                          </p:cBhvr>
                                          <p:to>
                                            <p:strVal val="visible"/>
                                          </p:to>
                                        </p:set>
                                        <p:anim calcmode="lin" valueType="num" p14:bounceEnd="60000">
                                          <p:cBhvr additive="base">
                                            <p:cTn id="179" dur="2000" fill="hold"/>
                                            <p:tgtEl>
                                              <p:spTgt spid="60"/>
                                            </p:tgtEl>
                                            <p:attrNameLst>
                                              <p:attrName>ppt_x</p:attrName>
                                            </p:attrNameLst>
                                          </p:cBhvr>
                                          <p:tavLst>
                                            <p:tav tm="0">
                                              <p:val>
                                                <p:strVal val="1+#ppt_w/2"/>
                                              </p:val>
                                            </p:tav>
                                            <p:tav tm="100000">
                                              <p:val>
                                                <p:strVal val="#ppt_x"/>
                                              </p:val>
                                            </p:tav>
                                          </p:tavLst>
                                        </p:anim>
                                        <p:anim calcmode="lin" valueType="num" p14:bounceEnd="60000">
                                          <p:cBhvr additive="base">
                                            <p:cTn id="180" dur="2000" fill="hold"/>
                                            <p:tgtEl>
                                              <p:spTgt spid="60"/>
                                            </p:tgtEl>
                                            <p:attrNameLst>
                                              <p:attrName>ppt_y</p:attrName>
                                            </p:attrNameLst>
                                          </p:cBhvr>
                                          <p:tavLst>
                                            <p:tav tm="0">
                                              <p:val>
                                                <p:strVal val="0-#ppt_h/2"/>
                                              </p:val>
                                            </p:tav>
                                            <p:tav tm="100000">
                                              <p:val>
                                                <p:strVal val="#ppt_y"/>
                                              </p:val>
                                            </p:tav>
                                          </p:tavLst>
                                        </p:anim>
                                      </p:childTnLst>
                                    </p:cTn>
                                  </p:par>
                                  <p:par>
                                    <p:cTn id="181" presetID="2" presetClass="entr" presetSubtype="3" fill="hold" grpId="0" nodeType="withEffect" p14:presetBounceEnd="60000">
                                      <p:stCondLst>
                                        <p:cond delay="1100"/>
                                      </p:stCondLst>
                                      <p:childTnLst>
                                        <p:set>
                                          <p:cBhvr>
                                            <p:cTn id="182" dur="1" fill="hold">
                                              <p:stCondLst>
                                                <p:cond delay="0"/>
                                              </p:stCondLst>
                                            </p:cTn>
                                            <p:tgtEl>
                                              <p:spTgt spid="61"/>
                                            </p:tgtEl>
                                            <p:attrNameLst>
                                              <p:attrName>style.visibility</p:attrName>
                                            </p:attrNameLst>
                                          </p:cBhvr>
                                          <p:to>
                                            <p:strVal val="visible"/>
                                          </p:to>
                                        </p:set>
                                        <p:anim calcmode="lin" valueType="num" p14:bounceEnd="60000">
                                          <p:cBhvr additive="base">
                                            <p:cTn id="183" dur="2250" fill="hold"/>
                                            <p:tgtEl>
                                              <p:spTgt spid="61"/>
                                            </p:tgtEl>
                                            <p:attrNameLst>
                                              <p:attrName>ppt_x</p:attrName>
                                            </p:attrNameLst>
                                          </p:cBhvr>
                                          <p:tavLst>
                                            <p:tav tm="0">
                                              <p:val>
                                                <p:strVal val="1+#ppt_w/2"/>
                                              </p:val>
                                            </p:tav>
                                            <p:tav tm="100000">
                                              <p:val>
                                                <p:strVal val="#ppt_x"/>
                                              </p:val>
                                            </p:tav>
                                          </p:tavLst>
                                        </p:anim>
                                        <p:anim calcmode="lin" valueType="num" p14:bounceEnd="60000">
                                          <p:cBhvr additive="base">
                                            <p:cTn id="184" dur="2250" fill="hold"/>
                                            <p:tgtEl>
                                              <p:spTgt spid="61"/>
                                            </p:tgtEl>
                                            <p:attrNameLst>
                                              <p:attrName>ppt_y</p:attrName>
                                            </p:attrNameLst>
                                          </p:cBhvr>
                                          <p:tavLst>
                                            <p:tav tm="0">
                                              <p:val>
                                                <p:strVal val="0-#ppt_h/2"/>
                                              </p:val>
                                            </p:tav>
                                            <p:tav tm="100000">
                                              <p:val>
                                                <p:strVal val="#ppt_y"/>
                                              </p:val>
                                            </p:tav>
                                          </p:tavLst>
                                        </p:anim>
                                      </p:childTnLst>
                                    </p:cTn>
                                  </p:par>
                                  <p:par>
                                    <p:cTn id="185" presetID="2" presetClass="entr" presetSubtype="3" fill="hold" grpId="0" nodeType="withEffect" p14:presetBounceEnd="60000">
                                      <p:stCondLst>
                                        <p:cond delay="0"/>
                                      </p:stCondLst>
                                      <p:childTnLst>
                                        <p:set>
                                          <p:cBhvr>
                                            <p:cTn id="186" dur="1" fill="hold">
                                              <p:stCondLst>
                                                <p:cond delay="0"/>
                                              </p:stCondLst>
                                            </p:cTn>
                                            <p:tgtEl>
                                              <p:spTgt spid="62"/>
                                            </p:tgtEl>
                                            <p:attrNameLst>
                                              <p:attrName>style.visibility</p:attrName>
                                            </p:attrNameLst>
                                          </p:cBhvr>
                                          <p:to>
                                            <p:strVal val="visible"/>
                                          </p:to>
                                        </p:set>
                                        <p:anim calcmode="lin" valueType="num" p14:bounceEnd="60000">
                                          <p:cBhvr additive="base">
                                            <p:cTn id="187" dur="2250" fill="hold"/>
                                            <p:tgtEl>
                                              <p:spTgt spid="62"/>
                                            </p:tgtEl>
                                            <p:attrNameLst>
                                              <p:attrName>ppt_x</p:attrName>
                                            </p:attrNameLst>
                                          </p:cBhvr>
                                          <p:tavLst>
                                            <p:tav tm="0">
                                              <p:val>
                                                <p:strVal val="1+#ppt_w/2"/>
                                              </p:val>
                                            </p:tav>
                                            <p:tav tm="100000">
                                              <p:val>
                                                <p:strVal val="#ppt_x"/>
                                              </p:val>
                                            </p:tav>
                                          </p:tavLst>
                                        </p:anim>
                                        <p:anim calcmode="lin" valueType="num" p14:bounceEnd="60000">
                                          <p:cBhvr additive="base">
                                            <p:cTn id="188" dur="2250" fill="hold"/>
                                            <p:tgtEl>
                                              <p:spTgt spid="62"/>
                                            </p:tgtEl>
                                            <p:attrNameLst>
                                              <p:attrName>ppt_y</p:attrName>
                                            </p:attrNameLst>
                                          </p:cBhvr>
                                          <p:tavLst>
                                            <p:tav tm="0">
                                              <p:val>
                                                <p:strVal val="0-#ppt_h/2"/>
                                              </p:val>
                                            </p:tav>
                                            <p:tav tm="100000">
                                              <p:val>
                                                <p:strVal val="#ppt_y"/>
                                              </p:val>
                                            </p:tav>
                                          </p:tavLst>
                                        </p:anim>
                                      </p:childTnLst>
                                    </p:cTn>
                                  </p:par>
                                  <p:par>
                                    <p:cTn id="189" presetID="2" presetClass="entr" presetSubtype="3" fill="hold" grpId="0" nodeType="withEffect" p14:presetBounceEnd="60000">
                                      <p:stCondLst>
                                        <p:cond delay="0"/>
                                      </p:stCondLst>
                                      <p:childTnLst>
                                        <p:set>
                                          <p:cBhvr>
                                            <p:cTn id="190" dur="1" fill="hold">
                                              <p:stCondLst>
                                                <p:cond delay="0"/>
                                              </p:stCondLst>
                                            </p:cTn>
                                            <p:tgtEl>
                                              <p:spTgt spid="63"/>
                                            </p:tgtEl>
                                            <p:attrNameLst>
                                              <p:attrName>style.visibility</p:attrName>
                                            </p:attrNameLst>
                                          </p:cBhvr>
                                          <p:to>
                                            <p:strVal val="visible"/>
                                          </p:to>
                                        </p:set>
                                        <p:anim calcmode="lin" valueType="num" p14:bounceEnd="60000">
                                          <p:cBhvr additive="base">
                                            <p:cTn id="191" dur="2000" fill="hold"/>
                                            <p:tgtEl>
                                              <p:spTgt spid="63"/>
                                            </p:tgtEl>
                                            <p:attrNameLst>
                                              <p:attrName>ppt_x</p:attrName>
                                            </p:attrNameLst>
                                          </p:cBhvr>
                                          <p:tavLst>
                                            <p:tav tm="0">
                                              <p:val>
                                                <p:strVal val="1+#ppt_w/2"/>
                                              </p:val>
                                            </p:tav>
                                            <p:tav tm="100000">
                                              <p:val>
                                                <p:strVal val="#ppt_x"/>
                                              </p:val>
                                            </p:tav>
                                          </p:tavLst>
                                        </p:anim>
                                        <p:anim calcmode="lin" valueType="num" p14:bounceEnd="60000">
                                          <p:cBhvr additive="base">
                                            <p:cTn id="192" dur="2000" fill="hold"/>
                                            <p:tgtEl>
                                              <p:spTgt spid="63"/>
                                            </p:tgtEl>
                                            <p:attrNameLst>
                                              <p:attrName>ppt_y</p:attrName>
                                            </p:attrNameLst>
                                          </p:cBhvr>
                                          <p:tavLst>
                                            <p:tav tm="0">
                                              <p:val>
                                                <p:strVal val="0-#ppt_h/2"/>
                                              </p:val>
                                            </p:tav>
                                            <p:tav tm="100000">
                                              <p:val>
                                                <p:strVal val="#ppt_y"/>
                                              </p:val>
                                            </p:tav>
                                          </p:tavLst>
                                        </p:anim>
                                      </p:childTnLst>
                                    </p:cTn>
                                  </p:par>
                                  <p:par>
                                    <p:cTn id="193" presetID="2" presetClass="entr" presetSubtype="3" fill="hold" grpId="0" nodeType="withEffect" p14:presetBounceEnd="60000">
                                      <p:stCondLst>
                                        <p:cond delay="0"/>
                                      </p:stCondLst>
                                      <p:childTnLst>
                                        <p:set>
                                          <p:cBhvr>
                                            <p:cTn id="194" dur="1" fill="hold">
                                              <p:stCondLst>
                                                <p:cond delay="0"/>
                                              </p:stCondLst>
                                            </p:cTn>
                                            <p:tgtEl>
                                              <p:spTgt spid="64"/>
                                            </p:tgtEl>
                                            <p:attrNameLst>
                                              <p:attrName>style.visibility</p:attrName>
                                            </p:attrNameLst>
                                          </p:cBhvr>
                                          <p:to>
                                            <p:strVal val="visible"/>
                                          </p:to>
                                        </p:set>
                                        <p:anim calcmode="lin" valueType="num" p14:bounceEnd="60000">
                                          <p:cBhvr additive="base">
                                            <p:cTn id="195" dur="2000" fill="hold"/>
                                            <p:tgtEl>
                                              <p:spTgt spid="64"/>
                                            </p:tgtEl>
                                            <p:attrNameLst>
                                              <p:attrName>ppt_x</p:attrName>
                                            </p:attrNameLst>
                                          </p:cBhvr>
                                          <p:tavLst>
                                            <p:tav tm="0">
                                              <p:val>
                                                <p:strVal val="1+#ppt_w/2"/>
                                              </p:val>
                                            </p:tav>
                                            <p:tav tm="100000">
                                              <p:val>
                                                <p:strVal val="#ppt_x"/>
                                              </p:val>
                                            </p:tav>
                                          </p:tavLst>
                                        </p:anim>
                                        <p:anim calcmode="lin" valueType="num" p14:bounceEnd="60000">
                                          <p:cBhvr additive="base">
                                            <p:cTn id="196" dur="2000" fill="hold"/>
                                            <p:tgtEl>
                                              <p:spTgt spid="64"/>
                                            </p:tgtEl>
                                            <p:attrNameLst>
                                              <p:attrName>ppt_y</p:attrName>
                                            </p:attrNameLst>
                                          </p:cBhvr>
                                          <p:tavLst>
                                            <p:tav tm="0">
                                              <p:val>
                                                <p:strVal val="0-#ppt_h/2"/>
                                              </p:val>
                                            </p:tav>
                                            <p:tav tm="100000">
                                              <p:val>
                                                <p:strVal val="#ppt_y"/>
                                              </p:val>
                                            </p:tav>
                                          </p:tavLst>
                                        </p:anim>
                                      </p:childTnLst>
                                    </p:cTn>
                                  </p:par>
                                  <p:par>
                                    <p:cTn id="197" presetID="47" presetClass="entr" presetSubtype="0" fill="hold" grpId="0" nodeType="withEffect">
                                      <p:stCondLst>
                                        <p:cond delay="0"/>
                                      </p:stCondLst>
                                      <p:childTnLst>
                                        <p:set>
                                          <p:cBhvr>
                                            <p:cTn id="198" dur="1" fill="hold">
                                              <p:stCondLst>
                                                <p:cond delay="0"/>
                                              </p:stCondLst>
                                            </p:cTn>
                                            <p:tgtEl>
                                              <p:spTgt spid="22"/>
                                            </p:tgtEl>
                                            <p:attrNameLst>
                                              <p:attrName>style.visibility</p:attrName>
                                            </p:attrNameLst>
                                          </p:cBhvr>
                                          <p:to>
                                            <p:strVal val="visible"/>
                                          </p:to>
                                        </p:set>
                                        <p:animEffect transition="in" filter="fade">
                                          <p:cBhvr>
                                            <p:cTn id="199" dur="1000"/>
                                            <p:tgtEl>
                                              <p:spTgt spid="22"/>
                                            </p:tgtEl>
                                          </p:cBhvr>
                                        </p:animEffect>
                                        <p:anim calcmode="lin" valueType="num">
                                          <p:cBhvr>
                                            <p:cTn id="200" dur="1000" fill="hold"/>
                                            <p:tgtEl>
                                              <p:spTgt spid="22"/>
                                            </p:tgtEl>
                                            <p:attrNameLst>
                                              <p:attrName>ppt_x</p:attrName>
                                            </p:attrNameLst>
                                          </p:cBhvr>
                                          <p:tavLst>
                                            <p:tav tm="0">
                                              <p:val>
                                                <p:strVal val="#ppt_x"/>
                                              </p:val>
                                            </p:tav>
                                            <p:tav tm="100000">
                                              <p:val>
                                                <p:strVal val="#ppt_x"/>
                                              </p:val>
                                            </p:tav>
                                          </p:tavLst>
                                        </p:anim>
                                        <p:anim calcmode="lin" valueType="num">
                                          <p:cBhvr>
                                            <p:cTn id="201" dur="1000" fill="hold"/>
                                            <p:tgtEl>
                                              <p:spTgt spid="22"/>
                                            </p:tgtEl>
                                            <p:attrNameLst>
                                              <p:attrName>ppt_y</p:attrName>
                                            </p:attrNameLst>
                                          </p:cBhvr>
                                          <p:tavLst>
                                            <p:tav tm="0">
                                              <p:val>
                                                <p:strVal val="#ppt_y-.1"/>
                                              </p:val>
                                            </p:tav>
                                            <p:tav tm="100000">
                                              <p:val>
                                                <p:strVal val="#ppt_y"/>
                                              </p:val>
                                            </p:tav>
                                          </p:tavLst>
                                        </p:anim>
                                      </p:childTnLst>
                                    </p:cTn>
                                  </p:par>
                                  <p:par>
                                    <p:cTn id="202" presetID="50" presetClass="entr" presetSubtype="0" decel="100000" fill="hold" grpId="0" nodeType="withEffect">
                                      <p:stCondLst>
                                        <p:cond delay="500"/>
                                      </p:stCondLst>
                                      <p:childTnLst>
                                        <p:set>
                                          <p:cBhvr>
                                            <p:cTn id="203" dur="1" fill="hold">
                                              <p:stCondLst>
                                                <p:cond delay="0"/>
                                              </p:stCondLst>
                                            </p:cTn>
                                            <p:tgtEl>
                                              <p:spTgt spid="14"/>
                                            </p:tgtEl>
                                            <p:attrNameLst>
                                              <p:attrName>style.visibility</p:attrName>
                                            </p:attrNameLst>
                                          </p:cBhvr>
                                          <p:to>
                                            <p:strVal val="visible"/>
                                          </p:to>
                                        </p:set>
                                        <p:anim calcmode="lin" valueType="num">
                                          <p:cBhvr>
                                            <p:cTn id="204" dur="1000" fill="hold"/>
                                            <p:tgtEl>
                                              <p:spTgt spid="14"/>
                                            </p:tgtEl>
                                            <p:attrNameLst>
                                              <p:attrName>ppt_w</p:attrName>
                                            </p:attrNameLst>
                                          </p:cBhvr>
                                          <p:tavLst>
                                            <p:tav tm="0">
                                              <p:val>
                                                <p:strVal val="#ppt_w+.3"/>
                                              </p:val>
                                            </p:tav>
                                            <p:tav tm="100000">
                                              <p:val>
                                                <p:strVal val="#ppt_w"/>
                                              </p:val>
                                            </p:tav>
                                          </p:tavLst>
                                        </p:anim>
                                        <p:anim calcmode="lin" valueType="num">
                                          <p:cBhvr>
                                            <p:cTn id="205" dur="1000" fill="hold"/>
                                            <p:tgtEl>
                                              <p:spTgt spid="14"/>
                                            </p:tgtEl>
                                            <p:attrNameLst>
                                              <p:attrName>ppt_h</p:attrName>
                                            </p:attrNameLst>
                                          </p:cBhvr>
                                          <p:tavLst>
                                            <p:tav tm="0">
                                              <p:val>
                                                <p:strVal val="#ppt_h"/>
                                              </p:val>
                                            </p:tav>
                                            <p:tav tm="100000">
                                              <p:val>
                                                <p:strVal val="#ppt_h"/>
                                              </p:val>
                                            </p:tav>
                                          </p:tavLst>
                                        </p:anim>
                                        <p:animEffect transition="in" filter="fade">
                                          <p:cBhvr>
                                            <p:cTn id="206" dur="1000"/>
                                            <p:tgtEl>
                                              <p:spTgt spid="14"/>
                                            </p:tgtEl>
                                          </p:cBhvr>
                                        </p:animEffect>
                                      </p:childTnLst>
                                    </p:cTn>
                                  </p:par>
                                  <p:par>
                                    <p:cTn id="207" presetID="45" presetClass="entr" presetSubtype="0" fill="hold" grpId="0" nodeType="withEffect">
                                      <p:stCondLst>
                                        <p:cond delay="500"/>
                                      </p:stCondLst>
                                      <p:iterate type="lt">
                                        <p:tmPct val="10000"/>
                                      </p:iterate>
                                      <p:childTnLst>
                                        <p:set>
                                          <p:cBhvr>
                                            <p:cTn id="208" dur="1" fill="hold">
                                              <p:stCondLst>
                                                <p:cond delay="0"/>
                                              </p:stCondLst>
                                            </p:cTn>
                                            <p:tgtEl>
                                              <p:spTgt spid="11"/>
                                            </p:tgtEl>
                                            <p:attrNameLst>
                                              <p:attrName>style.visibility</p:attrName>
                                            </p:attrNameLst>
                                          </p:cBhvr>
                                          <p:to>
                                            <p:strVal val="visible"/>
                                          </p:to>
                                        </p:set>
                                        <p:animEffect transition="in" filter="fade">
                                          <p:cBhvr>
                                            <p:cTn id="209" dur="1000"/>
                                            <p:tgtEl>
                                              <p:spTgt spid="11"/>
                                            </p:tgtEl>
                                          </p:cBhvr>
                                        </p:animEffect>
                                        <p:anim calcmode="lin" valueType="num">
                                          <p:cBhvr>
                                            <p:cTn id="210" dur="1000" fill="hold"/>
                                            <p:tgtEl>
                                              <p:spTgt spid="11"/>
                                            </p:tgtEl>
                                            <p:attrNameLst>
                                              <p:attrName>ppt_w</p:attrName>
                                            </p:attrNameLst>
                                          </p:cBhvr>
                                          <p:tavLst>
                                            <p:tav tm="0" fmla="#ppt_w*sin(2.5*pi*$)">
                                              <p:val>
                                                <p:fltVal val="0"/>
                                              </p:val>
                                            </p:tav>
                                            <p:tav tm="100000">
                                              <p:val>
                                                <p:fltVal val="1"/>
                                              </p:val>
                                            </p:tav>
                                          </p:tavLst>
                                        </p:anim>
                                        <p:anim calcmode="lin" valueType="num">
                                          <p:cBhvr>
                                            <p:cTn id="211" dur="1000" fill="hold"/>
                                            <p:tgtEl>
                                              <p:spTgt spid="11"/>
                                            </p:tgtEl>
                                            <p:attrNameLst>
                                              <p:attrName>ppt_h</p:attrName>
                                            </p:attrNameLst>
                                          </p:cBhvr>
                                          <p:tavLst>
                                            <p:tav tm="0">
                                              <p:val>
                                                <p:strVal val="#ppt_h"/>
                                              </p:val>
                                            </p:tav>
                                            <p:tav tm="100000">
                                              <p:val>
                                                <p:strVal val="#ppt_h"/>
                                              </p:val>
                                            </p:tav>
                                          </p:tavLst>
                                        </p:anim>
                                      </p:childTnLst>
                                    </p:cTn>
                                  </p:par>
                                  <p:par>
                                    <p:cTn id="212" presetID="36" presetClass="emph" presetSubtype="0" fill="hold" grpId="1" nodeType="withEffect">
                                      <p:stCondLst>
                                        <p:cond delay="500"/>
                                      </p:stCondLst>
                                      <p:iterate type="lt">
                                        <p:tmPct val="10000"/>
                                      </p:iterate>
                                      <p:childTnLst>
                                        <p:animScale>
                                          <p:cBhvr>
                                            <p:cTn id="213" dur="500" autoRev="1" fill="hold">
                                              <p:stCondLst>
                                                <p:cond delay="0"/>
                                              </p:stCondLst>
                                            </p:cTn>
                                            <p:tgtEl>
                                              <p:spTgt spid="11"/>
                                            </p:tgtEl>
                                          </p:cBhvr>
                                          <p:to x="80000" y="100000"/>
                                        </p:animScale>
                                        <p:anim by="(#ppt_w*0.10)" calcmode="lin" valueType="num">
                                          <p:cBhvr>
                                            <p:cTn id="214" dur="500" autoRev="1" fill="hold">
                                              <p:stCondLst>
                                                <p:cond delay="0"/>
                                              </p:stCondLst>
                                            </p:cTn>
                                            <p:tgtEl>
                                              <p:spTgt spid="11"/>
                                            </p:tgtEl>
                                            <p:attrNameLst>
                                              <p:attrName>ppt_x</p:attrName>
                                            </p:attrNameLst>
                                          </p:cBhvr>
                                        </p:anim>
                                        <p:anim by="(-#ppt_w*0.10)" calcmode="lin" valueType="num">
                                          <p:cBhvr>
                                            <p:cTn id="215" dur="500" autoRev="1" fill="hold">
                                              <p:stCondLst>
                                                <p:cond delay="0"/>
                                              </p:stCondLst>
                                            </p:cTn>
                                            <p:tgtEl>
                                              <p:spTgt spid="11"/>
                                            </p:tgtEl>
                                            <p:attrNameLst>
                                              <p:attrName>ppt_y</p:attrName>
                                            </p:attrNameLst>
                                          </p:cBhvr>
                                        </p:anim>
                                        <p:animRot by="-480000">
                                          <p:cBhvr>
                                            <p:cTn id="216" dur="500" autoRev="1" fill="hold">
                                              <p:stCondLst>
                                                <p:cond delay="0"/>
                                              </p:stCondLst>
                                            </p:cTn>
                                            <p:tgtEl>
                                              <p:spTgt spid="11"/>
                                            </p:tgtEl>
                                            <p:attrNameLst>
                                              <p:attrName>r</p:attrName>
                                            </p:attrNameLst>
                                          </p:cBhvr>
                                        </p:animRot>
                                      </p:childTnLst>
                                    </p:cTn>
                                  </p:par>
                                  <p:par>
                                    <p:cTn id="217" presetID="45" presetClass="entr" presetSubtype="0" fill="hold" grpId="0" nodeType="withEffect">
                                      <p:stCondLst>
                                        <p:cond delay="1000"/>
                                      </p:stCondLst>
                                      <p:iterate type="lt">
                                        <p:tmPct val="10000"/>
                                      </p:iterate>
                                      <p:childTnLst>
                                        <p:set>
                                          <p:cBhvr>
                                            <p:cTn id="218" dur="1" fill="hold">
                                              <p:stCondLst>
                                                <p:cond delay="0"/>
                                              </p:stCondLst>
                                            </p:cTn>
                                            <p:tgtEl>
                                              <p:spTgt spid="73"/>
                                            </p:tgtEl>
                                            <p:attrNameLst>
                                              <p:attrName>style.visibility</p:attrName>
                                            </p:attrNameLst>
                                          </p:cBhvr>
                                          <p:to>
                                            <p:strVal val="visible"/>
                                          </p:to>
                                        </p:set>
                                        <p:animEffect transition="in" filter="fade">
                                          <p:cBhvr>
                                            <p:cTn id="219" dur="1000"/>
                                            <p:tgtEl>
                                              <p:spTgt spid="73"/>
                                            </p:tgtEl>
                                          </p:cBhvr>
                                        </p:animEffect>
                                        <p:anim calcmode="lin" valueType="num">
                                          <p:cBhvr>
                                            <p:cTn id="220" dur="1000" fill="hold"/>
                                            <p:tgtEl>
                                              <p:spTgt spid="73"/>
                                            </p:tgtEl>
                                            <p:attrNameLst>
                                              <p:attrName>ppt_w</p:attrName>
                                            </p:attrNameLst>
                                          </p:cBhvr>
                                          <p:tavLst>
                                            <p:tav tm="0" fmla="#ppt_w*sin(2.5*pi*$)">
                                              <p:val>
                                                <p:fltVal val="0"/>
                                              </p:val>
                                            </p:tav>
                                            <p:tav tm="100000">
                                              <p:val>
                                                <p:fltVal val="1"/>
                                              </p:val>
                                            </p:tav>
                                          </p:tavLst>
                                        </p:anim>
                                        <p:anim calcmode="lin" valueType="num">
                                          <p:cBhvr>
                                            <p:cTn id="221" dur="1000" fill="hold"/>
                                            <p:tgtEl>
                                              <p:spTgt spid="73"/>
                                            </p:tgtEl>
                                            <p:attrNameLst>
                                              <p:attrName>ppt_h</p:attrName>
                                            </p:attrNameLst>
                                          </p:cBhvr>
                                          <p:tavLst>
                                            <p:tav tm="0">
                                              <p:val>
                                                <p:strVal val="#ppt_h"/>
                                              </p:val>
                                            </p:tav>
                                            <p:tav tm="100000">
                                              <p:val>
                                                <p:strVal val="#ppt_h"/>
                                              </p:val>
                                            </p:tav>
                                          </p:tavLst>
                                        </p:anim>
                                      </p:childTnLst>
                                    </p:cTn>
                                  </p:par>
                                  <p:par>
                                    <p:cTn id="222" presetID="36" presetClass="emph" presetSubtype="0" fill="hold" grpId="1" nodeType="withEffect">
                                      <p:stCondLst>
                                        <p:cond delay="1000"/>
                                      </p:stCondLst>
                                      <p:iterate type="lt">
                                        <p:tmPct val="10000"/>
                                      </p:iterate>
                                      <p:childTnLst>
                                        <p:animScale>
                                          <p:cBhvr>
                                            <p:cTn id="223" dur="500" autoRev="1" fill="hold">
                                              <p:stCondLst>
                                                <p:cond delay="0"/>
                                              </p:stCondLst>
                                            </p:cTn>
                                            <p:tgtEl>
                                              <p:spTgt spid="73"/>
                                            </p:tgtEl>
                                          </p:cBhvr>
                                          <p:to x="80000" y="100000"/>
                                        </p:animScale>
                                        <p:anim by="(#ppt_w*0.10)" calcmode="lin" valueType="num">
                                          <p:cBhvr>
                                            <p:cTn id="224" dur="500" autoRev="1" fill="hold">
                                              <p:stCondLst>
                                                <p:cond delay="0"/>
                                              </p:stCondLst>
                                            </p:cTn>
                                            <p:tgtEl>
                                              <p:spTgt spid="73"/>
                                            </p:tgtEl>
                                            <p:attrNameLst>
                                              <p:attrName>ppt_x</p:attrName>
                                            </p:attrNameLst>
                                          </p:cBhvr>
                                        </p:anim>
                                        <p:anim by="(-#ppt_w*0.10)" calcmode="lin" valueType="num">
                                          <p:cBhvr>
                                            <p:cTn id="225" dur="500" autoRev="1" fill="hold">
                                              <p:stCondLst>
                                                <p:cond delay="0"/>
                                              </p:stCondLst>
                                            </p:cTn>
                                            <p:tgtEl>
                                              <p:spTgt spid="73"/>
                                            </p:tgtEl>
                                            <p:attrNameLst>
                                              <p:attrName>ppt_y</p:attrName>
                                            </p:attrNameLst>
                                          </p:cBhvr>
                                        </p:anim>
                                        <p:animRot by="-480000">
                                          <p:cBhvr>
                                            <p:cTn id="226" dur="500" autoRev="1" fill="hold">
                                              <p:stCondLst>
                                                <p:cond delay="0"/>
                                              </p:stCondLst>
                                            </p:cTn>
                                            <p:tgtEl>
                                              <p:spTgt spid="73"/>
                                            </p:tgtEl>
                                            <p:attrNameLst>
                                              <p:attrName>r</p:attrName>
                                            </p:attrNameLst>
                                          </p:cBhvr>
                                        </p:animRot>
                                      </p:childTnLst>
                                    </p:cTn>
                                  </p:par>
                                  <p:par>
                                    <p:cTn id="227" presetID="47" presetClass="entr" presetSubtype="0" fill="hold" grpId="0" nodeType="withEffect">
                                      <p:stCondLst>
                                        <p:cond delay="2000"/>
                                      </p:stCondLst>
                                      <p:childTnLst>
                                        <p:set>
                                          <p:cBhvr>
                                            <p:cTn id="228" dur="1" fill="hold">
                                              <p:stCondLst>
                                                <p:cond delay="0"/>
                                              </p:stCondLst>
                                            </p:cTn>
                                            <p:tgtEl>
                                              <p:spTgt spid="4"/>
                                            </p:tgtEl>
                                            <p:attrNameLst>
                                              <p:attrName>style.visibility</p:attrName>
                                            </p:attrNameLst>
                                          </p:cBhvr>
                                          <p:to>
                                            <p:strVal val="visible"/>
                                          </p:to>
                                        </p:set>
                                        <p:animEffect transition="in" filter="fade">
                                          <p:cBhvr>
                                            <p:cTn id="229" dur="1000"/>
                                            <p:tgtEl>
                                              <p:spTgt spid="4"/>
                                            </p:tgtEl>
                                          </p:cBhvr>
                                        </p:animEffect>
                                        <p:anim calcmode="lin" valueType="num">
                                          <p:cBhvr>
                                            <p:cTn id="230" dur="1000" fill="hold"/>
                                            <p:tgtEl>
                                              <p:spTgt spid="4"/>
                                            </p:tgtEl>
                                            <p:attrNameLst>
                                              <p:attrName>ppt_x</p:attrName>
                                            </p:attrNameLst>
                                          </p:cBhvr>
                                          <p:tavLst>
                                            <p:tav tm="0">
                                              <p:val>
                                                <p:strVal val="#ppt_x"/>
                                              </p:val>
                                            </p:tav>
                                            <p:tav tm="100000">
                                              <p:val>
                                                <p:strVal val="#ppt_x"/>
                                              </p:val>
                                            </p:tav>
                                          </p:tavLst>
                                        </p:anim>
                                        <p:anim calcmode="lin" valueType="num">
                                          <p:cBhvr>
                                            <p:cTn id="231" dur="1000" fill="hold"/>
                                            <p:tgtEl>
                                              <p:spTgt spid="4"/>
                                            </p:tgtEl>
                                            <p:attrNameLst>
                                              <p:attrName>ppt_y</p:attrName>
                                            </p:attrNameLst>
                                          </p:cBhvr>
                                          <p:tavLst>
                                            <p:tav tm="0">
                                              <p:val>
                                                <p:strVal val="#ppt_y-.1"/>
                                              </p:val>
                                            </p:tav>
                                            <p:tav tm="100000">
                                              <p:val>
                                                <p:strVal val="#ppt_y"/>
                                              </p:val>
                                            </p:tav>
                                          </p:tavLst>
                                        </p:anim>
                                      </p:childTnLst>
                                    </p:cTn>
                                  </p:par>
                                  <p:par>
                                    <p:cTn id="232" presetID="22" presetClass="entr" presetSubtype="8" fill="hold" nodeType="withEffect">
                                      <p:stCondLst>
                                        <p:cond delay="3000"/>
                                      </p:stCondLst>
                                      <p:childTnLst>
                                        <p:set>
                                          <p:cBhvr>
                                            <p:cTn id="233" dur="1" fill="hold">
                                              <p:stCondLst>
                                                <p:cond delay="0"/>
                                              </p:stCondLst>
                                            </p:cTn>
                                            <p:tgtEl>
                                              <p:spTgt spid="7"/>
                                            </p:tgtEl>
                                            <p:attrNameLst>
                                              <p:attrName>style.visibility</p:attrName>
                                            </p:attrNameLst>
                                          </p:cBhvr>
                                          <p:to>
                                            <p:strVal val="visible"/>
                                          </p:to>
                                        </p:set>
                                        <p:animEffect transition="in" filter="wipe(left)">
                                          <p:cBhvr>
                                            <p:cTn id="234" dur="1250"/>
                                            <p:tgtEl>
                                              <p:spTgt spid="7"/>
                                            </p:tgtEl>
                                          </p:cBhvr>
                                        </p:animEffect>
                                      </p:childTnLst>
                                    </p:cTn>
                                  </p:par>
                                  <p:par>
                                    <p:cTn id="235" presetID="45" presetClass="entr" presetSubtype="0" fill="hold" grpId="0" nodeType="withEffect">
                                      <p:stCondLst>
                                        <p:cond delay="4000"/>
                                      </p:stCondLst>
                                      <p:iterate type="lt">
                                        <p:tmPct val="10000"/>
                                      </p:iterate>
                                      <p:childTnLst>
                                        <p:set>
                                          <p:cBhvr>
                                            <p:cTn id="236" dur="1" fill="hold">
                                              <p:stCondLst>
                                                <p:cond delay="0"/>
                                              </p:stCondLst>
                                            </p:cTn>
                                            <p:tgtEl>
                                              <p:spTgt spid="2"/>
                                            </p:tgtEl>
                                            <p:attrNameLst>
                                              <p:attrName>style.visibility</p:attrName>
                                            </p:attrNameLst>
                                          </p:cBhvr>
                                          <p:to>
                                            <p:strVal val="visible"/>
                                          </p:to>
                                        </p:set>
                                        <p:animEffect transition="in" filter="fade">
                                          <p:cBhvr>
                                            <p:cTn id="237" dur="1000"/>
                                            <p:tgtEl>
                                              <p:spTgt spid="2"/>
                                            </p:tgtEl>
                                          </p:cBhvr>
                                        </p:animEffect>
                                        <p:anim calcmode="lin" valueType="num">
                                          <p:cBhvr>
                                            <p:cTn id="238" dur="1000" fill="hold"/>
                                            <p:tgtEl>
                                              <p:spTgt spid="2"/>
                                            </p:tgtEl>
                                            <p:attrNameLst>
                                              <p:attrName>ppt_w</p:attrName>
                                            </p:attrNameLst>
                                          </p:cBhvr>
                                          <p:tavLst>
                                            <p:tav tm="0" fmla="#ppt_w*sin(2.5*pi*$)">
                                              <p:val>
                                                <p:fltVal val="0"/>
                                              </p:val>
                                            </p:tav>
                                            <p:tav tm="100000">
                                              <p:val>
                                                <p:fltVal val="1"/>
                                              </p:val>
                                            </p:tav>
                                          </p:tavLst>
                                        </p:anim>
                                        <p:anim calcmode="lin" valueType="num">
                                          <p:cBhvr>
                                            <p:cTn id="239" dur="1000" fill="hold"/>
                                            <p:tgtEl>
                                              <p:spTgt spid="2"/>
                                            </p:tgtEl>
                                            <p:attrNameLst>
                                              <p:attrName>ppt_h</p:attrName>
                                            </p:attrNameLst>
                                          </p:cBhvr>
                                          <p:tavLst>
                                            <p:tav tm="0">
                                              <p:val>
                                                <p:strVal val="#ppt_h"/>
                                              </p:val>
                                            </p:tav>
                                            <p:tav tm="100000">
                                              <p:val>
                                                <p:strVal val="#ppt_h"/>
                                              </p:val>
                                            </p:tav>
                                          </p:tavLst>
                                        </p:anim>
                                      </p:childTnLst>
                                    </p:cTn>
                                  </p:par>
                                  <p:par>
                                    <p:cTn id="240" presetID="36" presetClass="emph" presetSubtype="0" fill="hold" grpId="1" nodeType="withEffect">
                                      <p:stCondLst>
                                        <p:cond delay="4000"/>
                                      </p:stCondLst>
                                      <p:iterate type="lt">
                                        <p:tmPct val="10000"/>
                                      </p:iterate>
                                      <p:childTnLst>
                                        <p:animScale>
                                          <p:cBhvr>
                                            <p:cTn id="241" dur="500" autoRev="1" fill="hold">
                                              <p:stCondLst>
                                                <p:cond delay="0"/>
                                              </p:stCondLst>
                                            </p:cTn>
                                            <p:tgtEl>
                                              <p:spTgt spid="2"/>
                                            </p:tgtEl>
                                          </p:cBhvr>
                                          <p:to x="80000" y="100000"/>
                                        </p:animScale>
                                        <p:anim by="(#ppt_w*0.10)" calcmode="lin" valueType="num">
                                          <p:cBhvr>
                                            <p:cTn id="242" dur="500" autoRev="1" fill="hold">
                                              <p:stCondLst>
                                                <p:cond delay="0"/>
                                              </p:stCondLst>
                                            </p:cTn>
                                            <p:tgtEl>
                                              <p:spTgt spid="2"/>
                                            </p:tgtEl>
                                            <p:attrNameLst>
                                              <p:attrName>ppt_x</p:attrName>
                                            </p:attrNameLst>
                                          </p:cBhvr>
                                        </p:anim>
                                        <p:anim by="(-#ppt_w*0.10)" calcmode="lin" valueType="num">
                                          <p:cBhvr>
                                            <p:cTn id="243" dur="500" autoRev="1" fill="hold">
                                              <p:stCondLst>
                                                <p:cond delay="0"/>
                                              </p:stCondLst>
                                            </p:cTn>
                                            <p:tgtEl>
                                              <p:spTgt spid="2"/>
                                            </p:tgtEl>
                                            <p:attrNameLst>
                                              <p:attrName>ppt_y</p:attrName>
                                            </p:attrNameLst>
                                          </p:cBhvr>
                                        </p:anim>
                                        <p:animRot by="-480000">
                                          <p:cBhvr>
                                            <p:cTn id="244" dur="500" autoRev="1" fill="hold">
                                              <p:stCondLst>
                                                <p:cond delay="0"/>
                                              </p:stCondLst>
                                            </p:cTn>
                                            <p:tgtEl>
                                              <p:spTgt spid="2"/>
                                            </p:tgtEl>
                                            <p:attrNameLst>
                                              <p:attrName>r</p:attrName>
                                            </p:attrNameLst>
                                          </p:cBhvr>
                                        </p:animRot>
                                      </p:childTnLst>
                                    </p:cTn>
                                  </p:par>
                                  <p:par>
                                    <p:cTn id="245" presetID="2" presetClass="entr" presetSubtype="2" fill="hold" grpId="0" nodeType="withEffect" p14:presetBounceEnd="60000">
                                      <p:stCondLst>
                                        <p:cond delay="4750"/>
                                      </p:stCondLst>
                                      <p:childTnLst>
                                        <p:set>
                                          <p:cBhvr>
                                            <p:cTn id="246" dur="1" fill="hold">
                                              <p:stCondLst>
                                                <p:cond delay="0"/>
                                              </p:stCondLst>
                                            </p:cTn>
                                            <p:tgtEl>
                                              <p:spTgt spid="3"/>
                                            </p:tgtEl>
                                            <p:attrNameLst>
                                              <p:attrName>style.visibility</p:attrName>
                                            </p:attrNameLst>
                                          </p:cBhvr>
                                          <p:to>
                                            <p:strVal val="visible"/>
                                          </p:to>
                                        </p:set>
                                        <p:anim calcmode="lin" valueType="num" p14:bounceEnd="60000">
                                          <p:cBhvr additive="base">
                                            <p:cTn id="247" dur="1000" fill="hold"/>
                                            <p:tgtEl>
                                              <p:spTgt spid="3"/>
                                            </p:tgtEl>
                                            <p:attrNameLst>
                                              <p:attrName>ppt_x</p:attrName>
                                            </p:attrNameLst>
                                          </p:cBhvr>
                                          <p:tavLst>
                                            <p:tav tm="0">
                                              <p:val>
                                                <p:strVal val="1+#ppt_w/2"/>
                                              </p:val>
                                            </p:tav>
                                            <p:tav tm="100000">
                                              <p:val>
                                                <p:strVal val="#ppt_x"/>
                                              </p:val>
                                            </p:tav>
                                          </p:tavLst>
                                        </p:anim>
                                        <p:anim calcmode="lin" valueType="num" p14:bounceEnd="60000">
                                          <p:cBhvr additive="base">
                                            <p:cTn id="248" dur="1000" fill="hold"/>
                                            <p:tgtEl>
                                              <p:spTgt spid="3"/>
                                            </p:tgtEl>
                                            <p:attrNameLst>
                                              <p:attrName>ppt_y</p:attrName>
                                            </p:attrNameLst>
                                          </p:cBhvr>
                                          <p:tavLst>
                                            <p:tav tm="0">
                                              <p:val>
                                                <p:strVal val="#ppt_y"/>
                                              </p:val>
                                            </p:tav>
                                            <p:tav tm="100000">
                                              <p:val>
                                                <p:strVal val="#ppt_y"/>
                                              </p:val>
                                            </p:tav>
                                          </p:tavLst>
                                        </p:anim>
                                      </p:childTnLst>
                                    </p:cTn>
                                  </p:par>
                                  <p:par>
                                    <p:cTn id="249" presetID="2" presetClass="entr" presetSubtype="2" fill="hold" grpId="0" nodeType="withEffect" p14:presetBounceEnd="60000">
                                      <p:stCondLst>
                                        <p:cond delay="5000"/>
                                      </p:stCondLst>
                                      <p:childTnLst>
                                        <p:set>
                                          <p:cBhvr>
                                            <p:cTn id="250" dur="1" fill="hold">
                                              <p:stCondLst>
                                                <p:cond delay="0"/>
                                              </p:stCondLst>
                                            </p:cTn>
                                            <p:tgtEl>
                                              <p:spTgt spid="9"/>
                                            </p:tgtEl>
                                            <p:attrNameLst>
                                              <p:attrName>style.visibility</p:attrName>
                                            </p:attrNameLst>
                                          </p:cBhvr>
                                          <p:to>
                                            <p:strVal val="visible"/>
                                          </p:to>
                                        </p:set>
                                        <p:anim calcmode="lin" valueType="num" p14:bounceEnd="60000">
                                          <p:cBhvr additive="base">
                                            <p:cTn id="251" dur="1000" fill="hold"/>
                                            <p:tgtEl>
                                              <p:spTgt spid="9"/>
                                            </p:tgtEl>
                                            <p:attrNameLst>
                                              <p:attrName>ppt_x</p:attrName>
                                            </p:attrNameLst>
                                          </p:cBhvr>
                                          <p:tavLst>
                                            <p:tav tm="0">
                                              <p:val>
                                                <p:strVal val="1+#ppt_w/2"/>
                                              </p:val>
                                            </p:tav>
                                            <p:tav tm="100000">
                                              <p:val>
                                                <p:strVal val="#ppt_x"/>
                                              </p:val>
                                            </p:tav>
                                          </p:tavLst>
                                        </p:anim>
                                        <p:anim calcmode="lin" valueType="num" p14:bounceEnd="60000">
                                          <p:cBhvr additive="base">
                                            <p:cTn id="252" dur="1000" fill="hold"/>
                                            <p:tgtEl>
                                              <p:spTgt spid="9"/>
                                            </p:tgtEl>
                                            <p:attrNameLst>
                                              <p:attrName>ppt_y</p:attrName>
                                            </p:attrNameLst>
                                          </p:cBhvr>
                                          <p:tavLst>
                                            <p:tav tm="0">
                                              <p:val>
                                                <p:strVal val="#ppt_y"/>
                                              </p:val>
                                            </p:tav>
                                            <p:tav tm="100000">
                                              <p:val>
                                                <p:strVal val="#ppt_y"/>
                                              </p:val>
                                            </p:tav>
                                          </p:tavLst>
                                        </p:anim>
                                      </p:childTnLst>
                                    </p:cTn>
                                  </p:par>
                                  <p:par>
                                    <p:cTn id="253" presetID="2" presetClass="entr" presetSubtype="2" fill="hold" grpId="0" nodeType="withEffect" p14:presetBounceEnd="60000">
                                      <p:stCondLst>
                                        <p:cond delay="5250"/>
                                      </p:stCondLst>
                                      <p:childTnLst>
                                        <p:set>
                                          <p:cBhvr>
                                            <p:cTn id="254" dur="1" fill="hold">
                                              <p:stCondLst>
                                                <p:cond delay="0"/>
                                              </p:stCondLst>
                                            </p:cTn>
                                            <p:tgtEl>
                                              <p:spTgt spid="10"/>
                                            </p:tgtEl>
                                            <p:attrNameLst>
                                              <p:attrName>style.visibility</p:attrName>
                                            </p:attrNameLst>
                                          </p:cBhvr>
                                          <p:to>
                                            <p:strVal val="visible"/>
                                          </p:to>
                                        </p:set>
                                        <p:anim calcmode="lin" valueType="num" p14:bounceEnd="60000">
                                          <p:cBhvr additive="base">
                                            <p:cTn id="255" dur="1000" fill="hold"/>
                                            <p:tgtEl>
                                              <p:spTgt spid="10"/>
                                            </p:tgtEl>
                                            <p:attrNameLst>
                                              <p:attrName>ppt_x</p:attrName>
                                            </p:attrNameLst>
                                          </p:cBhvr>
                                          <p:tavLst>
                                            <p:tav tm="0">
                                              <p:val>
                                                <p:strVal val="1+#ppt_w/2"/>
                                              </p:val>
                                            </p:tav>
                                            <p:tav tm="100000">
                                              <p:val>
                                                <p:strVal val="#ppt_x"/>
                                              </p:val>
                                            </p:tav>
                                          </p:tavLst>
                                        </p:anim>
                                        <p:anim calcmode="lin" valueType="num" p14:bounceEnd="60000">
                                          <p:cBhvr additive="base">
                                            <p:cTn id="256" dur="1000" fill="hold"/>
                                            <p:tgtEl>
                                              <p:spTgt spid="10"/>
                                            </p:tgtEl>
                                            <p:attrNameLst>
                                              <p:attrName>ppt_y</p:attrName>
                                            </p:attrNameLst>
                                          </p:cBhvr>
                                          <p:tavLst>
                                            <p:tav tm="0">
                                              <p:val>
                                                <p:strVal val="#ppt_y"/>
                                              </p:val>
                                            </p:tav>
                                            <p:tav tm="100000">
                                              <p:val>
                                                <p:strVal val="#ppt_y"/>
                                              </p:val>
                                            </p:tav>
                                          </p:tavLst>
                                        </p:anim>
                                      </p:childTnLst>
                                    </p:cTn>
                                  </p:par>
                                  <p:par>
                                    <p:cTn id="257" presetID="2" presetClass="entr" presetSubtype="2" fill="hold" grpId="0" nodeType="withEffect" p14:presetBounceEnd="60000">
                                      <p:stCondLst>
                                        <p:cond delay="5500"/>
                                      </p:stCondLst>
                                      <p:childTnLst>
                                        <p:set>
                                          <p:cBhvr>
                                            <p:cTn id="258" dur="1" fill="hold">
                                              <p:stCondLst>
                                                <p:cond delay="0"/>
                                              </p:stCondLst>
                                            </p:cTn>
                                            <p:tgtEl>
                                              <p:spTgt spid="76"/>
                                            </p:tgtEl>
                                            <p:attrNameLst>
                                              <p:attrName>style.visibility</p:attrName>
                                            </p:attrNameLst>
                                          </p:cBhvr>
                                          <p:to>
                                            <p:strVal val="visible"/>
                                          </p:to>
                                        </p:set>
                                        <p:anim calcmode="lin" valueType="num" p14:bounceEnd="60000">
                                          <p:cBhvr additive="base">
                                            <p:cTn id="259" dur="1000" fill="hold"/>
                                            <p:tgtEl>
                                              <p:spTgt spid="76"/>
                                            </p:tgtEl>
                                            <p:attrNameLst>
                                              <p:attrName>ppt_x</p:attrName>
                                            </p:attrNameLst>
                                          </p:cBhvr>
                                          <p:tavLst>
                                            <p:tav tm="0">
                                              <p:val>
                                                <p:strVal val="1+#ppt_w/2"/>
                                              </p:val>
                                            </p:tav>
                                            <p:tav tm="100000">
                                              <p:val>
                                                <p:strVal val="#ppt_x"/>
                                              </p:val>
                                            </p:tav>
                                          </p:tavLst>
                                        </p:anim>
                                        <p:anim calcmode="lin" valueType="num" p14:bounceEnd="60000">
                                          <p:cBhvr additive="base">
                                            <p:cTn id="260" dur="1000" fill="hold"/>
                                            <p:tgtEl>
                                              <p:spTgt spid="76"/>
                                            </p:tgtEl>
                                            <p:attrNameLst>
                                              <p:attrName>ppt_y</p:attrName>
                                            </p:attrNameLst>
                                          </p:cBhvr>
                                          <p:tavLst>
                                            <p:tav tm="0">
                                              <p:val>
                                                <p:strVal val="#ppt_y"/>
                                              </p:val>
                                            </p:tav>
                                            <p:tav tm="100000">
                                              <p:val>
                                                <p:strVal val="#ppt_y"/>
                                              </p:val>
                                            </p:tav>
                                          </p:tavLst>
                                        </p:anim>
                                      </p:childTnLst>
                                    </p:cTn>
                                  </p:par>
                                  <p:par>
                                    <p:cTn id="261" presetID="2" presetClass="entr" presetSubtype="2" fill="hold" grpId="0" nodeType="withEffect" p14:presetBounceEnd="60000">
                                      <p:stCondLst>
                                        <p:cond delay="5750"/>
                                      </p:stCondLst>
                                      <p:childTnLst>
                                        <p:set>
                                          <p:cBhvr>
                                            <p:cTn id="262" dur="1" fill="hold">
                                              <p:stCondLst>
                                                <p:cond delay="0"/>
                                              </p:stCondLst>
                                            </p:cTn>
                                            <p:tgtEl>
                                              <p:spTgt spid="78"/>
                                            </p:tgtEl>
                                            <p:attrNameLst>
                                              <p:attrName>style.visibility</p:attrName>
                                            </p:attrNameLst>
                                          </p:cBhvr>
                                          <p:to>
                                            <p:strVal val="visible"/>
                                          </p:to>
                                        </p:set>
                                        <p:anim calcmode="lin" valueType="num" p14:bounceEnd="60000">
                                          <p:cBhvr additive="base">
                                            <p:cTn id="263" dur="1000" fill="hold"/>
                                            <p:tgtEl>
                                              <p:spTgt spid="78"/>
                                            </p:tgtEl>
                                            <p:attrNameLst>
                                              <p:attrName>ppt_x</p:attrName>
                                            </p:attrNameLst>
                                          </p:cBhvr>
                                          <p:tavLst>
                                            <p:tav tm="0">
                                              <p:val>
                                                <p:strVal val="1+#ppt_w/2"/>
                                              </p:val>
                                            </p:tav>
                                            <p:tav tm="100000">
                                              <p:val>
                                                <p:strVal val="#ppt_x"/>
                                              </p:val>
                                            </p:tav>
                                          </p:tavLst>
                                        </p:anim>
                                        <p:anim calcmode="lin" valueType="num" p14:bounceEnd="60000">
                                          <p:cBhvr additive="base">
                                            <p:cTn id="264" dur="1000" fill="hold"/>
                                            <p:tgtEl>
                                              <p:spTgt spid="78"/>
                                            </p:tgtEl>
                                            <p:attrNameLst>
                                              <p:attrName>ppt_y</p:attrName>
                                            </p:attrNameLst>
                                          </p:cBhvr>
                                          <p:tavLst>
                                            <p:tav tm="0">
                                              <p:val>
                                                <p:strVal val="#ppt_y"/>
                                              </p:val>
                                            </p:tav>
                                            <p:tav tm="100000">
                                              <p:val>
                                                <p:strVal val="#ppt_y"/>
                                              </p:val>
                                            </p:tav>
                                          </p:tavLst>
                                        </p:anim>
                                      </p:childTnLst>
                                    </p:cTn>
                                  </p:par>
                                  <p:par>
                                    <p:cTn id="265" presetID="2" presetClass="entr" presetSubtype="2" fill="hold" grpId="0" nodeType="withEffect" p14:presetBounceEnd="60000">
                                      <p:stCondLst>
                                        <p:cond delay="6000"/>
                                      </p:stCondLst>
                                      <p:childTnLst>
                                        <p:set>
                                          <p:cBhvr>
                                            <p:cTn id="266" dur="1" fill="hold">
                                              <p:stCondLst>
                                                <p:cond delay="0"/>
                                              </p:stCondLst>
                                            </p:cTn>
                                            <p:tgtEl>
                                              <p:spTgt spid="65"/>
                                            </p:tgtEl>
                                            <p:attrNameLst>
                                              <p:attrName>style.visibility</p:attrName>
                                            </p:attrNameLst>
                                          </p:cBhvr>
                                          <p:to>
                                            <p:strVal val="visible"/>
                                          </p:to>
                                        </p:set>
                                        <p:anim calcmode="lin" valueType="num" p14:bounceEnd="60000">
                                          <p:cBhvr additive="base">
                                            <p:cTn id="267" dur="1000" fill="hold"/>
                                            <p:tgtEl>
                                              <p:spTgt spid="65"/>
                                            </p:tgtEl>
                                            <p:attrNameLst>
                                              <p:attrName>ppt_x</p:attrName>
                                            </p:attrNameLst>
                                          </p:cBhvr>
                                          <p:tavLst>
                                            <p:tav tm="0">
                                              <p:val>
                                                <p:strVal val="1+#ppt_w/2"/>
                                              </p:val>
                                            </p:tav>
                                            <p:tav tm="100000">
                                              <p:val>
                                                <p:strVal val="#ppt_x"/>
                                              </p:val>
                                            </p:tav>
                                          </p:tavLst>
                                        </p:anim>
                                        <p:anim calcmode="lin" valueType="num" p14:bounceEnd="60000">
                                          <p:cBhvr additive="base">
                                            <p:cTn id="268" dur="1000" fill="hold"/>
                                            <p:tgtEl>
                                              <p:spTgt spid="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2" grpId="1"/>
          <p:bldP spid="3" grpId="0"/>
          <p:bldP spid="11" grpId="0"/>
          <p:bldP spid="11" grpId="1"/>
          <p:bldP spid="14" grpId="0" animBg="1"/>
          <p:bldP spid="9" grpId="0"/>
          <p:bldP spid="10" grpId="0"/>
          <p:bldP spid="73" grpId="0"/>
          <p:bldP spid="73" grpId="1"/>
          <p:bldP spid="76" grpId="0"/>
          <p:bldP spid="78" grpId="0"/>
          <p:bldP spid="22" grpId="0" animBg="1"/>
          <p:bldP spid="16" grpId="0" animBg="1"/>
          <p:bldP spid="17" grpId="0" animBg="1"/>
          <p:bldP spid="18" grpId="0" animBg="1"/>
          <p:bldP spid="19" grpId="0" animBg="1"/>
          <p:bldP spid="20" grpId="0" animBg="1"/>
          <p:bldP spid="21"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2500" fill="hold"/>
                                            <p:tgtEl>
                                              <p:spTgt spid="16"/>
                                            </p:tgtEl>
                                            <p:attrNameLst>
                                              <p:attrName>ppt_x</p:attrName>
                                            </p:attrNameLst>
                                          </p:cBhvr>
                                          <p:tavLst>
                                            <p:tav tm="0">
                                              <p:val>
                                                <p:strVal val="1+#ppt_w/2"/>
                                              </p:val>
                                            </p:tav>
                                            <p:tav tm="100000">
                                              <p:val>
                                                <p:strVal val="#ppt_x"/>
                                              </p:val>
                                            </p:tav>
                                          </p:tavLst>
                                        </p:anim>
                                        <p:anim calcmode="lin" valueType="num">
                                          <p:cBhvr additive="base">
                                            <p:cTn id="8" dur="250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2500" fill="hold"/>
                                            <p:tgtEl>
                                              <p:spTgt spid="17"/>
                                            </p:tgtEl>
                                            <p:attrNameLst>
                                              <p:attrName>ppt_x</p:attrName>
                                            </p:attrNameLst>
                                          </p:cBhvr>
                                          <p:tavLst>
                                            <p:tav tm="0">
                                              <p:val>
                                                <p:strVal val="1+#ppt_w/2"/>
                                              </p:val>
                                            </p:tav>
                                            <p:tav tm="100000">
                                              <p:val>
                                                <p:strVal val="#ppt_x"/>
                                              </p:val>
                                            </p:tav>
                                          </p:tavLst>
                                        </p:anim>
                                        <p:anim calcmode="lin" valueType="num">
                                          <p:cBhvr additive="base">
                                            <p:cTn id="12" dur="2500" fill="hold"/>
                                            <p:tgtEl>
                                              <p:spTgt spid="17"/>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1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2250" fill="hold"/>
                                            <p:tgtEl>
                                              <p:spTgt spid="18"/>
                                            </p:tgtEl>
                                            <p:attrNameLst>
                                              <p:attrName>ppt_x</p:attrName>
                                            </p:attrNameLst>
                                          </p:cBhvr>
                                          <p:tavLst>
                                            <p:tav tm="0">
                                              <p:val>
                                                <p:strVal val="1+#ppt_w/2"/>
                                              </p:val>
                                            </p:tav>
                                            <p:tav tm="100000">
                                              <p:val>
                                                <p:strVal val="#ppt_x"/>
                                              </p:val>
                                            </p:tav>
                                          </p:tavLst>
                                        </p:anim>
                                        <p:anim calcmode="lin" valueType="num">
                                          <p:cBhvr additive="base">
                                            <p:cTn id="16" dur="225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13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2250" fill="hold"/>
                                            <p:tgtEl>
                                              <p:spTgt spid="19"/>
                                            </p:tgtEl>
                                            <p:attrNameLst>
                                              <p:attrName>ppt_x</p:attrName>
                                            </p:attrNameLst>
                                          </p:cBhvr>
                                          <p:tavLst>
                                            <p:tav tm="0">
                                              <p:val>
                                                <p:strVal val="1+#ppt_w/2"/>
                                              </p:val>
                                            </p:tav>
                                            <p:tav tm="100000">
                                              <p:val>
                                                <p:strVal val="#ppt_x"/>
                                              </p:val>
                                            </p:tav>
                                          </p:tavLst>
                                        </p:anim>
                                        <p:anim calcmode="lin" valueType="num">
                                          <p:cBhvr additive="base">
                                            <p:cTn id="20" dur="2250" fill="hold"/>
                                            <p:tgtEl>
                                              <p:spTgt spid="19"/>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stCondLst>
                                        <p:cond delay="50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2000" fill="hold"/>
                                            <p:tgtEl>
                                              <p:spTgt spid="20"/>
                                            </p:tgtEl>
                                            <p:attrNameLst>
                                              <p:attrName>ppt_x</p:attrName>
                                            </p:attrNameLst>
                                          </p:cBhvr>
                                          <p:tavLst>
                                            <p:tav tm="0">
                                              <p:val>
                                                <p:strVal val="1+#ppt_w/2"/>
                                              </p:val>
                                            </p:tav>
                                            <p:tav tm="100000">
                                              <p:val>
                                                <p:strVal val="#ppt_x"/>
                                              </p:val>
                                            </p:tav>
                                          </p:tavLst>
                                        </p:anim>
                                        <p:anim calcmode="lin" valueType="num">
                                          <p:cBhvr additive="base">
                                            <p:cTn id="24" dur="2000" fill="hold"/>
                                            <p:tgtEl>
                                              <p:spTgt spid="20"/>
                                            </p:tgtEl>
                                            <p:attrNameLst>
                                              <p:attrName>ppt_y</p:attrName>
                                            </p:attrNameLst>
                                          </p:cBhvr>
                                          <p:tavLst>
                                            <p:tav tm="0">
                                              <p:val>
                                                <p:strVal val="0-#ppt_h/2"/>
                                              </p:val>
                                            </p:tav>
                                            <p:tav tm="100000">
                                              <p:val>
                                                <p:strVal val="#ppt_y"/>
                                              </p:val>
                                            </p:tav>
                                          </p:tavLst>
                                        </p:anim>
                                      </p:childTnLst>
                                    </p:cTn>
                                  </p:par>
                                  <p:par>
                                    <p:cTn id="25" presetID="2" presetClass="entr" presetSubtype="3"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2500" fill="hold"/>
                                            <p:tgtEl>
                                              <p:spTgt spid="21"/>
                                            </p:tgtEl>
                                            <p:attrNameLst>
                                              <p:attrName>ppt_x</p:attrName>
                                            </p:attrNameLst>
                                          </p:cBhvr>
                                          <p:tavLst>
                                            <p:tav tm="0">
                                              <p:val>
                                                <p:strVal val="1+#ppt_w/2"/>
                                              </p:val>
                                            </p:tav>
                                            <p:tav tm="100000">
                                              <p:val>
                                                <p:strVal val="#ppt_x"/>
                                              </p:val>
                                            </p:tav>
                                          </p:tavLst>
                                        </p:anim>
                                        <p:anim calcmode="lin" valueType="num">
                                          <p:cBhvr additive="base">
                                            <p:cTn id="28" dur="25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3" fill="hold" grpId="0" nodeType="withEffect">
                                      <p:stCondLst>
                                        <p:cond delay="160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2000" fill="hold"/>
                                            <p:tgtEl>
                                              <p:spTgt spid="23"/>
                                            </p:tgtEl>
                                            <p:attrNameLst>
                                              <p:attrName>ppt_x</p:attrName>
                                            </p:attrNameLst>
                                          </p:cBhvr>
                                          <p:tavLst>
                                            <p:tav tm="0">
                                              <p:val>
                                                <p:strVal val="1+#ppt_w/2"/>
                                              </p:val>
                                            </p:tav>
                                            <p:tav tm="100000">
                                              <p:val>
                                                <p:strVal val="#ppt_x"/>
                                              </p:val>
                                            </p:tav>
                                          </p:tavLst>
                                        </p:anim>
                                        <p:anim calcmode="lin" valueType="num">
                                          <p:cBhvr additive="base">
                                            <p:cTn id="32" dur="2000" fill="hold"/>
                                            <p:tgtEl>
                                              <p:spTgt spid="23"/>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stCondLst>
                                        <p:cond delay="60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2500" fill="hold"/>
                                            <p:tgtEl>
                                              <p:spTgt spid="24"/>
                                            </p:tgtEl>
                                            <p:attrNameLst>
                                              <p:attrName>ppt_x</p:attrName>
                                            </p:attrNameLst>
                                          </p:cBhvr>
                                          <p:tavLst>
                                            <p:tav tm="0">
                                              <p:val>
                                                <p:strVal val="1+#ppt_w/2"/>
                                              </p:val>
                                            </p:tav>
                                            <p:tav tm="100000">
                                              <p:val>
                                                <p:strVal val="#ppt_x"/>
                                              </p:val>
                                            </p:tav>
                                          </p:tavLst>
                                        </p:anim>
                                        <p:anim calcmode="lin" valueType="num">
                                          <p:cBhvr additive="base">
                                            <p:cTn id="36" dur="2500" fill="hold"/>
                                            <p:tgtEl>
                                              <p:spTgt spid="24"/>
                                            </p:tgtEl>
                                            <p:attrNameLst>
                                              <p:attrName>ppt_y</p:attrName>
                                            </p:attrNameLst>
                                          </p:cBhvr>
                                          <p:tavLst>
                                            <p:tav tm="0">
                                              <p:val>
                                                <p:strVal val="0-#ppt_h/2"/>
                                              </p:val>
                                            </p:tav>
                                            <p:tav tm="100000">
                                              <p:val>
                                                <p:strVal val="#ppt_y"/>
                                              </p:val>
                                            </p:tav>
                                          </p:tavLst>
                                        </p:anim>
                                      </p:childTnLst>
                                    </p:cTn>
                                  </p:par>
                                  <p:par>
                                    <p:cTn id="37" presetID="2" presetClass="entr" presetSubtype="3" fill="hold" grpId="0" nodeType="withEffect">
                                      <p:stCondLst>
                                        <p:cond delay="20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2000" fill="hold"/>
                                            <p:tgtEl>
                                              <p:spTgt spid="25"/>
                                            </p:tgtEl>
                                            <p:attrNameLst>
                                              <p:attrName>ppt_x</p:attrName>
                                            </p:attrNameLst>
                                          </p:cBhvr>
                                          <p:tavLst>
                                            <p:tav tm="0">
                                              <p:val>
                                                <p:strVal val="1+#ppt_w/2"/>
                                              </p:val>
                                            </p:tav>
                                            <p:tav tm="100000">
                                              <p:val>
                                                <p:strVal val="#ppt_x"/>
                                              </p:val>
                                            </p:tav>
                                          </p:tavLst>
                                        </p:anim>
                                        <p:anim calcmode="lin" valueType="num">
                                          <p:cBhvr additive="base">
                                            <p:cTn id="40" dur="2000" fill="hold"/>
                                            <p:tgtEl>
                                              <p:spTgt spid="25"/>
                                            </p:tgtEl>
                                            <p:attrNameLst>
                                              <p:attrName>ppt_y</p:attrName>
                                            </p:attrNameLst>
                                          </p:cBhvr>
                                          <p:tavLst>
                                            <p:tav tm="0">
                                              <p:val>
                                                <p:strVal val="0-#ppt_h/2"/>
                                              </p:val>
                                            </p:tav>
                                            <p:tav tm="100000">
                                              <p:val>
                                                <p:strVal val="#ppt_y"/>
                                              </p:val>
                                            </p:tav>
                                          </p:tavLst>
                                        </p:anim>
                                      </p:childTnLst>
                                    </p:cTn>
                                  </p:par>
                                  <p:par>
                                    <p:cTn id="41" presetID="2" presetClass="entr" presetSubtype="3"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2250" fill="hold"/>
                                            <p:tgtEl>
                                              <p:spTgt spid="26"/>
                                            </p:tgtEl>
                                            <p:attrNameLst>
                                              <p:attrName>ppt_x</p:attrName>
                                            </p:attrNameLst>
                                          </p:cBhvr>
                                          <p:tavLst>
                                            <p:tav tm="0">
                                              <p:val>
                                                <p:strVal val="1+#ppt_w/2"/>
                                              </p:val>
                                            </p:tav>
                                            <p:tav tm="100000">
                                              <p:val>
                                                <p:strVal val="#ppt_x"/>
                                              </p:val>
                                            </p:tav>
                                          </p:tavLst>
                                        </p:anim>
                                        <p:anim calcmode="lin" valueType="num">
                                          <p:cBhvr additive="base">
                                            <p:cTn id="44" dur="2250" fill="hold"/>
                                            <p:tgtEl>
                                              <p:spTgt spid="26"/>
                                            </p:tgtEl>
                                            <p:attrNameLst>
                                              <p:attrName>ppt_y</p:attrName>
                                            </p:attrNameLst>
                                          </p:cBhvr>
                                          <p:tavLst>
                                            <p:tav tm="0">
                                              <p:val>
                                                <p:strVal val="0-#ppt_h/2"/>
                                              </p:val>
                                            </p:tav>
                                            <p:tav tm="100000">
                                              <p:val>
                                                <p:strVal val="#ppt_y"/>
                                              </p:val>
                                            </p:tav>
                                          </p:tavLst>
                                        </p:anim>
                                      </p:childTnLst>
                                    </p:cTn>
                                  </p:par>
                                  <p:par>
                                    <p:cTn id="45" presetID="2" presetClass="entr" presetSubtype="3" fill="hold" grpId="0" nodeType="withEffect">
                                      <p:stCondLst>
                                        <p:cond delay="40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2000" fill="hold"/>
                                            <p:tgtEl>
                                              <p:spTgt spid="27"/>
                                            </p:tgtEl>
                                            <p:attrNameLst>
                                              <p:attrName>ppt_x</p:attrName>
                                            </p:attrNameLst>
                                          </p:cBhvr>
                                          <p:tavLst>
                                            <p:tav tm="0">
                                              <p:val>
                                                <p:strVal val="1+#ppt_w/2"/>
                                              </p:val>
                                            </p:tav>
                                            <p:tav tm="100000">
                                              <p:val>
                                                <p:strVal val="#ppt_x"/>
                                              </p:val>
                                            </p:tav>
                                          </p:tavLst>
                                        </p:anim>
                                        <p:anim calcmode="lin" valueType="num">
                                          <p:cBhvr additive="base">
                                            <p:cTn id="48" dur="2000" fill="hold"/>
                                            <p:tgtEl>
                                              <p:spTgt spid="27"/>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11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2000" fill="hold"/>
                                            <p:tgtEl>
                                              <p:spTgt spid="28"/>
                                            </p:tgtEl>
                                            <p:attrNameLst>
                                              <p:attrName>ppt_x</p:attrName>
                                            </p:attrNameLst>
                                          </p:cBhvr>
                                          <p:tavLst>
                                            <p:tav tm="0">
                                              <p:val>
                                                <p:strVal val="1+#ppt_w/2"/>
                                              </p:val>
                                            </p:tav>
                                            <p:tav tm="100000">
                                              <p:val>
                                                <p:strVal val="#ppt_x"/>
                                              </p:val>
                                            </p:tav>
                                          </p:tavLst>
                                        </p:anim>
                                        <p:anim calcmode="lin" valueType="num">
                                          <p:cBhvr additive="base">
                                            <p:cTn id="52" dur="2000" fill="hold"/>
                                            <p:tgtEl>
                                              <p:spTgt spid="28"/>
                                            </p:tgtEl>
                                            <p:attrNameLst>
                                              <p:attrName>ppt_y</p:attrName>
                                            </p:attrNameLst>
                                          </p:cBhvr>
                                          <p:tavLst>
                                            <p:tav tm="0">
                                              <p:val>
                                                <p:strVal val="0-#ppt_h/2"/>
                                              </p:val>
                                            </p:tav>
                                            <p:tav tm="100000">
                                              <p:val>
                                                <p:strVal val="#ppt_y"/>
                                              </p:val>
                                            </p:tav>
                                          </p:tavLst>
                                        </p:anim>
                                      </p:childTnLst>
                                    </p:cTn>
                                  </p:par>
                                  <p:par>
                                    <p:cTn id="53" presetID="2" presetClass="entr" presetSubtype="3" fill="hold" grpId="0" nodeType="withEffect">
                                      <p:stCondLst>
                                        <p:cond delay="900"/>
                                      </p:stCondLst>
                                      <p:childTnLst>
                                        <p:set>
                                          <p:cBhvr>
                                            <p:cTn id="54" dur="1" fill="hold">
                                              <p:stCondLst>
                                                <p:cond delay="0"/>
                                              </p:stCondLst>
                                            </p:cTn>
                                            <p:tgtEl>
                                              <p:spTgt spid="29"/>
                                            </p:tgtEl>
                                            <p:attrNameLst>
                                              <p:attrName>style.visibility</p:attrName>
                                            </p:attrNameLst>
                                          </p:cBhvr>
                                          <p:to>
                                            <p:strVal val="visible"/>
                                          </p:to>
                                        </p:set>
                                        <p:anim calcmode="lin" valueType="num">
                                          <p:cBhvr additive="base">
                                            <p:cTn id="55" dur="2000" fill="hold"/>
                                            <p:tgtEl>
                                              <p:spTgt spid="29"/>
                                            </p:tgtEl>
                                            <p:attrNameLst>
                                              <p:attrName>ppt_x</p:attrName>
                                            </p:attrNameLst>
                                          </p:cBhvr>
                                          <p:tavLst>
                                            <p:tav tm="0">
                                              <p:val>
                                                <p:strVal val="1+#ppt_w/2"/>
                                              </p:val>
                                            </p:tav>
                                            <p:tav tm="100000">
                                              <p:val>
                                                <p:strVal val="#ppt_x"/>
                                              </p:val>
                                            </p:tav>
                                          </p:tavLst>
                                        </p:anim>
                                        <p:anim calcmode="lin" valueType="num">
                                          <p:cBhvr additive="base">
                                            <p:cTn id="56" dur="2000" fill="hold"/>
                                            <p:tgtEl>
                                              <p:spTgt spid="29"/>
                                            </p:tgtEl>
                                            <p:attrNameLst>
                                              <p:attrName>ppt_y</p:attrName>
                                            </p:attrNameLst>
                                          </p:cBhvr>
                                          <p:tavLst>
                                            <p:tav tm="0">
                                              <p:val>
                                                <p:strVal val="0-#ppt_h/2"/>
                                              </p:val>
                                            </p:tav>
                                            <p:tav tm="100000">
                                              <p:val>
                                                <p:strVal val="#ppt_y"/>
                                              </p:val>
                                            </p:tav>
                                          </p:tavLst>
                                        </p:anim>
                                      </p:childTnLst>
                                    </p:cTn>
                                  </p:par>
                                  <p:par>
                                    <p:cTn id="57" presetID="2" presetClass="entr" presetSubtype="3" fill="hold" grpId="0" nodeType="withEffect">
                                      <p:stCondLst>
                                        <p:cond delay="400"/>
                                      </p:stCondLst>
                                      <p:childTnLst>
                                        <p:set>
                                          <p:cBhvr>
                                            <p:cTn id="58" dur="1" fill="hold">
                                              <p:stCondLst>
                                                <p:cond delay="0"/>
                                              </p:stCondLst>
                                            </p:cTn>
                                            <p:tgtEl>
                                              <p:spTgt spid="30"/>
                                            </p:tgtEl>
                                            <p:attrNameLst>
                                              <p:attrName>style.visibility</p:attrName>
                                            </p:attrNameLst>
                                          </p:cBhvr>
                                          <p:to>
                                            <p:strVal val="visible"/>
                                          </p:to>
                                        </p:set>
                                        <p:anim calcmode="lin" valueType="num">
                                          <p:cBhvr additive="base">
                                            <p:cTn id="59" dur="2250" fill="hold"/>
                                            <p:tgtEl>
                                              <p:spTgt spid="30"/>
                                            </p:tgtEl>
                                            <p:attrNameLst>
                                              <p:attrName>ppt_x</p:attrName>
                                            </p:attrNameLst>
                                          </p:cBhvr>
                                          <p:tavLst>
                                            <p:tav tm="0">
                                              <p:val>
                                                <p:strVal val="1+#ppt_w/2"/>
                                              </p:val>
                                            </p:tav>
                                            <p:tav tm="100000">
                                              <p:val>
                                                <p:strVal val="#ppt_x"/>
                                              </p:val>
                                            </p:tav>
                                          </p:tavLst>
                                        </p:anim>
                                        <p:anim calcmode="lin" valueType="num">
                                          <p:cBhvr additive="base">
                                            <p:cTn id="60" dur="2250" fill="hold"/>
                                            <p:tgtEl>
                                              <p:spTgt spid="30"/>
                                            </p:tgtEl>
                                            <p:attrNameLst>
                                              <p:attrName>ppt_y</p:attrName>
                                            </p:attrNameLst>
                                          </p:cBhvr>
                                          <p:tavLst>
                                            <p:tav tm="0">
                                              <p:val>
                                                <p:strVal val="0-#ppt_h/2"/>
                                              </p:val>
                                            </p:tav>
                                            <p:tav tm="100000">
                                              <p:val>
                                                <p:strVal val="#ppt_y"/>
                                              </p:val>
                                            </p:tav>
                                          </p:tavLst>
                                        </p:anim>
                                      </p:childTnLst>
                                    </p:cTn>
                                  </p:par>
                                  <p:par>
                                    <p:cTn id="61" presetID="2" presetClass="entr" presetSubtype="3"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additive="base">
                                            <p:cTn id="63" dur="2000" fill="hold"/>
                                            <p:tgtEl>
                                              <p:spTgt spid="31"/>
                                            </p:tgtEl>
                                            <p:attrNameLst>
                                              <p:attrName>ppt_x</p:attrName>
                                            </p:attrNameLst>
                                          </p:cBhvr>
                                          <p:tavLst>
                                            <p:tav tm="0">
                                              <p:val>
                                                <p:strVal val="1+#ppt_w/2"/>
                                              </p:val>
                                            </p:tav>
                                            <p:tav tm="100000">
                                              <p:val>
                                                <p:strVal val="#ppt_x"/>
                                              </p:val>
                                            </p:tav>
                                          </p:tavLst>
                                        </p:anim>
                                        <p:anim calcmode="lin" valueType="num">
                                          <p:cBhvr additive="base">
                                            <p:cTn id="64" dur="2000" fill="hold"/>
                                            <p:tgtEl>
                                              <p:spTgt spid="31"/>
                                            </p:tgtEl>
                                            <p:attrNameLst>
                                              <p:attrName>ppt_y</p:attrName>
                                            </p:attrNameLst>
                                          </p:cBhvr>
                                          <p:tavLst>
                                            <p:tav tm="0">
                                              <p:val>
                                                <p:strVal val="0-#ppt_h/2"/>
                                              </p:val>
                                            </p:tav>
                                            <p:tav tm="100000">
                                              <p:val>
                                                <p:strVal val="#ppt_y"/>
                                              </p:val>
                                            </p:tav>
                                          </p:tavLst>
                                        </p:anim>
                                      </p:childTnLst>
                                    </p:cTn>
                                  </p:par>
                                  <p:par>
                                    <p:cTn id="65" presetID="2" presetClass="entr" presetSubtype="3" fill="hold" grpId="0" nodeType="withEffect">
                                      <p:stCondLst>
                                        <p:cond delay="300"/>
                                      </p:stCondLst>
                                      <p:childTnLst>
                                        <p:set>
                                          <p:cBhvr>
                                            <p:cTn id="66" dur="1" fill="hold">
                                              <p:stCondLst>
                                                <p:cond delay="0"/>
                                              </p:stCondLst>
                                            </p:cTn>
                                            <p:tgtEl>
                                              <p:spTgt spid="32"/>
                                            </p:tgtEl>
                                            <p:attrNameLst>
                                              <p:attrName>style.visibility</p:attrName>
                                            </p:attrNameLst>
                                          </p:cBhvr>
                                          <p:to>
                                            <p:strVal val="visible"/>
                                          </p:to>
                                        </p:set>
                                        <p:anim calcmode="lin" valueType="num">
                                          <p:cBhvr additive="base">
                                            <p:cTn id="67" dur="2500" fill="hold"/>
                                            <p:tgtEl>
                                              <p:spTgt spid="32"/>
                                            </p:tgtEl>
                                            <p:attrNameLst>
                                              <p:attrName>ppt_x</p:attrName>
                                            </p:attrNameLst>
                                          </p:cBhvr>
                                          <p:tavLst>
                                            <p:tav tm="0">
                                              <p:val>
                                                <p:strVal val="1+#ppt_w/2"/>
                                              </p:val>
                                            </p:tav>
                                            <p:tav tm="100000">
                                              <p:val>
                                                <p:strVal val="#ppt_x"/>
                                              </p:val>
                                            </p:tav>
                                          </p:tavLst>
                                        </p:anim>
                                        <p:anim calcmode="lin" valueType="num">
                                          <p:cBhvr additive="base">
                                            <p:cTn id="68" dur="2500" fill="hold"/>
                                            <p:tgtEl>
                                              <p:spTgt spid="32"/>
                                            </p:tgtEl>
                                            <p:attrNameLst>
                                              <p:attrName>ppt_y</p:attrName>
                                            </p:attrNameLst>
                                          </p:cBhvr>
                                          <p:tavLst>
                                            <p:tav tm="0">
                                              <p:val>
                                                <p:strVal val="0-#ppt_h/2"/>
                                              </p:val>
                                            </p:tav>
                                            <p:tav tm="100000">
                                              <p:val>
                                                <p:strVal val="#ppt_y"/>
                                              </p:val>
                                            </p:tav>
                                          </p:tavLst>
                                        </p:anim>
                                      </p:childTnLst>
                                    </p:cTn>
                                  </p:par>
                                  <p:par>
                                    <p:cTn id="69" presetID="2" presetClass="entr" presetSubtype="3"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anim calcmode="lin" valueType="num">
                                          <p:cBhvr additive="base">
                                            <p:cTn id="71" dur="2500" fill="hold"/>
                                            <p:tgtEl>
                                              <p:spTgt spid="33"/>
                                            </p:tgtEl>
                                            <p:attrNameLst>
                                              <p:attrName>ppt_x</p:attrName>
                                            </p:attrNameLst>
                                          </p:cBhvr>
                                          <p:tavLst>
                                            <p:tav tm="0">
                                              <p:val>
                                                <p:strVal val="1+#ppt_w/2"/>
                                              </p:val>
                                            </p:tav>
                                            <p:tav tm="100000">
                                              <p:val>
                                                <p:strVal val="#ppt_x"/>
                                              </p:val>
                                            </p:tav>
                                          </p:tavLst>
                                        </p:anim>
                                        <p:anim calcmode="lin" valueType="num">
                                          <p:cBhvr additive="base">
                                            <p:cTn id="72" dur="2500" fill="hold"/>
                                            <p:tgtEl>
                                              <p:spTgt spid="33"/>
                                            </p:tgtEl>
                                            <p:attrNameLst>
                                              <p:attrName>ppt_y</p:attrName>
                                            </p:attrNameLst>
                                          </p:cBhvr>
                                          <p:tavLst>
                                            <p:tav tm="0">
                                              <p:val>
                                                <p:strVal val="0-#ppt_h/2"/>
                                              </p:val>
                                            </p:tav>
                                            <p:tav tm="100000">
                                              <p:val>
                                                <p:strVal val="#ppt_y"/>
                                              </p:val>
                                            </p:tav>
                                          </p:tavLst>
                                        </p:anim>
                                      </p:childTnLst>
                                    </p:cTn>
                                  </p:par>
                                  <p:par>
                                    <p:cTn id="73" presetID="2" presetClass="entr" presetSubtype="3" fill="hold" grpId="0" nodeType="withEffect">
                                      <p:stCondLst>
                                        <p:cond delay="1000"/>
                                      </p:stCondLst>
                                      <p:childTnLst>
                                        <p:set>
                                          <p:cBhvr>
                                            <p:cTn id="74" dur="1" fill="hold">
                                              <p:stCondLst>
                                                <p:cond delay="0"/>
                                              </p:stCondLst>
                                            </p:cTn>
                                            <p:tgtEl>
                                              <p:spTgt spid="34"/>
                                            </p:tgtEl>
                                            <p:attrNameLst>
                                              <p:attrName>style.visibility</p:attrName>
                                            </p:attrNameLst>
                                          </p:cBhvr>
                                          <p:to>
                                            <p:strVal val="visible"/>
                                          </p:to>
                                        </p:set>
                                        <p:anim calcmode="lin" valueType="num">
                                          <p:cBhvr additive="base">
                                            <p:cTn id="75" dur="2000" fill="hold"/>
                                            <p:tgtEl>
                                              <p:spTgt spid="34"/>
                                            </p:tgtEl>
                                            <p:attrNameLst>
                                              <p:attrName>ppt_x</p:attrName>
                                            </p:attrNameLst>
                                          </p:cBhvr>
                                          <p:tavLst>
                                            <p:tav tm="0">
                                              <p:val>
                                                <p:strVal val="1+#ppt_w/2"/>
                                              </p:val>
                                            </p:tav>
                                            <p:tav tm="100000">
                                              <p:val>
                                                <p:strVal val="#ppt_x"/>
                                              </p:val>
                                            </p:tav>
                                          </p:tavLst>
                                        </p:anim>
                                        <p:anim calcmode="lin" valueType="num">
                                          <p:cBhvr additive="base">
                                            <p:cTn id="76" dur="2000" fill="hold"/>
                                            <p:tgtEl>
                                              <p:spTgt spid="34"/>
                                            </p:tgtEl>
                                            <p:attrNameLst>
                                              <p:attrName>ppt_y</p:attrName>
                                            </p:attrNameLst>
                                          </p:cBhvr>
                                          <p:tavLst>
                                            <p:tav tm="0">
                                              <p:val>
                                                <p:strVal val="0-#ppt_h/2"/>
                                              </p:val>
                                            </p:tav>
                                            <p:tav tm="100000">
                                              <p:val>
                                                <p:strVal val="#ppt_y"/>
                                              </p:val>
                                            </p:tav>
                                          </p:tavLst>
                                        </p:anim>
                                      </p:childTnLst>
                                    </p:cTn>
                                  </p:par>
                                  <p:par>
                                    <p:cTn id="77" presetID="2" presetClass="entr" presetSubtype="3" fill="hold" grpId="0" nodeType="withEffect">
                                      <p:stCondLst>
                                        <p:cond delay="500"/>
                                      </p:stCondLst>
                                      <p:childTnLst>
                                        <p:set>
                                          <p:cBhvr>
                                            <p:cTn id="78" dur="1" fill="hold">
                                              <p:stCondLst>
                                                <p:cond delay="0"/>
                                              </p:stCondLst>
                                            </p:cTn>
                                            <p:tgtEl>
                                              <p:spTgt spid="35"/>
                                            </p:tgtEl>
                                            <p:attrNameLst>
                                              <p:attrName>style.visibility</p:attrName>
                                            </p:attrNameLst>
                                          </p:cBhvr>
                                          <p:to>
                                            <p:strVal val="visible"/>
                                          </p:to>
                                        </p:set>
                                        <p:anim calcmode="lin" valueType="num">
                                          <p:cBhvr additive="base">
                                            <p:cTn id="79" dur="2000" fill="hold"/>
                                            <p:tgtEl>
                                              <p:spTgt spid="35"/>
                                            </p:tgtEl>
                                            <p:attrNameLst>
                                              <p:attrName>ppt_x</p:attrName>
                                            </p:attrNameLst>
                                          </p:cBhvr>
                                          <p:tavLst>
                                            <p:tav tm="0">
                                              <p:val>
                                                <p:strVal val="1+#ppt_w/2"/>
                                              </p:val>
                                            </p:tav>
                                            <p:tav tm="100000">
                                              <p:val>
                                                <p:strVal val="#ppt_x"/>
                                              </p:val>
                                            </p:tav>
                                          </p:tavLst>
                                        </p:anim>
                                        <p:anim calcmode="lin" valueType="num">
                                          <p:cBhvr additive="base">
                                            <p:cTn id="80" dur="2000" fill="hold"/>
                                            <p:tgtEl>
                                              <p:spTgt spid="35"/>
                                            </p:tgtEl>
                                            <p:attrNameLst>
                                              <p:attrName>ppt_y</p:attrName>
                                            </p:attrNameLst>
                                          </p:cBhvr>
                                          <p:tavLst>
                                            <p:tav tm="0">
                                              <p:val>
                                                <p:strVal val="0-#ppt_h/2"/>
                                              </p:val>
                                            </p:tav>
                                            <p:tav tm="100000">
                                              <p:val>
                                                <p:strVal val="#ppt_y"/>
                                              </p:val>
                                            </p:tav>
                                          </p:tavLst>
                                        </p:anim>
                                      </p:childTnLst>
                                    </p:cTn>
                                  </p:par>
                                  <p:par>
                                    <p:cTn id="81" presetID="2" presetClass="entr" presetSubtype="3" fill="hold" grpId="0" nodeType="withEffect">
                                      <p:stCondLst>
                                        <p:cond delay="1700"/>
                                      </p:stCondLst>
                                      <p:childTnLst>
                                        <p:set>
                                          <p:cBhvr>
                                            <p:cTn id="82" dur="1" fill="hold">
                                              <p:stCondLst>
                                                <p:cond delay="0"/>
                                              </p:stCondLst>
                                            </p:cTn>
                                            <p:tgtEl>
                                              <p:spTgt spid="36"/>
                                            </p:tgtEl>
                                            <p:attrNameLst>
                                              <p:attrName>style.visibility</p:attrName>
                                            </p:attrNameLst>
                                          </p:cBhvr>
                                          <p:to>
                                            <p:strVal val="visible"/>
                                          </p:to>
                                        </p:set>
                                        <p:anim calcmode="lin" valueType="num">
                                          <p:cBhvr additive="base">
                                            <p:cTn id="83" dur="2500" fill="hold"/>
                                            <p:tgtEl>
                                              <p:spTgt spid="36"/>
                                            </p:tgtEl>
                                            <p:attrNameLst>
                                              <p:attrName>ppt_x</p:attrName>
                                            </p:attrNameLst>
                                          </p:cBhvr>
                                          <p:tavLst>
                                            <p:tav tm="0">
                                              <p:val>
                                                <p:strVal val="1+#ppt_w/2"/>
                                              </p:val>
                                            </p:tav>
                                            <p:tav tm="100000">
                                              <p:val>
                                                <p:strVal val="#ppt_x"/>
                                              </p:val>
                                            </p:tav>
                                          </p:tavLst>
                                        </p:anim>
                                        <p:anim calcmode="lin" valueType="num">
                                          <p:cBhvr additive="base">
                                            <p:cTn id="84" dur="2500" fill="hold"/>
                                            <p:tgtEl>
                                              <p:spTgt spid="36"/>
                                            </p:tgtEl>
                                            <p:attrNameLst>
                                              <p:attrName>ppt_y</p:attrName>
                                            </p:attrNameLst>
                                          </p:cBhvr>
                                          <p:tavLst>
                                            <p:tav tm="0">
                                              <p:val>
                                                <p:strVal val="0-#ppt_h/2"/>
                                              </p:val>
                                            </p:tav>
                                            <p:tav tm="100000">
                                              <p:val>
                                                <p:strVal val="#ppt_y"/>
                                              </p:val>
                                            </p:tav>
                                          </p:tavLst>
                                        </p:anim>
                                      </p:childTnLst>
                                    </p:cTn>
                                  </p:par>
                                  <p:par>
                                    <p:cTn id="85" presetID="2" presetClass="entr" presetSubtype="3" fill="hold" grpId="0" nodeType="withEffect">
                                      <p:stCondLst>
                                        <p:cond delay="1000"/>
                                      </p:stCondLst>
                                      <p:childTnLst>
                                        <p:set>
                                          <p:cBhvr>
                                            <p:cTn id="86" dur="1" fill="hold">
                                              <p:stCondLst>
                                                <p:cond delay="0"/>
                                              </p:stCondLst>
                                            </p:cTn>
                                            <p:tgtEl>
                                              <p:spTgt spid="37"/>
                                            </p:tgtEl>
                                            <p:attrNameLst>
                                              <p:attrName>style.visibility</p:attrName>
                                            </p:attrNameLst>
                                          </p:cBhvr>
                                          <p:to>
                                            <p:strVal val="visible"/>
                                          </p:to>
                                        </p:set>
                                        <p:anim calcmode="lin" valueType="num">
                                          <p:cBhvr additive="base">
                                            <p:cTn id="87" dur="2250" fill="hold"/>
                                            <p:tgtEl>
                                              <p:spTgt spid="37"/>
                                            </p:tgtEl>
                                            <p:attrNameLst>
                                              <p:attrName>ppt_x</p:attrName>
                                            </p:attrNameLst>
                                          </p:cBhvr>
                                          <p:tavLst>
                                            <p:tav tm="0">
                                              <p:val>
                                                <p:strVal val="1+#ppt_w/2"/>
                                              </p:val>
                                            </p:tav>
                                            <p:tav tm="100000">
                                              <p:val>
                                                <p:strVal val="#ppt_x"/>
                                              </p:val>
                                            </p:tav>
                                          </p:tavLst>
                                        </p:anim>
                                        <p:anim calcmode="lin" valueType="num">
                                          <p:cBhvr additive="base">
                                            <p:cTn id="88" dur="2250" fill="hold"/>
                                            <p:tgtEl>
                                              <p:spTgt spid="37"/>
                                            </p:tgtEl>
                                            <p:attrNameLst>
                                              <p:attrName>ppt_y</p:attrName>
                                            </p:attrNameLst>
                                          </p:cBhvr>
                                          <p:tavLst>
                                            <p:tav tm="0">
                                              <p:val>
                                                <p:strVal val="0-#ppt_h/2"/>
                                              </p:val>
                                            </p:tav>
                                            <p:tav tm="100000">
                                              <p:val>
                                                <p:strVal val="#ppt_y"/>
                                              </p:val>
                                            </p:tav>
                                          </p:tavLst>
                                        </p:anim>
                                      </p:childTnLst>
                                    </p:cTn>
                                  </p:par>
                                  <p:par>
                                    <p:cTn id="89" presetID="2" presetClass="entr" presetSubtype="3" fill="hold" grpId="0" nodeType="withEffect">
                                      <p:stCondLst>
                                        <p:cond delay="500"/>
                                      </p:stCondLst>
                                      <p:childTnLst>
                                        <p:set>
                                          <p:cBhvr>
                                            <p:cTn id="90" dur="1" fill="hold">
                                              <p:stCondLst>
                                                <p:cond delay="0"/>
                                              </p:stCondLst>
                                            </p:cTn>
                                            <p:tgtEl>
                                              <p:spTgt spid="38"/>
                                            </p:tgtEl>
                                            <p:attrNameLst>
                                              <p:attrName>style.visibility</p:attrName>
                                            </p:attrNameLst>
                                          </p:cBhvr>
                                          <p:to>
                                            <p:strVal val="visible"/>
                                          </p:to>
                                        </p:set>
                                        <p:anim calcmode="lin" valueType="num">
                                          <p:cBhvr additive="base">
                                            <p:cTn id="91" dur="2000" fill="hold"/>
                                            <p:tgtEl>
                                              <p:spTgt spid="38"/>
                                            </p:tgtEl>
                                            <p:attrNameLst>
                                              <p:attrName>ppt_x</p:attrName>
                                            </p:attrNameLst>
                                          </p:cBhvr>
                                          <p:tavLst>
                                            <p:tav tm="0">
                                              <p:val>
                                                <p:strVal val="1+#ppt_w/2"/>
                                              </p:val>
                                            </p:tav>
                                            <p:tav tm="100000">
                                              <p:val>
                                                <p:strVal val="#ppt_x"/>
                                              </p:val>
                                            </p:tav>
                                          </p:tavLst>
                                        </p:anim>
                                        <p:anim calcmode="lin" valueType="num">
                                          <p:cBhvr additive="base">
                                            <p:cTn id="92" dur="2000" fill="hold"/>
                                            <p:tgtEl>
                                              <p:spTgt spid="38"/>
                                            </p:tgtEl>
                                            <p:attrNameLst>
                                              <p:attrName>ppt_y</p:attrName>
                                            </p:attrNameLst>
                                          </p:cBhvr>
                                          <p:tavLst>
                                            <p:tav tm="0">
                                              <p:val>
                                                <p:strVal val="0-#ppt_h/2"/>
                                              </p:val>
                                            </p:tav>
                                            <p:tav tm="100000">
                                              <p:val>
                                                <p:strVal val="#ppt_y"/>
                                              </p:val>
                                            </p:tav>
                                          </p:tavLst>
                                        </p:anim>
                                      </p:childTnLst>
                                    </p:cTn>
                                  </p:par>
                                  <p:par>
                                    <p:cTn id="93" presetID="2" presetClass="entr" presetSubtype="3" fill="hold" grpId="0" nodeType="withEffect">
                                      <p:stCondLst>
                                        <p:cond delay="0"/>
                                      </p:stCondLst>
                                      <p:childTnLst>
                                        <p:set>
                                          <p:cBhvr>
                                            <p:cTn id="94" dur="1" fill="hold">
                                              <p:stCondLst>
                                                <p:cond delay="0"/>
                                              </p:stCondLst>
                                            </p:cTn>
                                            <p:tgtEl>
                                              <p:spTgt spid="39"/>
                                            </p:tgtEl>
                                            <p:attrNameLst>
                                              <p:attrName>style.visibility</p:attrName>
                                            </p:attrNameLst>
                                          </p:cBhvr>
                                          <p:to>
                                            <p:strVal val="visible"/>
                                          </p:to>
                                        </p:set>
                                        <p:anim calcmode="lin" valueType="num">
                                          <p:cBhvr additive="base">
                                            <p:cTn id="95" dur="2500" fill="hold"/>
                                            <p:tgtEl>
                                              <p:spTgt spid="39"/>
                                            </p:tgtEl>
                                            <p:attrNameLst>
                                              <p:attrName>ppt_x</p:attrName>
                                            </p:attrNameLst>
                                          </p:cBhvr>
                                          <p:tavLst>
                                            <p:tav tm="0">
                                              <p:val>
                                                <p:strVal val="1+#ppt_w/2"/>
                                              </p:val>
                                            </p:tav>
                                            <p:tav tm="100000">
                                              <p:val>
                                                <p:strVal val="#ppt_x"/>
                                              </p:val>
                                            </p:tav>
                                          </p:tavLst>
                                        </p:anim>
                                        <p:anim calcmode="lin" valueType="num">
                                          <p:cBhvr additive="base">
                                            <p:cTn id="96" dur="2500" fill="hold"/>
                                            <p:tgtEl>
                                              <p:spTgt spid="39"/>
                                            </p:tgtEl>
                                            <p:attrNameLst>
                                              <p:attrName>ppt_y</p:attrName>
                                            </p:attrNameLst>
                                          </p:cBhvr>
                                          <p:tavLst>
                                            <p:tav tm="0">
                                              <p:val>
                                                <p:strVal val="0-#ppt_h/2"/>
                                              </p:val>
                                            </p:tav>
                                            <p:tav tm="100000">
                                              <p:val>
                                                <p:strVal val="#ppt_y"/>
                                              </p:val>
                                            </p:tav>
                                          </p:tavLst>
                                        </p:anim>
                                      </p:childTnLst>
                                    </p:cTn>
                                  </p:par>
                                  <p:par>
                                    <p:cTn id="97" presetID="2" presetClass="entr" presetSubtype="3" fill="hold" grpId="0" nodeType="withEffect">
                                      <p:stCondLst>
                                        <p:cond delay="200"/>
                                      </p:stCondLst>
                                      <p:childTnLst>
                                        <p:set>
                                          <p:cBhvr>
                                            <p:cTn id="98" dur="1" fill="hold">
                                              <p:stCondLst>
                                                <p:cond delay="0"/>
                                              </p:stCondLst>
                                            </p:cTn>
                                            <p:tgtEl>
                                              <p:spTgt spid="40"/>
                                            </p:tgtEl>
                                            <p:attrNameLst>
                                              <p:attrName>style.visibility</p:attrName>
                                            </p:attrNameLst>
                                          </p:cBhvr>
                                          <p:to>
                                            <p:strVal val="visible"/>
                                          </p:to>
                                        </p:set>
                                        <p:anim calcmode="lin" valueType="num">
                                          <p:cBhvr additive="base">
                                            <p:cTn id="99" dur="2000" fill="hold"/>
                                            <p:tgtEl>
                                              <p:spTgt spid="40"/>
                                            </p:tgtEl>
                                            <p:attrNameLst>
                                              <p:attrName>ppt_x</p:attrName>
                                            </p:attrNameLst>
                                          </p:cBhvr>
                                          <p:tavLst>
                                            <p:tav tm="0">
                                              <p:val>
                                                <p:strVal val="1+#ppt_w/2"/>
                                              </p:val>
                                            </p:tav>
                                            <p:tav tm="100000">
                                              <p:val>
                                                <p:strVal val="#ppt_x"/>
                                              </p:val>
                                            </p:tav>
                                          </p:tavLst>
                                        </p:anim>
                                        <p:anim calcmode="lin" valueType="num">
                                          <p:cBhvr additive="base">
                                            <p:cTn id="100" dur="2000" fill="hold"/>
                                            <p:tgtEl>
                                              <p:spTgt spid="40"/>
                                            </p:tgtEl>
                                            <p:attrNameLst>
                                              <p:attrName>ppt_y</p:attrName>
                                            </p:attrNameLst>
                                          </p:cBhvr>
                                          <p:tavLst>
                                            <p:tav tm="0">
                                              <p:val>
                                                <p:strVal val="0-#ppt_h/2"/>
                                              </p:val>
                                            </p:tav>
                                            <p:tav tm="100000">
                                              <p:val>
                                                <p:strVal val="#ppt_y"/>
                                              </p:val>
                                            </p:tav>
                                          </p:tavLst>
                                        </p:anim>
                                      </p:childTnLst>
                                    </p:cTn>
                                  </p:par>
                                  <p:par>
                                    <p:cTn id="101" presetID="2" presetClass="entr" presetSubtype="3" fill="hold" grpId="0" nodeType="withEffect">
                                      <p:stCondLst>
                                        <p:cond delay="800"/>
                                      </p:stCondLst>
                                      <p:childTnLst>
                                        <p:set>
                                          <p:cBhvr>
                                            <p:cTn id="102" dur="1" fill="hold">
                                              <p:stCondLst>
                                                <p:cond delay="0"/>
                                              </p:stCondLst>
                                            </p:cTn>
                                            <p:tgtEl>
                                              <p:spTgt spid="41"/>
                                            </p:tgtEl>
                                            <p:attrNameLst>
                                              <p:attrName>style.visibility</p:attrName>
                                            </p:attrNameLst>
                                          </p:cBhvr>
                                          <p:to>
                                            <p:strVal val="visible"/>
                                          </p:to>
                                        </p:set>
                                        <p:anim calcmode="lin" valueType="num">
                                          <p:cBhvr additive="base">
                                            <p:cTn id="103" dur="2000" fill="hold"/>
                                            <p:tgtEl>
                                              <p:spTgt spid="41"/>
                                            </p:tgtEl>
                                            <p:attrNameLst>
                                              <p:attrName>ppt_x</p:attrName>
                                            </p:attrNameLst>
                                          </p:cBhvr>
                                          <p:tavLst>
                                            <p:tav tm="0">
                                              <p:val>
                                                <p:strVal val="1+#ppt_w/2"/>
                                              </p:val>
                                            </p:tav>
                                            <p:tav tm="100000">
                                              <p:val>
                                                <p:strVal val="#ppt_x"/>
                                              </p:val>
                                            </p:tav>
                                          </p:tavLst>
                                        </p:anim>
                                        <p:anim calcmode="lin" valueType="num">
                                          <p:cBhvr additive="base">
                                            <p:cTn id="104" dur="2000" fill="hold"/>
                                            <p:tgtEl>
                                              <p:spTgt spid="41"/>
                                            </p:tgtEl>
                                            <p:attrNameLst>
                                              <p:attrName>ppt_y</p:attrName>
                                            </p:attrNameLst>
                                          </p:cBhvr>
                                          <p:tavLst>
                                            <p:tav tm="0">
                                              <p:val>
                                                <p:strVal val="0-#ppt_h/2"/>
                                              </p:val>
                                            </p:tav>
                                            <p:tav tm="100000">
                                              <p:val>
                                                <p:strVal val="#ppt_y"/>
                                              </p:val>
                                            </p:tav>
                                          </p:tavLst>
                                        </p:anim>
                                      </p:childTnLst>
                                    </p:cTn>
                                  </p:par>
                                  <p:par>
                                    <p:cTn id="105" presetID="2" presetClass="entr" presetSubtype="3" fill="hold" grpId="0" nodeType="withEffect">
                                      <p:stCondLst>
                                        <p:cond delay="800"/>
                                      </p:stCondLst>
                                      <p:childTnLst>
                                        <p:set>
                                          <p:cBhvr>
                                            <p:cTn id="106" dur="1" fill="hold">
                                              <p:stCondLst>
                                                <p:cond delay="0"/>
                                              </p:stCondLst>
                                            </p:cTn>
                                            <p:tgtEl>
                                              <p:spTgt spid="42"/>
                                            </p:tgtEl>
                                            <p:attrNameLst>
                                              <p:attrName>style.visibility</p:attrName>
                                            </p:attrNameLst>
                                          </p:cBhvr>
                                          <p:to>
                                            <p:strVal val="visible"/>
                                          </p:to>
                                        </p:set>
                                        <p:anim calcmode="lin" valueType="num">
                                          <p:cBhvr additive="base">
                                            <p:cTn id="107" dur="2500" fill="hold"/>
                                            <p:tgtEl>
                                              <p:spTgt spid="42"/>
                                            </p:tgtEl>
                                            <p:attrNameLst>
                                              <p:attrName>ppt_x</p:attrName>
                                            </p:attrNameLst>
                                          </p:cBhvr>
                                          <p:tavLst>
                                            <p:tav tm="0">
                                              <p:val>
                                                <p:strVal val="1+#ppt_w/2"/>
                                              </p:val>
                                            </p:tav>
                                            <p:tav tm="100000">
                                              <p:val>
                                                <p:strVal val="#ppt_x"/>
                                              </p:val>
                                            </p:tav>
                                          </p:tavLst>
                                        </p:anim>
                                        <p:anim calcmode="lin" valueType="num">
                                          <p:cBhvr additive="base">
                                            <p:cTn id="108" dur="2500" fill="hold"/>
                                            <p:tgtEl>
                                              <p:spTgt spid="42"/>
                                            </p:tgtEl>
                                            <p:attrNameLst>
                                              <p:attrName>ppt_y</p:attrName>
                                            </p:attrNameLst>
                                          </p:cBhvr>
                                          <p:tavLst>
                                            <p:tav tm="0">
                                              <p:val>
                                                <p:strVal val="0-#ppt_h/2"/>
                                              </p:val>
                                            </p:tav>
                                            <p:tav tm="100000">
                                              <p:val>
                                                <p:strVal val="#ppt_y"/>
                                              </p:val>
                                            </p:tav>
                                          </p:tavLst>
                                        </p:anim>
                                      </p:childTnLst>
                                    </p:cTn>
                                  </p:par>
                                  <p:par>
                                    <p:cTn id="109" presetID="2" presetClass="entr" presetSubtype="3" fill="hold" grpId="0" nodeType="withEffect">
                                      <p:stCondLst>
                                        <p:cond delay="500"/>
                                      </p:stCondLst>
                                      <p:childTnLst>
                                        <p:set>
                                          <p:cBhvr>
                                            <p:cTn id="110" dur="1" fill="hold">
                                              <p:stCondLst>
                                                <p:cond delay="0"/>
                                              </p:stCondLst>
                                            </p:cTn>
                                            <p:tgtEl>
                                              <p:spTgt spid="43"/>
                                            </p:tgtEl>
                                            <p:attrNameLst>
                                              <p:attrName>style.visibility</p:attrName>
                                            </p:attrNameLst>
                                          </p:cBhvr>
                                          <p:to>
                                            <p:strVal val="visible"/>
                                          </p:to>
                                        </p:set>
                                        <p:anim calcmode="lin" valueType="num">
                                          <p:cBhvr additive="base">
                                            <p:cTn id="111" dur="2500" fill="hold"/>
                                            <p:tgtEl>
                                              <p:spTgt spid="43"/>
                                            </p:tgtEl>
                                            <p:attrNameLst>
                                              <p:attrName>ppt_x</p:attrName>
                                            </p:attrNameLst>
                                          </p:cBhvr>
                                          <p:tavLst>
                                            <p:tav tm="0">
                                              <p:val>
                                                <p:strVal val="1+#ppt_w/2"/>
                                              </p:val>
                                            </p:tav>
                                            <p:tav tm="100000">
                                              <p:val>
                                                <p:strVal val="#ppt_x"/>
                                              </p:val>
                                            </p:tav>
                                          </p:tavLst>
                                        </p:anim>
                                        <p:anim calcmode="lin" valueType="num">
                                          <p:cBhvr additive="base">
                                            <p:cTn id="112" dur="2500" fill="hold"/>
                                            <p:tgtEl>
                                              <p:spTgt spid="43"/>
                                            </p:tgtEl>
                                            <p:attrNameLst>
                                              <p:attrName>ppt_y</p:attrName>
                                            </p:attrNameLst>
                                          </p:cBhvr>
                                          <p:tavLst>
                                            <p:tav tm="0">
                                              <p:val>
                                                <p:strVal val="0-#ppt_h/2"/>
                                              </p:val>
                                            </p:tav>
                                            <p:tav tm="100000">
                                              <p:val>
                                                <p:strVal val="#ppt_y"/>
                                              </p:val>
                                            </p:tav>
                                          </p:tavLst>
                                        </p:anim>
                                      </p:childTnLst>
                                    </p:cTn>
                                  </p:par>
                                  <p:par>
                                    <p:cTn id="113" presetID="2" presetClass="entr" presetSubtype="3" fill="hold" grpId="0" nodeType="withEffect">
                                      <p:stCondLst>
                                        <p:cond delay="1300"/>
                                      </p:stCondLst>
                                      <p:childTnLst>
                                        <p:set>
                                          <p:cBhvr>
                                            <p:cTn id="114" dur="1" fill="hold">
                                              <p:stCondLst>
                                                <p:cond delay="0"/>
                                              </p:stCondLst>
                                            </p:cTn>
                                            <p:tgtEl>
                                              <p:spTgt spid="44"/>
                                            </p:tgtEl>
                                            <p:attrNameLst>
                                              <p:attrName>style.visibility</p:attrName>
                                            </p:attrNameLst>
                                          </p:cBhvr>
                                          <p:to>
                                            <p:strVal val="visible"/>
                                          </p:to>
                                        </p:set>
                                        <p:anim calcmode="lin" valueType="num">
                                          <p:cBhvr additive="base">
                                            <p:cTn id="115" dur="2000" fill="hold"/>
                                            <p:tgtEl>
                                              <p:spTgt spid="44"/>
                                            </p:tgtEl>
                                            <p:attrNameLst>
                                              <p:attrName>ppt_x</p:attrName>
                                            </p:attrNameLst>
                                          </p:cBhvr>
                                          <p:tavLst>
                                            <p:tav tm="0">
                                              <p:val>
                                                <p:strVal val="1+#ppt_w/2"/>
                                              </p:val>
                                            </p:tav>
                                            <p:tav tm="100000">
                                              <p:val>
                                                <p:strVal val="#ppt_x"/>
                                              </p:val>
                                            </p:tav>
                                          </p:tavLst>
                                        </p:anim>
                                        <p:anim calcmode="lin" valueType="num">
                                          <p:cBhvr additive="base">
                                            <p:cTn id="116" dur="2000" fill="hold"/>
                                            <p:tgtEl>
                                              <p:spTgt spid="44"/>
                                            </p:tgtEl>
                                            <p:attrNameLst>
                                              <p:attrName>ppt_y</p:attrName>
                                            </p:attrNameLst>
                                          </p:cBhvr>
                                          <p:tavLst>
                                            <p:tav tm="0">
                                              <p:val>
                                                <p:strVal val="0-#ppt_h/2"/>
                                              </p:val>
                                            </p:tav>
                                            <p:tav tm="100000">
                                              <p:val>
                                                <p:strVal val="#ppt_y"/>
                                              </p:val>
                                            </p:tav>
                                          </p:tavLst>
                                        </p:anim>
                                      </p:childTnLst>
                                    </p:cTn>
                                  </p:par>
                                  <p:par>
                                    <p:cTn id="117" presetID="2" presetClass="entr" presetSubtype="3" fill="hold" grpId="0" nodeType="withEffect">
                                      <p:stCondLst>
                                        <p:cond delay="200"/>
                                      </p:stCondLst>
                                      <p:childTnLst>
                                        <p:set>
                                          <p:cBhvr>
                                            <p:cTn id="118" dur="1" fill="hold">
                                              <p:stCondLst>
                                                <p:cond delay="0"/>
                                              </p:stCondLst>
                                            </p:cTn>
                                            <p:tgtEl>
                                              <p:spTgt spid="45"/>
                                            </p:tgtEl>
                                            <p:attrNameLst>
                                              <p:attrName>style.visibility</p:attrName>
                                            </p:attrNameLst>
                                          </p:cBhvr>
                                          <p:to>
                                            <p:strVal val="visible"/>
                                          </p:to>
                                        </p:set>
                                        <p:anim calcmode="lin" valueType="num">
                                          <p:cBhvr additive="base">
                                            <p:cTn id="119" dur="2500" fill="hold"/>
                                            <p:tgtEl>
                                              <p:spTgt spid="45"/>
                                            </p:tgtEl>
                                            <p:attrNameLst>
                                              <p:attrName>ppt_x</p:attrName>
                                            </p:attrNameLst>
                                          </p:cBhvr>
                                          <p:tavLst>
                                            <p:tav tm="0">
                                              <p:val>
                                                <p:strVal val="1+#ppt_w/2"/>
                                              </p:val>
                                            </p:tav>
                                            <p:tav tm="100000">
                                              <p:val>
                                                <p:strVal val="#ppt_x"/>
                                              </p:val>
                                            </p:tav>
                                          </p:tavLst>
                                        </p:anim>
                                        <p:anim calcmode="lin" valueType="num">
                                          <p:cBhvr additive="base">
                                            <p:cTn id="120" dur="2500" fill="hold"/>
                                            <p:tgtEl>
                                              <p:spTgt spid="45"/>
                                            </p:tgtEl>
                                            <p:attrNameLst>
                                              <p:attrName>ppt_y</p:attrName>
                                            </p:attrNameLst>
                                          </p:cBhvr>
                                          <p:tavLst>
                                            <p:tav tm="0">
                                              <p:val>
                                                <p:strVal val="0-#ppt_h/2"/>
                                              </p:val>
                                            </p:tav>
                                            <p:tav tm="100000">
                                              <p:val>
                                                <p:strVal val="#ppt_y"/>
                                              </p:val>
                                            </p:tav>
                                          </p:tavLst>
                                        </p:anim>
                                      </p:childTnLst>
                                    </p:cTn>
                                  </p:par>
                                  <p:par>
                                    <p:cTn id="121" presetID="2" presetClass="entr" presetSubtype="3" fill="hold" grpId="0" nodeType="withEffect">
                                      <p:stCondLst>
                                        <p:cond delay="0"/>
                                      </p:stCondLst>
                                      <p:childTnLst>
                                        <p:set>
                                          <p:cBhvr>
                                            <p:cTn id="122" dur="1" fill="hold">
                                              <p:stCondLst>
                                                <p:cond delay="0"/>
                                              </p:stCondLst>
                                            </p:cTn>
                                            <p:tgtEl>
                                              <p:spTgt spid="46"/>
                                            </p:tgtEl>
                                            <p:attrNameLst>
                                              <p:attrName>style.visibility</p:attrName>
                                            </p:attrNameLst>
                                          </p:cBhvr>
                                          <p:to>
                                            <p:strVal val="visible"/>
                                          </p:to>
                                        </p:set>
                                        <p:anim calcmode="lin" valueType="num">
                                          <p:cBhvr additive="base">
                                            <p:cTn id="123" dur="2000" fill="hold"/>
                                            <p:tgtEl>
                                              <p:spTgt spid="46"/>
                                            </p:tgtEl>
                                            <p:attrNameLst>
                                              <p:attrName>ppt_x</p:attrName>
                                            </p:attrNameLst>
                                          </p:cBhvr>
                                          <p:tavLst>
                                            <p:tav tm="0">
                                              <p:val>
                                                <p:strVal val="1+#ppt_w/2"/>
                                              </p:val>
                                            </p:tav>
                                            <p:tav tm="100000">
                                              <p:val>
                                                <p:strVal val="#ppt_x"/>
                                              </p:val>
                                            </p:tav>
                                          </p:tavLst>
                                        </p:anim>
                                        <p:anim calcmode="lin" valueType="num">
                                          <p:cBhvr additive="base">
                                            <p:cTn id="124" dur="2000" fill="hold"/>
                                            <p:tgtEl>
                                              <p:spTgt spid="46"/>
                                            </p:tgtEl>
                                            <p:attrNameLst>
                                              <p:attrName>ppt_y</p:attrName>
                                            </p:attrNameLst>
                                          </p:cBhvr>
                                          <p:tavLst>
                                            <p:tav tm="0">
                                              <p:val>
                                                <p:strVal val="0-#ppt_h/2"/>
                                              </p:val>
                                            </p:tav>
                                            <p:tav tm="100000">
                                              <p:val>
                                                <p:strVal val="#ppt_y"/>
                                              </p:val>
                                            </p:tav>
                                          </p:tavLst>
                                        </p:anim>
                                      </p:childTnLst>
                                    </p:cTn>
                                  </p:par>
                                  <p:par>
                                    <p:cTn id="125" presetID="2" presetClass="entr" presetSubtype="3" fill="hold" grpId="0" nodeType="withEffect">
                                      <p:stCondLst>
                                        <p:cond delay="1900"/>
                                      </p:stCondLst>
                                      <p:childTnLst>
                                        <p:set>
                                          <p:cBhvr>
                                            <p:cTn id="126" dur="1" fill="hold">
                                              <p:stCondLst>
                                                <p:cond delay="0"/>
                                              </p:stCondLst>
                                            </p:cTn>
                                            <p:tgtEl>
                                              <p:spTgt spid="47"/>
                                            </p:tgtEl>
                                            <p:attrNameLst>
                                              <p:attrName>style.visibility</p:attrName>
                                            </p:attrNameLst>
                                          </p:cBhvr>
                                          <p:to>
                                            <p:strVal val="visible"/>
                                          </p:to>
                                        </p:set>
                                        <p:anim calcmode="lin" valueType="num">
                                          <p:cBhvr additive="base">
                                            <p:cTn id="127" dur="2250" fill="hold"/>
                                            <p:tgtEl>
                                              <p:spTgt spid="47"/>
                                            </p:tgtEl>
                                            <p:attrNameLst>
                                              <p:attrName>ppt_x</p:attrName>
                                            </p:attrNameLst>
                                          </p:cBhvr>
                                          <p:tavLst>
                                            <p:tav tm="0">
                                              <p:val>
                                                <p:strVal val="1+#ppt_w/2"/>
                                              </p:val>
                                            </p:tav>
                                            <p:tav tm="100000">
                                              <p:val>
                                                <p:strVal val="#ppt_x"/>
                                              </p:val>
                                            </p:tav>
                                          </p:tavLst>
                                        </p:anim>
                                        <p:anim calcmode="lin" valueType="num">
                                          <p:cBhvr additive="base">
                                            <p:cTn id="128" dur="2250" fill="hold"/>
                                            <p:tgtEl>
                                              <p:spTgt spid="47"/>
                                            </p:tgtEl>
                                            <p:attrNameLst>
                                              <p:attrName>ppt_y</p:attrName>
                                            </p:attrNameLst>
                                          </p:cBhvr>
                                          <p:tavLst>
                                            <p:tav tm="0">
                                              <p:val>
                                                <p:strVal val="0-#ppt_h/2"/>
                                              </p:val>
                                            </p:tav>
                                            <p:tav tm="100000">
                                              <p:val>
                                                <p:strVal val="#ppt_y"/>
                                              </p:val>
                                            </p:tav>
                                          </p:tavLst>
                                        </p:anim>
                                      </p:childTnLst>
                                    </p:cTn>
                                  </p:par>
                                  <p:par>
                                    <p:cTn id="129" presetID="2" presetClass="entr" presetSubtype="3" fill="hold" grpId="0" nodeType="withEffect">
                                      <p:stCondLst>
                                        <p:cond delay="1400"/>
                                      </p:stCondLst>
                                      <p:childTnLst>
                                        <p:set>
                                          <p:cBhvr>
                                            <p:cTn id="130" dur="1" fill="hold">
                                              <p:stCondLst>
                                                <p:cond delay="0"/>
                                              </p:stCondLst>
                                            </p:cTn>
                                            <p:tgtEl>
                                              <p:spTgt spid="48"/>
                                            </p:tgtEl>
                                            <p:attrNameLst>
                                              <p:attrName>style.visibility</p:attrName>
                                            </p:attrNameLst>
                                          </p:cBhvr>
                                          <p:to>
                                            <p:strVal val="visible"/>
                                          </p:to>
                                        </p:set>
                                        <p:anim calcmode="lin" valueType="num">
                                          <p:cBhvr additive="base">
                                            <p:cTn id="131" dur="2000" fill="hold"/>
                                            <p:tgtEl>
                                              <p:spTgt spid="48"/>
                                            </p:tgtEl>
                                            <p:attrNameLst>
                                              <p:attrName>ppt_x</p:attrName>
                                            </p:attrNameLst>
                                          </p:cBhvr>
                                          <p:tavLst>
                                            <p:tav tm="0">
                                              <p:val>
                                                <p:strVal val="1+#ppt_w/2"/>
                                              </p:val>
                                            </p:tav>
                                            <p:tav tm="100000">
                                              <p:val>
                                                <p:strVal val="#ppt_x"/>
                                              </p:val>
                                            </p:tav>
                                          </p:tavLst>
                                        </p:anim>
                                        <p:anim calcmode="lin" valueType="num">
                                          <p:cBhvr additive="base">
                                            <p:cTn id="132" dur="2000" fill="hold"/>
                                            <p:tgtEl>
                                              <p:spTgt spid="48"/>
                                            </p:tgtEl>
                                            <p:attrNameLst>
                                              <p:attrName>ppt_y</p:attrName>
                                            </p:attrNameLst>
                                          </p:cBhvr>
                                          <p:tavLst>
                                            <p:tav tm="0">
                                              <p:val>
                                                <p:strVal val="0-#ppt_h/2"/>
                                              </p:val>
                                            </p:tav>
                                            <p:tav tm="100000">
                                              <p:val>
                                                <p:strVal val="#ppt_y"/>
                                              </p:val>
                                            </p:tav>
                                          </p:tavLst>
                                        </p:anim>
                                      </p:childTnLst>
                                    </p:cTn>
                                  </p:par>
                                  <p:par>
                                    <p:cTn id="133" presetID="2" presetClass="entr" presetSubtype="3" fill="hold" grpId="0" nodeType="withEffect">
                                      <p:stCondLst>
                                        <p:cond delay="700"/>
                                      </p:stCondLst>
                                      <p:childTnLst>
                                        <p:set>
                                          <p:cBhvr>
                                            <p:cTn id="134" dur="1" fill="hold">
                                              <p:stCondLst>
                                                <p:cond delay="0"/>
                                              </p:stCondLst>
                                            </p:cTn>
                                            <p:tgtEl>
                                              <p:spTgt spid="49"/>
                                            </p:tgtEl>
                                            <p:attrNameLst>
                                              <p:attrName>style.visibility</p:attrName>
                                            </p:attrNameLst>
                                          </p:cBhvr>
                                          <p:to>
                                            <p:strVal val="visible"/>
                                          </p:to>
                                        </p:set>
                                        <p:anim calcmode="lin" valueType="num">
                                          <p:cBhvr additive="base">
                                            <p:cTn id="135" dur="2500" fill="hold"/>
                                            <p:tgtEl>
                                              <p:spTgt spid="49"/>
                                            </p:tgtEl>
                                            <p:attrNameLst>
                                              <p:attrName>ppt_x</p:attrName>
                                            </p:attrNameLst>
                                          </p:cBhvr>
                                          <p:tavLst>
                                            <p:tav tm="0">
                                              <p:val>
                                                <p:strVal val="1+#ppt_w/2"/>
                                              </p:val>
                                            </p:tav>
                                            <p:tav tm="100000">
                                              <p:val>
                                                <p:strVal val="#ppt_x"/>
                                              </p:val>
                                            </p:tav>
                                          </p:tavLst>
                                        </p:anim>
                                        <p:anim calcmode="lin" valueType="num">
                                          <p:cBhvr additive="base">
                                            <p:cTn id="136" dur="2500" fill="hold"/>
                                            <p:tgtEl>
                                              <p:spTgt spid="49"/>
                                            </p:tgtEl>
                                            <p:attrNameLst>
                                              <p:attrName>ppt_y</p:attrName>
                                            </p:attrNameLst>
                                          </p:cBhvr>
                                          <p:tavLst>
                                            <p:tav tm="0">
                                              <p:val>
                                                <p:strVal val="0-#ppt_h/2"/>
                                              </p:val>
                                            </p:tav>
                                            <p:tav tm="100000">
                                              <p:val>
                                                <p:strVal val="#ppt_y"/>
                                              </p:val>
                                            </p:tav>
                                          </p:tavLst>
                                        </p:anim>
                                      </p:childTnLst>
                                    </p:cTn>
                                  </p:par>
                                  <p:par>
                                    <p:cTn id="137" presetID="2" presetClass="entr" presetSubtype="3" fill="hold" grpId="0" nodeType="withEffect">
                                      <p:stCondLst>
                                        <p:cond delay="0"/>
                                      </p:stCondLst>
                                      <p:childTnLst>
                                        <p:set>
                                          <p:cBhvr>
                                            <p:cTn id="138" dur="1" fill="hold">
                                              <p:stCondLst>
                                                <p:cond delay="0"/>
                                              </p:stCondLst>
                                            </p:cTn>
                                            <p:tgtEl>
                                              <p:spTgt spid="50"/>
                                            </p:tgtEl>
                                            <p:attrNameLst>
                                              <p:attrName>style.visibility</p:attrName>
                                            </p:attrNameLst>
                                          </p:cBhvr>
                                          <p:to>
                                            <p:strVal val="visible"/>
                                          </p:to>
                                        </p:set>
                                        <p:anim calcmode="lin" valueType="num">
                                          <p:cBhvr additive="base">
                                            <p:cTn id="139" dur="2250" fill="hold"/>
                                            <p:tgtEl>
                                              <p:spTgt spid="50"/>
                                            </p:tgtEl>
                                            <p:attrNameLst>
                                              <p:attrName>ppt_x</p:attrName>
                                            </p:attrNameLst>
                                          </p:cBhvr>
                                          <p:tavLst>
                                            <p:tav tm="0">
                                              <p:val>
                                                <p:strVal val="1+#ppt_w/2"/>
                                              </p:val>
                                            </p:tav>
                                            <p:tav tm="100000">
                                              <p:val>
                                                <p:strVal val="#ppt_x"/>
                                              </p:val>
                                            </p:tav>
                                          </p:tavLst>
                                        </p:anim>
                                        <p:anim calcmode="lin" valueType="num">
                                          <p:cBhvr additive="base">
                                            <p:cTn id="140" dur="2250" fill="hold"/>
                                            <p:tgtEl>
                                              <p:spTgt spid="50"/>
                                            </p:tgtEl>
                                            <p:attrNameLst>
                                              <p:attrName>ppt_y</p:attrName>
                                            </p:attrNameLst>
                                          </p:cBhvr>
                                          <p:tavLst>
                                            <p:tav tm="0">
                                              <p:val>
                                                <p:strVal val="0-#ppt_h/2"/>
                                              </p:val>
                                            </p:tav>
                                            <p:tav tm="100000">
                                              <p:val>
                                                <p:strVal val="#ppt_y"/>
                                              </p:val>
                                            </p:tav>
                                          </p:tavLst>
                                        </p:anim>
                                      </p:childTnLst>
                                    </p:cTn>
                                  </p:par>
                                  <p:par>
                                    <p:cTn id="141" presetID="2" presetClass="entr" presetSubtype="3" fill="hold" grpId="0" nodeType="withEffect">
                                      <p:stCondLst>
                                        <p:cond delay="2300"/>
                                      </p:stCondLst>
                                      <p:childTnLst>
                                        <p:set>
                                          <p:cBhvr>
                                            <p:cTn id="142" dur="1" fill="hold">
                                              <p:stCondLst>
                                                <p:cond delay="0"/>
                                              </p:stCondLst>
                                            </p:cTn>
                                            <p:tgtEl>
                                              <p:spTgt spid="51"/>
                                            </p:tgtEl>
                                            <p:attrNameLst>
                                              <p:attrName>style.visibility</p:attrName>
                                            </p:attrNameLst>
                                          </p:cBhvr>
                                          <p:to>
                                            <p:strVal val="visible"/>
                                          </p:to>
                                        </p:set>
                                        <p:anim calcmode="lin" valueType="num">
                                          <p:cBhvr additive="base">
                                            <p:cTn id="143" dur="2000" fill="hold"/>
                                            <p:tgtEl>
                                              <p:spTgt spid="51"/>
                                            </p:tgtEl>
                                            <p:attrNameLst>
                                              <p:attrName>ppt_x</p:attrName>
                                            </p:attrNameLst>
                                          </p:cBhvr>
                                          <p:tavLst>
                                            <p:tav tm="0">
                                              <p:val>
                                                <p:strVal val="1+#ppt_w/2"/>
                                              </p:val>
                                            </p:tav>
                                            <p:tav tm="100000">
                                              <p:val>
                                                <p:strVal val="#ppt_x"/>
                                              </p:val>
                                            </p:tav>
                                          </p:tavLst>
                                        </p:anim>
                                        <p:anim calcmode="lin" valueType="num">
                                          <p:cBhvr additive="base">
                                            <p:cTn id="144" dur="2000" fill="hold"/>
                                            <p:tgtEl>
                                              <p:spTgt spid="51"/>
                                            </p:tgtEl>
                                            <p:attrNameLst>
                                              <p:attrName>ppt_y</p:attrName>
                                            </p:attrNameLst>
                                          </p:cBhvr>
                                          <p:tavLst>
                                            <p:tav tm="0">
                                              <p:val>
                                                <p:strVal val="0-#ppt_h/2"/>
                                              </p:val>
                                            </p:tav>
                                            <p:tav tm="100000">
                                              <p:val>
                                                <p:strVal val="#ppt_y"/>
                                              </p:val>
                                            </p:tav>
                                          </p:tavLst>
                                        </p:anim>
                                      </p:childTnLst>
                                    </p:cTn>
                                  </p:par>
                                  <p:par>
                                    <p:cTn id="145" presetID="2" presetClass="entr" presetSubtype="3" fill="hold" grpId="0" nodeType="withEffect">
                                      <p:stCondLst>
                                        <p:cond delay="1500"/>
                                      </p:stCondLst>
                                      <p:childTnLst>
                                        <p:set>
                                          <p:cBhvr>
                                            <p:cTn id="146" dur="1" fill="hold">
                                              <p:stCondLst>
                                                <p:cond delay="0"/>
                                              </p:stCondLst>
                                            </p:cTn>
                                            <p:tgtEl>
                                              <p:spTgt spid="52"/>
                                            </p:tgtEl>
                                            <p:attrNameLst>
                                              <p:attrName>style.visibility</p:attrName>
                                            </p:attrNameLst>
                                          </p:cBhvr>
                                          <p:to>
                                            <p:strVal val="visible"/>
                                          </p:to>
                                        </p:set>
                                        <p:anim calcmode="lin" valueType="num">
                                          <p:cBhvr additive="base">
                                            <p:cTn id="147" dur="2500" fill="hold"/>
                                            <p:tgtEl>
                                              <p:spTgt spid="52"/>
                                            </p:tgtEl>
                                            <p:attrNameLst>
                                              <p:attrName>ppt_x</p:attrName>
                                            </p:attrNameLst>
                                          </p:cBhvr>
                                          <p:tavLst>
                                            <p:tav tm="0">
                                              <p:val>
                                                <p:strVal val="1+#ppt_w/2"/>
                                              </p:val>
                                            </p:tav>
                                            <p:tav tm="100000">
                                              <p:val>
                                                <p:strVal val="#ppt_x"/>
                                              </p:val>
                                            </p:tav>
                                          </p:tavLst>
                                        </p:anim>
                                        <p:anim calcmode="lin" valueType="num">
                                          <p:cBhvr additive="base">
                                            <p:cTn id="148" dur="2500" fill="hold"/>
                                            <p:tgtEl>
                                              <p:spTgt spid="52"/>
                                            </p:tgtEl>
                                            <p:attrNameLst>
                                              <p:attrName>ppt_y</p:attrName>
                                            </p:attrNameLst>
                                          </p:cBhvr>
                                          <p:tavLst>
                                            <p:tav tm="0">
                                              <p:val>
                                                <p:strVal val="0-#ppt_h/2"/>
                                              </p:val>
                                            </p:tav>
                                            <p:tav tm="100000">
                                              <p:val>
                                                <p:strVal val="#ppt_y"/>
                                              </p:val>
                                            </p:tav>
                                          </p:tavLst>
                                        </p:anim>
                                      </p:childTnLst>
                                    </p:cTn>
                                  </p:par>
                                  <p:par>
                                    <p:cTn id="149" presetID="2" presetClass="entr" presetSubtype="3" fill="hold" grpId="0" nodeType="withEffect">
                                      <p:stCondLst>
                                        <p:cond delay="600"/>
                                      </p:stCondLst>
                                      <p:childTnLst>
                                        <p:set>
                                          <p:cBhvr>
                                            <p:cTn id="150" dur="1" fill="hold">
                                              <p:stCondLst>
                                                <p:cond delay="0"/>
                                              </p:stCondLst>
                                            </p:cTn>
                                            <p:tgtEl>
                                              <p:spTgt spid="53"/>
                                            </p:tgtEl>
                                            <p:attrNameLst>
                                              <p:attrName>style.visibility</p:attrName>
                                            </p:attrNameLst>
                                          </p:cBhvr>
                                          <p:to>
                                            <p:strVal val="visible"/>
                                          </p:to>
                                        </p:set>
                                        <p:anim calcmode="lin" valueType="num">
                                          <p:cBhvr additive="base">
                                            <p:cTn id="151" dur="2500" fill="hold"/>
                                            <p:tgtEl>
                                              <p:spTgt spid="53"/>
                                            </p:tgtEl>
                                            <p:attrNameLst>
                                              <p:attrName>ppt_x</p:attrName>
                                            </p:attrNameLst>
                                          </p:cBhvr>
                                          <p:tavLst>
                                            <p:tav tm="0">
                                              <p:val>
                                                <p:strVal val="1+#ppt_w/2"/>
                                              </p:val>
                                            </p:tav>
                                            <p:tav tm="100000">
                                              <p:val>
                                                <p:strVal val="#ppt_x"/>
                                              </p:val>
                                            </p:tav>
                                          </p:tavLst>
                                        </p:anim>
                                        <p:anim calcmode="lin" valueType="num">
                                          <p:cBhvr additive="base">
                                            <p:cTn id="152" dur="2500" fill="hold"/>
                                            <p:tgtEl>
                                              <p:spTgt spid="53"/>
                                            </p:tgtEl>
                                            <p:attrNameLst>
                                              <p:attrName>ppt_y</p:attrName>
                                            </p:attrNameLst>
                                          </p:cBhvr>
                                          <p:tavLst>
                                            <p:tav tm="0">
                                              <p:val>
                                                <p:strVal val="0-#ppt_h/2"/>
                                              </p:val>
                                            </p:tav>
                                            <p:tav tm="100000">
                                              <p:val>
                                                <p:strVal val="#ppt_y"/>
                                              </p:val>
                                            </p:tav>
                                          </p:tavLst>
                                        </p:anim>
                                      </p:childTnLst>
                                    </p:cTn>
                                  </p:par>
                                  <p:par>
                                    <p:cTn id="153" presetID="2" presetClass="entr" presetSubtype="3" fill="hold" grpId="0" nodeType="withEffect">
                                      <p:stCondLst>
                                        <p:cond delay="0"/>
                                      </p:stCondLst>
                                      <p:childTnLst>
                                        <p:set>
                                          <p:cBhvr>
                                            <p:cTn id="154" dur="1" fill="hold">
                                              <p:stCondLst>
                                                <p:cond delay="0"/>
                                              </p:stCondLst>
                                            </p:cTn>
                                            <p:tgtEl>
                                              <p:spTgt spid="54"/>
                                            </p:tgtEl>
                                            <p:attrNameLst>
                                              <p:attrName>style.visibility</p:attrName>
                                            </p:attrNameLst>
                                          </p:cBhvr>
                                          <p:to>
                                            <p:strVal val="visible"/>
                                          </p:to>
                                        </p:set>
                                        <p:anim calcmode="lin" valueType="num">
                                          <p:cBhvr additive="base">
                                            <p:cTn id="155" dur="2000" fill="hold"/>
                                            <p:tgtEl>
                                              <p:spTgt spid="54"/>
                                            </p:tgtEl>
                                            <p:attrNameLst>
                                              <p:attrName>ppt_x</p:attrName>
                                            </p:attrNameLst>
                                          </p:cBhvr>
                                          <p:tavLst>
                                            <p:tav tm="0">
                                              <p:val>
                                                <p:strVal val="1+#ppt_w/2"/>
                                              </p:val>
                                            </p:tav>
                                            <p:tav tm="100000">
                                              <p:val>
                                                <p:strVal val="#ppt_x"/>
                                              </p:val>
                                            </p:tav>
                                          </p:tavLst>
                                        </p:anim>
                                        <p:anim calcmode="lin" valueType="num">
                                          <p:cBhvr additive="base">
                                            <p:cTn id="156" dur="2000" fill="hold"/>
                                            <p:tgtEl>
                                              <p:spTgt spid="54"/>
                                            </p:tgtEl>
                                            <p:attrNameLst>
                                              <p:attrName>ppt_y</p:attrName>
                                            </p:attrNameLst>
                                          </p:cBhvr>
                                          <p:tavLst>
                                            <p:tav tm="0">
                                              <p:val>
                                                <p:strVal val="0-#ppt_h/2"/>
                                              </p:val>
                                            </p:tav>
                                            <p:tav tm="100000">
                                              <p:val>
                                                <p:strVal val="#ppt_y"/>
                                              </p:val>
                                            </p:tav>
                                          </p:tavLst>
                                        </p:anim>
                                      </p:childTnLst>
                                    </p:cTn>
                                  </p:par>
                                  <p:par>
                                    <p:cTn id="157" presetID="2" presetClass="entr" presetSubtype="3" fill="hold" grpId="0" nodeType="withEffect">
                                      <p:stCondLst>
                                        <p:cond delay="1800"/>
                                      </p:stCondLst>
                                      <p:childTnLst>
                                        <p:set>
                                          <p:cBhvr>
                                            <p:cTn id="158" dur="1" fill="hold">
                                              <p:stCondLst>
                                                <p:cond delay="0"/>
                                              </p:stCondLst>
                                            </p:cTn>
                                            <p:tgtEl>
                                              <p:spTgt spid="55"/>
                                            </p:tgtEl>
                                            <p:attrNameLst>
                                              <p:attrName>style.visibility</p:attrName>
                                            </p:attrNameLst>
                                          </p:cBhvr>
                                          <p:to>
                                            <p:strVal val="visible"/>
                                          </p:to>
                                        </p:set>
                                        <p:anim calcmode="lin" valueType="num">
                                          <p:cBhvr additive="base">
                                            <p:cTn id="159" dur="2250" fill="hold"/>
                                            <p:tgtEl>
                                              <p:spTgt spid="55"/>
                                            </p:tgtEl>
                                            <p:attrNameLst>
                                              <p:attrName>ppt_x</p:attrName>
                                            </p:attrNameLst>
                                          </p:cBhvr>
                                          <p:tavLst>
                                            <p:tav tm="0">
                                              <p:val>
                                                <p:strVal val="1+#ppt_w/2"/>
                                              </p:val>
                                            </p:tav>
                                            <p:tav tm="100000">
                                              <p:val>
                                                <p:strVal val="#ppt_x"/>
                                              </p:val>
                                            </p:tav>
                                          </p:tavLst>
                                        </p:anim>
                                        <p:anim calcmode="lin" valueType="num">
                                          <p:cBhvr additive="base">
                                            <p:cTn id="160" dur="2250" fill="hold"/>
                                            <p:tgtEl>
                                              <p:spTgt spid="55"/>
                                            </p:tgtEl>
                                            <p:attrNameLst>
                                              <p:attrName>ppt_y</p:attrName>
                                            </p:attrNameLst>
                                          </p:cBhvr>
                                          <p:tavLst>
                                            <p:tav tm="0">
                                              <p:val>
                                                <p:strVal val="0-#ppt_h/2"/>
                                              </p:val>
                                            </p:tav>
                                            <p:tav tm="100000">
                                              <p:val>
                                                <p:strVal val="#ppt_y"/>
                                              </p:val>
                                            </p:tav>
                                          </p:tavLst>
                                        </p:anim>
                                      </p:childTnLst>
                                    </p:cTn>
                                  </p:par>
                                  <p:par>
                                    <p:cTn id="161" presetID="2" presetClass="entr" presetSubtype="3" fill="hold" grpId="0" nodeType="withEffect">
                                      <p:stCondLst>
                                        <p:cond delay="1500"/>
                                      </p:stCondLst>
                                      <p:childTnLst>
                                        <p:set>
                                          <p:cBhvr>
                                            <p:cTn id="162" dur="1" fill="hold">
                                              <p:stCondLst>
                                                <p:cond delay="0"/>
                                              </p:stCondLst>
                                            </p:cTn>
                                            <p:tgtEl>
                                              <p:spTgt spid="56"/>
                                            </p:tgtEl>
                                            <p:attrNameLst>
                                              <p:attrName>style.visibility</p:attrName>
                                            </p:attrNameLst>
                                          </p:cBhvr>
                                          <p:to>
                                            <p:strVal val="visible"/>
                                          </p:to>
                                        </p:set>
                                        <p:anim calcmode="lin" valueType="num">
                                          <p:cBhvr additive="base">
                                            <p:cTn id="163" dur="2000" fill="hold"/>
                                            <p:tgtEl>
                                              <p:spTgt spid="56"/>
                                            </p:tgtEl>
                                            <p:attrNameLst>
                                              <p:attrName>ppt_x</p:attrName>
                                            </p:attrNameLst>
                                          </p:cBhvr>
                                          <p:tavLst>
                                            <p:tav tm="0">
                                              <p:val>
                                                <p:strVal val="1+#ppt_w/2"/>
                                              </p:val>
                                            </p:tav>
                                            <p:tav tm="100000">
                                              <p:val>
                                                <p:strVal val="#ppt_x"/>
                                              </p:val>
                                            </p:tav>
                                          </p:tavLst>
                                        </p:anim>
                                        <p:anim calcmode="lin" valueType="num">
                                          <p:cBhvr additive="base">
                                            <p:cTn id="164" dur="2000" fill="hold"/>
                                            <p:tgtEl>
                                              <p:spTgt spid="56"/>
                                            </p:tgtEl>
                                            <p:attrNameLst>
                                              <p:attrName>ppt_y</p:attrName>
                                            </p:attrNameLst>
                                          </p:cBhvr>
                                          <p:tavLst>
                                            <p:tav tm="0">
                                              <p:val>
                                                <p:strVal val="0-#ppt_h/2"/>
                                              </p:val>
                                            </p:tav>
                                            <p:tav tm="100000">
                                              <p:val>
                                                <p:strVal val="#ppt_y"/>
                                              </p:val>
                                            </p:tav>
                                          </p:tavLst>
                                        </p:anim>
                                      </p:childTnLst>
                                    </p:cTn>
                                  </p:par>
                                  <p:par>
                                    <p:cTn id="165" presetID="2" presetClass="entr" presetSubtype="3" fill="hold" grpId="0" nodeType="withEffect">
                                      <p:stCondLst>
                                        <p:cond delay="400"/>
                                      </p:stCondLst>
                                      <p:childTnLst>
                                        <p:set>
                                          <p:cBhvr>
                                            <p:cTn id="166" dur="1" fill="hold">
                                              <p:stCondLst>
                                                <p:cond delay="0"/>
                                              </p:stCondLst>
                                            </p:cTn>
                                            <p:tgtEl>
                                              <p:spTgt spid="57"/>
                                            </p:tgtEl>
                                            <p:attrNameLst>
                                              <p:attrName>style.visibility</p:attrName>
                                            </p:attrNameLst>
                                          </p:cBhvr>
                                          <p:to>
                                            <p:strVal val="visible"/>
                                          </p:to>
                                        </p:set>
                                        <p:anim calcmode="lin" valueType="num">
                                          <p:cBhvr additive="base">
                                            <p:cTn id="167" dur="2000" fill="hold"/>
                                            <p:tgtEl>
                                              <p:spTgt spid="57"/>
                                            </p:tgtEl>
                                            <p:attrNameLst>
                                              <p:attrName>ppt_x</p:attrName>
                                            </p:attrNameLst>
                                          </p:cBhvr>
                                          <p:tavLst>
                                            <p:tav tm="0">
                                              <p:val>
                                                <p:strVal val="1+#ppt_w/2"/>
                                              </p:val>
                                            </p:tav>
                                            <p:tav tm="100000">
                                              <p:val>
                                                <p:strVal val="#ppt_x"/>
                                              </p:val>
                                            </p:tav>
                                          </p:tavLst>
                                        </p:anim>
                                        <p:anim calcmode="lin" valueType="num">
                                          <p:cBhvr additive="base">
                                            <p:cTn id="168" dur="2000" fill="hold"/>
                                            <p:tgtEl>
                                              <p:spTgt spid="57"/>
                                            </p:tgtEl>
                                            <p:attrNameLst>
                                              <p:attrName>ppt_y</p:attrName>
                                            </p:attrNameLst>
                                          </p:cBhvr>
                                          <p:tavLst>
                                            <p:tav tm="0">
                                              <p:val>
                                                <p:strVal val="0-#ppt_h/2"/>
                                              </p:val>
                                            </p:tav>
                                            <p:tav tm="100000">
                                              <p:val>
                                                <p:strVal val="#ppt_y"/>
                                              </p:val>
                                            </p:tav>
                                          </p:tavLst>
                                        </p:anim>
                                      </p:childTnLst>
                                    </p:cTn>
                                  </p:par>
                                  <p:par>
                                    <p:cTn id="169" presetID="2" presetClass="entr" presetSubtype="3" fill="hold" grpId="0" nodeType="withEffect">
                                      <p:stCondLst>
                                        <p:cond delay="1700"/>
                                      </p:stCondLst>
                                      <p:childTnLst>
                                        <p:set>
                                          <p:cBhvr>
                                            <p:cTn id="170" dur="1" fill="hold">
                                              <p:stCondLst>
                                                <p:cond delay="0"/>
                                              </p:stCondLst>
                                            </p:cTn>
                                            <p:tgtEl>
                                              <p:spTgt spid="58"/>
                                            </p:tgtEl>
                                            <p:attrNameLst>
                                              <p:attrName>style.visibility</p:attrName>
                                            </p:attrNameLst>
                                          </p:cBhvr>
                                          <p:to>
                                            <p:strVal val="visible"/>
                                          </p:to>
                                        </p:set>
                                        <p:anim calcmode="lin" valueType="num">
                                          <p:cBhvr additive="base">
                                            <p:cTn id="171" dur="2000" fill="hold"/>
                                            <p:tgtEl>
                                              <p:spTgt spid="58"/>
                                            </p:tgtEl>
                                            <p:attrNameLst>
                                              <p:attrName>ppt_x</p:attrName>
                                            </p:attrNameLst>
                                          </p:cBhvr>
                                          <p:tavLst>
                                            <p:tav tm="0">
                                              <p:val>
                                                <p:strVal val="1+#ppt_w/2"/>
                                              </p:val>
                                            </p:tav>
                                            <p:tav tm="100000">
                                              <p:val>
                                                <p:strVal val="#ppt_x"/>
                                              </p:val>
                                            </p:tav>
                                          </p:tavLst>
                                        </p:anim>
                                        <p:anim calcmode="lin" valueType="num">
                                          <p:cBhvr additive="base">
                                            <p:cTn id="172" dur="2000" fill="hold"/>
                                            <p:tgtEl>
                                              <p:spTgt spid="58"/>
                                            </p:tgtEl>
                                            <p:attrNameLst>
                                              <p:attrName>ppt_y</p:attrName>
                                            </p:attrNameLst>
                                          </p:cBhvr>
                                          <p:tavLst>
                                            <p:tav tm="0">
                                              <p:val>
                                                <p:strVal val="0-#ppt_h/2"/>
                                              </p:val>
                                            </p:tav>
                                            <p:tav tm="100000">
                                              <p:val>
                                                <p:strVal val="#ppt_y"/>
                                              </p:val>
                                            </p:tav>
                                          </p:tavLst>
                                        </p:anim>
                                      </p:childTnLst>
                                    </p:cTn>
                                  </p:par>
                                  <p:par>
                                    <p:cTn id="173" presetID="2" presetClass="entr" presetSubtype="3" fill="hold" grpId="0" nodeType="withEffect">
                                      <p:stCondLst>
                                        <p:cond delay="2500"/>
                                      </p:stCondLst>
                                      <p:childTnLst>
                                        <p:set>
                                          <p:cBhvr>
                                            <p:cTn id="174" dur="1" fill="hold">
                                              <p:stCondLst>
                                                <p:cond delay="0"/>
                                              </p:stCondLst>
                                            </p:cTn>
                                            <p:tgtEl>
                                              <p:spTgt spid="59"/>
                                            </p:tgtEl>
                                            <p:attrNameLst>
                                              <p:attrName>style.visibility</p:attrName>
                                            </p:attrNameLst>
                                          </p:cBhvr>
                                          <p:to>
                                            <p:strVal val="visible"/>
                                          </p:to>
                                        </p:set>
                                        <p:anim calcmode="lin" valueType="num">
                                          <p:cBhvr additive="base">
                                            <p:cTn id="175" dur="2500" fill="hold"/>
                                            <p:tgtEl>
                                              <p:spTgt spid="59"/>
                                            </p:tgtEl>
                                            <p:attrNameLst>
                                              <p:attrName>ppt_x</p:attrName>
                                            </p:attrNameLst>
                                          </p:cBhvr>
                                          <p:tavLst>
                                            <p:tav tm="0">
                                              <p:val>
                                                <p:strVal val="1+#ppt_w/2"/>
                                              </p:val>
                                            </p:tav>
                                            <p:tav tm="100000">
                                              <p:val>
                                                <p:strVal val="#ppt_x"/>
                                              </p:val>
                                            </p:tav>
                                          </p:tavLst>
                                        </p:anim>
                                        <p:anim calcmode="lin" valueType="num">
                                          <p:cBhvr additive="base">
                                            <p:cTn id="176" dur="2500" fill="hold"/>
                                            <p:tgtEl>
                                              <p:spTgt spid="59"/>
                                            </p:tgtEl>
                                            <p:attrNameLst>
                                              <p:attrName>ppt_y</p:attrName>
                                            </p:attrNameLst>
                                          </p:cBhvr>
                                          <p:tavLst>
                                            <p:tav tm="0">
                                              <p:val>
                                                <p:strVal val="0-#ppt_h/2"/>
                                              </p:val>
                                            </p:tav>
                                            <p:tav tm="100000">
                                              <p:val>
                                                <p:strVal val="#ppt_y"/>
                                              </p:val>
                                            </p:tav>
                                          </p:tavLst>
                                        </p:anim>
                                      </p:childTnLst>
                                    </p:cTn>
                                  </p:par>
                                  <p:par>
                                    <p:cTn id="177" presetID="2" presetClass="entr" presetSubtype="3" fill="hold" grpId="0" nodeType="withEffect">
                                      <p:stCondLst>
                                        <p:cond delay="2600"/>
                                      </p:stCondLst>
                                      <p:childTnLst>
                                        <p:set>
                                          <p:cBhvr>
                                            <p:cTn id="178" dur="1" fill="hold">
                                              <p:stCondLst>
                                                <p:cond delay="0"/>
                                              </p:stCondLst>
                                            </p:cTn>
                                            <p:tgtEl>
                                              <p:spTgt spid="60"/>
                                            </p:tgtEl>
                                            <p:attrNameLst>
                                              <p:attrName>style.visibility</p:attrName>
                                            </p:attrNameLst>
                                          </p:cBhvr>
                                          <p:to>
                                            <p:strVal val="visible"/>
                                          </p:to>
                                        </p:set>
                                        <p:anim calcmode="lin" valueType="num">
                                          <p:cBhvr additive="base">
                                            <p:cTn id="179" dur="2000" fill="hold"/>
                                            <p:tgtEl>
                                              <p:spTgt spid="60"/>
                                            </p:tgtEl>
                                            <p:attrNameLst>
                                              <p:attrName>ppt_x</p:attrName>
                                            </p:attrNameLst>
                                          </p:cBhvr>
                                          <p:tavLst>
                                            <p:tav tm="0">
                                              <p:val>
                                                <p:strVal val="1+#ppt_w/2"/>
                                              </p:val>
                                            </p:tav>
                                            <p:tav tm="100000">
                                              <p:val>
                                                <p:strVal val="#ppt_x"/>
                                              </p:val>
                                            </p:tav>
                                          </p:tavLst>
                                        </p:anim>
                                        <p:anim calcmode="lin" valueType="num">
                                          <p:cBhvr additive="base">
                                            <p:cTn id="180" dur="2000" fill="hold"/>
                                            <p:tgtEl>
                                              <p:spTgt spid="60"/>
                                            </p:tgtEl>
                                            <p:attrNameLst>
                                              <p:attrName>ppt_y</p:attrName>
                                            </p:attrNameLst>
                                          </p:cBhvr>
                                          <p:tavLst>
                                            <p:tav tm="0">
                                              <p:val>
                                                <p:strVal val="0-#ppt_h/2"/>
                                              </p:val>
                                            </p:tav>
                                            <p:tav tm="100000">
                                              <p:val>
                                                <p:strVal val="#ppt_y"/>
                                              </p:val>
                                            </p:tav>
                                          </p:tavLst>
                                        </p:anim>
                                      </p:childTnLst>
                                    </p:cTn>
                                  </p:par>
                                  <p:par>
                                    <p:cTn id="181" presetID="2" presetClass="entr" presetSubtype="3" fill="hold" grpId="0" nodeType="withEffect">
                                      <p:stCondLst>
                                        <p:cond delay="1100"/>
                                      </p:stCondLst>
                                      <p:childTnLst>
                                        <p:set>
                                          <p:cBhvr>
                                            <p:cTn id="182" dur="1" fill="hold">
                                              <p:stCondLst>
                                                <p:cond delay="0"/>
                                              </p:stCondLst>
                                            </p:cTn>
                                            <p:tgtEl>
                                              <p:spTgt spid="61"/>
                                            </p:tgtEl>
                                            <p:attrNameLst>
                                              <p:attrName>style.visibility</p:attrName>
                                            </p:attrNameLst>
                                          </p:cBhvr>
                                          <p:to>
                                            <p:strVal val="visible"/>
                                          </p:to>
                                        </p:set>
                                        <p:anim calcmode="lin" valueType="num">
                                          <p:cBhvr additive="base">
                                            <p:cTn id="183" dur="2250" fill="hold"/>
                                            <p:tgtEl>
                                              <p:spTgt spid="61"/>
                                            </p:tgtEl>
                                            <p:attrNameLst>
                                              <p:attrName>ppt_x</p:attrName>
                                            </p:attrNameLst>
                                          </p:cBhvr>
                                          <p:tavLst>
                                            <p:tav tm="0">
                                              <p:val>
                                                <p:strVal val="1+#ppt_w/2"/>
                                              </p:val>
                                            </p:tav>
                                            <p:tav tm="100000">
                                              <p:val>
                                                <p:strVal val="#ppt_x"/>
                                              </p:val>
                                            </p:tav>
                                          </p:tavLst>
                                        </p:anim>
                                        <p:anim calcmode="lin" valueType="num">
                                          <p:cBhvr additive="base">
                                            <p:cTn id="184" dur="2250" fill="hold"/>
                                            <p:tgtEl>
                                              <p:spTgt spid="61"/>
                                            </p:tgtEl>
                                            <p:attrNameLst>
                                              <p:attrName>ppt_y</p:attrName>
                                            </p:attrNameLst>
                                          </p:cBhvr>
                                          <p:tavLst>
                                            <p:tav tm="0">
                                              <p:val>
                                                <p:strVal val="0-#ppt_h/2"/>
                                              </p:val>
                                            </p:tav>
                                            <p:tav tm="100000">
                                              <p:val>
                                                <p:strVal val="#ppt_y"/>
                                              </p:val>
                                            </p:tav>
                                          </p:tavLst>
                                        </p:anim>
                                      </p:childTnLst>
                                    </p:cTn>
                                  </p:par>
                                  <p:par>
                                    <p:cTn id="185" presetID="2" presetClass="entr" presetSubtype="3" fill="hold" grpId="0" nodeType="withEffect">
                                      <p:stCondLst>
                                        <p:cond delay="0"/>
                                      </p:stCondLst>
                                      <p:childTnLst>
                                        <p:set>
                                          <p:cBhvr>
                                            <p:cTn id="186" dur="1" fill="hold">
                                              <p:stCondLst>
                                                <p:cond delay="0"/>
                                              </p:stCondLst>
                                            </p:cTn>
                                            <p:tgtEl>
                                              <p:spTgt spid="62"/>
                                            </p:tgtEl>
                                            <p:attrNameLst>
                                              <p:attrName>style.visibility</p:attrName>
                                            </p:attrNameLst>
                                          </p:cBhvr>
                                          <p:to>
                                            <p:strVal val="visible"/>
                                          </p:to>
                                        </p:set>
                                        <p:anim calcmode="lin" valueType="num">
                                          <p:cBhvr additive="base">
                                            <p:cTn id="187" dur="2250" fill="hold"/>
                                            <p:tgtEl>
                                              <p:spTgt spid="62"/>
                                            </p:tgtEl>
                                            <p:attrNameLst>
                                              <p:attrName>ppt_x</p:attrName>
                                            </p:attrNameLst>
                                          </p:cBhvr>
                                          <p:tavLst>
                                            <p:tav tm="0">
                                              <p:val>
                                                <p:strVal val="1+#ppt_w/2"/>
                                              </p:val>
                                            </p:tav>
                                            <p:tav tm="100000">
                                              <p:val>
                                                <p:strVal val="#ppt_x"/>
                                              </p:val>
                                            </p:tav>
                                          </p:tavLst>
                                        </p:anim>
                                        <p:anim calcmode="lin" valueType="num">
                                          <p:cBhvr additive="base">
                                            <p:cTn id="188" dur="2250" fill="hold"/>
                                            <p:tgtEl>
                                              <p:spTgt spid="62"/>
                                            </p:tgtEl>
                                            <p:attrNameLst>
                                              <p:attrName>ppt_y</p:attrName>
                                            </p:attrNameLst>
                                          </p:cBhvr>
                                          <p:tavLst>
                                            <p:tav tm="0">
                                              <p:val>
                                                <p:strVal val="0-#ppt_h/2"/>
                                              </p:val>
                                            </p:tav>
                                            <p:tav tm="100000">
                                              <p:val>
                                                <p:strVal val="#ppt_y"/>
                                              </p:val>
                                            </p:tav>
                                          </p:tavLst>
                                        </p:anim>
                                      </p:childTnLst>
                                    </p:cTn>
                                  </p:par>
                                  <p:par>
                                    <p:cTn id="189" presetID="2" presetClass="entr" presetSubtype="3" fill="hold" grpId="0" nodeType="withEffect">
                                      <p:stCondLst>
                                        <p:cond delay="0"/>
                                      </p:stCondLst>
                                      <p:childTnLst>
                                        <p:set>
                                          <p:cBhvr>
                                            <p:cTn id="190" dur="1" fill="hold">
                                              <p:stCondLst>
                                                <p:cond delay="0"/>
                                              </p:stCondLst>
                                            </p:cTn>
                                            <p:tgtEl>
                                              <p:spTgt spid="63"/>
                                            </p:tgtEl>
                                            <p:attrNameLst>
                                              <p:attrName>style.visibility</p:attrName>
                                            </p:attrNameLst>
                                          </p:cBhvr>
                                          <p:to>
                                            <p:strVal val="visible"/>
                                          </p:to>
                                        </p:set>
                                        <p:anim calcmode="lin" valueType="num">
                                          <p:cBhvr additive="base">
                                            <p:cTn id="191" dur="2000" fill="hold"/>
                                            <p:tgtEl>
                                              <p:spTgt spid="63"/>
                                            </p:tgtEl>
                                            <p:attrNameLst>
                                              <p:attrName>ppt_x</p:attrName>
                                            </p:attrNameLst>
                                          </p:cBhvr>
                                          <p:tavLst>
                                            <p:tav tm="0">
                                              <p:val>
                                                <p:strVal val="1+#ppt_w/2"/>
                                              </p:val>
                                            </p:tav>
                                            <p:tav tm="100000">
                                              <p:val>
                                                <p:strVal val="#ppt_x"/>
                                              </p:val>
                                            </p:tav>
                                          </p:tavLst>
                                        </p:anim>
                                        <p:anim calcmode="lin" valueType="num">
                                          <p:cBhvr additive="base">
                                            <p:cTn id="192" dur="2000" fill="hold"/>
                                            <p:tgtEl>
                                              <p:spTgt spid="63"/>
                                            </p:tgtEl>
                                            <p:attrNameLst>
                                              <p:attrName>ppt_y</p:attrName>
                                            </p:attrNameLst>
                                          </p:cBhvr>
                                          <p:tavLst>
                                            <p:tav tm="0">
                                              <p:val>
                                                <p:strVal val="0-#ppt_h/2"/>
                                              </p:val>
                                            </p:tav>
                                            <p:tav tm="100000">
                                              <p:val>
                                                <p:strVal val="#ppt_y"/>
                                              </p:val>
                                            </p:tav>
                                          </p:tavLst>
                                        </p:anim>
                                      </p:childTnLst>
                                    </p:cTn>
                                  </p:par>
                                  <p:par>
                                    <p:cTn id="193" presetID="2" presetClass="entr" presetSubtype="3" fill="hold" grpId="0" nodeType="withEffect">
                                      <p:stCondLst>
                                        <p:cond delay="0"/>
                                      </p:stCondLst>
                                      <p:childTnLst>
                                        <p:set>
                                          <p:cBhvr>
                                            <p:cTn id="194" dur="1" fill="hold">
                                              <p:stCondLst>
                                                <p:cond delay="0"/>
                                              </p:stCondLst>
                                            </p:cTn>
                                            <p:tgtEl>
                                              <p:spTgt spid="64"/>
                                            </p:tgtEl>
                                            <p:attrNameLst>
                                              <p:attrName>style.visibility</p:attrName>
                                            </p:attrNameLst>
                                          </p:cBhvr>
                                          <p:to>
                                            <p:strVal val="visible"/>
                                          </p:to>
                                        </p:set>
                                        <p:anim calcmode="lin" valueType="num">
                                          <p:cBhvr additive="base">
                                            <p:cTn id="195" dur="2000" fill="hold"/>
                                            <p:tgtEl>
                                              <p:spTgt spid="64"/>
                                            </p:tgtEl>
                                            <p:attrNameLst>
                                              <p:attrName>ppt_x</p:attrName>
                                            </p:attrNameLst>
                                          </p:cBhvr>
                                          <p:tavLst>
                                            <p:tav tm="0">
                                              <p:val>
                                                <p:strVal val="1+#ppt_w/2"/>
                                              </p:val>
                                            </p:tav>
                                            <p:tav tm="100000">
                                              <p:val>
                                                <p:strVal val="#ppt_x"/>
                                              </p:val>
                                            </p:tav>
                                          </p:tavLst>
                                        </p:anim>
                                        <p:anim calcmode="lin" valueType="num">
                                          <p:cBhvr additive="base">
                                            <p:cTn id="196" dur="2000" fill="hold"/>
                                            <p:tgtEl>
                                              <p:spTgt spid="64"/>
                                            </p:tgtEl>
                                            <p:attrNameLst>
                                              <p:attrName>ppt_y</p:attrName>
                                            </p:attrNameLst>
                                          </p:cBhvr>
                                          <p:tavLst>
                                            <p:tav tm="0">
                                              <p:val>
                                                <p:strVal val="0-#ppt_h/2"/>
                                              </p:val>
                                            </p:tav>
                                            <p:tav tm="100000">
                                              <p:val>
                                                <p:strVal val="#ppt_y"/>
                                              </p:val>
                                            </p:tav>
                                          </p:tavLst>
                                        </p:anim>
                                      </p:childTnLst>
                                    </p:cTn>
                                  </p:par>
                                  <p:par>
                                    <p:cTn id="197" presetID="47" presetClass="entr" presetSubtype="0" fill="hold" grpId="0" nodeType="withEffect">
                                      <p:stCondLst>
                                        <p:cond delay="0"/>
                                      </p:stCondLst>
                                      <p:childTnLst>
                                        <p:set>
                                          <p:cBhvr>
                                            <p:cTn id="198" dur="1" fill="hold">
                                              <p:stCondLst>
                                                <p:cond delay="0"/>
                                              </p:stCondLst>
                                            </p:cTn>
                                            <p:tgtEl>
                                              <p:spTgt spid="22"/>
                                            </p:tgtEl>
                                            <p:attrNameLst>
                                              <p:attrName>style.visibility</p:attrName>
                                            </p:attrNameLst>
                                          </p:cBhvr>
                                          <p:to>
                                            <p:strVal val="visible"/>
                                          </p:to>
                                        </p:set>
                                        <p:animEffect transition="in" filter="fade">
                                          <p:cBhvr>
                                            <p:cTn id="199" dur="1000"/>
                                            <p:tgtEl>
                                              <p:spTgt spid="22"/>
                                            </p:tgtEl>
                                          </p:cBhvr>
                                        </p:animEffect>
                                        <p:anim calcmode="lin" valueType="num">
                                          <p:cBhvr>
                                            <p:cTn id="200" dur="1000" fill="hold"/>
                                            <p:tgtEl>
                                              <p:spTgt spid="22"/>
                                            </p:tgtEl>
                                            <p:attrNameLst>
                                              <p:attrName>ppt_x</p:attrName>
                                            </p:attrNameLst>
                                          </p:cBhvr>
                                          <p:tavLst>
                                            <p:tav tm="0">
                                              <p:val>
                                                <p:strVal val="#ppt_x"/>
                                              </p:val>
                                            </p:tav>
                                            <p:tav tm="100000">
                                              <p:val>
                                                <p:strVal val="#ppt_x"/>
                                              </p:val>
                                            </p:tav>
                                          </p:tavLst>
                                        </p:anim>
                                        <p:anim calcmode="lin" valueType="num">
                                          <p:cBhvr>
                                            <p:cTn id="201" dur="1000" fill="hold"/>
                                            <p:tgtEl>
                                              <p:spTgt spid="22"/>
                                            </p:tgtEl>
                                            <p:attrNameLst>
                                              <p:attrName>ppt_y</p:attrName>
                                            </p:attrNameLst>
                                          </p:cBhvr>
                                          <p:tavLst>
                                            <p:tav tm="0">
                                              <p:val>
                                                <p:strVal val="#ppt_y-.1"/>
                                              </p:val>
                                            </p:tav>
                                            <p:tav tm="100000">
                                              <p:val>
                                                <p:strVal val="#ppt_y"/>
                                              </p:val>
                                            </p:tav>
                                          </p:tavLst>
                                        </p:anim>
                                      </p:childTnLst>
                                    </p:cTn>
                                  </p:par>
                                  <p:par>
                                    <p:cTn id="202" presetID="50" presetClass="entr" presetSubtype="0" decel="100000" fill="hold" grpId="0" nodeType="withEffect">
                                      <p:stCondLst>
                                        <p:cond delay="500"/>
                                      </p:stCondLst>
                                      <p:childTnLst>
                                        <p:set>
                                          <p:cBhvr>
                                            <p:cTn id="203" dur="1" fill="hold">
                                              <p:stCondLst>
                                                <p:cond delay="0"/>
                                              </p:stCondLst>
                                            </p:cTn>
                                            <p:tgtEl>
                                              <p:spTgt spid="14"/>
                                            </p:tgtEl>
                                            <p:attrNameLst>
                                              <p:attrName>style.visibility</p:attrName>
                                            </p:attrNameLst>
                                          </p:cBhvr>
                                          <p:to>
                                            <p:strVal val="visible"/>
                                          </p:to>
                                        </p:set>
                                        <p:anim calcmode="lin" valueType="num">
                                          <p:cBhvr>
                                            <p:cTn id="204" dur="1000" fill="hold"/>
                                            <p:tgtEl>
                                              <p:spTgt spid="14"/>
                                            </p:tgtEl>
                                            <p:attrNameLst>
                                              <p:attrName>ppt_w</p:attrName>
                                            </p:attrNameLst>
                                          </p:cBhvr>
                                          <p:tavLst>
                                            <p:tav tm="0">
                                              <p:val>
                                                <p:strVal val="#ppt_w+.3"/>
                                              </p:val>
                                            </p:tav>
                                            <p:tav tm="100000">
                                              <p:val>
                                                <p:strVal val="#ppt_w"/>
                                              </p:val>
                                            </p:tav>
                                          </p:tavLst>
                                        </p:anim>
                                        <p:anim calcmode="lin" valueType="num">
                                          <p:cBhvr>
                                            <p:cTn id="205" dur="1000" fill="hold"/>
                                            <p:tgtEl>
                                              <p:spTgt spid="14"/>
                                            </p:tgtEl>
                                            <p:attrNameLst>
                                              <p:attrName>ppt_h</p:attrName>
                                            </p:attrNameLst>
                                          </p:cBhvr>
                                          <p:tavLst>
                                            <p:tav tm="0">
                                              <p:val>
                                                <p:strVal val="#ppt_h"/>
                                              </p:val>
                                            </p:tav>
                                            <p:tav tm="100000">
                                              <p:val>
                                                <p:strVal val="#ppt_h"/>
                                              </p:val>
                                            </p:tav>
                                          </p:tavLst>
                                        </p:anim>
                                        <p:animEffect transition="in" filter="fade">
                                          <p:cBhvr>
                                            <p:cTn id="206" dur="1000"/>
                                            <p:tgtEl>
                                              <p:spTgt spid="14"/>
                                            </p:tgtEl>
                                          </p:cBhvr>
                                        </p:animEffect>
                                      </p:childTnLst>
                                    </p:cTn>
                                  </p:par>
                                  <p:par>
                                    <p:cTn id="207" presetID="45" presetClass="entr" presetSubtype="0" fill="hold" grpId="0" nodeType="withEffect">
                                      <p:stCondLst>
                                        <p:cond delay="500"/>
                                      </p:stCondLst>
                                      <p:iterate type="lt">
                                        <p:tmPct val="10000"/>
                                      </p:iterate>
                                      <p:childTnLst>
                                        <p:set>
                                          <p:cBhvr>
                                            <p:cTn id="208" dur="1" fill="hold">
                                              <p:stCondLst>
                                                <p:cond delay="0"/>
                                              </p:stCondLst>
                                            </p:cTn>
                                            <p:tgtEl>
                                              <p:spTgt spid="11"/>
                                            </p:tgtEl>
                                            <p:attrNameLst>
                                              <p:attrName>style.visibility</p:attrName>
                                            </p:attrNameLst>
                                          </p:cBhvr>
                                          <p:to>
                                            <p:strVal val="visible"/>
                                          </p:to>
                                        </p:set>
                                        <p:animEffect transition="in" filter="fade">
                                          <p:cBhvr>
                                            <p:cTn id="209" dur="1000"/>
                                            <p:tgtEl>
                                              <p:spTgt spid="11"/>
                                            </p:tgtEl>
                                          </p:cBhvr>
                                        </p:animEffect>
                                        <p:anim calcmode="lin" valueType="num">
                                          <p:cBhvr>
                                            <p:cTn id="210" dur="1000" fill="hold"/>
                                            <p:tgtEl>
                                              <p:spTgt spid="11"/>
                                            </p:tgtEl>
                                            <p:attrNameLst>
                                              <p:attrName>ppt_w</p:attrName>
                                            </p:attrNameLst>
                                          </p:cBhvr>
                                          <p:tavLst>
                                            <p:tav tm="0" fmla="#ppt_w*sin(2.5*pi*$)">
                                              <p:val>
                                                <p:fltVal val="0"/>
                                              </p:val>
                                            </p:tav>
                                            <p:tav tm="100000">
                                              <p:val>
                                                <p:fltVal val="1"/>
                                              </p:val>
                                            </p:tav>
                                          </p:tavLst>
                                        </p:anim>
                                        <p:anim calcmode="lin" valueType="num">
                                          <p:cBhvr>
                                            <p:cTn id="211" dur="1000" fill="hold"/>
                                            <p:tgtEl>
                                              <p:spTgt spid="11"/>
                                            </p:tgtEl>
                                            <p:attrNameLst>
                                              <p:attrName>ppt_h</p:attrName>
                                            </p:attrNameLst>
                                          </p:cBhvr>
                                          <p:tavLst>
                                            <p:tav tm="0">
                                              <p:val>
                                                <p:strVal val="#ppt_h"/>
                                              </p:val>
                                            </p:tav>
                                            <p:tav tm="100000">
                                              <p:val>
                                                <p:strVal val="#ppt_h"/>
                                              </p:val>
                                            </p:tav>
                                          </p:tavLst>
                                        </p:anim>
                                      </p:childTnLst>
                                    </p:cTn>
                                  </p:par>
                                  <p:par>
                                    <p:cTn id="212" presetID="36" presetClass="emph" presetSubtype="0" fill="hold" grpId="1" nodeType="withEffect">
                                      <p:stCondLst>
                                        <p:cond delay="500"/>
                                      </p:stCondLst>
                                      <p:iterate type="lt">
                                        <p:tmPct val="10000"/>
                                      </p:iterate>
                                      <p:childTnLst>
                                        <p:animScale>
                                          <p:cBhvr>
                                            <p:cTn id="213" dur="500" autoRev="1" fill="hold">
                                              <p:stCondLst>
                                                <p:cond delay="0"/>
                                              </p:stCondLst>
                                            </p:cTn>
                                            <p:tgtEl>
                                              <p:spTgt spid="11"/>
                                            </p:tgtEl>
                                          </p:cBhvr>
                                          <p:to x="80000" y="100000"/>
                                        </p:animScale>
                                        <p:anim by="(#ppt_w*0.10)" calcmode="lin" valueType="num">
                                          <p:cBhvr>
                                            <p:cTn id="214" dur="500" autoRev="1" fill="hold">
                                              <p:stCondLst>
                                                <p:cond delay="0"/>
                                              </p:stCondLst>
                                            </p:cTn>
                                            <p:tgtEl>
                                              <p:spTgt spid="11"/>
                                            </p:tgtEl>
                                            <p:attrNameLst>
                                              <p:attrName>ppt_x</p:attrName>
                                            </p:attrNameLst>
                                          </p:cBhvr>
                                        </p:anim>
                                        <p:anim by="(-#ppt_w*0.10)" calcmode="lin" valueType="num">
                                          <p:cBhvr>
                                            <p:cTn id="215" dur="500" autoRev="1" fill="hold">
                                              <p:stCondLst>
                                                <p:cond delay="0"/>
                                              </p:stCondLst>
                                            </p:cTn>
                                            <p:tgtEl>
                                              <p:spTgt spid="11"/>
                                            </p:tgtEl>
                                            <p:attrNameLst>
                                              <p:attrName>ppt_y</p:attrName>
                                            </p:attrNameLst>
                                          </p:cBhvr>
                                        </p:anim>
                                        <p:animRot by="-480000">
                                          <p:cBhvr>
                                            <p:cTn id="216" dur="500" autoRev="1" fill="hold">
                                              <p:stCondLst>
                                                <p:cond delay="0"/>
                                              </p:stCondLst>
                                            </p:cTn>
                                            <p:tgtEl>
                                              <p:spTgt spid="11"/>
                                            </p:tgtEl>
                                            <p:attrNameLst>
                                              <p:attrName>r</p:attrName>
                                            </p:attrNameLst>
                                          </p:cBhvr>
                                        </p:animRot>
                                      </p:childTnLst>
                                    </p:cTn>
                                  </p:par>
                                  <p:par>
                                    <p:cTn id="217" presetID="45" presetClass="entr" presetSubtype="0" fill="hold" grpId="0" nodeType="withEffect">
                                      <p:stCondLst>
                                        <p:cond delay="1000"/>
                                      </p:stCondLst>
                                      <p:iterate type="lt">
                                        <p:tmPct val="10000"/>
                                      </p:iterate>
                                      <p:childTnLst>
                                        <p:set>
                                          <p:cBhvr>
                                            <p:cTn id="218" dur="1" fill="hold">
                                              <p:stCondLst>
                                                <p:cond delay="0"/>
                                              </p:stCondLst>
                                            </p:cTn>
                                            <p:tgtEl>
                                              <p:spTgt spid="73"/>
                                            </p:tgtEl>
                                            <p:attrNameLst>
                                              <p:attrName>style.visibility</p:attrName>
                                            </p:attrNameLst>
                                          </p:cBhvr>
                                          <p:to>
                                            <p:strVal val="visible"/>
                                          </p:to>
                                        </p:set>
                                        <p:animEffect transition="in" filter="fade">
                                          <p:cBhvr>
                                            <p:cTn id="219" dur="1000"/>
                                            <p:tgtEl>
                                              <p:spTgt spid="73"/>
                                            </p:tgtEl>
                                          </p:cBhvr>
                                        </p:animEffect>
                                        <p:anim calcmode="lin" valueType="num">
                                          <p:cBhvr>
                                            <p:cTn id="220" dur="1000" fill="hold"/>
                                            <p:tgtEl>
                                              <p:spTgt spid="73"/>
                                            </p:tgtEl>
                                            <p:attrNameLst>
                                              <p:attrName>ppt_w</p:attrName>
                                            </p:attrNameLst>
                                          </p:cBhvr>
                                          <p:tavLst>
                                            <p:tav tm="0" fmla="#ppt_w*sin(2.5*pi*$)">
                                              <p:val>
                                                <p:fltVal val="0"/>
                                              </p:val>
                                            </p:tav>
                                            <p:tav tm="100000">
                                              <p:val>
                                                <p:fltVal val="1"/>
                                              </p:val>
                                            </p:tav>
                                          </p:tavLst>
                                        </p:anim>
                                        <p:anim calcmode="lin" valueType="num">
                                          <p:cBhvr>
                                            <p:cTn id="221" dur="1000" fill="hold"/>
                                            <p:tgtEl>
                                              <p:spTgt spid="73"/>
                                            </p:tgtEl>
                                            <p:attrNameLst>
                                              <p:attrName>ppt_h</p:attrName>
                                            </p:attrNameLst>
                                          </p:cBhvr>
                                          <p:tavLst>
                                            <p:tav tm="0">
                                              <p:val>
                                                <p:strVal val="#ppt_h"/>
                                              </p:val>
                                            </p:tav>
                                            <p:tav tm="100000">
                                              <p:val>
                                                <p:strVal val="#ppt_h"/>
                                              </p:val>
                                            </p:tav>
                                          </p:tavLst>
                                        </p:anim>
                                      </p:childTnLst>
                                    </p:cTn>
                                  </p:par>
                                  <p:par>
                                    <p:cTn id="222" presetID="36" presetClass="emph" presetSubtype="0" fill="hold" grpId="1" nodeType="withEffect">
                                      <p:stCondLst>
                                        <p:cond delay="1000"/>
                                      </p:stCondLst>
                                      <p:iterate type="lt">
                                        <p:tmPct val="10000"/>
                                      </p:iterate>
                                      <p:childTnLst>
                                        <p:animScale>
                                          <p:cBhvr>
                                            <p:cTn id="223" dur="500" autoRev="1" fill="hold">
                                              <p:stCondLst>
                                                <p:cond delay="0"/>
                                              </p:stCondLst>
                                            </p:cTn>
                                            <p:tgtEl>
                                              <p:spTgt spid="73"/>
                                            </p:tgtEl>
                                          </p:cBhvr>
                                          <p:to x="80000" y="100000"/>
                                        </p:animScale>
                                        <p:anim by="(#ppt_w*0.10)" calcmode="lin" valueType="num">
                                          <p:cBhvr>
                                            <p:cTn id="224" dur="500" autoRev="1" fill="hold">
                                              <p:stCondLst>
                                                <p:cond delay="0"/>
                                              </p:stCondLst>
                                            </p:cTn>
                                            <p:tgtEl>
                                              <p:spTgt spid="73"/>
                                            </p:tgtEl>
                                            <p:attrNameLst>
                                              <p:attrName>ppt_x</p:attrName>
                                            </p:attrNameLst>
                                          </p:cBhvr>
                                        </p:anim>
                                        <p:anim by="(-#ppt_w*0.10)" calcmode="lin" valueType="num">
                                          <p:cBhvr>
                                            <p:cTn id="225" dur="500" autoRev="1" fill="hold">
                                              <p:stCondLst>
                                                <p:cond delay="0"/>
                                              </p:stCondLst>
                                            </p:cTn>
                                            <p:tgtEl>
                                              <p:spTgt spid="73"/>
                                            </p:tgtEl>
                                            <p:attrNameLst>
                                              <p:attrName>ppt_y</p:attrName>
                                            </p:attrNameLst>
                                          </p:cBhvr>
                                        </p:anim>
                                        <p:animRot by="-480000">
                                          <p:cBhvr>
                                            <p:cTn id="226" dur="500" autoRev="1" fill="hold">
                                              <p:stCondLst>
                                                <p:cond delay="0"/>
                                              </p:stCondLst>
                                            </p:cTn>
                                            <p:tgtEl>
                                              <p:spTgt spid="73"/>
                                            </p:tgtEl>
                                            <p:attrNameLst>
                                              <p:attrName>r</p:attrName>
                                            </p:attrNameLst>
                                          </p:cBhvr>
                                        </p:animRot>
                                      </p:childTnLst>
                                    </p:cTn>
                                  </p:par>
                                  <p:par>
                                    <p:cTn id="227" presetID="47" presetClass="entr" presetSubtype="0" fill="hold" grpId="0" nodeType="withEffect">
                                      <p:stCondLst>
                                        <p:cond delay="2000"/>
                                      </p:stCondLst>
                                      <p:childTnLst>
                                        <p:set>
                                          <p:cBhvr>
                                            <p:cTn id="228" dur="1" fill="hold">
                                              <p:stCondLst>
                                                <p:cond delay="0"/>
                                              </p:stCondLst>
                                            </p:cTn>
                                            <p:tgtEl>
                                              <p:spTgt spid="4"/>
                                            </p:tgtEl>
                                            <p:attrNameLst>
                                              <p:attrName>style.visibility</p:attrName>
                                            </p:attrNameLst>
                                          </p:cBhvr>
                                          <p:to>
                                            <p:strVal val="visible"/>
                                          </p:to>
                                        </p:set>
                                        <p:animEffect transition="in" filter="fade">
                                          <p:cBhvr>
                                            <p:cTn id="229" dur="1000"/>
                                            <p:tgtEl>
                                              <p:spTgt spid="4"/>
                                            </p:tgtEl>
                                          </p:cBhvr>
                                        </p:animEffect>
                                        <p:anim calcmode="lin" valueType="num">
                                          <p:cBhvr>
                                            <p:cTn id="230" dur="1000" fill="hold"/>
                                            <p:tgtEl>
                                              <p:spTgt spid="4"/>
                                            </p:tgtEl>
                                            <p:attrNameLst>
                                              <p:attrName>ppt_x</p:attrName>
                                            </p:attrNameLst>
                                          </p:cBhvr>
                                          <p:tavLst>
                                            <p:tav tm="0">
                                              <p:val>
                                                <p:strVal val="#ppt_x"/>
                                              </p:val>
                                            </p:tav>
                                            <p:tav tm="100000">
                                              <p:val>
                                                <p:strVal val="#ppt_x"/>
                                              </p:val>
                                            </p:tav>
                                          </p:tavLst>
                                        </p:anim>
                                        <p:anim calcmode="lin" valueType="num">
                                          <p:cBhvr>
                                            <p:cTn id="231" dur="1000" fill="hold"/>
                                            <p:tgtEl>
                                              <p:spTgt spid="4"/>
                                            </p:tgtEl>
                                            <p:attrNameLst>
                                              <p:attrName>ppt_y</p:attrName>
                                            </p:attrNameLst>
                                          </p:cBhvr>
                                          <p:tavLst>
                                            <p:tav tm="0">
                                              <p:val>
                                                <p:strVal val="#ppt_y-.1"/>
                                              </p:val>
                                            </p:tav>
                                            <p:tav tm="100000">
                                              <p:val>
                                                <p:strVal val="#ppt_y"/>
                                              </p:val>
                                            </p:tav>
                                          </p:tavLst>
                                        </p:anim>
                                      </p:childTnLst>
                                    </p:cTn>
                                  </p:par>
                                  <p:par>
                                    <p:cTn id="232" presetID="22" presetClass="entr" presetSubtype="8" fill="hold" nodeType="withEffect">
                                      <p:stCondLst>
                                        <p:cond delay="3000"/>
                                      </p:stCondLst>
                                      <p:childTnLst>
                                        <p:set>
                                          <p:cBhvr>
                                            <p:cTn id="233" dur="1" fill="hold">
                                              <p:stCondLst>
                                                <p:cond delay="0"/>
                                              </p:stCondLst>
                                            </p:cTn>
                                            <p:tgtEl>
                                              <p:spTgt spid="7"/>
                                            </p:tgtEl>
                                            <p:attrNameLst>
                                              <p:attrName>style.visibility</p:attrName>
                                            </p:attrNameLst>
                                          </p:cBhvr>
                                          <p:to>
                                            <p:strVal val="visible"/>
                                          </p:to>
                                        </p:set>
                                        <p:animEffect transition="in" filter="wipe(left)">
                                          <p:cBhvr>
                                            <p:cTn id="234" dur="1250"/>
                                            <p:tgtEl>
                                              <p:spTgt spid="7"/>
                                            </p:tgtEl>
                                          </p:cBhvr>
                                        </p:animEffect>
                                      </p:childTnLst>
                                    </p:cTn>
                                  </p:par>
                                  <p:par>
                                    <p:cTn id="235" presetID="45" presetClass="entr" presetSubtype="0" fill="hold" grpId="0" nodeType="withEffect">
                                      <p:stCondLst>
                                        <p:cond delay="4000"/>
                                      </p:stCondLst>
                                      <p:iterate type="lt">
                                        <p:tmPct val="10000"/>
                                      </p:iterate>
                                      <p:childTnLst>
                                        <p:set>
                                          <p:cBhvr>
                                            <p:cTn id="236" dur="1" fill="hold">
                                              <p:stCondLst>
                                                <p:cond delay="0"/>
                                              </p:stCondLst>
                                            </p:cTn>
                                            <p:tgtEl>
                                              <p:spTgt spid="2"/>
                                            </p:tgtEl>
                                            <p:attrNameLst>
                                              <p:attrName>style.visibility</p:attrName>
                                            </p:attrNameLst>
                                          </p:cBhvr>
                                          <p:to>
                                            <p:strVal val="visible"/>
                                          </p:to>
                                        </p:set>
                                        <p:animEffect transition="in" filter="fade">
                                          <p:cBhvr>
                                            <p:cTn id="237" dur="1000"/>
                                            <p:tgtEl>
                                              <p:spTgt spid="2"/>
                                            </p:tgtEl>
                                          </p:cBhvr>
                                        </p:animEffect>
                                        <p:anim calcmode="lin" valueType="num">
                                          <p:cBhvr>
                                            <p:cTn id="238" dur="1000" fill="hold"/>
                                            <p:tgtEl>
                                              <p:spTgt spid="2"/>
                                            </p:tgtEl>
                                            <p:attrNameLst>
                                              <p:attrName>ppt_w</p:attrName>
                                            </p:attrNameLst>
                                          </p:cBhvr>
                                          <p:tavLst>
                                            <p:tav tm="0" fmla="#ppt_w*sin(2.5*pi*$)">
                                              <p:val>
                                                <p:fltVal val="0"/>
                                              </p:val>
                                            </p:tav>
                                            <p:tav tm="100000">
                                              <p:val>
                                                <p:fltVal val="1"/>
                                              </p:val>
                                            </p:tav>
                                          </p:tavLst>
                                        </p:anim>
                                        <p:anim calcmode="lin" valueType="num">
                                          <p:cBhvr>
                                            <p:cTn id="239" dur="1000" fill="hold"/>
                                            <p:tgtEl>
                                              <p:spTgt spid="2"/>
                                            </p:tgtEl>
                                            <p:attrNameLst>
                                              <p:attrName>ppt_h</p:attrName>
                                            </p:attrNameLst>
                                          </p:cBhvr>
                                          <p:tavLst>
                                            <p:tav tm="0">
                                              <p:val>
                                                <p:strVal val="#ppt_h"/>
                                              </p:val>
                                            </p:tav>
                                            <p:tav tm="100000">
                                              <p:val>
                                                <p:strVal val="#ppt_h"/>
                                              </p:val>
                                            </p:tav>
                                          </p:tavLst>
                                        </p:anim>
                                      </p:childTnLst>
                                    </p:cTn>
                                  </p:par>
                                  <p:par>
                                    <p:cTn id="240" presetID="36" presetClass="emph" presetSubtype="0" fill="hold" grpId="1" nodeType="withEffect">
                                      <p:stCondLst>
                                        <p:cond delay="4000"/>
                                      </p:stCondLst>
                                      <p:iterate type="lt">
                                        <p:tmPct val="10000"/>
                                      </p:iterate>
                                      <p:childTnLst>
                                        <p:animScale>
                                          <p:cBhvr>
                                            <p:cTn id="241" dur="500" autoRev="1" fill="hold">
                                              <p:stCondLst>
                                                <p:cond delay="0"/>
                                              </p:stCondLst>
                                            </p:cTn>
                                            <p:tgtEl>
                                              <p:spTgt spid="2"/>
                                            </p:tgtEl>
                                          </p:cBhvr>
                                          <p:to x="80000" y="100000"/>
                                        </p:animScale>
                                        <p:anim by="(#ppt_w*0.10)" calcmode="lin" valueType="num">
                                          <p:cBhvr>
                                            <p:cTn id="242" dur="500" autoRev="1" fill="hold">
                                              <p:stCondLst>
                                                <p:cond delay="0"/>
                                              </p:stCondLst>
                                            </p:cTn>
                                            <p:tgtEl>
                                              <p:spTgt spid="2"/>
                                            </p:tgtEl>
                                            <p:attrNameLst>
                                              <p:attrName>ppt_x</p:attrName>
                                            </p:attrNameLst>
                                          </p:cBhvr>
                                        </p:anim>
                                        <p:anim by="(-#ppt_w*0.10)" calcmode="lin" valueType="num">
                                          <p:cBhvr>
                                            <p:cTn id="243" dur="500" autoRev="1" fill="hold">
                                              <p:stCondLst>
                                                <p:cond delay="0"/>
                                              </p:stCondLst>
                                            </p:cTn>
                                            <p:tgtEl>
                                              <p:spTgt spid="2"/>
                                            </p:tgtEl>
                                            <p:attrNameLst>
                                              <p:attrName>ppt_y</p:attrName>
                                            </p:attrNameLst>
                                          </p:cBhvr>
                                        </p:anim>
                                        <p:animRot by="-480000">
                                          <p:cBhvr>
                                            <p:cTn id="244" dur="500" autoRev="1" fill="hold">
                                              <p:stCondLst>
                                                <p:cond delay="0"/>
                                              </p:stCondLst>
                                            </p:cTn>
                                            <p:tgtEl>
                                              <p:spTgt spid="2"/>
                                            </p:tgtEl>
                                            <p:attrNameLst>
                                              <p:attrName>r</p:attrName>
                                            </p:attrNameLst>
                                          </p:cBhvr>
                                        </p:animRot>
                                      </p:childTnLst>
                                    </p:cTn>
                                  </p:par>
                                  <p:par>
                                    <p:cTn id="245" presetID="2" presetClass="entr" presetSubtype="2" fill="hold" grpId="0" nodeType="withEffect">
                                      <p:stCondLst>
                                        <p:cond delay="4750"/>
                                      </p:stCondLst>
                                      <p:childTnLst>
                                        <p:set>
                                          <p:cBhvr>
                                            <p:cTn id="246" dur="1" fill="hold">
                                              <p:stCondLst>
                                                <p:cond delay="0"/>
                                              </p:stCondLst>
                                            </p:cTn>
                                            <p:tgtEl>
                                              <p:spTgt spid="3"/>
                                            </p:tgtEl>
                                            <p:attrNameLst>
                                              <p:attrName>style.visibility</p:attrName>
                                            </p:attrNameLst>
                                          </p:cBhvr>
                                          <p:to>
                                            <p:strVal val="visible"/>
                                          </p:to>
                                        </p:set>
                                        <p:anim calcmode="lin" valueType="num">
                                          <p:cBhvr additive="base">
                                            <p:cTn id="247" dur="1000" fill="hold"/>
                                            <p:tgtEl>
                                              <p:spTgt spid="3"/>
                                            </p:tgtEl>
                                            <p:attrNameLst>
                                              <p:attrName>ppt_x</p:attrName>
                                            </p:attrNameLst>
                                          </p:cBhvr>
                                          <p:tavLst>
                                            <p:tav tm="0">
                                              <p:val>
                                                <p:strVal val="1+#ppt_w/2"/>
                                              </p:val>
                                            </p:tav>
                                            <p:tav tm="100000">
                                              <p:val>
                                                <p:strVal val="#ppt_x"/>
                                              </p:val>
                                            </p:tav>
                                          </p:tavLst>
                                        </p:anim>
                                        <p:anim calcmode="lin" valueType="num">
                                          <p:cBhvr additive="base">
                                            <p:cTn id="248" dur="1000" fill="hold"/>
                                            <p:tgtEl>
                                              <p:spTgt spid="3"/>
                                            </p:tgtEl>
                                            <p:attrNameLst>
                                              <p:attrName>ppt_y</p:attrName>
                                            </p:attrNameLst>
                                          </p:cBhvr>
                                          <p:tavLst>
                                            <p:tav tm="0">
                                              <p:val>
                                                <p:strVal val="#ppt_y"/>
                                              </p:val>
                                            </p:tav>
                                            <p:tav tm="100000">
                                              <p:val>
                                                <p:strVal val="#ppt_y"/>
                                              </p:val>
                                            </p:tav>
                                          </p:tavLst>
                                        </p:anim>
                                      </p:childTnLst>
                                    </p:cTn>
                                  </p:par>
                                  <p:par>
                                    <p:cTn id="249" presetID="2" presetClass="entr" presetSubtype="2" fill="hold" grpId="0" nodeType="withEffect">
                                      <p:stCondLst>
                                        <p:cond delay="5000"/>
                                      </p:stCondLst>
                                      <p:childTnLst>
                                        <p:set>
                                          <p:cBhvr>
                                            <p:cTn id="250" dur="1" fill="hold">
                                              <p:stCondLst>
                                                <p:cond delay="0"/>
                                              </p:stCondLst>
                                            </p:cTn>
                                            <p:tgtEl>
                                              <p:spTgt spid="9"/>
                                            </p:tgtEl>
                                            <p:attrNameLst>
                                              <p:attrName>style.visibility</p:attrName>
                                            </p:attrNameLst>
                                          </p:cBhvr>
                                          <p:to>
                                            <p:strVal val="visible"/>
                                          </p:to>
                                        </p:set>
                                        <p:anim calcmode="lin" valueType="num">
                                          <p:cBhvr additive="base">
                                            <p:cTn id="251" dur="1000" fill="hold"/>
                                            <p:tgtEl>
                                              <p:spTgt spid="9"/>
                                            </p:tgtEl>
                                            <p:attrNameLst>
                                              <p:attrName>ppt_x</p:attrName>
                                            </p:attrNameLst>
                                          </p:cBhvr>
                                          <p:tavLst>
                                            <p:tav tm="0">
                                              <p:val>
                                                <p:strVal val="1+#ppt_w/2"/>
                                              </p:val>
                                            </p:tav>
                                            <p:tav tm="100000">
                                              <p:val>
                                                <p:strVal val="#ppt_x"/>
                                              </p:val>
                                            </p:tav>
                                          </p:tavLst>
                                        </p:anim>
                                        <p:anim calcmode="lin" valueType="num">
                                          <p:cBhvr additive="base">
                                            <p:cTn id="252" dur="1000" fill="hold"/>
                                            <p:tgtEl>
                                              <p:spTgt spid="9"/>
                                            </p:tgtEl>
                                            <p:attrNameLst>
                                              <p:attrName>ppt_y</p:attrName>
                                            </p:attrNameLst>
                                          </p:cBhvr>
                                          <p:tavLst>
                                            <p:tav tm="0">
                                              <p:val>
                                                <p:strVal val="#ppt_y"/>
                                              </p:val>
                                            </p:tav>
                                            <p:tav tm="100000">
                                              <p:val>
                                                <p:strVal val="#ppt_y"/>
                                              </p:val>
                                            </p:tav>
                                          </p:tavLst>
                                        </p:anim>
                                      </p:childTnLst>
                                    </p:cTn>
                                  </p:par>
                                  <p:par>
                                    <p:cTn id="253" presetID="2" presetClass="entr" presetSubtype="2" fill="hold" grpId="0" nodeType="withEffect">
                                      <p:stCondLst>
                                        <p:cond delay="5250"/>
                                      </p:stCondLst>
                                      <p:childTnLst>
                                        <p:set>
                                          <p:cBhvr>
                                            <p:cTn id="254" dur="1" fill="hold">
                                              <p:stCondLst>
                                                <p:cond delay="0"/>
                                              </p:stCondLst>
                                            </p:cTn>
                                            <p:tgtEl>
                                              <p:spTgt spid="10"/>
                                            </p:tgtEl>
                                            <p:attrNameLst>
                                              <p:attrName>style.visibility</p:attrName>
                                            </p:attrNameLst>
                                          </p:cBhvr>
                                          <p:to>
                                            <p:strVal val="visible"/>
                                          </p:to>
                                        </p:set>
                                        <p:anim calcmode="lin" valueType="num">
                                          <p:cBhvr additive="base">
                                            <p:cTn id="255" dur="1000" fill="hold"/>
                                            <p:tgtEl>
                                              <p:spTgt spid="10"/>
                                            </p:tgtEl>
                                            <p:attrNameLst>
                                              <p:attrName>ppt_x</p:attrName>
                                            </p:attrNameLst>
                                          </p:cBhvr>
                                          <p:tavLst>
                                            <p:tav tm="0">
                                              <p:val>
                                                <p:strVal val="1+#ppt_w/2"/>
                                              </p:val>
                                            </p:tav>
                                            <p:tav tm="100000">
                                              <p:val>
                                                <p:strVal val="#ppt_x"/>
                                              </p:val>
                                            </p:tav>
                                          </p:tavLst>
                                        </p:anim>
                                        <p:anim calcmode="lin" valueType="num">
                                          <p:cBhvr additive="base">
                                            <p:cTn id="256" dur="1000" fill="hold"/>
                                            <p:tgtEl>
                                              <p:spTgt spid="10"/>
                                            </p:tgtEl>
                                            <p:attrNameLst>
                                              <p:attrName>ppt_y</p:attrName>
                                            </p:attrNameLst>
                                          </p:cBhvr>
                                          <p:tavLst>
                                            <p:tav tm="0">
                                              <p:val>
                                                <p:strVal val="#ppt_y"/>
                                              </p:val>
                                            </p:tav>
                                            <p:tav tm="100000">
                                              <p:val>
                                                <p:strVal val="#ppt_y"/>
                                              </p:val>
                                            </p:tav>
                                          </p:tavLst>
                                        </p:anim>
                                      </p:childTnLst>
                                    </p:cTn>
                                  </p:par>
                                  <p:par>
                                    <p:cTn id="257" presetID="2" presetClass="entr" presetSubtype="2" fill="hold" grpId="0" nodeType="withEffect">
                                      <p:stCondLst>
                                        <p:cond delay="5500"/>
                                      </p:stCondLst>
                                      <p:childTnLst>
                                        <p:set>
                                          <p:cBhvr>
                                            <p:cTn id="258" dur="1" fill="hold">
                                              <p:stCondLst>
                                                <p:cond delay="0"/>
                                              </p:stCondLst>
                                            </p:cTn>
                                            <p:tgtEl>
                                              <p:spTgt spid="76"/>
                                            </p:tgtEl>
                                            <p:attrNameLst>
                                              <p:attrName>style.visibility</p:attrName>
                                            </p:attrNameLst>
                                          </p:cBhvr>
                                          <p:to>
                                            <p:strVal val="visible"/>
                                          </p:to>
                                        </p:set>
                                        <p:anim calcmode="lin" valueType="num">
                                          <p:cBhvr additive="base">
                                            <p:cTn id="259" dur="1000" fill="hold"/>
                                            <p:tgtEl>
                                              <p:spTgt spid="76"/>
                                            </p:tgtEl>
                                            <p:attrNameLst>
                                              <p:attrName>ppt_x</p:attrName>
                                            </p:attrNameLst>
                                          </p:cBhvr>
                                          <p:tavLst>
                                            <p:tav tm="0">
                                              <p:val>
                                                <p:strVal val="1+#ppt_w/2"/>
                                              </p:val>
                                            </p:tav>
                                            <p:tav tm="100000">
                                              <p:val>
                                                <p:strVal val="#ppt_x"/>
                                              </p:val>
                                            </p:tav>
                                          </p:tavLst>
                                        </p:anim>
                                        <p:anim calcmode="lin" valueType="num">
                                          <p:cBhvr additive="base">
                                            <p:cTn id="260" dur="1000" fill="hold"/>
                                            <p:tgtEl>
                                              <p:spTgt spid="76"/>
                                            </p:tgtEl>
                                            <p:attrNameLst>
                                              <p:attrName>ppt_y</p:attrName>
                                            </p:attrNameLst>
                                          </p:cBhvr>
                                          <p:tavLst>
                                            <p:tav tm="0">
                                              <p:val>
                                                <p:strVal val="#ppt_y"/>
                                              </p:val>
                                            </p:tav>
                                            <p:tav tm="100000">
                                              <p:val>
                                                <p:strVal val="#ppt_y"/>
                                              </p:val>
                                            </p:tav>
                                          </p:tavLst>
                                        </p:anim>
                                      </p:childTnLst>
                                    </p:cTn>
                                  </p:par>
                                  <p:par>
                                    <p:cTn id="261" presetID="2" presetClass="entr" presetSubtype="2" fill="hold" grpId="0" nodeType="withEffect">
                                      <p:stCondLst>
                                        <p:cond delay="5750"/>
                                      </p:stCondLst>
                                      <p:childTnLst>
                                        <p:set>
                                          <p:cBhvr>
                                            <p:cTn id="262" dur="1" fill="hold">
                                              <p:stCondLst>
                                                <p:cond delay="0"/>
                                              </p:stCondLst>
                                            </p:cTn>
                                            <p:tgtEl>
                                              <p:spTgt spid="78"/>
                                            </p:tgtEl>
                                            <p:attrNameLst>
                                              <p:attrName>style.visibility</p:attrName>
                                            </p:attrNameLst>
                                          </p:cBhvr>
                                          <p:to>
                                            <p:strVal val="visible"/>
                                          </p:to>
                                        </p:set>
                                        <p:anim calcmode="lin" valueType="num">
                                          <p:cBhvr additive="base">
                                            <p:cTn id="263" dur="1000" fill="hold"/>
                                            <p:tgtEl>
                                              <p:spTgt spid="78"/>
                                            </p:tgtEl>
                                            <p:attrNameLst>
                                              <p:attrName>ppt_x</p:attrName>
                                            </p:attrNameLst>
                                          </p:cBhvr>
                                          <p:tavLst>
                                            <p:tav tm="0">
                                              <p:val>
                                                <p:strVal val="1+#ppt_w/2"/>
                                              </p:val>
                                            </p:tav>
                                            <p:tav tm="100000">
                                              <p:val>
                                                <p:strVal val="#ppt_x"/>
                                              </p:val>
                                            </p:tav>
                                          </p:tavLst>
                                        </p:anim>
                                        <p:anim calcmode="lin" valueType="num">
                                          <p:cBhvr additive="base">
                                            <p:cTn id="264" dur="1000" fill="hold"/>
                                            <p:tgtEl>
                                              <p:spTgt spid="78"/>
                                            </p:tgtEl>
                                            <p:attrNameLst>
                                              <p:attrName>ppt_y</p:attrName>
                                            </p:attrNameLst>
                                          </p:cBhvr>
                                          <p:tavLst>
                                            <p:tav tm="0">
                                              <p:val>
                                                <p:strVal val="#ppt_y"/>
                                              </p:val>
                                            </p:tav>
                                            <p:tav tm="100000">
                                              <p:val>
                                                <p:strVal val="#ppt_y"/>
                                              </p:val>
                                            </p:tav>
                                          </p:tavLst>
                                        </p:anim>
                                      </p:childTnLst>
                                    </p:cTn>
                                  </p:par>
                                  <p:par>
                                    <p:cTn id="265" presetID="2" presetClass="entr" presetSubtype="2" fill="hold" grpId="0" nodeType="withEffect">
                                      <p:stCondLst>
                                        <p:cond delay="6000"/>
                                      </p:stCondLst>
                                      <p:childTnLst>
                                        <p:set>
                                          <p:cBhvr>
                                            <p:cTn id="266" dur="1" fill="hold">
                                              <p:stCondLst>
                                                <p:cond delay="0"/>
                                              </p:stCondLst>
                                            </p:cTn>
                                            <p:tgtEl>
                                              <p:spTgt spid="65"/>
                                            </p:tgtEl>
                                            <p:attrNameLst>
                                              <p:attrName>style.visibility</p:attrName>
                                            </p:attrNameLst>
                                          </p:cBhvr>
                                          <p:to>
                                            <p:strVal val="visible"/>
                                          </p:to>
                                        </p:set>
                                        <p:anim calcmode="lin" valueType="num">
                                          <p:cBhvr additive="base">
                                            <p:cTn id="267" dur="1000" fill="hold"/>
                                            <p:tgtEl>
                                              <p:spTgt spid="65"/>
                                            </p:tgtEl>
                                            <p:attrNameLst>
                                              <p:attrName>ppt_x</p:attrName>
                                            </p:attrNameLst>
                                          </p:cBhvr>
                                          <p:tavLst>
                                            <p:tav tm="0">
                                              <p:val>
                                                <p:strVal val="1+#ppt_w/2"/>
                                              </p:val>
                                            </p:tav>
                                            <p:tav tm="100000">
                                              <p:val>
                                                <p:strVal val="#ppt_x"/>
                                              </p:val>
                                            </p:tav>
                                          </p:tavLst>
                                        </p:anim>
                                        <p:anim calcmode="lin" valueType="num">
                                          <p:cBhvr additive="base">
                                            <p:cTn id="268" dur="1000" fill="hold"/>
                                            <p:tgtEl>
                                              <p:spTgt spid="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2" grpId="1"/>
          <p:bldP spid="3" grpId="0"/>
          <p:bldP spid="11" grpId="0"/>
          <p:bldP spid="11" grpId="1"/>
          <p:bldP spid="14" grpId="0" animBg="1"/>
          <p:bldP spid="9" grpId="0"/>
          <p:bldP spid="10" grpId="0"/>
          <p:bldP spid="73" grpId="0"/>
          <p:bldP spid="73" grpId="1"/>
          <p:bldP spid="76" grpId="0"/>
          <p:bldP spid="78" grpId="0"/>
          <p:bldP spid="22" grpId="0" animBg="1"/>
          <p:bldP spid="16" grpId="0" animBg="1"/>
          <p:bldP spid="17" grpId="0" animBg="1"/>
          <p:bldP spid="18" grpId="0" animBg="1"/>
          <p:bldP spid="19" grpId="0" animBg="1"/>
          <p:bldP spid="20" grpId="0" animBg="1"/>
          <p:bldP spid="21"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1" name="直接连接符 40"/>
          <p:cNvCxnSpPr/>
          <p:nvPr/>
        </p:nvCxnSpPr>
        <p:spPr>
          <a:xfrm>
            <a:off x="6486665" y="4178813"/>
            <a:ext cx="38520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42" name="MH_Other_1"/>
          <p:cNvSpPr/>
          <p:nvPr>
            <p:custDataLst>
              <p:tags r:id="rId1"/>
            </p:custDataLst>
          </p:nvPr>
        </p:nvSpPr>
        <p:spPr>
          <a:xfrm rot="8100000">
            <a:off x="4833569" y="3338867"/>
            <a:ext cx="190123" cy="2212621"/>
          </a:xfrm>
          <a:prstGeom prst="triangle">
            <a:avLst/>
          </a:prstGeom>
          <a:solidFill>
            <a:schemeClr val="bg1">
              <a:lumMod val="85000"/>
            </a:schemeClr>
          </a:solidFill>
          <a:ln w="25400" cap="flat" cmpd="sng" algn="ctr">
            <a:noFill/>
            <a:prstDash val="solid"/>
          </a:ln>
          <a:effectLst>
            <a:innerShdw blurRad="114300">
              <a:prstClr val="black">
                <a:alpha val="28000"/>
              </a:prstClr>
            </a:innerShdw>
          </a:effectLst>
        </p:spPr>
        <p:txBody>
          <a:bodyPr anchor="ctr"/>
          <a:lstStyle/>
          <a:p>
            <a:pPr algn="ctr">
              <a:defRPr/>
            </a:pPr>
            <a:endParaRPr lang="en-US" sz="1350" kern="0">
              <a:solidFill>
                <a:sysClr val="window" lastClr="FFFFFF"/>
              </a:solidFill>
              <a:latin typeface="+mn-ea"/>
            </a:endParaRPr>
          </a:p>
        </p:txBody>
      </p:sp>
      <p:sp>
        <p:nvSpPr>
          <p:cNvPr id="43" name="MH_Other_6"/>
          <p:cNvSpPr/>
          <p:nvPr>
            <p:custDataLst>
              <p:tags r:id="rId2"/>
            </p:custDataLst>
          </p:nvPr>
        </p:nvSpPr>
        <p:spPr>
          <a:xfrm>
            <a:off x="4919684" y="4488767"/>
            <a:ext cx="960424" cy="959261"/>
          </a:xfrm>
          <a:prstGeom prst="ellipse">
            <a:avLst/>
          </a:prstGeom>
          <a:solidFill>
            <a:schemeClr val="accent1"/>
          </a:solidFill>
          <a:ln w="25400" cap="flat" cmpd="sng" algn="ctr">
            <a:noFill/>
            <a:prstDash val="solid"/>
          </a:ln>
          <a:effectLst/>
        </p:spPr>
        <p:txBody>
          <a:bodyPr lIns="0" tIns="0" rIns="0" bIns="0" anchor="ctr">
            <a:normAutofit/>
          </a:bodyPr>
          <a:lstStyle/>
          <a:p>
            <a:pPr algn="ctr">
              <a:defRPr/>
            </a:pPr>
            <a:endParaRPr lang="en-US" sz="1350" kern="0">
              <a:solidFill>
                <a:sysClr val="window" lastClr="FFFFFF"/>
              </a:solidFill>
              <a:latin typeface="+mn-ea"/>
            </a:endParaRPr>
          </a:p>
        </p:txBody>
      </p:sp>
      <p:sp>
        <p:nvSpPr>
          <p:cNvPr id="44" name="MH_SubTitle_3"/>
          <p:cNvSpPr/>
          <p:nvPr>
            <p:custDataLst>
              <p:tags r:id="rId3"/>
            </p:custDataLst>
          </p:nvPr>
        </p:nvSpPr>
        <p:spPr>
          <a:xfrm>
            <a:off x="4980220" y="4548139"/>
            <a:ext cx="839353" cy="840517"/>
          </a:xfrm>
          <a:prstGeom prst="ellipse">
            <a:avLst/>
          </a:prstGeom>
          <a:solidFill>
            <a:sysClr val="window" lastClr="FFFFFF"/>
          </a:solidFill>
          <a:ln w="25400" cap="flat" cmpd="sng" algn="ctr">
            <a:noFill/>
            <a:prstDash val="solid"/>
          </a:ln>
          <a:effectLst/>
        </p:spPr>
        <p:txBody>
          <a:bodyPr lIns="0" tIns="288000" rIns="0" bIns="0" anchor="ctr">
            <a:normAutofit/>
          </a:bodyPr>
          <a:lstStyle/>
          <a:p>
            <a:pPr algn="ctr">
              <a:defRPr/>
            </a:pPr>
            <a:r>
              <a:rPr lang="zh-CN" altLang="en-US" sz="1600" kern="0" dirty="0" smtClean="0">
                <a:solidFill>
                  <a:srgbClr val="000000"/>
                </a:solidFill>
                <a:latin typeface="+mn-ea"/>
              </a:rPr>
              <a:t>标题</a:t>
            </a:r>
            <a:endParaRPr lang="en-US" sz="1600" kern="0" dirty="0">
              <a:solidFill>
                <a:srgbClr val="000000"/>
              </a:solidFill>
              <a:latin typeface="+mn-ea"/>
            </a:endParaRPr>
          </a:p>
        </p:txBody>
      </p:sp>
      <p:sp>
        <p:nvSpPr>
          <p:cNvPr id="45" name="MH_Other_9"/>
          <p:cNvSpPr/>
          <p:nvPr>
            <p:custDataLst>
              <p:tags r:id="rId4"/>
            </p:custDataLst>
          </p:nvPr>
        </p:nvSpPr>
        <p:spPr>
          <a:xfrm>
            <a:off x="5046577" y="4593541"/>
            <a:ext cx="706640" cy="252620"/>
          </a:xfrm>
          <a:custGeom>
            <a:avLst/>
            <a:gdLst/>
            <a:ahLst/>
            <a:cxnLst/>
            <a:rect l="l" t="t" r="r" b="b"/>
            <a:pathLst>
              <a:path w="1538370" h="548701">
                <a:moveTo>
                  <a:pt x="769185" y="0"/>
                </a:moveTo>
                <a:cubicBezTo>
                  <a:pt x="1125831" y="0"/>
                  <a:pt x="1428933" y="229248"/>
                  <a:pt x="1538370" y="548701"/>
                </a:cubicBezTo>
                <a:lnTo>
                  <a:pt x="0" y="548701"/>
                </a:lnTo>
                <a:cubicBezTo>
                  <a:pt x="109438" y="229248"/>
                  <a:pt x="412539" y="0"/>
                  <a:pt x="769185" y="0"/>
                </a:cubicBezTo>
                <a:close/>
              </a:path>
            </a:pathLst>
          </a:custGeom>
          <a:solidFill>
            <a:schemeClr val="accent2"/>
          </a:solidFill>
          <a:ln w="25400" cap="flat" cmpd="sng" algn="ctr">
            <a:noFill/>
            <a:prstDash val="solid"/>
          </a:ln>
          <a:effectLst/>
        </p:spPr>
        <p:txBody>
          <a:bodyPr lIns="72000" tIns="72000" anchor="ctr"/>
          <a:lstStyle/>
          <a:p>
            <a:pPr algn="ctr">
              <a:defRPr/>
            </a:pPr>
            <a:r>
              <a:rPr lang="en-US" sz="1600" kern="0" dirty="0">
                <a:solidFill>
                  <a:srgbClr val="FFFFFF"/>
                </a:solidFill>
                <a:latin typeface="+mj-lt"/>
              </a:rPr>
              <a:t>03</a:t>
            </a:r>
          </a:p>
        </p:txBody>
      </p:sp>
      <p:sp>
        <p:nvSpPr>
          <p:cNvPr id="46" name="Rectangle 50"/>
          <p:cNvSpPr/>
          <p:nvPr/>
        </p:nvSpPr>
        <p:spPr>
          <a:xfrm>
            <a:off x="6062880" y="4616242"/>
            <a:ext cx="4191000" cy="553998"/>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添加内容文字添加内容文字添加内容文字添加内容文字</a:t>
            </a:r>
            <a:r>
              <a:rPr lang="zh-CN" altLang="en-US" sz="1000" dirty="0" smtClean="0">
                <a:solidFill>
                  <a:schemeClr val="accent1"/>
                </a:solidFill>
                <a:latin typeface="+mn-ea"/>
              </a:rPr>
              <a:t>添加</a:t>
            </a:r>
            <a:r>
              <a:rPr lang="zh-CN" altLang="en-US" sz="1000" dirty="0">
                <a:solidFill>
                  <a:schemeClr val="accent1"/>
                </a:solidFill>
                <a:latin typeface="+mn-ea"/>
              </a:rPr>
              <a:t>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cxnSp>
        <p:nvCxnSpPr>
          <p:cNvPr id="47" name="直接连接符 46"/>
          <p:cNvCxnSpPr/>
          <p:nvPr/>
        </p:nvCxnSpPr>
        <p:spPr>
          <a:xfrm>
            <a:off x="5838665" y="5214091"/>
            <a:ext cx="45000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4" name="MH_Other_3"/>
          <p:cNvSpPr/>
          <p:nvPr>
            <p:custDataLst>
              <p:tags r:id="rId5"/>
            </p:custDataLst>
          </p:nvPr>
        </p:nvSpPr>
        <p:spPr>
          <a:xfrm rot="5400000">
            <a:off x="4975958" y="2744684"/>
            <a:ext cx="190123" cy="2212621"/>
          </a:xfrm>
          <a:prstGeom prst="triangle">
            <a:avLst/>
          </a:prstGeom>
          <a:solidFill>
            <a:schemeClr val="bg1">
              <a:lumMod val="85000"/>
            </a:schemeClr>
          </a:solidFill>
          <a:ln w="25400" cap="flat" cmpd="sng" algn="ctr">
            <a:noFill/>
            <a:prstDash val="solid"/>
          </a:ln>
          <a:effectLst>
            <a:innerShdw blurRad="114300">
              <a:prstClr val="black">
                <a:alpha val="28000"/>
              </a:prstClr>
            </a:innerShdw>
          </a:effectLst>
        </p:spPr>
        <p:txBody>
          <a:bodyPr anchor="ctr"/>
          <a:lstStyle/>
          <a:p>
            <a:pPr algn="ctr">
              <a:defRPr/>
            </a:pPr>
            <a:endParaRPr lang="en-US" sz="1350" kern="0">
              <a:solidFill>
                <a:sysClr val="window" lastClr="FFFFFF"/>
              </a:solidFill>
              <a:latin typeface="+mn-ea"/>
            </a:endParaRPr>
          </a:p>
        </p:txBody>
      </p:sp>
      <p:sp>
        <p:nvSpPr>
          <p:cNvPr id="35" name="MH_Other_4"/>
          <p:cNvSpPr/>
          <p:nvPr>
            <p:custDataLst>
              <p:tags r:id="rId6"/>
            </p:custDataLst>
          </p:nvPr>
        </p:nvSpPr>
        <p:spPr>
          <a:xfrm>
            <a:off x="5583251" y="3374674"/>
            <a:ext cx="960424" cy="960425"/>
          </a:xfrm>
          <a:prstGeom prst="ellipse">
            <a:avLst/>
          </a:prstGeom>
          <a:solidFill>
            <a:schemeClr val="accent1"/>
          </a:solidFill>
          <a:ln w="25400" cap="flat" cmpd="sng" algn="ctr">
            <a:noFill/>
            <a:prstDash val="solid"/>
          </a:ln>
          <a:effectLst/>
        </p:spPr>
        <p:txBody>
          <a:bodyPr lIns="0" tIns="0" rIns="0" bIns="0" anchor="ctr">
            <a:normAutofit/>
          </a:bodyPr>
          <a:lstStyle/>
          <a:p>
            <a:pPr algn="ctr">
              <a:defRPr/>
            </a:pPr>
            <a:endParaRPr lang="en-US" sz="1350" kern="0">
              <a:solidFill>
                <a:sysClr val="window" lastClr="FFFFFF"/>
              </a:solidFill>
              <a:latin typeface="+mn-ea"/>
            </a:endParaRPr>
          </a:p>
        </p:txBody>
      </p:sp>
      <p:sp>
        <p:nvSpPr>
          <p:cNvPr id="36" name="MH_SubTitle_2"/>
          <p:cNvSpPr/>
          <p:nvPr>
            <p:custDataLst>
              <p:tags r:id="rId7"/>
            </p:custDataLst>
          </p:nvPr>
        </p:nvSpPr>
        <p:spPr>
          <a:xfrm>
            <a:off x="5642622" y="3434047"/>
            <a:ext cx="840517" cy="840517"/>
          </a:xfrm>
          <a:prstGeom prst="ellipse">
            <a:avLst/>
          </a:prstGeom>
          <a:solidFill>
            <a:sysClr val="window" lastClr="FFFFFF"/>
          </a:solidFill>
          <a:ln w="25400" cap="flat" cmpd="sng" algn="ctr">
            <a:noFill/>
            <a:prstDash val="solid"/>
          </a:ln>
          <a:effectLst/>
        </p:spPr>
        <p:txBody>
          <a:bodyPr lIns="0" tIns="288000" rIns="0" bIns="0" anchor="ctr">
            <a:normAutofit/>
          </a:bodyPr>
          <a:lstStyle/>
          <a:p>
            <a:pPr algn="ctr">
              <a:defRPr/>
            </a:pPr>
            <a:r>
              <a:rPr lang="zh-CN" altLang="en-US" sz="1600" kern="0" dirty="0" smtClean="0">
                <a:solidFill>
                  <a:srgbClr val="000000"/>
                </a:solidFill>
                <a:latin typeface="+mn-ea"/>
              </a:rPr>
              <a:t>标题</a:t>
            </a:r>
            <a:endParaRPr lang="en-US" sz="1600" kern="0" dirty="0">
              <a:solidFill>
                <a:srgbClr val="000000"/>
              </a:solidFill>
              <a:latin typeface="+mn-ea"/>
            </a:endParaRPr>
          </a:p>
        </p:txBody>
      </p:sp>
      <p:sp>
        <p:nvSpPr>
          <p:cNvPr id="37" name="MH_Other_7"/>
          <p:cNvSpPr/>
          <p:nvPr>
            <p:custDataLst>
              <p:tags r:id="rId8"/>
            </p:custDataLst>
          </p:nvPr>
        </p:nvSpPr>
        <p:spPr>
          <a:xfrm>
            <a:off x="5710143" y="3479447"/>
            <a:ext cx="706640" cy="252621"/>
          </a:xfrm>
          <a:custGeom>
            <a:avLst/>
            <a:gdLst/>
            <a:ahLst/>
            <a:cxnLst/>
            <a:rect l="l" t="t" r="r" b="b"/>
            <a:pathLst>
              <a:path w="1538370" h="548701">
                <a:moveTo>
                  <a:pt x="769185" y="0"/>
                </a:moveTo>
                <a:cubicBezTo>
                  <a:pt x="1125831" y="0"/>
                  <a:pt x="1428933" y="229248"/>
                  <a:pt x="1538370" y="548701"/>
                </a:cubicBezTo>
                <a:lnTo>
                  <a:pt x="0" y="548701"/>
                </a:lnTo>
                <a:cubicBezTo>
                  <a:pt x="109438" y="229248"/>
                  <a:pt x="412539" y="0"/>
                  <a:pt x="769185" y="0"/>
                </a:cubicBezTo>
                <a:close/>
              </a:path>
            </a:pathLst>
          </a:custGeom>
          <a:solidFill>
            <a:schemeClr val="accent2"/>
          </a:solidFill>
          <a:ln w="25400" cap="flat" cmpd="sng" algn="ctr">
            <a:noFill/>
            <a:prstDash val="solid"/>
          </a:ln>
          <a:effectLst/>
        </p:spPr>
        <p:txBody>
          <a:bodyPr lIns="72000" tIns="72000" anchor="ctr"/>
          <a:lstStyle/>
          <a:p>
            <a:pPr algn="ctr">
              <a:defRPr/>
            </a:pPr>
            <a:r>
              <a:rPr lang="en-US" sz="1600" kern="0" dirty="0">
                <a:solidFill>
                  <a:srgbClr val="FFFFFF"/>
                </a:solidFill>
                <a:latin typeface="+mj-lt"/>
              </a:rPr>
              <a:t>02</a:t>
            </a:r>
          </a:p>
        </p:txBody>
      </p:sp>
      <p:sp>
        <p:nvSpPr>
          <p:cNvPr id="38" name="Rectangle 50"/>
          <p:cNvSpPr/>
          <p:nvPr/>
        </p:nvSpPr>
        <p:spPr>
          <a:xfrm>
            <a:off x="6611196" y="3342903"/>
            <a:ext cx="3642684" cy="792059"/>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添加内容文字添加内容文字添加内容文字添加内容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添加内容文字添加内容文字</a:t>
            </a:r>
            <a:r>
              <a:rPr lang="zh-CN" altLang="en-US" sz="1000" dirty="0" smtClean="0">
                <a:solidFill>
                  <a:schemeClr val="accent1"/>
                </a:solidFill>
                <a:latin typeface="+mn-ea"/>
              </a:rPr>
              <a:t>。</a:t>
            </a:r>
            <a:endParaRPr lang="en-US" altLang="zh-CN" sz="1000" dirty="0">
              <a:solidFill>
                <a:schemeClr val="accent1"/>
              </a:solidFill>
              <a:latin typeface="+mn-ea"/>
            </a:endParaRPr>
          </a:p>
        </p:txBody>
      </p:sp>
      <p:cxnSp>
        <p:nvCxnSpPr>
          <p:cNvPr id="40" name="直接连接符 39"/>
          <p:cNvCxnSpPr/>
          <p:nvPr/>
        </p:nvCxnSpPr>
        <p:spPr>
          <a:xfrm>
            <a:off x="5838665" y="3017639"/>
            <a:ext cx="45000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en-US" altLang="zh-CN" dirty="0" smtClean="0"/>
              <a:t>1. </a:t>
            </a:r>
            <a:r>
              <a:rPr lang="zh-CN" altLang="en-US" dirty="0"/>
              <a:t>绪论</a:t>
            </a:r>
          </a:p>
        </p:txBody>
      </p:sp>
      <p:sp>
        <p:nvSpPr>
          <p:cNvPr id="7" name="文本框 6"/>
          <p:cNvSpPr txBox="1"/>
          <p:nvPr/>
        </p:nvSpPr>
        <p:spPr>
          <a:xfrm>
            <a:off x="1516650" y="2996990"/>
            <a:ext cx="1296000" cy="468000"/>
          </a:xfrm>
          <a:prstGeom prst="rect">
            <a:avLst/>
          </a:prstGeom>
          <a:solidFill>
            <a:schemeClr val="accent4"/>
          </a:solidFill>
        </p:spPr>
        <p:txBody>
          <a:bodyPr wrap="none" lIns="144000" tIns="36000" rIns="144000" bIns="36000" rtlCol="0" anchor="ctr">
            <a:noAutofit/>
          </a:bodyPr>
          <a:lstStyle/>
          <a:p>
            <a:r>
              <a:rPr lang="zh-CN" altLang="en-US" sz="1100" dirty="0">
                <a:solidFill>
                  <a:schemeClr val="accent1"/>
                </a:solidFill>
                <a:latin typeface="+mn-ea"/>
              </a:rPr>
              <a:t>三、论文框架</a:t>
            </a:r>
          </a:p>
        </p:txBody>
      </p:sp>
      <p:sp>
        <p:nvSpPr>
          <p:cNvPr id="6" name="文本框 5"/>
          <p:cNvSpPr txBox="1"/>
          <p:nvPr/>
        </p:nvSpPr>
        <p:spPr>
          <a:xfrm rot="16200000">
            <a:off x="2639192" y="3169445"/>
            <a:ext cx="223824" cy="123092"/>
          </a:xfrm>
          <a:prstGeom prst="triangle">
            <a:avLst/>
          </a:prstGeom>
          <a:solidFill>
            <a:schemeClr val="bg1"/>
          </a:solidFill>
        </p:spPr>
        <p:txBody>
          <a:bodyPr wrap="none" lIns="144000" tIns="36000" rIns="144000" bIns="36000" rtlCol="0" anchor="ctr">
            <a:noAutofit/>
          </a:bodyPr>
          <a:lstStyle/>
          <a:p>
            <a:endParaRPr lang="zh-CN" altLang="en-US" sz="1100" dirty="0">
              <a:solidFill>
                <a:schemeClr val="accent1"/>
              </a:solidFill>
              <a:latin typeface="+mn-ea"/>
            </a:endParaRPr>
          </a:p>
        </p:txBody>
      </p:sp>
      <p:sp>
        <p:nvSpPr>
          <p:cNvPr id="10" name="MH_Other_2"/>
          <p:cNvSpPr/>
          <p:nvPr>
            <p:custDataLst>
              <p:tags r:id="rId9"/>
            </p:custDataLst>
          </p:nvPr>
        </p:nvSpPr>
        <p:spPr>
          <a:xfrm rot="2700000">
            <a:off x="4833569" y="2093313"/>
            <a:ext cx="190123" cy="2212621"/>
          </a:xfrm>
          <a:prstGeom prst="triangle">
            <a:avLst/>
          </a:prstGeom>
          <a:solidFill>
            <a:schemeClr val="bg1">
              <a:lumMod val="85000"/>
            </a:schemeClr>
          </a:solidFill>
          <a:ln w="25400" cap="flat" cmpd="sng" algn="ctr">
            <a:noFill/>
            <a:prstDash val="solid"/>
          </a:ln>
          <a:effectLst>
            <a:innerShdw blurRad="114300">
              <a:prstClr val="black">
                <a:alpha val="28000"/>
              </a:prstClr>
            </a:innerShdw>
          </a:effectLst>
        </p:spPr>
        <p:txBody>
          <a:bodyPr anchor="ctr"/>
          <a:lstStyle/>
          <a:p>
            <a:pPr algn="ctr">
              <a:defRPr/>
            </a:pPr>
            <a:endParaRPr lang="en-US" sz="1350" kern="0">
              <a:solidFill>
                <a:sysClr val="window" lastClr="FFFFFF"/>
              </a:solidFill>
              <a:latin typeface="+mn-ea"/>
            </a:endParaRPr>
          </a:p>
        </p:txBody>
      </p:sp>
      <p:sp>
        <p:nvSpPr>
          <p:cNvPr id="21" name="MH_Other_10"/>
          <p:cNvSpPr/>
          <p:nvPr>
            <p:custDataLst>
              <p:tags r:id="rId10"/>
            </p:custDataLst>
          </p:nvPr>
        </p:nvSpPr>
        <p:spPr>
          <a:xfrm>
            <a:off x="3449361" y="3125546"/>
            <a:ext cx="1450532" cy="1450533"/>
          </a:xfrm>
          <a:prstGeom prst="ellipse">
            <a:avLst/>
          </a:prstGeom>
          <a:solidFill>
            <a:schemeClr val="accent1"/>
          </a:solidFill>
          <a:ln w="25400" cap="flat" cmpd="sng" algn="ctr">
            <a:noFill/>
            <a:prstDash val="solid"/>
          </a:ln>
          <a:effectLst/>
        </p:spPr>
        <p:txBody>
          <a:bodyPr lIns="0" tIns="0" rIns="0" bIns="0" anchor="ctr">
            <a:normAutofit/>
          </a:bodyPr>
          <a:lstStyle/>
          <a:p>
            <a:pPr algn="ctr">
              <a:defRPr/>
            </a:pPr>
            <a:endParaRPr lang="zh-CN" altLang="en-US" sz="1350" kern="0">
              <a:solidFill>
                <a:sysClr val="window" lastClr="FFFFFF"/>
              </a:solidFill>
              <a:latin typeface="+mn-ea"/>
            </a:endParaRPr>
          </a:p>
        </p:txBody>
      </p:sp>
      <p:sp>
        <p:nvSpPr>
          <p:cNvPr id="22" name="MH_Title_1"/>
          <p:cNvSpPr/>
          <p:nvPr>
            <p:custDataLst>
              <p:tags r:id="rId11"/>
            </p:custDataLst>
          </p:nvPr>
        </p:nvSpPr>
        <p:spPr>
          <a:xfrm>
            <a:off x="3563448" y="3240215"/>
            <a:ext cx="1222359" cy="1221194"/>
          </a:xfrm>
          <a:prstGeom prst="ellipse">
            <a:avLst/>
          </a:prstGeom>
          <a:solidFill>
            <a:srgbClr val="FFFFFF"/>
          </a:solidFill>
          <a:ln w="25400" cap="flat" cmpd="sng" algn="ctr">
            <a:noFill/>
            <a:prstDash val="solid"/>
          </a:ln>
          <a:effectLst/>
        </p:spPr>
        <p:txBody>
          <a:bodyPr lIns="0" tIns="0" rIns="0" bIns="0" anchor="ctr">
            <a:normAutofit/>
          </a:bodyPr>
          <a:lstStyle/>
          <a:p>
            <a:pPr algn="ctr">
              <a:defRPr/>
            </a:pPr>
            <a:r>
              <a:rPr lang="zh-CN" altLang="en-US" sz="2800" kern="0" dirty="0">
                <a:solidFill>
                  <a:srgbClr val="000000"/>
                </a:solidFill>
                <a:latin typeface="+mj-ea"/>
                <a:ea typeface="+mj-ea"/>
              </a:rPr>
              <a:t>选题依据</a:t>
            </a:r>
          </a:p>
        </p:txBody>
      </p:sp>
      <p:sp>
        <p:nvSpPr>
          <p:cNvPr id="29" name="MH_Other_5"/>
          <p:cNvSpPr/>
          <p:nvPr>
            <p:custDataLst>
              <p:tags r:id="rId12"/>
            </p:custDataLst>
          </p:nvPr>
        </p:nvSpPr>
        <p:spPr>
          <a:xfrm>
            <a:off x="4919684" y="2260582"/>
            <a:ext cx="960424" cy="960425"/>
          </a:xfrm>
          <a:prstGeom prst="ellipse">
            <a:avLst/>
          </a:prstGeom>
          <a:solidFill>
            <a:schemeClr val="accent1"/>
          </a:solidFill>
          <a:ln w="25400" cap="flat" cmpd="sng" algn="ctr">
            <a:noFill/>
            <a:prstDash val="solid"/>
          </a:ln>
          <a:effectLst/>
        </p:spPr>
        <p:txBody>
          <a:bodyPr lIns="0" tIns="0" rIns="0" bIns="0" anchor="ctr">
            <a:normAutofit/>
          </a:bodyPr>
          <a:lstStyle/>
          <a:p>
            <a:pPr algn="ctr">
              <a:defRPr/>
            </a:pPr>
            <a:endParaRPr lang="en-US" sz="1350" kern="0">
              <a:solidFill>
                <a:sysClr val="window" lastClr="FFFFFF"/>
              </a:solidFill>
              <a:latin typeface="+mn-ea"/>
            </a:endParaRPr>
          </a:p>
        </p:txBody>
      </p:sp>
      <p:sp>
        <p:nvSpPr>
          <p:cNvPr id="30" name="MH_SubTitle_1"/>
          <p:cNvSpPr/>
          <p:nvPr>
            <p:custDataLst>
              <p:tags r:id="rId13"/>
            </p:custDataLst>
          </p:nvPr>
        </p:nvSpPr>
        <p:spPr>
          <a:xfrm>
            <a:off x="4980220" y="2321118"/>
            <a:ext cx="839353" cy="840517"/>
          </a:xfrm>
          <a:prstGeom prst="ellipse">
            <a:avLst/>
          </a:prstGeom>
          <a:solidFill>
            <a:sysClr val="window" lastClr="FFFFFF"/>
          </a:solidFill>
          <a:ln w="25400" cap="flat" cmpd="sng" algn="ctr">
            <a:noFill/>
            <a:prstDash val="solid"/>
          </a:ln>
          <a:effectLst/>
        </p:spPr>
        <p:txBody>
          <a:bodyPr lIns="0" tIns="288000" rIns="0" bIns="0" anchor="ctr">
            <a:normAutofit/>
          </a:bodyPr>
          <a:lstStyle/>
          <a:p>
            <a:pPr algn="ctr">
              <a:defRPr/>
            </a:pPr>
            <a:r>
              <a:rPr lang="zh-CN" altLang="en-US" sz="1600" kern="0" dirty="0" smtClean="0">
                <a:solidFill>
                  <a:srgbClr val="000000"/>
                </a:solidFill>
                <a:latin typeface="+mn-ea"/>
              </a:rPr>
              <a:t>标题</a:t>
            </a:r>
            <a:endParaRPr lang="en-US" sz="1600" kern="0" dirty="0">
              <a:solidFill>
                <a:srgbClr val="000000"/>
              </a:solidFill>
              <a:latin typeface="+mn-ea"/>
            </a:endParaRPr>
          </a:p>
        </p:txBody>
      </p:sp>
      <p:sp>
        <p:nvSpPr>
          <p:cNvPr id="31" name="MH_Other_8"/>
          <p:cNvSpPr/>
          <p:nvPr>
            <p:custDataLst>
              <p:tags r:id="rId14"/>
            </p:custDataLst>
          </p:nvPr>
        </p:nvSpPr>
        <p:spPr>
          <a:xfrm>
            <a:off x="5046577" y="2365356"/>
            <a:ext cx="706640" cy="252620"/>
          </a:xfrm>
          <a:custGeom>
            <a:avLst/>
            <a:gdLst/>
            <a:ahLst/>
            <a:cxnLst/>
            <a:rect l="l" t="t" r="r" b="b"/>
            <a:pathLst>
              <a:path w="1538370" h="548701">
                <a:moveTo>
                  <a:pt x="769185" y="0"/>
                </a:moveTo>
                <a:cubicBezTo>
                  <a:pt x="1125831" y="0"/>
                  <a:pt x="1428933" y="229248"/>
                  <a:pt x="1538370" y="548701"/>
                </a:cubicBezTo>
                <a:lnTo>
                  <a:pt x="0" y="548701"/>
                </a:lnTo>
                <a:cubicBezTo>
                  <a:pt x="109438" y="229248"/>
                  <a:pt x="412539" y="0"/>
                  <a:pt x="769185" y="0"/>
                </a:cubicBezTo>
                <a:close/>
              </a:path>
            </a:pathLst>
          </a:custGeom>
          <a:solidFill>
            <a:schemeClr val="accent2"/>
          </a:solidFill>
          <a:ln w="25400" cap="flat" cmpd="sng" algn="ctr">
            <a:noFill/>
            <a:prstDash val="solid"/>
          </a:ln>
          <a:effectLst/>
        </p:spPr>
        <p:txBody>
          <a:bodyPr lIns="72000" tIns="72000" anchor="ctr"/>
          <a:lstStyle/>
          <a:p>
            <a:pPr algn="ctr">
              <a:defRPr/>
            </a:pPr>
            <a:r>
              <a:rPr lang="en-US" sz="1600" kern="0" dirty="0">
                <a:solidFill>
                  <a:srgbClr val="FFFFFF"/>
                </a:solidFill>
                <a:latin typeface="+mj-lt"/>
              </a:rPr>
              <a:t>01</a:t>
            </a:r>
          </a:p>
        </p:txBody>
      </p:sp>
      <p:sp>
        <p:nvSpPr>
          <p:cNvPr id="32" name="Rectangle 50"/>
          <p:cNvSpPr/>
          <p:nvPr/>
        </p:nvSpPr>
        <p:spPr>
          <a:xfrm>
            <a:off x="6062880" y="2419790"/>
            <a:ext cx="4191000" cy="553998"/>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添加内容文字添加内容文字添加内容文字添加内容文字</a:t>
            </a:r>
            <a:r>
              <a:rPr lang="zh-CN" altLang="en-US" sz="1000" dirty="0" smtClean="0">
                <a:solidFill>
                  <a:schemeClr val="accent1"/>
                </a:solidFill>
                <a:latin typeface="+mn-ea"/>
              </a:rPr>
              <a:t>添加</a:t>
            </a:r>
            <a:r>
              <a:rPr lang="zh-CN" altLang="en-US" sz="1000" dirty="0">
                <a:solidFill>
                  <a:schemeClr val="accent1"/>
                </a:solidFill>
                <a:latin typeface="+mn-ea"/>
              </a:rPr>
              <a:t>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Tree>
    <p:extLst>
      <p:ext uri="{BB962C8B-B14F-4D97-AF65-F5344CB8AC3E}">
        <p14:creationId xmlns:p14="http://schemas.microsoft.com/office/powerpoint/2010/main" val="3669556254"/>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25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 calcmode="lin" valueType="num">
                                      <p:cBhvr>
                                        <p:cTn id="9" dur="1000" fill="hold"/>
                                        <p:tgtEl>
                                          <p:spTgt spid="22"/>
                                        </p:tgtEl>
                                        <p:attrNameLst>
                                          <p:attrName>style.rotation</p:attrName>
                                        </p:attrNameLst>
                                      </p:cBhvr>
                                      <p:tavLst>
                                        <p:tav tm="0">
                                          <p:val>
                                            <p:fltVal val="90"/>
                                          </p:val>
                                        </p:tav>
                                        <p:tav tm="100000">
                                          <p:val>
                                            <p:fltVal val="0"/>
                                          </p:val>
                                        </p:tav>
                                      </p:tavLst>
                                    </p:anim>
                                    <p:animEffect transition="in" filter="fade">
                                      <p:cBhvr>
                                        <p:cTn id="10" dur="1000"/>
                                        <p:tgtEl>
                                          <p:spTgt spid="22"/>
                                        </p:tgtEl>
                                      </p:cBhvr>
                                    </p:animEffect>
                                  </p:childTnLst>
                                </p:cTn>
                              </p:par>
                              <p:par>
                                <p:cTn id="11" presetID="31" presetClass="entr" presetSubtype="0" fill="hold" grpId="0" nodeType="withEffect">
                                  <p:stCondLst>
                                    <p:cond delay="250"/>
                                  </p:stCondLst>
                                  <p:childTnLst>
                                    <p:set>
                                      <p:cBhvr>
                                        <p:cTn id="12" dur="1" fill="hold">
                                          <p:stCondLst>
                                            <p:cond delay="0"/>
                                          </p:stCondLst>
                                        </p:cTn>
                                        <p:tgtEl>
                                          <p:spTgt spid="21"/>
                                        </p:tgtEl>
                                        <p:attrNameLst>
                                          <p:attrName>style.visibility</p:attrName>
                                        </p:attrNameLst>
                                      </p:cBhvr>
                                      <p:to>
                                        <p:strVal val="visible"/>
                                      </p:to>
                                    </p:set>
                                    <p:anim calcmode="lin" valueType="num">
                                      <p:cBhvr>
                                        <p:cTn id="13" dur="1000" fill="hold"/>
                                        <p:tgtEl>
                                          <p:spTgt spid="21"/>
                                        </p:tgtEl>
                                        <p:attrNameLst>
                                          <p:attrName>ppt_w</p:attrName>
                                        </p:attrNameLst>
                                      </p:cBhvr>
                                      <p:tavLst>
                                        <p:tav tm="0">
                                          <p:val>
                                            <p:fltVal val="0"/>
                                          </p:val>
                                        </p:tav>
                                        <p:tav tm="100000">
                                          <p:val>
                                            <p:strVal val="#ppt_w"/>
                                          </p:val>
                                        </p:tav>
                                      </p:tavLst>
                                    </p:anim>
                                    <p:anim calcmode="lin" valueType="num">
                                      <p:cBhvr>
                                        <p:cTn id="14" dur="1000" fill="hold"/>
                                        <p:tgtEl>
                                          <p:spTgt spid="21"/>
                                        </p:tgtEl>
                                        <p:attrNameLst>
                                          <p:attrName>ppt_h</p:attrName>
                                        </p:attrNameLst>
                                      </p:cBhvr>
                                      <p:tavLst>
                                        <p:tav tm="0">
                                          <p:val>
                                            <p:fltVal val="0"/>
                                          </p:val>
                                        </p:tav>
                                        <p:tav tm="100000">
                                          <p:val>
                                            <p:strVal val="#ppt_h"/>
                                          </p:val>
                                        </p:tav>
                                      </p:tavLst>
                                    </p:anim>
                                    <p:anim calcmode="lin" valueType="num">
                                      <p:cBhvr>
                                        <p:cTn id="15" dur="1000" fill="hold"/>
                                        <p:tgtEl>
                                          <p:spTgt spid="21"/>
                                        </p:tgtEl>
                                        <p:attrNameLst>
                                          <p:attrName>style.rotation</p:attrName>
                                        </p:attrNameLst>
                                      </p:cBhvr>
                                      <p:tavLst>
                                        <p:tav tm="0">
                                          <p:val>
                                            <p:fltVal val="90"/>
                                          </p:val>
                                        </p:tav>
                                        <p:tav tm="100000">
                                          <p:val>
                                            <p:fltVal val="0"/>
                                          </p:val>
                                        </p:tav>
                                      </p:tavLst>
                                    </p:anim>
                                    <p:animEffect transition="in" filter="fade">
                                      <p:cBhvr>
                                        <p:cTn id="16" dur="1000"/>
                                        <p:tgtEl>
                                          <p:spTgt spid="21"/>
                                        </p:tgtEl>
                                      </p:cBhvr>
                                    </p:animEffect>
                                  </p:childTnLst>
                                </p:cTn>
                              </p:par>
                            </p:childTnLst>
                          </p:cTn>
                        </p:par>
                        <p:par>
                          <p:cTn id="17" fill="hold">
                            <p:stCondLst>
                              <p:cond delay="1250"/>
                            </p:stCondLst>
                            <p:childTnLst>
                              <p:par>
                                <p:cTn id="18" presetID="22" presetClass="entr" presetSubtype="8"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750"/>
                                        <p:tgtEl>
                                          <p:spTgt spid="10"/>
                                        </p:tgtEl>
                                      </p:cBhvr>
                                    </p:animEffect>
                                  </p:childTnLst>
                                </p:cTn>
                              </p:par>
                              <p:par>
                                <p:cTn id="21" presetID="31" presetClass="entr" presetSubtype="0" fill="hold" grpId="0" nodeType="withEffect">
                                  <p:stCondLst>
                                    <p:cond delay="250"/>
                                  </p:stCondLst>
                                  <p:childTnLst>
                                    <p:set>
                                      <p:cBhvr>
                                        <p:cTn id="22" dur="1" fill="hold">
                                          <p:stCondLst>
                                            <p:cond delay="0"/>
                                          </p:stCondLst>
                                        </p:cTn>
                                        <p:tgtEl>
                                          <p:spTgt spid="29"/>
                                        </p:tgtEl>
                                        <p:attrNameLst>
                                          <p:attrName>style.visibility</p:attrName>
                                        </p:attrNameLst>
                                      </p:cBhvr>
                                      <p:to>
                                        <p:strVal val="visible"/>
                                      </p:to>
                                    </p:set>
                                    <p:anim calcmode="lin" valueType="num">
                                      <p:cBhvr>
                                        <p:cTn id="23" dur="1000" fill="hold"/>
                                        <p:tgtEl>
                                          <p:spTgt spid="29"/>
                                        </p:tgtEl>
                                        <p:attrNameLst>
                                          <p:attrName>ppt_w</p:attrName>
                                        </p:attrNameLst>
                                      </p:cBhvr>
                                      <p:tavLst>
                                        <p:tav tm="0">
                                          <p:val>
                                            <p:fltVal val="0"/>
                                          </p:val>
                                        </p:tav>
                                        <p:tav tm="100000">
                                          <p:val>
                                            <p:strVal val="#ppt_w"/>
                                          </p:val>
                                        </p:tav>
                                      </p:tavLst>
                                    </p:anim>
                                    <p:anim calcmode="lin" valueType="num">
                                      <p:cBhvr>
                                        <p:cTn id="24" dur="1000" fill="hold"/>
                                        <p:tgtEl>
                                          <p:spTgt spid="29"/>
                                        </p:tgtEl>
                                        <p:attrNameLst>
                                          <p:attrName>ppt_h</p:attrName>
                                        </p:attrNameLst>
                                      </p:cBhvr>
                                      <p:tavLst>
                                        <p:tav tm="0">
                                          <p:val>
                                            <p:fltVal val="0"/>
                                          </p:val>
                                        </p:tav>
                                        <p:tav tm="100000">
                                          <p:val>
                                            <p:strVal val="#ppt_h"/>
                                          </p:val>
                                        </p:tav>
                                      </p:tavLst>
                                    </p:anim>
                                    <p:anim calcmode="lin" valueType="num">
                                      <p:cBhvr>
                                        <p:cTn id="25" dur="1000" fill="hold"/>
                                        <p:tgtEl>
                                          <p:spTgt spid="29"/>
                                        </p:tgtEl>
                                        <p:attrNameLst>
                                          <p:attrName>style.rotation</p:attrName>
                                        </p:attrNameLst>
                                      </p:cBhvr>
                                      <p:tavLst>
                                        <p:tav tm="0">
                                          <p:val>
                                            <p:fltVal val="90"/>
                                          </p:val>
                                        </p:tav>
                                        <p:tav tm="100000">
                                          <p:val>
                                            <p:fltVal val="0"/>
                                          </p:val>
                                        </p:tav>
                                      </p:tavLst>
                                    </p:anim>
                                    <p:animEffect transition="in" filter="fade">
                                      <p:cBhvr>
                                        <p:cTn id="26" dur="1000"/>
                                        <p:tgtEl>
                                          <p:spTgt spid="29"/>
                                        </p:tgtEl>
                                      </p:cBhvr>
                                    </p:animEffect>
                                  </p:childTnLst>
                                </p:cTn>
                              </p:par>
                              <p:par>
                                <p:cTn id="27" presetID="31" presetClass="entr" presetSubtype="0" fill="hold" grpId="0" nodeType="withEffect">
                                  <p:stCondLst>
                                    <p:cond delay="250"/>
                                  </p:stCondLst>
                                  <p:childTnLst>
                                    <p:set>
                                      <p:cBhvr>
                                        <p:cTn id="28" dur="1" fill="hold">
                                          <p:stCondLst>
                                            <p:cond delay="0"/>
                                          </p:stCondLst>
                                        </p:cTn>
                                        <p:tgtEl>
                                          <p:spTgt spid="30"/>
                                        </p:tgtEl>
                                        <p:attrNameLst>
                                          <p:attrName>style.visibility</p:attrName>
                                        </p:attrNameLst>
                                      </p:cBhvr>
                                      <p:to>
                                        <p:strVal val="visible"/>
                                      </p:to>
                                    </p:set>
                                    <p:anim calcmode="lin" valueType="num">
                                      <p:cBhvr>
                                        <p:cTn id="29" dur="1000" fill="hold"/>
                                        <p:tgtEl>
                                          <p:spTgt spid="30"/>
                                        </p:tgtEl>
                                        <p:attrNameLst>
                                          <p:attrName>ppt_w</p:attrName>
                                        </p:attrNameLst>
                                      </p:cBhvr>
                                      <p:tavLst>
                                        <p:tav tm="0">
                                          <p:val>
                                            <p:fltVal val="0"/>
                                          </p:val>
                                        </p:tav>
                                        <p:tav tm="100000">
                                          <p:val>
                                            <p:strVal val="#ppt_w"/>
                                          </p:val>
                                        </p:tav>
                                      </p:tavLst>
                                    </p:anim>
                                    <p:anim calcmode="lin" valueType="num">
                                      <p:cBhvr>
                                        <p:cTn id="30" dur="1000" fill="hold"/>
                                        <p:tgtEl>
                                          <p:spTgt spid="30"/>
                                        </p:tgtEl>
                                        <p:attrNameLst>
                                          <p:attrName>ppt_h</p:attrName>
                                        </p:attrNameLst>
                                      </p:cBhvr>
                                      <p:tavLst>
                                        <p:tav tm="0">
                                          <p:val>
                                            <p:fltVal val="0"/>
                                          </p:val>
                                        </p:tav>
                                        <p:tav tm="100000">
                                          <p:val>
                                            <p:strVal val="#ppt_h"/>
                                          </p:val>
                                        </p:tav>
                                      </p:tavLst>
                                    </p:anim>
                                    <p:anim calcmode="lin" valueType="num">
                                      <p:cBhvr>
                                        <p:cTn id="31" dur="1000" fill="hold"/>
                                        <p:tgtEl>
                                          <p:spTgt spid="30"/>
                                        </p:tgtEl>
                                        <p:attrNameLst>
                                          <p:attrName>style.rotation</p:attrName>
                                        </p:attrNameLst>
                                      </p:cBhvr>
                                      <p:tavLst>
                                        <p:tav tm="0">
                                          <p:val>
                                            <p:fltVal val="90"/>
                                          </p:val>
                                        </p:tav>
                                        <p:tav tm="100000">
                                          <p:val>
                                            <p:fltVal val="0"/>
                                          </p:val>
                                        </p:tav>
                                      </p:tavLst>
                                    </p:anim>
                                    <p:animEffect transition="in" filter="fade">
                                      <p:cBhvr>
                                        <p:cTn id="32" dur="1000"/>
                                        <p:tgtEl>
                                          <p:spTgt spid="30"/>
                                        </p:tgtEl>
                                      </p:cBhvr>
                                    </p:animEffect>
                                  </p:childTnLst>
                                </p:cTn>
                              </p:par>
                              <p:par>
                                <p:cTn id="33" presetID="31" presetClass="entr" presetSubtype="0" fill="hold" grpId="0" nodeType="withEffect">
                                  <p:stCondLst>
                                    <p:cond delay="250"/>
                                  </p:stCondLst>
                                  <p:childTnLst>
                                    <p:set>
                                      <p:cBhvr>
                                        <p:cTn id="34" dur="1" fill="hold">
                                          <p:stCondLst>
                                            <p:cond delay="0"/>
                                          </p:stCondLst>
                                        </p:cTn>
                                        <p:tgtEl>
                                          <p:spTgt spid="31"/>
                                        </p:tgtEl>
                                        <p:attrNameLst>
                                          <p:attrName>style.visibility</p:attrName>
                                        </p:attrNameLst>
                                      </p:cBhvr>
                                      <p:to>
                                        <p:strVal val="visible"/>
                                      </p:to>
                                    </p:set>
                                    <p:anim calcmode="lin" valueType="num">
                                      <p:cBhvr>
                                        <p:cTn id="35" dur="1000" fill="hold"/>
                                        <p:tgtEl>
                                          <p:spTgt spid="31"/>
                                        </p:tgtEl>
                                        <p:attrNameLst>
                                          <p:attrName>ppt_w</p:attrName>
                                        </p:attrNameLst>
                                      </p:cBhvr>
                                      <p:tavLst>
                                        <p:tav tm="0">
                                          <p:val>
                                            <p:fltVal val="0"/>
                                          </p:val>
                                        </p:tav>
                                        <p:tav tm="100000">
                                          <p:val>
                                            <p:strVal val="#ppt_w"/>
                                          </p:val>
                                        </p:tav>
                                      </p:tavLst>
                                    </p:anim>
                                    <p:anim calcmode="lin" valueType="num">
                                      <p:cBhvr>
                                        <p:cTn id="36" dur="1000" fill="hold"/>
                                        <p:tgtEl>
                                          <p:spTgt spid="31"/>
                                        </p:tgtEl>
                                        <p:attrNameLst>
                                          <p:attrName>ppt_h</p:attrName>
                                        </p:attrNameLst>
                                      </p:cBhvr>
                                      <p:tavLst>
                                        <p:tav tm="0">
                                          <p:val>
                                            <p:fltVal val="0"/>
                                          </p:val>
                                        </p:tav>
                                        <p:tav tm="100000">
                                          <p:val>
                                            <p:strVal val="#ppt_h"/>
                                          </p:val>
                                        </p:tav>
                                      </p:tavLst>
                                    </p:anim>
                                    <p:anim calcmode="lin" valueType="num">
                                      <p:cBhvr>
                                        <p:cTn id="37" dur="1000" fill="hold"/>
                                        <p:tgtEl>
                                          <p:spTgt spid="31"/>
                                        </p:tgtEl>
                                        <p:attrNameLst>
                                          <p:attrName>style.rotation</p:attrName>
                                        </p:attrNameLst>
                                      </p:cBhvr>
                                      <p:tavLst>
                                        <p:tav tm="0">
                                          <p:val>
                                            <p:fltVal val="90"/>
                                          </p:val>
                                        </p:tav>
                                        <p:tav tm="100000">
                                          <p:val>
                                            <p:fltVal val="0"/>
                                          </p:val>
                                        </p:tav>
                                      </p:tavLst>
                                    </p:anim>
                                    <p:animEffect transition="in" filter="fade">
                                      <p:cBhvr>
                                        <p:cTn id="38" dur="1000"/>
                                        <p:tgtEl>
                                          <p:spTgt spid="31"/>
                                        </p:tgtEl>
                                      </p:cBhvr>
                                    </p:animEffect>
                                  </p:childTnLst>
                                </p:cTn>
                              </p:par>
                              <p:par>
                                <p:cTn id="39" presetID="22" presetClass="entr" presetSubtype="8" fill="hold" nodeType="withEffect">
                                  <p:stCondLst>
                                    <p:cond delay="750"/>
                                  </p:stCondLst>
                                  <p:childTnLst>
                                    <p:set>
                                      <p:cBhvr>
                                        <p:cTn id="40" dur="1" fill="hold">
                                          <p:stCondLst>
                                            <p:cond delay="0"/>
                                          </p:stCondLst>
                                        </p:cTn>
                                        <p:tgtEl>
                                          <p:spTgt spid="40"/>
                                        </p:tgtEl>
                                        <p:attrNameLst>
                                          <p:attrName>style.visibility</p:attrName>
                                        </p:attrNameLst>
                                      </p:cBhvr>
                                      <p:to>
                                        <p:strVal val="visible"/>
                                      </p:to>
                                    </p:set>
                                    <p:animEffect transition="in" filter="wipe(left)">
                                      <p:cBhvr>
                                        <p:cTn id="41" dur="750"/>
                                        <p:tgtEl>
                                          <p:spTgt spid="40"/>
                                        </p:tgtEl>
                                      </p:cBhvr>
                                    </p:animEffect>
                                  </p:childTnLst>
                                </p:cTn>
                              </p:par>
                              <p:par>
                                <p:cTn id="42" presetID="50" presetClass="entr" presetSubtype="0" decel="100000" fill="hold" grpId="0" nodeType="withEffect">
                                  <p:stCondLst>
                                    <p:cond delay="750"/>
                                  </p:stCondLst>
                                  <p:childTnLst>
                                    <p:set>
                                      <p:cBhvr>
                                        <p:cTn id="43" dur="1" fill="hold">
                                          <p:stCondLst>
                                            <p:cond delay="0"/>
                                          </p:stCondLst>
                                        </p:cTn>
                                        <p:tgtEl>
                                          <p:spTgt spid="32"/>
                                        </p:tgtEl>
                                        <p:attrNameLst>
                                          <p:attrName>style.visibility</p:attrName>
                                        </p:attrNameLst>
                                      </p:cBhvr>
                                      <p:to>
                                        <p:strVal val="visible"/>
                                      </p:to>
                                    </p:set>
                                    <p:anim calcmode="lin" valueType="num">
                                      <p:cBhvr>
                                        <p:cTn id="44" dur="1000" fill="hold"/>
                                        <p:tgtEl>
                                          <p:spTgt spid="32"/>
                                        </p:tgtEl>
                                        <p:attrNameLst>
                                          <p:attrName>ppt_w</p:attrName>
                                        </p:attrNameLst>
                                      </p:cBhvr>
                                      <p:tavLst>
                                        <p:tav tm="0">
                                          <p:val>
                                            <p:strVal val="#ppt_w+.3"/>
                                          </p:val>
                                        </p:tav>
                                        <p:tav tm="100000">
                                          <p:val>
                                            <p:strVal val="#ppt_w"/>
                                          </p:val>
                                        </p:tav>
                                      </p:tavLst>
                                    </p:anim>
                                    <p:anim calcmode="lin" valueType="num">
                                      <p:cBhvr>
                                        <p:cTn id="45" dur="1000" fill="hold"/>
                                        <p:tgtEl>
                                          <p:spTgt spid="32"/>
                                        </p:tgtEl>
                                        <p:attrNameLst>
                                          <p:attrName>ppt_h</p:attrName>
                                        </p:attrNameLst>
                                      </p:cBhvr>
                                      <p:tavLst>
                                        <p:tav tm="0">
                                          <p:val>
                                            <p:strVal val="#ppt_h"/>
                                          </p:val>
                                        </p:tav>
                                        <p:tav tm="100000">
                                          <p:val>
                                            <p:strVal val="#ppt_h"/>
                                          </p:val>
                                        </p:tav>
                                      </p:tavLst>
                                    </p:anim>
                                    <p:animEffect transition="in" filter="fade">
                                      <p:cBhvr>
                                        <p:cTn id="46" dur="1000"/>
                                        <p:tgtEl>
                                          <p:spTgt spid="32"/>
                                        </p:tgtEl>
                                      </p:cBhvr>
                                    </p:animEffect>
                                  </p:childTnLst>
                                </p:cTn>
                              </p:par>
                            </p:childTnLst>
                          </p:cTn>
                        </p:par>
                        <p:par>
                          <p:cTn id="47" fill="hold">
                            <p:stCondLst>
                              <p:cond delay="3000"/>
                            </p:stCondLst>
                            <p:childTnLst>
                              <p:par>
                                <p:cTn id="48" presetID="22" presetClass="entr" presetSubtype="8" fill="hold" grpId="0" nodeType="after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wipe(left)">
                                      <p:cBhvr>
                                        <p:cTn id="50" dur="750"/>
                                        <p:tgtEl>
                                          <p:spTgt spid="34"/>
                                        </p:tgtEl>
                                      </p:cBhvr>
                                    </p:animEffect>
                                  </p:childTnLst>
                                </p:cTn>
                              </p:par>
                              <p:par>
                                <p:cTn id="51" presetID="31" presetClass="entr" presetSubtype="0" fill="hold" grpId="0" nodeType="withEffect">
                                  <p:stCondLst>
                                    <p:cond delay="250"/>
                                  </p:stCondLst>
                                  <p:childTnLst>
                                    <p:set>
                                      <p:cBhvr>
                                        <p:cTn id="52" dur="1" fill="hold">
                                          <p:stCondLst>
                                            <p:cond delay="0"/>
                                          </p:stCondLst>
                                        </p:cTn>
                                        <p:tgtEl>
                                          <p:spTgt spid="35"/>
                                        </p:tgtEl>
                                        <p:attrNameLst>
                                          <p:attrName>style.visibility</p:attrName>
                                        </p:attrNameLst>
                                      </p:cBhvr>
                                      <p:to>
                                        <p:strVal val="visible"/>
                                      </p:to>
                                    </p:set>
                                    <p:anim calcmode="lin" valueType="num">
                                      <p:cBhvr>
                                        <p:cTn id="53" dur="1000" fill="hold"/>
                                        <p:tgtEl>
                                          <p:spTgt spid="35"/>
                                        </p:tgtEl>
                                        <p:attrNameLst>
                                          <p:attrName>ppt_w</p:attrName>
                                        </p:attrNameLst>
                                      </p:cBhvr>
                                      <p:tavLst>
                                        <p:tav tm="0">
                                          <p:val>
                                            <p:fltVal val="0"/>
                                          </p:val>
                                        </p:tav>
                                        <p:tav tm="100000">
                                          <p:val>
                                            <p:strVal val="#ppt_w"/>
                                          </p:val>
                                        </p:tav>
                                      </p:tavLst>
                                    </p:anim>
                                    <p:anim calcmode="lin" valueType="num">
                                      <p:cBhvr>
                                        <p:cTn id="54" dur="1000" fill="hold"/>
                                        <p:tgtEl>
                                          <p:spTgt spid="35"/>
                                        </p:tgtEl>
                                        <p:attrNameLst>
                                          <p:attrName>ppt_h</p:attrName>
                                        </p:attrNameLst>
                                      </p:cBhvr>
                                      <p:tavLst>
                                        <p:tav tm="0">
                                          <p:val>
                                            <p:fltVal val="0"/>
                                          </p:val>
                                        </p:tav>
                                        <p:tav tm="100000">
                                          <p:val>
                                            <p:strVal val="#ppt_h"/>
                                          </p:val>
                                        </p:tav>
                                      </p:tavLst>
                                    </p:anim>
                                    <p:anim calcmode="lin" valueType="num">
                                      <p:cBhvr>
                                        <p:cTn id="55" dur="1000" fill="hold"/>
                                        <p:tgtEl>
                                          <p:spTgt spid="35"/>
                                        </p:tgtEl>
                                        <p:attrNameLst>
                                          <p:attrName>style.rotation</p:attrName>
                                        </p:attrNameLst>
                                      </p:cBhvr>
                                      <p:tavLst>
                                        <p:tav tm="0">
                                          <p:val>
                                            <p:fltVal val="90"/>
                                          </p:val>
                                        </p:tav>
                                        <p:tav tm="100000">
                                          <p:val>
                                            <p:fltVal val="0"/>
                                          </p:val>
                                        </p:tav>
                                      </p:tavLst>
                                    </p:anim>
                                    <p:animEffect transition="in" filter="fade">
                                      <p:cBhvr>
                                        <p:cTn id="56" dur="1000"/>
                                        <p:tgtEl>
                                          <p:spTgt spid="35"/>
                                        </p:tgtEl>
                                      </p:cBhvr>
                                    </p:animEffect>
                                  </p:childTnLst>
                                </p:cTn>
                              </p:par>
                              <p:par>
                                <p:cTn id="57" presetID="31" presetClass="entr" presetSubtype="0" fill="hold" grpId="0" nodeType="withEffect">
                                  <p:stCondLst>
                                    <p:cond delay="250"/>
                                  </p:stCondLst>
                                  <p:childTnLst>
                                    <p:set>
                                      <p:cBhvr>
                                        <p:cTn id="58" dur="1" fill="hold">
                                          <p:stCondLst>
                                            <p:cond delay="0"/>
                                          </p:stCondLst>
                                        </p:cTn>
                                        <p:tgtEl>
                                          <p:spTgt spid="36"/>
                                        </p:tgtEl>
                                        <p:attrNameLst>
                                          <p:attrName>style.visibility</p:attrName>
                                        </p:attrNameLst>
                                      </p:cBhvr>
                                      <p:to>
                                        <p:strVal val="visible"/>
                                      </p:to>
                                    </p:set>
                                    <p:anim calcmode="lin" valueType="num">
                                      <p:cBhvr>
                                        <p:cTn id="59" dur="1000" fill="hold"/>
                                        <p:tgtEl>
                                          <p:spTgt spid="36"/>
                                        </p:tgtEl>
                                        <p:attrNameLst>
                                          <p:attrName>ppt_w</p:attrName>
                                        </p:attrNameLst>
                                      </p:cBhvr>
                                      <p:tavLst>
                                        <p:tav tm="0">
                                          <p:val>
                                            <p:fltVal val="0"/>
                                          </p:val>
                                        </p:tav>
                                        <p:tav tm="100000">
                                          <p:val>
                                            <p:strVal val="#ppt_w"/>
                                          </p:val>
                                        </p:tav>
                                      </p:tavLst>
                                    </p:anim>
                                    <p:anim calcmode="lin" valueType="num">
                                      <p:cBhvr>
                                        <p:cTn id="60" dur="1000" fill="hold"/>
                                        <p:tgtEl>
                                          <p:spTgt spid="36"/>
                                        </p:tgtEl>
                                        <p:attrNameLst>
                                          <p:attrName>ppt_h</p:attrName>
                                        </p:attrNameLst>
                                      </p:cBhvr>
                                      <p:tavLst>
                                        <p:tav tm="0">
                                          <p:val>
                                            <p:fltVal val="0"/>
                                          </p:val>
                                        </p:tav>
                                        <p:tav tm="100000">
                                          <p:val>
                                            <p:strVal val="#ppt_h"/>
                                          </p:val>
                                        </p:tav>
                                      </p:tavLst>
                                    </p:anim>
                                    <p:anim calcmode="lin" valueType="num">
                                      <p:cBhvr>
                                        <p:cTn id="61" dur="1000" fill="hold"/>
                                        <p:tgtEl>
                                          <p:spTgt spid="36"/>
                                        </p:tgtEl>
                                        <p:attrNameLst>
                                          <p:attrName>style.rotation</p:attrName>
                                        </p:attrNameLst>
                                      </p:cBhvr>
                                      <p:tavLst>
                                        <p:tav tm="0">
                                          <p:val>
                                            <p:fltVal val="90"/>
                                          </p:val>
                                        </p:tav>
                                        <p:tav tm="100000">
                                          <p:val>
                                            <p:fltVal val="0"/>
                                          </p:val>
                                        </p:tav>
                                      </p:tavLst>
                                    </p:anim>
                                    <p:animEffect transition="in" filter="fade">
                                      <p:cBhvr>
                                        <p:cTn id="62" dur="1000"/>
                                        <p:tgtEl>
                                          <p:spTgt spid="36"/>
                                        </p:tgtEl>
                                      </p:cBhvr>
                                    </p:animEffect>
                                  </p:childTnLst>
                                </p:cTn>
                              </p:par>
                              <p:par>
                                <p:cTn id="63" presetID="31" presetClass="entr" presetSubtype="0" fill="hold" grpId="0" nodeType="withEffect">
                                  <p:stCondLst>
                                    <p:cond delay="250"/>
                                  </p:stCondLst>
                                  <p:childTnLst>
                                    <p:set>
                                      <p:cBhvr>
                                        <p:cTn id="64" dur="1" fill="hold">
                                          <p:stCondLst>
                                            <p:cond delay="0"/>
                                          </p:stCondLst>
                                        </p:cTn>
                                        <p:tgtEl>
                                          <p:spTgt spid="37"/>
                                        </p:tgtEl>
                                        <p:attrNameLst>
                                          <p:attrName>style.visibility</p:attrName>
                                        </p:attrNameLst>
                                      </p:cBhvr>
                                      <p:to>
                                        <p:strVal val="visible"/>
                                      </p:to>
                                    </p:set>
                                    <p:anim calcmode="lin" valueType="num">
                                      <p:cBhvr>
                                        <p:cTn id="65" dur="1000" fill="hold"/>
                                        <p:tgtEl>
                                          <p:spTgt spid="37"/>
                                        </p:tgtEl>
                                        <p:attrNameLst>
                                          <p:attrName>ppt_w</p:attrName>
                                        </p:attrNameLst>
                                      </p:cBhvr>
                                      <p:tavLst>
                                        <p:tav tm="0">
                                          <p:val>
                                            <p:fltVal val="0"/>
                                          </p:val>
                                        </p:tav>
                                        <p:tav tm="100000">
                                          <p:val>
                                            <p:strVal val="#ppt_w"/>
                                          </p:val>
                                        </p:tav>
                                      </p:tavLst>
                                    </p:anim>
                                    <p:anim calcmode="lin" valueType="num">
                                      <p:cBhvr>
                                        <p:cTn id="66" dur="1000" fill="hold"/>
                                        <p:tgtEl>
                                          <p:spTgt spid="37"/>
                                        </p:tgtEl>
                                        <p:attrNameLst>
                                          <p:attrName>ppt_h</p:attrName>
                                        </p:attrNameLst>
                                      </p:cBhvr>
                                      <p:tavLst>
                                        <p:tav tm="0">
                                          <p:val>
                                            <p:fltVal val="0"/>
                                          </p:val>
                                        </p:tav>
                                        <p:tav tm="100000">
                                          <p:val>
                                            <p:strVal val="#ppt_h"/>
                                          </p:val>
                                        </p:tav>
                                      </p:tavLst>
                                    </p:anim>
                                    <p:anim calcmode="lin" valueType="num">
                                      <p:cBhvr>
                                        <p:cTn id="67" dur="1000" fill="hold"/>
                                        <p:tgtEl>
                                          <p:spTgt spid="37"/>
                                        </p:tgtEl>
                                        <p:attrNameLst>
                                          <p:attrName>style.rotation</p:attrName>
                                        </p:attrNameLst>
                                      </p:cBhvr>
                                      <p:tavLst>
                                        <p:tav tm="0">
                                          <p:val>
                                            <p:fltVal val="90"/>
                                          </p:val>
                                        </p:tav>
                                        <p:tav tm="100000">
                                          <p:val>
                                            <p:fltVal val="0"/>
                                          </p:val>
                                        </p:tav>
                                      </p:tavLst>
                                    </p:anim>
                                    <p:animEffect transition="in" filter="fade">
                                      <p:cBhvr>
                                        <p:cTn id="68" dur="1000"/>
                                        <p:tgtEl>
                                          <p:spTgt spid="37"/>
                                        </p:tgtEl>
                                      </p:cBhvr>
                                    </p:animEffect>
                                  </p:childTnLst>
                                </p:cTn>
                              </p:par>
                              <p:par>
                                <p:cTn id="69" presetID="22" presetClass="entr" presetSubtype="8" fill="hold" nodeType="withEffect">
                                  <p:stCondLst>
                                    <p:cond delay="750"/>
                                  </p:stCondLst>
                                  <p:childTnLst>
                                    <p:set>
                                      <p:cBhvr>
                                        <p:cTn id="70" dur="1" fill="hold">
                                          <p:stCondLst>
                                            <p:cond delay="0"/>
                                          </p:stCondLst>
                                        </p:cTn>
                                        <p:tgtEl>
                                          <p:spTgt spid="41"/>
                                        </p:tgtEl>
                                        <p:attrNameLst>
                                          <p:attrName>style.visibility</p:attrName>
                                        </p:attrNameLst>
                                      </p:cBhvr>
                                      <p:to>
                                        <p:strVal val="visible"/>
                                      </p:to>
                                    </p:set>
                                    <p:animEffect transition="in" filter="wipe(left)">
                                      <p:cBhvr>
                                        <p:cTn id="71" dur="750"/>
                                        <p:tgtEl>
                                          <p:spTgt spid="41"/>
                                        </p:tgtEl>
                                      </p:cBhvr>
                                    </p:animEffect>
                                  </p:childTnLst>
                                </p:cTn>
                              </p:par>
                              <p:par>
                                <p:cTn id="72" presetID="50" presetClass="entr" presetSubtype="0" decel="100000" fill="hold" grpId="0" nodeType="withEffect">
                                  <p:stCondLst>
                                    <p:cond delay="750"/>
                                  </p:stCondLst>
                                  <p:childTnLst>
                                    <p:set>
                                      <p:cBhvr>
                                        <p:cTn id="73" dur="1" fill="hold">
                                          <p:stCondLst>
                                            <p:cond delay="0"/>
                                          </p:stCondLst>
                                        </p:cTn>
                                        <p:tgtEl>
                                          <p:spTgt spid="38"/>
                                        </p:tgtEl>
                                        <p:attrNameLst>
                                          <p:attrName>style.visibility</p:attrName>
                                        </p:attrNameLst>
                                      </p:cBhvr>
                                      <p:to>
                                        <p:strVal val="visible"/>
                                      </p:to>
                                    </p:set>
                                    <p:anim calcmode="lin" valueType="num">
                                      <p:cBhvr>
                                        <p:cTn id="74" dur="1000" fill="hold"/>
                                        <p:tgtEl>
                                          <p:spTgt spid="38"/>
                                        </p:tgtEl>
                                        <p:attrNameLst>
                                          <p:attrName>ppt_w</p:attrName>
                                        </p:attrNameLst>
                                      </p:cBhvr>
                                      <p:tavLst>
                                        <p:tav tm="0">
                                          <p:val>
                                            <p:strVal val="#ppt_w+.3"/>
                                          </p:val>
                                        </p:tav>
                                        <p:tav tm="100000">
                                          <p:val>
                                            <p:strVal val="#ppt_w"/>
                                          </p:val>
                                        </p:tav>
                                      </p:tavLst>
                                    </p:anim>
                                    <p:anim calcmode="lin" valueType="num">
                                      <p:cBhvr>
                                        <p:cTn id="75" dur="1000" fill="hold"/>
                                        <p:tgtEl>
                                          <p:spTgt spid="38"/>
                                        </p:tgtEl>
                                        <p:attrNameLst>
                                          <p:attrName>ppt_h</p:attrName>
                                        </p:attrNameLst>
                                      </p:cBhvr>
                                      <p:tavLst>
                                        <p:tav tm="0">
                                          <p:val>
                                            <p:strVal val="#ppt_h"/>
                                          </p:val>
                                        </p:tav>
                                        <p:tav tm="100000">
                                          <p:val>
                                            <p:strVal val="#ppt_h"/>
                                          </p:val>
                                        </p:tav>
                                      </p:tavLst>
                                    </p:anim>
                                    <p:animEffect transition="in" filter="fade">
                                      <p:cBhvr>
                                        <p:cTn id="76" dur="1000"/>
                                        <p:tgtEl>
                                          <p:spTgt spid="38"/>
                                        </p:tgtEl>
                                      </p:cBhvr>
                                    </p:animEffect>
                                  </p:childTnLst>
                                </p:cTn>
                              </p:par>
                            </p:childTnLst>
                          </p:cTn>
                        </p:par>
                        <p:par>
                          <p:cTn id="77" fill="hold">
                            <p:stCondLst>
                              <p:cond delay="4750"/>
                            </p:stCondLst>
                            <p:childTnLst>
                              <p:par>
                                <p:cTn id="78" presetID="22" presetClass="entr" presetSubtype="8" fill="hold" grpId="0" nodeType="afterEffect">
                                  <p:stCondLst>
                                    <p:cond delay="0"/>
                                  </p:stCondLst>
                                  <p:childTnLst>
                                    <p:set>
                                      <p:cBhvr>
                                        <p:cTn id="79" dur="1" fill="hold">
                                          <p:stCondLst>
                                            <p:cond delay="0"/>
                                          </p:stCondLst>
                                        </p:cTn>
                                        <p:tgtEl>
                                          <p:spTgt spid="42"/>
                                        </p:tgtEl>
                                        <p:attrNameLst>
                                          <p:attrName>style.visibility</p:attrName>
                                        </p:attrNameLst>
                                      </p:cBhvr>
                                      <p:to>
                                        <p:strVal val="visible"/>
                                      </p:to>
                                    </p:set>
                                    <p:animEffect transition="in" filter="wipe(left)">
                                      <p:cBhvr>
                                        <p:cTn id="80" dur="750"/>
                                        <p:tgtEl>
                                          <p:spTgt spid="42"/>
                                        </p:tgtEl>
                                      </p:cBhvr>
                                    </p:animEffect>
                                  </p:childTnLst>
                                </p:cTn>
                              </p:par>
                              <p:par>
                                <p:cTn id="81" presetID="31" presetClass="entr" presetSubtype="0" fill="hold" grpId="0" nodeType="withEffect">
                                  <p:stCondLst>
                                    <p:cond delay="250"/>
                                  </p:stCondLst>
                                  <p:childTnLst>
                                    <p:set>
                                      <p:cBhvr>
                                        <p:cTn id="82" dur="1" fill="hold">
                                          <p:stCondLst>
                                            <p:cond delay="0"/>
                                          </p:stCondLst>
                                        </p:cTn>
                                        <p:tgtEl>
                                          <p:spTgt spid="43"/>
                                        </p:tgtEl>
                                        <p:attrNameLst>
                                          <p:attrName>style.visibility</p:attrName>
                                        </p:attrNameLst>
                                      </p:cBhvr>
                                      <p:to>
                                        <p:strVal val="visible"/>
                                      </p:to>
                                    </p:set>
                                    <p:anim calcmode="lin" valueType="num">
                                      <p:cBhvr>
                                        <p:cTn id="83" dur="1000" fill="hold"/>
                                        <p:tgtEl>
                                          <p:spTgt spid="43"/>
                                        </p:tgtEl>
                                        <p:attrNameLst>
                                          <p:attrName>ppt_w</p:attrName>
                                        </p:attrNameLst>
                                      </p:cBhvr>
                                      <p:tavLst>
                                        <p:tav tm="0">
                                          <p:val>
                                            <p:fltVal val="0"/>
                                          </p:val>
                                        </p:tav>
                                        <p:tav tm="100000">
                                          <p:val>
                                            <p:strVal val="#ppt_w"/>
                                          </p:val>
                                        </p:tav>
                                      </p:tavLst>
                                    </p:anim>
                                    <p:anim calcmode="lin" valueType="num">
                                      <p:cBhvr>
                                        <p:cTn id="84" dur="1000" fill="hold"/>
                                        <p:tgtEl>
                                          <p:spTgt spid="43"/>
                                        </p:tgtEl>
                                        <p:attrNameLst>
                                          <p:attrName>ppt_h</p:attrName>
                                        </p:attrNameLst>
                                      </p:cBhvr>
                                      <p:tavLst>
                                        <p:tav tm="0">
                                          <p:val>
                                            <p:fltVal val="0"/>
                                          </p:val>
                                        </p:tav>
                                        <p:tav tm="100000">
                                          <p:val>
                                            <p:strVal val="#ppt_h"/>
                                          </p:val>
                                        </p:tav>
                                      </p:tavLst>
                                    </p:anim>
                                    <p:anim calcmode="lin" valueType="num">
                                      <p:cBhvr>
                                        <p:cTn id="85" dur="1000" fill="hold"/>
                                        <p:tgtEl>
                                          <p:spTgt spid="43"/>
                                        </p:tgtEl>
                                        <p:attrNameLst>
                                          <p:attrName>style.rotation</p:attrName>
                                        </p:attrNameLst>
                                      </p:cBhvr>
                                      <p:tavLst>
                                        <p:tav tm="0">
                                          <p:val>
                                            <p:fltVal val="90"/>
                                          </p:val>
                                        </p:tav>
                                        <p:tav tm="100000">
                                          <p:val>
                                            <p:fltVal val="0"/>
                                          </p:val>
                                        </p:tav>
                                      </p:tavLst>
                                    </p:anim>
                                    <p:animEffect transition="in" filter="fade">
                                      <p:cBhvr>
                                        <p:cTn id="86" dur="1000"/>
                                        <p:tgtEl>
                                          <p:spTgt spid="43"/>
                                        </p:tgtEl>
                                      </p:cBhvr>
                                    </p:animEffect>
                                  </p:childTnLst>
                                </p:cTn>
                              </p:par>
                              <p:par>
                                <p:cTn id="87" presetID="31" presetClass="entr" presetSubtype="0" fill="hold" grpId="0" nodeType="withEffect">
                                  <p:stCondLst>
                                    <p:cond delay="250"/>
                                  </p:stCondLst>
                                  <p:childTnLst>
                                    <p:set>
                                      <p:cBhvr>
                                        <p:cTn id="88" dur="1" fill="hold">
                                          <p:stCondLst>
                                            <p:cond delay="0"/>
                                          </p:stCondLst>
                                        </p:cTn>
                                        <p:tgtEl>
                                          <p:spTgt spid="44"/>
                                        </p:tgtEl>
                                        <p:attrNameLst>
                                          <p:attrName>style.visibility</p:attrName>
                                        </p:attrNameLst>
                                      </p:cBhvr>
                                      <p:to>
                                        <p:strVal val="visible"/>
                                      </p:to>
                                    </p:set>
                                    <p:anim calcmode="lin" valueType="num">
                                      <p:cBhvr>
                                        <p:cTn id="89" dur="1000" fill="hold"/>
                                        <p:tgtEl>
                                          <p:spTgt spid="44"/>
                                        </p:tgtEl>
                                        <p:attrNameLst>
                                          <p:attrName>ppt_w</p:attrName>
                                        </p:attrNameLst>
                                      </p:cBhvr>
                                      <p:tavLst>
                                        <p:tav tm="0">
                                          <p:val>
                                            <p:fltVal val="0"/>
                                          </p:val>
                                        </p:tav>
                                        <p:tav tm="100000">
                                          <p:val>
                                            <p:strVal val="#ppt_w"/>
                                          </p:val>
                                        </p:tav>
                                      </p:tavLst>
                                    </p:anim>
                                    <p:anim calcmode="lin" valueType="num">
                                      <p:cBhvr>
                                        <p:cTn id="90" dur="1000" fill="hold"/>
                                        <p:tgtEl>
                                          <p:spTgt spid="44"/>
                                        </p:tgtEl>
                                        <p:attrNameLst>
                                          <p:attrName>ppt_h</p:attrName>
                                        </p:attrNameLst>
                                      </p:cBhvr>
                                      <p:tavLst>
                                        <p:tav tm="0">
                                          <p:val>
                                            <p:fltVal val="0"/>
                                          </p:val>
                                        </p:tav>
                                        <p:tav tm="100000">
                                          <p:val>
                                            <p:strVal val="#ppt_h"/>
                                          </p:val>
                                        </p:tav>
                                      </p:tavLst>
                                    </p:anim>
                                    <p:anim calcmode="lin" valueType="num">
                                      <p:cBhvr>
                                        <p:cTn id="91" dur="1000" fill="hold"/>
                                        <p:tgtEl>
                                          <p:spTgt spid="44"/>
                                        </p:tgtEl>
                                        <p:attrNameLst>
                                          <p:attrName>style.rotation</p:attrName>
                                        </p:attrNameLst>
                                      </p:cBhvr>
                                      <p:tavLst>
                                        <p:tav tm="0">
                                          <p:val>
                                            <p:fltVal val="90"/>
                                          </p:val>
                                        </p:tav>
                                        <p:tav tm="100000">
                                          <p:val>
                                            <p:fltVal val="0"/>
                                          </p:val>
                                        </p:tav>
                                      </p:tavLst>
                                    </p:anim>
                                    <p:animEffect transition="in" filter="fade">
                                      <p:cBhvr>
                                        <p:cTn id="92" dur="1000"/>
                                        <p:tgtEl>
                                          <p:spTgt spid="44"/>
                                        </p:tgtEl>
                                      </p:cBhvr>
                                    </p:animEffect>
                                  </p:childTnLst>
                                </p:cTn>
                              </p:par>
                              <p:par>
                                <p:cTn id="93" presetID="31" presetClass="entr" presetSubtype="0" fill="hold" grpId="0" nodeType="withEffect">
                                  <p:stCondLst>
                                    <p:cond delay="250"/>
                                  </p:stCondLst>
                                  <p:childTnLst>
                                    <p:set>
                                      <p:cBhvr>
                                        <p:cTn id="94" dur="1" fill="hold">
                                          <p:stCondLst>
                                            <p:cond delay="0"/>
                                          </p:stCondLst>
                                        </p:cTn>
                                        <p:tgtEl>
                                          <p:spTgt spid="45"/>
                                        </p:tgtEl>
                                        <p:attrNameLst>
                                          <p:attrName>style.visibility</p:attrName>
                                        </p:attrNameLst>
                                      </p:cBhvr>
                                      <p:to>
                                        <p:strVal val="visible"/>
                                      </p:to>
                                    </p:set>
                                    <p:anim calcmode="lin" valueType="num">
                                      <p:cBhvr>
                                        <p:cTn id="95" dur="1000" fill="hold"/>
                                        <p:tgtEl>
                                          <p:spTgt spid="45"/>
                                        </p:tgtEl>
                                        <p:attrNameLst>
                                          <p:attrName>ppt_w</p:attrName>
                                        </p:attrNameLst>
                                      </p:cBhvr>
                                      <p:tavLst>
                                        <p:tav tm="0">
                                          <p:val>
                                            <p:fltVal val="0"/>
                                          </p:val>
                                        </p:tav>
                                        <p:tav tm="100000">
                                          <p:val>
                                            <p:strVal val="#ppt_w"/>
                                          </p:val>
                                        </p:tav>
                                      </p:tavLst>
                                    </p:anim>
                                    <p:anim calcmode="lin" valueType="num">
                                      <p:cBhvr>
                                        <p:cTn id="96" dur="1000" fill="hold"/>
                                        <p:tgtEl>
                                          <p:spTgt spid="45"/>
                                        </p:tgtEl>
                                        <p:attrNameLst>
                                          <p:attrName>ppt_h</p:attrName>
                                        </p:attrNameLst>
                                      </p:cBhvr>
                                      <p:tavLst>
                                        <p:tav tm="0">
                                          <p:val>
                                            <p:fltVal val="0"/>
                                          </p:val>
                                        </p:tav>
                                        <p:tav tm="100000">
                                          <p:val>
                                            <p:strVal val="#ppt_h"/>
                                          </p:val>
                                        </p:tav>
                                      </p:tavLst>
                                    </p:anim>
                                    <p:anim calcmode="lin" valueType="num">
                                      <p:cBhvr>
                                        <p:cTn id="97" dur="1000" fill="hold"/>
                                        <p:tgtEl>
                                          <p:spTgt spid="45"/>
                                        </p:tgtEl>
                                        <p:attrNameLst>
                                          <p:attrName>style.rotation</p:attrName>
                                        </p:attrNameLst>
                                      </p:cBhvr>
                                      <p:tavLst>
                                        <p:tav tm="0">
                                          <p:val>
                                            <p:fltVal val="90"/>
                                          </p:val>
                                        </p:tav>
                                        <p:tav tm="100000">
                                          <p:val>
                                            <p:fltVal val="0"/>
                                          </p:val>
                                        </p:tav>
                                      </p:tavLst>
                                    </p:anim>
                                    <p:animEffect transition="in" filter="fade">
                                      <p:cBhvr>
                                        <p:cTn id="98" dur="1000"/>
                                        <p:tgtEl>
                                          <p:spTgt spid="45"/>
                                        </p:tgtEl>
                                      </p:cBhvr>
                                    </p:animEffect>
                                  </p:childTnLst>
                                </p:cTn>
                              </p:par>
                              <p:par>
                                <p:cTn id="99" presetID="22" presetClass="entr" presetSubtype="8" fill="hold" nodeType="withEffect">
                                  <p:stCondLst>
                                    <p:cond delay="750"/>
                                  </p:stCondLst>
                                  <p:childTnLst>
                                    <p:set>
                                      <p:cBhvr>
                                        <p:cTn id="100" dur="1" fill="hold">
                                          <p:stCondLst>
                                            <p:cond delay="0"/>
                                          </p:stCondLst>
                                        </p:cTn>
                                        <p:tgtEl>
                                          <p:spTgt spid="47"/>
                                        </p:tgtEl>
                                        <p:attrNameLst>
                                          <p:attrName>style.visibility</p:attrName>
                                        </p:attrNameLst>
                                      </p:cBhvr>
                                      <p:to>
                                        <p:strVal val="visible"/>
                                      </p:to>
                                    </p:set>
                                    <p:animEffect transition="in" filter="wipe(left)">
                                      <p:cBhvr>
                                        <p:cTn id="101" dur="750"/>
                                        <p:tgtEl>
                                          <p:spTgt spid="47"/>
                                        </p:tgtEl>
                                      </p:cBhvr>
                                    </p:animEffect>
                                  </p:childTnLst>
                                </p:cTn>
                              </p:par>
                              <p:par>
                                <p:cTn id="102" presetID="50" presetClass="entr" presetSubtype="0" decel="100000" fill="hold" grpId="0" nodeType="withEffect">
                                  <p:stCondLst>
                                    <p:cond delay="750"/>
                                  </p:stCondLst>
                                  <p:childTnLst>
                                    <p:set>
                                      <p:cBhvr>
                                        <p:cTn id="103" dur="1" fill="hold">
                                          <p:stCondLst>
                                            <p:cond delay="0"/>
                                          </p:stCondLst>
                                        </p:cTn>
                                        <p:tgtEl>
                                          <p:spTgt spid="46"/>
                                        </p:tgtEl>
                                        <p:attrNameLst>
                                          <p:attrName>style.visibility</p:attrName>
                                        </p:attrNameLst>
                                      </p:cBhvr>
                                      <p:to>
                                        <p:strVal val="visible"/>
                                      </p:to>
                                    </p:set>
                                    <p:anim calcmode="lin" valueType="num">
                                      <p:cBhvr>
                                        <p:cTn id="104" dur="1000" fill="hold"/>
                                        <p:tgtEl>
                                          <p:spTgt spid="46"/>
                                        </p:tgtEl>
                                        <p:attrNameLst>
                                          <p:attrName>ppt_w</p:attrName>
                                        </p:attrNameLst>
                                      </p:cBhvr>
                                      <p:tavLst>
                                        <p:tav tm="0">
                                          <p:val>
                                            <p:strVal val="#ppt_w+.3"/>
                                          </p:val>
                                        </p:tav>
                                        <p:tav tm="100000">
                                          <p:val>
                                            <p:strVal val="#ppt_w"/>
                                          </p:val>
                                        </p:tav>
                                      </p:tavLst>
                                    </p:anim>
                                    <p:anim calcmode="lin" valueType="num">
                                      <p:cBhvr>
                                        <p:cTn id="105" dur="1000" fill="hold"/>
                                        <p:tgtEl>
                                          <p:spTgt spid="46"/>
                                        </p:tgtEl>
                                        <p:attrNameLst>
                                          <p:attrName>ppt_h</p:attrName>
                                        </p:attrNameLst>
                                      </p:cBhvr>
                                      <p:tavLst>
                                        <p:tav tm="0">
                                          <p:val>
                                            <p:strVal val="#ppt_h"/>
                                          </p:val>
                                        </p:tav>
                                        <p:tav tm="100000">
                                          <p:val>
                                            <p:strVal val="#ppt_h"/>
                                          </p:val>
                                        </p:tav>
                                      </p:tavLst>
                                    </p:anim>
                                    <p:animEffect transition="in" filter="fade">
                                      <p:cBhvr>
                                        <p:cTn id="106"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46" grpId="0"/>
      <p:bldP spid="34" grpId="0" animBg="1"/>
      <p:bldP spid="35" grpId="0" animBg="1"/>
      <p:bldP spid="36" grpId="0" animBg="1"/>
      <p:bldP spid="37" grpId="0" animBg="1"/>
      <p:bldP spid="38" grpId="0"/>
      <p:bldP spid="10" grpId="0" animBg="1"/>
      <p:bldP spid="21" grpId="0" animBg="1"/>
      <p:bldP spid="22" grpId="0" animBg="1"/>
      <p:bldP spid="29" grpId="0" animBg="1"/>
      <p:bldP spid="30" grpId="0" animBg="1"/>
      <p:bldP spid="31" grpId="0" animBg="1"/>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 </a:t>
            </a:r>
            <a:r>
              <a:rPr lang="zh-CN" altLang="en-US" dirty="0"/>
              <a:t>绪论</a:t>
            </a:r>
          </a:p>
        </p:txBody>
      </p:sp>
      <p:sp>
        <p:nvSpPr>
          <p:cNvPr id="7" name="文本框 6"/>
          <p:cNvSpPr txBox="1"/>
          <p:nvPr/>
        </p:nvSpPr>
        <p:spPr>
          <a:xfrm>
            <a:off x="1516650" y="2996990"/>
            <a:ext cx="1296000" cy="468000"/>
          </a:xfrm>
          <a:prstGeom prst="rect">
            <a:avLst/>
          </a:prstGeom>
          <a:solidFill>
            <a:schemeClr val="accent4"/>
          </a:solidFill>
        </p:spPr>
        <p:txBody>
          <a:bodyPr wrap="none" lIns="144000" tIns="36000" rIns="144000" bIns="36000" rtlCol="0" anchor="ctr">
            <a:noAutofit/>
          </a:bodyPr>
          <a:lstStyle/>
          <a:p>
            <a:r>
              <a:rPr lang="zh-CN" altLang="en-US" sz="1100" dirty="0">
                <a:solidFill>
                  <a:schemeClr val="accent1"/>
                </a:solidFill>
                <a:latin typeface="+mn-ea"/>
              </a:rPr>
              <a:t>三、论文框架</a:t>
            </a:r>
          </a:p>
        </p:txBody>
      </p:sp>
      <p:sp>
        <p:nvSpPr>
          <p:cNvPr id="6" name="文本框 5"/>
          <p:cNvSpPr txBox="1"/>
          <p:nvPr/>
        </p:nvSpPr>
        <p:spPr>
          <a:xfrm rot="16200000">
            <a:off x="2639192" y="3169445"/>
            <a:ext cx="223824" cy="123092"/>
          </a:xfrm>
          <a:prstGeom prst="triangle">
            <a:avLst/>
          </a:prstGeom>
          <a:solidFill>
            <a:schemeClr val="bg1"/>
          </a:solidFill>
        </p:spPr>
        <p:txBody>
          <a:bodyPr wrap="none" lIns="144000" tIns="36000" rIns="144000" bIns="36000" rtlCol="0" anchor="ctr">
            <a:noAutofit/>
          </a:bodyPr>
          <a:lstStyle/>
          <a:p>
            <a:endParaRPr lang="zh-CN" altLang="en-US" sz="1100" dirty="0">
              <a:solidFill>
                <a:schemeClr val="accent1"/>
              </a:solidFill>
              <a:latin typeface="+mn-ea"/>
            </a:endParaRPr>
          </a:p>
        </p:txBody>
      </p:sp>
      <p:grpSp>
        <p:nvGrpSpPr>
          <p:cNvPr id="3" name="组合 2"/>
          <p:cNvGrpSpPr/>
          <p:nvPr/>
        </p:nvGrpSpPr>
        <p:grpSpPr>
          <a:xfrm>
            <a:off x="5993604" y="2370616"/>
            <a:ext cx="1241778" cy="1241777"/>
            <a:chOff x="5993604" y="2370616"/>
            <a:chExt cx="1241778" cy="1241777"/>
          </a:xfrm>
        </p:grpSpPr>
        <p:sp>
          <p:nvSpPr>
            <p:cNvPr id="20" name="îṣliḋê"/>
            <p:cNvSpPr>
              <a:spLocks/>
            </p:cNvSpPr>
            <p:nvPr/>
          </p:nvSpPr>
          <p:spPr bwMode="auto">
            <a:xfrm>
              <a:off x="5993604" y="2370616"/>
              <a:ext cx="1241778" cy="1241777"/>
            </a:xfrm>
            <a:prstGeom prst="ellipse">
              <a:avLst/>
            </a:prstGeom>
            <a:solidFill>
              <a:schemeClr val="tx2">
                <a:lumMod val="20000"/>
                <a:lumOff val="80000"/>
              </a:schemeClr>
            </a:solidFill>
            <a:ln w="9525">
              <a:noFill/>
              <a:round/>
              <a:headEnd/>
              <a:tailEnd/>
            </a:ln>
          </p:spPr>
          <p:txBody>
            <a:bodyPr anchor="ctr"/>
            <a:lstStyle/>
            <a:p>
              <a:pPr algn="ctr"/>
              <a:endParaRPr/>
            </a:p>
          </p:txBody>
        </p:sp>
        <p:sp>
          <p:nvSpPr>
            <p:cNvPr id="21" name="ïṣ1iḍè"/>
            <p:cNvSpPr>
              <a:spLocks/>
            </p:cNvSpPr>
            <p:nvPr/>
          </p:nvSpPr>
          <p:spPr bwMode="auto">
            <a:xfrm>
              <a:off x="6107999" y="2485012"/>
              <a:ext cx="1012986" cy="1012985"/>
            </a:xfrm>
            <a:prstGeom prst="ellipse">
              <a:avLst/>
            </a:prstGeom>
            <a:solidFill>
              <a:schemeClr val="tx2"/>
            </a:solidFill>
            <a:ln w="9525">
              <a:noFill/>
              <a:round/>
              <a:headEnd/>
              <a:tailEnd/>
            </a:ln>
          </p:spPr>
          <p:txBody>
            <a:bodyPr vert="horz" wrap="none" lIns="91440" tIns="45720" rIns="91440" bIns="45720" anchor="ctr" anchorCtr="1" compatLnSpc="1">
              <a:prstTxWarp prst="textNoShape">
                <a:avLst/>
              </a:prstTxWarp>
              <a:normAutofit/>
            </a:bodyPr>
            <a:lstStyle/>
            <a:p>
              <a:pPr algn="ctr">
                <a:spcBef>
                  <a:spcPct val="0"/>
                </a:spcBef>
                <a:defRPr/>
              </a:pPr>
              <a:r>
                <a:rPr lang="zh-CN" altLang="en-US" dirty="0" smtClean="0">
                  <a:solidFill>
                    <a:schemeClr val="bg1"/>
                  </a:solidFill>
                  <a:latin typeface="+mj-ea"/>
                  <a:ea typeface="+mj-ea"/>
                </a:rPr>
                <a:t>结构</a:t>
              </a:r>
              <a:endParaRPr lang="en-US" altLang="zh-CN" dirty="0" smtClean="0">
                <a:solidFill>
                  <a:schemeClr val="bg1"/>
                </a:solidFill>
                <a:latin typeface="+mj-ea"/>
                <a:ea typeface="+mj-ea"/>
              </a:endParaRPr>
            </a:p>
            <a:p>
              <a:pPr algn="ctr">
                <a:spcBef>
                  <a:spcPct val="0"/>
                </a:spcBef>
                <a:defRPr/>
              </a:pPr>
              <a:r>
                <a:rPr lang="zh-CN" altLang="en-US" dirty="0" smtClean="0">
                  <a:solidFill>
                    <a:schemeClr val="bg1"/>
                  </a:solidFill>
                  <a:latin typeface="+mj-ea"/>
                  <a:ea typeface="+mj-ea"/>
                </a:rPr>
                <a:t>框架</a:t>
              </a:r>
              <a:endParaRPr lang="zh-CN" altLang="en-US" dirty="0">
                <a:solidFill>
                  <a:schemeClr val="bg1"/>
                </a:solidFill>
                <a:latin typeface="+mj-ea"/>
                <a:ea typeface="+mj-ea"/>
              </a:endParaRPr>
            </a:p>
          </p:txBody>
        </p:sp>
      </p:grpSp>
      <p:grpSp>
        <p:nvGrpSpPr>
          <p:cNvPr id="4" name="组合 3"/>
          <p:cNvGrpSpPr/>
          <p:nvPr/>
        </p:nvGrpSpPr>
        <p:grpSpPr>
          <a:xfrm>
            <a:off x="4884459" y="2209799"/>
            <a:ext cx="1109975" cy="1563412"/>
            <a:chOff x="4884459" y="2209799"/>
            <a:chExt cx="1109975" cy="1563412"/>
          </a:xfrm>
        </p:grpSpPr>
        <p:sp>
          <p:nvSpPr>
            <p:cNvPr id="11" name="iS1ïḍè"/>
            <p:cNvSpPr>
              <a:spLocks/>
            </p:cNvSpPr>
            <p:nvPr/>
          </p:nvSpPr>
          <p:spPr bwMode="auto">
            <a:xfrm>
              <a:off x="5805432" y="2954201"/>
              <a:ext cx="189002" cy="74606"/>
            </a:xfrm>
            <a:custGeom>
              <a:avLst/>
              <a:gdLst/>
              <a:ahLst/>
              <a:cxnLst>
                <a:cxn ang="0">
                  <a:pos x="0" y="45"/>
                </a:cxn>
                <a:cxn ang="0">
                  <a:pos x="1036" y="45"/>
                </a:cxn>
                <a:cxn ang="0">
                  <a:pos x="1036" y="0"/>
                </a:cxn>
                <a:cxn ang="0">
                  <a:pos x="0" y="0"/>
                </a:cxn>
                <a:cxn ang="0">
                  <a:pos x="0" y="45"/>
                </a:cxn>
                <a:cxn ang="0">
                  <a:pos x="0" y="45"/>
                </a:cxn>
              </a:cxnLst>
              <a:rect l="0" t="0" r="r" b="b"/>
              <a:pathLst>
                <a:path w="1036" h="45">
                  <a:moveTo>
                    <a:pt x="0" y="45"/>
                  </a:moveTo>
                  <a:lnTo>
                    <a:pt x="1036" y="45"/>
                  </a:lnTo>
                  <a:lnTo>
                    <a:pt x="1036" y="0"/>
                  </a:lnTo>
                  <a:lnTo>
                    <a:pt x="0" y="0"/>
                  </a:lnTo>
                  <a:lnTo>
                    <a:pt x="0" y="45"/>
                  </a:lnTo>
                  <a:lnTo>
                    <a:pt x="0" y="45"/>
                  </a:lnTo>
                  <a:close/>
                </a:path>
              </a:pathLst>
            </a:custGeom>
            <a:solidFill>
              <a:schemeClr val="bg1">
                <a:lumMod val="85000"/>
              </a:schemeClr>
            </a:solidFill>
            <a:ln w="9525">
              <a:noFill/>
              <a:round/>
              <a:headEnd/>
              <a:tailEnd/>
            </a:ln>
          </p:spPr>
          <p:txBody>
            <a:bodyPr anchor="ctr"/>
            <a:lstStyle/>
            <a:p>
              <a:pPr algn="ctr"/>
              <a:endParaRPr/>
            </a:p>
          </p:txBody>
        </p:sp>
        <p:grpSp>
          <p:nvGrpSpPr>
            <p:cNvPr id="16" name="íşľiďe"/>
            <p:cNvGrpSpPr/>
            <p:nvPr/>
          </p:nvGrpSpPr>
          <p:grpSpPr>
            <a:xfrm>
              <a:off x="5476335" y="2493302"/>
              <a:ext cx="331583" cy="996407"/>
              <a:chOff x="3480594" y="1623025"/>
              <a:chExt cx="317500" cy="954088"/>
            </a:xfrm>
            <a:solidFill>
              <a:schemeClr val="bg1">
                <a:lumMod val="85000"/>
              </a:schemeClr>
            </a:solidFill>
          </p:grpSpPr>
          <p:sp>
            <p:nvSpPr>
              <p:cNvPr id="88" name="ïṩľîďé"/>
              <p:cNvSpPr>
                <a:spLocks/>
              </p:cNvSpPr>
              <p:nvPr/>
            </p:nvSpPr>
            <p:spPr bwMode="auto">
              <a:xfrm>
                <a:off x="3480594" y="1623025"/>
                <a:ext cx="317500" cy="682625"/>
              </a:xfrm>
              <a:custGeom>
                <a:avLst/>
                <a:gdLst/>
                <a:ahLst/>
                <a:cxnLst>
                  <a:cxn ang="0">
                    <a:pos x="122" y="261"/>
                  </a:cxn>
                  <a:cxn ang="0">
                    <a:pos x="122" y="80"/>
                  </a:cxn>
                  <a:cxn ang="0">
                    <a:pos x="42" y="0"/>
                  </a:cxn>
                  <a:cxn ang="0">
                    <a:pos x="0" y="0"/>
                  </a:cxn>
                  <a:cxn ang="0">
                    <a:pos x="0" y="26"/>
                  </a:cxn>
                  <a:cxn ang="0">
                    <a:pos x="42" y="26"/>
                  </a:cxn>
                  <a:cxn ang="0">
                    <a:pos x="96" y="80"/>
                  </a:cxn>
                  <a:cxn ang="0">
                    <a:pos x="96" y="261"/>
                  </a:cxn>
                  <a:cxn ang="0">
                    <a:pos x="122" y="261"/>
                  </a:cxn>
                </a:cxnLst>
                <a:rect l="0" t="0" r="r" b="b"/>
                <a:pathLst>
                  <a:path w="122" h="261">
                    <a:moveTo>
                      <a:pt x="122" y="261"/>
                    </a:moveTo>
                    <a:cubicBezTo>
                      <a:pt x="122" y="80"/>
                      <a:pt x="122" y="80"/>
                      <a:pt x="122" y="80"/>
                    </a:cubicBezTo>
                    <a:cubicBezTo>
                      <a:pt x="122" y="36"/>
                      <a:pt x="86" y="0"/>
                      <a:pt x="42" y="0"/>
                    </a:cubicBezTo>
                    <a:cubicBezTo>
                      <a:pt x="0" y="0"/>
                      <a:pt x="0" y="0"/>
                      <a:pt x="0" y="0"/>
                    </a:cubicBezTo>
                    <a:cubicBezTo>
                      <a:pt x="0" y="26"/>
                      <a:pt x="0" y="26"/>
                      <a:pt x="0" y="26"/>
                    </a:cubicBezTo>
                    <a:cubicBezTo>
                      <a:pt x="42" y="26"/>
                      <a:pt x="42" y="26"/>
                      <a:pt x="42" y="26"/>
                    </a:cubicBezTo>
                    <a:cubicBezTo>
                      <a:pt x="71" y="26"/>
                      <a:pt x="96" y="51"/>
                      <a:pt x="96" y="80"/>
                    </a:cubicBezTo>
                    <a:cubicBezTo>
                      <a:pt x="96" y="261"/>
                      <a:pt x="96" y="261"/>
                      <a:pt x="96" y="261"/>
                    </a:cubicBezTo>
                    <a:cubicBezTo>
                      <a:pt x="122" y="261"/>
                      <a:pt x="122" y="261"/>
                      <a:pt x="122" y="261"/>
                    </a:cubicBezTo>
                    <a:close/>
                  </a:path>
                </a:pathLst>
              </a:custGeom>
              <a:grpFill/>
              <a:ln w="9525">
                <a:noFill/>
                <a:round/>
                <a:headEnd/>
                <a:tailEnd/>
              </a:ln>
            </p:spPr>
            <p:txBody>
              <a:bodyPr anchor="ctr"/>
              <a:lstStyle/>
              <a:p>
                <a:pPr algn="ctr"/>
                <a:endParaRPr/>
              </a:p>
            </p:txBody>
          </p:sp>
          <p:sp>
            <p:nvSpPr>
              <p:cNvPr id="89" name="ïşļîḋè"/>
              <p:cNvSpPr>
                <a:spLocks/>
              </p:cNvSpPr>
              <p:nvPr/>
            </p:nvSpPr>
            <p:spPr bwMode="auto">
              <a:xfrm>
                <a:off x="3480594" y="1894488"/>
                <a:ext cx="317500" cy="682625"/>
              </a:xfrm>
              <a:custGeom>
                <a:avLst/>
                <a:gdLst/>
                <a:ahLst/>
                <a:cxnLst>
                  <a:cxn ang="0">
                    <a:pos x="122" y="0"/>
                  </a:cxn>
                  <a:cxn ang="0">
                    <a:pos x="122" y="180"/>
                  </a:cxn>
                  <a:cxn ang="0">
                    <a:pos x="42" y="261"/>
                  </a:cxn>
                  <a:cxn ang="0">
                    <a:pos x="0" y="261"/>
                  </a:cxn>
                  <a:cxn ang="0">
                    <a:pos x="0" y="234"/>
                  </a:cxn>
                  <a:cxn ang="0">
                    <a:pos x="42" y="234"/>
                  </a:cxn>
                  <a:cxn ang="0">
                    <a:pos x="96" y="180"/>
                  </a:cxn>
                  <a:cxn ang="0">
                    <a:pos x="96" y="0"/>
                  </a:cxn>
                  <a:cxn ang="0">
                    <a:pos x="122" y="0"/>
                  </a:cxn>
                </a:cxnLst>
                <a:rect l="0" t="0" r="r" b="b"/>
                <a:pathLst>
                  <a:path w="122" h="261">
                    <a:moveTo>
                      <a:pt x="122" y="0"/>
                    </a:moveTo>
                    <a:cubicBezTo>
                      <a:pt x="122" y="180"/>
                      <a:pt x="122" y="180"/>
                      <a:pt x="122" y="180"/>
                    </a:cubicBezTo>
                    <a:cubicBezTo>
                      <a:pt x="122" y="225"/>
                      <a:pt x="86" y="261"/>
                      <a:pt x="42" y="261"/>
                    </a:cubicBezTo>
                    <a:cubicBezTo>
                      <a:pt x="0" y="261"/>
                      <a:pt x="0" y="261"/>
                      <a:pt x="0" y="261"/>
                    </a:cubicBezTo>
                    <a:cubicBezTo>
                      <a:pt x="0" y="234"/>
                      <a:pt x="0" y="234"/>
                      <a:pt x="0" y="234"/>
                    </a:cubicBezTo>
                    <a:cubicBezTo>
                      <a:pt x="42" y="234"/>
                      <a:pt x="42" y="234"/>
                      <a:pt x="42" y="234"/>
                    </a:cubicBezTo>
                    <a:cubicBezTo>
                      <a:pt x="71" y="234"/>
                      <a:pt x="96" y="210"/>
                      <a:pt x="96" y="180"/>
                    </a:cubicBezTo>
                    <a:cubicBezTo>
                      <a:pt x="96" y="0"/>
                      <a:pt x="96" y="0"/>
                      <a:pt x="96" y="0"/>
                    </a:cubicBezTo>
                    <a:cubicBezTo>
                      <a:pt x="122" y="0"/>
                      <a:pt x="122" y="0"/>
                      <a:pt x="122" y="0"/>
                    </a:cubicBezTo>
                    <a:close/>
                  </a:path>
                </a:pathLst>
              </a:custGeom>
              <a:grpFill/>
              <a:ln w="9525">
                <a:noFill/>
                <a:round/>
                <a:headEnd/>
                <a:tailEnd/>
              </a:ln>
            </p:spPr>
            <p:txBody>
              <a:bodyPr anchor="ctr"/>
              <a:lstStyle/>
              <a:p>
                <a:pPr algn="ctr"/>
                <a:endParaRPr/>
              </a:p>
            </p:txBody>
          </p:sp>
        </p:grpSp>
        <p:grpSp>
          <p:nvGrpSpPr>
            <p:cNvPr id="22" name="iṩḷîḓê"/>
            <p:cNvGrpSpPr/>
            <p:nvPr/>
          </p:nvGrpSpPr>
          <p:grpSpPr>
            <a:xfrm>
              <a:off x="4884459" y="3131599"/>
              <a:ext cx="639955" cy="641612"/>
              <a:chOff x="2913856" y="2330463"/>
              <a:chExt cx="612775" cy="614362"/>
            </a:xfrm>
          </p:grpSpPr>
          <p:sp>
            <p:nvSpPr>
              <p:cNvPr id="74" name="ïśḷïdê"/>
              <p:cNvSpPr>
                <a:spLocks/>
              </p:cNvSpPr>
              <p:nvPr/>
            </p:nvSpPr>
            <p:spPr bwMode="auto">
              <a:xfrm>
                <a:off x="2913856" y="2330463"/>
                <a:ext cx="612775" cy="614362"/>
              </a:xfrm>
              <a:prstGeom prst="ellipse">
                <a:avLst/>
              </a:prstGeom>
              <a:solidFill>
                <a:schemeClr val="bg1">
                  <a:lumMod val="85000"/>
                </a:schemeClr>
              </a:solidFill>
              <a:ln w="9525">
                <a:noFill/>
                <a:round/>
                <a:headEnd/>
                <a:tailEnd/>
              </a:ln>
            </p:spPr>
            <p:txBody>
              <a:bodyPr anchor="ctr"/>
              <a:lstStyle/>
              <a:p>
                <a:pPr algn="ctr"/>
                <a:endParaRPr/>
              </a:p>
            </p:txBody>
          </p:sp>
          <p:sp>
            <p:nvSpPr>
              <p:cNvPr id="75" name="iśļíďè"/>
              <p:cNvSpPr>
                <a:spLocks/>
              </p:cNvSpPr>
              <p:nvPr/>
            </p:nvSpPr>
            <p:spPr bwMode="auto">
              <a:xfrm>
                <a:off x="2978944" y="2401900"/>
                <a:ext cx="482600" cy="481012"/>
              </a:xfrm>
              <a:custGeom>
                <a:avLst/>
                <a:gdLst/>
                <a:ahLst/>
                <a:cxnLst>
                  <a:cxn ang="0">
                    <a:pos x="92" y="0"/>
                  </a:cxn>
                  <a:cxn ang="0">
                    <a:pos x="102" y="0"/>
                  </a:cxn>
                  <a:cxn ang="0">
                    <a:pos x="159" y="30"/>
                  </a:cxn>
                  <a:cxn ang="0">
                    <a:pos x="165" y="36"/>
                  </a:cxn>
                  <a:cxn ang="0">
                    <a:pos x="182" y="104"/>
                  </a:cxn>
                  <a:cxn ang="0">
                    <a:pos x="180" y="113"/>
                  </a:cxn>
                  <a:cxn ang="0">
                    <a:pos x="139" y="168"/>
                  </a:cxn>
                  <a:cxn ang="0">
                    <a:pos x="131" y="172"/>
                  </a:cxn>
                  <a:cxn ang="0">
                    <a:pos x="65" y="177"/>
                  </a:cxn>
                  <a:cxn ang="0">
                    <a:pos x="57" y="174"/>
                  </a:cxn>
                  <a:cxn ang="0">
                    <a:pos x="9" y="126"/>
                  </a:cxn>
                  <a:cxn ang="0">
                    <a:pos x="6" y="117"/>
                  </a:cxn>
                  <a:cxn ang="0">
                    <a:pos x="9" y="55"/>
                  </a:cxn>
                  <a:cxn ang="0">
                    <a:pos x="13" y="47"/>
                  </a:cxn>
                  <a:cxn ang="0">
                    <a:pos x="65" y="4"/>
                  </a:cxn>
                  <a:cxn ang="0">
                    <a:pos x="92" y="0"/>
                  </a:cxn>
                </a:cxnLst>
                <a:rect l="0" t="0" r="r" b="b"/>
                <a:pathLst>
                  <a:path w="185" h="184">
                    <a:moveTo>
                      <a:pt x="92" y="0"/>
                    </a:moveTo>
                    <a:cubicBezTo>
                      <a:pt x="102" y="0"/>
                      <a:pt x="102" y="0"/>
                      <a:pt x="102" y="0"/>
                    </a:cubicBezTo>
                    <a:cubicBezTo>
                      <a:pt x="125" y="3"/>
                      <a:pt x="143" y="13"/>
                      <a:pt x="159" y="30"/>
                    </a:cubicBezTo>
                    <a:cubicBezTo>
                      <a:pt x="165" y="36"/>
                      <a:pt x="165" y="36"/>
                      <a:pt x="165" y="36"/>
                    </a:cubicBezTo>
                    <a:cubicBezTo>
                      <a:pt x="180" y="57"/>
                      <a:pt x="185" y="79"/>
                      <a:pt x="182" y="104"/>
                    </a:cubicBezTo>
                    <a:cubicBezTo>
                      <a:pt x="180" y="113"/>
                      <a:pt x="180" y="113"/>
                      <a:pt x="180" y="113"/>
                    </a:cubicBezTo>
                    <a:cubicBezTo>
                      <a:pt x="173" y="137"/>
                      <a:pt x="160" y="155"/>
                      <a:pt x="139" y="168"/>
                    </a:cubicBezTo>
                    <a:cubicBezTo>
                      <a:pt x="131" y="172"/>
                      <a:pt x="131" y="172"/>
                      <a:pt x="131" y="172"/>
                    </a:cubicBezTo>
                    <a:cubicBezTo>
                      <a:pt x="110" y="182"/>
                      <a:pt x="88" y="184"/>
                      <a:pt x="65" y="177"/>
                    </a:cubicBezTo>
                    <a:cubicBezTo>
                      <a:pt x="57" y="174"/>
                      <a:pt x="57" y="174"/>
                      <a:pt x="57" y="174"/>
                    </a:cubicBezTo>
                    <a:cubicBezTo>
                      <a:pt x="35" y="164"/>
                      <a:pt x="19" y="148"/>
                      <a:pt x="9" y="126"/>
                    </a:cubicBezTo>
                    <a:cubicBezTo>
                      <a:pt x="6" y="117"/>
                      <a:pt x="6" y="117"/>
                      <a:pt x="6" y="117"/>
                    </a:cubicBezTo>
                    <a:cubicBezTo>
                      <a:pt x="0" y="96"/>
                      <a:pt x="1" y="76"/>
                      <a:pt x="9" y="55"/>
                    </a:cubicBezTo>
                    <a:cubicBezTo>
                      <a:pt x="13" y="47"/>
                      <a:pt x="13" y="47"/>
                      <a:pt x="13" y="47"/>
                    </a:cubicBezTo>
                    <a:cubicBezTo>
                      <a:pt x="25" y="26"/>
                      <a:pt x="42" y="12"/>
                      <a:pt x="65" y="4"/>
                    </a:cubicBezTo>
                    <a:cubicBezTo>
                      <a:pt x="75" y="1"/>
                      <a:pt x="83" y="0"/>
                      <a:pt x="92" y="0"/>
                    </a:cubicBezTo>
                    <a:close/>
                  </a:path>
                </a:pathLst>
              </a:custGeom>
              <a:solidFill>
                <a:schemeClr val="accent2"/>
              </a:solidFill>
              <a:ln w="9525">
                <a:noFill/>
                <a:round/>
                <a:headEnd/>
                <a:tailEnd/>
              </a:ln>
            </p:spPr>
            <p:txBody>
              <a:bodyPr anchor="ctr"/>
              <a:lstStyle/>
              <a:p>
                <a:pPr algn="ctr"/>
                <a:endParaRPr/>
              </a:p>
            </p:txBody>
          </p:sp>
          <p:grpSp>
            <p:nvGrpSpPr>
              <p:cNvPr id="76" name="ïṣļïďê"/>
              <p:cNvGrpSpPr/>
              <p:nvPr/>
            </p:nvGrpSpPr>
            <p:grpSpPr>
              <a:xfrm>
                <a:off x="3039269" y="2459050"/>
                <a:ext cx="341312" cy="342900"/>
                <a:chOff x="3039269" y="2362800"/>
                <a:chExt cx="341312" cy="342900"/>
              </a:xfrm>
            </p:grpSpPr>
            <p:sp>
              <p:nvSpPr>
                <p:cNvPr id="77" name="ï$1ïḑe"/>
                <p:cNvSpPr>
                  <a:spLocks/>
                </p:cNvSpPr>
                <p:nvPr/>
              </p:nvSpPr>
              <p:spPr bwMode="auto">
                <a:xfrm>
                  <a:off x="3132931" y="2456463"/>
                  <a:ext cx="153988" cy="152400"/>
                </a:xfrm>
                <a:custGeom>
                  <a:avLst/>
                  <a:gdLst/>
                  <a:ahLst/>
                  <a:cxnLst>
                    <a:cxn ang="0">
                      <a:pos x="97" y="63"/>
                    </a:cxn>
                    <a:cxn ang="0">
                      <a:pos x="35" y="0"/>
                    </a:cxn>
                    <a:cxn ang="0">
                      <a:pos x="0" y="33"/>
                    </a:cxn>
                    <a:cxn ang="0">
                      <a:pos x="64" y="96"/>
                    </a:cxn>
                    <a:cxn ang="0">
                      <a:pos x="97" y="63"/>
                    </a:cxn>
                    <a:cxn ang="0">
                      <a:pos x="97" y="63"/>
                    </a:cxn>
                  </a:cxnLst>
                  <a:rect l="0" t="0" r="r" b="b"/>
                  <a:pathLst>
                    <a:path w="97" h="96">
                      <a:moveTo>
                        <a:pt x="97" y="63"/>
                      </a:moveTo>
                      <a:lnTo>
                        <a:pt x="35" y="0"/>
                      </a:lnTo>
                      <a:lnTo>
                        <a:pt x="0" y="33"/>
                      </a:lnTo>
                      <a:lnTo>
                        <a:pt x="64" y="96"/>
                      </a:lnTo>
                      <a:lnTo>
                        <a:pt x="97" y="63"/>
                      </a:lnTo>
                      <a:lnTo>
                        <a:pt x="97" y="63"/>
                      </a:lnTo>
                      <a:close/>
                    </a:path>
                  </a:pathLst>
                </a:custGeom>
                <a:solidFill>
                  <a:srgbClr val="FFFFFF"/>
                </a:solidFill>
                <a:ln w="9525">
                  <a:noFill/>
                  <a:round/>
                  <a:headEnd/>
                  <a:tailEnd/>
                </a:ln>
              </p:spPr>
              <p:txBody>
                <a:bodyPr anchor="ctr"/>
                <a:lstStyle/>
                <a:p>
                  <a:pPr algn="ctr"/>
                  <a:endParaRPr/>
                </a:p>
              </p:txBody>
            </p:sp>
            <p:sp>
              <p:nvSpPr>
                <p:cNvPr id="78" name="íṧ1ïdê"/>
                <p:cNvSpPr>
                  <a:spLocks/>
                </p:cNvSpPr>
                <p:nvPr/>
              </p:nvSpPr>
              <p:spPr bwMode="auto">
                <a:xfrm>
                  <a:off x="3247231" y="2569175"/>
                  <a:ext cx="50800" cy="49212"/>
                </a:xfrm>
                <a:custGeom>
                  <a:avLst/>
                  <a:gdLst/>
                  <a:ahLst/>
                  <a:cxnLst>
                    <a:cxn ang="0">
                      <a:pos x="32" y="7"/>
                    </a:cxn>
                    <a:cxn ang="0">
                      <a:pos x="25" y="0"/>
                    </a:cxn>
                    <a:cxn ang="0">
                      <a:pos x="0" y="25"/>
                    </a:cxn>
                    <a:cxn ang="0">
                      <a:pos x="7" y="31"/>
                    </a:cxn>
                    <a:cxn ang="0">
                      <a:pos x="32" y="7"/>
                    </a:cxn>
                    <a:cxn ang="0">
                      <a:pos x="32" y="7"/>
                    </a:cxn>
                  </a:cxnLst>
                  <a:rect l="0" t="0" r="r" b="b"/>
                  <a:pathLst>
                    <a:path w="32" h="31">
                      <a:moveTo>
                        <a:pt x="32" y="7"/>
                      </a:moveTo>
                      <a:lnTo>
                        <a:pt x="25" y="0"/>
                      </a:lnTo>
                      <a:lnTo>
                        <a:pt x="0" y="25"/>
                      </a:lnTo>
                      <a:lnTo>
                        <a:pt x="7" y="31"/>
                      </a:lnTo>
                      <a:lnTo>
                        <a:pt x="32" y="7"/>
                      </a:lnTo>
                      <a:lnTo>
                        <a:pt x="32" y="7"/>
                      </a:lnTo>
                      <a:close/>
                    </a:path>
                  </a:pathLst>
                </a:custGeom>
                <a:solidFill>
                  <a:srgbClr val="FFFFFF"/>
                </a:solidFill>
                <a:ln w="9525">
                  <a:noFill/>
                  <a:round/>
                  <a:headEnd/>
                  <a:tailEnd/>
                </a:ln>
              </p:spPr>
              <p:txBody>
                <a:bodyPr anchor="ctr"/>
                <a:lstStyle/>
                <a:p>
                  <a:pPr algn="ctr"/>
                  <a:endParaRPr/>
                </a:p>
              </p:txBody>
            </p:sp>
            <p:sp>
              <p:nvSpPr>
                <p:cNvPr id="79" name="îŝḻíḓè"/>
                <p:cNvSpPr>
                  <a:spLocks/>
                </p:cNvSpPr>
                <p:nvPr/>
              </p:nvSpPr>
              <p:spPr bwMode="auto">
                <a:xfrm>
                  <a:off x="3255169" y="2577113"/>
                  <a:ext cx="120650" cy="120650"/>
                </a:xfrm>
                <a:custGeom>
                  <a:avLst/>
                  <a:gdLst/>
                  <a:ahLst/>
                  <a:cxnLst>
                    <a:cxn ang="0">
                      <a:pos x="76" y="0"/>
                    </a:cxn>
                    <a:cxn ang="0">
                      <a:pos x="32" y="3"/>
                    </a:cxn>
                    <a:cxn ang="0">
                      <a:pos x="4" y="31"/>
                    </a:cxn>
                    <a:cxn ang="0">
                      <a:pos x="0" y="76"/>
                    </a:cxn>
                    <a:cxn ang="0">
                      <a:pos x="76" y="0"/>
                    </a:cxn>
                    <a:cxn ang="0">
                      <a:pos x="76" y="0"/>
                    </a:cxn>
                  </a:cxnLst>
                  <a:rect l="0" t="0" r="r" b="b"/>
                  <a:pathLst>
                    <a:path w="76" h="76">
                      <a:moveTo>
                        <a:pt x="76" y="0"/>
                      </a:moveTo>
                      <a:lnTo>
                        <a:pt x="32" y="3"/>
                      </a:lnTo>
                      <a:lnTo>
                        <a:pt x="4" y="31"/>
                      </a:lnTo>
                      <a:lnTo>
                        <a:pt x="0" y="76"/>
                      </a:lnTo>
                      <a:lnTo>
                        <a:pt x="76" y="0"/>
                      </a:lnTo>
                      <a:lnTo>
                        <a:pt x="76" y="0"/>
                      </a:lnTo>
                      <a:close/>
                    </a:path>
                  </a:pathLst>
                </a:custGeom>
                <a:solidFill>
                  <a:srgbClr val="FFFFFF"/>
                </a:solidFill>
                <a:ln w="9525">
                  <a:noFill/>
                  <a:round/>
                  <a:headEnd/>
                  <a:tailEnd/>
                </a:ln>
              </p:spPr>
              <p:txBody>
                <a:bodyPr anchor="ctr"/>
                <a:lstStyle/>
                <a:p>
                  <a:pPr algn="ctr"/>
                  <a:endParaRPr/>
                </a:p>
              </p:txBody>
            </p:sp>
            <p:sp>
              <p:nvSpPr>
                <p:cNvPr id="80" name="ïŝ1íḓé"/>
                <p:cNvSpPr>
                  <a:spLocks/>
                </p:cNvSpPr>
                <p:nvPr/>
              </p:nvSpPr>
              <p:spPr bwMode="auto">
                <a:xfrm>
                  <a:off x="3124994" y="2448525"/>
                  <a:ext cx="36513" cy="34925"/>
                </a:xfrm>
                <a:custGeom>
                  <a:avLst/>
                  <a:gdLst/>
                  <a:ahLst/>
                  <a:cxnLst>
                    <a:cxn ang="0">
                      <a:pos x="22" y="0"/>
                    </a:cxn>
                    <a:cxn ang="0">
                      <a:pos x="23" y="15"/>
                    </a:cxn>
                    <a:cxn ang="0">
                      <a:pos x="15" y="22"/>
                    </a:cxn>
                    <a:cxn ang="0">
                      <a:pos x="0" y="20"/>
                    </a:cxn>
                    <a:cxn ang="0">
                      <a:pos x="22" y="0"/>
                    </a:cxn>
                    <a:cxn ang="0">
                      <a:pos x="22" y="0"/>
                    </a:cxn>
                  </a:cxnLst>
                  <a:rect l="0" t="0" r="r" b="b"/>
                  <a:pathLst>
                    <a:path w="23" h="22">
                      <a:moveTo>
                        <a:pt x="22" y="0"/>
                      </a:moveTo>
                      <a:lnTo>
                        <a:pt x="23" y="15"/>
                      </a:lnTo>
                      <a:lnTo>
                        <a:pt x="15" y="22"/>
                      </a:lnTo>
                      <a:lnTo>
                        <a:pt x="0" y="20"/>
                      </a:lnTo>
                      <a:lnTo>
                        <a:pt x="22" y="0"/>
                      </a:lnTo>
                      <a:lnTo>
                        <a:pt x="22" y="0"/>
                      </a:lnTo>
                      <a:close/>
                    </a:path>
                  </a:pathLst>
                </a:custGeom>
                <a:solidFill>
                  <a:srgbClr val="FFFFFF"/>
                </a:solidFill>
                <a:ln w="9525">
                  <a:noFill/>
                  <a:round/>
                  <a:headEnd/>
                  <a:tailEnd/>
                </a:ln>
              </p:spPr>
              <p:txBody>
                <a:bodyPr anchor="ctr"/>
                <a:lstStyle/>
                <a:p>
                  <a:pPr algn="ctr"/>
                  <a:endParaRPr/>
                </a:p>
              </p:txBody>
            </p:sp>
            <p:sp>
              <p:nvSpPr>
                <p:cNvPr id="81" name="ïsḻiḋè"/>
                <p:cNvSpPr>
                  <a:spLocks/>
                </p:cNvSpPr>
                <p:nvPr/>
              </p:nvSpPr>
              <p:spPr bwMode="auto">
                <a:xfrm>
                  <a:off x="3305969" y="2626325"/>
                  <a:ext cx="41275" cy="42862"/>
                </a:xfrm>
                <a:custGeom>
                  <a:avLst/>
                  <a:gdLst/>
                  <a:ahLst/>
                  <a:cxnLst>
                    <a:cxn ang="0">
                      <a:pos x="8" y="0"/>
                    </a:cxn>
                    <a:cxn ang="0">
                      <a:pos x="0" y="9"/>
                    </a:cxn>
                    <a:cxn ang="0">
                      <a:pos x="26" y="27"/>
                    </a:cxn>
                    <a:cxn ang="0">
                      <a:pos x="8" y="0"/>
                    </a:cxn>
                    <a:cxn ang="0">
                      <a:pos x="8" y="0"/>
                    </a:cxn>
                  </a:cxnLst>
                  <a:rect l="0" t="0" r="r" b="b"/>
                  <a:pathLst>
                    <a:path w="26" h="27">
                      <a:moveTo>
                        <a:pt x="8" y="0"/>
                      </a:moveTo>
                      <a:lnTo>
                        <a:pt x="0" y="9"/>
                      </a:lnTo>
                      <a:lnTo>
                        <a:pt x="26" y="27"/>
                      </a:lnTo>
                      <a:lnTo>
                        <a:pt x="8" y="0"/>
                      </a:lnTo>
                      <a:lnTo>
                        <a:pt x="8" y="0"/>
                      </a:lnTo>
                      <a:close/>
                    </a:path>
                  </a:pathLst>
                </a:custGeom>
                <a:solidFill>
                  <a:srgbClr val="FFFFFF"/>
                </a:solidFill>
                <a:ln w="9525">
                  <a:noFill/>
                  <a:round/>
                  <a:headEnd/>
                  <a:tailEnd/>
                </a:ln>
              </p:spPr>
              <p:txBody>
                <a:bodyPr anchor="ctr"/>
                <a:lstStyle/>
                <a:p>
                  <a:pPr algn="ctr"/>
                  <a:endParaRPr/>
                </a:p>
              </p:txBody>
            </p:sp>
            <p:sp>
              <p:nvSpPr>
                <p:cNvPr id="82" name="ïsḷïḋê"/>
                <p:cNvSpPr>
                  <a:spLocks/>
                </p:cNvSpPr>
                <p:nvPr/>
              </p:nvSpPr>
              <p:spPr bwMode="auto">
                <a:xfrm>
                  <a:off x="3221831" y="2362800"/>
                  <a:ext cx="158750" cy="160337"/>
                </a:xfrm>
                <a:custGeom>
                  <a:avLst/>
                  <a:gdLst/>
                  <a:ahLst/>
                  <a:cxnLst>
                    <a:cxn ang="0">
                      <a:pos x="31" y="32"/>
                    </a:cxn>
                    <a:cxn ang="0">
                      <a:pos x="28" y="44"/>
                    </a:cxn>
                    <a:cxn ang="0">
                      <a:pos x="29" y="30"/>
                    </a:cxn>
                    <a:cxn ang="0">
                      <a:pos x="17" y="33"/>
                    </a:cxn>
                    <a:cxn ang="0">
                      <a:pos x="29" y="30"/>
                    </a:cxn>
                    <a:cxn ang="0">
                      <a:pos x="38" y="39"/>
                    </a:cxn>
                    <a:cxn ang="0">
                      <a:pos x="35" y="51"/>
                    </a:cxn>
                    <a:cxn ang="0">
                      <a:pos x="22" y="23"/>
                    </a:cxn>
                    <a:cxn ang="0">
                      <a:pos x="10" y="26"/>
                    </a:cxn>
                    <a:cxn ang="0">
                      <a:pos x="22" y="23"/>
                    </a:cxn>
                    <a:cxn ang="0">
                      <a:pos x="40" y="23"/>
                    </a:cxn>
                    <a:cxn ang="0">
                      <a:pos x="38" y="35"/>
                    </a:cxn>
                    <a:cxn ang="0">
                      <a:pos x="38" y="21"/>
                    </a:cxn>
                    <a:cxn ang="0">
                      <a:pos x="26" y="23"/>
                    </a:cxn>
                    <a:cxn ang="0">
                      <a:pos x="38" y="21"/>
                    </a:cxn>
                    <a:cxn ang="0">
                      <a:pos x="47" y="29"/>
                    </a:cxn>
                    <a:cxn ang="0">
                      <a:pos x="44" y="42"/>
                    </a:cxn>
                    <a:cxn ang="0">
                      <a:pos x="32" y="14"/>
                    </a:cxn>
                    <a:cxn ang="0">
                      <a:pos x="19" y="17"/>
                    </a:cxn>
                    <a:cxn ang="0">
                      <a:pos x="32" y="14"/>
                    </a:cxn>
                    <a:cxn ang="0">
                      <a:pos x="50" y="13"/>
                    </a:cxn>
                    <a:cxn ang="0">
                      <a:pos x="47" y="25"/>
                    </a:cxn>
                    <a:cxn ang="0">
                      <a:pos x="48" y="11"/>
                    </a:cxn>
                    <a:cxn ang="0">
                      <a:pos x="35" y="14"/>
                    </a:cxn>
                    <a:cxn ang="0">
                      <a:pos x="48" y="11"/>
                    </a:cxn>
                    <a:cxn ang="0">
                      <a:pos x="57" y="20"/>
                    </a:cxn>
                    <a:cxn ang="0">
                      <a:pos x="54" y="32"/>
                    </a:cxn>
                    <a:cxn ang="0">
                      <a:pos x="41" y="4"/>
                    </a:cxn>
                    <a:cxn ang="0">
                      <a:pos x="29" y="7"/>
                    </a:cxn>
                    <a:cxn ang="0">
                      <a:pos x="41" y="4"/>
                    </a:cxn>
                    <a:cxn ang="0">
                      <a:pos x="21" y="42"/>
                    </a:cxn>
                    <a:cxn ang="0">
                      <a:pos x="19" y="54"/>
                    </a:cxn>
                    <a:cxn ang="0">
                      <a:pos x="19" y="40"/>
                    </a:cxn>
                    <a:cxn ang="0">
                      <a:pos x="7" y="42"/>
                    </a:cxn>
                    <a:cxn ang="0">
                      <a:pos x="19" y="40"/>
                    </a:cxn>
                    <a:cxn ang="0">
                      <a:pos x="28" y="48"/>
                    </a:cxn>
                    <a:cxn ang="0">
                      <a:pos x="25" y="61"/>
                    </a:cxn>
                    <a:cxn ang="0">
                      <a:pos x="13" y="33"/>
                    </a:cxn>
                    <a:cxn ang="0">
                      <a:pos x="0" y="35"/>
                    </a:cxn>
                    <a:cxn ang="0">
                      <a:pos x="13" y="33"/>
                    </a:cxn>
                  </a:cxnLst>
                  <a:rect l="0" t="0" r="r" b="b"/>
                  <a:pathLst>
                    <a:path w="61" h="61">
                      <a:moveTo>
                        <a:pt x="36" y="37"/>
                      </a:moveTo>
                      <a:cubicBezTo>
                        <a:pt x="34" y="35"/>
                        <a:pt x="32" y="34"/>
                        <a:pt x="31" y="32"/>
                      </a:cubicBezTo>
                      <a:cubicBezTo>
                        <a:pt x="28" y="35"/>
                        <a:pt x="26" y="37"/>
                        <a:pt x="23" y="40"/>
                      </a:cubicBezTo>
                      <a:cubicBezTo>
                        <a:pt x="25" y="41"/>
                        <a:pt x="27" y="43"/>
                        <a:pt x="28" y="44"/>
                      </a:cubicBezTo>
                      <a:cubicBezTo>
                        <a:pt x="31" y="42"/>
                        <a:pt x="33" y="39"/>
                        <a:pt x="36" y="37"/>
                      </a:cubicBezTo>
                      <a:close/>
                      <a:moveTo>
                        <a:pt x="29" y="30"/>
                      </a:moveTo>
                      <a:cubicBezTo>
                        <a:pt x="27" y="29"/>
                        <a:pt x="26" y="27"/>
                        <a:pt x="24" y="25"/>
                      </a:cubicBezTo>
                      <a:cubicBezTo>
                        <a:pt x="22" y="28"/>
                        <a:pt x="19" y="30"/>
                        <a:pt x="17" y="33"/>
                      </a:cubicBezTo>
                      <a:cubicBezTo>
                        <a:pt x="18" y="34"/>
                        <a:pt x="20" y="36"/>
                        <a:pt x="21" y="38"/>
                      </a:cubicBezTo>
                      <a:cubicBezTo>
                        <a:pt x="24" y="35"/>
                        <a:pt x="26" y="33"/>
                        <a:pt x="29" y="30"/>
                      </a:cubicBezTo>
                      <a:close/>
                      <a:moveTo>
                        <a:pt x="42" y="44"/>
                      </a:moveTo>
                      <a:cubicBezTo>
                        <a:pt x="41" y="42"/>
                        <a:pt x="39" y="40"/>
                        <a:pt x="38" y="39"/>
                      </a:cubicBezTo>
                      <a:cubicBezTo>
                        <a:pt x="35" y="41"/>
                        <a:pt x="33" y="44"/>
                        <a:pt x="30" y="46"/>
                      </a:cubicBezTo>
                      <a:cubicBezTo>
                        <a:pt x="32" y="48"/>
                        <a:pt x="33" y="50"/>
                        <a:pt x="35" y="51"/>
                      </a:cubicBezTo>
                      <a:cubicBezTo>
                        <a:pt x="37" y="49"/>
                        <a:pt x="40" y="46"/>
                        <a:pt x="42" y="44"/>
                      </a:cubicBezTo>
                      <a:close/>
                      <a:moveTo>
                        <a:pt x="22" y="23"/>
                      </a:moveTo>
                      <a:cubicBezTo>
                        <a:pt x="20" y="22"/>
                        <a:pt x="19" y="20"/>
                        <a:pt x="17" y="19"/>
                      </a:cubicBezTo>
                      <a:cubicBezTo>
                        <a:pt x="15" y="21"/>
                        <a:pt x="12" y="24"/>
                        <a:pt x="10" y="26"/>
                      </a:cubicBezTo>
                      <a:cubicBezTo>
                        <a:pt x="11" y="28"/>
                        <a:pt x="13" y="29"/>
                        <a:pt x="15" y="31"/>
                      </a:cubicBezTo>
                      <a:cubicBezTo>
                        <a:pt x="17" y="28"/>
                        <a:pt x="20" y="26"/>
                        <a:pt x="22" y="23"/>
                      </a:cubicBezTo>
                      <a:close/>
                      <a:moveTo>
                        <a:pt x="45" y="27"/>
                      </a:moveTo>
                      <a:cubicBezTo>
                        <a:pt x="44" y="26"/>
                        <a:pt x="42" y="24"/>
                        <a:pt x="40" y="23"/>
                      </a:cubicBezTo>
                      <a:cubicBezTo>
                        <a:pt x="38" y="25"/>
                        <a:pt x="35" y="28"/>
                        <a:pt x="33" y="30"/>
                      </a:cubicBezTo>
                      <a:cubicBezTo>
                        <a:pt x="34" y="32"/>
                        <a:pt x="36" y="33"/>
                        <a:pt x="38" y="35"/>
                      </a:cubicBezTo>
                      <a:cubicBezTo>
                        <a:pt x="40" y="32"/>
                        <a:pt x="43" y="30"/>
                        <a:pt x="45" y="27"/>
                      </a:cubicBezTo>
                      <a:close/>
                      <a:moveTo>
                        <a:pt x="38" y="21"/>
                      </a:moveTo>
                      <a:cubicBezTo>
                        <a:pt x="37" y="19"/>
                        <a:pt x="35" y="17"/>
                        <a:pt x="34" y="16"/>
                      </a:cubicBezTo>
                      <a:cubicBezTo>
                        <a:pt x="31" y="18"/>
                        <a:pt x="29" y="21"/>
                        <a:pt x="26" y="23"/>
                      </a:cubicBezTo>
                      <a:cubicBezTo>
                        <a:pt x="28" y="25"/>
                        <a:pt x="29" y="27"/>
                        <a:pt x="31" y="28"/>
                      </a:cubicBezTo>
                      <a:cubicBezTo>
                        <a:pt x="33" y="26"/>
                        <a:pt x="36" y="23"/>
                        <a:pt x="38" y="21"/>
                      </a:cubicBezTo>
                      <a:close/>
                      <a:moveTo>
                        <a:pt x="52" y="34"/>
                      </a:moveTo>
                      <a:cubicBezTo>
                        <a:pt x="50" y="33"/>
                        <a:pt x="49" y="31"/>
                        <a:pt x="47" y="29"/>
                      </a:cubicBezTo>
                      <a:cubicBezTo>
                        <a:pt x="45" y="32"/>
                        <a:pt x="42" y="34"/>
                        <a:pt x="40" y="37"/>
                      </a:cubicBezTo>
                      <a:cubicBezTo>
                        <a:pt x="41" y="38"/>
                        <a:pt x="43" y="40"/>
                        <a:pt x="44" y="42"/>
                      </a:cubicBezTo>
                      <a:cubicBezTo>
                        <a:pt x="47" y="39"/>
                        <a:pt x="49" y="37"/>
                        <a:pt x="52" y="34"/>
                      </a:cubicBezTo>
                      <a:close/>
                      <a:moveTo>
                        <a:pt x="32" y="14"/>
                      </a:moveTo>
                      <a:cubicBezTo>
                        <a:pt x="30" y="12"/>
                        <a:pt x="28" y="11"/>
                        <a:pt x="27" y="9"/>
                      </a:cubicBezTo>
                      <a:cubicBezTo>
                        <a:pt x="24" y="12"/>
                        <a:pt x="22" y="14"/>
                        <a:pt x="19" y="17"/>
                      </a:cubicBezTo>
                      <a:cubicBezTo>
                        <a:pt x="21" y="18"/>
                        <a:pt x="22" y="20"/>
                        <a:pt x="24" y="21"/>
                      </a:cubicBezTo>
                      <a:cubicBezTo>
                        <a:pt x="27" y="19"/>
                        <a:pt x="29" y="16"/>
                        <a:pt x="32" y="14"/>
                      </a:cubicBezTo>
                      <a:close/>
                      <a:moveTo>
                        <a:pt x="55" y="18"/>
                      </a:moveTo>
                      <a:cubicBezTo>
                        <a:pt x="53" y="16"/>
                        <a:pt x="51" y="15"/>
                        <a:pt x="50" y="13"/>
                      </a:cubicBezTo>
                      <a:cubicBezTo>
                        <a:pt x="47" y="16"/>
                        <a:pt x="45" y="18"/>
                        <a:pt x="42" y="21"/>
                      </a:cubicBezTo>
                      <a:cubicBezTo>
                        <a:pt x="44" y="22"/>
                        <a:pt x="45" y="24"/>
                        <a:pt x="47" y="25"/>
                      </a:cubicBezTo>
                      <a:cubicBezTo>
                        <a:pt x="50" y="23"/>
                        <a:pt x="52" y="20"/>
                        <a:pt x="55" y="18"/>
                      </a:cubicBezTo>
                      <a:close/>
                      <a:moveTo>
                        <a:pt x="48" y="11"/>
                      </a:moveTo>
                      <a:cubicBezTo>
                        <a:pt x="46" y="10"/>
                        <a:pt x="45" y="8"/>
                        <a:pt x="43" y="6"/>
                      </a:cubicBezTo>
                      <a:cubicBezTo>
                        <a:pt x="40" y="9"/>
                        <a:pt x="38" y="11"/>
                        <a:pt x="35" y="14"/>
                      </a:cubicBezTo>
                      <a:cubicBezTo>
                        <a:pt x="37" y="15"/>
                        <a:pt x="39" y="17"/>
                        <a:pt x="40" y="19"/>
                      </a:cubicBezTo>
                      <a:cubicBezTo>
                        <a:pt x="43" y="16"/>
                        <a:pt x="45" y="14"/>
                        <a:pt x="48" y="11"/>
                      </a:cubicBezTo>
                      <a:close/>
                      <a:moveTo>
                        <a:pt x="61" y="25"/>
                      </a:moveTo>
                      <a:cubicBezTo>
                        <a:pt x="60" y="23"/>
                        <a:pt x="58" y="22"/>
                        <a:pt x="57" y="20"/>
                      </a:cubicBezTo>
                      <a:cubicBezTo>
                        <a:pt x="54" y="22"/>
                        <a:pt x="52" y="25"/>
                        <a:pt x="49" y="27"/>
                      </a:cubicBezTo>
                      <a:cubicBezTo>
                        <a:pt x="51" y="29"/>
                        <a:pt x="52" y="31"/>
                        <a:pt x="54" y="32"/>
                      </a:cubicBezTo>
                      <a:cubicBezTo>
                        <a:pt x="56" y="30"/>
                        <a:pt x="59" y="27"/>
                        <a:pt x="61" y="25"/>
                      </a:cubicBezTo>
                      <a:close/>
                      <a:moveTo>
                        <a:pt x="41" y="4"/>
                      </a:moveTo>
                      <a:cubicBezTo>
                        <a:pt x="39" y="3"/>
                        <a:pt x="38" y="1"/>
                        <a:pt x="36" y="0"/>
                      </a:cubicBezTo>
                      <a:cubicBezTo>
                        <a:pt x="34" y="2"/>
                        <a:pt x="31" y="5"/>
                        <a:pt x="29" y="7"/>
                      </a:cubicBezTo>
                      <a:cubicBezTo>
                        <a:pt x="30" y="9"/>
                        <a:pt x="32" y="10"/>
                        <a:pt x="34" y="12"/>
                      </a:cubicBezTo>
                      <a:cubicBezTo>
                        <a:pt x="36" y="9"/>
                        <a:pt x="39" y="7"/>
                        <a:pt x="41" y="4"/>
                      </a:cubicBezTo>
                      <a:close/>
                      <a:moveTo>
                        <a:pt x="26" y="46"/>
                      </a:moveTo>
                      <a:cubicBezTo>
                        <a:pt x="25" y="45"/>
                        <a:pt x="23" y="43"/>
                        <a:pt x="21" y="42"/>
                      </a:cubicBezTo>
                      <a:cubicBezTo>
                        <a:pt x="19" y="44"/>
                        <a:pt x="16" y="47"/>
                        <a:pt x="14" y="49"/>
                      </a:cubicBezTo>
                      <a:cubicBezTo>
                        <a:pt x="15" y="51"/>
                        <a:pt x="17" y="52"/>
                        <a:pt x="19" y="54"/>
                      </a:cubicBezTo>
                      <a:cubicBezTo>
                        <a:pt x="21" y="51"/>
                        <a:pt x="24" y="49"/>
                        <a:pt x="26" y="46"/>
                      </a:cubicBezTo>
                      <a:close/>
                      <a:moveTo>
                        <a:pt x="19" y="40"/>
                      </a:moveTo>
                      <a:cubicBezTo>
                        <a:pt x="18" y="38"/>
                        <a:pt x="16" y="36"/>
                        <a:pt x="15" y="35"/>
                      </a:cubicBezTo>
                      <a:cubicBezTo>
                        <a:pt x="12" y="37"/>
                        <a:pt x="10" y="40"/>
                        <a:pt x="7" y="42"/>
                      </a:cubicBezTo>
                      <a:cubicBezTo>
                        <a:pt x="9" y="44"/>
                        <a:pt x="10" y="45"/>
                        <a:pt x="12" y="47"/>
                      </a:cubicBezTo>
                      <a:cubicBezTo>
                        <a:pt x="14" y="45"/>
                        <a:pt x="17" y="42"/>
                        <a:pt x="19" y="40"/>
                      </a:cubicBezTo>
                      <a:close/>
                      <a:moveTo>
                        <a:pt x="33" y="53"/>
                      </a:moveTo>
                      <a:cubicBezTo>
                        <a:pt x="28" y="48"/>
                        <a:pt x="28" y="48"/>
                        <a:pt x="28" y="48"/>
                      </a:cubicBezTo>
                      <a:cubicBezTo>
                        <a:pt x="21" y="56"/>
                        <a:pt x="21" y="56"/>
                        <a:pt x="21" y="56"/>
                      </a:cubicBezTo>
                      <a:cubicBezTo>
                        <a:pt x="25" y="61"/>
                        <a:pt x="25" y="61"/>
                        <a:pt x="25" y="61"/>
                      </a:cubicBezTo>
                      <a:cubicBezTo>
                        <a:pt x="33" y="53"/>
                        <a:pt x="33" y="53"/>
                        <a:pt x="33" y="53"/>
                      </a:cubicBezTo>
                      <a:close/>
                      <a:moveTo>
                        <a:pt x="13" y="33"/>
                      </a:moveTo>
                      <a:cubicBezTo>
                        <a:pt x="8" y="28"/>
                        <a:pt x="8" y="28"/>
                        <a:pt x="8" y="28"/>
                      </a:cubicBezTo>
                      <a:cubicBezTo>
                        <a:pt x="0" y="35"/>
                        <a:pt x="0" y="35"/>
                        <a:pt x="0" y="35"/>
                      </a:cubicBezTo>
                      <a:cubicBezTo>
                        <a:pt x="5" y="40"/>
                        <a:pt x="5" y="40"/>
                        <a:pt x="5" y="40"/>
                      </a:cubicBezTo>
                      <a:cubicBezTo>
                        <a:pt x="13" y="33"/>
                        <a:pt x="13" y="33"/>
                        <a:pt x="13" y="33"/>
                      </a:cubicBezTo>
                      <a:close/>
                    </a:path>
                  </a:pathLst>
                </a:custGeom>
                <a:solidFill>
                  <a:srgbClr val="FFFFFF"/>
                </a:solidFill>
                <a:ln w="9525">
                  <a:noFill/>
                  <a:round/>
                  <a:headEnd/>
                  <a:tailEnd/>
                </a:ln>
              </p:spPr>
              <p:txBody>
                <a:bodyPr anchor="ctr"/>
                <a:lstStyle/>
                <a:p>
                  <a:pPr algn="ctr"/>
                  <a:endParaRPr/>
                </a:p>
              </p:txBody>
            </p:sp>
            <p:sp>
              <p:nvSpPr>
                <p:cNvPr id="83" name="îşḻïḓé"/>
                <p:cNvSpPr>
                  <a:spLocks/>
                </p:cNvSpPr>
                <p:nvPr/>
              </p:nvSpPr>
              <p:spPr bwMode="auto">
                <a:xfrm>
                  <a:off x="3039269" y="2545363"/>
                  <a:ext cx="158750" cy="160337"/>
                </a:xfrm>
                <a:custGeom>
                  <a:avLst/>
                  <a:gdLst/>
                  <a:ahLst/>
                  <a:cxnLst>
                    <a:cxn ang="0">
                      <a:pos x="33" y="30"/>
                    </a:cxn>
                    <a:cxn ang="0">
                      <a:pos x="45" y="27"/>
                    </a:cxn>
                    <a:cxn ang="0">
                      <a:pos x="31" y="28"/>
                    </a:cxn>
                    <a:cxn ang="0">
                      <a:pos x="34" y="16"/>
                    </a:cxn>
                    <a:cxn ang="0">
                      <a:pos x="31" y="28"/>
                    </a:cxn>
                    <a:cxn ang="0">
                      <a:pos x="40" y="37"/>
                    </a:cxn>
                    <a:cxn ang="0">
                      <a:pos x="52" y="34"/>
                    </a:cxn>
                    <a:cxn ang="0">
                      <a:pos x="24" y="21"/>
                    </a:cxn>
                    <a:cxn ang="0">
                      <a:pos x="27" y="9"/>
                    </a:cxn>
                    <a:cxn ang="0">
                      <a:pos x="24" y="21"/>
                    </a:cxn>
                    <a:cxn ang="0">
                      <a:pos x="23" y="40"/>
                    </a:cxn>
                    <a:cxn ang="0">
                      <a:pos x="36" y="37"/>
                    </a:cxn>
                    <a:cxn ang="0">
                      <a:pos x="21" y="38"/>
                    </a:cxn>
                    <a:cxn ang="0">
                      <a:pos x="24" y="25"/>
                    </a:cxn>
                    <a:cxn ang="0">
                      <a:pos x="21" y="38"/>
                    </a:cxn>
                    <a:cxn ang="0">
                      <a:pos x="30" y="46"/>
                    </a:cxn>
                    <a:cxn ang="0">
                      <a:pos x="43" y="44"/>
                    </a:cxn>
                    <a:cxn ang="0">
                      <a:pos x="15" y="31"/>
                    </a:cxn>
                    <a:cxn ang="0">
                      <a:pos x="17" y="18"/>
                    </a:cxn>
                    <a:cxn ang="0">
                      <a:pos x="15" y="31"/>
                    </a:cxn>
                    <a:cxn ang="0">
                      <a:pos x="14" y="49"/>
                    </a:cxn>
                    <a:cxn ang="0">
                      <a:pos x="26" y="46"/>
                    </a:cxn>
                    <a:cxn ang="0">
                      <a:pos x="12" y="47"/>
                    </a:cxn>
                    <a:cxn ang="0">
                      <a:pos x="15" y="35"/>
                    </a:cxn>
                    <a:cxn ang="0">
                      <a:pos x="12" y="47"/>
                    </a:cxn>
                    <a:cxn ang="0">
                      <a:pos x="21" y="56"/>
                    </a:cxn>
                    <a:cxn ang="0">
                      <a:pos x="33" y="53"/>
                    </a:cxn>
                    <a:cxn ang="0">
                      <a:pos x="5" y="40"/>
                    </a:cxn>
                    <a:cxn ang="0">
                      <a:pos x="8" y="28"/>
                    </a:cxn>
                    <a:cxn ang="0">
                      <a:pos x="5" y="40"/>
                    </a:cxn>
                    <a:cxn ang="0">
                      <a:pos x="42" y="21"/>
                    </a:cxn>
                    <a:cxn ang="0">
                      <a:pos x="55" y="18"/>
                    </a:cxn>
                    <a:cxn ang="0">
                      <a:pos x="40" y="19"/>
                    </a:cxn>
                    <a:cxn ang="0">
                      <a:pos x="43" y="6"/>
                    </a:cxn>
                    <a:cxn ang="0">
                      <a:pos x="40" y="19"/>
                    </a:cxn>
                    <a:cxn ang="0">
                      <a:pos x="49" y="27"/>
                    </a:cxn>
                    <a:cxn ang="0">
                      <a:pos x="61" y="25"/>
                    </a:cxn>
                    <a:cxn ang="0">
                      <a:pos x="34" y="12"/>
                    </a:cxn>
                    <a:cxn ang="0">
                      <a:pos x="36" y="0"/>
                    </a:cxn>
                    <a:cxn ang="0">
                      <a:pos x="34" y="12"/>
                    </a:cxn>
                  </a:cxnLst>
                  <a:rect l="0" t="0" r="r" b="b"/>
                  <a:pathLst>
                    <a:path w="61" h="61">
                      <a:moveTo>
                        <a:pt x="38" y="35"/>
                      </a:moveTo>
                      <a:cubicBezTo>
                        <a:pt x="36" y="33"/>
                        <a:pt x="34" y="32"/>
                        <a:pt x="33" y="30"/>
                      </a:cubicBezTo>
                      <a:cubicBezTo>
                        <a:pt x="35" y="28"/>
                        <a:pt x="38" y="25"/>
                        <a:pt x="40" y="23"/>
                      </a:cubicBezTo>
                      <a:cubicBezTo>
                        <a:pt x="42" y="24"/>
                        <a:pt x="44" y="26"/>
                        <a:pt x="45" y="27"/>
                      </a:cubicBezTo>
                      <a:cubicBezTo>
                        <a:pt x="43" y="30"/>
                        <a:pt x="40" y="32"/>
                        <a:pt x="38" y="35"/>
                      </a:cubicBezTo>
                      <a:close/>
                      <a:moveTo>
                        <a:pt x="31" y="28"/>
                      </a:moveTo>
                      <a:cubicBezTo>
                        <a:pt x="29" y="26"/>
                        <a:pt x="28" y="25"/>
                        <a:pt x="26" y="23"/>
                      </a:cubicBezTo>
                      <a:cubicBezTo>
                        <a:pt x="29" y="21"/>
                        <a:pt x="31" y="18"/>
                        <a:pt x="34" y="16"/>
                      </a:cubicBezTo>
                      <a:cubicBezTo>
                        <a:pt x="35" y="17"/>
                        <a:pt x="37" y="19"/>
                        <a:pt x="38" y="21"/>
                      </a:cubicBezTo>
                      <a:cubicBezTo>
                        <a:pt x="36" y="23"/>
                        <a:pt x="33" y="26"/>
                        <a:pt x="31" y="28"/>
                      </a:cubicBezTo>
                      <a:close/>
                      <a:moveTo>
                        <a:pt x="44" y="42"/>
                      </a:moveTo>
                      <a:cubicBezTo>
                        <a:pt x="43" y="40"/>
                        <a:pt x="41" y="38"/>
                        <a:pt x="40" y="37"/>
                      </a:cubicBezTo>
                      <a:cubicBezTo>
                        <a:pt x="42" y="34"/>
                        <a:pt x="45" y="32"/>
                        <a:pt x="47" y="29"/>
                      </a:cubicBezTo>
                      <a:cubicBezTo>
                        <a:pt x="49" y="31"/>
                        <a:pt x="50" y="33"/>
                        <a:pt x="52" y="34"/>
                      </a:cubicBezTo>
                      <a:cubicBezTo>
                        <a:pt x="49" y="37"/>
                        <a:pt x="47" y="39"/>
                        <a:pt x="44" y="42"/>
                      </a:cubicBezTo>
                      <a:close/>
                      <a:moveTo>
                        <a:pt x="24" y="21"/>
                      </a:moveTo>
                      <a:cubicBezTo>
                        <a:pt x="23" y="20"/>
                        <a:pt x="21" y="18"/>
                        <a:pt x="19" y="16"/>
                      </a:cubicBezTo>
                      <a:cubicBezTo>
                        <a:pt x="22" y="14"/>
                        <a:pt x="24" y="11"/>
                        <a:pt x="27" y="9"/>
                      </a:cubicBezTo>
                      <a:cubicBezTo>
                        <a:pt x="28" y="11"/>
                        <a:pt x="30" y="12"/>
                        <a:pt x="32" y="14"/>
                      </a:cubicBezTo>
                      <a:cubicBezTo>
                        <a:pt x="29" y="16"/>
                        <a:pt x="27" y="19"/>
                        <a:pt x="24" y="21"/>
                      </a:cubicBezTo>
                      <a:close/>
                      <a:moveTo>
                        <a:pt x="28" y="44"/>
                      </a:moveTo>
                      <a:cubicBezTo>
                        <a:pt x="27" y="43"/>
                        <a:pt x="25" y="41"/>
                        <a:pt x="23" y="40"/>
                      </a:cubicBezTo>
                      <a:cubicBezTo>
                        <a:pt x="26" y="37"/>
                        <a:pt x="28" y="35"/>
                        <a:pt x="31" y="32"/>
                      </a:cubicBezTo>
                      <a:cubicBezTo>
                        <a:pt x="32" y="34"/>
                        <a:pt x="34" y="35"/>
                        <a:pt x="36" y="37"/>
                      </a:cubicBezTo>
                      <a:cubicBezTo>
                        <a:pt x="33" y="39"/>
                        <a:pt x="31" y="42"/>
                        <a:pt x="28" y="44"/>
                      </a:cubicBezTo>
                      <a:close/>
                      <a:moveTo>
                        <a:pt x="21" y="38"/>
                      </a:moveTo>
                      <a:cubicBezTo>
                        <a:pt x="20" y="36"/>
                        <a:pt x="18" y="34"/>
                        <a:pt x="17" y="33"/>
                      </a:cubicBezTo>
                      <a:cubicBezTo>
                        <a:pt x="19" y="30"/>
                        <a:pt x="22" y="28"/>
                        <a:pt x="24" y="25"/>
                      </a:cubicBezTo>
                      <a:cubicBezTo>
                        <a:pt x="26" y="27"/>
                        <a:pt x="27" y="28"/>
                        <a:pt x="29" y="30"/>
                      </a:cubicBezTo>
                      <a:cubicBezTo>
                        <a:pt x="26" y="33"/>
                        <a:pt x="24" y="35"/>
                        <a:pt x="21" y="38"/>
                      </a:cubicBezTo>
                      <a:close/>
                      <a:moveTo>
                        <a:pt x="35" y="51"/>
                      </a:moveTo>
                      <a:cubicBezTo>
                        <a:pt x="33" y="50"/>
                        <a:pt x="32" y="48"/>
                        <a:pt x="30" y="46"/>
                      </a:cubicBezTo>
                      <a:cubicBezTo>
                        <a:pt x="33" y="44"/>
                        <a:pt x="35" y="41"/>
                        <a:pt x="38" y="39"/>
                      </a:cubicBezTo>
                      <a:cubicBezTo>
                        <a:pt x="39" y="40"/>
                        <a:pt x="41" y="42"/>
                        <a:pt x="43" y="44"/>
                      </a:cubicBezTo>
                      <a:cubicBezTo>
                        <a:pt x="40" y="46"/>
                        <a:pt x="38" y="49"/>
                        <a:pt x="35" y="51"/>
                      </a:cubicBezTo>
                      <a:close/>
                      <a:moveTo>
                        <a:pt x="15" y="31"/>
                      </a:moveTo>
                      <a:cubicBezTo>
                        <a:pt x="13" y="29"/>
                        <a:pt x="11" y="28"/>
                        <a:pt x="10" y="26"/>
                      </a:cubicBezTo>
                      <a:cubicBezTo>
                        <a:pt x="12" y="23"/>
                        <a:pt x="15" y="21"/>
                        <a:pt x="17" y="18"/>
                      </a:cubicBezTo>
                      <a:cubicBezTo>
                        <a:pt x="19" y="20"/>
                        <a:pt x="21" y="22"/>
                        <a:pt x="22" y="23"/>
                      </a:cubicBezTo>
                      <a:cubicBezTo>
                        <a:pt x="20" y="26"/>
                        <a:pt x="17" y="28"/>
                        <a:pt x="15" y="31"/>
                      </a:cubicBezTo>
                      <a:close/>
                      <a:moveTo>
                        <a:pt x="19" y="54"/>
                      </a:moveTo>
                      <a:cubicBezTo>
                        <a:pt x="17" y="52"/>
                        <a:pt x="16" y="51"/>
                        <a:pt x="14" y="49"/>
                      </a:cubicBezTo>
                      <a:cubicBezTo>
                        <a:pt x="16" y="46"/>
                        <a:pt x="19" y="44"/>
                        <a:pt x="21" y="41"/>
                      </a:cubicBezTo>
                      <a:cubicBezTo>
                        <a:pt x="23" y="43"/>
                        <a:pt x="25" y="45"/>
                        <a:pt x="26" y="46"/>
                      </a:cubicBezTo>
                      <a:cubicBezTo>
                        <a:pt x="24" y="49"/>
                        <a:pt x="21" y="51"/>
                        <a:pt x="19" y="54"/>
                      </a:cubicBezTo>
                      <a:close/>
                      <a:moveTo>
                        <a:pt x="12" y="47"/>
                      </a:moveTo>
                      <a:cubicBezTo>
                        <a:pt x="10" y="45"/>
                        <a:pt x="9" y="44"/>
                        <a:pt x="7" y="42"/>
                      </a:cubicBezTo>
                      <a:cubicBezTo>
                        <a:pt x="10" y="40"/>
                        <a:pt x="12" y="37"/>
                        <a:pt x="15" y="35"/>
                      </a:cubicBezTo>
                      <a:cubicBezTo>
                        <a:pt x="16" y="36"/>
                        <a:pt x="18" y="38"/>
                        <a:pt x="19" y="40"/>
                      </a:cubicBezTo>
                      <a:cubicBezTo>
                        <a:pt x="17" y="42"/>
                        <a:pt x="14" y="45"/>
                        <a:pt x="12" y="47"/>
                      </a:cubicBezTo>
                      <a:close/>
                      <a:moveTo>
                        <a:pt x="26" y="61"/>
                      </a:moveTo>
                      <a:cubicBezTo>
                        <a:pt x="24" y="59"/>
                        <a:pt x="22" y="57"/>
                        <a:pt x="21" y="56"/>
                      </a:cubicBezTo>
                      <a:cubicBezTo>
                        <a:pt x="23" y="53"/>
                        <a:pt x="26" y="51"/>
                        <a:pt x="28" y="48"/>
                      </a:cubicBezTo>
                      <a:cubicBezTo>
                        <a:pt x="30" y="50"/>
                        <a:pt x="31" y="51"/>
                        <a:pt x="33" y="53"/>
                      </a:cubicBezTo>
                      <a:cubicBezTo>
                        <a:pt x="31" y="56"/>
                        <a:pt x="28" y="58"/>
                        <a:pt x="26" y="61"/>
                      </a:cubicBezTo>
                      <a:close/>
                      <a:moveTo>
                        <a:pt x="5" y="40"/>
                      </a:moveTo>
                      <a:cubicBezTo>
                        <a:pt x="4" y="39"/>
                        <a:pt x="2" y="37"/>
                        <a:pt x="0" y="35"/>
                      </a:cubicBezTo>
                      <a:cubicBezTo>
                        <a:pt x="3" y="33"/>
                        <a:pt x="5" y="30"/>
                        <a:pt x="8" y="28"/>
                      </a:cubicBezTo>
                      <a:cubicBezTo>
                        <a:pt x="9" y="30"/>
                        <a:pt x="11" y="31"/>
                        <a:pt x="13" y="33"/>
                      </a:cubicBezTo>
                      <a:cubicBezTo>
                        <a:pt x="10" y="35"/>
                        <a:pt x="8" y="38"/>
                        <a:pt x="5" y="40"/>
                      </a:cubicBezTo>
                      <a:close/>
                      <a:moveTo>
                        <a:pt x="47" y="25"/>
                      </a:moveTo>
                      <a:cubicBezTo>
                        <a:pt x="46" y="24"/>
                        <a:pt x="44" y="22"/>
                        <a:pt x="42" y="21"/>
                      </a:cubicBezTo>
                      <a:cubicBezTo>
                        <a:pt x="45" y="18"/>
                        <a:pt x="47" y="16"/>
                        <a:pt x="50" y="13"/>
                      </a:cubicBezTo>
                      <a:cubicBezTo>
                        <a:pt x="51" y="15"/>
                        <a:pt x="53" y="16"/>
                        <a:pt x="55" y="18"/>
                      </a:cubicBezTo>
                      <a:cubicBezTo>
                        <a:pt x="52" y="20"/>
                        <a:pt x="50" y="23"/>
                        <a:pt x="47" y="25"/>
                      </a:cubicBezTo>
                      <a:close/>
                      <a:moveTo>
                        <a:pt x="40" y="19"/>
                      </a:moveTo>
                      <a:cubicBezTo>
                        <a:pt x="39" y="17"/>
                        <a:pt x="37" y="15"/>
                        <a:pt x="36" y="14"/>
                      </a:cubicBezTo>
                      <a:cubicBezTo>
                        <a:pt x="38" y="11"/>
                        <a:pt x="41" y="9"/>
                        <a:pt x="43" y="6"/>
                      </a:cubicBezTo>
                      <a:cubicBezTo>
                        <a:pt x="45" y="8"/>
                        <a:pt x="46" y="10"/>
                        <a:pt x="48" y="11"/>
                      </a:cubicBezTo>
                      <a:cubicBezTo>
                        <a:pt x="45" y="14"/>
                        <a:pt x="43" y="16"/>
                        <a:pt x="40" y="19"/>
                      </a:cubicBezTo>
                      <a:close/>
                      <a:moveTo>
                        <a:pt x="54" y="32"/>
                      </a:moveTo>
                      <a:cubicBezTo>
                        <a:pt x="49" y="27"/>
                        <a:pt x="49" y="27"/>
                        <a:pt x="49" y="27"/>
                      </a:cubicBezTo>
                      <a:cubicBezTo>
                        <a:pt x="57" y="20"/>
                        <a:pt x="57" y="20"/>
                        <a:pt x="57" y="20"/>
                      </a:cubicBezTo>
                      <a:cubicBezTo>
                        <a:pt x="61" y="25"/>
                        <a:pt x="61" y="25"/>
                        <a:pt x="61" y="25"/>
                      </a:cubicBezTo>
                      <a:cubicBezTo>
                        <a:pt x="54" y="32"/>
                        <a:pt x="54" y="32"/>
                        <a:pt x="54" y="32"/>
                      </a:cubicBezTo>
                      <a:close/>
                      <a:moveTo>
                        <a:pt x="34" y="12"/>
                      </a:moveTo>
                      <a:cubicBezTo>
                        <a:pt x="29" y="7"/>
                        <a:pt x="29" y="7"/>
                        <a:pt x="29" y="7"/>
                      </a:cubicBezTo>
                      <a:cubicBezTo>
                        <a:pt x="36" y="0"/>
                        <a:pt x="36" y="0"/>
                        <a:pt x="36" y="0"/>
                      </a:cubicBezTo>
                      <a:cubicBezTo>
                        <a:pt x="41" y="4"/>
                        <a:pt x="41" y="4"/>
                        <a:pt x="41" y="4"/>
                      </a:cubicBezTo>
                      <a:cubicBezTo>
                        <a:pt x="34" y="12"/>
                        <a:pt x="34" y="12"/>
                        <a:pt x="34" y="12"/>
                      </a:cubicBezTo>
                      <a:close/>
                    </a:path>
                  </a:pathLst>
                </a:custGeom>
                <a:solidFill>
                  <a:srgbClr val="FFFFFF"/>
                </a:solidFill>
                <a:ln w="9525">
                  <a:noFill/>
                  <a:round/>
                  <a:headEnd/>
                  <a:tailEnd/>
                </a:ln>
              </p:spPr>
              <p:txBody>
                <a:bodyPr anchor="ctr"/>
                <a:lstStyle/>
                <a:p>
                  <a:pPr algn="ctr"/>
                  <a:endParaRPr/>
                </a:p>
              </p:txBody>
            </p:sp>
            <p:sp>
              <p:nvSpPr>
                <p:cNvPr id="84" name="ís1ïḋè"/>
                <p:cNvSpPr>
                  <a:spLocks/>
                </p:cNvSpPr>
                <p:nvPr/>
              </p:nvSpPr>
              <p:spPr bwMode="auto">
                <a:xfrm>
                  <a:off x="3232944" y="2483450"/>
                  <a:ext cx="28575" cy="28575"/>
                </a:xfrm>
                <a:custGeom>
                  <a:avLst/>
                  <a:gdLst/>
                  <a:ahLst/>
                  <a:cxnLst>
                    <a:cxn ang="0">
                      <a:pos x="5" y="0"/>
                    </a:cxn>
                    <a:cxn ang="0">
                      <a:pos x="0" y="5"/>
                    </a:cxn>
                    <a:cxn ang="0">
                      <a:pos x="13" y="18"/>
                    </a:cxn>
                    <a:cxn ang="0">
                      <a:pos x="18" y="13"/>
                    </a:cxn>
                    <a:cxn ang="0">
                      <a:pos x="5" y="0"/>
                    </a:cxn>
                    <a:cxn ang="0">
                      <a:pos x="5" y="0"/>
                    </a:cxn>
                  </a:cxnLst>
                  <a:rect l="0" t="0" r="r" b="b"/>
                  <a:pathLst>
                    <a:path w="18" h="18">
                      <a:moveTo>
                        <a:pt x="5" y="0"/>
                      </a:moveTo>
                      <a:lnTo>
                        <a:pt x="0" y="5"/>
                      </a:lnTo>
                      <a:lnTo>
                        <a:pt x="13" y="18"/>
                      </a:lnTo>
                      <a:lnTo>
                        <a:pt x="18" y="13"/>
                      </a:lnTo>
                      <a:lnTo>
                        <a:pt x="5" y="0"/>
                      </a:lnTo>
                      <a:lnTo>
                        <a:pt x="5" y="0"/>
                      </a:lnTo>
                      <a:close/>
                    </a:path>
                  </a:pathLst>
                </a:custGeom>
                <a:solidFill>
                  <a:srgbClr val="FFFFFF"/>
                </a:solidFill>
                <a:ln w="9525">
                  <a:noFill/>
                  <a:round/>
                  <a:headEnd/>
                  <a:tailEnd/>
                </a:ln>
              </p:spPr>
              <p:txBody>
                <a:bodyPr anchor="ctr"/>
                <a:lstStyle/>
                <a:p>
                  <a:pPr algn="ctr"/>
                  <a:endParaRPr/>
                </a:p>
              </p:txBody>
            </p:sp>
            <p:sp>
              <p:nvSpPr>
                <p:cNvPr id="85" name="iŝļíḍe"/>
                <p:cNvSpPr>
                  <a:spLocks/>
                </p:cNvSpPr>
                <p:nvPr/>
              </p:nvSpPr>
              <p:spPr bwMode="auto">
                <a:xfrm>
                  <a:off x="3161506" y="2553300"/>
                  <a:ext cx="28575" cy="28575"/>
                </a:xfrm>
                <a:custGeom>
                  <a:avLst/>
                  <a:gdLst/>
                  <a:ahLst/>
                  <a:cxnLst>
                    <a:cxn ang="0">
                      <a:pos x="0" y="5"/>
                    </a:cxn>
                    <a:cxn ang="0">
                      <a:pos x="5" y="0"/>
                    </a:cxn>
                    <a:cxn ang="0">
                      <a:pos x="18" y="14"/>
                    </a:cxn>
                    <a:cxn ang="0">
                      <a:pos x="13" y="18"/>
                    </a:cxn>
                    <a:cxn ang="0">
                      <a:pos x="0" y="5"/>
                    </a:cxn>
                    <a:cxn ang="0">
                      <a:pos x="0" y="5"/>
                    </a:cxn>
                  </a:cxnLst>
                  <a:rect l="0" t="0" r="r" b="b"/>
                  <a:pathLst>
                    <a:path w="18" h="18">
                      <a:moveTo>
                        <a:pt x="0" y="5"/>
                      </a:moveTo>
                      <a:lnTo>
                        <a:pt x="5" y="0"/>
                      </a:lnTo>
                      <a:lnTo>
                        <a:pt x="18" y="14"/>
                      </a:lnTo>
                      <a:lnTo>
                        <a:pt x="13" y="18"/>
                      </a:lnTo>
                      <a:lnTo>
                        <a:pt x="0" y="5"/>
                      </a:lnTo>
                      <a:lnTo>
                        <a:pt x="0" y="5"/>
                      </a:lnTo>
                      <a:close/>
                    </a:path>
                  </a:pathLst>
                </a:custGeom>
                <a:solidFill>
                  <a:srgbClr val="FFFFFF"/>
                </a:solidFill>
                <a:ln w="9525">
                  <a:noFill/>
                  <a:round/>
                  <a:headEnd/>
                  <a:tailEnd/>
                </a:ln>
              </p:spPr>
              <p:txBody>
                <a:bodyPr anchor="ctr"/>
                <a:lstStyle/>
                <a:p>
                  <a:pPr algn="ctr"/>
                  <a:endParaRPr/>
                </a:p>
              </p:txBody>
            </p:sp>
          </p:grpSp>
        </p:grpSp>
        <p:grpSp>
          <p:nvGrpSpPr>
            <p:cNvPr id="24" name="iSlïďe"/>
            <p:cNvGrpSpPr/>
            <p:nvPr/>
          </p:nvGrpSpPr>
          <p:grpSpPr>
            <a:xfrm>
              <a:off x="4884459" y="2209799"/>
              <a:ext cx="639955" cy="638296"/>
              <a:chOff x="2913856" y="1351563"/>
              <a:chExt cx="612775" cy="611187"/>
            </a:xfrm>
          </p:grpSpPr>
          <p:sp>
            <p:nvSpPr>
              <p:cNvPr id="68" name="íSḻíḓé"/>
              <p:cNvSpPr>
                <a:spLocks/>
              </p:cNvSpPr>
              <p:nvPr/>
            </p:nvSpPr>
            <p:spPr bwMode="auto">
              <a:xfrm>
                <a:off x="2913856" y="1351563"/>
                <a:ext cx="612775" cy="611187"/>
              </a:xfrm>
              <a:prstGeom prst="ellipse">
                <a:avLst/>
              </a:prstGeom>
              <a:solidFill>
                <a:schemeClr val="bg1">
                  <a:lumMod val="85000"/>
                </a:schemeClr>
              </a:solidFill>
              <a:ln w="9525">
                <a:noFill/>
                <a:round/>
                <a:headEnd/>
                <a:tailEnd/>
              </a:ln>
            </p:spPr>
            <p:txBody>
              <a:bodyPr anchor="ctr"/>
              <a:lstStyle/>
              <a:p>
                <a:pPr algn="ctr"/>
                <a:endParaRPr/>
              </a:p>
            </p:txBody>
          </p:sp>
          <p:sp>
            <p:nvSpPr>
              <p:cNvPr id="69" name="ísḻîḋé"/>
              <p:cNvSpPr>
                <a:spLocks/>
              </p:cNvSpPr>
              <p:nvPr/>
            </p:nvSpPr>
            <p:spPr bwMode="auto">
              <a:xfrm>
                <a:off x="2978944" y="1419825"/>
                <a:ext cx="482600" cy="481012"/>
              </a:xfrm>
              <a:custGeom>
                <a:avLst/>
                <a:gdLst/>
                <a:ahLst/>
                <a:cxnLst>
                  <a:cxn ang="0">
                    <a:pos x="92" y="0"/>
                  </a:cxn>
                  <a:cxn ang="0">
                    <a:pos x="102" y="1"/>
                  </a:cxn>
                  <a:cxn ang="0">
                    <a:pos x="159" y="30"/>
                  </a:cxn>
                  <a:cxn ang="0">
                    <a:pos x="165" y="37"/>
                  </a:cxn>
                  <a:cxn ang="0">
                    <a:pos x="182" y="105"/>
                  </a:cxn>
                  <a:cxn ang="0">
                    <a:pos x="180" y="114"/>
                  </a:cxn>
                  <a:cxn ang="0">
                    <a:pos x="139" y="169"/>
                  </a:cxn>
                  <a:cxn ang="0">
                    <a:pos x="131" y="173"/>
                  </a:cxn>
                  <a:cxn ang="0">
                    <a:pos x="65" y="178"/>
                  </a:cxn>
                  <a:cxn ang="0">
                    <a:pos x="57" y="175"/>
                  </a:cxn>
                  <a:cxn ang="0">
                    <a:pos x="9" y="126"/>
                  </a:cxn>
                  <a:cxn ang="0">
                    <a:pos x="6" y="118"/>
                  </a:cxn>
                  <a:cxn ang="0">
                    <a:pos x="9" y="56"/>
                  </a:cxn>
                  <a:cxn ang="0">
                    <a:pos x="13" y="48"/>
                  </a:cxn>
                  <a:cxn ang="0">
                    <a:pos x="65" y="4"/>
                  </a:cxn>
                  <a:cxn ang="0">
                    <a:pos x="92" y="0"/>
                  </a:cxn>
                </a:cxnLst>
                <a:rect l="0" t="0" r="r" b="b"/>
                <a:pathLst>
                  <a:path w="185" h="184">
                    <a:moveTo>
                      <a:pt x="92" y="0"/>
                    </a:moveTo>
                    <a:cubicBezTo>
                      <a:pt x="102" y="1"/>
                      <a:pt x="102" y="1"/>
                      <a:pt x="102" y="1"/>
                    </a:cubicBezTo>
                    <a:cubicBezTo>
                      <a:pt x="125" y="4"/>
                      <a:pt x="143" y="13"/>
                      <a:pt x="159" y="30"/>
                    </a:cubicBezTo>
                    <a:cubicBezTo>
                      <a:pt x="165" y="37"/>
                      <a:pt x="165" y="37"/>
                      <a:pt x="165" y="37"/>
                    </a:cubicBezTo>
                    <a:cubicBezTo>
                      <a:pt x="180" y="58"/>
                      <a:pt x="185" y="80"/>
                      <a:pt x="182" y="105"/>
                    </a:cubicBezTo>
                    <a:cubicBezTo>
                      <a:pt x="180" y="114"/>
                      <a:pt x="180" y="114"/>
                      <a:pt x="180" y="114"/>
                    </a:cubicBezTo>
                    <a:cubicBezTo>
                      <a:pt x="173" y="137"/>
                      <a:pt x="160" y="155"/>
                      <a:pt x="139" y="169"/>
                    </a:cubicBezTo>
                    <a:cubicBezTo>
                      <a:pt x="131" y="173"/>
                      <a:pt x="131" y="173"/>
                      <a:pt x="131" y="173"/>
                    </a:cubicBezTo>
                    <a:cubicBezTo>
                      <a:pt x="110" y="183"/>
                      <a:pt x="88" y="184"/>
                      <a:pt x="65" y="178"/>
                    </a:cubicBezTo>
                    <a:cubicBezTo>
                      <a:pt x="57" y="175"/>
                      <a:pt x="57" y="175"/>
                      <a:pt x="57" y="175"/>
                    </a:cubicBezTo>
                    <a:cubicBezTo>
                      <a:pt x="35" y="164"/>
                      <a:pt x="19" y="149"/>
                      <a:pt x="9" y="126"/>
                    </a:cubicBezTo>
                    <a:cubicBezTo>
                      <a:pt x="6" y="118"/>
                      <a:pt x="6" y="118"/>
                      <a:pt x="6" y="118"/>
                    </a:cubicBezTo>
                    <a:cubicBezTo>
                      <a:pt x="0" y="96"/>
                      <a:pt x="1" y="77"/>
                      <a:pt x="9" y="56"/>
                    </a:cubicBezTo>
                    <a:cubicBezTo>
                      <a:pt x="13" y="48"/>
                      <a:pt x="13" y="48"/>
                      <a:pt x="13" y="48"/>
                    </a:cubicBezTo>
                    <a:cubicBezTo>
                      <a:pt x="25" y="26"/>
                      <a:pt x="42" y="12"/>
                      <a:pt x="65" y="4"/>
                    </a:cubicBezTo>
                    <a:cubicBezTo>
                      <a:pt x="75" y="2"/>
                      <a:pt x="83" y="1"/>
                      <a:pt x="92" y="0"/>
                    </a:cubicBezTo>
                    <a:close/>
                  </a:path>
                </a:pathLst>
              </a:custGeom>
              <a:solidFill>
                <a:schemeClr val="accent1"/>
              </a:solidFill>
              <a:ln w="9525">
                <a:noFill/>
                <a:round/>
                <a:headEnd/>
                <a:tailEnd/>
              </a:ln>
            </p:spPr>
            <p:txBody>
              <a:bodyPr anchor="ctr"/>
              <a:lstStyle/>
              <a:p>
                <a:pPr algn="ctr"/>
                <a:endParaRPr/>
              </a:p>
            </p:txBody>
          </p:sp>
          <p:sp>
            <p:nvSpPr>
              <p:cNvPr id="70" name="îṣḷîḑé"/>
              <p:cNvSpPr>
                <a:spLocks/>
              </p:cNvSpPr>
              <p:nvPr/>
            </p:nvSpPr>
            <p:spPr bwMode="auto">
              <a:xfrm>
                <a:off x="3048794" y="1540475"/>
                <a:ext cx="342900" cy="187325"/>
              </a:xfrm>
              <a:custGeom>
                <a:avLst/>
                <a:gdLst/>
                <a:ahLst/>
                <a:cxnLst>
                  <a:cxn ang="0">
                    <a:pos x="31" y="19"/>
                  </a:cxn>
                  <a:cxn ang="0">
                    <a:pos x="38" y="20"/>
                  </a:cxn>
                  <a:cxn ang="0">
                    <a:pos x="58" y="0"/>
                  </a:cxn>
                  <a:cxn ang="0">
                    <a:pos x="58" y="37"/>
                  </a:cxn>
                  <a:cxn ang="0">
                    <a:pos x="47" y="26"/>
                  </a:cxn>
                  <a:cxn ang="0">
                    <a:pos x="38" y="36"/>
                  </a:cxn>
                  <a:cxn ang="0">
                    <a:pos x="65" y="63"/>
                  </a:cxn>
                  <a:cxn ang="0">
                    <a:pos x="93" y="36"/>
                  </a:cxn>
                  <a:cxn ang="0">
                    <a:pos x="83" y="26"/>
                  </a:cxn>
                  <a:cxn ang="0">
                    <a:pos x="72" y="37"/>
                  </a:cxn>
                  <a:cxn ang="0">
                    <a:pos x="72" y="0"/>
                  </a:cxn>
                  <a:cxn ang="0">
                    <a:pos x="92" y="20"/>
                  </a:cxn>
                  <a:cxn ang="0">
                    <a:pos x="100" y="19"/>
                  </a:cxn>
                  <a:cxn ang="0">
                    <a:pos x="123" y="42"/>
                  </a:cxn>
                  <a:cxn ang="0">
                    <a:pos x="122" y="45"/>
                  </a:cxn>
                  <a:cxn ang="0">
                    <a:pos x="131" y="58"/>
                  </a:cxn>
                  <a:cxn ang="0">
                    <a:pos x="117" y="72"/>
                  </a:cxn>
                  <a:cxn ang="0">
                    <a:pos x="14" y="72"/>
                  </a:cxn>
                  <a:cxn ang="0">
                    <a:pos x="0" y="58"/>
                  </a:cxn>
                  <a:cxn ang="0">
                    <a:pos x="8" y="45"/>
                  </a:cxn>
                  <a:cxn ang="0">
                    <a:pos x="8" y="42"/>
                  </a:cxn>
                  <a:cxn ang="0">
                    <a:pos x="31" y="19"/>
                  </a:cxn>
                </a:cxnLst>
                <a:rect l="0" t="0" r="r" b="b"/>
                <a:pathLst>
                  <a:path w="131" h="72">
                    <a:moveTo>
                      <a:pt x="31" y="19"/>
                    </a:moveTo>
                    <a:cubicBezTo>
                      <a:pt x="34" y="19"/>
                      <a:pt x="36" y="19"/>
                      <a:pt x="38" y="20"/>
                    </a:cubicBezTo>
                    <a:cubicBezTo>
                      <a:pt x="41" y="10"/>
                      <a:pt x="49" y="2"/>
                      <a:pt x="58" y="0"/>
                    </a:cubicBezTo>
                    <a:cubicBezTo>
                      <a:pt x="58" y="37"/>
                      <a:pt x="58" y="37"/>
                      <a:pt x="58" y="37"/>
                    </a:cubicBezTo>
                    <a:cubicBezTo>
                      <a:pt x="47" y="26"/>
                      <a:pt x="47" y="26"/>
                      <a:pt x="47" y="26"/>
                    </a:cubicBezTo>
                    <a:cubicBezTo>
                      <a:pt x="38" y="36"/>
                      <a:pt x="38" y="36"/>
                      <a:pt x="38" y="36"/>
                    </a:cubicBezTo>
                    <a:cubicBezTo>
                      <a:pt x="65" y="63"/>
                      <a:pt x="65" y="63"/>
                      <a:pt x="65" y="63"/>
                    </a:cubicBezTo>
                    <a:cubicBezTo>
                      <a:pt x="93" y="36"/>
                      <a:pt x="93" y="36"/>
                      <a:pt x="93" y="36"/>
                    </a:cubicBezTo>
                    <a:cubicBezTo>
                      <a:pt x="83" y="26"/>
                      <a:pt x="83" y="26"/>
                      <a:pt x="83" y="26"/>
                    </a:cubicBezTo>
                    <a:cubicBezTo>
                      <a:pt x="72" y="37"/>
                      <a:pt x="72" y="37"/>
                      <a:pt x="72" y="37"/>
                    </a:cubicBezTo>
                    <a:cubicBezTo>
                      <a:pt x="72" y="0"/>
                      <a:pt x="72" y="0"/>
                      <a:pt x="72" y="0"/>
                    </a:cubicBezTo>
                    <a:cubicBezTo>
                      <a:pt x="82" y="2"/>
                      <a:pt x="90" y="10"/>
                      <a:pt x="92" y="20"/>
                    </a:cubicBezTo>
                    <a:cubicBezTo>
                      <a:pt x="94" y="19"/>
                      <a:pt x="97" y="19"/>
                      <a:pt x="100" y="19"/>
                    </a:cubicBezTo>
                    <a:cubicBezTo>
                      <a:pt x="112" y="19"/>
                      <a:pt x="123" y="29"/>
                      <a:pt x="123" y="42"/>
                    </a:cubicBezTo>
                    <a:cubicBezTo>
                      <a:pt x="123" y="43"/>
                      <a:pt x="122" y="44"/>
                      <a:pt x="122" y="45"/>
                    </a:cubicBezTo>
                    <a:cubicBezTo>
                      <a:pt x="127" y="48"/>
                      <a:pt x="131" y="53"/>
                      <a:pt x="131" y="58"/>
                    </a:cubicBezTo>
                    <a:cubicBezTo>
                      <a:pt x="131" y="66"/>
                      <a:pt x="124" y="72"/>
                      <a:pt x="117" y="72"/>
                    </a:cubicBezTo>
                    <a:cubicBezTo>
                      <a:pt x="14" y="72"/>
                      <a:pt x="14" y="72"/>
                      <a:pt x="14" y="72"/>
                    </a:cubicBezTo>
                    <a:cubicBezTo>
                      <a:pt x="6" y="72"/>
                      <a:pt x="0" y="66"/>
                      <a:pt x="0" y="58"/>
                    </a:cubicBezTo>
                    <a:cubicBezTo>
                      <a:pt x="0" y="53"/>
                      <a:pt x="3" y="48"/>
                      <a:pt x="8" y="45"/>
                    </a:cubicBezTo>
                    <a:cubicBezTo>
                      <a:pt x="8" y="44"/>
                      <a:pt x="8" y="43"/>
                      <a:pt x="8" y="42"/>
                    </a:cubicBezTo>
                    <a:cubicBezTo>
                      <a:pt x="8" y="29"/>
                      <a:pt x="18" y="19"/>
                      <a:pt x="31" y="19"/>
                    </a:cubicBezTo>
                    <a:close/>
                  </a:path>
                </a:pathLst>
              </a:custGeom>
              <a:solidFill>
                <a:srgbClr val="FFFFFF"/>
              </a:solidFill>
              <a:ln w="9525">
                <a:noFill/>
                <a:round/>
                <a:headEnd/>
                <a:tailEnd/>
              </a:ln>
            </p:spPr>
            <p:txBody>
              <a:bodyPr anchor="ctr"/>
              <a:lstStyle/>
              <a:p>
                <a:pPr algn="ctr"/>
                <a:endParaRPr/>
              </a:p>
            </p:txBody>
          </p:sp>
        </p:grpSp>
      </p:grpSp>
      <p:grpSp>
        <p:nvGrpSpPr>
          <p:cNvPr id="8" name="组合 7"/>
          <p:cNvGrpSpPr/>
          <p:nvPr/>
        </p:nvGrpSpPr>
        <p:grpSpPr>
          <a:xfrm>
            <a:off x="4884459" y="3610939"/>
            <a:ext cx="3463383" cy="1904739"/>
            <a:chOff x="4884459" y="3610939"/>
            <a:chExt cx="3463383" cy="1904739"/>
          </a:xfrm>
        </p:grpSpPr>
        <p:sp>
          <p:nvSpPr>
            <p:cNvPr id="12" name="išḻîḓè"/>
            <p:cNvSpPr>
              <a:spLocks/>
            </p:cNvSpPr>
            <p:nvPr/>
          </p:nvSpPr>
          <p:spPr bwMode="auto">
            <a:xfrm>
              <a:off x="6577189" y="3610939"/>
              <a:ext cx="74607" cy="248686"/>
            </a:xfrm>
            <a:custGeom>
              <a:avLst/>
              <a:gdLst/>
              <a:ahLst/>
              <a:cxnLst>
                <a:cxn ang="0">
                  <a:pos x="45" y="1024"/>
                </a:cxn>
                <a:cxn ang="0">
                  <a:pos x="45" y="0"/>
                </a:cxn>
                <a:cxn ang="0">
                  <a:pos x="0" y="0"/>
                </a:cxn>
                <a:cxn ang="0">
                  <a:pos x="0" y="1024"/>
                </a:cxn>
                <a:cxn ang="0">
                  <a:pos x="45" y="1024"/>
                </a:cxn>
                <a:cxn ang="0">
                  <a:pos x="45" y="1024"/>
                </a:cxn>
              </a:cxnLst>
              <a:rect l="0" t="0" r="r" b="b"/>
              <a:pathLst>
                <a:path w="45" h="1024">
                  <a:moveTo>
                    <a:pt x="45" y="1024"/>
                  </a:moveTo>
                  <a:lnTo>
                    <a:pt x="45" y="0"/>
                  </a:lnTo>
                  <a:lnTo>
                    <a:pt x="0" y="0"/>
                  </a:lnTo>
                  <a:lnTo>
                    <a:pt x="0" y="1024"/>
                  </a:lnTo>
                  <a:lnTo>
                    <a:pt x="45" y="1024"/>
                  </a:lnTo>
                  <a:lnTo>
                    <a:pt x="45" y="1024"/>
                  </a:lnTo>
                  <a:close/>
                </a:path>
              </a:pathLst>
            </a:custGeom>
            <a:solidFill>
              <a:srgbClr val="D1D3D4"/>
            </a:solidFill>
            <a:ln w="9525">
              <a:noFill/>
              <a:round/>
              <a:headEnd/>
              <a:tailEnd/>
            </a:ln>
          </p:spPr>
          <p:txBody>
            <a:bodyPr anchor="ctr"/>
            <a:lstStyle/>
            <a:p>
              <a:pPr algn="ctr"/>
              <a:endParaRPr/>
            </a:p>
          </p:txBody>
        </p:sp>
        <p:sp>
          <p:nvSpPr>
            <p:cNvPr id="13" name="ïSḷîďê"/>
            <p:cNvSpPr>
              <a:spLocks/>
            </p:cNvSpPr>
            <p:nvPr/>
          </p:nvSpPr>
          <p:spPr bwMode="auto">
            <a:xfrm>
              <a:off x="5167963" y="3856106"/>
              <a:ext cx="1473057" cy="449294"/>
            </a:xfrm>
            <a:custGeom>
              <a:avLst/>
              <a:gdLst/>
              <a:ahLst/>
              <a:cxnLst>
                <a:cxn ang="0">
                  <a:pos x="453" y="0"/>
                </a:cxn>
                <a:cxn ang="0">
                  <a:pos x="80" y="0"/>
                </a:cxn>
                <a:cxn ang="0">
                  <a:pos x="0" y="80"/>
                </a:cxn>
                <a:cxn ang="0">
                  <a:pos x="0" y="165"/>
                </a:cxn>
                <a:cxn ang="0">
                  <a:pos x="27" y="165"/>
                </a:cxn>
                <a:cxn ang="0">
                  <a:pos x="27" y="80"/>
                </a:cxn>
                <a:cxn ang="0">
                  <a:pos x="80" y="27"/>
                </a:cxn>
                <a:cxn ang="0">
                  <a:pos x="453" y="27"/>
                </a:cxn>
                <a:cxn ang="0">
                  <a:pos x="453" y="0"/>
                </a:cxn>
              </a:cxnLst>
              <a:rect l="0" t="0" r="r" b="b"/>
              <a:pathLst>
                <a:path w="453" h="165">
                  <a:moveTo>
                    <a:pt x="453" y="0"/>
                  </a:moveTo>
                  <a:cubicBezTo>
                    <a:pt x="80" y="0"/>
                    <a:pt x="80" y="0"/>
                    <a:pt x="80" y="0"/>
                  </a:cubicBezTo>
                  <a:cubicBezTo>
                    <a:pt x="36" y="0"/>
                    <a:pt x="0" y="36"/>
                    <a:pt x="0" y="80"/>
                  </a:cubicBezTo>
                  <a:cubicBezTo>
                    <a:pt x="0" y="165"/>
                    <a:pt x="0" y="165"/>
                    <a:pt x="0" y="165"/>
                  </a:cubicBezTo>
                  <a:cubicBezTo>
                    <a:pt x="27" y="165"/>
                    <a:pt x="27" y="165"/>
                    <a:pt x="27" y="165"/>
                  </a:cubicBezTo>
                  <a:cubicBezTo>
                    <a:pt x="27" y="80"/>
                    <a:pt x="27" y="80"/>
                    <a:pt x="27" y="80"/>
                  </a:cubicBezTo>
                  <a:cubicBezTo>
                    <a:pt x="27" y="51"/>
                    <a:pt x="51" y="27"/>
                    <a:pt x="80" y="27"/>
                  </a:cubicBezTo>
                  <a:cubicBezTo>
                    <a:pt x="453" y="27"/>
                    <a:pt x="453" y="27"/>
                    <a:pt x="453" y="27"/>
                  </a:cubicBezTo>
                  <a:cubicBezTo>
                    <a:pt x="453" y="0"/>
                    <a:pt x="453" y="0"/>
                    <a:pt x="453" y="0"/>
                  </a:cubicBezTo>
                  <a:close/>
                </a:path>
              </a:pathLst>
            </a:custGeom>
            <a:solidFill>
              <a:schemeClr val="bg1">
                <a:lumMod val="85000"/>
              </a:schemeClr>
            </a:solidFill>
            <a:ln w="9525">
              <a:noFill/>
              <a:round/>
              <a:headEnd/>
              <a:tailEnd/>
            </a:ln>
          </p:spPr>
          <p:txBody>
            <a:bodyPr anchor="ctr"/>
            <a:lstStyle/>
            <a:p>
              <a:pPr algn="ctr"/>
              <a:endParaRPr/>
            </a:p>
          </p:txBody>
        </p:sp>
        <p:sp>
          <p:nvSpPr>
            <p:cNvPr id="14" name="i$ļiḓé"/>
            <p:cNvSpPr>
              <a:spLocks/>
            </p:cNvSpPr>
            <p:nvPr/>
          </p:nvSpPr>
          <p:spPr bwMode="auto">
            <a:xfrm>
              <a:off x="6576361" y="3856106"/>
              <a:ext cx="1487978" cy="449294"/>
            </a:xfrm>
            <a:custGeom>
              <a:avLst/>
              <a:gdLst/>
              <a:ahLst/>
              <a:cxnLst>
                <a:cxn ang="0">
                  <a:pos x="0" y="0"/>
                </a:cxn>
                <a:cxn ang="0">
                  <a:pos x="373" y="0"/>
                </a:cxn>
                <a:cxn ang="0">
                  <a:pos x="454" y="80"/>
                </a:cxn>
                <a:cxn ang="0">
                  <a:pos x="454" y="165"/>
                </a:cxn>
                <a:cxn ang="0">
                  <a:pos x="427" y="165"/>
                </a:cxn>
                <a:cxn ang="0">
                  <a:pos x="427" y="80"/>
                </a:cxn>
                <a:cxn ang="0">
                  <a:pos x="373" y="27"/>
                </a:cxn>
                <a:cxn ang="0">
                  <a:pos x="0" y="27"/>
                </a:cxn>
                <a:cxn ang="0">
                  <a:pos x="0" y="0"/>
                </a:cxn>
              </a:cxnLst>
              <a:rect l="0" t="0" r="r" b="b"/>
              <a:pathLst>
                <a:path w="454" h="165">
                  <a:moveTo>
                    <a:pt x="0" y="0"/>
                  </a:moveTo>
                  <a:cubicBezTo>
                    <a:pt x="373" y="0"/>
                    <a:pt x="373" y="0"/>
                    <a:pt x="373" y="0"/>
                  </a:cubicBezTo>
                  <a:cubicBezTo>
                    <a:pt x="418" y="0"/>
                    <a:pt x="454" y="36"/>
                    <a:pt x="454" y="80"/>
                  </a:cubicBezTo>
                  <a:cubicBezTo>
                    <a:pt x="454" y="165"/>
                    <a:pt x="454" y="165"/>
                    <a:pt x="454" y="165"/>
                  </a:cubicBezTo>
                  <a:cubicBezTo>
                    <a:pt x="427" y="165"/>
                    <a:pt x="427" y="165"/>
                    <a:pt x="427" y="165"/>
                  </a:cubicBezTo>
                  <a:cubicBezTo>
                    <a:pt x="427" y="80"/>
                    <a:pt x="427" y="80"/>
                    <a:pt x="427" y="80"/>
                  </a:cubicBezTo>
                  <a:cubicBezTo>
                    <a:pt x="427" y="51"/>
                    <a:pt x="403" y="27"/>
                    <a:pt x="373" y="27"/>
                  </a:cubicBezTo>
                  <a:cubicBezTo>
                    <a:pt x="0" y="27"/>
                    <a:pt x="0" y="27"/>
                    <a:pt x="0" y="27"/>
                  </a:cubicBezTo>
                  <a:cubicBezTo>
                    <a:pt x="0" y="0"/>
                    <a:pt x="0" y="0"/>
                    <a:pt x="0" y="0"/>
                  </a:cubicBezTo>
                  <a:close/>
                </a:path>
              </a:pathLst>
            </a:custGeom>
            <a:solidFill>
              <a:schemeClr val="bg1">
                <a:lumMod val="85000"/>
              </a:schemeClr>
            </a:solidFill>
            <a:ln w="9525">
              <a:noFill/>
              <a:round/>
              <a:headEnd/>
              <a:tailEnd/>
            </a:ln>
          </p:spPr>
          <p:txBody>
            <a:bodyPr anchor="ctr"/>
            <a:lstStyle/>
            <a:p>
              <a:pPr algn="ctr"/>
              <a:endParaRPr/>
            </a:p>
          </p:txBody>
        </p:sp>
        <p:grpSp>
          <p:nvGrpSpPr>
            <p:cNvPr id="15" name="îşliḍê"/>
            <p:cNvGrpSpPr/>
            <p:nvPr/>
          </p:nvGrpSpPr>
          <p:grpSpPr>
            <a:xfrm>
              <a:off x="6108000" y="3856106"/>
              <a:ext cx="1014643" cy="449294"/>
              <a:chOff x="4085431" y="2927950"/>
              <a:chExt cx="971550" cy="430212"/>
            </a:xfrm>
            <a:solidFill>
              <a:schemeClr val="bg1">
                <a:lumMod val="85000"/>
              </a:schemeClr>
            </a:solidFill>
          </p:grpSpPr>
          <p:sp>
            <p:nvSpPr>
              <p:cNvPr id="90" name="iṡļîdè"/>
              <p:cNvSpPr>
                <a:spLocks/>
              </p:cNvSpPr>
              <p:nvPr/>
            </p:nvSpPr>
            <p:spPr bwMode="auto">
              <a:xfrm>
                <a:off x="4085431" y="2927950"/>
                <a:ext cx="777082" cy="430212"/>
              </a:xfrm>
              <a:custGeom>
                <a:avLst/>
                <a:gdLst/>
                <a:ahLst/>
                <a:cxnLst>
                  <a:cxn ang="0">
                    <a:pos x="453" y="0"/>
                  </a:cxn>
                  <a:cxn ang="0">
                    <a:pos x="81" y="0"/>
                  </a:cxn>
                  <a:cxn ang="0">
                    <a:pos x="0" y="80"/>
                  </a:cxn>
                  <a:cxn ang="0">
                    <a:pos x="0" y="165"/>
                  </a:cxn>
                  <a:cxn ang="0">
                    <a:pos x="27" y="165"/>
                  </a:cxn>
                  <a:cxn ang="0">
                    <a:pos x="27" y="80"/>
                  </a:cxn>
                  <a:cxn ang="0">
                    <a:pos x="81" y="27"/>
                  </a:cxn>
                  <a:cxn ang="0">
                    <a:pos x="453" y="27"/>
                  </a:cxn>
                  <a:cxn ang="0">
                    <a:pos x="453" y="0"/>
                  </a:cxn>
                </a:cxnLst>
                <a:rect l="0" t="0" r="r" b="b"/>
                <a:pathLst>
                  <a:path w="453" h="165">
                    <a:moveTo>
                      <a:pt x="453" y="0"/>
                    </a:moveTo>
                    <a:cubicBezTo>
                      <a:pt x="81" y="0"/>
                      <a:pt x="81" y="0"/>
                      <a:pt x="81" y="0"/>
                    </a:cubicBezTo>
                    <a:cubicBezTo>
                      <a:pt x="36" y="0"/>
                      <a:pt x="0" y="36"/>
                      <a:pt x="0" y="80"/>
                    </a:cubicBezTo>
                    <a:cubicBezTo>
                      <a:pt x="0" y="165"/>
                      <a:pt x="0" y="165"/>
                      <a:pt x="0" y="165"/>
                    </a:cubicBezTo>
                    <a:cubicBezTo>
                      <a:pt x="27" y="165"/>
                      <a:pt x="27" y="165"/>
                      <a:pt x="27" y="165"/>
                    </a:cubicBezTo>
                    <a:cubicBezTo>
                      <a:pt x="27" y="80"/>
                      <a:pt x="27" y="80"/>
                      <a:pt x="27" y="80"/>
                    </a:cubicBezTo>
                    <a:cubicBezTo>
                      <a:pt x="27" y="51"/>
                      <a:pt x="51" y="27"/>
                      <a:pt x="81" y="27"/>
                    </a:cubicBezTo>
                    <a:cubicBezTo>
                      <a:pt x="453" y="27"/>
                      <a:pt x="453" y="27"/>
                      <a:pt x="453" y="27"/>
                    </a:cubicBezTo>
                    <a:cubicBezTo>
                      <a:pt x="453" y="0"/>
                      <a:pt x="453" y="0"/>
                      <a:pt x="453" y="0"/>
                    </a:cubicBezTo>
                    <a:close/>
                  </a:path>
                </a:pathLst>
              </a:custGeom>
              <a:grpFill/>
              <a:ln w="9525">
                <a:noFill/>
                <a:round/>
                <a:headEnd/>
                <a:tailEnd/>
              </a:ln>
            </p:spPr>
            <p:txBody>
              <a:bodyPr anchor="ctr"/>
              <a:lstStyle/>
              <a:p>
                <a:pPr algn="ctr"/>
                <a:endParaRPr/>
              </a:p>
            </p:txBody>
          </p:sp>
          <p:sp>
            <p:nvSpPr>
              <p:cNvPr id="91" name="ïsļïďè"/>
              <p:cNvSpPr>
                <a:spLocks/>
              </p:cNvSpPr>
              <p:nvPr/>
            </p:nvSpPr>
            <p:spPr bwMode="auto">
              <a:xfrm>
                <a:off x="4257675" y="2927950"/>
                <a:ext cx="799306" cy="430212"/>
              </a:xfrm>
              <a:custGeom>
                <a:avLst/>
                <a:gdLst/>
                <a:ahLst/>
                <a:cxnLst>
                  <a:cxn ang="0">
                    <a:pos x="0" y="0"/>
                  </a:cxn>
                  <a:cxn ang="0">
                    <a:pos x="373" y="0"/>
                  </a:cxn>
                  <a:cxn ang="0">
                    <a:pos x="454" y="80"/>
                  </a:cxn>
                  <a:cxn ang="0">
                    <a:pos x="454" y="165"/>
                  </a:cxn>
                  <a:cxn ang="0">
                    <a:pos x="427" y="165"/>
                  </a:cxn>
                  <a:cxn ang="0">
                    <a:pos x="427" y="80"/>
                  </a:cxn>
                  <a:cxn ang="0">
                    <a:pos x="373" y="27"/>
                  </a:cxn>
                  <a:cxn ang="0">
                    <a:pos x="0" y="27"/>
                  </a:cxn>
                  <a:cxn ang="0">
                    <a:pos x="0" y="0"/>
                  </a:cxn>
                </a:cxnLst>
                <a:rect l="0" t="0" r="r" b="b"/>
                <a:pathLst>
                  <a:path w="454" h="165">
                    <a:moveTo>
                      <a:pt x="0" y="0"/>
                    </a:moveTo>
                    <a:cubicBezTo>
                      <a:pt x="373" y="0"/>
                      <a:pt x="373" y="0"/>
                      <a:pt x="373" y="0"/>
                    </a:cubicBezTo>
                    <a:cubicBezTo>
                      <a:pt x="418" y="0"/>
                      <a:pt x="454" y="36"/>
                      <a:pt x="454" y="80"/>
                    </a:cubicBezTo>
                    <a:cubicBezTo>
                      <a:pt x="454" y="165"/>
                      <a:pt x="454" y="165"/>
                      <a:pt x="454" y="165"/>
                    </a:cubicBezTo>
                    <a:cubicBezTo>
                      <a:pt x="427" y="165"/>
                      <a:pt x="427" y="165"/>
                      <a:pt x="427" y="165"/>
                    </a:cubicBezTo>
                    <a:cubicBezTo>
                      <a:pt x="427" y="80"/>
                      <a:pt x="427" y="80"/>
                      <a:pt x="427" y="80"/>
                    </a:cubicBezTo>
                    <a:cubicBezTo>
                      <a:pt x="427" y="51"/>
                      <a:pt x="403" y="27"/>
                      <a:pt x="373" y="27"/>
                    </a:cubicBezTo>
                    <a:cubicBezTo>
                      <a:pt x="0" y="27"/>
                      <a:pt x="0" y="27"/>
                      <a:pt x="0" y="27"/>
                    </a:cubicBezTo>
                    <a:cubicBezTo>
                      <a:pt x="0" y="0"/>
                      <a:pt x="0" y="0"/>
                      <a:pt x="0" y="0"/>
                    </a:cubicBezTo>
                    <a:close/>
                  </a:path>
                </a:pathLst>
              </a:custGeom>
              <a:grpFill/>
              <a:ln w="9525">
                <a:noFill/>
                <a:round/>
                <a:headEnd/>
                <a:tailEnd/>
              </a:ln>
            </p:spPr>
            <p:txBody>
              <a:bodyPr anchor="ctr"/>
              <a:lstStyle/>
              <a:p>
                <a:pPr algn="ctr"/>
                <a:endParaRPr/>
              </a:p>
            </p:txBody>
          </p:sp>
        </p:grpSp>
        <p:sp>
          <p:nvSpPr>
            <p:cNvPr id="18" name="ïṩḷîḓé"/>
            <p:cNvSpPr>
              <a:spLocks/>
            </p:cNvSpPr>
            <p:nvPr/>
          </p:nvSpPr>
          <p:spPr bwMode="auto">
            <a:xfrm>
              <a:off x="6606202" y="3856106"/>
              <a:ext cx="985630" cy="1216909"/>
            </a:xfrm>
            <a:custGeom>
              <a:avLst/>
              <a:gdLst/>
              <a:ahLst/>
              <a:cxnLst>
                <a:cxn ang="0">
                  <a:pos x="0" y="0"/>
                </a:cxn>
                <a:cxn ang="0">
                  <a:pos x="373" y="0"/>
                </a:cxn>
                <a:cxn ang="0">
                  <a:pos x="453" y="80"/>
                </a:cxn>
                <a:cxn ang="0">
                  <a:pos x="453" y="446"/>
                </a:cxn>
                <a:cxn ang="0">
                  <a:pos x="426" y="446"/>
                </a:cxn>
                <a:cxn ang="0">
                  <a:pos x="426" y="80"/>
                </a:cxn>
                <a:cxn ang="0">
                  <a:pos x="373" y="27"/>
                </a:cxn>
                <a:cxn ang="0">
                  <a:pos x="0" y="27"/>
                </a:cxn>
                <a:cxn ang="0">
                  <a:pos x="0" y="0"/>
                </a:cxn>
              </a:cxnLst>
              <a:rect l="0" t="0" r="r" b="b"/>
              <a:pathLst>
                <a:path w="453" h="446">
                  <a:moveTo>
                    <a:pt x="0" y="0"/>
                  </a:moveTo>
                  <a:cubicBezTo>
                    <a:pt x="373" y="0"/>
                    <a:pt x="373" y="0"/>
                    <a:pt x="373" y="0"/>
                  </a:cubicBezTo>
                  <a:cubicBezTo>
                    <a:pt x="417" y="0"/>
                    <a:pt x="453" y="36"/>
                    <a:pt x="453" y="80"/>
                  </a:cubicBezTo>
                  <a:cubicBezTo>
                    <a:pt x="453" y="446"/>
                    <a:pt x="453" y="446"/>
                    <a:pt x="453" y="446"/>
                  </a:cubicBezTo>
                  <a:cubicBezTo>
                    <a:pt x="426" y="446"/>
                    <a:pt x="426" y="446"/>
                    <a:pt x="426" y="446"/>
                  </a:cubicBezTo>
                  <a:cubicBezTo>
                    <a:pt x="426" y="80"/>
                    <a:pt x="426" y="80"/>
                    <a:pt x="426" y="80"/>
                  </a:cubicBezTo>
                  <a:cubicBezTo>
                    <a:pt x="426" y="51"/>
                    <a:pt x="402" y="27"/>
                    <a:pt x="373" y="27"/>
                  </a:cubicBezTo>
                  <a:cubicBezTo>
                    <a:pt x="0" y="27"/>
                    <a:pt x="0" y="27"/>
                    <a:pt x="0" y="27"/>
                  </a:cubicBezTo>
                  <a:cubicBezTo>
                    <a:pt x="0" y="0"/>
                    <a:pt x="0" y="0"/>
                    <a:pt x="0" y="0"/>
                  </a:cubicBezTo>
                  <a:close/>
                </a:path>
              </a:pathLst>
            </a:custGeom>
            <a:solidFill>
              <a:schemeClr val="bg1">
                <a:lumMod val="85000"/>
              </a:schemeClr>
            </a:solidFill>
            <a:ln w="9525">
              <a:noFill/>
              <a:round/>
              <a:headEnd/>
              <a:tailEnd/>
            </a:ln>
          </p:spPr>
          <p:txBody>
            <a:bodyPr anchor="ctr"/>
            <a:lstStyle/>
            <a:p>
              <a:pPr algn="ctr"/>
              <a:endParaRPr/>
            </a:p>
          </p:txBody>
        </p:sp>
        <p:sp>
          <p:nvSpPr>
            <p:cNvPr id="19" name="ïS1íḑè"/>
            <p:cNvSpPr>
              <a:spLocks/>
            </p:cNvSpPr>
            <p:nvPr/>
          </p:nvSpPr>
          <p:spPr bwMode="auto">
            <a:xfrm>
              <a:off x="5637153" y="3856106"/>
              <a:ext cx="983972" cy="1216909"/>
            </a:xfrm>
            <a:custGeom>
              <a:avLst/>
              <a:gdLst/>
              <a:ahLst/>
              <a:cxnLst>
                <a:cxn ang="0">
                  <a:pos x="454" y="0"/>
                </a:cxn>
                <a:cxn ang="0">
                  <a:pos x="81" y="0"/>
                </a:cxn>
                <a:cxn ang="0">
                  <a:pos x="0" y="80"/>
                </a:cxn>
                <a:cxn ang="0">
                  <a:pos x="0" y="446"/>
                </a:cxn>
                <a:cxn ang="0">
                  <a:pos x="27" y="446"/>
                </a:cxn>
                <a:cxn ang="0">
                  <a:pos x="27" y="80"/>
                </a:cxn>
                <a:cxn ang="0">
                  <a:pos x="81" y="27"/>
                </a:cxn>
                <a:cxn ang="0">
                  <a:pos x="454" y="27"/>
                </a:cxn>
                <a:cxn ang="0">
                  <a:pos x="454" y="0"/>
                </a:cxn>
              </a:cxnLst>
              <a:rect l="0" t="0" r="r" b="b"/>
              <a:pathLst>
                <a:path w="454" h="446">
                  <a:moveTo>
                    <a:pt x="454" y="0"/>
                  </a:moveTo>
                  <a:cubicBezTo>
                    <a:pt x="81" y="0"/>
                    <a:pt x="81" y="0"/>
                    <a:pt x="81" y="0"/>
                  </a:cubicBezTo>
                  <a:cubicBezTo>
                    <a:pt x="37" y="0"/>
                    <a:pt x="0" y="36"/>
                    <a:pt x="0" y="80"/>
                  </a:cubicBezTo>
                  <a:cubicBezTo>
                    <a:pt x="0" y="446"/>
                    <a:pt x="0" y="446"/>
                    <a:pt x="0" y="446"/>
                  </a:cubicBezTo>
                  <a:cubicBezTo>
                    <a:pt x="27" y="446"/>
                    <a:pt x="27" y="446"/>
                    <a:pt x="27" y="446"/>
                  </a:cubicBezTo>
                  <a:cubicBezTo>
                    <a:pt x="27" y="80"/>
                    <a:pt x="27" y="80"/>
                    <a:pt x="27" y="80"/>
                  </a:cubicBezTo>
                  <a:cubicBezTo>
                    <a:pt x="27" y="51"/>
                    <a:pt x="51" y="27"/>
                    <a:pt x="81" y="27"/>
                  </a:cubicBezTo>
                  <a:cubicBezTo>
                    <a:pt x="454" y="27"/>
                    <a:pt x="454" y="27"/>
                    <a:pt x="454" y="27"/>
                  </a:cubicBezTo>
                  <a:cubicBezTo>
                    <a:pt x="454" y="0"/>
                    <a:pt x="454" y="0"/>
                    <a:pt x="454" y="0"/>
                  </a:cubicBezTo>
                  <a:close/>
                </a:path>
              </a:pathLst>
            </a:custGeom>
            <a:solidFill>
              <a:schemeClr val="bg1">
                <a:lumMod val="85000"/>
              </a:schemeClr>
            </a:solidFill>
            <a:ln w="9525">
              <a:noFill/>
              <a:round/>
              <a:headEnd/>
              <a:tailEnd/>
            </a:ln>
          </p:spPr>
          <p:txBody>
            <a:bodyPr anchor="ctr"/>
            <a:lstStyle/>
            <a:p>
              <a:pPr algn="ctr"/>
              <a:endParaRPr/>
            </a:p>
          </p:txBody>
        </p:sp>
        <p:grpSp>
          <p:nvGrpSpPr>
            <p:cNvPr id="25" name="ïṣľîḋê"/>
            <p:cNvGrpSpPr/>
            <p:nvPr/>
          </p:nvGrpSpPr>
          <p:grpSpPr>
            <a:xfrm>
              <a:off x="6297002" y="4877382"/>
              <a:ext cx="638298" cy="638296"/>
              <a:chOff x="4266406" y="3905850"/>
              <a:chExt cx="611188" cy="611187"/>
            </a:xfrm>
          </p:grpSpPr>
          <p:sp>
            <p:nvSpPr>
              <p:cNvPr id="65" name="ísḻíḓé"/>
              <p:cNvSpPr>
                <a:spLocks/>
              </p:cNvSpPr>
              <p:nvPr/>
            </p:nvSpPr>
            <p:spPr bwMode="auto">
              <a:xfrm>
                <a:off x="4266406" y="3905850"/>
                <a:ext cx="611188" cy="611187"/>
              </a:xfrm>
              <a:prstGeom prst="ellipse">
                <a:avLst/>
              </a:prstGeom>
              <a:solidFill>
                <a:schemeClr val="bg1">
                  <a:lumMod val="85000"/>
                </a:schemeClr>
              </a:solidFill>
              <a:ln w="9525">
                <a:noFill/>
                <a:round/>
                <a:headEnd/>
                <a:tailEnd/>
              </a:ln>
            </p:spPr>
            <p:txBody>
              <a:bodyPr anchor="ctr"/>
              <a:lstStyle/>
              <a:p>
                <a:pPr algn="ctr"/>
                <a:endParaRPr/>
              </a:p>
            </p:txBody>
          </p:sp>
          <p:sp>
            <p:nvSpPr>
              <p:cNvPr id="66" name="iṧ1iḓé"/>
              <p:cNvSpPr>
                <a:spLocks/>
              </p:cNvSpPr>
              <p:nvPr/>
            </p:nvSpPr>
            <p:spPr bwMode="auto">
              <a:xfrm>
                <a:off x="4328319" y="3972525"/>
                <a:ext cx="485775" cy="481012"/>
              </a:xfrm>
              <a:custGeom>
                <a:avLst/>
                <a:gdLst/>
                <a:ahLst/>
                <a:cxnLst>
                  <a:cxn ang="0">
                    <a:pos x="93" y="0"/>
                  </a:cxn>
                  <a:cxn ang="0">
                    <a:pos x="102" y="1"/>
                  </a:cxn>
                  <a:cxn ang="0">
                    <a:pos x="160" y="30"/>
                  </a:cxn>
                  <a:cxn ang="0">
                    <a:pos x="166" y="37"/>
                  </a:cxn>
                  <a:cxn ang="0">
                    <a:pos x="183" y="105"/>
                  </a:cxn>
                  <a:cxn ang="0">
                    <a:pos x="181" y="114"/>
                  </a:cxn>
                  <a:cxn ang="0">
                    <a:pos x="140" y="169"/>
                  </a:cxn>
                  <a:cxn ang="0">
                    <a:pos x="132" y="173"/>
                  </a:cxn>
                  <a:cxn ang="0">
                    <a:pos x="66" y="178"/>
                  </a:cxn>
                  <a:cxn ang="0">
                    <a:pos x="58" y="175"/>
                  </a:cxn>
                  <a:cxn ang="0">
                    <a:pos x="9" y="126"/>
                  </a:cxn>
                  <a:cxn ang="0">
                    <a:pos x="6" y="118"/>
                  </a:cxn>
                  <a:cxn ang="0">
                    <a:pos x="9" y="56"/>
                  </a:cxn>
                  <a:cxn ang="0">
                    <a:pos x="13" y="48"/>
                  </a:cxn>
                  <a:cxn ang="0">
                    <a:pos x="66" y="5"/>
                  </a:cxn>
                  <a:cxn ang="0">
                    <a:pos x="93" y="0"/>
                  </a:cxn>
                </a:cxnLst>
                <a:rect l="0" t="0" r="r" b="b"/>
                <a:pathLst>
                  <a:path w="186" h="184">
                    <a:moveTo>
                      <a:pt x="93" y="0"/>
                    </a:moveTo>
                    <a:cubicBezTo>
                      <a:pt x="102" y="1"/>
                      <a:pt x="102" y="1"/>
                      <a:pt x="102" y="1"/>
                    </a:cubicBezTo>
                    <a:cubicBezTo>
                      <a:pt x="125" y="4"/>
                      <a:pt x="144" y="13"/>
                      <a:pt x="160" y="30"/>
                    </a:cubicBezTo>
                    <a:cubicBezTo>
                      <a:pt x="166" y="37"/>
                      <a:pt x="166" y="37"/>
                      <a:pt x="166" y="37"/>
                    </a:cubicBezTo>
                    <a:cubicBezTo>
                      <a:pt x="180" y="58"/>
                      <a:pt x="186" y="80"/>
                      <a:pt x="183" y="105"/>
                    </a:cubicBezTo>
                    <a:cubicBezTo>
                      <a:pt x="181" y="114"/>
                      <a:pt x="181" y="114"/>
                      <a:pt x="181" y="114"/>
                    </a:cubicBezTo>
                    <a:cubicBezTo>
                      <a:pt x="174" y="138"/>
                      <a:pt x="161" y="155"/>
                      <a:pt x="140" y="169"/>
                    </a:cubicBezTo>
                    <a:cubicBezTo>
                      <a:pt x="132" y="173"/>
                      <a:pt x="132" y="173"/>
                      <a:pt x="132" y="173"/>
                    </a:cubicBezTo>
                    <a:cubicBezTo>
                      <a:pt x="110" y="183"/>
                      <a:pt x="89" y="184"/>
                      <a:pt x="66" y="178"/>
                    </a:cubicBezTo>
                    <a:cubicBezTo>
                      <a:pt x="58" y="175"/>
                      <a:pt x="58" y="175"/>
                      <a:pt x="58" y="175"/>
                    </a:cubicBezTo>
                    <a:cubicBezTo>
                      <a:pt x="35" y="165"/>
                      <a:pt x="20" y="149"/>
                      <a:pt x="9" y="126"/>
                    </a:cubicBezTo>
                    <a:cubicBezTo>
                      <a:pt x="6" y="118"/>
                      <a:pt x="6" y="118"/>
                      <a:pt x="6" y="118"/>
                    </a:cubicBezTo>
                    <a:cubicBezTo>
                      <a:pt x="0" y="97"/>
                      <a:pt x="1" y="77"/>
                      <a:pt x="9" y="56"/>
                    </a:cubicBezTo>
                    <a:cubicBezTo>
                      <a:pt x="13" y="48"/>
                      <a:pt x="13" y="48"/>
                      <a:pt x="13" y="48"/>
                    </a:cubicBezTo>
                    <a:cubicBezTo>
                      <a:pt x="25" y="27"/>
                      <a:pt x="43" y="12"/>
                      <a:pt x="66" y="5"/>
                    </a:cubicBezTo>
                    <a:cubicBezTo>
                      <a:pt x="75" y="2"/>
                      <a:pt x="83" y="1"/>
                      <a:pt x="93" y="0"/>
                    </a:cubicBezTo>
                    <a:close/>
                  </a:path>
                </a:pathLst>
              </a:custGeom>
              <a:solidFill>
                <a:schemeClr val="accent4"/>
              </a:solidFill>
              <a:ln w="9525">
                <a:noFill/>
                <a:round/>
                <a:headEnd/>
                <a:tailEnd/>
              </a:ln>
            </p:spPr>
            <p:txBody>
              <a:bodyPr anchor="ctr"/>
              <a:lstStyle/>
              <a:p>
                <a:pPr algn="ctr"/>
                <a:endParaRPr/>
              </a:p>
            </p:txBody>
          </p:sp>
          <p:sp>
            <p:nvSpPr>
              <p:cNvPr id="67" name="ïs1ïďè"/>
              <p:cNvSpPr>
                <a:spLocks/>
              </p:cNvSpPr>
              <p:nvPr/>
            </p:nvSpPr>
            <p:spPr bwMode="auto">
              <a:xfrm>
                <a:off x="4425156" y="4075713"/>
                <a:ext cx="292100" cy="273050"/>
              </a:xfrm>
              <a:custGeom>
                <a:avLst/>
                <a:gdLst/>
                <a:ahLst/>
                <a:cxnLst>
                  <a:cxn ang="0">
                    <a:pos x="44" y="77"/>
                  </a:cxn>
                  <a:cxn ang="0">
                    <a:pos x="47" y="77"/>
                  </a:cxn>
                  <a:cxn ang="0">
                    <a:pos x="56" y="92"/>
                  </a:cxn>
                  <a:cxn ang="0">
                    <a:pos x="65" y="77"/>
                  </a:cxn>
                  <a:cxn ang="0">
                    <a:pos x="68" y="77"/>
                  </a:cxn>
                  <a:cxn ang="0">
                    <a:pos x="80" y="90"/>
                  </a:cxn>
                  <a:cxn ang="0">
                    <a:pos x="80" y="105"/>
                  </a:cxn>
                  <a:cxn ang="0">
                    <a:pos x="32" y="105"/>
                  </a:cxn>
                  <a:cxn ang="0">
                    <a:pos x="32" y="90"/>
                  </a:cxn>
                  <a:cxn ang="0">
                    <a:pos x="44" y="77"/>
                  </a:cxn>
                  <a:cxn ang="0">
                    <a:pos x="56" y="49"/>
                  </a:cxn>
                  <a:cxn ang="0">
                    <a:pos x="69" y="62"/>
                  </a:cxn>
                  <a:cxn ang="0">
                    <a:pos x="56" y="75"/>
                  </a:cxn>
                  <a:cxn ang="0">
                    <a:pos x="43" y="62"/>
                  </a:cxn>
                  <a:cxn ang="0">
                    <a:pos x="56" y="49"/>
                  </a:cxn>
                  <a:cxn ang="0">
                    <a:pos x="24" y="0"/>
                  </a:cxn>
                  <a:cxn ang="0">
                    <a:pos x="37" y="13"/>
                  </a:cxn>
                  <a:cxn ang="0">
                    <a:pos x="24" y="26"/>
                  </a:cxn>
                  <a:cxn ang="0">
                    <a:pos x="11" y="13"/>
                  </a:cxn>
                  <a:cxn ang="0">
                    <a:pos x="24" y="0"/>
                  </a:cxn>
                  <a:cxn ang="0">
                    <a:pos x="12" y="28"/>
                  </a:cxn>
                  <a:cxn ang="0">
                    <a:pos x="15" y="28"/>
                  </a:cxn>
                  <a:cxn ang="0">
                    <a:pos x="24" y="43"/>
                  </a:cxn>
                  <a:cxn ang="0">
                    <a:pos x="33" y="28"/>
                  </a:cxn>
                  <a:cxn ang="0">
                    <a:pos x="36" y="28"/>
                  </a:cxn>
                  <a:cxn ang="0">
                    <a:pos x="48" y="40"/>
                  </a:cxn>
                  <a:cxn ang="0">
                    <a:pos x="33" y="55"/>
                  </a:cxn>
                  <a:cxn ang="0">
                    <a:pos x="0" y="55"/>
                  </a:cxn>
                  <a:cxn ang="0">
                    <a:pos x="0" y="40"/>
                  </a:cxn>
                  <a:cxn ang="0">
                    <a:pos x="12" y="28"/>
                  </a:cxn>
                  <a:cxn ang="0">
                    <a:pos x="88" y="0"/>
                  </a:cxn>
                  <a:cxn ang="0">
                    <a:pos x="101" y="13"/>
                  </a:cxn>
                  <a:cxn ang="0">
                    <a:pos x="88" y="26"/>
                  </a:cxn>
                  <a:cxn ang="0">
                    <a:pos x="74" y="13"/>
                  </a:cxn>
                  <a:cxn ang="0">
                    <a:pos x="88" y="0"/>
                  </a:cxn>
                  <a:cxn ang="0">
                    <a:pos x="76" y="28"/>
                  </a:cxn>
                  <a:cxn ang="0">
                    <a:pos x="79" y="28"/>
                  </a:cxn>
                  <a:cxn ang="0">
                    <a:pos x="88" y="43"/>
                  </a:cxn>
                  <a:cxn ang="0">
                    <a:pos x="97" y="28"/>
                  </a:cxn>
                  <a:cxn ang="0">
                    <a:pos x="100" y="28"/>
                  </a:cxn>
                  <a:cxn ang="0">
                    <a:pos x="112" y="40"/>
                  </a:cxn>
                  <a:cxn ang="0">
                    <a:pos x="112" y="55"/>
                  </a:cxn>
                  <a:cxn ang="0">
                    <a:pos x="78" y="55"/>
                  </a:cxn>
                  <a:cxn ang="0">
                    <a:pos x="63" y="40"/>
                  </a:cxn>
                  <a:cxn ang="0">
                    <a:pos x="76" y="28"/>
                  </a:cxn>
                </a:cxnLst>
                <a:rect l="0" t="0" r="r" b="b"/>
                <a:pathLst>
                  <a:path w="112" h="105">
                    <a:moveTo>
                      <a:pt x="44" y="77"/>
                    </a:moveTo>
                    <a:cubicBezTo>
                      <a:pt x="47" y="77"/>
                      <a:pt x="47" y="77"/>
                      <a:pt x="47" y="77"/>
                    </a:cubicBezTo>
                    <a:cubicBezTo>
                      <a:pt x="56" y="92"/>
                      <a:pt x="56" y="92"/>
                      <a:pt x="56" y="92"/>
                    </a:cubicBezTo>
                    <a:cubicBezTo>
                      <a:pt x="65" y="77"/>
                      <a:pt x="65" y="77"/>
                      <a:pt x="65" y="77"/>
                    </a:cubicBezTo>
                    <a:cubicBezTo>
                      <a:pt x="68" y="77"/>
                      <a:pt x="68" y="77"/>
                      <a:pt x="68" y="77"/>
                    </a:cubicBezTo>
                    <a:cubicBezTo>
                      <a:pt x="75" y="77"/>
                      <a:pt x="80" y="83"/>
                      <a:pt x="80" y="90"/>
                    </a:cubicBezTo>
                    <a:cubicBezTo>
                      <a:pt x="80" y="105"/>
                      <a:pt x="80" y="105"/>
                      <a:pt x="80" y="105"/>
                    </a:cubicBezTo>
                    <a:cubicBezTo>
                      <a:pt x="32" y="105"/>
                      <a:pt x="32" y="105"/>
                      <a:pt x="32" y="105"/>
                    </a:cubicBezTo>
                    <a:cubicBezTo>
                      <a:pt x="32" y="90"/>
                      <a:pt x="32" y="90"/>
                      <a:pt x="32" y="90"/>
                    </a:cubicBezTo>
                    <a:cubicBezTo>
                      <a:pt x="32" y="83"/>
                      <a:pt x="37" y="77"/>
                      <a:pt x="44" y="77"/>
                    </a:cubicBezTo>
                    <a:close/>
                    <a:moveTo>
                      <a:pt x="56" y="49"/>
                    </a:moveTo>
                    <a:cubicBezTo>
                      <a:pt x="63" y="49"/>
                      <a:pt x="69" y="55"/>
                      <a:pt x="69" y="62"/>
                    </a:cubicBezTo>
                    <a:cubicBezTo>
                      <a:pt x="69" y="69"/>
                      <a:pt x="63" y="75"/>
                      <a:pt x="56" y="75"/>
                    </a:cubicBezTo>
                    <a:cubicBezTo>
                      <a:pt x="49" y="75"/>
                      <a:pt x="43" y="69"/>
                      <a:pt x="43" y="62"/>
                    </a:cubicBezTo>
                    <a:cubicBezTo>
                      <a:pt x="43" y="55"/>
                      <a:pt x="49" y="49"/>
                      <a:pt x="56" y="49"/>
                    </a:cubicBezTo>
                    <a:close/>
                    <a:moveTo>
                      <a:pt x="24" y="0"/>
                    </a:moveTo>
                    <a:cubicBezTo>
                      <a:pt x="31" y="0"/>
                      <a:pt x="37" y="6"/>
                      <a:pt x="37" y="13"/>
                    </a:cubicBezTo>
                    <a:cubicBezTo>
                      <a:pt x="37" y="20"/>
                      <a:pt x="31" y="26"/>
                      <a:pt x="24" y="26"/>
                    </a:cubicBezTo>
                    <a:cubicBezTo>
                      <a:pt x="17" y="26"/>
                      <a:pt x="11" y="20"/>
                      <a:pt x="11" y="13"/>
                    </a:cubicBezTo>
                    <a:cubicBezTo>
                      <a:pt x="11" y="6"/>
                      <a:pt x="17" y="0"/>
                      <a:pt x="24" y="0"/>
                    </a:cubicBezTo>
                    <a:close/>
                    <a:moveTo>
                      <a:pt x="12" y="28"/>
                    </a:moveTo>
                    <a:cubicBezTo>
                      <a:pt x="15" y="28"/>
                      <a:pt x="15" y="28"/>
                      <a:pt x="15" y="28"/>
                    </a:cubicBezTo>
                    <a:cubicBezTo>
                      <a:pt x="24" y="43"/>
                      <a:pt x="24" y="43"/>
                      <a:pt x="24" y="43"/>
                    </a:cubicBezTo>
                    <a:cubicBezTo>
                      <a:pt x="33" y="28"/>
                      <a:pt x="33" y="28"/>
                      <a:pt x="33" y="28"/>
                    </a:cubicBezTo>
                    <a:cubicBezTo>
                      <a:pt x="36" y="28"/>
                      <a:pt x="36" y="28"/>
                      <a:pt x="36" y="28"/>
                    </a:cubicBezTo>
                    <a:cubicBezTo>
                      <a:pt x="43" y="28"/>
                      <a:pt x="48" y="33"/>
                      <a:pt x="48" y="40"/>
                    </a:cubicBezTo>
                    <a:cubicBezTo>
                      <a:pt x="41" y="42"/>
                      <a:pt x="36" y="48"/>
                      <a:pt x="33" y="55"/>
                    </a:cubicBezTo>
                    <a:cubicBezTo>
                      <a:pt x="0" y="55"/>
                      <a:pt x="0" y="55"/>
                      <a:pt x="0" y="55"/>
                    </a:cubicBezTo>
                    <a:cubicBezTo>
                      <a:pt x="0" y="40"/>
                      <a:pt x="0" y="40"/>
                      <a:pt x="0" y="40"/>
                    </a:cubicBezTo>
                    <a:cubicBezTo>
                      <a:pt x="0" y="34"/>
                      <a:pt x="5" y="28"/>
                      <a:pt x="12" y="28"/>
                    </a:cubicBezTo>
                    <a:close/>
                    <a:moveTo>
                      <a:pt x="88" y="0"/>
                    </a:moveTo>
                    <a:cubicBezTo>
                      <a:pt x="95" y="0"/>
                      <a:pt x="101" y="6"/>
                      <a:pt x="101" y="13"/>
                    </a:cubicBezTo>
                    <a:cubicBezTo>
                      <a:pt x="101" y="20"/>
                      <a:pt x="95" y="26"/>
                      <a:pt x="88" y="26"/>
                    </a:cubicBezTo>
                    <a:cubicBezTo>
                      <a:pt x="80" y="26"/>
                      <a:pt x="74" y="20"/>
                      <a:pt x="74" y="13"/>
                    </a:cubicBezTo>
                    <a:cubicBezTo>
                      <a:pt x="74" y="6"/>
                      <a:pt x="80" y="0"/>
                      <a:pt x="88" y="0"/>
                    </a:cubicBezTo>
                    <a:close/>
                    <a:moveTo>
                      <a:pt x="76" y="28"/>
                    </a:moveTo>
                    <a:cubicBezTo>
                      <a:pt x="79" y="28"/>
                      <a:pt x="79" y="28"/>
                      <a:pt x="79" y="28"/>
                    </a:cubicBezTo>
                    <a:cubicBezTo>
                      <a:pt x="88" y="43"/>
                      <a:pt x="88" y="43"/>
                      <a:pt x="88" y="43"/>
                    </a:cubicBezTo>
                    <a:cubicBezTo>
                      <a:pt x="97" y="28"/>
                      <a:pt x="97" y="28"/>
                      <a:pt x="97" y="28"/>
                    </a:cubicBezTo>
                    <a:cubicBezTo>
                      <a:pt x="100" y="28"/>
                      <a:pt x="100" y="28"/>
                      <a:pt x="100" y="28"/>
                    </a:cubicBezTo>
                    <a:cubicBezTo>
                      <a:pt x="107" y="28"/>
                      <a:pt x="112" y="34"/>
                      <a:pt x="112" y="40"/>
                    </a:cubicBezTo>
                    <a:cubicBezTo>
                      <a:pt x="112" y="55"/>
                      <a:pt x="112" y="55"/>
                      <a:pt x="112" y="55"/>
                    </a:cubicBezTo>
                    <a:cubicBezTo>
                      <a:pt x="78" y="55"/>
                      <a:pt x="78" y="55"/>
                      <a:pt x="78" y="55"/>
                    </a:cubicBezTo>
                    <a:cubicBezTo>
                      <a:pt x="76" y="48"/>
                      <a:pt x="71" y="42"/>
                      <a:pt x="63" y="40"/>
                    </a:cubicBezTo>
                    <a:cubicBezTo>
                      <a:pt x="64" y="33"/>
                      <a:pt x="69" y="28"/>
                      <a:pt x="76" y="28"/>
                    </a:cubicBezTo>
                    <a:close/>
                  </a:path>
                </a:pathLst>
              </a:custGeom>
              <a:solidFill>
                <a:srgbClr val="FFFFFF"/>
              </a:solidFill>
              <a:ln w="9525">
                <a:noFill/>
                <a:round/>
                <a:headEnd/>
                <a:tailEnd/>
              </a:ln>
            </p:spPr>
            <p:txBody>
              <a:bodyPr anchor="ctr"/>
              <a:lstStyle/>
              <a:p>
                <a:pPr algn="ctr"/>
                <a:endParaRPr/>
              </a:p>
            </p:txBody>
          </p:sp>
        </p:grpSp>
        <p:grpSp>
          <p:nvGrpSpPr>
            <p:cNvPr id="26" name="íṩ1ïďe"/>
            <p:cNvGrpSpPr/>
            <p:nvPr/>
          </p:nvGrpSpPr>
          <p:grpSpPr>
            <a:xfrm>
              <a:off x="5824497" y="4219191"/>
              <a:ext cx="641613" cy="641612"/>
              <a:chOff x="3813969" y="3275613"/>
              <a:chExt cx="614363" cy="614362"/>
            </a:xfrm>
          </p:grpSpPr>
          <p:sp>
            <p:nvSpPr>
              <p:cNvPr id="56" name="íşḷïḋê"/>
              <p:cNvSpPr>
                <a:spLocks/>
              </p:cNvSpPr>
              <p:nvPr/>
            </p:nvSpPr>
            <p:spPr bwMode="auto">
              <a:xfrm>
                <a:off x="3813969" y="3275613"/>
                <a:ext cx="614363" cy="614362"/>
              </a:xfrm>
              <a:prstGeom prst="ellipse">
                <a:avLst/>
              </a:prstGeom>
              <a:solidFill>
                <a:schemeClr val="bg1">
                  <a:lumMod val="85000"/>
                </a:schemeClr>
              </a:solidFill>
              <a:ln w="9525">
                <a:noFill/>
                <a:round/>
                <a:headEnd/>
                <a:tailEnd/>
              </a:ln>
            </p:spPr>
            <p:txBody>
              <a:bodyPr anchor="ctr"/>
              <a:lstStyle/>
              <a:p>
                <a:pPr algn="ctr"/>
                <a:endParaRPr/>
              </a:p>
            </p:txBody>
          </p:sp>
          <p:sp>
            <p:nvSpPr>
              <p:cNvPr id="57" name="îṥḻïďè"/>
              <p:cNvSpPr>
                <a:spLocks/>
              </p:cNvSpPr>
              <p:nvPr/>
            </p:nvSpPr>
            <p:spPr bwMode="auto">
              <a:xfrm>
                <a:off x="3879056" y="3345463"/>
                <a:ext cx="484188" cy="481012"/>
              </a:xfrm>
              <a:custGeom>
                <a:avLst/>
                <a:gdLst/>
                <a:ahLst/>
                <a:cxnLst>
                  <a:cxn ang="0">
                    <a:pos x="92" y="0"/>
                  </a:cxn>
                  <a:cxn ang="0">
                    <a:pos x="102" y="1"/>
                  </a:cxn>
                  <a:cxn ang="0">
                    <a:pos x="159" y="30"/>
                  </a:cxn>
                  <a:cxn ang="0">
                    <a:pos x="165" y="37"/>
                  </a:cxn>
                  <a:cxn ang="0">
                    <a:pos x="182" y="105"/>
                  </a:cxn>
                  <a:cxn ang="0">
                    <a:pos x="180" y="113"/>
                  </a:cxn>
                  <a:cxn ang="0">
                    <a:pos x="139" y="168"/>
                  </a:cxn>
                  <a:cxn ang="0">
                    <a:pos x="132" y="173"/>
                  </a:cxn>
                  <a:cxn ang="0">
                    <a:pos x="65" y="177"/>
                  </a:cxn>
                  <a:cxn ang="0">
                    <a:pos x="57" y="174"/>
                  </a:cxn>
                  <a:cxn ang="0">
                    <a:pos x="9" y="126"/>
                  </a:cxn>
                  <a:cxn ang="0">
                    <a:pos x="6" y="118"/>
                  </a:cxn>
                  <a:cxn ang="0">
                    <a:pos x="9" y="56"/>
                  </a:cxn>
                  <a:cxn ang="0">
                    <a:pos x="13" y="48"/>
                  </a:cxn>
                  <a:cxn ang="0">
                    <a:pos x="65" y="4"/>
                  </a:cxn>
                  <a:cxn ang="0">
                    <a:pos x="92" y="0"/>
                  </a:cxn>
                </a:cxnLst>
                <a:rect l="0" t="0" r="r" b="b"/>
                <a:pathLst>
                  <a:path w="185" h="184">
                    <a:moveTo>
                      <a:pt x="92" y="0"/>
                    </a:moveTo>
                    <a:cubicBezTo>
                      <a:pt x="102" y="1"/>
                      <a:pt x="102" y="1"/>
                      <a:pt x="102" y="1"/>
                    </a:cubicBezTo>
                    <a:cubicBezTo>
                      <a:pt x="125" y="4"/>
                      <a:pt x="143" y="13"/>
                      <a:pt x="159" y="30"/>
                    </a:cubicBezTo>
                    <a:cubicBezTo>
                      <a:pt x="165" y="37"/>
                      <a:pt x="165" y="37"/>
                      <a:pt x="165" y="37"/>
                    </a:cubicBezTo>
                    <a:cubicBezTo>
                      <a:pt x="180" y="57"/>
                      <a:pt x="185" y="79"/>
                      <a:pt x="182" y="105"/>
                    </a:cubicBezTo>
                    <a:cubicBezTo>
                      <a:pt x="180" y="113"/>
                      <a:pt x="180" y="113"/>
                      <a:pt x="180" y="113"/>
                    </a:cubicBezTo>
                    <a:cubicBezTo>
                      <a:pt x="173" y="137"/>
                      <a:pt x="160" y="155"/>
                      <a:pt x="139" y="168"/>
                    </a:cubicBezTo>
                    <a:cubicBezTo>
                      <a:pt x="132" y="173"/>
                      <a:pt x="132" y="173"/>
                      <a:pt x="132" y="173"/>
                    </a:cubicBezTo>
                    <a:cubicBezTo>
                      <a:pt x="110" y="182"/>
                      <a:pt x="88" y="184"/>
                      <a:pt x="65" y="177"/>
                    </a:cubicBezTo>
                    <a:cubicBezTo>
                      <a:pt x="57" y="174"/>
                      <a:pt x="57" y="174"/>
                      <a:pt x="57" y="174"/>
                    </a:cubicBezTo>
                    <a:cubicBezTo>
                      <a:pt x="35" y="164"/>
                      <a:pt x="19" y="148"/>
                      <a:pt x="9" y="126"/>
                    </a:cubicBezTo>
                    <a:cubicBezTo>
                      <a:pt x="6" y="118"/>
                      <a:pt x="6" y="118"/>
                      <a:pt x="6" y="118"/>
                    </a:cubicBezTo>
                    <a:cubicBezTo>
                      <a:pt x="0" y="96"/>
                      <a:pt x="1" y="76"/>
                      <a:pt x="9" y="56"/>
                    </a:cubicBezTo>
                    <a:cubicBezTo>
                      <a:pt x="13" y="48"/>
                      <a:pt x="13" y="48"/>
                      <a:pt x="13" y="48"/>
                    </a:cubicBezTo>
                    <a:cubicBezTo>
                      <a:pt x="25" y="26"/>
                      <a:pt x="42" y="12"/>
                      <a:pt x="65" y="4"/>
                    </a:cubicBezTo>
                    <a:cubicBezTo>
                      <a:pt x="75" y="2"/>
                      <a:pt x="83" y="0"/>
                      <a:pt x="92" y="0"/>
                    </a:cubicBezTo>
                    <a:close/>
                  </a:path>
                </a:pathLst>
              </a:custGeom>
              <a:solidFill>
                <a:schemeClr val="accent1"/>
              </a:solidFill>
              <a:ln w="9525">
                <a:noFill/>
                <a:round/>
                <a:headEnd/>
                <a:tailEnd/>
              </a:ln>
            </p:spPr>
            <p:txBody>
              <a:bodyPr anchor="ctr"/>
              <a:lstStyle/>
              <a:p>
                <a:pPr algn="ctr"/>
                <a:endParaRPr/>
              </a:p>
            </p:txBody>
          </p:sp>
          <p:grpSp>
            <p:nvGrpSpPr>
              <p:cNvPr id="58" name="íşlíḍê"/>
              <p:cNvGrpSpPr/>
              <p:nvPr/>
            </p:nvGrpSpPr>
            <p:grpSpPr>
              <a:xfrm>
                <a:off x="3960019" y="3439125"/>
                <a:ext cx="322263" cy="277812"/>
                <a:chOff x="3960019" y="3439125"/>
                <a:chExt cx="322263" cy="277812"/>
              </a:xfrm>
            </p:grpSpPr>
            <p:sp>
              <p:nvSpPr>
                <p:cNvPr id="59" name="iṩ1îḍé"/>
                <p:cNvSpPr>
                  <a:spLocks/>
                </p:cNvSpPr>
                <p:nvPr/>
              </p:nvSpPr>
              <p:spPr bwMode="auto">
                <a:xfrm>
                  <a:off x="3960019" y="3439125"/>
                  <a:ext cx="322263" cy="277812"/>
                </a:xfrm>
                <a:custGeom>
                  <a:avLst/>
                  <a:gdLst/>
                  <a:ahLst/>
                  <a:cxnLst>
                    <a:cxn ang="0">
                      <a:pos x="106" y="59"/>
                    </a:cxn>
                    <a:cxn ang="0">
                      <a:pos x="24" y="65"/>
                    </a:cxn>
                    <a:cxn ang="0">
                      <a:pos x="10" y="29"/>
                    </a:cxn>
                    <a:cxn ang="0">
                      <a:pos x="112" y="6"/>
                    </a:cxn>
                    <a:cxn ang="0">
                      <a:pos x="107" y="65"/>
                    </a:cxn>
                    <a:cxn ang="0">
                      <a:pos x="112" y="72"/>
                    </a:cxn>
                    <a:cxn ang="0">
                      <a:pos x="5" y="97"/>
                    </a:cxn>
                    <a:cxn ang="0">
                      <a:pos x="38" y="67"/>
                    </a:cxn>
                    <a:cxn ang="0">
                      <a:pos x="38" y="65"/>
                    </a:cxn>
                    <a:cxn ang="0">
                      <a:pos x="1" y="102"/>
                    </a:cxn>
                    <a:cxn ang="0">
                      <a:pos x="3" y="99"/>
                    </a:cxn>
                    <a:cxn ang="0">
                      <a:pos x="118" y="99"/>
                    </a:cxn>
                    <a:cxn ang="0">
                      <a:pos x="122" y="98"/>
                    </a:cxn>
                    <a:cxn ang="0">
                      <a:pos x="61" y="106"/>
                    </a:cxn>
                    <a:cxn ang="0">
                      <a:pos x="103" y="88"/>
                    </a:cxn>
                    <a:cxn ang="0">
                      <a:pos x="90" y="92"/>
                    </a:cxn>
                    <a:cxn ang="0">
                      <a:pos x="87" y="92"/>
                    </a:cxn>
                    <a:cxn ang="0">
                      <a:pos x="87" y="92"/>
                    </a:cxn>
                    <a:cxn ang="0">
                      <a:pos x="33" y="88"/>
                    </a:cxn>
                    <a:cxn ang="0">
                      <a:pos x="8" y="88"/>
                    </a:cxn>
                    <a:cxn ang="0">
                      <a:pos x="11" y="81"/>
                    </a:cxn>
                    <a:cxn ang="0">
                      <a:pos x="24" y="81"/>
                    </a:cxn>
                    <a:cxn ang="0">
                      <a:pos x="24" y="81"/>
                    </a:cxn>
                    <a:cxn ang="0">
                      <a:pos x="36" y="85"/>
                    </a:cxn>
                    <a:cxn ang="0">
                      <a:pos x="60" y="85"/>
                    </a:cxn>
                    <a:cxn ang="0">
                      <a:pos x="73" y="81"/>
                    </a:cxn>
                    <a:cxn ang="0">
                      <a:pos x="76" y="81"/>
                    </a:cxn>
                    <a:cxn ang="0">
                      <a:pos x="76" y="81"/>
                    </a:cxn>
                    <a:cxn ang="0">
                      <a:pos x="89" y="85"/>
                    </a:cxn>
                    <a:cxn ang="0">
                      <a:pos x="114" y="85"/>
                    </a:cxn>
                    <a:cxn ang="0">
                      <a:pos x="14" y="75"/>
                    </a:cxn>
                    <a:cxn ang="0">
                      <a:pos x="26" y="75"/>
                    </a:cxn>
                    <a:cxn ang="0">
                      <a:pos x="26" y="75"/>
                    </a:cxn>
                    <a:cxn ang="0">
                      <a:pos x="37" y="79"/>
                    </a:cxn>
                    <a:cxn ang="0">
                      <a:pos x="60" y="79"/>
                    </a:cxn>
                    <a:cxn ang="0">
                      <a:pos x="72" y="75"/>
                    </a:cxn>
                    <a:cxn ang="0">
                      <a:pos x="75" y="75"/>
                    </a:cxn>
                    <a:cxn ang="0">
                      <a:pos x="75" y="75"/>
                    </a:cxn>
                    <a:cxn ang="0">
                      <a:pos x="88" y="79"/>
                    </a:cxn>
                    <a:cxn ang="0">
                      <a:pos x="111" y="79"/>
                    </a:cxn>
                    <a:cxn ang="0">
                      <a:pos x="16" y="71"/>
                    </a:cxn>
                    <a:cxn ang="0">
                      <a:pos x="27" y="71"/>
                    </a:cxn>
                    <a:cxn ang="0">
                      <a:pos x="27" y="71"/>
                    </a:cxn>
                    <a:cxn ang="0">
                      <a:pos x="38" y="73"/>
                    </a:cxn>
                    <a:cxn ang="0">
                      <a:pos x="60" y="73"/>
                    </a:cxn>
                    <a:cxn ang="0">
                      <a:pos x="72" y="71"/>
                    </a:cxn>
                    <a:cxn ang="0">
                      <a:pos x="75" y="71"/>
                    </a:cxn>
                    <a:cxn ang="0">
                      <a:pos x="75" y="71"/>
                    </a:cxn>
                    <a:cxn ang="0">
                      <a:pos x="87" y="73"/>
                    </a:cxn>
                    <a:cxn ang="0">
                      <a:pos x="108" y="73"/>
                    </a:cxn>
                  </a:cxnLst>
                  <a:rect l="0" t="0" r="r" b="b"/>
                  <a:pathLst>
                    <a:path w="123" h="106">
                      <a:moveTo>
                        <a:pt x="106" y="6"/>
                      </a:moveTo>
                      <a:cubicBezTo>
                        <a:pt x="16" y="6"/>
                        <a:pt x="16" y="6"/>
                        <a:pt x="16" y="6"/>
                      </a:cubicBezTo>
                      <a:cubicBezTo>
                        <a:pt x="16" y="59"/>
                        <a:pt x="16" y="59"/>
                        <a:pt x="16" y="59"/>
                      </a:cubicBezTo>
                      <a:cubicBezTo>
                        <a:pt x="106" y="59"/>
                        <a:pt x="106" y="59"/>
                        <a:pt x="106" y="59"/>
                      </a:cubicBezTo>
                      <a:cubicBezTo>
                        <a:pt x="106" y="6"/>
                        <a:pt x="106" y="6"/>
                        <a:pt x="106" y="6"/>
                      </a:cubicBezTo>
                      <a:close/>
                      <a:moveTo>
                        <a:pt x="15" y="67"/>
                      </a:moveTo>
                      <a:cubicBezTo>
                        <a:pt x="24" y="67"/>
                        <a:pt x="24" y="67"/>
                        <a:pt x="24" y="67"/>
                      </a:cubicBezTo>
                      <a:cubicBezTo>
                        <a:pt x="24" y="65"/>
                        <a:pt x="24" y="65"/>
                        <a:pt x="24" y="65"/>
                      </a:cubicBezTo>
                      <a:cubicBezTo>
                        <a:pt x="16" y="65"/>
                        <a:pt x="16" y="65"/>
                        <a:pt x="16" y="65"/>
                      </a:cubicBezTo>
                      <a:cubicBezTo>
                        <a:pt x="13" y="65"/>
                        <a:pt x="10" y="62"/>
                        <a:pt x="10" y="59"/>
                      </a:cubicBezTo>
                      <a:cubicBezTo>
                        <a:pt x="10" y="36"/>
                        <a:pt x="10" y="36"/>
                        <a:pt x="10" y="36"/>
                      </a:cubicBezTo>
                      <a:cubicBezTo>
                        <a:pt x="10" y="29"/>
                        <a:pt x="10" y="29"/>
                        <a:pt x="10" y="29"/>
                      </a:cubicBezTo>
                      <a:cubicBezTo>
                        <a:pt x="10" y="6"/>
                        <a:pt x="10" y="6"/>
                        <a:pt x="10" y="6"/>
                      </a:cubicBezTo>
                      <a:cubicBezTo>
                        <a:pt x="10" y="3"/>
                        <a:pt x="13" y="0"/>
                        <a:pt x="16" y="0"/>
                      </a:cubicBezTo>
                      <a:cubicBezTo>
                        <a:pt x="107" y="0"/>
                        <a:pt x="107" y="0"/>
                        <a:pt x="107" y="0"/>
                      </a:cubicBezTo>
                      <a:cubicBezTo>
                        <a:pt x="110" y="0"/>
                        <a:pt x="112" y="3"/>
                        <a:pt x="112" y="6"/>
                      </a:cubicBezTo>
                      <a:cubicBezTo>
                        <a:pt x="112" y="29"/>
                        <a:pt x="112" y="29"/>
                        <a:pt x="112" y="29"/>
                      </a:cubicBezTo>
                      <a:cubicBezTo>
                        <a:pt x="112" y="36"/>
                        <a:pt x="112" y="36"/>
                        <a:pt x="112" y="36"/>
                      </a:cubicBezTo>
                      <a:cubicBezTo>
                        <a:pt x="112" y="59"/>
                        <a:pt x="112" y="59"/>
                        <a:pt x="112" y="59"/>
                      </a:cubicBezTo>
                      <a:cubicBezTo>
                        <a:pt x="112" y="62"/>
                        <a:pt x="110" y="65"/>
                        <a:pt x="107" y="65"/>
                      </a:cubicBezTo>
                      <a:cubicBezTo>
                        <a:pt x="99" y="65"/>
                        <a:pt x="99" y="65"/>
                        <a:pt x="99" y="65"/>
                      </a:cubicBezTo>
                      <a:cubicBezTo>
                        <a:pt x="99" y="67"/>
                        <a:pt x="99" y="67"/>
                        <a:pt x="99" y="67"/>
                      </a:cubicBezTo>
                      <a:cubicBezTo>
                        <a:pt x="107" y="67"/>
                        <a:pt x="107" y="67"/>
                        <a:pt x="107" y="67"/>
                      </a:cubicBezTo>
                      <a:cubicBezTo>
                        <a:pt x="110" y="67"/>
                        <a:pt x="111" y="69"/>
                        <a:pt x="112" y="72"/>
                      </a:cubicBezTo>
                      <a:cubicBezTo>
                        <a:pt x="121" y="90"/>
                        <a:pt x="121" y="90"/>
                        <a:pt x="121" y="90"/>
                      </a:cubicBezTo>
                      <a:cubicBezTo>
                        <a:pt x="123" y="93"/>
                        <a:pt x="122" y="97"/>
                        <a:pt x="118" y="97"/>
                      </a:cubicBezTo>
                      <a:cubicBezTo>
                        <a:pt x="61" y="97"/>
                        <a:pt x="61" y="97"/>
                        <a:pt x="61" y="97"/>
                      </a:cubicBezTo>
                      <a:cubicBezTo>
                        <a:pt x="5" y="97"/>
                        <a:pt x="5" y="97"/>
                        <a:pt x="5" y="97"/>
                      </a:cubicBezTo>
                      <a:cubicBezTo>
                        <a:pt x="1" y="97"/>
                        <a:pt x="0" y="93"/>
                        <a:pt x="1" y="90"/>
                      </a:cubicBezTo>
                      <a:cubicBezTo>
                        <a:pt x="10" y="72"/>
                        <a:pt x="10" y="72"/>
                        <a:pt x="10" y="72"/>
                      </a:cubicBezTo>
                      <a:cubicBezTo>
                        <a:pt x="12" y="69"/>
                        <a:pt x="13" y="67"/>
                        <a:pt x="15" y="67"/>
                      </a:cubicBezTo>
                      <a:close/>
                      <a:moveTo>
                        <a:pt x="38" y="67"/>
                      </a:moveTo>
                      <a:cubicBezTo>
                        <a:pt x="61" y="67"/>
                        <a:pt x="61" y="67"/>
                        <a:pt x="61" y="67"/>
                      </a:cubicBezTo>
                      <a:cubicBezTo>
                        <a:pt x="84" y="67"/>
                        <a:pt x="84" y="67"/>
                        <a:pt x="84" y="67"/>
                      </a:cubicBezTo>
                      <a:cubicBezTo>
                        <a:pt x="84" y="65"/>
                        <a:pt x="84" y="65"/>
                        <a:pt x="84" y="65"/>
                      </a:cubicBezTo>
                      <a:cubicBezTo>
                        <a:pt x="38" y="65"/>
                        <a:pt x="38" y="65"/>
                        <a:pt x="38" y="65"/>
                      </a:cubicBezTo>
                      <a:cubicBezTo>
                        <a:pt x="38" y="67"/>
                        <a:pt x="38" y="67"/>
                        <a:pt x="38" y="67"/>
                      </a:cubicBezTo>
                      <a:close/>
                      <a:moveTo>
                        <a:pt x="61" y="106"/>
                      </a:moveTo>
                      <a:cubicBezTo>
                        <a:pt x="5" y="106"/>
                        <a:pt x="5" y="106"/>
                        <a:pt x="5" y="106"/>
                      </a:cubicBezTo>
                      <a:cubicBezTo>
                        <a:pt x="3" y="106"/>
                        <a:pt x="1" y="105"/>
                        <a:pt x="1" y="102"/>
                      </a:cubicBezTo>
                      <a:cubicBezTo>
                        <a:pt x="1" y="98"/>
                        <a:pt x="1" y="98"/>
                        <a:pt x="1" y="98"/>
                      </a:cubicBezTo>
                      <a:cubicBezTo>
                        <a:pt x="1" y="98"/>
                        <a:pt x="1" y="98"/>
                        <a:pt x="1" y="98"/>
                      </a:cubicBezTo>
                      <a:cubicBezTo>
                        <a:pt x="2" y="99"/>
                        <a:pt x="2" y="99"/>
                        <a:pt x="2" y="99"/>
                      </a:cubicBezTo>
                      <a:cubicBezTo>
                        <a:pt x="3" y="99"/>
                        <a:pt x="3" y="99"/>
                        <a:pt x="3" y="99"/>
                      </a:cubicBezTo>
                      <a:cubicBezTo>
                        <a:pt x="4" y="99"/>
                        <a:pt x="4" y="99"/>
                        <a:pt x="4" y="99"/>
                      </a:cubicBezTo>
                      <a:cubicBezTo>
                        <a:pt x="5" y="99"/>
                        <a:pt x="5" y="99"/>
                        <a:pt x="5" y="99"/>
                      </a:cubicBezTo>
                      <a:cubicBezTo>
                        <a:pt x="61" y="99"/>
                        <a:pt x="61" y="99"/>
                        <a:pt x="61" y="99"/>
                      </a:cubicBezTo>
                      <a:cubicBezTo>
                        <a:pt x="118" y="99"/>
                        <a:pt x="118" y="99"/>
                        <a:pt x="118" y="99"/>
                      </a:cubicBezTo>
                      <a:cubicBezTo>
                        <a:pt x="119" y="99"/>
                        <a:pt x="119" y="99"/>
                        <a:pt x="119" y="99"/>
                      </a:cubicBezTo>
                      <a:cubicBezTo>
                        <a:pt x="120" y="99"/>
                        <a:pt x="120" y="99"/>
                        <a:pt x="120" y="99"/>
                      </a:cubicBezTo>
                      <a:cubicBezTo>
                        <a:pt x="121" y="99"/>
                        <a:pt x="121" y="99"/>
                        <a:pt x="121" y="99"/>
                      </a:cubicBezTo>
                      <a:cubicBezTo>
                        <a:pt x="122" y="98"/>
                        <a:pt x="122" y="98"/>
                        <a:pt x="122" y="98"/>
                      </a:cubicBezTo>
                      <a:cubicBezTo>
                        <a:pt x="122" y="98"/>
                        <a:pt x="122" y="98"/>
                        <a:pt x="122" y="98"/>
                      </a:cubicBezTo>
                      <a:cubicBezTo>
                        <a:pt x="122" y="102"/>
                        <a:pt x="122" y="102"/>
                        <a:pt x="122" y="102"/>
                      </a:cubicBezTo>
                      <a:cubicBezTo>
                        <a:pt x="122" y="105"/>
                        <a:pt x="120" y="106"/>
                        <a:pt x="118" y="106"/>
                      </a:cubicBezTo>
                      <a:cubicBezTo>
                        <a:pt x="61" y="106"/>
                        <a:pt x="61" y="106"/>
                        <a:pt x="61" y="106"/>
                      </a:cubicBezTo>
                      <a:close/>
                      <a:moveTo>
                        <a:pt x="117" y="92"/>
                      </a:moveTo>
                      <a:cubicBezTo>
                        <a:pt x="117" y="92"/>
                        <a:pt x="117" y="92"/>
                        <a:pt x="117" y="92"/>
                      </a:cubicBezTo>
                      <a:cubicBezTo>
                        <a:pt x="104" y="92"/>
                        <a:pt x="104" y="92"/>
                        <a:pt x="104" y="92"/>
                      </a:cubicBezTo>
                      <a:cubicBezTo>
                        <a:pt x="103" y="88"/>
                        <a:pt x="103" y="88"/>
                        <a:pt x="103" y="88"/>
                      </a:cubicBezTo>
                      <a:cubicBezTo>
                        <a:pt x="107" y="88"/>
                        <a:pt x="111" y="88"/>
                        <a:pt x="115" y="88"/>
                      </a:cubicBezTo>
                      <a:cubicBezTo>
                        <a:pt x="117" y="92"/>
                        <a:pt x="117" y="92"/>
                        <a:pt x="117" y="92"/>
                      </a:cubicBezTo>
                      <a:close/>
                      <a:moveTo>
                        <a:pt x="101" y="92"/>
                      </a:moveTo>
                      <a:cubicBezTo>
                        <a:pt x="90" y="92"/>
                        <a:pt x="90" y="92"/>
                        <a:pt x="90" y="92"/>
                      </a:cubicBezTo>
                      <a:cubicBezTo>
                        <a:pt x="90" y="90"/>
                        <a:pt x="90" y="89"/>
                        <a:pt x="90" y="88"/>
                      </a:cubicBezTo>
                      <a:cubicBezTo>
                        <a:pt x="93" y="88"/>
                        <a:pt x="96" y="88"/>
                        <a:pt x="100" y="88"/>
                      </a:cubicBezTo>
                      <a:cubicBezTo>
                        <a:pt x="101" y="92"/>
                        <a:pt x="101" y="92"/>
                        <a:pt x="101" y="92"/>
                      </a:cubicBezTo>
                      <a:close/>
                      <a:moveTo>
                        <a:pt x="87" y="92"/>
                      </a:moveTo>
                      <a:cubicBezTo>
                        <a:pt x="35" y="92"/>
                        <a:pt x="35" y="92"/>
                        <a:pt x="35" y="92"/>
                      </a:cubicBezTo>
                      <a:cubicBezTo>
                        <a:pt x="36" y="90"/>
                        <a:pt x="36" y="89"/>
                        <a:pt x="36" y="88"/>
                      </a:cubicBezTo>
                      <a:cubicBezTo>
                        <a:pt x="53" y="88"/>
                        <a:pt x="70" y="88"/>
                        <a:pt x="87" y="88"/>
                      </a:cubicBezTo>
                      <a:cubicBezTo>
                        <a:pt x="87" y="89"/>
                        <a:pt x="87" y="90"/>
                        <a:pt x="87" y="92"/>
                      </a:cubicBezTo>
                      <a:close/>
                      <a:moveTo>
                        <a:pt x="32" y="92"/>
                      </a:moveTo>
                      <a:cubicBezTo>
                        <a:pt x="22" y="92"/>
                        <a:pt x="22" y="92"/>
                        <a:pt x="22" y="92"/>
                      </a:cubicBezTo>
                      <a:cubicBezTo>
                        <a:pt x="23" y="88"/>
                        <a:pt x="23" y="88"/>
                        <a:pt x="23" y="88"/>
                      </a:cubicBezTo>
                      <a:cubicBezTo>
                        <a:pt x="26" y="88"/>
                        <a:pt x="30" y="88"/>
                        <a:pt x="33" y="88"/>
                      </a:cubicBezTo>
                      <a:cubicBezTo>
                        <a:pt x="33" y="89"/>
                        <a:pt x="33" y="90"/>
                        <a:pt x="32" y="92"/>
                      </a:cubicBezTo>
                      <a:close/>
                      <a:moveTo>
                        <a:pt x="19" y="92"/>
                      </a:moveTo>
                      <a:cubicBezTo>
                        <a:pt x="5" y="92"/>
                        <a:pt x="5" y="92"/>
                        <a:pt x="5" y="92"/>
                      </a:cubicBezTo>
                      <a:cubicBezTo>
                        <a:pt x="8" y="88"/>
                        <a:pt x="8" y="88"/>
                        <a:pt x="8" y="88"/>
                      </a:cubicBezTo>
                      <a:cubicBezTo>
                        <a:pt x="12" y="88"/>
                        <a:pt x="16" y="88"/>
                        <a:pt x="20" y="88"/>
                      </a:cubicBezTo>
                      <a:cubicBezTo>
                        <a:pt x="19" y="92"/>
                        <a:pt x="19" y="92"/>
                        <a:pt x="19" y="92"/>
                      </a:cubicBezTo>
                      <a:close/>
                      <a:moveTo>
                        <a:pt x="9" y="85"/>
                      </a:moveTo>
                      <a:cubicBezTo>
                        <a:pt x="11" y="81"/>
                        <a:pt x="11" y="81"/>
                        <a:pt x="11" y="81"/>
                      </a:cubicBezTo>
                      <a:cubicBezTo>
                        <a:pt x="14" y="81"/>
                        <a:pt x="18" y="81"/>
                        <a:pt x="21" y="81"/>
                      </a:cubicBezTo>
                      <a:cubicBezTo>
                        <a:pt x="20" y="85"/>
                        <a:pt x="20" y="85"/>
                        <a:pt x="20" y="85"/>
                      </a:cubicBezTo>
                      <a:cubicBezTo>
                        <a:pt x="16" y="85"/>
                        <a:pt x="13" y="85"/>
                        <a:pt x="9" y="85"/>
                      </a:cubicBezTo>
                      <a:close/>
                      <a:moveTo>
                        <a:pt x="24" y="81"/>
                      </a:moveTo>
                      <a:cubicBezTo>
                        <a:pt x="28" y="81"/>
                        <a:pt x="31" y="81"/>
                        <a:pt x="34" y="81"/>
                      </a:cubicBezTo>
                      <a:cubicBezTo>
                        <a:pt x="34" y="83"/>
                        <a:pt x="34" y="84"/>
                        <a:pt x="33" y="85"/>
                      </a:cubicBezTo>
                      <a:cubicBezTo>
                        <a:pt x="30" y="85"/>
                        <a:pt x="27" y="85"/>
                        <a:pt x="23" y="85"/>
                      </a:cubicBezTo>
                      <a:cubicBezTo>
                        <a:pt x="24" y="81"/>
                        <a:pt x="24" y="81"/>
                        <a:pt x="24" y="81"/>
                      </a:cubicBezTo>
                      <a:close/>
                      <a:moveTo>
                        <a:pt x="37" y="81"/>
                      </a:moveTo>
                      <a:cubicBezTo>
                        <a:pt x="40" y="81"/>
                        <a:pt x="44" y="81"/>
                        <a:pt x="47" y="81"/>
                      </a:cubicBezTo>
                      <a:cubicBezTo>
                        <a:pt x="47" y="83"/>
                        <a:pt x="47" y="84"/>
                        <a:pt x="47" y="85"/>
                      </a:cubicBezTo>
                      <a:cubicBezTo>
                        <a:pt x="43" y="85"/>
                        <a:pt x="40" y="85"/>
                        <a:pt x="36" y="85"/>
                      </a:cubicBezTo>
                      <a:cubicBezTo>
                        <a:pt x="37" y="84"/>
                        <a:pt x="37" y="83"/>
                        <a:pt x="37" y="81"/>
                      </a:cubicBezTo>
                      <a:close/>
                      <a:moveTo>
                        <a:pt x="50" y="81"/>
                      </a:moveTo>
                      <a:cubicBezTo>
                        <a:pt x="53" y="81"/>
                        <a:pt x="57" y="81"/>
                        <a:pt x="60" y="81"/>
                      </a:cubicBezTo>
                      <a:cubicBezTo>
                        <a:pt x="60" y="85"/>
                        <a:pt x="60" y="85"/>
                        <a:pt x="60" y="85"/>
                      </a:cubicBezTo>
                      <a:cubicBezTo>
                        <a:pt x="56" y="85"/>
                        <a:pt x="53" y="85"/>
                        <a:pt x="50" y="85"/>
                      </a:cubicBezTo>
                      <a:cubicBezTo>
                        <a:pt x="50" y="84"/>
                        <a:pt x="50" y="83"/>
                        <a:pt x="50" y="81"/>
                      </a:cubicBezTo>
                      <a:close/>
                      <a:moveTo>
                        <a:pt x="63" y="81"/>
                      </a:moveTo>
                      <a:cubicBezTo>
                        <a:pt x="66" y="81"/>
                        <a:pt x="69" y="81"/>
                        <a:pt x="73" y="81"/>
                      </a:cubicBezTo>
                      <a:cubicBezTo>
                        <a:pt x="73" y="83"/>
                        <a:pt x="73" y="84"/>
                        <a:pt x="73" y="85"/>
                      </a:cubicBezTo>
                      <a:cubicBezTo>
                        <a:pt x="70" y="85"/>
                        <a:pt x="66" y="85"/>
                        <a:pt x="63" y="85"/>
                      </a:cubicBezTo>
                      <a:cubicBezTo>
                        <a:pt x="63" y="81"/>
                        <a:pt x="63" y="81"/>
                        <a:pt x="63" y="81"/>
                      </a:cubicBezTo>
                      <a:close/>
                      <a:moveTo>
                        <a:pt x="76" y="81"/>
                      </a:moveTo>
                      <a:cubicBezTo>
                        <a:pt x="79" y="81"/>
                        <a:pt x="82" y="81"/>
                        <a:pt x="86" y="81"/>
                      </a:cubicBezTo>
                      <a:cubicBezTo>
                        <a:pt x="86" y="83"/>
                        <a:pt x="86" y="84"/>
                        <a:pt x="86" y="85"/>
                      </a:cubicBezTo>
                      <a:cubicBezTo>
                        <a:pt x="83" y="85"/>
                        <a:pt x="79" y="85"/>
                        <a:pt x="76" y="85"/>
                      </a:cubicBezTo>
                      <a:cubicBezTo>
                        <a:pt x="76" y="84"/>
                        <a:pt x="76" y="83"/>
                        <a:pt x="76" y="81"/>
                      </a:cubicBezTo>
                      <a:close/>
                      <a:moveTo>
                        <a:pt x="88" y="81"/>
                      </a:moveTo>
                      <a:cubicBezTo>
                        <a:pt x="92" y="81"/>
                        <a:pt x="95" y="81"/>
                        <a:pt x="98" y="81"/>
                      </a:cubicBezTo>
                      <a:cubicBezTo>
                        <a:pt x="99" y="85"/>
                        <a:pt x="99" y="85"/>
                        <a:pt x="99" y="85"/>
                      </a:cubicBezTo>
                      <a:cubicBezTo>
                        <a:pt x="96" y="85"/>
                        <a:pt x="93" y="85"/>
                        <a:pt x="89" y="85"/>
                      </a:cubicBezTo>
                      <a:cubicBezTo>
                        <a:pt x="89" y="84"/>
                        <a:pt x="89" y="83"/>
                        <a:pt x="88" y="81"/>
                      </a:cubicBezTo>
                      <a:close/>
                      <a:moveTo>
                        <a:pt x="101" y="81"/>
                      </a:moveTo>
                      <a:cubicBezTo>
                        <a:pt x="105" y="81"/>
                        <a:pt x="108" y="81"/>
                        <a:pt x="112" y="81"/>
                      </a:cubicBezTo>
                      <a:cubicBezTo>
                        <a:pt x="114" y="85"/>
                        <a:pt x="114" y="85"/>
                        <a:pt x="114" y="85"/>
                      </a:cubicBezTo>
                      <a:cubicBezTo>
                        <a:pt x="110" y="85"/>
                        <a:pt x="106" y="85"/>
                        <a:pt x="102" y="85"/>
                      </a:cubicBezTo>
                      <a:cubicBezTo>
                        <a:pt x="101" y="81"/>
                        <a:pt x="101" y="81"/>
                        <a:pt x="101" y="81"/>
                      </a:cubicBezTo>
                      <a:close/>
                      <a:moveTo>
                        <a:pt x="12" y="79"/>
                      </a:moveTo>
                      <a:cubicBezTo>
                        <a:pt x="14" y="75"/>
                        <a:pt x="14" y="75"/>
                        <a:pt x="14" y="75"/>
                      </a:cubicBezTo>
                      <a:cubicBezTo>
                        <a:pt x="17" y="75"/>
                        <a:pt x="20" y="75"/>
                        <a:pt x="23" y="75"/>
                      </a:cubicBezTo>
                      <a:cubicBezTo>
                        <a:pt x="22" y="79"/>
                        <a:pt x="22" y="79"/>
                        <a:pt x="22" y="79"/>
                      </a:cubicBezTo>
                      <a:cubicBezTo>
                        <a:pt x="19" y="79"/>
                        <a:pt x="15" y="79"/>
                        <a:pt x="12" y="79"/>
                      </a:cubicBezTo>
                      <a:close/>
                      <a:moveTo>
                        <a:pt x="26" y="75"/>
                      </a:moveTo>
                      <a:cubicBezTo>
                        <a:pt x="29" y="75"/>
                        <a:pt x="32" y="75"/>
                        <a:pt x="35" y="75"/>
                      </a:cubicBezTo>
                      <a:cubicBezTo>
                        <a:pt x="35" y="77"/>
                        <a:pt x="35" y="78"/>
                        <a:pt x="35" y="79"/>
                      </a:cubicBezTo>
                      <a:cubicBezTo>
                        <a:pt x="31" y="79"/>
                        <a:pt x="28" y="79"/>
                        <a:pt x="25" y="79"/>
                      </a:cubicBezTo>
                      <a:cubicBezTo>
                        <a:pt x="26" y="75"/>
                        <a:pt x="26" y="75"/>
                        <a:pt x="26" y="75"/>
                      </a:cubicBezTo>
                      <a:close/>
                      <a:moveTo>
                        <a:pt x="38" y="75"/>
                      </a:moveTo>
                      <a:cubicBezTo>
                        <a:pt x="41" y="75"/>
                        <a:pt x="44" y="75"/>
                        <a:pt x="48" y="75"/>
                      </a:cubicBezTo>
                      <a:cubicBezTo>
                        <a:pt x="48" y="77"/>
                        <a:pt x="47" y="78"/>
                        <a:pt x="47" y="79"/>
                      </a:cubicBezTo>
                      <a:cubicBezTo>
                        <a:pt x="44" y="79"/>
                        <a:pt x="41" y="79"/>
                        <a:pt x="37" y="79"/>
                      </a:cubicBezTo>
                      <a:cubicBezTo>
                        <a:pt x="38" y="78"/>
                        <a:pt x="38" y="77"/>
                        <a:pt x="38" y="75"/>
                      </a:cubicBezTo>
                      <a:close/>
                      <a:moveTo>
                        <a:pt x="50" y="75"/>
                      </a:moveTo>
                      <a:cubicBezTo>
                        <a:pt x="54" y="75"/>
                        <a:pt x="57" y="75"/>
                        <a:pt x="60" y="75"/>
                      </a:cubicBezTo>
                      <a:cubicBezTo>
                        <a:pt x="60" y="79"/>
                        <a:pt x="60" y="79"/>
                        <a:pt x="60" y="79"/>
                      </a:cubicBezTo>
                      <a:cubicBezTo>
                        <a:pt x="57" y="79"/>
                        <a:pt x="53" y="79"/>
                        <a:pt x="50" y="79"/>
                      </a:cubicBezTo>
                      <a:cubicBezTo>
                        <a:pt x="50" y="78"/>
                        <a:pt x="50" y="77"/>
                        <a:pt x="50" y="75"/>
                      </a:cubicBezTo>
                      <a:close/>
                      <a:moveTo>
                        <a:pt x="63" y="75"/>
                      </a:moveTo>
                      <a:cubicBezTo>
                        <a:pt x="66" y="75"/>
                        <a:pt x="69" y="75"/>
                        <a:pt x="72" y="75"/>
                      </a:cubicBezTo>
                      <a:cubicBezTo>
                        <a:pt x="72" y="77"/>
                        <a:pt x="72" y="78"/>
                        <a:pt x="73" y="79"/>
                      </a:cubicBezTo>
                      <a:cubicBezTo>
                        <a:pt x="69" y="79"/>
                        <a:pt x="66" y="79"/>
                        <a:pt x="63" y="79"/>
                      </a:cubicBezTo>
                      <a:cubicBezTo>
                        <a:pt x="63" y="75"/>
                        <a:pt x="63" y="75"/>
                        <a:pt x="63" y="75"/>
                      </a:cubicBezTo>
                      <a:close/>
                      <a:moveTo>
                        <a:pt x="75" y="75"/>
                      </a:moveTo>
                      <a:cubicBezTo>
                        <a:pt x="78" y="75"/>
                        <a:pt x="81" y="75"/>
                        <a:pt x="85" y="75"/>
                      </a:cubicBezTo>
                      <a:cubicBezTo>
                        <a:pt x="85" y="77"/>
                        <a:pt x="85" y="78"/>
                        <a:pt x="85" y="79"/>
                      </a:cubicBezTo>
                      <a:cubicBezTo>
                        <a:pt x="82" y="79"/>
                        <a:pt x="79" y="79"/>
                        <a:pt x="75" y="79"/>
                      </a:cubicBezTo>
                      <a:cubicBezTo>
                        <a:pt x="75" y="78"/>
                        <a:pt x="75" y="77"/>
                        <a:pt x="75" y="75"/>
                      </a:cubicBezTo>
                      <a:close/>
                      <a:moveTo>
                        <a:pt x="87" y="75"/>
                      </a:moveTo>
                      <a:cubicBezTo>
                        <a:pt x="91" y="75"/>
                        <a:pt x="94" y="75"/>
                        <a:pt x="97" y="75"/>
                      </a:cubicBezTo>
                      <a:cubicBezTo>
                        <a:pt x="98" y="79"/>
                        <a:pt x="98" y="79"/>
                        <a:pt x="98" y="79"/>
                      </a:cubicBezTo>
                      <a:cubicBezTo>
                        <a:pt x="95" y="79"/>
                        <a:pt x="91" y="79"/>
                        <a:pt x="88" y="79"/>
                      </a:cubicBezTo>
                      <a:cubicBezTo>
                        <a:pt x="88" y="78"/>
                        <a:pt x="88" y="77"/>
                        <a:pt x="87" y="75"/>
                      </a:cubicBezTo>
                      <a:close/>
                      <a:moveTo>
                        <a:pt x="100" y="75"/>
                      </a:moveTo>
                      <a:cubicBezTo>
                        <a:pt x="103" y="75"/>
                        <a:pt x="106" y="75"/>
                        <a:pt x="109" y="75"/>
                      </a:cubicBezTo>
                      <a:cubicBezTo>
                        <a:pt x="111" y="79"/>
                        <a:pt x="111" y="79"/>
                        <a:pt x="111" y="79"/>
                      </a:cubicBezTo>
                      <a:cubicBezTo>
                        <a:pt x="108" y="79"/>
                        <a:pt x="104" y="79"/>
                        <a:pt x="101" y="79"/>
                      </a:cubicBezTo>
                      <a:cubicBezTo>
                        <a:pt x="100" y="75"/>
                        <a:pt x="100" y="75"/>
                        <a:pt x="100" y="75"/>
                      </a:cubicBezTo>
                      <a:close/>
                      <a:moveTo>
                        <a:pt x="15" y="73"/>
                      </a:moveTo>
                      <a:cubicBezTo>
                        <a:pt x="16" y="71"/>
                        <a:pt x="16" y="71"/>
                        <a:pt x="16" y="71"/>
                      </a:cubicBezTo>
                      <a:cubicBezTo>
                        <a:pt x="24" y="71"/>
                        <a:pt x="24" y="71"/>
                        <a:pt x="24" y="71"/>
                      </a:cubicBezTo>
                      <a:cubicBezTo>
                        <a:pt x="24" y="73"/>
                        <a:pt x="24" y="73"/>
                        <a:pt x="24" y="73"/>
                      </a:cubicBezTo>
                      <a:cubicBezTo>
                        <a:pt x="21" y="73"/>
                        <a:pt x="18" y="73"/>
                        <a:pt x="15" y="73"/>
                      </a:cubicBezTo>
                      <a:close/>
                      <a:moveTo>
                        <a:pt x="27" y="71"/>
                      </a:moveTo>
                      <a:cubicBezTo>
                        <a:pt x="36" y="71"/>
                        <a:pt x="36" y="71"/>
                        <a:pt x="36" y="71"/>
                      </a:cubicBezTo>
                      <a:cubicBezTo>
                        <a:pt x="36" y="72"/>
                        <a:pt x="36" y="72"/>
                        <a:pt x="36" y="73"/>
                      </a:cubicBezTo>
                      <a:cubicBezTo>
                        <a:pt x="33" y="73"/>
                        <a:pt x="29" y="73"/>
                        <a:pt x="26" y="73"/>
                      </a:cubicBezTo>
                      <a:cubicBezTo>
                        <a:pt x="27" y="71"/>
                        <a:pt x="27" y="71"/>
                        <a:pt x="27" y="71"/>
                      </a:cubicBezTo>
                      <a:close/>
                      <a:moveTo>
                        <a:pt x="39" y="71"/>
                      </a:moveTo>
                      <a:cubicBezTo>
                        <a:pt x="48" y="71"/>
                        <a:pt x="48" y="71"/>
                        <a:pt x="48" y="71"/>
                      </a:cubicBezTo>
                      <a:cubicBezTo>
                        <a:pt x="48" y="72"/>
                        <a:pt x="48" y="72"/>
                        <a:pt x="48" y="73"/>
                      </a:cubicBezTo>
                      <a:cubicBezTo>
                        <a:pt x="45" y="73"/>
                        <a:pt x="42" y="73"/>
                        <a:pt x="38" y="73"/>
                      </a:cubicBezTo>
                      <a:cubicBezTo>
                        <a:pt x="39" y="72"/>
                        <a:pt x="39" y="72"/>
                        <a:pt x="39" y="71"/>
                      </a:cubicBezTo>
                      <a:close/>
                      <a:moveTo>
                        <a:pt x="51" y="71"/>
                      </a:moveTo>
                      <a:cubicBezTo>
                        <a:pt x="60" y="71"/>
                        <a:pt x="60" y="71"/>
                        <a:pt x="60" y="71"/>
                      </a:cubicBezTo>
                      <a:cubicBezTo>
                        <a:pt x="60" y="73"/>
                        <a:pt x="60" y="73"/>
                        <a:pt x="60" y="73"/>
                      </a:cubicBezTo>
                      <a:cubicBezTo>
                        <a:pt x="57" y="73"/>
                        <a:pt x="54" y="73"/>
                        <a:pt x="51" y="73"/>
                      </a:cubicBezTo>
                      <a:cubicBezTo>
                        <a:pt x="51" y="72"/>
                        <a:pt x="51" y="72"/>
                        <a:pt x="51" y="71"/>
                      </a:cubicBezTo>
                      <a:close/>
                      <a:moveTo>
                        <a:pt x="63" y="71"/>
                      </a:moveTo>
                      <a:cubicBezTo>
                        <a:pt x="72" y="71"/>
                        <a:pt x="72" y="71"/>
                        <a:pt x="72" y="71"/>
                      </a:cubicBezTo>
                      <a:cubicBezTo>
                        <a:pt x="72" y="72"/>
                        <a:pt x="72" y="72"/>
                        <a:pt x="72" y="73"/>
                      </a:cubicBezTo>
                      <a:cubicBezTo>
                        <a:pt x="69" y="73"/>
                        <a:pt x="66" y="73"/>
                        <a:pt x="63" y="73"/>
                      </a:cubicBezTo>
                      <a:cubicBezTo>
                        <a:pt x="63" y="71"/>
                        <a:pt x="63" y="71"/>
                        <a:pt x="63" y="71"/>
                      </a:cubicBezTo>
                      <a:close/>
                      <a:moveTo>
                        <a:pt x="75" y="71"/>
                      </a:moveTo>
                      <a:cubicBezTo>
                        <a:pt x="84" y="71"/>
                        <a:pt x="84" y="71"/>
                        <a:pt x="84" y="71"/>
                      </a:cubicBezTo>
                      <a:cubicBezTo>
                        <a:pt x="84" y="72"/>
                        <a:pt x="84" y="72"/>
                        <a:pt x="84" y="73"/>
                      </a:cubicBezTo>
                      <a:cubicBezTo>
                        <a:pt x="81" y="73"/>
                        <a:pt x="78" y="73"/>
                        <a:pt x="75" y="73"/>
                      </a:cubicBezTo>
                      <a:cubicBezTo>
                        <a:pt x="75" y="72"/>
                        <a:pt x="75" y="72"/>
                        <a:pt x="75" y="71"/>
                      </a:cubicBezTo>
                      <a:close/>
                      <a:moveTo>
                        <a:pt x="86" y="71"/>
                      </a:moveTo>
                      <a:cubicBezTo>
                        <a:pt x="96" y="71"/>
                        <a:pt x="96" y="71"/>
                        <a:pt x="96" y="71"/>
                      </a:cubicBezTo>
                      <a:cubicBezTo>
                        <a:pt x="96" y="73"/>
                        <a:pt x="96" y="73"/>
                        <a:pt x="96" y="73"/>
                      </a:cubicBezTo>
                      <a:cubicBezTo>
                        <a:pt x="93" y="73"/>
                        <a:pt x="90" y="73"/>
                        <a:pt x="87" y="73"/>
                      </a:cubicBezTo>
                      <a:cubicBezTo>
                        <a:pt x="87" y="72"/>
                        <a:pt x="87" y="72"/>
                        <a:pt x="86" y="71"/>
                      </a:cubicBezTo>
                      <a:close/>
                      <a:moveTo>
                        <a:pt x="98" y="71"/>
                      </a:moveTo>
                      <a:cubicBezTo>
                        <a:pt x="107" y="71"/>
                        <a:pt x="107" y="71"/>
                        <a:pt x="107" y="71"/>
                      </a:cubicBezTo>
                      <a:cubicBezTo>
                        <a:pt x="108" y="73"/>
                        <a:pt x="108" y="73"/>
                        <a:pt x="108" y="73"/>
                      </a:cubicBezTo>
                      <a:cubicBezTo>
                        <a:pt x="105" y="73"/>
                        <a:pt x="102" y="73"/>
                        <a:pt x="99" y="73"/>
                      </a:cubicBezTo>
                      <a:cubicBezTo>
                        <a:pt x="98" y="71"/>
                        <a:pt x="98" y="71"/>
                        <a:pt x="98" y="71"/>
                      </a:cubicBezTo>
                      <a:close/>
                    </a:path>
                  </a:pathLst>
                </a:custGeom>
                <a:solidFill>
                  <a:srgbClr val="FFFFFF"/>
                </a:solidFill>
                <a:ln w="9525">
                  <a:noFill/>
                  <a:round/>
                  <a:headEnd/>
                  <a:tailEnd/>
                </a:ln>
              </p:spPr>
              <p:txBody>
                <a:bodyPr anchor="ctr"/>
                <a:lstStyle/>
                <a:p>
                  <a:pPr algn="ctr"/>
                  <a:endParaRPr/>
                </a:p>
              </p:txBody>
            </p:sp>
            <p:sp>
              <p:nvSpPr>
                <p:cNvPr id="60" name="ïšľíḋe"/>
                <p:cNvSpPr>
                  <a:spLocks/>
                </p:cNvSpPr>
                <p:nvPr/>
              </p:nvSpPr>
              <p:spPr bwMode="auto">
                <a:xfrm>
                  <a:off x="4083844" y="3489925"/>
                  <a:ext cx="73025" cy="73025"/>
                </a:xfrm>
                <a:custGeom>
                  <a:avLst/>
                  <a:gdLst/>
                  <a:ahLst/>
                  <a:cxnLst>
                    <a:cxn ang="0">
                      <a:pos x="24" y="4"/>
                    </a:cxn>
                    <a:cxn ang="0">
                      <a:pos x="24" y="4"/>
                    </a:cxn>
                    <a:cxn ang="0">
                      <a:pos x="24" y="4"/>
                    </a:cxn>
                    <a:cxn ang="0">
                      <a:pos x="24" y="4"/>
                    </a:cxn>
                    <a:cxn ang="0">
                      <a:pos x="25" y="5"/>
                    </a:cxn>
                    <a:cxn ang="0">
                      <a:pos x="28" y="14"/>
                    </a:cxn>
                    <a:cxn ang="0">
                      <a:pos x="25" y="23"/>
                    </a:cxn>
                    <a:cxn ang="0">
                      <a:pos x="24" y="24"/>
                    </a:cxn>
                    <a:cxn ang="0">
                      <a:pos x="5" y="24"/>
                    </a:cxn>
                    <a:cxn ang="0">
                      <a:pos x="4" y="23"/>
                    </a:cxn>
                    <a:cxn ang="0">
                      <a:pos x="0" y="14"/>
                    </a:cxn>
                    <a:cxn ang="0">
                      <a:pos x="4" y="5"/>
                    </a:cxn>
                    <a:cxn ang="0">
                      <a:pos x="4" y="4"/>
                    </a:cxn>
                    <a:cxn ang="0">
                      <a:pos x="4" y="4"/>
                    </a:cxn>
                    <a:cxn ang="0">
                      <a:pos x="5" y="4"/>
                    </a:cxn>
                    <a:cxn ang="0">
                      <a:pos x="5" y="4"/>
                    </a:cxn>
                    <a:cxn ang="0">
                      <a:pos x="12" y="26"/>
                    </a:cxn>
                    <a:cxn ang="0">
                      <a:pos x="6" y="23"/>
                    </a:cxn>
                    <a:cxn ang="0">
                      <a:pos x="8" y="20"/>
                    </a:cxn>
                    <a:cxn ang="0">
                      <a:pos x="2" y="15"/>
                    </a:cxn>
                    <a:cxn ang="0">
                      <a:pos x="8" y="20"/>
                    </a:cxn>
                    <a:cxn ang="0">
                      <a:pos x="8" y="8"/>
                    </a:cxn>
                    <a:cxn ang="0">
                      <a:pos x="2" y="13"/>
                    </a:cxn>
                    <a:cxn ang="0">
                      <a:pos x="8" y="6"/>
                    </a:cxn>
                    <a:cxn ang="0">
                      <a:pos x="6" y="5"/>
                    </a:cxn>
                    <a:cxn ang="0">
                      <a:pos x="17" y="2"/>
                    </a:cxn>
                    <a:cxn ang="0">
                      <a:pos x="23" y="5"/>
                    </a:cxn>
                    <a:cxn ang="0">
                      <a:pos x="21" y="8"/>
                    </a:cxn>
                    <a:cxn ang="0">
                      <a:pos x="27" y="13"/>
                    </a:cxn>
                    <a:cxn ang="0">
                      <a:pos x="21" y="8"/>
                    </a:cxn>
                    <a:cxn ang="0">
                      <a:pos x="21" y="20"/>
                    </a:cxn>
                    <a:cxn ang="0">
                      <a:pos x="27" y="15"/>
                    </a:cxn>
                    <a:cxn ang="0">
                      <a:pos x="20" y="21"/>
                    </a:cxn>
                    <a:cxn ang="0">
                      <a:pos x="23" y="23"/>
                    </a:cxn>
                    <a:cxn ang="0">
                      <a:pos x="14" y="3"/>
                    </a:cxn>
                    <a:cxn ang="0">
                      <a:pos x="11" y="5"/>
                    </a:cxn>
                    <a:cxn ang="0">
                      <a:pos x="10" y="7"/>
                    </a:cxn>
                    <a:cxn ang="0">
                      <a:pos x="14" y="3"/>
                    </a:cxn>
                    <a:cxn ang="0">
                      <a:pos x="9" y="10"/>
                    </a:cxn>
                    <a:cxn ang="0">
                      <a:pos x="8" y="13"/>
                    </a:cxn>
                    <a:cxn ang="0">
                      <a:pos x="14" y="9"/>
                    </a:cxn>
                    <a:cxn ang="0">
                      <a:pos x="8" y="15"/>
                    </a:cxn>
                    <a:cxn ang="0">
                      <a:pos x="9" y="18"/>
                    </a:cxn>
                    <a:cxn ang="0">
                      <a:pos x="14" y="18"/>
                    </a:cxn>
                    <a:cxn ang="0">
                      <a:pos x="8" y="15"/>
                    </a:cxn>
                    <a:cxn ang="0">
                      <a:pos x="10" y="21"/>
                    </a:cxn>
                    <a:cxn ang="0">
                      <a:pos x="13" y="24"/>
                    </a:cxn>
                    <a:cxn ang="0">
                      <a:pos x="14" y="20"/>
                    </a:cxn>
                    <a:cxn ang="0">
                      <a:pos x="15" y="25"/>
                    </a:cxn>
                    <a:cxn ang="0">
                      <a:pos x="17" y="23"/>
                    </a:cxn>
                    <a:cxn ang="0">
                      <a:pos x="19" y="21"/>
                    </a:cxn>
                    <a:cxn ang="0">
                      <a:pos x="15" y="25"/>
                    </a:cxn>
                    <a:cxn ang="0">
                      <a:pos x="20" y="18"/>
                    </a:cxn>
                    <a:cxn ang="0">
                      <a:pos x="21" y="15"/>
                    </a:cxn>
                    <a:cxn ang="0">
                      <a:pos x="15" y="18"/>
                    </a:cxn>
                    <a:cxn ang="0">
                      <a:pos x="21" y="13"/>
                    </a:cxn>
                    <a:cxn ang="0">
                      <a:pos x="20" y="10"/>
                    </a:cxn>
                    <a:cxn ang="0">
                      <a:pos x="15" y="9"/>
                    </a:cxn>
                    <a:cxn ang="0">
                      <a:pos x="21" y="13"/>
                    </a:cxn>
                    <a:cxn ang="0">
                      <a:pos x="18" y="6"/>
                    </a:cxn>
                    <a:cxn ang="0">
                      <a:pos x="16" y="3"/>
                    </a:cxn>
                    <a:cxn ang="0">
                      <a:pos x="15" y="8"/>
                    </a:cxn>
                  </a:cxnLst>
                  <a:rect l="0" t="0" r="r" b="b"/>
                  <a:pathLst>
                    <a:path w="28" h="28">
                      <a:moveTo>
                        <a:pt x="14" y="0"/>
                      </a:moveTo>
                      <a:cubicBezTo>
                        <a:pt x="18" y="0"/>
                        <a:pt x="21" y="1"/>
                        <a:pt x="24" y="4"/>
                      </a:cubicBezTo>
                      <a:cubicBezTo>
                        <a:pt x="24" y="4"/>
                        <a:pt x="24" y="4"/>
                        <a:pt x="24" y="4"/>
                      </a:cubicBezTo>
                      <a:cubicBezTo>
                        <a:pt x="24" y="4"/>
                        <a:pt x="24" y="4"/>
                        <a:pt x="24" y="4"/>
                      </a:cubicBezTo>
                      <a:cubicBezTo>
                        <a:pt x="24" y="4"/>
                        <a:pt x="24" y="4"/>
                        <a:pt x="24" y="4"/>
                      </a:cubicBezTo>
                      <a:cubicBezTo>
                        <a:pt x="24" y="4"/>
                        <a:pt x="24" y="4"/>
                        <a:pt x="24" y="4"/>
                      </a:cubicBezTo>
                      <a:cubicBezTo>
                        <a:pt x="24" y="4"/>
                        <a:pt x="24" y="4"/>
                        <a:pt x="24" y="4"/>
                      </a:cubicBezTo>
                      <a:cubicBezTo>
                        <a:pt x="24" y="4"/>
                        <a:pt x="24" y="4"/>
                        <a:pt x="24" y="4"/>
                      </a:cubicBezTo>
                      <a:cubicBezTo>
                        <a:pt x="25" y="4"/>
                        <a:pt x="25" y="5"/>
                        <a:pt x="25" y="5"/>
                      </a:cubicBezTo>
                      <a:cubicBezTo>
                        <a:pt x="25" y="5"/>
                        <a:pt x="25" y="5"/>
                        <a:pt x="25" y="5"/>
                      </a:cubicBezTo>
                      <a:cubicBezTo>
                        <a:pt x="25" y="5"/>
                        <a:pt x="25" y="5"/>
                        <a:pt x="25" y="5"/>
                      </a:cubicBezTo>
                      <a:cubicBezTo>
                        <a:pt x="27" y="7"/>
                        <a:pt x="28" y="10"/>
                        <a:pt x="28" y="14"/>
                      </a:cubicBezTo>
                      <a:cubicBezTo>
                        <a:pt x="28" y="17"/>
                        <a:pt x="27" y="20"/>
                        <a:pt x="25" y="23"/>
                      </a:cubicBezTo>
                      <a:cubicBezTo>
                        <a:pt x="25" y="23"/>
                        <a:pt x="25" y="23"/>
                        <a:pt x="25" y="23"/>
                      </a:cubicBezTo>
                      <a:cubicBezTo>
                        <a:pt x="24" y="23"/>
                        <a:pt x="24" y="24"/>
                        <a:pt x="24" y="24"/>
                      </a:cubicBezTo>
                      <a:cubicBezTo>
                        <a:pt x="24" y="24"/>
                        <a:pt x="24" y="24"/>
                        <a:pt x="24" y="24"/>
                      </a:cubicBezTo>
                      <a:cubicBezTo>
                        <a:pt x="21" y="26"/>
                        <a:pt x="18" y="28"/>
                        <a:pt x="14" y="28"/>
                      </a:cubicBezTo>
                      <a:cubicBezTo>
                        <a:pt x="11" y="28"/>
                        <a:pt x="7" y="26"/>
                        <a:pt x="5" y="24"/>
                      </a:cubicBezTo>
                      <a:cubicBezTo>
                        <a:pt x="5" y="24"/>
                        <a:pt x="5" y="24"/>
                        <a:pt x="5" y="24"/>
                      </a:cubicBezTo>
                      <a:cubicBezTo>
                        <a:pt x="5" y="24"/>
                        <a:pt x="4" y="23"/>
                        <a:pt x="4" y="23"/>
                      </a:cubicBezTo>
                      <a:cubicBezTo>
                        <a:pt x="4" y="23"/>
                        <a:pt x="4" y="23"/>
                        <a:pt x="4" y="23"/>
                      </a:cubicBezTo>
                      <a:cubicBezTo>
                        <a:pt x="2" y="20"/>
                        <a:pt x="0" y="17"/>
                        <a:pt x="0" y="14"/>
                      </a:cubicBezTo>
                      <a:cubicBezTo>
                        <a:pt x="0" y="10"/>
                        <a:pt x="2" y="7"/>
                        <a:pt x="4" y="5"/>
                      </a:cubicBezTo>
                      <a:cubicBezTo>
                        <a:pt x="4" y="5"/>
                        <a:pt x="4" y="5"/>
                        <a:pt x="4" y="5"/>
                      </a:cubicBezTo>
                      <a:cubicBezTo>
                        <a:pt x="4" y="5"/>
                        <a:pt x="4" y="5"/>
                        <a:pt x="4" y="5"/>
                      </a:cubicBezTo>
                      <a:cubicBezTo>
                        <a:pt x="4" y="5"/>
                        <a:pt x="4" y="4"/>
                        <a:pt x="4" y="4"/>
                      </a:cubicBezTo>
                      <a:cubicBezTo>
                        <a:pt x="4" y="4"/>
                        <a:pt x="4" y="4"/>
                        <a:pt x="4" y="4"/>
                      </a:cubicBezTo>
                      <a:cubicBezTo>
                        <a:pt x="4" y="4"/>
                        <a:pt x="4" y="4"/>
                        <a:pt x="4" y="4"/>
                      </a:cubicBezTo>
                      <a:cubicBezTo>
                        <a:pt x="4" y="4"/>
                        <a:pt x="5" y="4"/>
                        <a:pt x="5" y="4"/>
                      </a:cubicBezTo>
                      <a:cubicBezTo>
                        <a:pt x="5" y="4"/>
                        <a:pt x="5" y="4"/>
                        <a:pt x="5" y="4"/>
                      </a:cubicBezTo>
                      <a:cubicBezTo>
                        <a:pt x="5" y="4"/>
                        <a:pt x="5" y="4"/>
                        <a:pt x="5" y="4"/>
                      </a:cubicBezTo>
                      <a:cubicBezTo>
                        <a:pt x="5" y="4"/>
                        <a:pt x="5" y="4"/>
                        <a:pt x="5" y="4"/>
                      </a:cubicBezTo>
                      <a:cubicBezTo>
                        <a:pt x="7" y="1"/>
                        <a:pt x="11" y="0"/>
                        <a:pt x="14" y="0"/>
                      </a:cubicBezTo>
                      <a:close/>
                      <a:moveTo>
                        <a:pt x="12" y="26"/>
                      </a:moveTo>
                      <a:cubicBezTo>
                        <a:pt x="11" y="25"/>
                        <a:pt x="9" y="23"/>
                        <a:pt x="8" y="21"/>
                      </a:cubicBezTo>
                      <a:cubicBezTo>
                        <a:pt x="8" y="22"/>
                        <a:pt x="7" y="22"/>
                        <a:pt x="6" y="23"/>
                      </a:cubicBezTo>
                      <a:cubicBezTo>
                        <a:pt x="8" y="24"/>
                        <a:pt x="10" y="25"/>
                        <a:pt x="12" y="26"/>
                      </a:cubicBezTo>
                      <a:close/>
                      <a:moveTo>
                        <a:pt x="8" y="20"/>
                      </a:moveTo>
                      <a:cubicBezTo>
                        <a:pt x="7" y="18"/>
                        <a:pt x="7" y="16"/>
                        <a:pt x="6" y="15"/>
                      </a:cubicBezTo>
                      <a:cubicBezTo>
                        <a:pt x="2" y="15"/>
                        <a:pt x="2" y="15"/>
                        <a:pt x="2" y="15"/>
                      </a:cubicBezTo>
                      <a:cubicBezTo>
                        <a:pt x="2" y="17"/>
                        <a:pt x="3" y="20"/>
                        <a:pt x="5" y="22"/>
                      </a:cubicBezTo>
                      <a:cubicBezTo>
                        <a:pt x="6" y="21"/>
                        <a:pt x="7" y="20"/>
                        <a:pt x="8" y="20"/>
                      </a:cubicBezTo>
                      <a:close/>
                      <a:moveTo>
                        <a:pt x="6" y="13"/>
                      </a:moveTo>
                      <a:cubicBezTo>
                        <a:pt x="7" y="11"/>
                        <a:pt x="7" y="9"/>
                        <a:pt x="8" y="8"/>
                      </a:cubicBezTo>
                      <a:cubicBezTo>
                        <a:pt x="7" y="7"/>
                        <a:pt x="6" y="7"/>
                        <a:pt x="5" y="6"/>
                      </a:cubicBezTo>
                      <a:cubicBezTo>
                        <a:pt x="3" y="8"/>
                        <a:pt x="2" y="10"/>
                        <a:pt x="2" y="13"/>
                      </a:cubicBezTo>
                      <a:cubicBezTo>
                        <a:pt x="6" y="13"/>
                        <a:pt x="6" y="13"/>
                        <a:pt x="6" y="13"/>
                      </a:cubicBezTo>
                      <a:close/>
                      <a:moveTo>
                        <a:pt x="8" y="6"/>
                      </a:moveTo>
                      <a:cubicBezTo>
                        <a:pt x="9" y="5"/>
                        <a:pt x="11" y="3"/>
                        <a:pt x="12" y="2"/>
                      </a:cubicBezTo>
                      <a:cubicBezTo>
                        <a:pt x="10" y="2"/>
                        <a:pt x="8" y="3"/>
                        <a:pt x="6" y="5"/>
                      </a:cubicBezTo>
                      <a:cubicBezTo>
                        <a:pt x="7" y="5"/>
                        <a:pt x="8" y="6"/>
                        <a:pt x="8" y="6"/>
                      </a:cubicBezTo>
                      <a:close/>
                      <a:moveTo>
                        <a:pt x="17" y="2"/>
                      </a:moveTo>
                      <a:cubicBezTo>
                        <a:pt x="18" y="3"/>
                        <a:pt x="19" y="5"/>
                        <a:pt x="20" y="6"/>
                      </a:cubicBezTo>
                      <a:cubicBezTo>
                        <a:pt x="21" y="6"/>
                        <a:pt x="22" y="5"/>
                        <a:pt x="23" y="5"/>
                      </a:cubicBezTo>
                      <a:cubicBezTo>
                        <a:pt x="21" y="3"/>
                        <a:pt x="19" y="2"/>
                        <a:pt x="17" y="2"/>
                      </a:cubicBezTo>
                      <a:close/>
                      <a:moveTo>
                        <a:pt x="21" y="8"/>
                      </a:moveTo>
                      <a:cubicBezTo>
                        <a:pt x="22" y="9"/>
                        <a:pt x="22" y="11"/>
                        <a:pt x="22" y="13"/>
                      </a:cubicBezTo>
                      <a:cubicBezTo>
                        <a:pt x="27" y="13"/>
                        <a:pt x="27" y="13"/>
                        <a:pt x="27" y="13"/>
                      </a:cubicBezTo>
                      <a:cubicBezTo>
                        <a:pt x="26" y="10"/>
                        <a:pt x="25" y="8"/>
                        <a:pt x="24" y="6"/>
                      </a:cubicBezTo>
                      <a:cubicBezTo>
                        <a:pt x="23" y="7"/>
                        <a:pt x="22" y="7"/>
                        <a:pt x="21" y="8"/>
                      </a:cubicBezTo>
                      <a:close/>
                      <a:moveTo>
                        <a:pt x="22" y="15"/>
                      </a:moveTo>
                      <a:cubicBezTo>
                        <a:pt x="22" y="16"/>
                        <a:pt x="22" y="18"/>
                        <a:pt x="21" y="20"/>
                      </a:cubicBezTo>
                      <a:cubicBezTo>
                        <a:pt x="22" y="20"/>
                        <a:pt x="23" y="21"/>
                        <a:pt x="24" y="22"/>
                      </a:cubicBezTo>
                      <a:cubicBezTo>
                        <a:pt x="25" y="20"/>
                        <a:pt x="26" y="17"/>
                        <a:pt x="27" y="15"/>
                      </a:cubicBezTo>
                      <a:cubicBezTo>
                        <a:pt x="22" y="15"/>
                        <a:pt x="22" y="15"/>
                        <a:pt x="22" y="15"/>
                      </a:cubicBezTo>
                      <a:close/>
                      <a:moveTo>
                        <a:pt x="20" y="21"/>
                      </a:moveTo>
                      <a:cubicBezTo>
                        <a:pt x="19" y="23"/>
                        <a:pt x="18" y="25"/>
                        <a:pt x="17" y="26"/>
                      </a:cubicBezTo>
                      <a:cubicBezTo>
                        <a:pt x="19" y="25"/>
                        <a:pt x="21" y="24"/>
                        <a:pt x="23" y="23"/>
                      </a:cubicBezTo>
                      <a:cubicBezTo>
                        <a:pt x="22" y="22"/>
                        <a:pt x="21" y="22"/>
                        <a:pt x="20" y="21"/>
                      </a:cubicBezTo>
                      <a:close/>
                      <a:moveTo>
                        <a:pt x="14" y="3"/>
                      </a:moveTo>
                      <a:cubicBezTo>
                        <a:pt x="13" y="3"/>
                        <a:pt x="13" y="3"/>
                        <a:pt x="13" y="3"/>
                      </a:cubicBezTo>
                      <a:cubicBezTo>
                        <a:pt x="12" y="4"/>
                        <a:pt x="12" y="4"/>
                        <a:pt x="11" y="5"/>
                      </a:cubicBezTo>
                      <a:cubicBezTo>
                        <a:pt x="11" y="5"/>
                        <a:pt x="11" y="6"/>
                        <a:pt x="10" y="6"/>
                      </a:cubicBezTo>
                      <a:cubicBezTo>
                        <a:pt x="10" y="6"/>
                        <a:pt x="10" y="7"/>
                        <a:pt x="10" y="7"/>
                      </a:cubicBezTo>
                      <a:cubicBezTo>
                        <a:pt x="11" y="7"/>
                        <a:pt x="12" y="8"/>
                        <a:pt x="14" y="8"/>
                      </a:cubicBezTo>
                      <a:cubicBezTo>
                        <a:pt x="14" y="3"/>
                        <a:pt x="14" y="3"/>
                        <a:pt x="14" y="3"/>
                      </a:cubicBezTo>
                      <a:close/>
                      <a:moveTo>
                        <a:pt x="9" y="8"/>
                      </a:moveTo>
                      <a:cubicBezTo>
                        <a:pt x="9" y="9"/>
                        <a:pt x="9" y="9"/>
                        <a:pt x="9" y="10"/>
                      </a:cubicBezTo>
                      <a:cubicBezTo>
                        <a:pt x="8" y="10"/>
                        <a:pt x="8" y="11"/>
                        <a:pt x="8" y="12"/>
                      </a:cubicBezTo>
                      <a:cubicBezTo>
                        <a:pt x="8" y="12"/>
                        <a:pt x="8" y="13"/>
                        <a:pt x="8" y="13"/>
                      </a:cubicBezTo>
                      <a:cubicBezTo>
                        <a:pt x="14" y="13"/>
                        <a:pt x="14" y="13"/>
                        <a:pt x="14" y="13"/>
                      </a:cubicBezTo>
                      <a:cubicBezTo>
                        <a:pt x="14" y="9"/>
                        <a:pt x="14" y="9"/>
                        <a:pt x="14" y="9"/>
                      </a:cubicBezTo>
                      <a:cubicBezTo>
                        <a:pt x="12" y="9"/>
                        <a:pt x="10" y="9"/>
                        <a:pt x="9" y="8"/>
                      </a:cubicBezTo>
                      <a:close/>
                      <a:moveTo>
                        <a:pt x="8" y="15"/>
                      </a:moveTo>
                      <a:cubicBezTo>
                        <a:pt x="8" y="15"/>
                        <a:pt x="8" y="15"/>
                        <a:pt x="8" y="16"/>
                      </a:cubicBezTo>
                      <a:cubicBezTo>
                        <a:pt x="8" y="17"/>
                        <a:pt x="8" y="17"/>
                        <a:pt x="9" y="18"/>
                      </a:cubicBezTo>
                      <a:cubicBezTo>
                        <a:pt x="9" y="18"/>
                        <a:pt x="9" y="19"/>
                        <a:pt x="9" y="19"/>
                      </a:cubicBezTo>
                      <a:cubicBezTo>
                        <a:pt x="10" y="19"/>
                        <a:pt x="12" y="18"/>
                        <a:pt x="14" y="18"/>
                      </a:cubicBezTo>
                      <a:cubicBezTo>
                        <a:pt x="14" y="15"/>
                        <a:pt x="14" y="15"/>
                        <a:pt x="14" y="15"/>
                      </a:cubicBezTo>
                      <a:cubicBezTo>
                        <a:pt x="8" y="15"/>
                        <a:pt x="8" y="15"/>
                        <a:pt x="8" y="15"/>
                      </a:cubicBezTo>
                      <a:close/>
                      <a:moveTo>
                        <a:pt x="10" y="21"/>
                      </a:moveTo>
                      <a:cubicBezTo>
                        <a:pt x="10" y="21"/>
                        <a:pt x="10" y="21"/>
                        <a:pt x="10" y="21"/>
                      </a:cubicBezTo>
                      <a:cubicBezTo>
                        <a:pt x="11" y="22"/>
                        <a:pt x="11" y="23"/>
                        <a:pt x="11" y="23"/>
                      </a:cubicBezTo>
                      <a:cubicBezTo>
                        <a:pt x="12" y="24"/>
                        <a:pt x="12" y="24"/>
                        <a:pt x="13" y="24"/>
                      </a:cubicBezTo>
                      <a:cubicBezTo>
                        <a:pt x="13" y="25"/>
                        <a:pt x="13" y="25"/>
                        <a:pt x="14" y="25"/>
                      </a:cubicBezTo>
                      <a:cubicBezTo>
                        <a:pt x="14" y="20"/>
                        <a:pt x="14" y="20"/>
                        <a:pt x="14" y="20"/>
                      </a:cubicBezTo>
                      <a:cubicBezTo>
                        <a:pt x="12" y="20"/>
                        <a:pt x="11" y="20"/>
                        <a:pt x="10" y="21"/>
                      </a:cubicBezTo>
                      <a:close/>
                      <a:moveTo>
                        <a:pt x="15" y="25"/>
                      </a:moveTo>
                      <a:cubicBezTo>
                        <a:pt x="15" y="25"/>
                        <a:pt x="16" y="25"/>
                        <a:pt x="16" y="24"/>
                      </a:cubicBezTo>
                      <a:cubicBezTo>
                        <a:pt x="16" y="24"/>
                        <a:pt x="17" y="24"/>
                        <a:pt x="17" y="23"/>
                      </a:cubicBezTo>
                      <a:cubicBezTo>
                        <a:pt x="18" y="23"/>
                        <a:pt x="18" y="22"/>
                        <a:pt x="18" y="21"/>
                      </a:cubicBezTo>
                      <a:cubicBezTo>
                        <a:pt x="19" y="21"/>
                        <a:pt x="19" y="21"/>
                        <a:pt x="19" y="21"/>
                      </a:cubicBezTo>
                      <a:cubicBezTo>
                        <a:pt x="18" y="20"/>
                        <a:pt x="16" y="20"/>
                        <a:pt x="15" y="20"/>
                      </a:cubicBezTo>
                      <a:cubicBezTo>
                        <a:pt x="15" y="25"/>
                        <a:pt x="15" y="25"/>
                        <a:pt x="15" y="25"/>
                      </a:cubicBezTo>
                      <a:close/>
                      <a:moveTo>
                        <a:pt x="20" y="19"/>
                      </a:moveTo>
                      <a:cubicBezTo>
                        <a:pt x="20" y="19"/>
                        <a:pt x="20" y="18"/>
                        <a:pt x="20" y="18"/>
                      </a:cubicBezTo>
                      <a:cubicBezTo>
                        <a:pt x="20" y="17"/>
                        <a:pt x="20" y="17"/>
                        <a:pt x="20" y="16"/>
                      </a:cubicBezTo>
                      <a:cubicBezTo>
                        <a:pt x="21" y="15"/>
                        <a:pt x="21" y="15"/>
                        <a:pt x="21" y="15"/>
                      </a:cubicBezTo>
                      <a:cubicBezTo>
                        <a:pt x="15" y="15"/>
                        <a:pt x="15" y="15"/>
                        <a:pt x="15" y="15"/>
                      </a:cubicBezTo>
                      <a:cubicBezTo>
                        <a:pt x="15" y="18"/>
                        <a:pt x="15" y="18"/>
                        <a:pt x="15" y="18"/>
                      </a:cubicBezTo>
                      <a:cubicBezTo>
                        <a:pt x="17" y="18"/>
                        <a:pt x="18" y="19"/>
                        <a:pt x="20" y="19"/>
                      </a:cubicBezTo>
                      <a:close/>
                      <a:moveTo>
                        <a:pt x="21" y="13"/>
                      </a:moveTo>
                      <a:cubicBezTo>
                        <a:pt x="21" y="13"/>
                        <a:pt x="21" y="12"/>
                        <a:pt x="20" y="12"/>
                      </a:cubicBezTo>
                      <a:cubicBezTo>
                        <a:pt x="20" y="11"/>
                        <a:pt x="20" y="10"/>
                        <a:pt x="20" y="10"/>
                      </a:cubicBezTo>
                      <a:cubicBezTo>
                        <a:pt x="20" y="9"/>
                        <a:pt x="20" y="9"/>
                        <a:pt x="20" y="8"/>
                      </a:cubicBezTo>
                      <a:cubicBezTo>
                        <a:pt x="18" y="9"/>
                        <a:pt x="17" y="9"/>
                        <a:pt x="15" y="9"/>
                      </a:cubicBezTo>
                      <a:cubicBezTo>
                        <a:pt x="15" y="13"/>
                        <a:pt x="15" y="13"/>
                        <a:pt x="15" y="13"/>
                      </a:cubicBezTo>
                      <a:cubicBezTo>
                        <a:pt x="21" y="13"/>
                        <a:pt x="21" y="13"/>
                        <a:pt x="21" y="13"/>
                      </a:cubicBezTo>
                      <a:close/>
                      <a:moveTo>
                        <a:pt x="19" y="7"/>
                      </a:moveTo>
                      <a:cubicBezTo>
                        <a:pt x="19" y="7"/>
                        <a:pt x="19" y="6"/>
                        <a:pt x="18" y="6"/>
                      </a:cubicBezTo>
                      <a:cubicBezTo>
                        <a:pt x="18" y="6"/>
                        <a:pt x="18" y="5"/>
                        <a:pt x="17" y="5"/>
                      </a:cubicBezTo>
                      <a:cubicBezTo>
                        <a:pt x="17" y="4"/>
                        <a:pt x="16" y="4"/>
                        <a:pt x="16" y="3"/>
                      </a:cubicBezTo>
                      <a:cubicBezTo>
                        <a:pt x="16" y="3"/>
                        <a:pt x="15" y="3"/>
                        <a:pt x="15" y="3"/>
                      </a:cubicBezTo>
                      <a:cubicBezTo>
                        <a:pt x="15" y="8"/>
                        <a:pt x="15" y="8"/>
                        <a:pt x="15" y="8"/>
                      </a:cubicBezTo>
                      <a:cubicBezTo>
                        <a:pt x="16" y="8"/>
                        <a:pt x="18" y="7"/>
                        <a:pt x="19" y="7"/>
                      </a:cubicBezTo>
                      <a:close/>
                    </a:path>
                  </a:pathLst>
                </a:custGeom>
                <a:solidFill>
                  <a:srgbClr val="FFFFFF"/>
                </a:solidFill>
                <a:ln w="9525">
                  <a:noFill/>
                  <a:round/>
                  <a:headEnd/>
                  <a:tailEnd/>
                </a:ln>
              </p:spPr>
              <p:txBody>
                <a:bodyPr anchor="ctr"/>
                <a:lstStyle/>
                <a:p>
                  <a:pPr algn="ctr"/>
                  <a:endParaRPr/>
                </a:p>
              </p:txBody>
            </p:sp>
            <p:sp>
              <p:nvSpPr>
                <p:cNvPr id="61" name="í$ľíḓe"/>
                <p:cNvSpPr>
                  <a:spLocks/>
                </p:cNvSpPr>
                <p:nvPr/>
              </p:nvSpPr>
              <p:spPr bwMode="auto">
                <a:xfrm>
                  <a:off x="4064794" y="3469288"/>
                  <a:ext cx="55563" cy="52387"/>
                </a:xfrm>
                <a:custGeom>
                  <a:avLst/>
                  <a:gdLst/>
                  <a:ahLst/>
                  <a:cxnLst>
                    <a:cxn ang="0">
                      <a:pos x="21" y="0"/>
                    </a:cxn>
                    <a:cxn ang="0">
                      <a:pos x="11" y="0"/>
                    </a:cxn>
                    <a:cxn ang="0">
                      <a:pos x="12" y="3"/>
                    </a:cxn>
                    <a:cxn ang="0">
                      <a:pos x="0" y="20"/>
                    </a:cxn>
                    <a:cxn ang="0">
                      <a:pos x="4" y="20"/>
                    </a:cxn>
                    <a:cxn ang="0">
                      <a:pos x="14" y="6"/>
                    </a:cxn>
                    <a:cxn ang="0">
                      <a:pos x="15" y="8"/>
                    </a:cxn>
                    <a:cxn ang="0">
                      <a:pos x="21" y="0"/>
                    </a:cxn>
                  </a:cxnLst>
                  <a:rect l="0" t="0" r="r" b="b"/>
                  <a:pathLst>
                    <a:path w="21" h="20">
                      <a:moveTo>
                        <a:pt x="21" y="0"/>
                      </a:moveTo>
                      <a:cubicBezTo>
                        <a:pt x="11" y="0"/>
                        <a:pt x="11" y="0"/>
                        <a:pt x="11" y="0"/>
                      </a:cubicBezTo>
                      <a:cubicBezTo>
                        <a:pt x="12" y="3"/>
                        <a:pt x="12" y="3"/>
                        <a:pt x="12" y="3"/>
                      </a:cubicBezTo>
                      <a:cubicBezTo>
                        <a:pt x="6" y="6"/>
                        <a:pt x="1" y="12"/>
                        <a:pt x="0" y="20"/>
                      </a:cubicBezTo>
                      <a:cubicBezTo>
                        <a:pt x="4" y="20"/>
                        <a:pt x="4" y="20"/>
                        <a:pt x="4" y="20"/>
                      </a:cubicBezTo>
                      <a:cubicBezTo>
                        <a:pt x="5" y="14"/>
                        <a:pt x="8" y="9"/>
                        <a:pt x="14" y="6"/>
                      </a:cubicBezTo>
                      <a:cubicBezTo>
                        <a:pt x="15" y="8"/>
                        <a:pt x="15" y="8"/>
                        <a:pt x="15" y="8"/>
                      </a:cubicBezTo>
                      <a:cubicBezTo>
                        <a:pt x="21" y="0"/>
                        <a:pt x="21" y="0"/>
                        <a:pt x="21" y="0"/>
                      </a:cubicBezTo>
                      <a:close/>
                    </a:path>
                  </a:pathLst>
                </a:custGeom>
                <a:solidFill>
                  <a:srgbClr val="FFFFFF"/>
                </a:solidFill>
                <a:ln w="9525">
                  <a:noFill/>
                  <a:round/>
                  <a:headEnd/>
                  <a:tailEnd/>
                </a:ln>
              </p:spPr>
              <p:txBody>
                <a:bodyPr anchor="ctr"/>
                <a:lstStyle/>
                <a:p>
                  <a:pPr algn="ctr"/>
                  <a:endParaRPr/>
                </a:p>
              </p:txBody>
            </p:sp>
            <p:sp>
              <p:nvSpPr>
                <p:cNvPr id="62" name="íṧļíḍé"/>
                <p:cNvSpPr>
                  <a:spLocks/>
                </p:cNvSpPr>
                <p:nvPr/>
              </p:nvSpPr>
              <p:spPr bwMode="auto">
                <a:xfrm>
                  <a:off x="4120356" y="3528025"/>
                  <a:ext cx="57150" cy="52387"/>
                </a:xfrm>
                <a:custGeom>
                  <a:avLst/>
                  <a:gdLst/>
                  <a:ahLst/>
                  <a:cxnLst>
                    <a:cxn ang="0">
                      <a:pos x="0" y="20"/>
                    </a:cxn>
                    <a:cxn ang="0">
                      <a:pos x="11" y="20"/>
                    </a:cxn>
                    <a:cxn ang="0">
                      <a:pos x="9" y="18"/>
                    </a:cxn>
                    <a:cxn ang="0">
                      <a:pos x="22" y="1"/>
                    </a:cxn>
                    <a:cxn ang="0">
                      <a:pos x="18" y="0"/>
                    </a:cxn>
                    <a:cxn ang="0">
                      <a:pos x="8" y="15"/>
                    </a:cxn>
                    <a:cxn ang="0">
                      <a:pos x="7" y="12"/>
                    </a:cxn>
                    <a:cxn ang="0">
                      <a:pos x="0" y="20"/>
                    </a:cxn>
                  </a:cxnLst>
                  <a:rect l="0" t="0" r="r" b="b"/>
                  <a:pathLst>
                    <a:path w="22" h="20">
                      <a:moveTo>
                        <a:pt x="0" y="20"/>
                      </a:moveTo>
                      <a:cubicBezTo>
                        <a:pt x="11" y="20"/>
                        <a:pt x="11" y="20"/>
                        <a:pt x="11" y="20"/>
                      </a:cubicBezTo>
                      <a:cubicBezTo>
                        <a:pt x="9" y="18"/>
                        <a:pt x="9" y="18"/>
                        <a:pt x="9" y="18"/>
                      </a:cubicBezTo>
                      <a:cubicBezTo>
                        <a:pt x="16" y="15"/>
                        <a:pt x="21" y="8"/>
                        <a:pt x="22" y="1"/>
                      </a:cubicBezTo>
                      <a:cubicBezTo>
                        <a:pt x="18" y="0"/>
                        <a:pt x="18" y="0"/>
                        <a:pt x="18" y="0"/>
                      </a:cubicBezTo>
                      <a:cubicBezTo>
                        <a:pt x="17" y="7"/>
                        <a:pt x="13" y="12"/>
                        <a:pt x="8" y="15"/>
                      </a:cubicBezTo>
                      <a:cubicBezTo>
                        <a:pt x="7" y="12"/>
                        <a:pt x="7" y="12"/>
                        <a:pt x="7" y="12"/>
                      </a:cubicBezTo>
                      <a:cubicBezTo>
                        <a:pt x="0" y="20"/>
                        <a:pt x="0" y="20"/>
                        <a:pt x="0" y="20"/>
                      </a:cubicBezTo>
                      <a:close/>
                    </a:path>
                  </a:pathLst>
                </a:custGeom>
                <a:solidFill>
                  <a:srgbClr val="FFFFFF"/>
                </a:solidFill>
                <a:ln w="9525">
                  <a:noFill/>
                  <a:round/>
                  <a:headEnd/>
                  <a:tailEnd/>
                </a:ln>
              </p:spPr>
              <p:txBody>
                <a:bodyPr anchor="ctr"/>
                <a:lstStyle/>
                <a:p>
                  <a:pPr algn="ctr"/>
                  <a:endParaRPr/>
                </a:p>
              </p:txBody>
            </p:sp>
            <p:sp>
              <p:nvSpPr>
                <p:cNvPr id="63" name="iṣḻiḓe"/>
                <p:cNvSpPr>
                  <a:spLocks/>
                </p:cNvSpPr>
                <p:nvPr/>
              </p:nvSpPr>
              <p:spPr bwMode="auto">
                <a:xfrm>
                  <a:off x="4125119" y="3470875"/>
                  <a:ext cx="52388" cy="55562"/>
                </a:xfrm>
                <a:custGeom>
                  <a:avLst/>
                  <a:gdLst/>
                  <a:ahLst/>
                  <a:cxnLst>
                    <a:cxn ang="0">
                      <a:pos x="20" y="21"/>
                    </a:cxn>
                    <a:cxn ang="0">
                      <a:pos x="20" y="11"/>
                    </a:cxn>
                    <a:cxn ang="0">
                      <a:pos x="17" y="12"/>
                    </a:cxn>
                    <a:cxn ang="0">
                      <a:pos x="0" y="0"/>
                    </a:cxn>
                    <a:cxn ang="0">
                      <a:pos x="0" y="3"/>
                    </a:cxn>
                    <a:cxn ang="0">
                      <a:pos x="14" y="13"/>
                    </a:cxn>
                    <a:cxn ang="0">
                      <a:pos x="12" y="15"/>
                    </a:cxn>
                    <a:cxn ang="0">
                      <a:pos x="20" y="21"/>
                    </a:cxn>
                  </a:cxnLst>
                  <a:rect l="0" t="0" r="r" b="b"/>
                  <a:pathLst>
                    <a:path w="20" h="21">
                      <a:moveTo>
                        <a:pt x="20" y="21"/>
                      </a:moveTo>
                      <a:cubicBezTo>
                        <a:pt x="20" y="11"/>
                        <a:pt x="20" y="11"/>
                        <a:pt x="20" y="11"/>
                      </a:cubicBezTo>
                      <a:cubicBezTo>
                        <a:pt x="17" y="12"/>
                        <a:pt x="17" y="12"/>
                        <a:pt x="17" y="12"/>
                      </a:cubicBezTo>
                      <a:cubicBezTo>
                        <a:pt x="14" y="5"/>
                        <a:pt x="8" y="0"/>
                        <a:pt x="0" y="0"/>
                      </a:cubicBezTo>
                      <a:cubicBezTo>
                        <a:pt x="0" y="3"/>
                        <a:pt x="0" y="3"/>
                        <a:pt x="0" y="3"/>
                      </a:cubicBezTo>
                      <a:cubicBezTo>
                        <a:pt x="6" y="4"/>
                        <a:pt x="12" y="8"/>
                        <a:pt x="14" y="13"/>
                      </a:cubicBezTo>
                      <a:cubicBezTo>
                        <a:pt x="12" y="15"/>
                        <a:pt x="12" y="15"/>
                        <a:pt x="12" y="15"/>
                      </a:cubicBezTo>
                      <a:cubicBezTo>
                        <a:pt x="20" y="21"/>
                        <a:pt x="20" y="21"/>
                        <a:pt x="20" y="21"/>
                      </a:cubicBezTo>
                      <a:close/>
                    </a:path>
                  </a:pathLst>
                </a:custGeom>
                <a:solidFill>
                  <a:srgbClr val="FFFFFF"/>
                </a:solidFill>
                <a:ln w="9525">
                  <a:noFill/>
                  <a:round/>
                  <a:headEnd/>
                  <a:tailEnd/>
                </a:ln>
              </p:spPr>
              <p:txBody>
                <a:bodyPr anchor="ctr"/>
                <a:lstStyle/>
                <a:p>
                  <a:pPr algn="ctr"/>
                  <a:endParaRPr/>
                </a:p>
              </p:txBody>
            </p:sp>
            <p:sp>
              <p:nvSpPr>
                <p:cNvPr id="64" name="î$ḷïdè"/>
                <p:cNvSpPr>
                  <a:spLocks/>
                </p:cNvSpPr>
                <p:nvPr/>
              </p:nvSpPr>
              <p:spPr bwMode="auto">
                <a:xfrm>
                  <a:off x="4064794" y="3526438"/>
                  <a:ext cx="52388" cy="53975"/>
                </a:xfrm>
                <a:custGeom>
                  <a:avLst/>
                  <a:gdLst/>
                  <a:ahLst/>
                  <a:cxnLst>
                    <a:cxn ang="0">
                      <a:pos x="0" y="0"/>
                    </a:cxn>
                    <a:cxn ang="0">
                      <a:pos x="0" y="10"/>
                    </a:cxn>
                    <a:cxn ang="0">
                      <a:pos x="2" y="9"/>
                    </a:cxn>
                    <a:cxn ang="0">
                      <a:pos x="19" y="21"/>
                    </a:cxn>
                    <a:cxn ang="0">
                      <a:pos x="20" y="17"/>
                    </a:cxn>
                    <a:cxn ang="0">
                      <a:pos x="6" y="7"/>
                    </a:cxn>
                    <a:cxn ang="0">
                      <a:pos x="8" y="6"/>
                    </a:cxn>
                    <a:cxn ang="0">
                      <a:pos x="0" y="0"/>
                    </a:cxn>
                  </a:cxnLst>
                  <a:rect l="0" t="0" r="r" b="b"/>
                  <a:pathLst>
                    <a:path w="20" h="21">
                      <a:moveTo>
                        <a:pt x="0" y="0"/>
                      </a:moveTo>
                      <a:cubicBezTo>
                        <a:pt x="0" y="10"/>
                        <a:pt x="0" y="10"/>
                        <a:pt x="0" y="10"/>
                      </a:cubicBezTo>
                      <a:cubicBezTo>
                        <a:pt x="2" y="9"/>
                        <a:pt x="2" y="9"/>
                        <a:pt x="2" y="9"/>
                      </a:cubicBezTo>
                      <a:cubicBezTo>
                        <a:pt x="5" y="15"/>
                        <a:pt x="12" y="20"/>
                        <a:pt x="19" y="21"/>
                      </a:cubicBezTo>
                      <a:cubicBezTo>
                        <a:pt x="20" y="17"/>
                        <a:pt x="20" y="17"/>
                        <a:pt x="20" y="17"/>
                      </a:cubicBezTo>
                      <a:cubicBezTo>
                        <a:pt x="13" y="17"/>
                        <a:pt x="8" y="13"/>
                        <a:pt x="6" y="7"/>
                      </a:cubicBezTo>
                      <a:cubicBezTo>
                        <a:pt x="8" y="6"/>
                        <a:pt x="8" y="6"/>
                        <a:pt x="8" y="6"/>
                      </a:cubicBezTo>
                      <a:cubicBezTo>
                        <a:pt x="0" y="0"/>
                        <a:pt x="0" y="0"/>
                        <a:pt x="0" y="0"/>
                      </a:cubicBezTo>
                      <a:close/>
                    </a:path>
                  </a:pathLst>
                </a:custGeom>
                <a:solidFill>
                  <a:srgbClr val="FFFFFF"/>
                </a:solidFill>
                <a:ln w="9525">
                  <a:noFill/>
                  <a:round/>
                  <a:headEnd/>
                  <a:tailEnd/>
                </a:ln>
              </p:spPr>
              <p:txBody>
                <a:bodyPr anchor="ctr"/>
                <a:lstStyle/>
                <a:p>
                  <a:pPr algn="ctr"/>
                  <a:endParaRPr/>
                </a:p>
              </p:txBody>
            </p:sp>
          </p:grpSp>
        </p:grpSp>
        <p:grpSp>
          <p:nvGrpSpPr>
            <p:cNvPr id="27" name="íṣ1îďê"/>
            <p:cNvGrpSpPr/>
            <p:nvPr/>
          </p:nvGrpSpPr>
          <p:grpSpPr>
            <a:xfrm>
              <a:off x="6766192" y="4219191"/>
              <a:ext cx="639955" cy="641612"/>
              <a:chOff x="4715669" y="3275613"/>
              <a:chExt cx="612775" cy="614362"/>
            </a:xfrm>
          </p:grpSpPr>
          <p:sp>
            <p:nvSpPr>
              <p:cNvPr id="51" name="î$ḷîde"/>
              <p:cNvSpPr>
                <a:spLocks/>
              </p:cNvSpPr>
              <p:nvPr/>
            </p:nvSpPr>
            <p:spPr bwMode="auto">
              <a:xfrm>
                <a:off x="4715669" y="3275613"/>
                <a:ext cx="612775" cy="614362"/>
              </a:xfrm>
              <a:prstGeom prst="ellipse">
                <a:avLst/>
              </a:prstGeom>
              <a:solidFill>
                <a:schemeClr val="bg1">
                  <a:lumMod val="85000"/>
                </a:schemeClr>
              </a:solidFill>
              <a:ln w="9525">
                <a:noFill/>
                <a:round/>
                <a:headEnd/>
                <a:tailEnd/>
              </a:ln>
            </p:spPr>
            <p:txBody>
              <a:bodyPr anchor="ctr"/>
              <a:lstStyle/>
              <a:p>
                <a:pPr algn="ctr"/>
                <a:endParaRPr/>
              </a:p>
            </p:txBody>
          </p:sp>
          <p:sp>
            <p:nvSpPr>
              <p:cNvPr id="52" name="ïşḷîḍe"/>
              <p:cNvSpPr>
                <a:spLocks/>
              </p:cNvSpPr>
              <p:nvPr/>
            </p:nvSpPr>
            <p:spPr bwMode="auto">
              <a:xfrm>
                <a:off x="4780756" y="3345463"/>
                <a:ext cx="482600" cy="481012"/>
              </a:xfrm>
              <a:custGeom>
                <a:avLst/>
                <a:gdLst/>
                <a:ahLst/>
                <a:cxnLst>
                  <a:cxn ang="0">
                    <a:pos x="92" y="0"/>
                  </a:cxn>
                  <a:cxn ang="0">
                    <a:pos x="102" y="1"/>
                  </a:cxn>
                  <a:cxn ang="0">
                    <a:pos x="159" y="30"/>
                  </a:cxn>
                  <a:cxn ang="0">
                    <a:pos x="165" y="37"/>
                  </a:cxn>
                  <a:cxn ang="0">
                    <a:pos x="182" y="105"/>
                  </a:cxn>
                  <a:cxn ang="0">
                    <a:pos x="180" y="113"/>
                  </a:cxn>
                  <a:cxn ang="0">
                    <a:pos x="139" y="168"/>
                  </a:cxn>
                  <a:cxn ang="0">
                    <a:pos x="132" y="173"/>
                  </a:cxn>
                  <a:cxn ang="0">
                    <a:pos x="66" y="177"/>
                  </a:cxn>
                  <a:cxn ang="0">
                    <a:pos x="57" y="174"/>
                  </a:cxn>
                  <a:cxn ang="0">
                    <a:pos x="9" y="126"/>
                  </a:cxn>
                  <a:cxn ang="0">
                    <a:pos x="6" y="118"/>
                  </a:cxn>
                  <a:cxn ang="0">
                    <a:pos x="9" y="56"/>
                  </a:cxn>
                  <a:cxn ang="0">
                    <a:pos x="13" y="48"/>
                  </a:cxn>
                  <a:cxn ang="0">
                    <a:pos x="66" y="4"/>
                  </a:cxn>
                  <a:cxn ang="0">
                    <a:pos x="92" y="0"/>
                  </a:cxn>
                </a:cxnLst>
                <a:rect l="0" t="0" r="r" b="b"/>
                <a:pathLst>
                  <a:path w="185" h="184">
                    <a:moveTo>
                      <a:pt x="92" y="0"/>
                    </a:moveTo>
                    <a:cubicBezTo>
                      <a:pt x="102" y="1"/>
                      <a:pt x="102" y="1"/>
                      <a:pt x="102" y="1"/>
                    </a:cubicBezTo>
                    <a:cubicBezTo>
                      <a:pt x="125" y="4"/>
                      <a:pt x="143" y="13"/>
                      <a:pt x="159" y="30"/>
                    </a:cubicBezTo>
                    <a:cubicBezTo>
                      <a:pt x="165" y="37"/>
                      <a:pt x="165" y="37"/>
                      <a:pt x="165" y="37"/>
                    </a:cubicBezTo>
                    <a:cubicBezTo>
                      <a:pt x="180" y="57"/>
                      <a:pt x="185" y="79"/>
                      <a:pt x="182" y="105"/>
                    </a:cubicBezTo>
                    <a:cubicBezTo>
                      <a:pt x="180" y="113"/>
                      <a:pt x="180" y="113"/>
                      <a:pt x="180" y="113"/>
                    </a:cubicBezTo>
                    <a:cubicBezTo>
                      <a:pt x="173" y="137"/>
                      <a:pt x="160" y="155"/>
                      <a:pt x="139" y="168"/>
                    </a:cubicBezTo>
                    <a:cubicBezTo>
                      <a:pt x="132" y="173"/>
                      <a:pt x="132" y="173"/>
                      <a:pt x="132" y="173"/>
                    </a:cubicBezTo>
                    <a:cubicBezTo>
                      <a:pt x="110" y="182"/>
                      <a:pt x="89" y="184"/>
                      <a:pt x="66" y="177"/>
                    </a:cubicBezTo>
                    <a:cubicBezTo>
                      <a:pt x="57" y="174"/>
                      <a:pt x="57" y="174"/>
                      <a:pt x="57" y="174"/>
                    </a:cubicBezTo>
                    <a:cubicBezTo>
                      <a:pt x="35" y="164"/>
                      <a:pt x="19" y="148"/>
                      <a:pt x="9" y="126"/>
                    </a:cubicBezTo>
                    <a:cubicBezTo>
                      <a:pt x="6" y="118"/>
                      <a:pt x="6" y="118"/>
                      <a:pt x="6" y="118"/>
                    </a:cubicBezTo>
                    <a:cubicBezTo>
                      <a:pt x="0" y="96"/>
                      <a:pt x="1" y="76"/>
                      <a:pt x="9" y="56"/>
                    </a:cubicBezTo>
                    <a:cubicBezTo>
                      <a:pt x="13" y="48"/>
                      <a:pt x="13" y="48"/>
                      <a:pt x="13" y="48"/>
                    </a:cubicBezTo>
                    <a:cubicBezTo>
                      <a:pt x="25" y="26"/>
                      <a:pt x="42" y="12"/>
                      <a:pt x="66" y="4"/>
                    </a:cubicBezTo>
                    <a:cubicBezTo>
                      <a:pt x="75" y="2"/>
                      <a:pt x="83" y="0"/>
                      <a:pt x="92" y="0"/>
                    </a:cubicBezTo>
                    <a:close/>
                  </a:path>
                </a:pathLst>
              </a:custGeom>
              <a:solidFill>
                <a:schemeClr val="accent2"/>
              </a:solidFill>
              <a:ln w="9525">
                <a:noFill/>
                <a:round/>
                <a:headEnd/>
                <a:tailEnd/>
              </a:ln>
            </p:spPr>
            <p:txBody>
              <a:bodyPr anchor="ctr"/>
              <a:lstStyle/>
              <a:p>
                <a:pPr algn="ctr"/>
                <a:endParaRPr/>
              </a:p>
            </p:txBody>
          </p:sp>
          <p:grpSp>
            <p:nvGrpSpPr>
              <p:cNvPr id="53" name="ïṥḷîḓe"/>
              <p:cNvGrpSpPr/>
              <p:nvPr/>
            </p:nvGrpSpPr>
            <p:grpSpPr>
              <a:xfrm>
                <a:off x="4871244" y="3469288"/>
                <a:ext cx="301625" cy="252412"/>
                <a:chOff x="4871244" y="3469288"/>
                <a:chExt cx="301625" cy="252412"/>
              </a:xfrm>
            </p:grpSpPr>
            <p:sp>
              <p:nvSpPr>
                <p:cNvPr id="54" name="îṡḻïḍe"/>
                <p:cNvSpPr>
                  <a:spLocks/>
                </p:cNvSpPr>
                <p:nvPr/>
              </p:nvSpPr>
              <p:spPr bwMode="auto">
                <a:xfrm>
                  <a:off x="4871244" y="3469288"/>
                  <a:ext cx="301625" cy="252412"/>
                </a:xfrm>
                <a:custGeom>
                  <a:avLst/>
                  <a:gdLst/>
                  <a:ahLst/>
                  <a:cxnLst>
                    <a:cxn ang="0">
                      <a:pos x="6" y="72"/>
                    </a:cxn>
                    <a:cxn ang="0">
                      <a:pos x="13" y="72"/>
                    </a:cxn>
                    <a:cxn ang="0">
                      <a:pos x="13" y="74"/>
                    </a:cxn>
                    <a:cxn ang="0">
                      <a:pos x="6" y="74"/>
                    </a:cxn>
                    <a:cxn ang="0">
                      <a:pos x="6" y="72"/>
                    </a:cxn>
                    <a:cxn ang="0">
                      <a:pos x="15" y="72"/>
                    </a:cxn>
                    <a:cxn ang="0">
                      <a:pos x="21" y="72"/>
                    </a:cxn>
                    <a:cxn ang="0">
                      <a:pos x="21" y="74"/>
                    </a:cxn>
                    <a:cxn ang="0">
                      <a:pos x="15" y="74"/>
                    </a:cxn>
                    <a:cxn ang="0">
                      <a:pos x="15" y="72"/>
                    </a:cxn>
                    <a:cxn ang="0">
                      <a:pos x="23" y="72"/>
                    </a:cxn>
                    <a:cxn ang="0">
                      <a:pos x="29" y="72"/>
                    </a:cxn>
                    <a:cxn ang="0">
                      <a:pos x="29" y="74"/>
                    </a:cxn>
                    <a:cxn ang="0">
                      <a:pos x="23" y="74"/>
                    </a:cxn>
                    <a:cxn ang="0">
                      <a:pos x="23" y="72"/>
                    </a:cxn>
                    <a:cxn ang="0">
                      <a:pos x="57" y="71"/>
                    </a:cxn>
                    <a:cxn ang="0">
                      <a:pos x="59" y="73"/>
                    </a:cxn>
                    <a:cxn ang="0">
                      <a:pos x="57" y="75"/>
                    </a:cxn>
                    <a:cxn ang="0">
                      <a:pos x="56" y="73"/>
                    </a:cxn>
                    <a:cxn ang="0">
                      <a:pos x="57" y="71"/>
                    </a:cxn>
                    <a:cxn ang="0">
                      <a:pos x="108" y="7"/>
                    </a:cxn>
                    <a:cxn ang="0">
                      <a:pos x="6" y="7"/>
                    </a:cxn>
                    <a:cxn ang="0">
                      <a:pos x="6" y="66"/>
                    </a:cxn>
                    <a:cxn ang="0">
                      <a:pos x="108" y="66"/>
                    </a:cxn>
                    <a:cxn ang="0">
                      <a:pos x="108" y="7"/>
                    </a:cxn>
                    <a:cxn ang="0">
                      <a:pos x="69" y="80"/>
                    </a:cxn>
                    <a:cxn ang="0">
                      <a:pos x="69" y="90"/>
                    </a:cxn>
                    <a:cxn ang="0">
                      <a:pos x="87" y="90"/>
                    </a:cxn>
                    <a:cxn ang="0">
                      <a:pos x="87" y="97"/>
                    </a:cxn>
                    <a:cxn ang="0">
                      <a:pos x="28" y="97"/>
                    </a:cxn>
                    <a:cxn ang="0">
                      <a:pos x="28" y="90"/>
                    </a:cxn>
                    <a:cxn ang="0">
                      <a:pos x="46" y="90"/>
                    </a:cxn>
                    <a:cxn ang="0">
                      <a:pos x="46" y="80"/>
                    </a:cxn>
                    <a:cxn ang="0">
                      <a:pos x="6" y="80"/>
                    </a:cxn>
                    <a:cxn ang="0">
                      <a:pos x="0" y="74"/>
                    </a:cxn>
                    <a:cxn ang="0">
                      <a:pos x="0" y="6"/>
                    </a:cxn>
                    <a:cxn ang="0">
                      <a:pos x="6" y="0"/>
                    </a:cxn>
                    <a:cxn ang="0">
                      <a:pos x="109" y="0"/>
                    </a:cxn>
                    <a:cxn ang="0">
                      <a:pos x="115" y="6"/>
                    </a:cxn>
                    <a:cxn ang="0">
                      <a:pos x="115" y="74"/>
                    </a:cxn>
                    <a:cxn ang="0">
                      <a:pos x="109" y="80"/>
                    </a:cxn>
                    <a:cxn ang="0">
                      <a:pos x="69" y="80"/>
                    </a:cxn>
                  </a:cxnLst>
                  <a:rect l="0" t="0" r="r" b="b"/>
                  <a:pathLst>
                    <a:path w="115" h="97">
                      <a:moveTo>
                        <a:pt x="6" y="72"/>
                      </a:moveTo>
                      <a:cubicBezTo>
                        <a:pt x="13" y="72"/>
                        <a:pt x="13" y="72"/>
                        <a:pt x="13" y="72"/>
                      </a:cubicBezTo>
                      <a:cubicBezTo>
                        <a:pt x="13" y="74"/>
                        <a:pt x="13" y="74"/>
                        <a:pt x="13" y="74"/>
                      </a:cubicBezTo>
                      <a:cubicBezTo>
                        <a:pt x="6" y="74"/>
                        <a:pt x="6" y="74"/>
                        <a:pt x="6" y="74"/>
                      </a:cubicBezTo>
                      <a:cubicBezTo>
                        <a:pt x="6" y="72"/>
                        <a:pt x="6" y="72"/>
                        <a:pt x="6" y="72"/>
                      </a:cubicBezTo>
                      <a:close/>
                      <a:moveTo>
                        <a:pt x="15" y="72"/>
                      </a:moveTo>
                      <a:cubicBezTo>
                        <a:pt x="17" y="72"/>
                        <a:pt x="19" y="72"/>
                        <a:pt x="21" y="72"/>
                      </a:cubicBezTo>
                      <a:cubicBezTo>
                        <a:pt x="21" y="73"/>
                        <a:pt x="21" y="73"/>
                        <a:pt x="21" y="74"/>
                      </a:cubicBezTo>
                      <a:cubicBezTo>
                        <a:pt x="19" y="74"/>
                        <a:pt x="17" y="74"/>
                        <a:pt x="15" y="74"/>
                      </a:cubicBezTo>
                      <a:cubicBezTo>
                        <a:pt x="15" y="73"/>
                        <a:pt x="15" y="73"/>
                        <a:pt x="15" y="72"/>
                      </a:cubicBezTo>
                      <a:close/>
                      <a:moveTo>
                        <a:pt x="23" y="72"/>
                      </a:moveTo>
                      <a:cubicBezTo>
                        <a:pt x="29" y="72"/>
                        <a:pt x="29" y="72"/>
                        <a:pt x="29" y="72"/>
                      </a:cubicBezTo>
                      <a:cubicBezTo>
                        <a:pt x="29" y="74"/>
                        <a:pt x="29" y="74"/>
                        <a:pt x="29" y="74"/>
                      </a:cubicBezTo>
                      <a:cubicBezTo>
                        <a:pt x="23" y="74"/>
                        <a:pt x="23" y="74"/>
                        <a:pt x="23" y="74"/>
                      </a:cubicBezTo>
                      <a:cubicBezTo>
                        <a:pt x="23" y="72"/>
                        <a:pt x="23" y="72"/>
                        <a:pt x="23" y="72"/>
                      </a:cubicBezTo>
                      <a:close/>
                      <a:moveTo>
                        <a:pt x="57" y="71"/>
                      </a:moveTo>
                      <a:cubicBezTo>
                        <a:pt x="58" y="71"/>
                        <a:pt x="59" y="72"/>
                        <a:pt x="59" y="73"/>
                      </a:cubicBezTo>
                      <a:cubicBezTo>
                        <a:pt x="59" y="74"/>
                        <a:pt x="58" y="75"/>
                        <a:pt x="57" y="75"/>
                      </a:cubicBezTo>
                      <a:cubicBezTo>
                        <a:pt x="56" y="75"/>
                        <a:pt x="56" y="74"/>
                        <a:pt x="56" y="73"/>
                      </a:cubicBezTo>
                      <a:cubicBezTo>
                        <a:pt x="56" y="72"/>
                        <a:pt x="56" y="71"/>
                        <a:pt x="57" y="71"/>
                      </a:cubicBezTo>
                      <a:close/>
                      <a:moveTo>
                        <a:pt x="108" y="7"/>
                      </a:moveTo>
                      <a:cubicBezTo>
                        <a:pt x="6" y="7"/>
                        <a:pt x="6" y="7"/>
                        <a:pt x="6" y="7"/>
                      </a:cubicBezTo>
                      <a:cubicBezTo>
                        <a:pt x="6" y="66"/>
                        <a:pt x="6" y="66"/>
                        <a:pt x="6" y="66"/>
                      </a:cubicBezTo>
                      <a:cubicBezTo>
                        <a:pt x="108" y="66"/>
                        <a:pt x="108" y="66"/>
                        <a:pt x="108" y="66"/>
                      </a:cubicBezTo>
                      <a:cubicBezTo>
                        <a:pt x="108" y="7"/>
                        <a:pt x="108" y="7"/>
                        <a:pt x="108" y="7"/>
                      </a:cubicBezTo>
                      <a:close/>
                      <a:moveTo>
                        <a:pt x="69" y="80"/>
                      </a:moveTo>
                      <a:cubicBezTo>
                        <a:pt x="69" y="90"/>
                        <a:pt x="69" y="90"/>
                        <a:pt x="69" y="90"/>
                      </a:cubicBezTo>
                      <a:cubicBezTo>
                        <a:pt x="87" y="90"/>
                        <a:pt x="87" y="90"/>
                        <a:pt x="87" y="90"/>
                      </a:cubicBezTo>
                      <a:cubicBezTo>
                        <a:pt x="87" y="97"/>
                        <a:pt x="87" y="97"/>
                        <a:pt x="87" y="97"/>
                      </a:cubicBezTo>
                      <a:cubicBezTo>
                        <a:pt x="28" y="97"/>
                        <a:pt x="28" y="97"/>
                        <a:pt x="28" y="97"/>
                      </a:cubicBezTo>
                      <a:cubicBezTo>
                        <a:pt x="28" y="90"/>
                        <a:pt x="28" y="90"/>
                        <a:pt x="28" y="90"/>
                      </a:cubicBezTo>
                      <a:cubicBezTo>
                        <a:pt x="46" y="90"/>
                        <a:pt x="46" y="90"/>
                        <a:pt x="46" y="90"/>
                      </a:cubicBezTo>
                      <a:cubicBezTo>
                        <a:pt x="46" y="80"/>
                        <a:pt x="46" y="80"/>
                        <a:pt x="46" y="80"/>
                      </a:cubicBezTo>
                      <a:cubicBezTo>
                        <a:pt x="6" y="80"/>
                        <a:pt x="6" y="80"/>
                        <a:pt x="6" y="80"/>
                      </a:cubicBezTo>
                      <a:cubicBezTo>
                        <a:pt x="3" y="80"/>
                        <a:pt x="0" y="77"/>
                        <a:pt x="0" y="74"/>
                      </a:cubicBezTo>
                      <a:cubicBezTo>
                        <a:pt x="0" y="54"/>
                        <a:pt x="0" y="26"/>
                        <a:pt x="0" y="6"/>
                      </a:cubicBezTo>
                      <a:cubicBezTo>
                        <a:pt x="0" y="3"/>
                        <a:pt x="3" y="0"/>
                        <a:pt x="6" y="0"/>
                      </a:cubicBezTo>
                      <a:cubicBezTo>
                        <a:pt x="109" y="0"/>
                        <a:pt x="109" y="0"/>
                        <a:pt x="109" y="0"/>
                      </a:cubicBezTo>
                      <a:cubicBezTo>
                        <a:pt x="112" y="0"/>
                        <a:pt x="115" y="3"/>
                        <a:pt x="115" y="6"/>
                      </a:cubicBezTo>
                      <a:cubicBezTo>
                        <a:pt x="115" y="26"/>
                        <a:pt x="115" y="54"/>
                        <a:pt x="115" y="74"/>
                      </a:cubicBezTo>
                      <a:cubicBezTo>
                        <a:pt x="115" y="77"/>
                        <a:pt x="112" y="80"/>
                        <a:pt x="109" y="80"/>
                      </a:cubicBezTo>
                      <a:cubicBezTo>
                        <a:pt x="69" y="80"/>
                        <a:pt x="69" y="80"/>
                        <a:pt x="69" y="80"/>
                      </a:cubicBezTo>
                      <a:close/>
                    </a:path>
                  </a:pathLst>
                </a:custGeom>
                <a:solidFill>
                  <a:srgbClr val="FFFFFF"/>
                </a:solidFill>
                <a:ln w="9525">
                  <a:noFill/>
                  <a:round/>
                  <a:headEnd/>
                  <a:tailEnd/>
                </a:ln>
              </p:spPr>
              <p:txBody>
                <a:bodyPr anchor="ctr"/>
                <a:lstStyle/>
                <a:p>
                  <a:pPr algn="ctr"/>
                  <a:endParaRPr/>
                </a:p>
              </p:txBody>
            </p:sp>
            <p:sp>
              <p:nvSpPr>
                <p:cNvPr id="55" name="îŝ1íḓê"/>
                <p:cNvSpPr>
                  <a:spLocks/>
                </p:cNvSpPr>
                <p:nvPr/>
              </p:nvSpPr>
              <p:spPr bwMode="auto">
                <a:xfrm>
                  <a:off x="4906169" y="3507388"/>
                  <a:ext cx="231775" cy="112712"/>
                </a:xfrm>
                <a:custGeom>
                  <a:avLst/>
                  <a:gdLst/>
                  <a:ahLst/>
                  <a:cxnLst>
                    <a:cxn ang="0">
                      <a:pos x="6" y="33"/>
                    </a:cxn>
                    <a:cxn ang="0">
                      <a:pos x="10" y="37"/>
                    </a:cxn>
                    <a:cxn ang="0">
                      <a:pos x="6" y="40"/>
                    </a:cxn>
                    <a:cxn ang="0">
                      <a:pos x="3" y="37"/>
                    </a:cxn>
                    <a:cxn ang="0">
                      <a:pos x="6" y="33"/>
                    </a:cxn>
                    <a:cxn ang="0">
                      <a:pos x="32" y="17"/>
                    </a:cxn>
                    <a:cxn ang="0">
                      <a:pos x="35" y="20"/>
                    </a:cxn>
                    <a:cxn ang="0">
                      <a:pos x="32" y="23"/>
                    </a:cxn>
                    <a:cxn ang="0">
                      <a:pos x="28" y="20"/>
                    </a:cxn>
                    <a:cxn ang="0">
                      <a:pos x="32" y="17"/>
                    </a:cxn>
                    <a:cxn ang="0">
                      <a:pos x="57" y="27"/>
                    </a:cxn>
                    <a:cxn ang="0">
                      <a:pos x="60" y="30"/>
                    </a:cxn>
                    <a:cxn ang="0">
                      <a:pos x="57" y="34"/>
                    </a:cxn>
                    <a:cxn ang="0">
                      <a:pos x="54" y="30"/>
                    </a:cxn>
                    <a:cxn ang="0">
                      <a:pos x="57" y="27"/>
                    </a:cxn>
                    <a:cxn ang="0">
                      <a:pos x="82" y="4"/>
                    </a:cxn>
                    <a:cxn ang="0">
                      <a:pos x="86" y="7"/>
                    </a:cxn>
                    <a:cxn ang="0">
                      <a:pos x="82" y="10"/>
                    </a:cxn>
                    <a:cxn ang="0">
                      <a:pos x="79" y="7"/>
                    </a:cxn>
                    <a:cxn ang="0">
                      <a:pos x="82" y="4"/>
                    </a:cxn>
                    <a:cxn ang="0">
                      <a:pos x="6" y="30"/>
                    </a:cxn>
                    <a:cxn ang="0">
                      <a:pos x="10" y="32"/>
                    </a:cxn>
                    <a:cxn ang="0">
                      <a:pos x="26" y="22"/>
                    </a:cxn>
                    <a:cxn ang="0">
                      <a:pos x="25" y="20"/>
                    </a:cxn>
                    <a:cxn ang="0">
                      <a:pos x="32" y="14"/>
                    </a:cxn>
                    <a:cxn ang="0">
                      <a:pos x="38" y="20"/>
                    </a:cxn>
                    <a:cxn ang="0">
                      <a:pos x="38" y="20"/>
                    </a:cxn>
                    <a:cxn ang="0">
                      <a:pos x="52" y="26"/>
                    </a:cxn>
                    <a:cxn ang="0">
                      <a:pos x="57" y="24"/>
                    </a:cxn>
                    <a:cxn ang="0">
                      <a:pos x="60" y="25"/>
                    </a:cxn>
                    <a:cxn ang="0">
                      <a:pos x="77" y="9"/>
                    </a:cxn>
                    <a:cxn ang="0">
                      <a:pos x="76" y="7"/>
                    </a:cxn>
                    <a:cxn ang="0">
                      <a:pos x="82" y="0"/>
                    </a:cxn>
                    <a:cxn ang="0">
                      <a:pos x="89" y="7"/>
                    </a:cxn>
                    <a:cxn ang="0">
                      <a:pos x="82" y="13"/>
                    </a:cxn>
                    <a:cxn ang="0">
                      <a:pos x="79" y="12"/>
                    </a:cxn>
                    <a:cxn ang="0">
                      <a:pos x="63" y="28"/>
                    </a:cxn>
                    <a:cxn ang="0">
                      <a:pos x="63" y="30"/>
                    </a:cxn>
                    <a:cxn ang="0">
                      <a:pos x="57" y="37"/>
                    </a:cxn>
                    <a:cxn ang="0">
                      <a:pos x="51" y="30"/>
                    </a:cxn>
                    <a:cxn ang="0">
                      <a:pos x="51" y="30"/>
                    </a:cxn>
                    <a:cxn ang="0">
                      <a:pos x="37" y="24"/>
                    </a:cxn>
                    <a:cxn ang="0">
                      <a:pos x="32" y="26"/>
                    </a:cxn>
                    <a:cxn ang="0">
                      <a:pos x="28" y="25"/>
                    </a:cxn>
                    <a:cxn ang="0">
                      <a:pos x="12" y="35"/>
                    </a:cxn>
                    <a:cxn ang="0">
                      <a:pos x="13" y="37"/>
                    </a:cxn>
                    <a:cxn ang="0">
                      <a:pos x="6" y="43"/>
                    </a:cxn>
                    <a:cxn ang="0">
                      <a:pos x="0" y="37"/>
                    </a:cxn>
                    <a:cxn ang="0">
                      <a:pos x="6" y="30"/>
                    </a:cxn>
                  </a:cxnLst>
                  <a:rect l="0" t="0" r="r" b="b"/>
                  <a:pathLst>
                    <a:path w="89" h="43">
                      <a:moveTo>
                        <a:pt x="6" y="33"/>
                      </a:moveTo>
                      <a:cubicBezTo>
                        <a:pt x="8" y="33"/>
                        <a:pt x="10" y="35"/>
                        <a:pt x="10" y="37"/>
                      </a:cubicBezTo>
                      <a:cubicBezTo>
                        <a:pt x="10" y="38"/>
                        <a:pt x="8" y="40"/>
                        <a:pt x="6" y="40"/>
                      </a:cubicBezTo>
                      <a:cubicBezTo>
                        <a:pt x="5" y="40"/>
                        <a:pt x="3" y="38"/>
                        <a:pt x="3" y="37"/>
                      </a:cubicBezTo>
                      <a:cubicBezTo>
                        <a:pt x="3" y="35"/>
                        <a:pt x="5" y="33"/>
                        <a:pt x="6" y="33"/>
                      </a:cubicBezTo>
                      <a:close/>
                      <a:moveTo>
                        <a:pt x="32" y="17"/>
                      </a:moveTo>
                      <a:cubicBezTo>
                        <a:pt x="34" y="17"/>
                        <a:pt x="35" y="18"/>
                        <a:pt x="35" y="20"/>
                      </a:cubicBezTo>
                      <a:cubicBezTo>
                        <a:pt x="35" y="22"/>
                        <a:pt x="34" y="23"/>
                        <a:pt x="32" y="23"/>
                      </a:cubicBezTo>
                      <a:cubicBezTo>
                        <a:pt x="30" y="23"/>
                        <a:pt x="28" y="22"/>
                        <a:pt x="28" y="20"/>
                      </a:cubicBezTo>
                      <a:cubicBezTo>
                        <a:pt x="28" y="18"/>
                        <a:pt x="30" y="17"/>
                        <a:pt x="32" y="17"/>
                      </a:cubicBezTo>
                      <a:close/>
                      <a:moveTo>
                        <a:pt x="57" y="27"/>
                      </a:moveTo>
                      <a:cubicBezTo>
                        <a:pt x="59" y="27"/>
                        <a:pt x="60" y="29"/>
                        <a:pt x="60" y="30"/>
                      </a:cubicBezTo>
                      <a:cubicBezTo>
                        <a:pt x="60" y="32"/>
                        <a:pt x="59" y="34"/>
                        <a:pt x="57" y="34"/>
                      </a:cubicBezTo>
                      <a:cubicBezTo>
                        <a:pt x="55" y="34"/>
                        <a:pt x="54" y="32"/>
                        <a:pt x="54" y="30"/>
                      </a:cubicBezTo>
                      <a:cubicBezTo>
                        <a:pt x="54" y="29"/>
                        <a:pt x="55" y="27"/>
                        <a:pt x="57" y="27"/>
                      </a:cubicBezTo>
                      <a:close/>
                      <a:moveTo>
                        <a:pt x="82" y="4"/>
                      </a:moveTo>
                      <a:cubicBezTo>
                        <a:pt x="84" y="4"/>
                        <a:pt x="86" y="5"/>
                        <a:pt x="86" y="7"/>
                      </a:cubicBezTo>
                      <a:cubicBezTo>
                        <a:pt x="86" y="9"/>
                        <a:pt x="84" y="10"/>
                        <a:pt x="82" y="10"/>
                      </a:cubicBezTo>
                      <a:cubicBezTo>
                        <a:pt x="81" y="10"/>
                        <a:pt x="79" y="9"/>
                        <a:pt x="79" y="7"/>
                      </a:cubicBezTo>
                      <a:cubicBezTo>
                        <a:pt x="79" y="5"/>
                        <a:pt x="81" y="4"/>
                        <a:pt x="82" y="4"/>
                      </a:cubicBezTo>
                      <a:close/>
                      <a:moveTo>
                        <a:pt x="6" y="30"/>
                      </a:moveTo>
                      <a:cubicBezTo>
                        <a:pt x="8" y="30"/>
                        <a:pt x="9" y="31"/>
                        <a:pt x="10" y="32"/>
                      </a:cubicBezTo>
                      <a:cubicBezTo>
                        <a:pt x="26" y="22"/>
                        <a:pt x="26" y="22"/>
                        <a:pt x="26" y="22"/>
                      </a:cubicBezTo>
                      <a:cubicBezTo>
                        <a:pt x="25" y="21"/>
                        <a:pt x="25" y="21"/>
                        <a:pt x="25" y="20"/>
                      </a:cubicBezTo>
                      <a:cubicBezTo>
                        <a:pt x="25" y="17"/>
                        <a:pt x="28" y="14"/>
                        <a:pt x="32" y="14"/>
                      </a:cubicBezTo>
                      <a:cubicBezTo>
                        <a:pt x="35" y="14"/>
                        <a:pt x="38" y="17"/>
                        <a:pt x="38" y="20"/>
                      </a:cubicBezTo>
                      <a:cubicBezTo>
                        <a:pt x="38" y="20"/>
                        <a:pt x="38" y="20"/>
                        <a:pt x="38" y="20"/>
                      </a:cubicBezTo>
                      <a:cubicBezTo>
                        <a:pt x="52" y="26"/>
                        <a:pt x="52" y="26"/>
                        <a:pt x="52" y="26"/>
                      </a:cubicBezTo>
                      <a:cubicBezTo>
                        <a:pt x="53" y="25"/>
                        <a:pt x="55" y="24"/>
                        <a:pt x="57" y="24"/>
                      </a:cubicBezTo>
                      <a:cubicBezTo>
                        <a:pt x="58" y="24"/>
                        <a:pt x="59" y="24"/>
                        <a:pt x="60" y="25"/>
                      </a:cubicBezTo>
                      <a:cubicBezTo>
                        <a:pt x="77" y="9"/>
                        <a:pt x="77" y="9"/>
                        <a:pt x="77" y="9"/>
                      </a:cubicBezTo>
                      <a:cubicBezTo>
                        <a:pt x="76" y="9"/>
                        <a:pt x="76" y="8"/>
                        <a:pt x="76" y="7"/>
                      </a:cubicBezTo>
                      <a:cubicBezTo>
                        <a:pt x="76" y="3"/>
                        <a:pt x="79" y="0"/>
                        <a:pt x="82" y="0"/>
                      </a:cubicBezTo>
                      <a:cubicBezTo>
                        <a:pt x="86" y="0"/>
                        <a:pt x="89" y="3"/>
                        <a:pt x="89" y="7"/>
                      </a:cubicBezTo>
                      <a:cubicBezTo>
                        <a:pt x="89" y="10"/>
                        <a:pt x="86" y="13"/>
                        <a:pt x="82" y="13"/>
                      </a:cubicBezTo>
                      <a:cubicBezTo>
                        <a:pt x="81" y="13"/>
                        <a:pt x="80" y="13"/>
                        <a:pt x="79" y="12"/>
                      </a:cubicBezTo>
                      <a:cubicBezTo>
                        <a:pt x="63" y="28"/>
                        <a:pt x="63" y="28"/>
                        <a:pt x="63" y="28"/>
                      </a:cubicBezTo>
                      <a:cubicBezTo>
                        <a:pt x="63" y="29"/>
                        <a:pt x="63" y="30"/>
                        <a:pt x="63" y="30"/>
                      </a:cubicBezTo>
                      <a:cubicBezTo>
                        <a:pt x="63" y="34"/>
                        <a:pt x="61" y="37"/>
                        <a:pt x="57" y="37"/>
                      </a:cubicBezTo>
                      <a:cubicBezTo>
                        <a:pt x="54" y="37"/>
                        <a:pt x="51" y="34"/>
                        <a:pt x="51" y="30"/>
                      </a:cubicBezTo>
                      <a:cubicBezTo>
                        <a:pt x="51" y="30"/>
                        <a:pt x="51" y="30"/>
                        <a:pt x="51" y="30"/>
                      </a:cubicBezTo>
                      <a:cubicBezTo>
                        <a:pt x="37" y="24"/>
                        <a:pt x="37" y="24"/>
                        <a:pt x="37" y="24"/>
                      </a:cubicBezTo>
                      <a:cubicBezTo>
                        <a:pt x="35" y="25"/>
                        <a:pt x="34" y="26"/>
                        <a:pt x="32" y="26"/>
                      </a:cubicBezTo>
                      <a:cubicBezTo>
                        <a:pt x="30" y="26"/>
                        <a:pt x="29" y="26"/>
                        <a:pt x="28" y="25"/>
                      </a:cubicBezTo>
                      <a:cubicBezTo>
                        <a:pt x="12" y="35"/>
                        <a:pt x="12" y="35"/>
                        <a:pt x="12" y="35"/>
                      </a:cubicBezTo>
                      <a:cubicBezTo>
                        <a:pt x="13" y="36"/>
                        <a:pt x="13" y="36"/>
                        <a:pt x="13" y="37"/>
                      </a:cubicBezTo>
                      <a:cubicBezTo>
                        <a:pt x="13" y="40"/>
                        <a:pt x="10" y="43"/>
                        <a:pt x="6" y="43"/>
                      </a:cubicBezTo>
                      <a:cubicBezTo>
                        <a:pt x="3" y="43"/>
                        <a:pt x="0" y="40"/>
                        <a:pt x="0" y="37"/>
                      </a:cubicBezTo>
                      <a:cubicBezTo>
                        <a:pt x="0" y="33"/>
                        <a:pt x="3" y="30"/>
                        <a:pt x="6" y="30"/>
                      </a:cubicBezTo>
                      <a:close/>
                    </a:path>
                  </a:pathLst>
                </a:custGeom>
                <a:solidFill>
                  <a:srgbClr val="FFFFFF"/>
                </a:solidFill>
                <a:ln w="9525">
                  <a:noFill/>
                  <a:round/>
                  <a:headEnd/>
                  <a:tailEnd/>
                </a:ln>
              </p:spPr>
              <p:txBody>
                <a:bodyPr anchor="ctr"/>
                <a:lstStyle/>
                <a:p>
                  <a:pPr algn="ctr"/>
                  <a:endParaRPr/>
                </a:p>
              </p:txBody>
            </p:sp>
          </p:grpSp>
        </p:grpSp>
        <p:grpSp>
          <p:nvGrpSpPr>
            <p:cNvPr id="29" name="íśľîḍè"/>
            <p:cNvGrpSpPr/>
            <p:nvPr/>
          </p:nvGrpSpPr>
          <p:grpSpPr>
            <a:xfrm>
              <a:off x="7706229" y="4219191"/>
              <a:ext cx="641613" cy="641612"/>
              <a:chOff x="5615781" y="3275613"/>
              <a:chExt cx="614363" cy="614362"/>
            </a:xfrm>
          </p:grpSpPr>
          <p:sp>
            <p:nvSpPr>
              <p:cNvPr id="43" name="ïś1ïḍè"/>
              <p:cNvSpPr>
                <a:spLocks/>
              </p:cNvSpPr>
              <p:nvPr/>
            </p:nvSpPr>
            <p:spPr bwMode="auto">
              <a:xfrm>
                <a:off x="5615781" y="3275613"/>
                <a:ext cx="614363" cy="614362"/>
              </a:xfrm>
              <a:prstGeom prst="ellipse">
                <a:avLst/>
              </a:prstGeom>
              <a:solidFill>
                <a:schemeClr val="bg1">
                  <a:lumMod val="85000"/>
                </a:schemeClr>
              </a:solidFill>
              <a:ln w="9525">
                <a:noFill/>
                <a:round/>
                <a:headEnd/>
                <a:tailEnd/>
              </a:ln>
            </p:spPr>
            <p:txBody>
              <a:bodyPr anchor="ctr"/>
              <a:lstStyle/>
              <a:p>
                <a:pPr algn="ctr"/>
                <a:endParaRPr/>
              </a:p>
            </p:txBody>
          </p:sp>
          <p:sp>
            <p:nvSpPr>
              <p:cNvPr id="44" name="iṣḷîdè"/>
              <p:cNvSpPr>
                <a:spLocks/>
              </p:cNvSpPr>
              <p:nvPr/>
            </p:nvSpPr>
            <p:spPr bwMode="auto">
              <a:xfrm>
                <a:off x="5680869" y="3345463"/>
                <a:ext cx="484188" cy="481012"/>
              </a:xfrm>
              <a:custGeom>
                <a:avLst/>
                <a:gdLst/>
                <a:ahLst/>
                <a:cxnLst>
                  <a:cxn ang="0">
                    <a:pos x="92" y="0"/>
                  </a:cxn>
                  <a:cxn ang="0">
                    <a:pos x="102" y="0"/>
                  </a:cxn>
                  <a:cxn ang="0">
                    <a:pos x="160" y="30"/>
                  </a:cxn>
                  <a:cxn ang="0">
                    <a:pos x="165" y="37"/>
                  </a:cxn>
                  <a:cxn ang="0">
                    <a:pos x="182" y="105"/>
                  </a:cxn>
                  <a:cxn ang="0">
                    <a:pos x="180" y="113"/>
                  </a:cxn>
                  <a:cxn ang="0">
                    <a:pos x="139" y="168"/>
                  </a:cxn>
                  <a:cxn ang="0">
                    <a:pos x="132" y="172"/>
                  </a:cxn>
                  <a:cxn ang="0">
                    <a:pos x="66" y="177"/>
                  </a:cxn>
                  <a:cxn ang="0">
                    <a:pos x="57" y="174"/>
                  </a:cxn>
                  <a:cxn ang="0">
                    <a:pos x="9" y="126"/>
                  </a:cxn>
                  <a:cxn ang="0">
                    <a:pos x="6" y="118"/>
                  </a:cxn>
                  <a:cxn ang="0">
                    <a:pos x="9" y="56"/>
                  </a:cxn>
                  <a:cxn ang="0">
                    <a:pos x="13" y="48"/>
                  </a:cxn>
                  <a:cxn ang="0">
                    <a:pos x="66" y="4"/>
                  </a:cxn>
                  <a:cxn ang="0">
                    <a:pos x="92" y="0"/>
                  </a:cxn>
                </a:cxnLst>
                <a:rect l="0" t="0" r="r" b="b"/>
                <a:pathLst>
                  <a:path w="185" h="184">
                    <a:moveTo>
                      <a:pt x="92" y="0"/>
                    </a:moveTo>
                    <a:cubicBezTo>
                      <a:pt x="102" y="0"/>
                      <a:pt x="102" y="0"/>
                      <a:pt x="102" y="0"/>
                    </a:cubicBezTo>
                    <a:cubicBezTo>
                      <a:pt x="125" y="3"/>
                      <a:pt x="143" y="13"/>
                      <a:pt x="160" y="30"/>
                    </a:cubicBezTo>
                    <a:cubicBezTo>
                      <a:pt x="165" y="37"/>
                      <a:pt x="165" y="37"/>
                      <a:pt x="165" y="37"/>
                    </a:cubicBezTo>
                    <a:cubicBezTo>
                      <a:pt x="180" y="57"/>
                      <a:pt x="185" y="79"/>
                      <a:pt x="182" y="105"/>
                    </a:cubicBezTo>
                    <a:cubicBezTo>
                      <a:pt x="180" y="113"/>
                      <a:pt x="180" y="113"/>
                      <a:pt x="180" y="113"/>
                    </a:cubicBezTo>
                    <a:cubicBezTo>
                      <a:pt x="173" y="137"/>
                      <a:pt x="160" y="155"/>
                      <a:pt x="139" y="168"/>
                    </a:cubicBezTo>
                    <a:cubicBezTo>
                      <a:pt x="132" y="172"/>
                      <a:pt x="132" y="172"/>
                      <a:pt x="132" y="172"/>
                    </a:cubicBezTo>
                    <a:cubicBezTo>
                      <a:pt x="110" y="182"/>
                      <a:pt x="89" y="184"/>
                      <a:pt x="66" y="177"/>
                    </a:cubicBezTo>
                    <a:cubicBezTo>
                      <a:pt x="57" y="174"/>
                      <a:pt x="57" y="174"/>
                      <a:pt x="57" y="174"/>
                    </a:cubicBezTo>
                    <a:cubicBezTo>
                      <a:pt x="35" y="164"/>
                      <a:pt x="19" y="148"/>
                      <a:pt x="9" y="126"/>
                    </a:cubicBezTo>
                    <a:cubicBezTo>
                      <a:pt x="6" y="118"/>
                      <a:pt x="6" y="118"/>
                      <a:pt x="6" y="118"/>
                    </a:cubicBezTo>
                    <a:cubicBezTo>
                      <a:pt x="0" y="96"/>
                      <a:pt x="1" y="76"/>
                      <a:pt x="9" y="56"/>
                    </a:cubicBezTo>
                    <a:cubicBezTo>
                      <a:pt x="13" y="48"/>
                      <a:pt x="13" y="48"/>
                      <a:pt x="13" y="48"/>
                    </a:cubicBezTo>
                    <a:cubicBezTo>
                      <a:pt x="25" y="26"/>
                      <a:pt x="42" y="12"/>
                      <a:pt x="66" y="4"/>
                    </a:cubicBezTo>
                    <a:cubicBezTo>
                      <a:pt x="75" y="2"/>
                      <a:pt x="83" y="0"/>
                      <a:pt x="92" y="0"/>
                    </a:cubicBezTo>
                    <a:close/>
                  </a:path>
                </a:pathLst>
              </a:custGeom>
              <a:solidFill>
                <a:schemeClr val="accent1"/>
              </a:solidFill>
              <a:ln w="9525">
                <a:noFill/>
                <a:round/>
                <a:headEnd/>
                <a:tailEnd/>
              </a:ln>
            </p:spPr>
            <p:txBody>
              <a:bodyPr anchor="ctr"/>
              <a:lstStyle/>
              <a:p>
                <a:pPr algn="ctr"/>
                <a:endParaRPr/>
              </a:p>
            </p:txBody>
          </p:sp>
          <p:grpSp>
            <p:nvGrpSpPr>
              <p:cNvPr id="45" name="î$1iḑe"/>
              <p:cNvGrpSpPr/>
              <p:nvPr/>
            </p:nvGrpSpPr>
            <p:grpSpPr>
              <a:xfrm>
                <a:off x="5830094" y="3426425"/>
                <a:ext cx="185738" cy="314325"/>
                <a:chOff x="5830094" y="3426425"/>
                <a:chExt cx="185738" cy="314325"/>
              </a:xfrm>
            </p:grpSpPr>
            <p:sp>
              <p:nvSpPr>
                <p:cNvPr id="46" name="isļïḓè"/>
                <p:cNvSpPr>
                  <a:spLocks/>
                </p:cNvSpPr>
                <p:nvPr/>
              </p:nvSpPr>
              <p:spPr bwMode="auto">
                <a:xfrm>
                  <a:off x="5830094" y="3426425"/>
                  <a:ext cx="185738" cy="314325"/>
                </a:xfrm>
                <a:custGeom>
                  <a:avLst/>
                  <a:gdLst/>
                  <a:ahLst/>
                  <a:cxnLst>
                    <a:cxn ang="0">
                      <a:pos x="32" y="105"/>
                    </a:cxn>
                    <a:cxn ang="0">
                      <a:pos x="39" y="105"/>
                    </a:cxn>
                    <a:cxn ang="0">
                      <a:pos x="42" y="107"/>
                    </a:cxn>
                    <a:cxn ang="0">
                      <a:pos x="42" y="111"/>
                    </a:cxn>
                    <a:cxn ang="0">
                      <a:pos x="39" y="114"/>
                    </a:cxn>
                    <a:cxn ang="0">
                      <a:pos x="32" y="114"/>
                    </a:cxn>
                    <a:cxn ang="0">
                      <a:pos x="29" y="111"/>
                    </a:cxn>
                    <a:cxn ang="0">
                      <a:pos x="29" y="107"/>
                    </a:cxn>
                    <a:cxn ang="0">
                      <a:pos x="32" y="105"/>
                    </a:cxn>
                    <a:cxn ang="0">
                      <a:pos x="25" y="4"/>
                    </a:cxn>
                    <a:cxn ang="0">
                      <a:pos x="46" y="4"/>
                    </a:cxn>
                    <a:cxn ang="0">
                      <a:pos x="48" y="6"/>
                    </a:cxn>
                    <a:cxn ang="0">
                      <a:pos x="48" y="6"/>
                    </a:cxn>
                    <a:cxn ang="0">
                      <a:pos x="46" y="8"/>
                    </a:cxn>
                    <a:cxn ang="0">
                      <a:pos x="25" y="8"/>
                    </a:cxn>
                    <a:cxn ang="0">
                      <a:pos x="22" y="6"/>
                    </a:cxn>
                    <a:cxn ang="0">
                      <a:pos x="22" y="6"/>
                    </a:cxn>
                    <a:cxn ang="0">
                      <a:pos x="25" y="4"/>
                    </a:cxn>
                    <a:cxn ang="0">
                      <a:pos x="64" y="18"/>
                    </a:cxn>
                    <a:cxn ang="0">
                      <a:pos x="64" y="94"/>
                    </a:cxn>
                    <a:cxn ang="0">
                      <a:pos x="59" y="98"/>
                    </a:cxn>
                    <a:cxn ang="0">
                      <a:pos x="11" y="98"/>
                    </a:cxn>
                    <a:cxn ang="0">
                      <a:pos x="6" y="93"/>
                    </a:cxn>
                    <a:cxn ang="0">
                      <a:pos x="6" y="17"/>
                    </a:cxn>
                    <a:cxn ang="0">
                      <a:pos x="12" y="13"/>
                    </a:cxn>
                    <a:cxn ang="0">
                      <a:pos x="60" y="13"/>
                    </a:cxn>
                    <a:cxn ang="0">
                      <a:pos x="64" y="18"/>
                    </a:cxn>
                    <a:cxn ang="0">
                      <a:pos x="71" y="12"/>
                    </a:cxn>
                    <a:cxn ang="0">
                      <a:pos x="71" y="108"/>
                    </a:cxn>
                    <a:cxn ang="0">
                      <a:pos x="59" y="120"/>
                    </a:cxn>
                    <a:cxn ang="0">
                      <a:pos x="12" y="120"/>
                    </a:cxn>
                    <a:cxn ang="0">
                      <a:pos x="0" y="108"/>
                    </a:cxn>
                    <a:cxn ang="0">
                      <a:pos x="0" y="12"/>
                    </a:cxn>
                    <a:cxn ang="0">
                      <a:pos x="12" y="0"/>
                    </a:cxn>
                    <a:cxn ang="0">
                      <a:pos x="59" y="0"/>
                    </a:cxn>
                    <a:cxn ang="0">
                      <a:pos x="71" y="12"/>
                    </a:cxn>
                  </a:cxnLst>
                  <a:rect l="0" t="0" r="r" b="b"/>
                  <a:pathLst>
                    <a:path w="71" h="120">
                      <a:moveTo>
                        <a:pt x="32" y="105"/>
                      </a:moveTo>
                      <a:cubicBezTo>
                        <a:pt x="39" y="105"/>
                        <a:pt x="39" y="105"/>
                        <a:pt x="39" y="105"/>
                      </a:cubicBezTo>
                      <a:cubicBezTo>
                        <a:pt x="41" y="105"/>
                        <a:pt x="42" y="106"/>
                        <a:pt x="42" y="107"/>
                      </a:cubicBezTo>
                      <a:cubicBezTo>
                        <a:pt x="42" y="111"/>
                        <a:pt x="42" y="111"/>
                        <a:pt x="42" y="111"/>
                      </a:cubicBezTo>
                      <a:cubicBezTo>
                        <a:pt x="42" y="113"/>
                        <a:pt x="41" y="114"/>
                        <a:pt x="39" y="114"/>
                      </a:cubicBezTo>
                      <a:cubicBezTo>
                        <a:pt x="32" y="114"/>
                        <a:pt x="32" y="114"/>
                        <a:pt x="32" y="114"/>
                      </a:cubicBezTo>
                      <a:cubicBezTo>
                        <a:pt x="30" y="114"/>
                        <a:pt x="29" y="113"/>
                        <a:pt x="29" y="111"/>
                      </a:cubicBezTo>
                      <a:cubicBezTo>
                        <a:pt x="29" y="107"/>
                        <a:pt x="29" y="107"/>
                        <a:pt x="29" y="107"/>
                      </a:cubicBezTo>
                      <a:cubicBezTo>
                        <a:pt x="29" y="106"/>
                        <a:pt x="30" y="105"/>
                        <a:pt x="32" y="105"/>
                      </a:cubicBezTo>
                      <a:close/>
                      <a:moveTo>
                        <a:pt x="25" y="4"/>
                      </a:moveTo>
                      <a:cubicBezTo>
                        <a:pt x="46" y="4"/>
                        <a:pt x="46" y="4"/>
                        <a:pt x="46" y="4"/>
                      </a:cubicBezTo>
                      <a:cubicBezTo>
                        <a:pt x="47" y="4"/>
                        <a:pt x="48" y="5"/>
                        <a:pt x="48" y="6"/>
                      </a:cubicBezTo>
                      <a:cubicBezTo>
                        <a:pt x="48" y="6"/>
                        <a:pt x="48" y="6"/>
                        <a:pt x="48" y="6"/>
                      </a:cubicBezTo>
                      <a:cubicBezTo>
                        <a:pt x="48" y="7"/>
                        <a:pt x="47" y="8"/>
                        <a:pt x="46" y="8"/>
                      </a:cubicBezTo>
                      <a:cubicBezTo>
                        <a:pt x="25" y="8"/>
                        <a:pt x="25" y="8"/>
                        <a:pt x="25" y="8"/>
                      </a:cubicBezTo>
                      <a:cubicBezTo>
                        <a:pt x="23" y="8"/>
                        <a:pt x="22" y="7"/>
                        <a:pt x="22" y="6"/>
                      </a:cubicBezTo>
                      <a:cubicBezTo>
                        <a:pt x="22" y="6"/>
                        <a:pt x="22" y="6"/>
                        <a:pt x="22" y="6"/>
                      </a:cubicBezTo>
                      <a:cubicBezTo>
                        <a:pt x="22" y="5"/>
                        <a:pt x="23" y="4"/>
                        <a:pt x="25" y="4"/>
                      </a:cubicBezTo>
                      <a:close/>
                      <a:moveTo>
                        <a:pt x="64" y="18"/>
                      </a:moveTo>
                      <a:cubicBezTo>
                        <a:pt x="64" y="94"/>
                        <a:pt x="64" y="94"/>
                        <a:pt x="64" y="94"/>
                      </a:cubicBezTo>
                      <a:cubicBezTo>
                        <a:pt x="64" y="97"/>
                        <a:pt x="62" y="98"/>
                        <a:pt x="59" y="98"/>
                      </a:cubicBezTo>
                      <a:cubicBezTo>
                        <a:pt x="11" y="98"/>
                        <a:pt x="11" y="98"/>
                        <a:pt x="11" y="98"/>
                      </a:cubicBezTo>
                      <a:cubicBezTo>
                        <a:pt x="8" y="98"/>
                        <a:pt x="7" y="96"/>
                        <a:pt x="6" y="93"/>
                      </a:cubicBezTo>
                      <a:cubicBezTo>
                        <a:pt x="6" y="17"/>
                        <a:pt x="6" y="17"/>
                        <a:pt x="6" y="17"/>
                      </a:cubicBezTo>
                      <a:cubicBezTo>
                        <a:pt x="7" y="14"/>
                        <a:pt x="9" y="13"/>
                        <a:pt x="12" y="13"/>
                      </a:cubicBezTo>
                      <a:cubicBezTo>
                        <a:pt x="60" y="13"/>
                        <a:pt x="60" y="13"/>
                        <a:pt x="60" y="13"/>
                      </a:cubicBezTo>
                      <a:cubicBezTo>
                        <a:pt x="63" y="13"/>
                        <a:pt x="64" y="15"/>
                        <a:pt x="64" y="18"/>
                      </a:cubicBezTo>
                      <a:close/>
                      <a:moveTo>
                        <a:pt x="71" y="12"/>
                      </a:moveTo>
                      <a:cubicBezTo>
                        <a:pt x="71" y="108"/>
                        <a:pt x="71" y="108"/>
                        <a:pt x="71" y="108"/>
                      </a:cubicBezTo>
                      <a:cubicBezTo>
                        <a:pt x="71" y="114"/>
                        <a:pt x="66" y="120"/>
                        <a:pt x="59" y="120"/>
                      </a:cubicBezTo>
                      <a:cubicBezTo>
                        <a:pt x="12" y="120"/>
                        <a:pt x="12" y="120"/>
                        <a:pt x="12" y="120"/>
                      </a:cubicBezTo>
                      <a:cubicBezTo>
                        <a:pt x="5" y="120"/>
                        <a:pt x="0" y="114"/>
                        <a:pt x="0" y="108"/>
                      </a:cubicBezTo>
                      <a:cubicBezTo>
                        <a:pt x="0" y="12"/>
                        <a:pt x="0" y="12"/>
                        <a:pt x="0" y="12"/>
                      </a:cubicBezTo>
                      <a:cubicBezTo>
                        <a:pt x="0" y="5"/>
                        <a:pt x="5" y="0"/>
                        <a:pt x="12" y="0"/>
                      </a:cubicBezTo>
                      <a:cubicBezTo>
                        <a:pt x="59" y="0"/>
                        <a:pt x="59" y="0"/>
                        <a:pt x="59" y="0"/>
                      </a:cubicBezTo>
                      <a:cubicBezTo>
                        <a:pt x="66" y="0"/>
                        <a:pt x="71" y="5"/>
                        <a:pt x="71" y="12"/>
                      </a:cubicBezTo>
                      <a:close/>
                    </a:path>
                  </a:pathLst>
                </a:custGeom>
                <a:solidFill>
                  <a:srgbClr val="FFFFFF"/>
                </a:solidFill>
                <a:ln w="9525">
                  <a:noFill/>
                  <a:round/>
                  <a:headEnd/>
                  <a:tailEnd/>
                </a:ln>
              </p:spPr>
              <p:txBody>
                <a:bodyPr anchor="ctr"/>
                <a:lstStyle/>
                <a:p>
                  <a:pPr algn="ctr"/>
                  <a:endParaRPr/>
                </a:p>
              </p:txBody>
            </p:sp>
            <p:sp>
              <p:nvSpPr>
                <p:cNvPr id="47" name="ïṣlîḑé"/>
                <p:cNvSpPr>
                  <a:spLocks/>
                </p:cNvSpPr>
                <p:nvPr/>
              </p:nvSpPr>
              <p:spPr bwMode="auto">
                <a:xfrm>
                  <a:off x="5855494" y="3505800"/>
                  <a:ext cx="133350" cy="133350"/>
                </a:xfrm>
                <a:custGeom>
                  <a:avLst/>
                  <a:gdLst/>
                  <a:ahLst/>
                  <a:cxnLst>
                    <a:cxn ang="0">
                      <a:pos x="25" y="0"/>
                    </a:cxn>
                    <a:cxn ang="0">
                      <a:pos x="51" y="25"/>
                    </a:cxn>
                    <a:cxn ang="0">
                      <a:pos x="25" y="51"/>
                    </a:cxn>
                    <a:cxn ang="0">
                      <a:pos x="0" y="25"/>
                    </a:cxn>
                    <a:cxn ang="0">
                      <a:pos x="25" y="0"/>
                    </a:cxn>
                    <a:cxn ang="0">
                      <a:pos x="25" y="5"/>
                    </a:cxn>
                    <a:cxn ang="0">
                      <a:pos x="46" y="25"/>
                    </a:cxn>
                    <a:cxn ang="0">
                      <a:pos x="25" y="46"/>
                    </a:cxn>
                    <a:cxn ang="0">
                      <a:pos x="5" y="25"/>
                    </a:cxn>
                    <a:cxn ang="0">
                      <a:pos x="25" y="5"/>
                    </a:cxn>
                    <a:cxn ang="0">
                      <a:pos x="25" y="10"/>
                    </a:cxn>
                    <a:cxn ang="0">
                      <a:pos x="41" y="25"/>
                    </a:cxn>
                    <a:cxn ang="0">
                      <a:pos x="25" y="41"/>
                    </a:cxn>
                    <a:cxn ang="0">
                      <a:pos x="10" y="25"/>
                    </a:cxn>
                    <a:cxn ang="0">
                      <a:pos x="25" y="10"/>
                    </a:cxn>
                    <a:cxn ang="0">
                      <a:pos x="25" y="15"/>
                    </a:cxn>
                    <a:cxn ang="0">
                      <a:pos x="36" y="25"/>
                    </a:cxn>
                    <a:cxn ang="0">
                      <a:pos x="25" y="36"/>
                    </a:cxn>
                    <a:cxn ang="0">
                      <a:pos x="15" y="25"/>
                    </a:cxn>
                    <a:cxn ang="0">
                      <a:pos x="25" y="15"/>
                    </a:cxn>
                    <a:cxn ang="0">
                      <a:pos x="25" y="20"/>
                    </a:cxn>
                    <a:cxn ang="0">
                      <a:pos x="31" y="25"/>
                    </a:cxn>
                    <a:cxn ang="0">
                      <a:pos x="25" y="31"/>
                    </a:cxn>
                    <a:cxn ang="0">
                      <a:pos x="20" y="25"/>
                    </a:cxn>
                    <a:cxn ang="0">
                      <a:pos x="25" y="20"/>
                    </a:cxn>
                  </a:cxnLst>
                  <a:rect l="0" t="0" r="r" b="b"/>
                  <a:pathLst>
                    <a:path w="51" h="51">
                      <a:moveTo>
                        <a:pt x="25" y="0"/>
                      </a:moveTo>
                      <a:cubicBezTo>
                        <a:pt x="39" y="0"/>
                        <a:pt x="51" y="12"/>
                        <a:pt x="51" y="25"/>
                      </a:cubicBezTo>
                      <a:cubicBezTo>
                        <a:pt x="51" y="39"/>
                        <a:pt x="39" y="51"/>
                        <a:pt x="25" y="51"/>
                      </a:cubicBezTo>
                      <a:cubicBezTo>
                        <a:pt x="12" y="51"/>
                        <a:pt x="0" y="39"/>
                        <a:pt x="0" y="25"/>
                      </a:cubicBezTo>
                      <a:cubicBezTo>
                        <a:pt x="0" y="12"/>
                        <a:pt x="12" y="0"/>
                        <a:pt x="25" y="0"/>
                      </a:cubicBezTo>
                      <a:close/>
                      <a:moveTo>
                        <a:pt x="25" y="5"/>
                      </a:moveTo>
                      <a:cubicBezTo>
                        <a:pt x="37" y="5"/>
                        <a:pt x="46" y="14"/>
                        <a:pt x="46" y="25"/>
                      </a:cubicBezTo>
                      <a:cubicBezTo>
                        <a:pt x="46" y="37"/>
                        <a:pt x="37" y="46"/>
                        <a:pt x="25" y="46"/>
                      </a:cubicBezTo>
                      <a:cubicBezTo>
                        <a:pt x="14" y="46"/>
                        <a:pt x="5" y="37"/>
                        <a:pt x="5" y="25"/>
                      </a:cubicBezTo>
                      <a:cubicBezTo>
                        <a:pt x="5" y="14"/>
                        <a:pt x="14" y="5"/>
                        <a:pt x="25" y="5"/>
                      </a:cubicBezTo>
                      <a:close/>
                      <a:moveTo>
                        <a:pt x="25" y="10"/>
                      </a:moveTo>
                      <a:cubicBezTo>
                        <a:pt x="34" y="10"/>
                        <a:pt x="41" y="17"/>
                        <a:pt x="41" y="25"/>
                      </a:cubicBezTo>
                      <a:cubicBezTo>
                        <a:pt x="41" y="34"/>
                        <a:pt x="34" y="41"/>
                        <a:pt x="25" y="41"/>
                      </a:cubicBezTo>
                      <a:cubicBezTo>
                        <a:pt x="17" y="41"/>
                        <a:pt x="10" y="34"/>
                        <a:pt x="10" y="25"/>
                      </a:cubicBezTo>
                      <a:cubicBezTo>
                        <a:pt x="10" y="17"/>
                        <a:pt x="17" y="10"/>
                        <a:pt x="25" y="10"/>
                      </a:cubicBezTo>
                      <a:close/>
                      <a:moveTo>
                        <a:pt x="25" y="15"/>
                      </a:moveTo>
                      <a:cubicBezTo>
                        <a:pt x="31" y="15"/>
                        <a:pt x="36" y="20"/>
                        <a:pt x="36" y="25"/>
                      </a:cubicBezTo>
                      <a:cubicBezTo>
                        <a:pt x="36" y="31"/>
                        <a:pt x="31" y="36"/>
                        <a:pt x="25" y="36"/>
                      </a:cubicBezTo>
                      <a:cubicBezTo>
                        <a:pt x="20" y="36"/>
                        <a:pt x="15" y="31"/>
                        <a:pt x="15" y="25"/>
                      </a:cubicBezTo>
                      <a:cubicBezTo>
                        <a:pt x="15" y="20"/>
                        <a:pt x="20" y="15"/>
                        <a:pt x="25" y="15"/>
                      </a:cubicBezTo>
                      <a:close/>
                      <a:moveTo>
                        <a:pt x="25" y="20"/>
                      </a:moveTo>
                      <a:cubicBezTo>
                        <a:pt x="28" y="20"/>
                        <a:pt x="31" y="22"/>
                        <a:pt x="31" y="25"/>
                      </a:cubicBezTo>
                      <a:cubicBezTo>
                        <a:pt x="31" y="28"/>
                        <a:pt x="28" y="31"/>
                        <a:pt x="25" y="31"/>
                      </a:cubicBezTo>
                      <a:cubicBezTo>
                        <a:pt x="22" y="31"/>
                        <a:pt x="20" y="28"/>
                        <a:pt x="20" y="25"/>
                      </a:cubicBezTo>
                      <a:cubicBezTo>
                        <a:pt x="20" y="22"/>
                        <a:pt x="22" y="20"/>
                        <a:pt x="25" y="20"/>
                      </a:cubicBezTo>
                      <a:close/>
                    </a:path>
                  </a:pathLst>
                </a:custGeom>
                <a:solidFill>
                  <a:srgbClr val="FFFFFF"/>
                </a:solidFill>
                <a:ln w="9525">
                  <a:noFill/>
                  <a:round/>
                  <a:headEnd/>
                  <a:tailEnd/>
                </a:ln>
              </p:spPr>
              <p:txBody>
                <a:bodyPr anchor="ctr"/>
                <a:lstStyle/>
                <a:p>
                  <a:pPr algn="ctr"/>
                  <a:endParaRPr/>
                </a:p>
              </p:txBody>
            </p:sp>
          </p:grpSp>
        </p:grpSp>
        <p:grpSp>
          <p:nvGrpSpPr>
            <p:cNvPr id="30" name="îṣḷíḑè"/>
            <p:cNvGrpSpPr/>
            <p:nvPr/>
          </p:nvGrpSpPr>
          <p:grpSpPr>
            <a:xfrm>
              <a:off x="4884459" y="4219191"/>
              <a:ext cx="639955" cy="641612"/>
              <a:chOff x="2913856" y="3275613"/>
              <a:chExt cx="612775" cy="614362"/>
            </a:xfrm>
          </p:grpSpPr>
          <p:sp>
            <p:nvSpPr>
              <p:cNvPr id="40" name="ïṥḷíḑè"/>
              <p:cNvSpPr>
                <a:spLocks/>
              </p:cNvSpPr>
              <p:nvPr/>
            </p:nvSpPr>
            <p:spPr bwMode="auto">
              <a:xfrm>
                <a:off x="2913856" y="3275613"/>
                <a:ext cx="612775" cy="614362"/>
              </a:xfrm>
              <a:prstGeom prst="ellipse">
                <a:avLst/>
              </a:prstGeom>
              <a:solidFill>
                <a:schemeClr val="bg1">
                  <a:lumMod val="85000"/>
                </a:schemeClr>
              </a:solidFill>
              <a:ln w="9525">
                <a:noFill/>
                <a:round/>
                <a:headEnd/>
                <a:tailEnd/>
              </a:ln>
            </p:spPr>
            <p:txBody>
              <a:bodyPr anchor="ctr"/>
              <a:lstStyle/>
              <a:p>
                <a:pPr algn="ctr"/>
                <a:endParaRPr/>
              </a:p>
            </p:txBody>
          </p:sp>
          <p:sp>
            <p:nvSpPr>
              <p:cNvPr id="41" name="îS1îḍè"/>
              <p:cNvSpPr>
                <a:spLocks/>
              </p:cNvSpPr>
              <p:nvPr/>
            </p:nvSpPr>
            <p:spPr bwMode="auto">
              <a:xfrm>
                <a:off x="2978944" y="3345463"/>
                <a:ext cx="482600" cy="481012"/>
              </a:xfrm>
              <a:custGeom>
                <a:avLst/>
                <a:gdLst/>
                <a:ahLst/>
                <a:cxnLst>
                  <a:cxn ang="0">
                    <a:pos x="92" y="0"/>
                  </a:cxn>
                  <a:cxn ang="0">
                    <a:pos x="102" y="1"/>
                  </a:cxn>
                  <a:cxn ang="0">
                    <a:pos x="159" y="30"/>
                  </a:cxn>
                  <a:cxn ang="0">
                    <a:pos x="165" y="37"/>
                  </a:cxn>
                  <a:cxn ang="0">
                    <a:pos x="182" y="105"/>
                  </a:cxn>
                  <a:cxn ang="0">
                    <a:pos x="180" y="113"/>
                  </a:cxn>
                  <a:cxn ang="0">
                    <a:pos x="139" y="168"/>
                  </a:cxn>
                  <a:cxn ang="0">
                    <a:pos x="131" y="173"/>
                  </a:cxn>
                  <a:cxn ang="0">
                    <a:pos x="65" y="177"/>
                  </a:cxn>
                  <a:cxn ang="0">
                    <a:pos x="57" y="174"/>
                  </a:cxn>
                  <a:cxn ang="0">
                    <a:pos x="9" y="126"/>
                  </a:cxn>
                  <a:cxn ang="0">
                    <a:pos x="6" y="118"/>
                  </a:cxn>
                  <a:cxn ang="0">
                    <a:pos x="9" y="56"/>
                  </a:cxn>
                  <a:cxn ang="0">
                    <a:pos x="13" y="48"/>
                  </a:cxn>
                  <a:cxn ang="0">
                    <a:pos x="65" y="4"/>
                  </a:cxn>
                  <a:cxn ang="0">
                    <a:pos x="92" y="0"/>
                  </a:cxn>
                </a:cxnLst>
                <a:rect l="0" t="0" r="r" b="b"/>
                <a:pathLst>
                  <a:path w="185" h="184">
                    <a:moveTo>
                      <a:pt x="92" y="0"/>
                    </a:moveTo>
                    <a:cubicBezTo>
                      <a:pt x="102" y="1"/>
                      <a:pt x="102" y="1"/>
                      <a:pt x="102" y="1"/>
                    </a:cubicBezTo>
                    <a:cubicBezTo>
                      <a:pt x="125" y="4"/>
                      <a:pt x="143" y="13"/>
                      <a:pt x="159" y="30"/>
                    </a:cubicBezTo>
                    <a:cubicBezTo>
                      <a:pt x="165" y="37"/>
                      <a:pt x="165" y="37"/>
                      <a:pt x="165" y="37"/>
                    </a:cubicBezTo>
                    <a:cubicBezTo>
                      <a:pt x="180" y="57"/>
                      <a:pt x="185" y="79"/>
                      <a:pt x="182" y="105"/>
                    </a:cubicBezTo>
                    <a:cubicBezTo>
                      <a:pt x="180" y="113"/>
                      <a:pt x="180" y="113"/>
                      <a:pt x="180" y="113"/>
                    </a:cubicBezTo>
                    <a:cubicBezTo>
                      <a:pt x="173" y="137"/>
                      <a:pt x="160" y="155"/>
                      <a:pt x="139" y="168"/>
                    </a:cubicBezTo>
                    <a:cubicBezTo>
                      <a:pt x="131" y="173"/>
                      <a:pt x="131" y="173"/>
                      <a:pt x="131" y="173"/>
                    </a:cubicBezTo>
                    <a:cubicBezTo>
                      <a:pt x="110" y="182"/>
                      <a:pt x="88" y="184"/>
                      <a:pt x="65" y="177"/>
                    </a:cubicBezTo>
                    <a:cubicBezTo>
                      <a:pt x="57" y="174"/>
                      <a:pt x="57" y="174"/>
                      <a:pt x="57" y="174"/>
                    </a:cubicBezTo>
                    <a:cubicBezTo>
                      <a:pt x="35" y="164"/>
                      <a:pt x="19" y="148"/>
                      <a:pt x="9" y="126"/>
                    </a:cubicBezTo>
                    <a:cubicBezTo>
                      <a:pt x="6" y="118"/>
                      <a:pt x="6" y="118"/>
                      <a:pt x="6" y="118"/>
                    </a:cubicBezTo>
                    <a:cubicBezTo>
                      <a:pt x="0" y="96"/>
                      <a:pt x="1" y="76"/>
                      <a:pt x="9" y="56"/>
                    </a:cubicBezTo>
                    <a:cubicBezTo>
                      <a:pt x="13" y="48"/>
                      <a:pt x="13" y="48"/>
                      <a:pt x="13" y="48"/>
                    </a:cubicBezTo>
                    <a:cubicBezTo>
                      <a:pt x="25" y="26"/>
                      <a:pt x="42" y="12"/>
                      <a:pt x="65" y="4"/>
                    </a:cubicBezTo>
                    <a:cubicBezTo>
                      <a:pt x="75" y="2"/>
                      <a:pt x="83" y="0"/>
                      <a:pt x="92" y="0"/>
                    </a:cubicBezTo>
                    <a:close/>
                  </a:path>
                </a:pathLst>
              </a:custGeom>
              <a:solidFill>
                <a:schemeClr val="accent4"/>
              </a:solidFill>
              <a:ln w="9525">
                <a:noFill/>
                <a:round/>
                <a:headEnd/>
                <a:tailEnd/>
              </a:ln>
            </p:spPr>
            <p:txBody>
              <a:bodyPr anchor="ctr"/>
              <a:lstStyle/>
              <a:p>
                <a:pPr algn="ctr"/>
                <a:endParaRPr/>
              </a:p>
            </p:txBody>
          </p:sp>
          <p:sp>
            <p:nvSpPr>
              <p:cNvPr id="42" name="îşlïde"/>
              <p:cNvSpPr>
                <a:spLocks/>
              </p:cNvSpPr>
              <p:nvPr/>
            </p:nvSpPr>
            <p:spPr bwMode="auto">
              <a:xfrm>
                <a:off x="3132931" y="3426425"/>
                <a:ext cx="174625" cy="314325"/>
              </a:xfrm>
              <a:custGeom>
                <a:avLst/>
                <a:gdLst/>
                <a:ahLst/>
                <a:cxnLst>
                  <a:cxn ang="0">
                    <a:pos x="33" y="67"/>
                  </a:cxn>
                  <a:cxn ang="0">
                    <a:pos x="12" y="57"/>
                  </a:cxn>
                  <a:cxn ang="0">
                    <a:pos x="21" y="61"/>
                  </a:cxn>
                  <a:cxn ang="0">
                    <a:pos x="10" y="61"/>
                  </a:cxn>
                  <a:cxn ang="0">
                    <a:pos x="48" y="57"/>
                  </a:cxn>
                  <a:cxn ang="0">
                    <a:pos x="57" y="61"/>
                  </a:cxn>
                  <a:cxn ang="0">
                    <a:pos x="46" y="61"/>
                  </a:cxn>
                  <a:cxn ang="0">
                    <a:pos x="46" y="105"/>
                  </a:cxn>
                  <a:cxn ang="0">
                    <a:pos x="57" y="110"/>
                  </a:cxn>
                  <a:cxn ang="0">
                    <a:pos x="44" y="110"/>
                  </a:cxn>
                  <a:cxn ang="0">
                    <a:pos x="29" y="105"/>
                  </a:cxn>
                  <a:cxn ang="0">
                    <a:pos x="40" y="110"/>
                  </a:cxn>
                  <a:cxn ang="0">
                    <a:pos x="27" y="110"/>
                  </a:cxn>
                  <a:cxn ang="0">
                    <a:pos x="12" y="105"/>
                  </a:cxn>
                  <a:cxn ang="0">
                    <a:pos x="23" y="110"/>
                  </a:cxn>
                  <a:cxn ang="0">
                    <a:pos x="10" y="110"/>
                  </a:cxn>
                  <a:cxn ang="0">
                    <a:pos x="46" y="71"/>
                  </a:cxn>
                  <a:cxn ang="0">
                    <a:pos x="57" y="76"/>
                  </a:cxn>
                  <a:cxn ang="0">
                    <a:pos x="44" y="76"/>
                  </a:cxn>
                  <a:cxn ang="0">
                    <a:pos x="29" y="71"/>
                  </a:cxn>
                  <a:cxn ang="0">
                    <a:pos x="40" y="76"/>
                  </a:cxn>
                  <a:cxn ang="0">
                    <a:pos x="27" y="76"/>
                  </a:cxn>
                  <a:cxn ang="0">
                    <a:pos x="12" y="71"/>
                  </a:cxn>
                  <a:cxn ang="0">
                    <a:pos x="23" y="76"/>
                  </a:cxn>
                  <a:cxn ang="0">
                    <a:pos x="10" y="76"/>
                  </a:cxn>
                  <a:cxn ang="0">
                    <a:pos x="29" y="3"/>
                  </a:cxn>
                  <a:cxn ang="0">
                    <a:pos x="40" y="5"/>
                  </a:cxn>
                  <a:cxn ang="0">
                    <a:pos x="27" y="5"/>
                  </a:cxn>
                  <a:cxn ang="0">
                    <a:pos x="10" y="10"/>
                  </a:cxn>
                  <a:cxn ang="0">
                    <a:pos x="60" y="44"/>
                  </a:cxn>
                  <a:cxn ang="0">
                    <a:pos x="6" y="44"/>
                  </a:cxn>
                  <a:cxn ang="0">
                    <a:pos x="5" y="0"/>
                  </a:cxn>
                  <a:cxn ang="0">
                    <a:pos x="67" y="114"/>
                  </a:cxn>
                  <a:cxn ang="0">
                    <a:pos x="0" y="114"/>
                  </a:cxn>
                  <a:cxn ang="0">
                    <a:pos x="46" y="94"/>
                  </a:cxn>
                  <a:cxn ang="0">
                    <a:pos x="57" y="98"/>
                  </a:cxn>
                  <a:cxn ang="0">
                    <a:pos x="44" y="98"/>
                  </a:cxn>
                  <a:cxn ang="0">
                    <a:pos x="29" y="94"/>
                  </a:cxn>
                  <a:cxn ang="0">
                    <a:pos x="40" y="98"/>
                  </a:cxn>
                  <a:cxn ang="0">
                    <a:pos x="27" y="98"/>
                  </a:cxn>
                  <a:cxn ang="0">
                    <a:pos x="12" y="94"/>
                  </a:cxn>
                  <a:cxn ang="0">
                    <a:pos x="23" y="98"/>
                  </a:cxn>
                  <a:cxn ang="0">
                    <a:pos x="10" y="98"/>
                  </a:cxn>
                  <a:cxn ang="0">
                    <a:pos x="46" y="83"/>
                  </a:cxn>
                  <a:cxn ang="0">
                    <a:pos x="57" y="87"/>
                  </a:cxn>
                  <a:cxn ang="0">
                    <a:pos x="44" y="87"/>
                  </a:cxn>
                  <a:cxn ang="0">
                    <a:pos x="29" y="83"/>
                  </a:cxn>
                  <a:cxn ang="0">
                    <a:pos x="40" y="87"/>
                  </a:cxn>
                  <a:cxn ang="0">
                    <a:pos x="27" y="87"/>
                  </a:cxn>
                  <a:cxn ang="0">
                    <a:pos x="12" y="83"/>
                  </a:cxn>
                  <a:cxn ang="0">
                    <a:pos x="23" y="87"/>
                  </a:cxn>
                  <a:cxn ang="0">
                    <a:pos x="10" y="87"/>
                  </a:cxn>
                </a:cxnLst>
                <a:rect l="0" t="0" r="r" b="b"/>
                <a:pathLst>
                  <a:path w="67" h="120">
                    <a:moveTo>
                      <a:pt x="33" y="54"/>
                    </a:moveTo>
                    <a:cubicBezTo>
                      <a:pt x="38" y="54"/>
                      <a:pt x="42" y="57"/>
                      <a:pt x="42" y="60"/>
                    </a:cubicBezTo>
                    <a:cubicBezTo>
                      <a:pt x="42" y="64"/>
                      <a:pt x="38" y="67"/>
                      <a:pt x="33" y="67"/>
                    </a:cubicBezTo>
                    <a:cubicBezTo>
                      <a:pt x="28" y="67"/>
                      <a:pt x="24" y="64"/>
                      <a:pt x="24" y="60"/>
                    </a:cubicBezTo>
                    <a:cubicBezTo>
                      <a:pt x="24" y="57"/>
                      <a:pt x="28" y="54"/>
                      <a:pt x="33" y="54"/>
                    </a:cubicBezTo>
                    <a:close/>
                    <a:moveTo>
                      <a:pt x="12" y="57"/>
                    </a:moveTo>
                    <a:cubicBezTo>
                      <a:pt x="15" y="57"/>
                      <a:pt x="16" y="57"/>
                      <a:pt x="18" y="57"/>
                    </a:cubicBezTo>
                    <a:cubicBezTo>
                      <a:pt x="20" y="57"/>
                      <a:pt x="21" y="58"/>
                      <a:pt x="21" y="59"/>
                    </a:cubicBezTo>
                    <a:cubicBezTo>
                      <a:pt x="21" y="60"/>
                      <a:pt x="21" y="60"/>
                      <a:pt x="21" y="61"/>
                    </a:cubicBezTo>
                    <a:cubicBezTo>
                      <a:pt x="21" y="62"/>
                      <a:pt x="20" y="64"/>
                      <a:pt x="18" y="64"/>
                    </a:cubicBezTo>
                    <a:cubicBezTo>
                      <a:pt x="16" y="64"/>
                      <a:pt x="15" y="64"/>
                      <a:pt x="12" y="64"/>
                    </a:cubicBezTo>
                    <a:cubicBezTo>
                      <a:pt x="11" y="64"/>
                      <a:pt x="10" y="62"/>
                      <a:pt x="10" y="61"/>
                    </a:cubicBezTo>
                    <a:cubicBezTo>
                      <a:pt x="10" y="60"/>
                      <a:pt x="10" y="60"/>
                      <a:pt x="10" y="59"/>
                    </a:cubicBezTo>
                    <a:cubicBezTo>
                      <a:pt x="10" y="58"/>
                      <a:pt x="11" y="57"/>
                      <a:pt x="12" y="57"/>
                    </a:cubicBezTo>
                    <a:close/>
                    <a:moveTo>
                      <a:pt x="48" y="57"/>
                    </a:moveTo>
                    <a:cubicBezTo>
                      <a:pt x="51" y="57"/>
                      <a:pt x="52" y="57"/>
                      <a:pt x="54" y="57"/>
                    </a:cubicBezTo>
                    <a:cubicBezTo>
                      <a:pt x="56" y="57"/>
                      <a:pt x="57" y="58"/>
                      <a:pt x="57" y="59"/>
                    </a:cubicBezTo>
                    <a:cubicBezTo>
                      <a:pt x="57" y="60"/>
                      <a:pt x="57" y="60"/>
                      <a:pt x="57" y="61"/>
                    </a:cubicBezTo>
                    <a:cubicBezTo>
                      <a:pt x="57" y="62"/>
                      <a:pt x="56" y="64"/>
                      <a:pt x="54" y="64"/>
                    </a:cubicBezTo>
                    <a:cubicBezTo>
                      <a:pt x="52" y="64"/>
                      <a:pt x="51" y="64"/>
                      <a:pt x="48" y="64"/>
                    </a:cubicBezTo>
                    <a:cubicBezTo>
                      <a:pt x="47" y="64"/>
                      <a:pt x="46" y="62"/>
                      <a:pt x="46" y="61"/>
                    </a:cubicBezTo>
                    <a:cubicBezTo>
                      <a:pt x="46" y="60"/>
                      <a:pt x="46" y="60"/>
                      <a:pt x="46" y="59"/>
                    </a:cubicBezTo>
                    <a:cubicBezTo>
                      <a:pt x="46" y="58"/>
                      <a:pt x="47" y="57"/>
                      <a:pt x="48" y="57"/>
                    </a:cubicBezTo>
                    <a:close/>
                    <a:moveTo>
                      <a:pt x="46" y="105"/>
                    </a:moveTo>
                    <a:cubicBezTo>
                      <a:pt x="54" y="105"/>
                      <a:pt x="54" y="105"/>
                      <a:pt x="54" y="105"/>
                    </a:cubicBezTo>
                    <a:cubicBezTo>
                      <a:pt x="56" y="105"/>
                      <a:pt x="57" y="107"/>
                      <a:pt x="57" y="108"/>
                    </a:cubicBezTo>
                    <a:cubicBezTo>
                      <a:pt x="57" y="110"/>
                      <a:pt x="57" y="110"/>
                      <a:pt x="57" y="110"/>
                    </a:cubicBezTo>
                    <a:cubicBezTo>
                      <a:pt x="57" y="111"/>
                      <a:pt x="56" y="112"/>
                      <a:pt x="54" y="112"/>
                    </a:cubicBezTo>
                    <a:cubicBezTo>
                      <a:pt x="46" y="112"/>
                      <a:pt x="46" y="112"/>
                      <a:pt x="46" y="112"/>
                    </a:cubicBezTo>
                    <a:cubicBezTo>
                      <a:pt x="45" y="112"/>
                      <a:pt x="44" y="111"/>
                      <a:pt x="44" y="110"/>
                    </a:cubicBezTo>
                    <a:cubicBezTo>
                      <a:pt x="44" y="108"/>
                      <a:pt x="44" y="108"/>
                      <a:pt x="44" y="108"/>
                    </a:cubicBezTo>
                    <a:cubicBezTo>
                      <a:pt x="44" y="107"/>
                      <a:pt x="45" y="105"/>
                      <a:pt x="46" y="105"/>
                    </a:cubicBezTo>
                    <a:close/>
                    <a:moveTo>
                      <a:pt x="29" y="105"/>
                    </a:moveTo>
                    <a:cubicBezTo>
                      <a:pt x="32" y="105"/>
                      <a:pt x="35" y="105"/>
                      <a:pt x="37" y="105"/>
                    </a:cubicBezTo>
                    <a:cubicBezTo>
                      <a:pt x="39" y="105"/>
                      <a:pt x="40" y="107"/>
                      <a:pt x="40" y="108"/>
                    </a:cubicBezTo>
                    <a:cubicBezTo>
                      <a:pt x="40" y="109"/>
                      <a:pt x="40" y="109"/>
                      <a:pt x="40" y="110"/>
                    </a:cubicBezTo>
                    <a:cubicBezTo>
                      <a:pt x="40" y="111"/>
                      <a:pt x="39" y="112"/>
                      <a:pt x="37" y="112"/>
                    </a:cubicBezTo>
                    <a:cubicBezTo>
                      <a:pt x="35" y="112"/>
                      <a:pt x="32" y="112"/>
                      <a:pt x="29" y="112"/>
                    </a:cubicBezTo>
                    <a:cubicBezTo>
                      <a:pt x="28" y="112"/>
                      <a:pt x="27" y="111"/>
                      <a:pt x="27" y="110"/>
                    </a:cubicBezTo>
                    <a:cubicBezTo>
                      <a:pt x="27" y="109"/>
                      <a:pt x="27" y="109"/>
                      <a:pt x="27" y="108"/>
                    </a:cubicBezTo>
                    <a:cubicBezTo>
                      <a:pt x="27" y="107"/>
                      <a:pt x="28" y="105"/>
                      <a:pt x="29" y="105"/>
                    </a:cubicBezTo>
                    <a:close/>
                    <a:moveTo>
                      <a:pt x="12" y="105"/>
                    </a:moveTo>
                    <a:cubicBezTo>
                      <a:pt x="20" y="105"/>
                      <a:pt x="20" y="105"/>
                      <a:pt x="20" y="105"/>
                    </a:cubicBezTo>
                    <a:cubicBezTo>
                      <a:pt x="22" y="105"/>
                      <a:pt x="23" y="107"/>
                      <a:pt x="23" y="108"/>
                    </a:cubicBezTo>
                    <a:cubicBezTo>
                      <a:pt x="23" y="110"/>
                      <a:pt x="23" y="110"/>
                      <a:pt x="23" y="110"/>
                    </a:cubicBezTo>
                    <a:cubicBezTo>
                      <a:pt x="23" y="111"/>
                      <a:pt x="22" y="112"/>
                      <a:pt x="20" y="112"/>
                    </a:cubicBezTo>
                    <a:cubicBezTo>
                      <a:pt x="12" y="112"/>
                      <a:pt x="12" y="112"/>
                      <a:pt x="12" y="112"/>
                    </a:cubicBezTo>
                    <a:cubicBezTo>
                      <a:pt x="11" y="112"/>
                      <a:pt x="10" y="111"/>
                      <a:pt x="10" y="110"/>
                    </a:cubicBezTo>
                    <a:cubicBezTo>
                      <a:pt x="10" y="108"/>
                      <a:pt x="10" y="108"/>
                      <a:pt x="10" y="108"/>
                    </a:cubicBezTo>
                    <a:cubicBezTo>
                      <a:pt x="10" y="107"/>
                      <a:pt x="11" y="105"/>
                      <a:pt x="12" y="105"/>
                    </a:cubicBezTo>
                    <a:close/>
                    <a:moveTo>
                      <a:pt x="46" y="71"/>
                    </a:moveTo>
                    <a:cubicBezTo>
                      <a:pt x="54" y="71"/>
                      <a:pt x="54" y="71"/>
                      <a:pt x="54" y="71"/>
                    </a:cubicBezTo>
                    <a:cubicBezTo>
                      <a:pt x="56" y="71"/>
                      <a:pt x="57" y="72"/>
                      <a:pt x="57" y="74"/>
                    </a:cubicBezTo>
                    <a:cubicBezTo>
                      <a:pt x="57" y="76"/>
                      <a:pt x="57" y="76"/>
                      <a:pt x="57" y="76"/>
                    </a:cubicBezTo>
                    <a:cubicBezTo>
                      <a:pt x="57" y="77"/>
                      <a:pt x="56" y="78"/>
                      <a:pt x="54" y="78"/>
                    </a:cubicBezTo>
                    <a:cubicBezTo>
                      <a:pt x="46" y="78"/>
                      <a:pt x="46" y="78"/>
                      <a:pt x="46" y="78"/>
                    </a:cubicBezTo>
                    <a:cubicBezTo>
                      <a:pt x="45" y="78"/>
                      <a:pt x="44" y="77"/>
                      <a:pt x="44" y="76"/>
                    </a:cubicBezTo>
                    <a:cubicBezTo>
                      <a:pt x="44" y="74"/>
                      <a:pt x="44" y="74"/>
                      <a:pt x="44" y="74"/>
                    </a:cubicBezTo>
                    <a:cubicBezTo>
                      <a:pt x="44" y="72"/>
                      <a:pt x="45" y="71"/>
                      <a:pt x="46" y="71"/>
                    </a:cubicBezTo>
                    <a:close/>
                    <a:moveTo>
                      <a:pt x="29" y="71"/>
                    </a:moveTo>
                    <a:cubicBezTo>
                      <a:pt x="32" y="71"/>
                      <a:pt x="35" y="71"/>
                      <a:pt x="37" y="71"/>
                    </a:cubicBezTo>
                    <a:cubicBezTo>
                      <a:pt x="39" y="71"/>
                      <a:pt x="40" y="72"/>
                      <a:pt x="40" y="74"/>
                    </a:cubicBezTo>
                    <a:cubicBezTo>
                      <a:pt x="40" y="75"/>
                      <a:pt x="40" y="74"/>
                      <a:pt x="40" y="76"/>
                    </a:cubicBezTo>
                    <a:cubicBezTo>
                      <a:pt x="40" y="77"/>
                      <a:pt x="39" y="78"/>
                      <a:pt x="37" y="78"/>
                    </a:cubicBezTo>
                    <a:cubicBezTo>
                      <a:pt x="35" y="78"/>
                      <a:pt x="32" y="78"/>
                      <a:pt x="29" y="78"/>
                    </a:cubicBezTo>
                    <a:cubicBezTo>
                      <a:pt x="28" y="78"/>
                      <a:pt x="27" y="77"/>
                      <a:pt x="27" y="76"/>
                    </a:cubicBezTo>
                    <a:cubicBezTo>
                      <a:pt x="27" y="74"/>
                      <a:pt x="27" y="75"/>
                      <a:pt x="27" y="74"/>
                    </a:cubicBezTo>
                    <a:cubicBezTo>
                      <a:pt x="27" y="72"/>
                      <a:pt x="28" y="71"/>
                      <a:pt x="29" y="71"/>
                    </a:cubicBezTo>
                    <a:close/>
                    <a:moveTo>
                      <a:pt x="12" y="71"/>
                    </a:moveTo>
                    <a:cubicBezTo>
                      <a:pt x="20" y="71"/>
                      <a:pt x="20" y="71"/>
                      <a:pt x="20" y="71"/>
                    </a:cubicBezTo>
                    <a:cubicBezTo>
                      <a:pt x="22" y="71"/>
                      <a:pt x="23" y="72"/>
                      <a:pt x="23" y="74"/>
                    </a:cubicBezTo>
                    <a:cubicBezTo>
                      <a:pt x="23" y="76"/>
                      <a:pt x="23" y="76"/>
                      <a:pt x="23" y="76"/>
                    </a:cubicBezTo>
                    <a:cubicBezTo>
                      <a:pt x="23" y="77"/>
                      <a:pt x="22" y="78"/>
                      <a:pt x="20" y="78"/>
                    </a:cubicBezTo>
                    <a:cubicBezTo>
                      <a:pt x="12" y="78"/>
                      <a:pt x="12" y="78"/>
                      <a:pt x="12" y="78"/>
                    </a:cubicBezTo>
                    <a:cubicBezTo>
                      <a:pt x="11" y="78"/>
                      <a:pt x="10" y="77"/>
                      <a:pt x="10" y="76"/>
                    </a:cubicBezTo>
                    <a:cubicBezTo>
                      <a:pt x="10" y="74"/>
                      <a:pt x="10" y="74"/>
                      <a:pt x="10" y="74"/>
                    </a:cubicBezTo>
                    <a:cubicBezTo>
                      <a:pt x="10" y="72"/>
                      <a:pt x="11" y="71"/>
                      <a:pt x="12" y="71"/>
                    </a:cubicBezTo>
                    <a:close/>
                    <a:moveTo>
                      <a:pt x="29" y="3"/>
                    </a:moveTo>
                    <a:cubicBezTo>
                      <a:pt x="38" y="3"/>
                      <a:pt x="38" y="3"/>
                      <a:pt x="38" y="3"/>
                    </a:cubicBezTo>
                    <a:cubicBezTo>
                      <a:pt x="39" y="3"/>
                      <a:pt x="40" y="4"/>
                      <a:pt x="40" y="5"/>
                    </a:cubicBezTo>
                    <a:cubicBezTo>
                      <a:pt x="40" y="5"/>
                      <a:pt x="40" y="5"/>
                      <a:pt x="40" y="5"/>
                    </a:cubicBezTo>
                    <a:cubicBezTo>
                      <a:pt x="40" y="6"/>
                      <a:pt x="39" y="7"/>
                      <a:pt x="38" y="7"/>
                    </a:cubicBezTo>
                    <a:cubicBezTo>
                      <a:pt x="29" y="7"/>
                      <a:pt x="29" y="7"/>
                      <a:pt x="29" y="7"/>
                    </a:cubicBezTo>
                    <a:cubicBezTo>
                      <a:pt x="28" y="7"/>
                      <a:pt x="27" y="6"/>
                      <a:pt x="27" y="5"/>
                    </a:cubicBezTo>
                    <a:cubicBezTo>
                      <a:pt x="27" y="5"/>
                      <a:pt x="27" y="5"/>
                      <a:pt x="27" y="5"/>
                    </a:cubicBezTo>
                    <a:cubicBezTo>
                      <a:pt x="27" y="4"/>
                      <a:pt x="28" y="3"/>
                      <a:pt x="29" y="3"/>
                    </a:cubicBezTo>
                    <a:close/>
                    <a:moveTo>
                      <a:pt x="10" y="10"/>
                    </a:moveTo>
                    <a:cubicBezTo>
                      <a:pt x="56" y="10"/>
                      <a:pt x="56" y="10"/>
                      <a:pt x="56" y="10"/>
                    </a:cubicBezTo>
                    <a:cubicBezTo>
                      <a:pt x="58" y="10"/>
                      <a:pt x="60" y="12"/>
                      <a:pt x="60" y="14"/>
                    </a:cubicBezTo>
                    <a:cubicBezTo>
                      <a:pt x="60" y="44"/>
                      <a:pt x="60" y="44"/>
                      <a:pt x="60" y="44"/>
                    </a:cubicBezTo>
                    <a:cubicBezTo>
                      <a:pt x="60" y="46"/>
                      <a:pt x="58" y="48"/>
                      <a:pt x="56" y="48"/>
                    </a:cubicBezTo>
                    <a:cubicBezTo>
                      <a:pt x="10" y="48"/>
                      <a:pt x="10" y="48"/>
                      <a:pt x="10" y="48"/>
                    </a:cubicBezTo>
                    <a:cubicBezTo>
                      <a:pt x="8" y="48"/>
                      <a:pt x="6" y="46"/>
                      <a:pt x="6" y="44"/>
                    </a:cubicBezTo>
                    <a:cubicBezTo>
                      <a:pt x="6" y="14"/>
                      <a:pt x="6" y="14"/>
                      <a:pt x="6" y="14"/>
                    </a:cubicBezTo>
                    <a:cubicBezTo>
                      <a:pt x="6" y="12"/>
                      <a:pt x="8" y="10"/>
                      <a:pt x="10" y="10"/>
                    </a:cubicBezTo>
                    <a:close/>
                    <a:moveTo>
                      <a:pt x="5" y="0"/>
                    </a:moveTo>
                    <a:cubicBezTo>
                      <a:pt x="62" y="0"/>
                      <a:pt x="62" y="0"/>
                      <a:pt x="62" y="0"/>
                    </a:cubicBezTo>
                    <a:cubicBezTo>
                      <a:pt x="64" y="0"/>
                      <a:pt x="67" y="2"/>
                      <a:pt x="67" y="5"/>
                    </a:cubicBezTo>
                    <a:cubicBezTo>
                      <a:pt x="67" y="114"/>
                      <a:pt x="67" y="114"/>
                      <a:pt x="67" y="114"/>
                    </a:cubicBezTo>
                    <a:cubicBezTo>
                      <a:pt x="67" y="117"/>
                      <a:pt x="64" y="120"/>
                      <a:pt x="62" y="120"/>
                    </a:cubicBezTo>
                    <a:cubicBezTo>
                      <a:pt x="5" y="120"/>
                      <a:pt x="5" y="120"/>
                      <a:pt x="5" y="120"/>
                    </a:cubicBezTo>
                    <a:cubicBezTo>
                      <a:pt x="2" y="120"/>
                      <a:pt x="0" y="117"/>
                      <a:pt x="0" y="114"/>
                    </a:cubicBezTo>
                    <a:cubicBezTo>
                      <a:pt x="0" y="5"/>
                      <a:pt x="0" y="5"/>
                      <a:pt x="0" y="5"/>
                    </a:cubicBezTo>
                    <a:cubicBezTo>
                      <a:pt x="0" y="2"/>
                      <a:pt x="2" y="0"/>
                      <a:pt x="5" y="0"/>
                    </a:cubicBezTo>
                    <a:close/>
                    <a:moveTo>
                      <a:pt x="46" y="94"/>
                    </a:moveTo>
                    <a:cubicBezTo>
                      <a:pt x="49" y="94"/>
                      <a:pt x="52" y="94"/>
                      <a:pt x="54" y="94"/>
                    </a:cubicBezTo>
                    <a:cubicBezTo>
                      <a:pt x="56" y="94"/>
                      <a:pt x="57" y="95"/>
                      <a:pt x="57" y="96"/>
                    </a:cubicBezTo>
                    <a:cubicBezTo>
                      <a:pt x="57" y="97"/>
                      <a:pt x="57" y="98"/>
                      <a:pt x="57" y="98"/>
                    </a:cubicBezTo>
                    <a:cubicBezTo>
                      <a:pt x="57" y="100"/>
                      <a:pt x="56" y="101"/>
                      <a:pt x="54" y="101"/>
                    </a:cubicBezTo>
                    <a:cubicBezTo>
                      <a:pt x="52" y="101"/>
                      <a:pt x="49" y="101"/>
                      <a:pt x="46" y="101"/>
                    </a:cubicBezTo>
                    <a:cubicBezTo>
                      <a:pt x="45" y="101"/>
                      <a:pt x="44" y="100"/>
                      <a:pt x="44" y="98"/>
                    </a:cubicBezTo>
                    <a:cubicBezTo>
                      <a:pt x="44" y="98"/>
                      <a:pt x="44" y="97"/>
                      <a:pt x="44" y="96"/>
                    </a:cubicBezTo>
                    <a:cubicBezTo>
                      <a:pt x="44" y="95"/>
                      <a:pt x="45" y="94"/>
                      <a:pt x="46" y="94"/>
                    </a:cubicBezTo>
                    <a:close/>
                    <a:moveTo>
                      <a:pt x="29" y="94"/>
                    </a:moveTo>
                    <a:cubicBezTo>
                      <a:pt x="32" y="94"/>
                      <a:pt x="35" y="94"/>
                      <a:pt x="37" y="94"/>
                    </a:cubicBezTo>
                    <a:cubicBezTo>
                      <a:pt x="39" y="94"/>
                      <a:pt x="40" y="95"/>
                      <a:pt x="40" y="96"/>
                    </a:cubicBezTo>
                    <a:cubicBezTo>
                      <a:pt x="40" y="98"/>
                      <a:pt x="40" y="97"/>
                      <a:pt x="40" y="98"/>
                    </a:cubicBezTo>
                    <a:cubicBezTo>
                      <a:pt x="40" y="100"/>
                      <a:pt x="39" y="101"/>
                      <a:pt x="37" y="101"/>
                    </a:cubicBezTo>
                    <a:cubicBezTo>
                      <a:pt x="35" y="101"/>
                      <a:pt x="32" y="101"/>
                      <a:pt x="29" y="101"/>
                    </a:cubicBezTo>
                    <a:cubicBezTo>
                      <a:pt x="28" y="101"/>
                      <a:pt x="27" y="100"/>
                      <a:pt x="27" y="98"/>
                    </a:cubicBezTo>
                    <a:cubicBezTo>
                      <a:pt x="27" y="97"/>
                      <a:pt x="27" y="98"/>
                      <a:pt x="27" y="96"/>
                    </a:cubicBezTo>
                    <a:cubicBezTo>
                      <a:pt x="27" y="95"/>
                      <a:pt x="28" y="94"/>
                      <a:pt x="29" y="94"/>
                    </a:cubicBezTo>
                    <a:close/>
                    <a:moveTo>
                      <a:pt x="12" y="94"/>
                    </a:moveTo>
                    <a:cubicBezTo>
                      <a:pt x="15" y="94"/>
                      <a:pt x="18" y="94"/>
                      <a:pt x="20" y="94"/>
                    </a:cubicBezTo>
                    <a:cubicBezTo>
                      <a:pt x="22" y="94"/>
                      <a:pt x="23" y="95"/>
                      <a:pt x="23" y="96"/>
                    </a:cubicBezTo>
                    <a:cubicBezTo>
                      <a:pt x="23" y="97"/>
                      <a:pt x="23" y="98"/>
                      <a:pt x="23" y="98"/>
                    </a:cubicBezTo>
                    <a:cubicBezTo>
                      <a:pt x="23" y="100"/>
                      <a:pt x="22" y="101"/>
                      <a:pt x="20" y="101"/>
                    </a:cubicBezTo>
                    <a:cubicBezTo>
                      <a:pt x="18" y="101"/>
                      <a:pt x="15" y="101"/>
                      <a:pt x="12" y="101"/>
                    </a:cubicBezTo>
                    <a:cubicBezTo>
                      <a:pt x="11" y="101"/>
                      <a:pt x="10" y="100"/>
                      <a:pt x="10" y="98"/>
                    </a:cubicBezTo>
                    <a:cubicBezTo>
                      <a:pt x="10" y="98"/>
                      <a:pt x="10" y="97"/>
                      <a:pt x="10" y="96"/>
                    </a:cubicBezTo>
                    <a:cubicBezTo>
                      <a:pt x="10" y="95"/>
                      <a:pt x="11" y="94"/>
                      <a:pt x="12" y="94"/>
                    </a:cubicBezTo>
                    <a:close/>
                    <a:moveTo>
                      <a:pt x="46" y="83"/>
                    </a:moveTo>
                    <a:cubicBezTo>
                      <a:pt x="49" y="83"/>
                      <a:pt x="52" y="83"/>
                      <a:pt x="54" y="83"/>
                    </a:cubicBezTo>
                    <a:cubicBezTo>
                      <a:pt x="56" y="83"/>
                      <a:pt x="57" y="84"/>
                      <a:pt x="57" y="85"/>
                    </a:cubicBezTo>
                    <a:cubicBezTo>
                      <a:pt x="57" y="86"/>
                      <a:pt x="57" y="86"/>
                      <a:pt x="57" y="87"/>
                    </a:cubicBezTo>
                    <a:cubicBezTo>
                      <a:pt x="57" y="88"/>
                      <a:pt x="56" y="89"/>
                      <a:pt x="54" y="89"/>
                    </a:cubicBezTo>
                    <a:cubicBezTo>
                      <a:pt x="52" y="89"/>
                      <a:pt x="49" y="89"/>
                      <a:pt x="46" y="89"/>
                    </a:cubicBezTo>
                    <a:cubicBezTo>
                      <a:pt x="45" y="89"/>
                      <a:pt x="44" y="88"/>
                      <a:pt x="44" y="87"/>
                    </a:cubicBezTo>
                    <a:cubicBezTo>
                      <a:pt x="44" y="86"/>
                      <a:pt x="44" y="86"/>
                      <a:pt x="44" y="85"/>
                    </a:cubicBezTo>
                    <a:cubicBezTo>
                      <a:pt x="44" y="84"/>
                      <a:pt x="45" y="83"/>
                      <a:pt x="46" y="83"/>
                    </a:cubicBezTo>
                    <a:close/>
                    <a:moveTo>
                      <a:pt x="29" y="83"/>
                    </a:moveTo>
                    <a:cubicBezTo>
                      <a:pt x="32" y="83"/>
                      <a:pt x="35" y="83"/>
                      <a:pt x="37" y="83"/>
                    </a:cubicBezTo>
                    <a:cubicBezTo>
                      <a:pt x="39" y="83"/>
                      <a:pt x="40" y="84"/>
                      <a:pt x="40" y="85"/>
                    </a:cubicBezTo>
                    <a:cubicBezTo>
                      <a:pt x="40" y="86"/>
                      <a:pt x="40" y="86"/>
                      <a:pt x="40" y="87"/>
                    </a:cubicBezTo>
                    <a:cubicBezTo>
                      <a:pt x="40" y="88"/>
                      <a:pt x="39" y="89"/>
                      <a:pt x="37" y="89"/>
                    </a:cubicBezTo>
                    <a:cubicBezTo>
                      <a:pt x="35" y="89"/>
                      <a:pt x="32" y="89"/>
                      <a:pt x="29" y="89"/>
                    </a:cubicBezTo>
                    <a:cubicBezTo>
                      <a:pt x="28" y="89"/>
                      <a:pt x="27" y="88"/>
                      <a:pt x="27" y="87"/>
                    </a:cubicBezTo>
                    <a:cubicBezTo>
                      <a:pt x="27" y="86"/>
                      <a:pt x="27" y="86"/>
                      <a:pt x="27" y="85"/>
                    </a:cubicBezTo>
                    <a:cubicBezTo>
                      <a:pt x="27" y="84"/>
                      <a:pt x="28" y="83"/>
                      <a:pt x="29" y="83"/>
                    </a:cubicBezTo>
                    <a:close/>
                    <a:moveTo>
                      <a:pt x="12" y="83"/>
                    </a:moveTo>
                    <a:cubicBezTo>
                      <a:pt x="15" y="83"/>
                      <a:pt x="18" y="83"/>
                      <a:pt x="20" y="83"/>
                    </a:cubicBezTo>
                    <a:cubicBezTo>
                      <a:pt x="22" y="83"/>
                      <a:pt x="23" y="84"/>
                      <a:pt x="23" y="85"/>
                    </a:cubicBezTo>
                    <a:cubicBezTo>
                      <a:pt x="23" y="86"/>
                      <a:pt x="23" y="86"/>
                      <a:pt x="23" y="87"/>
                    </a:cubicBezTo>
                    <a:cubicBezTo>
                      <a:pt x="23" y="88"/>
                      <a:pt x="22" y="89"/>
                      <a:pt x="20" y="89"/>
                    </a:cubicBezTo>
                    <a:cubicBezTo>
                      <a:pt x="18" y="89"/>
                      <a:pt x="15" y="89"/>
                      <a:pt x="12" y="89"/>
                    </a:cubicBezTo>
                    <a:cubicBezTo>
                      <a:pt x="11" y="89"/>
                      <a:pt x="10" y="88"/>
                      <a:pt x="10" y="87"/>
                    </a:cubicBezTo>
                    <a:cubicBezTo>
                      <a:pt x="10" y="86"/>
                      <a:pt x="10" y="86"/>
                      <a:pt x="10" y="85"/>
                    </a:cubicBezTo>
                    <a:cubicBezTo>
                      <a:pt x="10" y="84"/>
                      <a:pt x="11" y="83"/>
                      <a:pt x="12" y="83"/>
                    </a:cubicBezTo>
                    <a:close/>
                  </a:path>
                </a:pathLst>
              </a:custGeom>
              <a:solidFill>
                <a:srgbClr val="FFFFFF"/>
              </a:solidFill>
              <a:ln w="9525">
                <a:noFill/>
                <a:round/>
                <a:headEnd/>
                <a:tailEnd/>
              </a:ln>
            </p:spPr>
            <p:txBody>
              <a:bodyPr anchor="ctr"/>
              <a:lstStyle/>
              <a:p>
                <a:pPr algn="ctr"/>
                <a:endParaRPr/>
              </a:p>
            </p:txBody>
          </p:sp>
        </p:grpSp>
        <p:grpSp>
          <p:nvGrpSpPr>
            <p:cNvPr id="31" name="iśḷíḓé"/>
            <p:cNvGrpSpPr/>
            <p:nvPr/>
          </p:nvGrpSpPr>
          <p:grpSpPr>
            <a:xfrm>
              <a:off x="7237039" y="4877382"/>
              <a:ext cx="638298" cy="638296"/>
              <a:chOff x="5166519" y="3905850"/>
              <a:chExt cx="611188" cy="611187"/>
            </a:xfrm>
          </p:grpSpPr>
          <p:sp>
            <p:nvSpPr>
              <p:cNvPr id="37" name="iṣļïďé"/>
              <p:cNvSpPr>
                <a:spLocks/>
              </p:cNvSpPr>
              <p:nvPr/>
            </p:nvSpPr>
            <p:spPr bwMode="auto">
              <a:xfrm>
                <a:off x="5166519" y="3905850"/>
                <a:ext cx="611188" cy="611187"/>
              </a:xfrm>
              <a:prstGeom prst="ellipse">
                <a:avLst/>
              </a:prstGeom>
              <a:solidFill>
                <a:schemeClr val="bg1">
                  <a:lumMod val="85000"/>
                </a:schemeClr>
              </a:solidFill>
              <a:ln w="9525">
                <a:noFill/>
                <a:round/>
                <a:headEnd/>
                <a:tailEnd/>
              </a:ln>
            </p:spPr>
            <p:txBody>
              <a:bodyPr anchor="ctr"/>
              <a:lstStyle/>
              <a:p>
                <a:pPr algn="ctr"/>
                <a:endParaRPr/>
              </a:p>
            </p:txBody>
          </p:sp>
          <p:sp>
            <p:nvSpPr>
              <p:cNvPr id="38" name="ïṩliḓê"/>
              <p:cNvSpPr>
                <a:spLocks/>
              </p:cNvSpPr>
              <p:nvPr/>
            </p:nvSpPr>
            <p:spPr bwMode="auto">
              <a:xfrm>
                <a:off x="5230019" y="3972525"/>
                <a:ext cx="485775" cy="481012"/>
              </a:xfrm>
              <a:custGeom>
                <a:avLst/>
                <a:gdLst/>
                <a:ahLst/>
                <a:cxnLst>
                  <a:cxn ang="0">
                    <a:pos x="93" y="0"/>
                  </a:cxn>
                  <a:cxn ang="0">
                    <a:pos x="102" y="1"/>
                  </a:cxn>
                  <a:cxn ang="0">
                    <a:pos x="160" y="30"/>
                  </a:cxn>
                  <a:cxn ang="0">
                    <a:pos x="166" y="37"/>
                  </a:cxn>
                  <a:cxn ang="0">
                    <a:pos x="183" y="105"/>
                  </a:cxn>
                  <a:cxn ang="0">
                    <a:pos x="181" y="114"/>
                  </a:cxn>
                  <a:cxn ang="0">
                    <a:pos x="140" y="169"/>
                  </a:cxn>
                  <a:cxn ang="0">
                    <a:pos x="132" y="173"/>
                  </a:cxn>
                  <a:cxn ang="0">
                    <a:pos x="66" y="178"/>
                  </a:cxn>
                  <a:cxn ang="0">
                    <a:pos x="58" y="175"/>
                  </a:cxn>
                  <a:cxn ang="0">
                    <a:pos x="9" y="126"/>
                  </a:cxn>
                  <a:cxn ang="0">
                    <a:pos x="6" y="118"/>
                  </a:cxn>
                  <a:cxn ang="0">
                    <a:pos x="9" y="56"/>
                  </a:cxn>
                  <a:cxn ang="0">
                    <a:pos x="13" y="48"/>
                  </a:cxn>
                  <a:cxn ang="0">
                    <a:pos x="66" y="5"/>
                  </a:cxn>
                  <a:cxn ang="0">
                    <a:pos x="93" y="0"/>
                  </a:cxn>
                </a:cxnLst>
                <a:rect l="0" t="0" r="r" b="b"/>
                <a:pathLst>
                  <a:path w="186" h="184">
                    <a:moveTo>
                      <a:pt x="93" y="0"/>
                    </a:moveTo>
                    <a:cubicBezTo>
                      <a:pt x="102" y="1"/>
                      <a:pt x="102" y="1"/>
                      <a:pt x="102" y="1"/>
                    </a:cubicBezTo>
                    <a:cubicBezTo>
                      <a:pt x="125" y="4"/>
                      <a:pt x="144" y="13"/>
                      <a:pt x="160" y="30"/>
                    </a:cubicBezTo>
                    <a:cubicBezTo>
                      <a:pt x="166" y="37"/>
                      <a:pt x="166" y="37"/>
                      <a:pt x="166" y="37"/>
                    </a:cubicBezTo>
                    <a:cubicBezTo>
                      <a:pt x="180" y="58"/>
                      <a:pt x="186" y="80"/>
                      <a:pt x="183" y="105"/>
                    </a:cubicBezTo>
                    <a:cubicBezTo>
                      <a:pt x="181" y="114"/>
                      <a:pt x="181" y="114"/>
                      <a:pt x="181" y="114"/>
                    </a:cubicBezTo>
                    <a:cubicBezTo>
                      <a:pt x="174" y="138"/>
                      <a:pt x="161" y="155"/>
                      <a:pt x="140" y="169"/>
                    </a:cubicBezTo>
                    <a:cubicBezTo>
                      <a:pt x="132" y="173"/>
                      <a:pt x="132" y="173"/>
                      <a:pt x="132" y="173"/>
                    </a:cubicBezTo>
                    <a:cubicBezTo>
                      <a:pt x="110" y="183"/>
                      <a:pt x="89" y="184"/>
                      <a:pt x="66" y="178"/>
                    </a:cubicBezTo>
                    <a:cubicBezTo>
                      <a:pt x="58" y="175"/>
                      <a:pt x="58" y="175"/>
                      <a:pt x="58" y="175"/>
                    </a:cubicBezTo>
                    <a:cubicBezTo>
                      <a:pt x="35" y="165"/>
                      <a:pt x="20" y="149"/>
                      <a:pt x="9" y="126"/>
                    </a:cubicBezTo>
                    <a:cubicBezTo>
                      <a:pt x="6" y="118"/>
                      <a:pt x="6" y="118"/>
                      <a:pt x="6" y="118"/>
                    </a:cubicBezTo>
                    <a:cubicBezTo>
                      <a:pt x="0" y="97"/>
                      <a:pt x="1" y="77"/>
                      <a:pt x="9" y="56"/>
                    </a:cubicBezTo>
                    <a:cubicBezTo>
                      <a:pt x="13" y="48"/>
                      <a:pt x="13" y="48"/>
                      <a:pt x="13" y="48"/>
                    </a:cubicBezTo>
                    <a:cubicBezTo>
                      <a:pt x="26" y="27"/>
                      <a:pt x="43" y="12"/>
                      <a:pt x="66" y="5"/>
                    </a:cubicBezTo>
                    <a:cubicBezTo>
                      <a:pt x="75" y="2"/>
                      <a:pt x="83" y="1"/>
                      <a:pt x="93" y="0"/>
                    </a:cubicBezTo>
                    <a:close/>
                  </a:path>
                </a:pathLst>
              </a:custGeom>
              <a:solidFill>
                <a:schemeClr val="accent3"/>
              </a:solidFill>
              <a:ln w="9525">
                <a:noFill/>
                <a:round/>
                <a:headEnd/>
                <a:tailEnd/>
              </a:ln>
            </p:spPr>
            <p:txBody>
              <a:bodyPr anchor="ctr"/>
              <a:lstStyle/>
              <a:p>
                <a:pPr algn="ctr"/>
                <a:endParaRPr/>
              </a:p>
            </p:txBody>
          </p:sp>
          <p:sp>
            <p:nvSpPr>
              <p:cNvPr id="39" name="íśḷíďê"/>
              <p:cNvSpPr>
                <a:spLocks/>
              </p:cNvSpPr>
              <p:nvPr/>
            </p:nvSpPr>
            <p:spPr bwMode="auto">
              <a:xfrm>
                <a:off x="5347494" y="4090000"/>
                <a:ext cx="250825" cy="241300"/>
              </a:xfrm>
              <a:custGeom>
                <a:avLst/>
                <a:gdLst/>
                <a:ahLst/>
                <a:cxnLst>
                  <a:cxn ang="0">
                    <a:pos x="88" y="21"/>
                  </a:cxn>
                  <a:cxn ang="0">
                    <a:pos x="96" y="38"/>
                  </a:cxn>
                  <a:cxn ang="0">
                    <a:pos x="88" y="55"/>
                  </a:cxn>
                  <a:cxn ang="0">
                    <a:pos x="88" y="21"/>
                  </a:cxn>
                  <a:cxn ang="0">
                    <a:pos x="28" y="23"/>
                  </a:cxn>
                  <a:cxn ang="0">
                    <a:pos x="4" y="23"/>
                  </a:cxn>
                  <a:cxn ang="0">
                    <a:pos x="0" y="27"/>
                  </a:cxn>
                  <a:cxn ang="0">
                    <a:pos x="0" y="29"/>
                  </a:cxn>
                  <a:cxn ang="0">
                    <a:pos x="7" y="29"/>
                  </a:cxn>
                  <a:cxn ang="0">
                    <a:pos x="7" y="32"/>
                  </a:cxn>
                  <a:cxn ang="0">
                    <a:pos x="0" y="32"/>
                  </a:cxn>
                  <a:cxn ang="0">
                    <a:pos x="0" y="36"/>
                  </a:cxn>
                  <a:cxn ang="0">
                    <a:pos x="7" y="36"/>
                  </a:cxn>
                  <a:cxn ang="0">
                    <a:pos x="7" y="39"/>
                  </a:cxn>
                  <a:cxn ang="0">
                    <a:pos x="0" y="39"/>
                  </a:cxn>
                  <a:cxn ang="0">
                    <a:pos x="0" y="43"/>
                  </a:cxn>
                  <a:cxn ang="0">
                    <a:pos x="7" y="43"/>
                  </a:cxn>
                  <a:cxn ang="0">
                    <a:pos x="7" y="47"/>
                  </a:cxn>
                  <a:cxn ang="0">
                    <a:pos x="0" y="47"/>
                  </a:cxn>
                  <a:cxn ang="0">
                    <a:pos x="0" y="48"/>
                  </a:cxn>
                  <a:cxn ang="0">
                    <a:pos x="4" y="52"/>
                  </a:cxn>
                  <a:cxn ang="0">
                    <a:pos x="13" y="52"/>
                  </a:cxn>
                  <a:cxn ang="0">
                    <a:pos x="20" y="88"/>
                  </a:cxn>
                  <a:cxn ang="0">
                    <a:pos x="25" y="92"/>
                  </a:cxn>
                  <a:cxn ang="0">
                    <a:pos x="35" y="92"/>
                  </a:cxn>
                  <a:cxn ang="0">
                    <a:pos x="37" y="87"/>
                  </a:cxn>
                  <a:cxn ang="0">
                    <a:pos x="28" y="52"/>
                  </a:cxn>
                  <a:cxn ang="0">
                    <a:pos x="28" y="51"/>
                  </a:cxn>
                  <a:cxn ang="0">
                    <a:pos x="28" y="23"/>
                  </a:cxn>
                  <a:cxn ang="0">
                    <a:pos x="83" y="0"/>
                  </a:cxn>
                  <a:cxn ang="0">
                    <a:pos x="83" y="75"/>
                  </a:cxn>
                  <a:cxn ang="0">
                    <a:pos x="32" y="52"/>
                  </a:cxn>
                  <a:cxn ang="0">
                    <a:pos x="32" y="23"/>
                  </a:cxn>
                  <a:cxn ang="0">
                    <a:pos x="83" y="0"/>
                  </a:cxn>
                </a:cxnLst>
                <a:rect l="0" t="0" r="r" b="b"/>
                <a:pathLst>
                  <a:path w="96" h="92">
                    <a:moveTo>
                      <a:pt x="88" y="21"/>
                    </a:moveTo>
                    <a:cubicBezTo>
                      <a:pt x="92" y="23"/>
                      <a:pt x="96" y="30"/>
                      <a:pt x="96" y="38"/>
                    </a:cubicBezTo>
                    <a:cubicBezTo>
                      <a:pt x="96" y="46"/>
                      <a:pt x="92" y="52"/>
                      <a:pt x="88" y="55"/>
                    </a:cubicBezTo>
                    <a:cubicBezTo>
                      <a:pt x="88" y="21"/>
                      <a:pt x="88" y="21"/>
                      <a:pt x="88" y="21"/>
                    </a:cubicBezTo>
                    <a:close/>
                    <a:moveTo>
                      <a:pt x="28" y="23"/>
                    </a:moveTo>
                    <a:cubicBezTo>
                      <a:pt x="4" y="23"/>
                      <a:pt x="4" y="23"/>
                      <a:pt x="4" y="23"/>
                    </a:cubicBezTo>
                    <a:cubicBezTo>
                      <a:pt x="2" y="23"/>
                      <a:pt x="0" y="25"/>
                      <a:pt x="0" y="27"/>
                    </a:cubicBezTo>
                    <a:cubicBezTo>
                      <a:pt x="0" y="29"/>
                      <a:pt x="0" y="29"/>
                      <a:pt x="0" y="29"/>
                    </a:cubicBezTo>
                    <a:cubicBezTo>
                      <a:pt x="7" y="29"/>
                      <a:pt x="7" y="29"/>
                      <a:pt x="7" y="29"/>
                    </a:cubicBezTo>
                    <a:cubicBezTo>
                      <a:pt x="7" y="32"/>
                      <a:pt x="7" y="32"/>
                      <a:pt x="7" y="32"/>
                    </a:cubicBezTo>
                    <a:cubicBezTo>
                      <a:pt x="0" y="32"/>
                      <a:pt x="0" y="32"/>
                      <a:pt x="0" y="32"/>
                    </a:cubicBezTo>
                    <a:cubicBezTo>
                      <a:pt x="0" y="36"/>
                      <a:pt x="0" y="36"/>
                      <a:pt x="0" y="36"/>
                    </a:cubicBezTo>
                    <a:cubicBezTo>
                      <a:pt x="2" y="36"/>
                      <a:pt x="4" y="36"/>
                      <a:pt x="7" y="36"/>
                    </a:cubicBezTo>
                    <a:cubicBezTo>
                      <a:pt x="7" y="37"/>
                      <a:pt x="7" y="38"/>
                      <a:pt x="7" y="39"/>
                    </a:cubicBezTo>
                    <a:cubicBezTo>
                      <a:pt x="4" y="39"/>
                      <a:pt x="2" y="39"/>
                      <a:pt x="0" y="39"/>
                    </a:cubicBezTo>
                    <a:cubicBezTo>
                      <a:pt x="0" y="43"/>
                      <a:pt x="0" y="43"/>
                      <a:pt x="0" y="43"/>
                    </a:cubicBezTo>
                    <a:cubicBezTo>
                      <a:pt x="7" y="43"/>
                      <a:pt x="7" y="43"/>
                      <a:pt x="7" y="43"/>
                    </a:cubicBezTo>
                    <a:cubicBezTo>
                      <a:pt x="7" y="47"/>
                      <a:pt x="7" y="47"/>
                      <a:pt x="7" y="47"/>
                    </a:cubicBezTo>
                    <a:cubicBezTo>
                      <a:pt x="0" y="47"/>
                      <a:pt x="0" y="47"/>
                      <a:pt x="0" y="47"/>
                    </a:cubicBezTo>
                    <a:cubicBezTo>
                      <a:pt x="0" y="48"/>
                      <a:pt x="0" y="48"/>
                      <a:pt x="0" y="48"/>
                    </a:cubicBezTo>
                    <a:cubicBezTo>
                      <a:pt x="0" y="51"/>
                      <a:pt x="2" y="52"/>
                      <a:pt x="4" y="52"/>
                    </a:cubicBezTo>
                    <a:cubicBezTo>
                      <a:pt x="13" y="52"/>
                      <a:pt x="13" y="52"/>
                      <a:pt x="13" y="52"/>
                    </a:cubicBezTo>
                    <a:cubicBezTo>
                      <a:pt x="13" y="64"/>
                      <a:pt x="16" y="79"/>
                      <a:pt x="20" y="88"/>
                    </a:cubicBezTo>
                    <a:cubicBezTo>
                      <a:pt x="21" y="90"/>
                      <a:pt x="22" y="92"/>
                      <a:pt x="25" y="92"/>
                    </a:cubicBezTo>
                    <a:cubicBezTo>
                      <a:pt x="35" y="92"/>
                      <a:pt x="35" y="92"/>
                      <a:pt x="35" y="92"/>
                    </a:cubicBezTo>
                    <a:cubicBezTo>
                      <a:pt x="39" y="92"/>
                      <a:pt x="38" y="89"/>
                      <a:pt x="37" y="87"/>
                    </a:cubicBezTo>
                    <a:cubicBezTo>
                      <a:pt x="33" y="75"/>
                      <a:pt x="28" y="64"/>
                      <a:pt x="28" y="52"/>
                    </a:cubicBezTo>
                    <a:cubicBezTo>
                      <a:pt x="28" y="51"/>
                      <a:pt x="28" y="51"/>
                      <a:pt x="28" y="51"/>
                    </a:cubicBezTo>
                    <a:cubicBezTo>
                      <a:pt x="28" y="23"/>
                      <a:pt x="28" y="23"/>
                      <a:pt x="28" y="23"/>
                    </a:cubicBezTo>
                    <a:close/>
                    <a:moveTo>
                      <a:pt x="83" y="0"/>
                    </a:moveTo>
                    <a:cubicBezTo>
                      <a:pt x="83" y="75"/>
                      <a:pt x="83" y="75"/>
                      <a:pt x="83" y="75"/>
                    </a:cubicBezTo>
                    <a:cubicBezTo>
                      <a:pt x="32" y="52"/>
                      <a:pt x="32" y="52"/>
                      <a:pt x="32" y="52"/>
                    </a:cubicBezTo>
                    <a:cubicBezTo>
                      <a:pt x="32" y="23"/>
                      <a:pt x="32" y="23"/>
                      <a:pt x="32" y="23"/>
                    </a:cubicBezTo>
                    <a:cubicBezTo>
                      <a:pt x="83" y="0"/>
                      <a:pt x="83" y="0"/>
                      <a:pt x="83" y="0"/>
                    </a:cubicBezTo>
                    <a:close/>
                  </a:path>
                </a:pathLst>
              </a:custGeom>
              <a:solidFill>
                <a:srgbClr val="FFFFFF"/>
              </a:solidFill>
              <a:ln w="9525">
                <a:noFill/>
                <a:round/>
                <a:headEnd/>
                <a:tailEnd/>
              </a:ln>
            </p:spPr>
            <p:txBody>
              <a:bodyPr anchor="ctr"/>
              <a:lstStyle/>
              <a:p>
                <a:pPr algn="ctr"/>
                <a:endParaRPr/>
              </a:p>
            </p:txBody>
          </p:sp>
        </p:grpSp>
        <p:grpSp>
          <p:nvGrpSpPr>
            <p:cNvPr id="32" name="išḷïḑé"/>
            <p:cNvGrpSpPr/>
            <p:nvPr/>
          </p:nvGrpSpPr>
          <p:grpSpPr>
            <a:xfrm>
              <a:off x="5353650" y="4877382"/>
              <a:ext cx="639955" cy="638296"/>
              <a:chOff x="3363119" y="3905850"/>
              <a:chExt cx="612775" cy="611187"/>
            </a:xfrm>
          </p:grpSpPr>
          <p:sp>
            <p:nvSpPr>
              <p:cNvPr id="34" name="îš1íde"/>
              <p:cNvSpPr>
                <a:spLocks/>
              </p:cNvSpPr>
              <p:nvPr/>
            </p:nvSpPr>
            <p:spPr bwMode="auto">
              <a:xfrm>
                <a:off x="3363119" y="3905850"/>
                <a:ext cx="612775" cy="611187"/>
              </a:xfrm>
              <a:prstGeom prst="ellipse">
                <a:avLst/>
              </a:prstGeom>
              <a:solidFill>
                <a:schemeClr val="bg1">
                  <a:lumMod val="85000"/>
                </a:schemeClr>
              </a:solidFill>
              <a:ln w="9525">
                <a:noFill/>
                <a:round/>
                <a:headEnd/>
                <a:tailEnd/>
              </a:ln>
            </p:spPr>
            <p:txBody>
              <a:bodyPr anchor="ctr"/>
              <a:lstStyle/>
              <a:p>
                <a:pPr algn="ctr"/>
                <a:endParaRPr/>
              </a:p>
            </p:txBody>
          </p:sp>
          <p:sp>
            <p:nvSpPr>
              <p:cNvPr id="35" name="iṩḷiḋê"/>
              <p:cNvSpPr>
                <a:spLocks/>
              </p:cNvSpPr>
              <p:nvPr/>
            </p:nvSpPr>
            <p:spPr bwMode="auto">
              <a:xfrm>
                <a:off x="3428206" y="3972525"/>
                <a:ext cx="485775" cy="481012"/>
              </a:xfrm>
              <a:custGeom>
                <a:avLst/>
                <a:gdLst/>
                <a:ahLst/>
                <a:cxnLst>
                  <a:cxn ang="0">
                    <a:pos x="93" y="0"/>
                  </a:cxn>
                  <a:cxn ang="0">
                    <a:pos x="102" y="1"/>
                  </a:cxn>
                  <a:cxn ang="0">
                    <a:pos x="160" y="30"/>
                  </a:cxn>
                  <a:cxn ang="0">
                    <a:pos x="165" y="37"/>
                  </a:cxn>
                  <a:cxn ang="0">
                    <a:pos x="182" y="105"/>
                  </a:cxn>
                  <a:cxn ang="0">
                    <a:pos x="181" y="114"/>
                  </a:cxn>
                  <a:cxn ang="0">
                    <a:pos x="140" y="169"/>
                  </a:cxn>
                  <a:cxn ang="0">
                    <a:pos x="132" y="173"/>
                  </a:cxn>
                  <a:cxn ang="0">
                    <a:pos x="66" y="178"/>
                  </a:cxn>
                  <a:cxn ang="0">
                    <a:pos x="58" y="175"/>
                  </a:cxn>
                  <a:cxn ang="0">
                    <a:pos x="9" y="126"/>
                  </a:cxn>
                  <a:cxn ang="0">
                    <a:pos x="6" y="118"/>
                  </a:cxn>
                  <a:cxn ang="0">
                    <a:pos x="9" y="56"/>
                  </a:cxn>
                  <a:cxn ang="0">
                    <a:pos x="13" y="48"/>
                  </a:cxn>
                  <a:cxn ang="0">
                    <a:pos x="66" y="5"/>
                  </a:cxn>
                  <a:cxn ang="0">
                    <a:pos x="93" y="0"/>
                  </a:cxn>
                </a:cxnLst>
                <a:rect l="0" t="0" r="r" b="b"/>
                <a:pathLst>
                  <a:path w="186" h="184">
                    <a:moveTo>
                      <a:pt x="93" y="0"/>
                    </a:moveTo>
                    <a:cubicBezTo>
                      <a:pt x="102" y="1"/>
                      <a:pt x="102" y="1"/>
                      <a:pt x="102" y="1"/>
                    </a:cubicBezTo>
                    <a:cubicBezTo>
                      <a:pt x="125" y="4"/>
                      <a:pt x="144" y="13"/>
                      <a:pt x="160" y="30"/>
                    </a:cubicBezTo>
                    <a:cubicBezTo>
                      <a:pt x="165" y="37"/>
                      <a:pt x="165" y="37"/>
                      <a:pt x="165" y="37"/>
                    </a:cubicBezTo>
                    <a:cubicBezTo>
                      <a:pt x="180" y="58"/>
                      <a:pt x="186" y="80"/>
                      <a:pt x="182" y="105"/>
                    </a:cubicBezTo>
                    <a:cubicBezTo>
                      <a:pt x="181" y="114"/>
                      <a:pt x="181" y="114"/>
                      <a:pt x="181" y="114"/>
                    </a:cubicBezTo>
                    <a:cubicBezTo>
                      <a:pt x="174" y="138"/>
                      <a:pt x="161" y="155"/>
                      <a:pt x="140" y="169"/>
                    </a:cubicBezTo>
                    <a:cubicBezTo>
                      <a:pt x="132" y="173"/>
                      <a:pt x="132" y="173"/>
                      <a:pt x="132" y="173"/>
                    </a:cubicBezTo>
                    <a:cubicBezTo>
                      <a:pt x="110" y="183"/>
                      <a:pt x="89" y="184"/>
                      <a:pt x="66" y="178"/>
                    </a:cubicBezTo>
                    <a:cubicBezTo>
                      <a:pt x="58" y="175"/>
                      <a:pt x="58" y="175"/>
                      <a:pt x="58" y="175"/>
                    </a:cubicBezTo>
                    <a:cubicBezTo>
                      <a:pt x="35" y="165"/>
                      <a:pt x="19" y="149"/>
                      <a:pt x="9" y="126"/>
                    </a:cubicBezTo>
                    <a:cubicBezTo>
                      <a:pt x="6" y="118"/>
                      <a:pt x="6" y="118"/>
                      <a:pt x="6" y="118"/>
                    </a:cubicBezTo>
                    <a:cubicBezTo>
                      <a:pt x="0" y="97"/>
                      <a:pt x="1" y="77"/>
                      <a:pt x="9" y="56"/>
                    </a:cubicBezTo>
                    <a:cubicBezTo>
                      <a:pt x="13" y="48"/>
                      <a:pt x="13" y="48"/>
                      <a:pt x="13" y="48"/>
                    </a:cubicBezTo>
                    <a:cubicBezTo>
                      <a:pt x="25" y="27"/>
                      <a:pt x="42" y="12"/>
                      <a:pt x="66" y="5"/>
                    </a:cubicBezTo>
                    <a:cubicBezTo>
                      <a:pt x="75" y="2"/>
                      <a:pt x="83" y="1"/>
                      <a:pt x="93" y="0"/>
                    </a:cubicBezTo>
                    <a:close/>
                  </a:path>
                </a:pathLst>
              </a:custGeom>
              <a:solidFill>
                <a:schemeClr val="accent3"/>
              </a:solidFill>
              <a:ln w="9525">
                <a:noFill/>
                <a:round/>
                <a:headEnd/>
                <a:tailEnd/>
              </a:ln>
            </p:spPr>
            <p:txBody>
              <a:bodyPr anchor="ctr"/>
              <a:lstStyle/>
              <a:p>
                <a:pPr algn="ctr"/>
                <a:endParaRPr/>
              </a:p>
            </p:txBody>
          </p:sp>
          <p:sp>
            <p:nvSpPr>
              <p:cNvPr id="36" name="isļiḍê"/>
              <p:cNvSpPr>
                <a:spLocks/>
              </p:cNvSpPr>
              <p:nvPr/>
            </p:nvSpPr>
            <p:spPr bwMode="auto">
              <a:xfrm>
                <a:off x="3542506" y="4061425"/>
                <a:ext cx="255588" cy="254000"/>
              </a:xfrm>
              <a:custGeom>
                <a:avLst/>
                <a:gdLst/>
                <a:ahLst/>
                <a:cxnLst>
                  <a:cxn ang="0">
                    <a:pos x="73" y="35"/>
                  </a:cxn>
                  <a:cxn ang="0">
                    <a:pos x="24" y="35"/>
                  </a:cxn>
                  <a:cxn ang="0">
                    <a:pos x="24" y="29"/>
                  </a:cxn>
                  <a:cxn ang="0">
                    <a:pos x="73" y="29"/>
                  </a:cxn>
                  <a:cxn ang="0">
                    <a:pos x="73" y="29"/>
                  </a:cxn>
                  <a:cxn ang="0">
                    <a:pos x="73" y="35"/>
                  </a:cxn>
                  <a:cxn ang="0">
                    <a:pos x="73" y="46"/>
                  </a:cxn>
                  <a:cxn ang="0">
                    <a:pos x="24" y="46"/>
                  </a:cxn>
                  <a:cxn ang="0">
                    <a:pos x="24" y="40"/>
                  </a:cxn>
                  <a:cxn ang="0">
                    <a:pos x="73" y="40"/>
                  </a:cxn>
                  <a:cxn ang="0">
                    <a:pos x="73" y="40"/>
                  </a:cxn>
                  <a:cxn ang="0">
                    <a:pos x="73" y="46"/>
                  </a:cxn>
                  <a:cxn ang="0">
                    <a:pos x="49" y="0"/>
                  </a:cxn>
                  <a:cxn ang="0">
                    <a:pos x="98" y="33"/>
                  </a:cxn>
                  <a:cxn ang="0">
                    <a:pos x="97" y="33"/>
                  </a:cxn>
                  <a:cxn ang="0">
                    <a:pos x="81" y="44"/>
                  </a:cxn>
                  <a:cxn ang="0">
                    <a:pos x="81" y="22"/>
                  </a:cxn>
                  <a:cxn ang="0">
                    <a:pos x="17" y="22"/>
                  </a:cxn>
                  <a:cxn ang="0">
                    <a:pos x="17" y="44"/>
                  </a:cxn>
                  <a:cxn ang="0">
                    <a:pos x="0" y="33"/>
                  </a:cxn>
                  <a:cxn ang="0">
                    <a:pos x="0" y="33"/>
                  </a:cxn>
                  <a:cxn ang="0">
                    <a:pos x="49" y="0"/>
                  </a:cxn>
                  <a:cxn ang="0">
                    <a:pos x="98" y="39"/>
                  </a:cxn>
                  <a:cxn ang="0">
                    <a:pos x="98" y="91"/>
                  </a:cxn>
                  <a:cxn ang="0">
                    <a:pos x="59" y="65"/>
                  </a:cxn>
                  <a:cxn ang="0">
                    <a:pos x="98" y="39"/>
                  </a:cxn>
                  <a:cxn ang="0">
                    <a:pos x="39" y="65"/>
                  </a:cxn>
                  <a:cxn ang="0">
                    <a:pos x="0" y="91"/>
                  </a:cxn>
                  <a:cxn ang="0">
                    <a:pos x="0" y="39"/>
                  </a:cxn>
                  <a:cxn ang="0">
                    <a:pos x="39" y="65"/>
                  </a:cxn>
                  <a:cxn ang="0">
                    <a:pos x="97" y="97"/>
                  </a:cxn>
                  <a:cxn ang="0">
                    <a:pos x="0" y="97"/>
                  </a:cxn>
                  <a:cxn ang="0">
                    <a:pos x="49" y="65"/>
                  </a:cxn>
                  <a:cxn ang="0">
                    <a:pos x="97" y="97"/>
                  </a:cxn>
                  <a:cxn ang="0">
                    <a:pos x="61" y="57"/>
                  </a:cxn>
                  <a:cxn ang="0">
                    <a:pos x="37" y="57"/>
                  </a:cxn>
                  <a:cxn ang="0">
                    <a:pos x="29" y="52"/>
                  </a:cxn>
                  <a:cxn ang="0">
                    <a:pos x="69" y="52"/>
                  </a:cxn>
                  <a:cxn ang="0">
                    <a:pos x="61" y="57"/>
                  </a:cxn>
                </a:cxnLst>
                <a:rect l="0" t="0" r="r" b="b"/>
                <a:pathLst>
                  <a:path w="98" h="97">
                    <a:moveTo>
                      <a:pt x="73" y="35"/>
                    </a:moveTo>
                    <a:cubicBezTo>
                      <a:pt x="24" y="35"/>
                      <a:pt x="24" y="35"/>
                      <a:pt x="24" y="35"/>
                    </a:cubicBezTo>
                    <a:cubicBezTo>
                      <a:pt x="24" y="29"/>
                      <a:pt x="24" y="29"/>
                      <a:pt x="24" y="29"/>
                    </a:cubicBezTo>
                    <a:cubicBezTo>
                      <a:pt x="73" y="29"/>
                      <a:pt x="73" y="29"/>
                      <a:pt x="73" y="29"/>
                    </a:cubicBezTo>
                    <a:cubicBezTo>
                      <a:pt x="73" y="29"/>
                      <a:pt x="73" y="29"/>
                      <a:pt x="73" y="29"/>
                    </a:cubicBezTo>
                    <a:cubicBezTo>
                      <a:pt x="73" y="35"/>
                      <a:pt x="73" y="35"/>
                      <a:pt x="73" y="35"/>
                    </a:cubicBezTo>
                    <a:close/>
                    <a:moveTo>
                      <a:pt x="73" y="46"/>
                    </a:moveTo>
                    <a:cubicBezTo>
                      <a:pt x="24" y="46"/>
                      <a:pt x="24" y="46"/>
                      <a:pt x="24" y="46"/>
                    </a:cubicBezTo>
                    <a:cubicBezTo>
                      <a:pt x="24" y="40"/>
                      <a:pt x="24" y="40"/>
                      <a:pt x="24" y="40"/>
                    </a:cubicBezTo>
                    <a:cubicBezTo>
                      <a:pt x="73" y="40"/>
                      <a:pt x="73" y="40"/>
                      <a:pt x="73" y="40"/>
                    </a:cubicBezTo>
                    <a:cubicBezTo>
                      <a:pt x="73" y="40"/>
                      <a:pt x="73" y="40"/>
                      <a:pt x="73" y="40"/>
                    </a:cubicBezTo>
                    <a:cubicBezTo>
                      <a:pt x="73" y="46"/>
                      <a:pt x="73" y="46"/>
                      <a:pt x="73" y="46"/>
                    </a:cubicBezTo>
                    <a:close/>
                    <a:moveTo>
                      <a:pt x="49" y="0"/>
                    </a:moveTo>
                    <a:cubicBezTo>
                      <a:pt x="98" y="33"/>
                      <a:pt x="98" y="33"/>
                      <a:pt x="98" y="33"/>
                    </a:cubicBezTo>
                    <a:cubicBezTo>
                      <a:pt x="97" y="33"/>
                      <a:pt x="97" y="33"/>
                      <a:pt x="97" y="33"/>
                    </a:cubicBezTo>
                    <a:cubicBezTo>
                      <a:pt x="81" y="44"/>
                      <a:pt x="81" y="44"/>
                      <a:pt x="81" y="44"/>
                    </a:cubicBezTo>
                    <a:cubicBezTo>
                      <a:pt x="81" y="22"/>
                      <a:pt x="81" y="22"/>
                      <a:pt x="81" y="22"/>
                    </a:cubicBezTo>
                    <a:cubicBezTo>
                      <a:pt x="17" y="22"/>
                      <a:pt x="17" y="22"/>
                      <a:pt x="17" y="22"/>
                    </a:cubicBezTo>
                    <a:cubicBezTo>
                      <a:pt x="17" y="44"/>
                      <a:pt x="17" y="44"/>
                      <a:pt x="17" y="44"/>
                    </a:cubicBezTo>
                    <a:cubicBezTo>
                      <a:pt x="0" y="33"/>
                      <a:pt x="0" y="33"/>
                      <a:pt x="0" y="33"/>
                    </a:cubicBezTo>
                    <a:cubicBezTo>
                      <a:pt x="0" y="33"/>
                      <a:pt x="0" y="33"/>
                      <a:pt x="0" y="33"/>
                    </a:cubicBezTo>
                    <a:cubicBezTo>
                      <a:pt x="49" y="0"/>
                      <a:pt x="49" y="0"/>
                      <a:pt x="49" y="0"/>
                    </a:cubicBezTo>
                    <a:close/>
                    <a:moveTo>
                      <a:pt x="98" y="39"/>
                    </a:moveTo>
                    <a:cubicBezTo>
                      <a:pt x="98" y="91"/>
                      <a:pt x="98" y="91"/>
                      <a:pt x="98" y="91"/>
                    </a:cubicBezTo>
                    <a:cubicBezTo>
                      <a:pt x="59" y="65"/>
                      <a:pt x="59" y="65"/>
                      <a:pt x="59" y="65"/>
                    </a:cubicBezTo>
                    <a:cubicBezTo>
                      <a:pt x="98" y="39"/>
                      <a:pt x="98" y="39"/>
                      <a:pt x="98" y="39"/>
                    </a:cubicBezTo>
                    <a:close/>
                    <a:moveTo>
                      <a:pt x="39" y="65"/>
                    </a:moveTo>
                    <a:cubicBezTo>
                      <a:pt x="0" y="91"/>
                      <a:pt x="0" y="91"/>
                      <a:pt x="0" y="91"/>
                    </a:cubicBezTo>
                    <a:cubicBezTo>
                      <a:pt x="0" y="39"/>
                      <a:pt x="0" y="39"/>
                      <a:pt x="0" y="39"/>
                    </a:cubicBezTo>
                    <a:cubicBezTo>
                      <a:pt x="39" y="65"/>
                      <a:pt x="39" y="65"/>
                      <a:pt x="39" y="65"/>
                    </a:cubicBezTo>
                    <a:close/>
                    <a:moveTo>
                      <a:pt x="97" y="97"/>
                    </a:moveTo>
                    <a:cubicBezTo>
                      <a:pt x="0" y="97"/>
                      <a:pt x="0" y="97"/>
                      <a:pt x="0" y="97"/>
                    </a:cubicBezTo>
                    <a:cubicBezTo>
                      <a:pt x="49" y="65"/>
                      <a:pt x="49" y="65"/>
                      <a:pt x="49" y="65"/>
                    </a:cubicBezTo>
                    <a:cubicBezTo>
                      <a:pt x="97" y="97"/>
                      <a:pt x="97" y="97"/>
                      <a:pt x="97" y="97"/>
                    </a:cubicBezTo>
                    <a:close/>
                    <a:moveTo>
                      <a:pt x="61" y="57"/>
                    </a:moveTo>
                    <a:cubicBezTo>
                      <a:pt x="37" y="57"/>
                      <a:pt x="37" y="57"/>
                      <a:pt x="37" y="57"/>
                    </a:cubicBezTo>
                    <a:cubicBezTo>
                      <a:pt x="29" y="52"/>
                      <a:pt x="29" y="52"/>
                      <a:pt x="29" y="52"/>
                    </a:cubicBezTo>
                    <a:cubicBezTo>
                      <a:pt x="69" y="52"/>
                      <a:pt x="69" y="52"/>
                      <a:pt x="69" y="52"/>
                    </a:cubicBezTo>
                    <a:cubicBezTo>
                      <a:pt x="61" y="57"/>
                      <a:pt x="61" y="57"/>
                      <a:pt x="61" y="57"/>
                    </a:cubicBezTo>
                    <a:close/>
                  </a:path>
                </a:pathLst>
              </a:custGeom>
              <a:solidFill>
                <a:srgbClr val="FFFFFF"/>
              </a:solidFill>
              <a:ln w="9525">
                <a:noFill/>
                <a:round/>
                <a:headEnd/>
                <a:tailEnd/>
              </a:ln>
            </p:spPr>
            <p:txBody>
              <a:bodyPr anchor="ctr"/>
              <a:lstStyle/>
              <a:p>
                <a:pPr algn="ctr"/>
                <a:endParaRPr/>
              </a:p>
            </p:txBody>
          </p:sp>
        </p:grpSp>
        <p:sp>
          <p:nvSpPr>
            <p:cNvPr id="33" name="iSḷiḍe"/>
            <p:cNvSpPr>
              <a:spLocks/>
            </p:cNvSpPr>
            <p:nvPr/>
          </p:nvSpPr>
          <p:spPr bwMode="auto">
            <a:xfrm>
              <a:off x="6577189" y="3856094"/>
              <a:ext cx="74607" cy="1030608"/>
            </a:xfrm>
            <a:custGeom>
              <a:avLst/>
              <a:gdLst/>
              <a:ahLst/>
              <a:cxnLst>
                <a:cxn ang="0">
                  <a:pos x="45" y="1024"/>
                </a:cxn>
                <a:cxn ang="0">
                  <a:pos x="45" y="0"/>
                </a:cxn>
                <a:cxn ang="0">
                  <a:pos x="0" y="0"/>
                </a:cxn>
                <a:cxn ang="0">
                  <a:pos x="0" y="1024"/>
                </a:cxn>
                <a:cxn ang="0">
                  <a:pos x="45" y="1024"/>
                </a:cxn>
                <a:cxn ang="0">
                  <a:pos x="45" y="1024"/>
                </a:cxn>
              </a:cxnLst>
              <a:rect l="0" t="0" r="r" b="b"/>
              <a:pathLst>
                <a:path w="45" h="1024">
                  <a:moveTo>
                    <a:pt x="45" y="1024"/>
                  </a:moveTo>
                  <a:lnTo>
                    <a:pt x="45" y="0"/>
                  </a:lnTo>
                  <a:lnTo>
                    <a:pt x="0" y="0"/>
                  </a:lnTo>
                  <a:lnTo>
                    <a:pt x="0" y="1024"/>
                  </a:lnTo>
                  <a:lnTo>
                    <a:pt x="45" y="1024"/>
                  </a:lnTo>
                  <a:lnTo>
                    <a:pt x="45" y="1024"/>
                  </a:lnTo>
                  <a:close/>
                </a:path>
              </a:pathLst>
            </a:custGeom>
            <a:solidFill>
              <a:schemeClr val="bg1">
                <a:lumMod val="85000"/>
              </a:schemeClr>
            </a:solidFill>
            <a:ln w="9525">
              <a:noFill/>
              <a:round/>
              <a:headEnd/>
              <a:tailEnd/>
            </a:ln>
          </p:spPr>
          <p:txBody>
            <a:bodyPr anchor="ctr"/>
            <a:lstStyle/>
            <a:p>
              <a:pPr algn="ctr"/>
              <a:endParaRPr/>
            </a:p>
          </p:txBody>
        </p:sp>
      </p:grpSp>
      <p:sp>
        <p:nvSpPr>
          <p:cNvPr id="94" name="í$ḻïḍê"/>
          <p:cNvSpPr txBox="1">
            <a:spLocks/>
          </p:cNvSpPr>
          <p:nvPr/>
        </p:nvSpPr>
        <p:spPr bwMode="auto">
          <a:xfrm>
            <a:off x="8492913" y="4379302"/>
            <a:ext cx="1757069" cy="233731"/>
          </a:xfrm>
          <a:prstGeom prst="rect">
            <a:avLst/>
          </a:prstGeom>
          <a:noFill/>
          <a:extLst/>
        </p:spPr>
        <p:txBody>
          <a:bodyPr wrap="none" lIns="0" tIns="0" rIns="0" bIns="0" anchor="ctr" anchorCtr="0">
            <a:normAutofit/>
          </a:bodyPr>
          <a:lstStyle>
            <a:defPPr>
              <a:defRPr lang="zh-CN"/>
            </a:defPPr>
            <a:lvl1pPr algn="ctr">
              <a:defRPr sz="1200" b="1">
                <a:solidFill>
                  <a:schemeClr val="accent1">
                    <a:lumMod val="100000"/>
                  </a:schemeClr>
                </a:solidFill>
                <a:effectLst/>
                <a:latin typeface="+mn-ea"/>
              </a:defRPr>
            </a:lvl1pPr>
          </a:lstStyle>
          <a:p>
            <a:r>
              <a:rPr lang="zh-CN" altLang="en-US" dirty="0">
                <a:solidFill>
                  <a:schemeClr val="accent1"/>
                </a:solidFill>
              </a:rPr>
              <a:t>标题文本预设</a:t>
            </a:r>
          </a:p>
        </p:txBody>
      </p:sp>
      <p:sp>
        <p:nvSpPr>
          <p:cNvPr id="97" name="íṧḻídè"/>
          <p:cNvSpPr txBox="1">
            <a:spLocks/>
          </p:cNvSpPr>
          <p:nvPr/>
        </p:nvSpPr>
        <p:spPr bwMode="auto">
          <a:xfrm>
            <a:off x="3280101" y="4379303"/>
            <a:ext cx="1386770" cy="233731"/>
          </a:xfrm>
          <a:prstGeom prst="rect">
            <a:avLst/>
          </a:prstGeom>
          <a:noFill/>
          <a:extLst/>
        </p:spPr>
        <p:txBody>
          <a:bodyPr wrap="none" lIns="0" tIns="0" rIns="0" bIns="0" anchor="ctr" anchorCtr="0">
            <a:normAutofit/>
          </a:bodyPr>
          <a:lstStyle>
            <a:defPPr>
              <a:defRPr lang="zh-CN"/>
            </a:defPPr>
            <a:lvl1pPr algn="ctr">
              <a:defRPr sz="1200" b="1">
                <a:solidFill>
                  <a:schemeClr val="accent1">
                    <a:lumMod val="100000"/>
                  </a:schemeClr>
                </a:solidFill>
                <a:effectLst/>
                <a:latin typeface="+mn-ea"/>
              </a:defRPr>
            </a:lvl1pPr>
          </a:lstStyle>
          <a:p>
            <a:r>
              <a:rPr lang="zh-CN" altLang="en-US" dirty="0">
                <a:solidFill>
                  <a:schemeClr val="accent3"/>
                </a:solidFill>
              </a:rPr>
              <a:t>标题文本预设</a:t>
            </a:r>
          </a:p>
        </p:txBody>
      </p:sp>
      <p:sp>
        <p:nvSpPr>
          <p:cNvPr id="100" name="Rectangle 50"/>
          <p:cNvSpPr/>
          <p:nvPr/>
        </p:nvSpPr>
        <p:spPr>
          <a:xfrm>
            <a:off x="3183543" y="4600383"/>
            <a:ext cx="1579887" cy="553998"/>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103" name="Rectangle 50"/>
          <p:cNvSpPr/>
          <p:nvPr/>
        </p:nvSpPr>
        <p:spPr>
          <a:xfrm>
            <a:off x="8581504" y="4600383"/>
            <a:ext cx="1579887" cy="553998"/>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104" name="îS1îḍe"/>
          <p:cNvSpPr txBox="1">
            <a:spLocks/>
          </p:cNvSpPr>
          <p:nvPr/>
        </p:nvSpPr>
        <p:spPr bwMode="auto">
          <a:xfrm>
            <a:off x="3280101" y="2284129"/>
            <a:ext cx="1386770" cy="233731"/>
          </a:xfrm>
          <a:prstGeom prst="rect">
            <a:avLst/>
          </a:prstGeom>
          <a:noFill/>
          <a:extLst/>
        </p:spPr>
        <p:txBody>
          <a:bodyPr wrap="none" lIns="0" tIns="0" rIns="0" bIns="0" anchor="ctr" anchorCtr="0">
            <a:normAutofit/>
          </a:bodyPr>
          <a:lstStyle/>
          <a:p>
            <a:pPr algn="ctr"/>
            <a:r>
              <a:rPr lang="zh-CN" altLang="en-US" sz="1200" b="1" dirty="0">
                <a:solidFill>
                  <a:schemeClr val="accent1">
                    <a:lumMod val="100000"/>
                  </a:schemeClr>
                </a:solidFill>
                <a:effectLst/>
                <a:latin typeface="+mn-ea"/>
              </a:rPr>
              <a:t>标题文本预设</a:t>
            </a:r>
          </a:p>
        </p:txBody>
      </p:sp>
      <p:sp>
        <p:nvSpPr>
          <p:cNvPr id="105" name="íṩľídè"/>
          <p:cNvSpPr txBox="1">
            <a:spLocks/>
          </p:cNvSpPr>
          <p:nvPr/>
        </p:nvSpPr>
        <p:spPr bwMode="auto">
          <a:xfrm>
            <a:off x="3280101" y="3331716"/>
            <a:ext cx="1386770" cy="233731"/>
          </a:xfrm>
          <a:prstGeom prst="rect">
            <a:avLst/>
          </a:prstGeom>
          <a:noFill/>
          <a:extLst/>
        </p:spPr>
        <p:txBody>
          <a:bodyPr wrap="none" lIns="0" tIns="0" rIns="0" bIns="0" anchor="ctr" anchorCtr="0">
            <a:normAutofit/>
          </a:bodyPr>
          <a:lstStyle>
            <a:defPPr>
              <a:defRPr lang="zh-CN"/>
            </a:defPPr>
            <a:lvl1pPr algn="ctr">
              <a:defRPr sz="1200" b="1">
                <a:solidFill>
                  <a:schemeClr val="accent1">
                    <a:lumMod val="100000"/>
                  </a:schemeClr>
                </a:solidFill>
                <a:effectLst/>
                <a:latin typeface="+mn-ea"/>
              </a:defRPr>
            </a:lvl1pPr>
          </a:lstStyle>
          <a:p>
            <a:r>
              <a:rPr lang="zh-CN" altLang="en-US" dirty="0">
                <a:solidFill>
                  <a:schemeClr val="accent2"/>
                </a:solidFill>
              </a:rPr>
              <a:t>标题文本预设</a:t>
            </a:r>
          </a:p>
        </p:txBody>
      </p:sp>
      <p:sp>
        <p:nvSpPr>
          <p:cNvPr id="106" name="Rectangle 50"/>
          <p:cNvSpPr/>
          <p:nvPr/>
        </p:nvSpPr>
        <p:spPr>
          <a:xfrm>
            <a:off x="3183543" y="2474809"/>
            <a:ext cx="1579887" cy="553998"/>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107" name="Rectangle 50"/>
          <p:cNvSpPr/>
          <p:nvPr/>
        </p:nvSpPr>
        <p:spPr>
          <a:xfrm>
            <a:off x="3183543" y="3537596"/>
            <a:ext cx="1579887" cy="553998"/>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grpSp>
        <p:nvGrpSpPr>
          <p:cNvPr id="130" name="组合 129"/>
          <p:cNvGrpSpPr/>
          <p:nvPr/>
        </p:nvGrpSpPr>
        <p:grpSpPr>
          <a:xfrm>
            <a:off x="7232895" y="2209799"/>
            <a:ext cx="1114947" cy="1563412"/>
            <a:chOff x="7232895" y="2209799"/>
            <a:chExt cx="1114947" cy="1563412"/>
          </a:xfrm>
        </p:grpSpPr>
        <p:grpSp>
          <p:nvGrpSpPr>
            <p:cNvPr id="131" name="组合 130"/>
            <p:cNvGrpSpPr/>
            <p:nvPr/>
          </p:nvGrpSpPr>
          <p:grpSpPr>
            <a:xfrm>
              <a:off x="7419410" y="2209799"/>
              <a:ext cx="928432" cy="1563412"/>
              <a:chOff x="7419410" y="2209799"/>
              <a:chExt cx="928432" cy="1563412"/>
            </a:xfrm>
          </p:grpSpPr>
          <p:grpSp>
            <p:nvGrpSpPr>
              <p:cNvPr id="133" name="îşlïḋé"/>
              <p:cNvGrpSpPr/>
              <p:nvPr/>
            </p:nvGrpSpPr>
            <p:grpSpPr>
              <a:xfrm>
                <a:off x="7419410" y="2493302"/>
                <a:ext cx="336557" cy="996407"/>
                <a:chOff x="5341144" y="1623025"/>
                <a:chExt cx="322263" cy="954088"/>
              </a:xfrm>
              <a:solidFill>
                <a:schemeClr val="bg1">
                  <a:lumMod val="85000"/>
                </a:schemeClr>
              </a:solidFill>
            </p:grpSpPr>
            <p:sp>
              <p:nvSpPr>
                <p:cNvPr id="142" name="iŝľîḍê"/>
                <p:cNvSpPr>
                  <a:spLocks/>
                </p:cNvSpPr>
                <p:nvPr/>
              </p:nvSpPr>
              <p:spPr bwMode="auto">
                <a:xfrm>
                  <a:off x="5341144" y="1623025"/>
                  <a:ext cx="322263" cy="682625"/>
                </a:xfrm>
                <a:custGeom>
                  <a:avLst/>
                  <a:gdLst/>
                  <a:ahLst/>
                  <a:cxnLst>
                    <a:cxn ang="0">
                      <a:pos x="0" y="261"/>
                    </a:cxn>
                    <a:cxn ang="0">
                      <a:pos x="0" y="80"/>
                    </a:cxn>
                    <a:cxn ang="0">
                      <a:pos x="81" y="0"/>
                    </a:cxn>
                    <a:cxn ang="0">
                      <a:pos x="123" y="0"/>
                    </a:cxn>
                    <a:cxn ang="0">
                      <a:pos x="123" y="26"/>
                    </a:cxn>
                    <a:cxn ang="0">
                      <a:pos x="81" y="26"/>
                    </a:cxn>
                    <a:cxn ang="0">
                      <a:pos x="27" y="80"/>
                    </a:cxn>
                    <a:cxn ang="0">
                      <a:pos x="27" y="261"/>
                    </a:cxn>
                    <a:cxn ang="0">
                      <a:pos x="0" y="261"/>
                    </a:cxn>
                  </a:cxnLst>
                  <a:rect l="0" t="0" r="r" b="b"/>
                  <a:pathLst>
                    <a:path w="123" h="261">
                      <a:moveTo>
                        <a:pt x="0" y="261"/>
                      </a:moveTo>
                      <a:cubicBezTo>
                        <a:pt x="0" y="80"/>
                        <a:pt x="0" y="80"/>
                        <a:pt x="0" y="80"/>
                      </a:cubicBezTo>
                      <a:cubicBezTo>
                        <a:pt x="0" y="36"/>
                        <a:pt x="37" y="0"/>
                        <a:pt x="81" y="0"/>
                      </a:cubicBezTo>
                      <a:cubicBezTo>
                        <a:pt x="123" y="0"/>
                        <a:pt x="123" y="0"/>
                        <a:pt x="123" y="0"/>
                      </a:cubicBezTo>
                      <a:cubicBezTo>
                        <a:pt x="123" y="26"/>
                        <a:pt x="123" y="26"/>
                        <a:pt x="123" y="26"/>
                      </a:cubicBezTo>
                      <a:cubicBezTo>
                        <a:pt x="81" y="26"/>
                        <a:pt x="81" y="26"/>
                        <a:pt x="81" y="26"/>
                      </a:cubicBezTo>
                      <a:cubicBezTo>
                        <a:pt x="51" y="26"/>
                        <a:pt x="27" y="51"/>
                        <a:pt x="27" y="80"/>
                      </a:cubicBezTo>
                      <a:cubicBezTo>
                        <a:pt x="27" y="261"/>
                        <a:pt x="27" y="261"/>
                        <a:pt x="27" y="261"/>
                      </a:cubicBezTo>
                      <a:cubicBezTo>
                        <a:pt x="0" y="261"/>
                        <a:pt x="0" y="261"/>
                        <a:pt x="0" y="261"/>
                      </a:cubicBezTo>
                      <a:close/>
                    </a:path>
                  </a:pathLst>
                </a:custGeom>
                <a:grpFill/>
                <a:ln w="9525">
                  <a:noFill/>
                  <a:round/>
                  <a:headEnd/>
                  <a:tailEnd/>
                </a:ln>
              </p:spPr>
              <p:txBody>
                <a:bodyPr anchor="ctr"/>
                <a:lstStyle/>
                <a:p>
                  <a:pPr algn="ctr"/>
                  <a:endParaRPr/>
                </a:p>
              </p:txBody>
            </p:sp>
            <p:sp>
              <p:nvSpPr>
                <p:cNvPr id="143" name="îSlîďe"/>
                <p:cNvSpPr>
                  <a:spLocks/>
                </p:cNvSpPr>
                <p:nvPr/>
              </p:nvSpPr>
              <p:spPr bwMode="auto">
                <a:xfrm>
                  <a:off x="5341144" y="1894488"/>
                  <a:ext cx="322263" cy="682625"/>
                </a:xfrm>
                <a:custGeom>
                  <a:avLst/>
                  <a:gdLst/>
                  <a:ahLst/>
                  <a:cxnLst>
                    <a:cxn ang="0">
                      <a:pos x="0" y="0"/>
                    </a:cxn>
                    <a:cxn ang="0">
                      <a:pos x="0" y="180"/>
                    </a:cxn>
                    <a:cxn ang="0">
                      <a:pos x="81" y="261"/>
                    </a:cxn>
                    <a:cxn ang="0">
                      <a:pos x="123" y="261"/>
                    </a:cxn>
                    <a:cxn ang="0">
                      <a:pos x="123" y="234"/>
                    </a:cxn>
                    <a:cxn ang="0">
                      <a:pos x="81" y="234"/>
                    </a:cxn>
                    <a:cxn ang="0">
                      <a:pos x="27" y="180"/>
                    </a:cxn>
                    <a:cxn ang="0">
                      <a:pos x="27" y="0"/>
                    </a:cxn>
                    <a:cxn ang="0">
                      <a:pos x="0" y="0"/>
                    </a:cxn>
                  </a:cxnLst>
                  <a:rect l="0" t="0" r="r" b="b"/>
                  <a:pathLst>
                    <a:path w="123" h="261">
                      <a:moveTo>
                        <a:pt x="0" y="0"/>
                      </a:moveTo>
                      <a:cubicBezTo>
                        <a:pt x="0" y="180"/>
                        <a:pt x="0" y="180"/>
                        <a:pt x="0" y="180"/>
                      </a:cubicBezTo>
                      <a:cubicBezTo>
                        <a:pt x="0" y="225"/>
                        <a:pt x="37" y="261"/>
                        <a:pt x="81" y="261"/>
                      </a:cubicBezTo>
                      <a:cubicBezTo>
                        <a:pt x="123" y="261"/>
                        <a:pt x="123" y="261"/>
                        <a:pt x="123" y="261"/>
                      </a:cubicBezTo>
                      <a:cubicBezTo>
                        <a:pt x="123" y="234"/>
                        <a:pt x="123" y="234"/>
                        <a:pt x="123" y="234"/>
                      </a:cubicBezTo>
                      <a:cubicBezTo>
                        <a:pt x="81" y="234"/>
                        <a:pt x="81" y="234"/>
                        <a:pt x="81" y="234"/>
                      </a:cubicBezTo>
                      <a:cubicBezTo>
                        <a:pt x="51" y="234"/>
                        <a:pt x="27" y="210"/>
                        <a:pt x="27" y="180"/>
                      </a:cubicBezTo>
                      <a:cubicBezTo>
                        <a:pt x="27" y="0"/>
                        <a:pt x="27" y="0"/>
                        <a:pt x="27" y="0"/>
                      </a:cubicBezTo>
                      <a:cubicBezTo>
                        <a:pt x="0" y="0"/>
                        <a:pt x="0" y="0"/>
                        <a:pt x="0" y="0"/>
                      </a:cubicBezTo>
                      <a:close/>
                    </a:path>
                  </a:pathLst>
                </a:custGeom>
                <a:grpFill/>
                <a:ln w="9525">
                  <a:noFill/>
                  <a:round/>
                  <a:headEnd/>
                  <a:tailEnd/>
                </a:ln>
              </p:spPr>
              <p:txBody>
                <a:bodyPr anchor="ctr"/>
                <a:lstStyle/>
                <a:p>
                  <a:pPr algn="ctr"/>
                  <a:endParaRPr/>
                </a:p>
              </p:txBody>
            </p:sp>
          </p:grpSp>
          <p:grpSp>
            <p:nvGrpSpPr>
              <p:cNvPr id="134" name="išľïdê"/>
              <p:cNvGrpSpPr/>
              <p:nvPr/>
            </p:nvGrpSpPr>
            <p:grpSpPr>
              <a:xfrm>
                <a:off x="7706229" y="2209799"/>
                <a:ext cx="641613" cy="638296"/>
                <a:chOff x="5615781" y="1351563"/>
                <a:chExt cx="614363" cy="611187"/>
              </a:xfrm>
            </p:grpSpPr>
            <p:sp>
              <p:nvSpPr>
                <p:cNvPr id="139" name="íṥľîdé"/>
                <p:cNvSpPr>
                  <a:spLocks/>
                </p:cNvSpPr>
                <p:nvPr/>
              </p:nvSpPr>
              <p:spPr bwMode="auto">
                <a:xfrm>
                  <a:off x="5615781" y="1351563"/>
                  <a:ext cx="614363" cy="611187"/>
                </a:xfrm>
                <a:prstGeom prst="ellipse">
                  <a:avLst/>
                </a:prstGeom>
                <a:solidFill>
                  <a:schemeClr val="bg1">
                    <a:lumMod val="85000"/>
                  </a:schemeClr>
                </a:solidFill>
                <a:ln w="9525">
                  <a:noFill/>
                  <a:round/>
                  <a:headEnd/>
                  <a:tailEnd/>
                </a:ln>
              </p:spPr>
              <p:txBody>
                <a:bodyPr anchor="ctr"/>
                <a:lstStyle/>
                <a:p>
                  <a:pPr algn="ctr"/>
                  <a:endParaRPr/>
                </a:p>
              </p:txBody>
            </p:sp>
            <p:sp>
              <p:nvSpPr>
                <p:cNvPr id="140" name="i$ľîďê"/>
                <p:cNvSpPr>
                  <a:spLocks/>
                </p:cNvSpPr>
                <p:nvPr/>
              </p:nvSpPr>
              <p:spPr bwMode="auto">
                <a:xfrm>
                  <a:off x="5680869" y="1419825"/>
                  <a:ext cx="484188" cy="481012"/>
                </a:xfrm>
                <a:custGeom>
                  <a:avLst/>
                  <a:gdLst/>
                  <a:ahLst/>
                  <a:cxnLst>
                    <a:cxn ang="0">
                      <a:pos x="92" y="0"/>
                    </a:cxn>
                    <a:cxn ang="0">
                      <a:pos x="102" y="1"/>
                    </a:cxn>
                    <a:cxn ang="0">
                      <a:pos x="160" y="30"/>
                    </a:cxn>
                    <a:cxn ang="0">
                      <a:pos x="165" y="37"/>
                    </a:cxn>
                    <a:cxn ang="0">
                      <a:pos x="182" y="105"/>
                    </a:cxn>
                    <a:cxn ang="0">
                      <a:pos x="180" y="114"/>
                    </a:cxn>
                    <a:cxn ang="0">
                      <a:pos x="139" y="169"/>
                    </a:cxn>
                    <a:cxn ang="0">
                      <a:pos x="132" y="173"/>
                    </a:cxn>
                    <a:cxn ang="0">
                      <a:pos x="66" y="178"/>
                    </a:cxn>
                    <a:cxn ang="0">
                      <a:pos x="57" y="175"/>
                    </a:cxn>
                    <a:cxn ang="0">
                      <a:pos x="9" y="126"/>
                    </a:cxn>
                    <a:cxn ang="0">
                      <a:pos x="6" y="118"/>
                    </a:cxn>
                    <a:cxn ang="0">
                      <a:pos x="9" y="56"/>
                    </a:cxn>
                    <a:cxn ang="0">
                      <a:pos x="13" y="48"/>
                    </a:cxn>
                    <a:cxn ang="0">
                      <a:pos x="66" y="4"/>
                    </a:cxn>
                    <a:cxn ang="0">
                      <a:pos x="92" y="0"/>
                    </a:cxn>
                  </a:cxnLst>
                  <a:rect l="0" t="0" r="r" b="b"/>
                  <a:pathLst>
                    <a:path w="185" h="184">
                      <a:moveTo>
                        <a:pt x="92" y="0"/>
                      </a:moveTo>
                      <a:cubicBezTo>
                        <a:pt x="102" y="1"/>
                        <a:pt x="102" y="1"/>
                        <a:pt x="102" y="1"/>
                      </a:cubicBezTo>
                      <a:cubicBezTo>
                        <a:pt x="125" y="4"/>
                        <a:pt x="143" y="13"/>
                        <a:pt x="160" y="30"/>
                      </a:cubicBezTo>
                      <a:cubicBezTo>
                        <a:pt x="165" y="37"/>
                        <a:pt x="165" y="37"/>
                        <a:pt x="165" y="37"/>
                      </a:cubicBezTo>
                      <a:cubicBezTo>
                        <a:pt x="180" y="58"/>
                        <a:pt x="185" y="80"/>
                        <a:pt x="182" y="105"/>
                      </a:cubicBezTo>
                      <a:cubicBezTo>
                        <a:pt x="180" y="114"/>
                        <a:pt x="180" y="114"/>
                        <a:pt x="180" y="114"/>
                      </a:cubicBezTo>
                      <a:cubicBezTo>
                        <a:pt x="174" y="137"/>
                        <a:pt x="160" y="155"/>
                        <a:pt x="139" y="169"/>
                      </a:cubicBezTo>
                      <a:cubicBezTo>
                        <a:pt x="132" y="173"/>
                        <a:pt x="132" y="173"/>
                        <a:pt x="132" y="173"/>
                      </a:cubicBezTo>
                      <a:cubicBezTo>
                        <a:pt x="110" y="183"/>
                        <a:pt x="89" y="184"/>
                        <a:pt x="66" y="178"/>
                      </a:cubicBezTo>
                      <a:cubicBezTo>
                        <a:pt x="57" y="175"/>
                        <a:pt x="57" y="175"/>
                        <a:pt x="57" y="175"/>
                      </a:cubicBezTo>
                      <a:cubicBezTo>
                        <a:pt x="35" y="164"/>
                        <a:pt x="19" y="149"/>
                        <a:pt x="9" y="126"/>
                      </a:cubicBezTo>
                      <a:cubicBezTo>
                        <a:pt x="6" y="118"/>
                        <a:pt x="6" y="118"/>
                        <a:pt x="6" y="118"/>
                      </a:cubicBezTo>
                      <a:cubicBezTo>
                        <a:pt x="0" y="96"/>
                        <a:pt x="1" y="77"/>
                        <a:pt x="9" y="56"/>
                      </a:cubicBezTo>
                      <a:cubicBezTo>
                        <a:pt x="13" y="48"/>
                        <a:pt x="13" y="48"/>
                        <a:pt x="13" y="48"/>
                      </a:cubicBezTo>
                      <a:cubicBezTo>
                        <a:pt x="25" y="26"/>
                        <a:pt x="42" y="12"/>
                        <a:pt x="66" y="4"/>
                      </a:cubicBezTo>
                      <a:cubicBezTo>
                        <a:pt x="75" y="2"/>
                        <a:pt x="83" y="1"/>
                        <a:pt x="92" y="0"/>
                      </a:cubicBezTo>
                      <a:close/>
                    </a:path>
                  </a:pathLst>
                </a:custGeom>
                <a:solidFill>
                  <a:schemeClr val="accent3"/>
                </a:solidFill>
                <a:ln w="9525">
                  <a:noFill/>
                  <a:round/>
                  <a:headEnd/>
                  <a:tailEnd/>
                </a:ln>
              </p:spPr>
              <p:txBody>
                <a:bodyPr anchor="ctr"/>
                <a:lstStyle/>
                <a:p>
                  <a:pPr algn="ctr"/>
                  <a:endParaRPr/>
                </a:p>
              </p:txBody>
            </p:sp>
            <p:sp>
              <p:nvSpPr>
                <p:cNvPr id="141" name="iṣľïḑé"/>
                <p:cNvSpPr>
                  <a:spLocks/>
                </p:cNvSpPr>
                <p:nvPr/>
              </p:nvSpPr>
              <p:spPr bwMode="auto">
                <a:xfrm>
                  <a:off x="5752306" y="1537300"/>
                  <a:ext cx="341313" cy="193675"/>
                </a:xfrm>
                <a:custGeom>
                  <a:avLst/>
                  <a:gdLst/>
                  <a:ahLst/>
                  <a:cxnLst>
                    <a:cxn ang="0">
                      <a:pos x="31" y="20"/>
                    </a:cxn>
                    <a:cxn ang="0">
                      <a:pos x="39" y="21"/>
                    </a:cxn>
                    <a:cxn ang="0">
                      <a:pos x="65" y="0"/>
                    </a:cxn>
                    <a:cxn ang="0">
                      <a:pos x="92" y="21"/>
                    </a:cxn>
                    <a:cxn ang="0">
                      <a:pos x="100" y="20"/>
                    </a:cxn>
                    <a:cxn ang="0">
                      <a:pos x="123" y="43"/>
                    </a:cxn>
                    <a:cxn ang="0">
                      <a:pos x="122" y="47"/>
                    </a:cxn>
                    <a:cxn ang="0">
                      <a:pos x="131" y="60"/>
                    </a:cxn>
                    <a:cxn ang="0">
                      <a:pos x="117" y="74"/>
                    </a:cxn>
                    <a:cxn ang="0">
                      <a:pos x="72" y="74"/>
                    </a:cxn>
                    <a:cxn ang="0">
                      <a:pos x="72" y="47"/>
                    </a:cxn>
                    <a:cxn ang="0">
                      <a:pos x="83" y="58"/>
                    </a:cxn>
                    <a:cxn ang="0">
                      <a:pos x="93" y="48"/>
                    </a:cxn>
                    <a:cxn ang="0">
                      <a:pos x="65" y="20"/>
                    </a:cxn>
                    <a:cxn ang="0">
                      <a:pos x="38" y="48"/>
                    </a:cxn>
                    <a:cxn ang="0">
                      <a:pos x="48" y="58"/>
                    </a:cxn>
                    <a:cxn ang="0">
                      <a:pos x="59" y="47"/>
                    </a:cxn>
                    <a:cxn ang="0">
                      <a:pos x="59" y="74"/>
                    </a:cxn>
                    <a:cxn ang="0">
                      <a:pos x="14" y="74"/>
                    </a:cxn>
                    <a:cxn ang="0">
                      <a:pos x="0" y="60"/>
                    </a:cxn>
                    <a:cxn ang="0">
                      <a:pos x="8" y="47"/>
                    </a:cxn>
                    <a:cxn ang="0">
                      <a:pos x="8" y="43"/>
                    </a:cxn>
                    <a:cxn ang="0">
                      <a:pos x="31" y="20"/>
                    </a:cxn>
                  </a:cxnLst>
                  <a:rect l="0" t="0" r="r" b="b"/>
                  <a:pathLst>
                    <a:path w="131" h="74">
                      <a:moveTo>
                        <a:pt x="31" y="20"/>
                      </a:moveTo>
                      <a:cubicBezTo>
                        <a:pt x="34" y="20"/>
                        <a:pt x="36" y="21"/>
                        <a:pt x="39" y="21"/>
                      </a:cubicBezTo>
                      <a:cubicBezTo>
                        <a:pt x="42" y="9"/>
                        <a:pt x="52" y="0"/>
                        <a:pt x="65" y="0"/>
                      </a:cubicBezTo>
                      <a:cubicBezTo>
                        <a:pt x="78" y="0"/>
                        <a:pt x="89" y="9"/>
                        <a:pt x="92" y="21"/>
                      </a:cubicBezTo>
                      <a:cubicBezTo>
                        <a:pt x="95" y="21"/>
                        <a:pt x="97" y="20"/>
                        <a:pt x="100" y="20"/>
                      </a:cubicBezTo>
                      <a:cubicBezTo>
                        <a:pt x="112" y="20"/>
                        <a:pt x="123" y="31"/>
                        <a:pt x="123" y="43"/>
                      </a:cubicBezTo>
                      <a:cubicBezTo>
                        <a:pt x="123" y="44"/>
                        <a:pt x="123" y="46"/>
                        <a:pt x="122" y="47"/>
                      </a:cubicBezTo>
                      <a:cubicBezTo>
                        <a:pt x="127" y="49"/>
                        <a:pt x="131" y="54"/>
                        <a:pt x="131" y="60"/>
                      </a:cubicBezTo>
                      <a:cubicBezTo>
                        <a:pt x="131" y="67"/>
                        <a:pt x="125" y="74"/>
                        <a:pt x="117" y="74"/>
                      </a:cubicBezTo>
                      <a:cubicBezTo>
                        <a:pt x="72" y="74"/>
                        <a:pt x="72" y="74"/>
                        <a:pt x="72" y="74"/>
                      </a:cubicBezTo>
                      <a:cubicBezTo>
                        <a:pt x="72" y="47"/>
                        <a:pt x="72" y="47"/>
                        <a:pt x="72" y="47"/>
                      </a:cubicBezTo>
                      <a:cubicBezTo>
                        <a:pt x="83" y="58"/>
                        <a:pt x="83" y="58"/>
                        <a:pt x="83" y="58"/>
                      </a:cubicBezTo>
                      <a:cubicBezTo>
                        <a:pt x="93" y="48"/>
                        <a:pt x="93" y="48"/>
                        <a:pt x="93" y="48"/>
                      </a:cubicBezTo>
                      <a:cubicBezTo>
                        <a:pt x="65" y="20"/>
                        <a:pt x="65" y="20"/>
                        <a:pt x="65" y="20"/>
                      </a:cubicBezTo>
                      <a:cubicBezTo>
                        <a:pt x="38" y="48"/>
                        <a:pt x="38" y="48"/>
                        <a:pt x="38" y="48"/>
                      </a:cubicBezTo>
                      <a:cubicBezTo>
                        <a:pt x="48" y="58"/>
                        <a:pt x="48" y="58"/>
                        <a:pt x="48" y="58"/>
                      </a:cubicBezTo>
                      <a:cubicBezTo>
                        <a:pt x="59" y="47"/>
                        <a:pt x="59" y="47"/>
                        <a:pt x="59" y="47"/>
                      </a:cubicBezTo>
                      <a:cubicBezTo>
                        <a:pt x="59" y="74"/>
                        <a:pt x="59" y="74"/>
                        <a:pt x="59" y="74"/>
                      </a:cubicBezTo>
                      <a:cubicBezTo>
                        <a:pt x="14" y="74"/>
                        <a:pt x="14" y="74"/>
                        <a:pt x="14" y="74"/>
                      </a:cubicBezTo>
                      <a:cubicBezTo>
                        <a:pt x="6" y="74"/>
                        <a:pt x="0" y="67"/>
                        <a:pt x="0" y="60"/>
                      </a:cubicBezTo>
                      <a:cubicBezTo>
                        <a:pt x="0" y="54"/>
                        <a:pt x="3" y="49"/>
                        <a:pt x="8" y="47"/>
                      </a:cubicBezTo>
                      <a:cubicBezTo>
                        <a:pt x="8" y="46"/>
                        <a:pt x="8" y="44"/>
                        <a:pt x="8" y="43"/>
                      </a:cubicBezTo>
                      <a:cubicBezTo>
                        <a:pt x="8" y="31"/>
                        <a:pt x="19" y="20"/>
                        <a:pt x="31" y="20"/>
                      </a:cubicBezTo>
                      <a:close/>
                    </a:path>
                  </a:pathLst>
                </a:custGeom>
                <a:solidFill>
                  <a:srgbClr val="FFFFFF"/>
                </a:solidFill>
                <a:ln w="9525">
                  <a:noFill/>
                  <a:round/>
                  <a:headEnd/>
                  <a:tailEnd/>
                </a:ln>
              </p:spPr>
              <p:txBody>
                <a:bodyPr anchor="ctr"/>
                <a:lstStyle/>
                <a:p>
                  <a:pPr algn="ctr"/>
                  <a:endParaRPr/>
                </a:p>
              </p:txBody>
            </p:sp>
          </p:grpSp>
          <p:grpSp>
            <p:nvGrpSpPr>
              <p:cNvPr id="135" name="íśļîḓe"/>
              <p:cNvGrpSpPr/>
              <p:nvPr/>
            </p:nvGrpSpPr>
            <p:grpSpPr>
              <a:xfrm>
                <a:off x="7706229" y="3131599"/>
                <a:ext cx="641613" cy="641612"/>
                <a:chOff x="5615781" y="2234213"/>
                <a:chExt cx="614363" cy="614362"/>
              </a:xfrm>
            </p:grpSpPr>
            <p:sp>
              <p:nvSpPr>
                <p:cNvPr id="136" name="îŝ1íḓe"/>
                <p:cNvSpPr>
                  <a:spLocks/>
                </p:cNvSpPr>
                <p:nvPr/>
              </p:nvSpPr>
              <p:spPr bwMode="auto">
                <a:xfrm>
                  <a:off x="5615781" y="2234213"/>
                  <a:ext cx="614363" cy="614362"/>
                </a:xfrm>
                <a:prstGeom prst="ellipse">
                  <a:avLst/>
                </a:prstGeom>
                <a:solidFill>
                  <a:schemeClr val="bg1">
                    <a:lumMod val="85000"/>
                  </a:schemeClr>
                </a:solidFill>
                <a:ln w="9525">
                  <a:noFill/>
                  <a:round/>
                  <a:headEnd/>
                  <a:tailEnd/>
                </a:ln>
              </p:spPr>
              <p:txBody>
                <a:bodyPr anchor="ctr"/>
                <a:lstStyle/>
                <a:p>
                  <a:pPr algn="ctr"/>
                  <a:endParaRPr/>
                </a:p>
              </p:txBody>
            </p:sp>
            <p:sp>
              <p:nvSpPr>
                <p:cNvPr id="137" name="iŝ1iḓè"/>
                <p:cNvSpPr>
                  <a:spLocks/>
                </p:cNvSpPr>
                <p:nvPr/>
              </p:nvSpPr>
              <p:spPr bwMode="auto">
                <a:xfrm>
                  <a:off x="5680869" y="2305650"/>
                  <a:ext cx="484188" cy="481012"/>
                </a:xfrm>
                <a:custGeom>
                  <a:avLst/>
                  <a:gdLst/>
                  <a:ahLst/>
                  <a:cxnLst>
                    <a:cxn ang="0">
                      <a:pos x="92" y="0"/>
                    </a:cxn>
                    <a:cxn ang="0">
                      <a:pos x="102" y="0"/>
                    </a:cxn>
                    <a:cxn ang="0">
                      <a:pos x="160" y="30"/>
                    </a:cxn>
                    <a:cxn ang="0">
                      <a:pos x="165" y="36"/>
                    </a:cxn>
                    <a:cxn ang="0">
                      <a:pos x="182" y="104"/>
                    </a:cxn>
                    <a:cxn ang="0">
                      <a:pos x="180" y="113"/>
                    </a:cxn>
                    <a:cxn ang="0">
                      <a:pos x="139" y="168"/>
                    </a:cxn>
                    <a:cxn ang="0">
                      <a:pos x="132" y="172"/>
                    </a:cxn>
                    <a:cxn ang="0">
                      <a:pos x="66" y="177"/>
                    </a:cxn>
                    <a:cxn ang="0">
                      <a:pos x="57" y="174"/>
                    </a:cxn>
                    <a:cxn ang="0">
                      <a:pos x="9" y="126"/>
                    </a:cxn>
                    <a:cxn ang="0">
                      <a:pos x="6" y="117"/>
                    </a:cxn>
                    <a:cxn ang="0">
                      <a:pos x="9" y="55"/>
                    </a:cxn>
                    <a:cxn ang="0">
                      <a:pos x="13" y="47"/>
                    </a:cxn>
                    <a:cxn ang="0">
                      <a:pos x="66" y="4"/>
                    </a:cxn>
                    <a:cxn ang="0">
                      <a:pos x="92" y="0"/>
                    </a:cxn>
                  </a:cxnLst>
                  <a:rect l="0" t="0" r="r" b="b"/>
                  <a:pathLst>
                    <a:path w="185" h="184">
                      <a:moveTo>
                        <a:pt x="92" y="0"/>
                      </a:moveTo>
                      <a:cubicBezTo>
                        <a:pt x="102" y="0"/>
                        <a:pt x="102" y="0"/>
                        <a:pt x="102" y="0"/>
                      </a:cubicBezTo>
                      <a:cubicBezTo>
                        <a:pt x="125" y="3"/>
                        <a:pt x="143" y="13"/>
                        <a:pt x="160" y="30"/>
                      </a:cubicBezTo>
                      <a:cubicBezTo>
                        <a:pt x="165" y="36"/>
                        <a:pt x="165" y="36"/>
                        <a:pt x="165" y="36"/>
                      </a:cubicBezTo>
                      <a:cubicBezTo>
                        <a:pt x="180" y="57"/>
                        <a:pt x="185" y="79"/>
                        <a:pt x="182" y="104"/>
                      </a:cubicBezTo>
                      <a:cubicBezTo>
                        <a:pt x="180" y="113"/>
                        <a:pt x="180" y="113"/>
                        <a:pt x="180" y="113"/>
                      </a:cubicBezTo>
                      <a:cubicBezTo>
                        <a:pt x="174" y="137"/>
                        <a:pt x="160" y="155"/>
                        <a:pt x="139" y="168"/>
                      </a:cubicBezTo>
                      <a:cubicBezTo>
                        <a:pt x="132" y="172"/>
                        <a:pt x="132" y="172"/>
                        <a:pt x="132" y="172"/>
                      </a:cubicBezTo>
                      <a:cubicBezTo>
                        <a:pt x="110" y="182"/>
                        <a:pt x="89" y="184"/>
                        <a:pt x="66" y="177"/>
                      </a:cubicBezTo>
                      <a:cubicBezTo>
                        <a:pt x="57" y="174"/>
                        <a:pt x="57" y="174"/>
                        <a:pt x="57" y="174"/>
                      </a:cubicBezTo>
                      <a:cubicBezTo>
                        <a:pt x="35" y="164"/>
                        <a:pt x="19" y="148"/>
                        <a:pt x="9" y="126"/>
                      </a:cubicBezTo>
                      <a:cubicBezTo>
                        <a:pt x="6" y="117"/>
                        <a:pt x="6" y="117"/>
                        <a:pt x="6" y="117"/>
                      </a:cubicBezTo>
                      <a:cubicBezTo>
                        <a:pt x="0" y="96"/>
                        <a:pt x="1" y="76"/>
                        <a:pt x="9" y="55"/>
                      </a:cubicBezTo>
                      <a:cubicBezTo>
                        <a:pt x="13" y="47"/>
                        <a:pt x="13" y="47"/>
                        <a:pt x="13" y="47"/>
                      </a:cubicBezTo>
                      <a:cubicBezTo>
                        <a:pt x="25" y="26"/>
                        <a:pt x="42" y="12"/>
                        <a:pt x="66" y="4"/>
                      </a:cubicBezTo>
                      <a:cubicBezTo>
                        <a:pt x="75" y="1"/>
                        <a:pt x="83" y="0"/>
                        <a:pt x="92" y="0"/>
                      </a:cubicBezTo>
                      <a:close/>
                    </a:path>
                  </a:pathLst>
                </a:custGeom>
                <a:solidFill>
                  <a:schemeClr val="accent4"/>
                </a:solidFill>
                <a:ln w="9525">
                  <a:noFill/>
                  <a:round/>
                  <a:headEnd/>
                  <a:tailEnd/>
                </a:ln>
              </p:spPr>
              <p:txBody>
                <a:bodyPr anchor="ctr"/>
                <a:lstStyle/>
                <a:p>
                  <a:pPr algn="ctr"/>
                  <a:endParaRPr/>
                </a:p>
              </p:txBody>
            </p:sp>
            <p:sp>
              <p:nvSpPr>
                <p:cNvPr id="138" name="íşļîḑè"/>
                <p:cNvSpPr>
                  <a:spLocks/>
                </p:cNvSpPr>
                <p:nvPr/>
              </p:nvSpPr>
              <p:spPr bwMode="auto">
                <a:xfrm>
                  <a:off x="5796756" y="2381850"/>
                  <a:ext cx="252413" cy="355600"/>
                </a:xfrm>
                <a:custGeom>
                  <a:avLst/>
                  <a:gdLst/>
                  <a:ahLst/>
                  <a:cxnLst>
                    <a:cxn ang="0">
                      <a:pos x="48" y="0"/>
                    </a:cxn>
                    <a:cxn ang="0">
                      <a:pos x="97" y="48"/>
                    </a:cxn>
                    <a:cxn ang="0">
                      <a:pos x="60" y="95"/>
                    </a:cxn>
                    <a:cxn ang="0">
                      <a:pos x="50" y="133"/>
                    </a:cxn>
                    <a:cxn ang="0">
                      <a:pos x="47" y="133"/>
                    </a:cxn>
                    <a:cxn ang="0">
                      <a:pos x="37" y="95"/>
                    </a:cxn>
                    <a:cxn ang="0">
                      <a:pos x="0" y="48"/>
                    </a:cxn>
                    <a:cxn ang="0">
                      <a:pos x="48" y="0"/>
                    </a:cxn>
                    <a:cxn ang="0">
                      <a:pos x="48" y="11"/>
                    </a:cxn>
                    <a:cxn ang="0">
                      <a:pos x="85" y="48"/>
                    </a:cxn>
                    <a:cxn ang="0">
                      <a:pos x="48" y="84"/>
                    </a:cxn>
                    <a:cxn ang="0">
                      <a:pos x="12" y="48"/>
                    </a:cxn>
                    <a:cxn ang="0">
                      <a:pos x="48" y="11"/>
                    </a:cxn>
                    <a:cxn ang="0">
                      <a:pos x="48" y="19"/>
                    </a:cxn>
                    <a:cxn ang="0">
                      <a:pos x="77" y="48"/>
                    </a:cxn>
                    <a:cxn ang="0">
                      <a:pos x="48" y="77"/>
                    </a:cxn>
                    <a:cxn ang="0">
                      <a:pos x="20" y="48"/>
                    </a:cxn>
                    <a:cxn ang="0">
                      <a:pos x="48" y="19"/>
                    </a:cxn>
                    <a:cxn ang="0">
                      <a:pos x="48" y="26"/>
                    </a:cxn>
                    <a:cxn ang="0">
                      <a:pos x="55" y="39"/>
                    </a:cxn>
                    <a:cxn ang="0">
                      <a:pos x="70" y="41"/>
                    </a:cxn>
                    <a:cxn ang="0">
                      <a:pos x="59" y="52"/>
                    </a:cxn>
                    <a:cxn ang="0">
                      <a:pos x="62" y="66"/>
                    </a:cxn>
                    <a:cxn ang="0">
                      <a:pos x="48" y="59"/>
                    </a:cxn>
                    <a:cxn ang="0">
                      <a:pos x="35" y="66"/>
                    </a:cxn>
                    <a:cxn ang="0">
                      <a:pos x="38" y="52"/>
                    </a:cxn>
                    <a:cxn ang="0">
                      <a:pos x="27" y="41"/>
                    </a:cxn>
                    <a:cxn ang="0">
                      <a:pos x="42" y="39"/>
                    </a:cxn>
                    <a:cxn ang="0">
                      <a:pos x="48" y="26"/>
                    </a:cxn>
                  </a:cxnLst>
                  <a:rect l="0" t="0" r="r" b="b"/>
                  <a:pathLst>
                    <a:path w="97" h="136">
                      <a:moveTo>
                        <a:pt x="48" y="0"/>
                      </a:moveTo>
                      <a:cubicBezTo>
                        <a:pt x="75" y="0"/>
                        <a:pt x="97" y="21"/>
                        <a:pt x="97" y="48"/>
                      </a:cubicBezTo>
                      <a:cubicBezTo>
                        <a:pt x="97" y="71"/>
                        <a:pt x="81" y="90"/>
                        <a:pt x="60" y="95"/>
                      </a:cubicBezTo>
                      <a:cubicBezTo>
                        <a:pt x="50" y="133"/>
                        <a:pt x="50" y="133"/>
                        <a:pt x="50" y="133"/>
                      </a:cubicBezTo>
                      <a:cubicBezTo>
                        <a:pt x="49" y="136"/>
                        <a:pt x="48" y="136"/>
                        <a:pt x="47" y="133"/>
                      </a:cubicBezTo>
                      <a:cubicBezTo>
                        <a:pt x="37" y="95"/>
                        <a:pt x="37" y="95"/>
                        <a:pt x="37" y="95"/>
                      </a:cubicBezTo>
                      <a:cubicBezTo>
                        <a:pt x="16" y="90"/>
                        <a:pt x="0" y="71"/>
                        <a:pt x="0" y="48"/>
                      </a:cubicBezTo>
                      <a:cubicBezTo>
                        <a:pt x="0" y="21"/>
                        <a:pt x="22" y="0"/>
                        <a:pt x="48" y="0"/>
                      </a:cubicBezTo>
                      <a:close/>
                      <a:moveTo>
                        <a:pt x="48" y="11"/>
                      </a:moveTo>
                      <a:cubicBezTo>
                        <a:pt x="69" y="11"/>
                        <a:pt x="85" y="28"/>
                        <a:pt x="85" y="48"/>
                      </a:cubicBezTo>
                      <a:cubicBezTo>
                        <a:pt x="85" y="68"/>
                        <a:pt x="69" y="84"/>
                        <a:pt x="48" y="84"/>
                      </a:cubicBezTo>
                      <a:cubicBezTo>
                        <a:pt x="28" y="84"/>
                        <a:pt x="12" y="68"/>
                        <a:pt x="12" y="48"/>
                      </a:cubicBezTo>
                      <a:cubicBezTo>
                        <a:pt x="12" y="28"/>
                        <a:pt x="28" y="11"/>
                        <a:pt x="48" y="11"/>
                      </a:cubicBezTo>
                      <a:close/>
                      <a:moveTo>
                        <a:pt x="48" y="19"/>
                      </a:moveTo>
                      <a:cubicBezTo>
                        <a:pt x="64" y="19"/>
                        <a:pt x="77" y="32"/>
                        <a:pt x="77" y="48"/>
                      </a:cubicBezTo>
                      <a:cubicBezTo>
                        <a:pt x="77" y="64"/>
                        <a:pt x="64" y="77"/>
                        <a:pt x="48" y="77"/>
                      </a:cubicBezTo>
                      <a:cubicBezTo>
                        <a:pt x="33" y="77"/>
                        <a:pt x="20" y="64"/>
                        <a:pt x="20" y="48"/>
                      </a:cubicBezTo>
                      <a:cubicBezTo>
                        <a:pt x="20" y="32"/>
                        <a:pt x="33" y="19"/>
                        <a:pt x="48" y="19"/>
                      </a:cubicBezTo>
                      <a:close/>
                      <a:moveTo>
                        <a:pt x="48" y="26"/>
                      </a:moveTo>
                      <a:cubicBezTo>
                        <a:pt x="55" y="39"/>
                        <a:pt x="55" y="39"/>
                        <a:pt x="55" y="39"/>
                      </a:cubicBezTo>
                      <a:cubicBezTo>
                        <a:pt x="70" y="41"/>
                        <a:pt x="70" y="41"/>
                        <a:pt x="70" y="41"/>
                      </a:cubicBezTo>
                      <a:cubicBezTo>
                        <a:pt x="59" y="52"/>
                        <a:pt x="59" y="52"/>
                        <a:pt x="59" y="52"/>
                      </a:cubicBezTo>
                      <a:cubicBezTo>
                        <a:pt x="62" y="66"/>
                        <a:pt x="62" y="66"/>
                        <a:pt x="62" y="66"/>
                      </a:cubicBezTo>
                      <a:cubicBezTo>
                        <a:pt x="48" y="59"/>
                        <a:pt x="48" y="59"/>
                        <a:pt x="48" y="59"/>
                      </a:cubicBezTo>
                      <a:cubicBezTo>
                        <a:pt x="35" y="66"/>
                        <a:pt x="35" y="66"/>
                        <a:pt x="35" y="66"/>
                      </a:cubicBezTo>
                      <a:cubicBezTo>
                        <a:pt x="38" y="52"/>
                        <a:pt x="38" y="52"/>
                        <a:pt x="38" y="52"/>
                      </a:cubicBezTo>
                      <a:cubicBezTo>
                        <a:pt x="27" y="41"/>
                        <a:pt x="27" y="41"/>
                        <a:pt x="27" y="41"/>
                      </a:cubicBezTo>
                      <a:cubicBezTo>
                        <a:pt x="42" y="39"/>
                        <a:pt x="42" y="39"/>
                        <a:pt x="42" y="39"/>
                      </a:cubicBezTo>
                      <a:cubicBezTo>
                        <a:pt x="48" y="26"/>
                        <a:pt x="48" y="26"/>
                        <a:pt x="48" y="26"/>
                      </a:cubicBezTo>
                      <a:close/>
                    </a:path>
                  </a:pathLst>
                </a:custGeom>
                <a:solidFill>
                  <a:srgbClr val="FFFFFF"/>
                </a:solidFill>
                <a:ln w="9525">
                  <a:noFill/>
                  <a:round/>
                  <a:headEnd/>
                  <a:tailEnd/>
                </a:ln>
              </p:spPr>
              <p:txBody>
                <a:bodyPr anchor="ctr"/>
                <a:lstStyle/>
                <a:p>
                  <a:pPr algn="ctr"/>
                  <a:endParaRPr/>
                </a:p>
              </p:txBody>
            </p:sp>
          </p:grpSp>
        </p:grpSp>
        <p:sp>
          <p:nvSpPr>
            <p:cNvPr id="132" name="iśľîdè"/>
            <p:cNvSpPr>
              <a:spLocks/>
            </p:cNvSpPr>
            <p:nvPr/>
          </p:nvSpPr>
          <p:spPr bwMode="auto">
            <a:xfrm>
              <a:off x="7232895" y="2954201"/>
              <a:ext cx="189002" cy="74606"/>
            </a:xfrm>
            <a:custGeom>
              <a:avLst/>
              <a:gdLst/>
              <a:ahLst/>
              <a:cxnLst>
                <a:cxn ang="0">
                  <a:pos x="0" y="45"/>
                </a:cxn>
                <a:cxn ang="0">
                  <a:pos x="1036" y="45"/>
                </a:cxn>
                <a:cxn ang="0">
                  <a:pos x="1036" y="0"/>
                </a:cxn>
                <a:cxn ang="0">
                  <a:pos x="0" y="0"/>
                </a:cxn>
                <a:cxn ang="0">
                  <a:pos x="0" y="45"/>
                </a:cxn>
                <a:cxn ang="0">
                  <a:pos x="0" y="45"/>
                </a:cxn>
              </a:cxnLst>
              <a:rect l="0" t="0" r="r" b="b"/>
              <a:pathLst>
                <a:path w="1036" h="45">
                  <a:moveTo>
                    <a:pt x="0" y="45"/>
                  </a:moveTo>
                  <a:lnTo>
                    <a:pt x="1036" y="45"/>
                  </a:lnTo>
                  <a:lnTo>
                    <a:pt x="1036" y="0"/>
                  </a:lnTo>
                  <a:lnTo>
                    <a:pt x="0" y="0"/>
                  </a:lnTo>
                  <a:lnTo>
                    <a:pt x="0" y="45"/>
                  </a:lnTo>
                  <a:lnTo>
                    <a:pt x="0" y="45"/>
                  </a:lnTo>
                  <a:close/>
                </a:path>
              </a:pathLst>
            </a:custGeom>
            <a:solidFill>
              <a:schemeClr val="bg1">
                <a:lumMod val="85000"/>
              </a:schemeClr>
            </a:solidFill>
            <a:ln w="9525">
              <a:noFill/>
              <a:round/>
              <a:headEnd/>
              <a:tailEnd/>
            </a:ln>
          </p:spPr>
          <p:txBody>
            <a:bodyPr anchor="ctr"/>
            <a:lstStyle/>
            <a:p>
              <a:pPr algn="ctr"/>
              <a:endParaRPr/>
            </a:p>
          </p:txBody>
        </p:sp>
      </p:grpSp>
      <p:sp>
        <p:nvSpPr>
          <p:cNvPr id="144" name="íśliḍe"/>
          <p:cNvSpPr txBox="1">
            <a:spLocks/>
          </p:cNvSpPr>
          <p:nvPr/>
        </p:nvSpPr>
        <p:spPr bwMode="auto">
          <a:xfrm>
            <a:off x="8492913" y="2284128"/>
            <a:ext cx="1757069" cy="233731"/>
          </a:xfrm>
          <a:prstGeom prst="rect">
            <a:avLst/>
          </a:prstGeom>
          <a:noFill/>
          <a:extLst/>
        </p:spPr>
        <p:txBody>
          <a:bodyPr wrap="none" lIns="0" tIns="0" rIns="0" bIns="0" anchor="ctr" anchorCtr="0">
            <a:normAutofit/>
          </a:bodyPr>
          <a:lstStyle>
            <a:defPPr>
              <a:defRPr lang="zh-CN"/>
            </a:defPPr>
            <a:lvl1pPr algn="ctr">
              <a:defRPr sz="1200" b="1">
                <a:solidFill>
                  <a:schemeClr val="accent1">
                    <a:lumMod val="100000"/>
                  </a:schemeClr>
                </a:solidFill>
                <a:effectLst/>
                <a:latin typeface="+mn-ea"/>
              </a:defRPr>
            </a:lvl1pPr>
          </a:lstStyle>
          <a:p>
            <a:r>
              <a:rPr lang="zh-CN" altLang="en-US" dirty="0">
                <a:solidFill>
                  <a:schemeClr val="accent3"/>
                </a:solidFill>
              </a:rPr>
              <a:t>标题文本预设</a:t>
            </a:r>
          </a:p>
        </p:txBody>
      </p:sp>
      <p:sp>
        <p:nvSpPr>
          <p:cNvPr id="145" name="iṧļîḑè"/>
          <p:cNvSpPr txBox="1">
            <a:spLocks/>
          </p:cNvSpPr>
          <p:nvPr/>
        </p:nvSpPr>
        <p:spPr bwMode="auto">
          <a:xfrm>
            <a:off x="8492913" y="3290414"/>
            <a:ext cx="1757069" cy="233731"/>
          </a:xfrm>
          <a:prstGeom prst="rect">
            <a:avLst/>
          </a:prstGeom>
          <a:noFill/>
          <a:extLst/>
        </p:spPr>
        <p:txBody>
          <a:bodyPr wrap="none" lIns="0" tIns="0" rIns="0" bIns="0" anchor="ctr" anchorCtr="0">
            <a:normAutofit/>
          </a:bodyPr>
          <a:lstStyle>
            <a:defPPr>
              <a:defRPr lang="zh-CN"/>
            </a:defPPr>
            <a:lvl1pPr algn="ctr">
              <a:defRPr sz="1200" b="1">
                <a:solidFill>
                  <a:schemeClr val="accent1">
                    <a:lumMod val="100000"/>
                  </a:schemeClr>
                </a:solidFill>
                <a:effectLst/>
                <a:latin typeface="+mn-ea"/>
              </a:defRPr>
            </a:lvl1pPr>
          </a:lstStyle>
          <a:p>
            <a:r>
              <a:rPr lang="zh-CN" altLang="en-US" dirty="0">
                <a:solidFill>
                  <a:schemeClr val="accent4"/>
                </a:solidFill>
              </a:rPr>
              <a:t>标题文本预设</a:t>
            </a:r>
          </a:p>
        </p:txBody>
      </p:sp>
      <p:sp>
        <p:nvSpPr>
          <p:cNvPr id="146" name="Rectangle 50"/>
          <p:cNvSpPr/>
          <p:nvPr/>
        </p:nvSpPr>
        <p:spPr>
          <a:xfrm>
            <a:off x="8581504" y="2474809"/>
            <a:ext cx="1579887" cy="553998"/>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147" name="Rectangle 50"/>
          <p:cNvSpPr/>
          <p:nvPr/>
        </p:nvSpPr>
        <p:spPr>
          <a:xfrm>
            <a:off x="8581504" y="3537596"/>
            <a:ext cx="1579887" cy="553998"/>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Tree>
    <p:extLst>
      <p:ext uri="{BB962C8B-B14F-4D97-AF65-F5344CB8AC3E}">
        <p14:creationId xmlns:p14="http://schemas.microsoft.com/office/powerpoint/2010/main" val="2301846539"/>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right)">
                                      <p:cBhvr>
                                        <p:cTn id="12" dur="750"/>
                                        <p:tgtEl>
                                          <p:spTgt spid="4"/>
                                        </p:tgtEl>
                                      </p:cBhvr>
                                    </p:animEffect>
                                  </p:childTnLst>
                                </p:cTn>
                              </p:par>
                              <p:par>
                                <p:cTn id="13" presetID="50" presetClass="entr" presetSubtype="0" decel="100000" fill="hold" grpId="0" nodeType="withEffect">
                                  <p:stCondLst>
                                    <p:cond delay="500"/>
                                  </p:stCondLst>
                                  <p:childTnLst>
                                    <p:set>
                                      <p:cBhvr>
                                        <p:cTn id="14" dur="1" fill="hold">
                                          <p:stCondLst>
                                            <p:cond delay="0"/>
                                          </p:stCondLst>
                                        </p:cTn>
                                        <p:tgtEl>
                                          <p:spTgt spid="104"/>
                                        </p:tgtEl>
                                        <p:attrNameLst>
                                          <p:attrName>style.visibility</p:attrName>
                                        </p:attrNameLst>
                                      </p:cBhvr>
                                      <p:to>
                                        <p:strVal val="visible"/>
                                      </p:to>
                                    </p:set>
                                    <p:anim calcmode="lin" valueType="num">
                                      <p:cBhvr>
                                        <p:cTn id="15" dur="1000" fill="hold"/>
                                        <p:tgtEl>
                                          <p:spTgt spid="104"/>
                                        </p:tgtEl>
                                        <p:attrNameLst>
                                          <p:attrName>ppt_w</p:attrName>
                                        </p:attrNameLst>
                                      </p:cBhvr>
                                      <p:tavLst>
                                        <p:tav tm="0">
                                          <p:val>
                                            <p:strVal val="#ppt_w+.3"/>
                                          </p:val>
                                        </p:tav>
                                        <p:tav tm="100000">
                                          <p:val>
                                            <p:strVal val="#ppt_w"/>
                                          </p:val>
                                        </p:tav>
                                      </p:tavLst>
                                    </p:anim>
                                    <p:anim calcmode="lin" valueType="num">
                                      <p:cBhvr>
                                        <p:cTn id="16" dur="1000" fill="hold"/>
                                        <p:tgtEl>
                                          <p:spTgt spid="104"/>
                                        </p:tgtEl>
                                        <p:attrNameLst>
                                          <p:attrName>ppt_h</p:attrName>
                                        </p:attrNameLst>
                                      </p:cBhvr>
                                      <p:tavLst>
                                        <p:tav tm="0">
                                          <p:val>
                                            <p:strVal val="#ppt_h"/>
                                          </p:val>
                                        </p:tav>
                                        <p:tav tm="100000">
                                          <p:val>
                                            <p:strVal val="#ppt_h"/>
                                          </p:val>
                                        </p:tav>
                                      </p:tavLst>
                                    </p:anim>
                                    <p:animEffect transition="in" filter="fade">
                                      <p:cBhvr>
                                        <p:cTn id="17" dur="1000"/>
                                        <p:tgtEl>
                                          <p:spTgt spid="104"/>
                                        </p:tgtEl>
                                      </p:cBhvr>
                                    </p:animEffect>
                                  </p:childTnLst>
                                </p:cTn>
                              </p:par>
                              <p:par>
                                <p:cTn id="18" presetID="50" presetClass="entr" presetSubtype="0" decel="100000" fill="hold" grpId="0" nodeType="withEffect">
                                  <p:stCondLst>
                                    <p:cond delay="750"/>
                                  </p:stCondLst>
                                  <p:childTnLst>
                                    <p:set>
                                      <p:cBhvr>
                                        <p:cTn id="19" dur="1" fill="hold">
                                          <p:stCondLst>
                                            <p:cond delay="0"/>
                                          </p:stCondLst>
                                        </p:cTn>
                                        <p:tgtEl>
                                          <p:spTgt spid="106"/>
                                        </p:tgtEl>
                                        <p:attrNameLst>
                                          <p:attrName>style.visibility</p:attrName>
                                        </p:attrNameLst>
                                      </p:cBhvr>
                                      <p:to>
                                        <p:strVal val="visible"/>
                                      </p:to>
                                    </p:set>
                                    <p:anim calcmode="lin" valueType="num">
                                      <p:cBhvr>
                                        <p:cTn id="20" dur="1000" fill="hold"/>
                                        <p:tgtEl>
                                          <p:spTgt spid="106"/>
                                        </p:tgtEl>
                                        <p:attrNameLst>
                                          <p:attrName>ppt_w</p:attrName>
                                        </p:attrNameLst>
                                      </p:cBhvr>
                                      <p:tavLst>
                                        <p:tav tm="0">
                                          <p:val>
                                            <p:strVal val="#ppt_w+.3"/>
                                          </p:val>
                                        </p:tav>
                                        <p:tav tm="100000">
                                          <p:val>
                                            <p:strVal val="#ppt_w"/>
                                          </p:val>
                                        </p:tav>
                                      </p:tavLst>
                                    </p:anim>
                                    <p:anim calcmode="lin" valueType="num">
                                      <p:cBhvr>
                                        <p:cTn id="21" dur="1000" fill="hold"/>
                                        <p:tgtEl>
                                          <p:spTgt spid="106"/>
                                        </p:tgtEl>
                                        <p:attrNameLst>
                                          <p:attrName>ppt_h</p:attrName>
                                        </p:attrNameLst>
                                      </p:cBhvr>
                                      <p:tavLst>
                                        <p:tav tm="0">
                                          <p:val>
                                            <p:strVal val="#ppt_h"/>
                                          </p:val>
                                        </p:tav>
                                        <p:tav tm="100000">
                                          <p:val>
                                            <p:strVal val="#ppt_h"/>
                                          </p:val>
                                        </p:tav>
                                      </p:tavLst>
                                    </p:anim>
                                    <p:animEffect transition="in" filter="fade">
                                      <p:cBhvr>
                                        <p:cTn id="22" dur="1000"/>
                                        <p:tgtEl>
                                          <p:spTgt spid="106"/>
                                        </p:tgtEl>
                                      </p:cBhvr>
                                    </p:animEffect>
                                  </p:childTnLst>
                                </p:cTn>
                              </p:par>
                              <p:par>
                                <p:cTn id="23" presetID="50" presetClass="entr" presetSubtype="0" decel="100000" fill="hold" grpId="0" nodeType="withEffect">
                                  <p:stCondLst>
                                    <p:cond delay="1000"/>
                                  </p:stCondLst>
                                  <p:childTnLst>
                                    <p:set>
                                      <p:cBhvr>
                                        <p:cTn id="24" dur="1" fill="hold">
                                          <p:stCondLst>
                                            <p:cond delay="0"/>
                                          </p:stCondLst>
                                        </p:cTn>
                                        <p:tgtEl>
                                          <p:spTgt spid="105"/>
                                        </p:tgtEl>
                                        <p:attrNameLst>
                                          <p:attrName>style.visibility</p:attrName>
                                        </p:attrNameLst>
                                      </p:cBhvr>
                                      <p:to>
                                        <p:strVal val="visible"/>
                                      </p:to>
                                    </p:set>
                                    <p:anim calcmode="lin" valueType="num">
                                      <p:cBhvr>
                                        <p:cTn id="25" dur="1000" fill="hold"/>
                                        <p:tgtEl>
                                          <p:spTgt spid="105"/>
                                        </p:tgtEl>
                                        <p:attrNameLst>
                                          <p:attrName>ppt_w</p:attrName>
                                        </p:attrNameLst>
                                      </p:cBhvr>
                                      <p:tavLst>
                                        <p:tav tm="0">
                                          <p:val>
                                            <p:strVal val="#ppt_w+.3"/>
                                          </p:val>
                                        </p:tav>
                                        <p:tav tm="100000">
                                          <p:val>
                                            <p:strVal val="#ppt_w"/>
                                          </p:val>
                                        </p:tav>
                                      </p:tavLst>
                                    </p:anim>
                                    <p:anim calcmode="lin" valueType="num">
                                      <p:cBhvr>
                                        <p:cTn id="26" dur="1000" fill="hold"/>
                                        <p:tgtEl>
                                          <p:spTgt spid="105"/>
                                        </p:tgtEl>
                                        <p:attrNameLst>
                                          <p:attrName>ppt_h</p:attrName>
                                        </p:attrNameLst>
                                      </p:cBhvr>
                                      <p:tavLst>
                                        <p:tav tm="0">
                                          <p:val>
                                            <p:strVal val="#ppt_h"/>
                                          </p:val>
                                        </p:tav>
                                        <p:tav tm="100000">
                                          <p:val>
                                            <p:strVal val="#ppt_h"/>
                                          </p:val>
                                        </p:tav>
                                      </p:tavLst>
                                    </p:anim>
                                    <p:animEffect transition="in" filter="fade">
                                      <p:cBhvr>
                                        <p:cTn id="27" dur="1000"/>
                                        <p:tgtEl>
                                          <p:spTgt spid="105"/>
                                        </p:tgtEl>
                                      </p:cBhvr>
                                    </p:animEffect>
                                  </p:childTnLst>
                                </p:cTn>
                              </p:par>
                              <p:par>
                                <p:cTn id="28" presetID="50" presetClass="entr" presetSubtype="0" decel="100000" fill="hold" grpId="0" nodeType="withEffect">
                                  <p:stCondLst>
                                    <p:cond delay="1250"/>
                                  </p:stCondLst>
                                  <p:childTnLst>
                                    <p:set>
                                      <p:cBhvr>
                                        <p:cTn id="29" dur="1" fill="hold">
                                          <p:stCondLst>
                                            <p:cond delay="0"/>
                                          </p:stCondLst>
                                        </p:cTn>
                                        <p:tgtEl>
                                          <p:spTgt spid="107"/>
                                        </p:tgtEl>
                                        <p:attrNameLst>
                                          <p:attrName>style.visibility</p:attrName>
                                        </p:attrNameLst>
                                      </p:cBhvr>
                                      <p:to>
                                        <p:strVal val="visible"/>
                                      </p:to>
                                    </p:set>
                                    <p:anim calcmode="lin" valueType="num">
                                      <p:cBhvr>
                                        <p:cTn id="30" dur="1000" fill="hold"/>
                                        <p:tgtEl>
                                          <p:spTgt spid="107"/>
                                        </p:tgtEl>
                                        <p:attrNameLst>
                                          <p:attrName>ppt_w</p:attrName>
                                        </p:attrNameLst>
                                      </p:cBhvr>
                                      <p:tavLst>
                                        <p:tav tm="0">
                                          <p:val>
                                            <p:strVal val="#ppt_w+.3"/>
                                          </p:val>
                                        </p:tav>
                                        <p:tav tm="100000">
                                          <p:val>
                                            <p:strVal val="#ppt_w"/>
                                          </p:val>
                                        </p:tav>
                                      </p:tavLst>
                                    </p:anim>
                                    <p:anim calcmode="lin" valueType="num">
                                      <p:cBhvr>
                                        <p:cTn id="31" dur="1000" fill="hold"/>
                                        <p:tgtEl>
                                          <p:spTgt spid="107"/>
                                        </p:tgtEl>
                                        <p:attrNameLst>
                                          <p:attrName>ppt_h</p:attrName>
                                        </p:attrNameLst>
                                      </p:cBhvr>
                                      <p:tavLst>
                                        <p:tav tm="0">
                                          <p:val>
                                            <p:strVal val="#ppt_h"/>
                                          </p:val>
                                        </p:tav>
                                        <p:tav tm="100000">
                                          <p:val>
                                            <p:strVal val="#ppt_h"/>
                                          </p:val>
                                        </p:tav>
                                      </p:tavLst>
                                    </p:anim>
                                    <p:animEffect transition="in" filter="fade">
                                      <p:cBhvr>
                                        <p:cTn id="32" dur="1000"/>
                                        <p:tgtEl>
                                          <p:spTgt spid="107"/>
                                        </p:tgtEl>
                                      </p:cBhvr>
                                    </p:animEffect>
                                  </p:childTnLst>
                                </p:cTn>
                              </p:par>
                            </p:childTnLst>
                          </p:cTn>
                        </p:par>
                        <p:par>
                          <p:cTn id="33" fill="hold">
                            <p:stCondLst>
                              <p:cond delay="2750"/>
                            </p:stCondLst>
                            <p:childTnLst>
                              <p:par>
                                <p:cTn id="34" presetID="22" presetClass="entr" presetSubtype="8" fill="hold" nodeType="afterEffect">
                                  <p:stCondLst>
                                    <p:cond delay="0"/>
                                  </p:stCondLst>
                                  <p:childTnLst>
                                    <p:set>
                                      <p:cBhvr>
                                        <p:cTn id="35" dur="1" fill="hold">
                                          <p:stCondLst>
                                            <p:cond delay="0"/>
                                          </p:stCondLst>
                                        </p:cTn>
                                        <p:tgtEl>
                                          <p:spTgt spid="130"/>
                                        </p:tgtEl>
                                        <p:attrNameLst>
                                          <p:attrName>style.visibility</p:attrName>
                                        </p:attrNameLst>
                                      </p:cBhvr>
                                      <p:to>
                                        <p:strVal val="visible"/>
                                      </p:to>
                                    </p:set>
                                    <p:animEffect transition="in" filter="wipe(left)">
                                      <p:cBhvr>
                                        <p:cTn id="36" dur="750"/>
                                        <p:tgtEl>
                                          <p:spTgt spid="130"/>
                                        </p:tgtEl>
                                      </p:cBhvr>
                                    </p:animEffect>
                                  </p:childTnLst>
                                </p:cTn>
                              </p:par>
                              <p:par>
                                <p:cTn id="37" presetID="50" presetClass="entr" presetSubtype="0" decel="100000" fill="hold" grpId="0" nodeType="withEffect">
                                  <p:stCondLst>
                                    <p:cond delay="500"/>
                                  </p:stCondLst>
                                  <p:childTnLst>
                                    <p:set>
                                      <p:cBhvr>
                                        <p:cTn id="38" dur="1" fill="hold">
                                          <p:stCondLst>
                                            <p:cond delay="0"/>
                                          </p:stCondLst>
                                        </p:cTn>
                                        <p:tgtEl>
                                          <p:spTgt spid="144"/>
                                        </p:tgtEl>
                                        <p:attrNameLst>
                                          <p:attrName>style.visibility</p:attrName>
                                        </p:attrNameLst>
                                      </p:cBhvr>
                                      <p:to>
                                        <p:strVal val="visible"/>
                                      </p:to>
                                    </p:set>
                                    <p:anim calcmode="lin" valueType="num">
                                      <p:cBhvr>
                                        <p:cTn id="39" dur="1000" fill="hold"/>
                                        <p:tgtEl>
                                          <p:spTgt spid="144"/>
                                        </p:tgtEl>
                                        <p:attrNameLst>
                                          <p:attrName>ppt_w</p:attrName>
                                        </p:attrNameLst>
                                      </p:cBhvr>
                                      <p:tavLst>
                                        <p:tav tm="0">
                                          <p:val>
                                            <p:strVal val="#ppt_w+.3"/>
                                          </p:val>
                                        </p:tav>
                                        <p:tav tm="100000">
                                          <p:val>
                                            <p:strVal val="#ppt_w"/>
                                          </p:val>
                                        </p:tav>
                                      </p:tavLst>
                                    </p:anim>
                                    <p:anim calcmode="lin" valueType="num">
                                      <p:cBhvr>
                                        <p:cTn id="40" dur="1000" fill="hold"/>
                                        <p:tgtEl>
                                          <p:spTgt spid="144"/>
                                        </p:tgtEl>
                                        <p:attrNameLst>
                                          <p:attrName>ppt_h</p:attrName>
                                        </p:attrNameLst>
                                      </p:cBhvr>
                                      <p:tavLst>
                                        <p:tav tm="0">
                                          <p:val>
                                            <p:strVal val="#ppt_h"/>
                                          </p:val>
                                        </p:tav>
                                        <p:tav tm="100000">
                                          <p:val>
                                            <p:strVal val="#ppt_h"/>
                                          </p:val>
                                        </p:tav>
                                      </p:tavLst>
                                    </p:anim>
                                    <p:animEffect transition="in" filter="fade">
                                      <p:cBhvr>
                                        <p:cTn id="41" dur="1000"/>
                                        <p:tgtEl>
                                          <p:spTgt spid="144"/>
                                        </p:tgtEl>
                                      </p:cBhvr>
                                    </p:animEffect>
                                  </p:childTnLst>
                                </p:cTn>
                              </p:par>
                              <p:par>
                                <p:cTn id="42" presetID="50" presetClass="entr" presetSubtype="0" decel="100000" fill="hold" grpId="0" nodeType="withEffect">
                                  <p:stCondLst>
                                    <p:cond delay="750"/>
                                  </p:stCondLst>
                                  <p:childTnLst>
                                    <p:set>
                                      <p:cBhvr>
                                        <p:cTn id="43" dur="1" fill="hold">
                                          <p:stCondLst>
                                            <p:cond delay="0"/>
                                          </p:stCondLst>
                                        </p:cTn>
                                        <p:tgtEl>
                                          <p:spTgt spid="146"/>
                                        </p:tgtEl>
                                        <p:attrNameLst>
                                          <p:attrName>style.visibility</p:attrName>
                                        </p:attrNameLst>
                                      </p:cBhvr>
                                      <p:to>
                                        <p:strVal val="visible"/>
                                      </p:to>
                                    </p:set>
                                    <p:anim calcmode="lin" valueType="num">
                                      <p:cBhvr>
                                        <p:cTn id="44" dur="1000" fill="hold"/>
                                        <p:tgtEl>
                                          <p:spTgt spid="146"/>
                                        </p:tgtEl>
                                        <p:attrNameLst>
                                          <p:attrName>ppt_w</p:attrName>
                                        </p:attrNameLst>
                                      </p:cBhvr>
                                      <p:tavLst>
                                        <p:tav tm="0">
                                          <p:val>
                                            <p:strVal val="#ppt_w+.3"/>
                                          </p:val>
                                        </p:tav>
                                        <p:tav tm="100000">
                                          <p:val>
                                            <p:strVal val="#ppt_w"/>
                                          </p:val>
                                        </p:tav>
                                      </p:tavLst>
                                    </p:anim>
                                    <p:anim calcmode="lin" valueType="num">
                                      <p:cBhvr>
                                        <p:cTn id="45" dur="1000" fill="hold"/>
                                        <p:tgtEl>
                                          <p:spTgt spid="146"/>
                                        </p:tgtEl>
                                        <p:attrNameLst>
                                          <p:attrName>ppt_h</p:attrName>
                                        </p:attrNameLst>
                                      </p:cBhvr>
                                      <p:tavLst>
                                        <p:tav tm="0">
                                          <p:val>
                                            <p:strVal val="#ppt_h"/>
                                          </p:val>
                                        </p:tav>
                                        <p:tav tm="100000">
                                          <p:val>
                                            <p:strVal val="#ppt_h"/>
                                          </p:val>
                                        </p:tav>
                                      </p:tavLst>
                                    </p:anim>
                                    <p:animEffect transition="in" filter="fade">
                                      <p:cBhvr>
                                        <p:cTn id="46" dur="1000"/>
                                        <p:tgtEl>
                                          <p:spTgt spid="146"/>
                                        </p:tgtEl>
                                      </p:cBhvr>
                                    </p:animEffect>
                                  </p:childTnLst>
                                </p:cTn>
                              </p:par>
                              <p:par>
                                <p:cTn id="47" presetID="50" presetClass="entr" presetSubtype="0" decel="100000" fill="hold" grpId="0" nodeType="withEffect">
                                  <p:stCondLst>
                                    <p:cond delay="1000"/>
                                  </p:stCondLst>
                                  <p:childTnLst>
                                    <p:set>
                                      <p:cBhvr>
                                        <p:cTn id="48" dur="1" fill="hold">
                                          <p:stCondLst>
                                            <p:cond delay="0"/>
                                          </p:stCondLst>
                                        </p:cTn>
                                        <p:tgtEl>
                                          <p:spTgt spid="145"/>
                                        </p:tgtEl>
                                        <p:attrNameLst>
                                          <p:attrName>style.visibility</p:attrName>
                                        </p:attrNameLst>
                                      </p:cBhvr>
                                      <p:to>
                                        <p:strVal val="visible"/>
                                      </p:to>
                                    </p:set>
                                    <p:anim calcmode="lin" valueType="num">
                                      <p:cBhvr>
                                        <p:cTn id="49" dur="1000" fill="hold"/>
                                        <p:tgtEl>
                                          <p:spTgt spid="145"/>
                                        </p:tgtEl>
                                        <p:attrNameLst>
                                          <p:attrName>ppt_w</p:attrName>
                                        </p:attrNameLst>
                                      </p:cBhvr>
                                      <p:tavLst>
                                        <p:tav tm="0">
                                          <p:val>
                                            <p:strVal val="#ppt_w+.3"/>
                                          </p:val>
                                        </p:tav>
                                        <p:tav tm="100000">
                                          <p:val>
                                            <p:strVal val="#ppt_w"/>
                                          </p:val>
                                        </p:tav>
                                      </p:tavLst>
                                    </p:anim>
                                    <p:anim calcmode="lin" valueType="num">
                                      <p:cBhvr>
                                        <p:cTn id="50" dur="1000" fill="hold"/>
                                        <p:tgtEl>
                                          <p:spTgt spid="145"/>
                                        </p:tgtEl>
                                        <p:attrNameLst>
                                          <p:attrName>ppt_h</p:attrName>
                                        </p:attrNameLst>
                                      </p:cBhvr>
                                      <p:tavLst>
                                        <p:tav tm="0">
                                          <p:val>
                                            <p:strVal val="#ppt_h"/>
                                          </p:val>
                                        </p:tav>
                                        <p:tav tm="100000">
                                          <p:val>
                                            <p:strVal val="#ppt_h"/>
                                          </p:val>
                                        </p:tav>
                                      </p:tavLst>
                                    </p:anim>
                                    <p:animEffect transition="in" filter="fade">
                                      <p:cBhvr>
                                        <p:cTn id="51" dur="1000"/>
                                        <p:tgtEl>
                                          <p:spTgt spid="145"/>
                                        </p:tgtEl>
                                      </p:cBhvr>
                                    </p:animEffect>
                                  </p:childTnLst>
                                </p:cTn>
                              </p:par>
                              <p:par>
                                <p:cTn id="52" presetID="50" presetClass="entr" presetSubtype="0" decel="100000" fill="hold" grpId="0" nodeType="withEffect">
                                  <p:stCondLst>
                                    <p:cond delay="1250"/>
                                  </p:stCondLst>
                                  <p:childTnLst>
                                    <p:set>
                                      <p:cBhvr>
                                        <p:cTn id="53" dur="1" fill="hold">
                                          <p:stCondLst>
                                            <p:cond delay="0"/>
                                          </p:stCondLst>
                                        </p:cTn>
                                        <p:tgtEl>
                                          <p:spTgt spid="147"/>
                                        </p:tgtEl>
                                        <p:attrNameLst>
                                          <p:attrName>style.visibility</p:attrName>
                                        </p:attrNameLst>
                                      </p:cBhvr>
                                      <p:to>
                                        <p:strVal val="visible"/>
                                      </p:to>
                                    </p:set>
                                    <p:anim calcmode="lin" valueType="num">
                                      <p:cBhvr>
                                        <p:cTn id="54" dur="1000" fill="hold"/>
                                        <p:tgtEl>
                                          <p:spTgt spid="147"/>
                                        </p:tgtEl>
                                        <p:attrNameLst>
                                          <p:attrName>ppt_w</p:attrName>
                                        </p:attrNameLst>
                                      </p:cBhvr>
                                      <p:tavLst>
                                        <p:tav tm="0">
                                          <p:val>
                                            <p:strVal val="#ppt_w+.3"/>
                                          </p:val>
                                        </p:tav>
                                        <p:tav tm="100000">
                                          <p:val>
                                            <p:strVal val="#ppt_w"/>
                                          </p:val>
                                        </p:tav>
                                      </p:tavLst>
                                    </p:anim>
                                    <p:anim calcmode="lin" valueType="num">
                                      <p:cBhvr>
                                        <p:cTn id="55" dur="1000" fill="hold"/>
                                        <p:tgtEl>
                                          <p:spTgt spid="147"/>
                                        </p:tgtEl>
                                        <p:attrNameLst>
                                          <p:attrName>ppt_h</p:attrName>
                                        </p:attrNameLst>
                                      </p:cBhvr>
                                      <p:tavLst>
                                        <p:tav tm="0">
                                          <p:val>
                                            <p:strVal val="#ppt_h"/>
                                          </p:val>
                                        </p:tav>
                                        <p:tav tm="100000">
                                          <p:val>
                                            <p:strVal val="#ppt_h"/>
                                          </p:val>
                                        </p:tav>
                                      </p:tavLst>
                                    </p:anim>
                                    <p:animEffect transition="in" filter="fade">
                                      <p:cBhvr>
                                        <p:cTn id="56" dur="1000"/>
                                        <p:tgtEl>
                                          <p:spTgt spid="147"/>
                                        </p:tgtEl>
                                      </p:cBhvr>
                                    </p:animEffect>
                                  </p:childTnLst>
                                </p:cTn>
                              </p:par>
                            </p:childTnLst>
                          </p:cTn>
                        </p:par>
                        <p:par>
                          <p:cTn id="57" fill="hold">
                            <p:stCondLst>
                              <p:cond delay="5000"/>
                            </p:stCondLst>
                            <p:childTnLst>
                              <p:par>
                                <p:cTn id="58" presetID="22" presetClass="entr" presetSubtype="1" fill="hold" nodeType="after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wipe(up)">
                                      <p:cBhvr>
                                        <p:cTn id="60" dur="750"/>
                                        <p:tgtEl>
                                          <p:spTgt spid="8"/>
                                        </p:tgtEl>
                                      </p:cBhvr>
                                    </p:animEffect>
                                  </p:childTnLst>
                                </p:cTn>
                              </p:par>
                              <p:par>
                                <p:cTn id="61" presetID="50" presetClass="entr" presetSubtype="0" decel="100000" fill="hold" grpId="0" nodeType="withEffect">
                                  <p:stCondLst>
                                    <p:cond delay="500"/>
                                  </p:stCondLst>
                                  <p:childTnLst>
                                    <p:set>
                                      <p:cBhvr>
                                        <p:cTn id="62" dur="1" fill="hold">
                                          <p:stCondLst>
                                            <p:cond delay="0"/>
                                          </p:stCondLst>
                                        </p:cTn>
                                        <p:tgtEl>
                                          <p:spTgt spid="97"/>
                                        </p:tgtEl>
                                        <p:attrNameLst>
                                          <p:attrName>style.visibility</p:attrName>
                                        </p:attrNameLst>
                                      </p:cBhvr>
                                      <p:to>
                                        <p:strVal val="visible"/>
                                      </p:to>
                                    </p:set>
                                    <p:anim calcmode="lin" valueType="num">
                                      <p:cBhvr>
                                        <p:cTn id="63" dur="1000" fill="hold"/>
                                        <p:tgtEl>
                                          <p:spTgt spid="97"/>
                                        </p:tgtEl>
                                        <p:attrNameLst>
                                          <p:attrName>ppt_w</p:attrName>
                                        </p:attrNameLst>
                                      </p:cBhvr>
                                      <p:tavLst>
                                        <p:tav tm="0">
                                          <p:val>
                                            <p:strVal val="#ppt_w+.3"/>
                                          </p:val>
                                        </p:tav>
                                        <p:tav tm="100000">
                                          <p:val>
                                            <p:strVal val="#ppt_w"/>
                                          </p:val>
                                        </p:tav>
                                      </p:tavLst>
                                    </p:anim>
                                    <p:anim calcmode="lin" valueType="num">
                                      <p:cBhvr>
                                        <p:cTn id="64" dur="1000" fill="hold"/>
                                        <p:tgtEl>
                                          <p:spTgt spid="97"/>
                                        </p:tgtEl>
                                        <p:attrNameLst>
                                          <p:attrName>ppt_h</p:attrName>
                                        </p:attrNameLst>
                                      </p:cBhvr>
                                      <p:tavLst>
                                        <p:tav tm="0">
                                          <p:val>
                                            <p:strVal val="#ppt_h"/>
                                          </p:val>
                                        </p:tav>
                                        <p:tav tm="100000">
                                          <p:val>
                                            <p:strVal val="#ppt_h"/>
                                          </p:val>
                                        </p:tav>
                                      </p:tavLst>
                                    </p:anim>
                                    <p:animEffect transition="in" filter="fade">
                                      <p:cBhvr>
                                        <p:cTn id="65" dur="1000"/>
                                        <p:tgtEl>
                                          <p:spTgt spid="97"/>
                                        </p:tgtEl>
                                      </p:cBhvr>
                                    </p:animEffect>
                                  </p:childTnLst>
                                </p:cTn>
                              </p:par>
                              <p:par>
                                <p:cTn id="66" presetID="50" presetClass="entr" presetSubtype="0" decel="100000" fill="hold" grpId="0" nodeType="withEffect">
                                  <p:stCondLst>
                                    <p:cond delay="750"/>
                                  </p:stCondLst>
                                  <p:childTnLst>
                                    <p:set>
                                      <p:cBhvr>
                                        <p:cTn id="67" dur="1" fill="hold">
                                          <p:stCondLst>
                                            <p:cond delay="0"/>
                                          </p:stCondLst>
                                        </p:cTn>
                                        <p:tgtEl>
                                          <p:spTgt spid="100"/>
                                        </p:tgtEl>
                                        <p:attrNameLst>
                                          <p:attrName>style.visibility</p:attrName>
                                        </p:attrNameLst>
                                      </p:cBhvr>
                                      <p:to>
                                        <p:strVal val="visible"/>
                                      </p:to>
                                    </p:set>
                                    <p:anim calcmode="lin" valueType="num">
                                      <p:cBhvr>
                                        <p:cTn id="68" dur="1000" fill="hold"/>
                                        <p:tgtEl>
                                          <p:spTgt spid="100"/>
                                        </p:tgtEl>
                                        <p:attrNameLst>
                                          <p:attrName>ppt_w</p:attrName>
                                        </p:attrNameLst>
                                      </p:cBhvr>
                                      <p:tavLst>
                                        <p:tav tm="0">
                                          <p:val>
                                            <p:strVal val="#ppt_w+.3"/>
                                          </p:val>
                                        </p:tav>
                                        <p:tav tm="100000">
                                          <p:val>
                                            <p:strVal val="#ppt_w"/>
                                          </p:val>
                                        </p:tav>
                                      </p:tavLst>
                                    </p:anim>
                                    <p:anim calcmode="lin" valueType="num">
                                      <p:cBhvr>
                                        <p:cTn id="69" dur="1000" fill="hold"/>
                                        <p:tgtEl>
                                          <p:spTgt spid="100"/>
                                        </p:tgtEl>
                                        <p:attrNameLst>
                                          <p:attrName>ppt_h</p:attrName>
                                        </p:attrNameLst>
                                      </p:cBhvr>
                                      <p:tavLst>
                                        <p:tav tm="0">
                                          <p:val>
                                            <p:strVal val="#ppt_h"/>
                                          </p:val>
                                        </p:tav>
                                        <p:tav tm="100000">
                                          <p:val>
                                            <p:strVal val="#ppt_h"/>
                                          </p:val>
                                        </p:tav>
                                      </p:tavLst>
                                    </p:anim>
                                    <p:animEffect transition="in" filter="fade">
                                      <p:cBhvr>
                                        <p:cTn id="70" dur="1000"/>
                                        <p:tgtEl>
                                          <p:spTgt spid="100"/>
                                        </p:tgtEl>
                                      </p:cBhvr>
                                    </p:animEffect>
                                  </p:childTnLst>
                                </p:cTn>
                              </p:par>
                              <p:par>
                                <p:cTn id="71" presetID="50" presetClass="entr" presetSubtype="0" decel="100000" fill="hold" grpId="0" nodeType="withEffect">
                                  <p:stCondLst>
                                    <p:cond delay="1000"/>
                                  </p:stCondLst>
                                  <p:childTnLst>
                                    <p:set>
                                      <p:cBhvr>
                                        <p:cTn id="72" dur="1" fill="hold">
                                          <p:stCondLst>
                                            <p:cond delay="0"/>
                                          </p:stCondLst>
                                        </p:cTn>
                                        <p:tgtEl>
                                          <p:spTgt spid="94"/>
                                        </p:tgtEl>
                                        <p:attrNameLst>
                                          <p:attrName>style.visibility</p:attrName>
                                        </p:attrNameLst>
                                      </p:cBhvr>
                                      <p:to>
                                        <p:strVal val="visible"/>
                                      </p:to>
                                    </p:set>
                                    <p:anim calcmode="lin" valueType="num">
                                      <p:cBhvr>
                                        <p:cTn id="73" dur="1000" fill="hold"/>
                                        <p:tgtEl>
                                          <p:spTgt spid="94"/>
                                        </p:tgtEl>
                                        <p:attrNameLst>
                                          <p:attrName>ppt_w</p:attrName>
                                        </p:attrNameLst>
                                      </p:cBhvr>
                                      <p:tavLst>
                                        <p:tav tm="0">
                                          <p:val>
                                            <p:strVal val="#ppt_w+.3"/>
                                          </p:val>
                                        </p:tav>
                                        <p:tav tm="100000">
                                          <p:val>
                                            <p:strVal val="#ppt_w"/>
                                          </p:val>
                                        </p:tav>
                                      </p:tavLst>
                                    </p:anim>
                                    <p:anim calcmode="lin" valueType="num">
                                      <p:cBhvr>
                                        <p:cTn id="74" dur="1000" fill="hold"/>
                                        <p:tgtEl>
                                          <p:spTgt spid="94"/>
                                        </p:tgtEl>
                                        <p:attrNameLst>
                                          <p:attrName>ppt_h</p:attrName>
                                        </p:attrNameLst>
                                      </p:cBhvr>
                                      <p:tavLst>
                                        <p:tav tm="0">
                                          <p:val>
                                            <p:strVal val="#ppt_h"/>
                                          </p:val>
                                        </p:tav>
                                        <p:tav tm="100000">
                                          <p:val>
                                            <p:strVal val="#ppt_h"/>
                                          </p:val>
                                        </p:tav>
                                      </p:tavLst>
                                    </p:anim>
                                    <p:animEffect transition="in" filter="fade">
                                      <p:cBhvr>
                                        <p:cTn id="75" dur="1000"/>
                                        <p:tgtEl>
                                          <p:spTgt spid="94"/>
                                        </p:tgtEl>
                                      </p:cBhvr>
                                    </p:animEffect>
                                  </p:childTnLst>
                                </p:cTn>
                              </p:par>
                              <p:par>
                                <p:cTn id="76" presetID="50" presetClass="entr" presetSubtype="0" decel="100000" fill="hold" grpId="0" nodeType="withEffect">
                                  <p:stCondLst>
                                    <p:cond delay="1250"/>
                                  </p:stCondLst>
                                  <p:childTnLst>
                                    <p:set>
                                      <p:cBhvr>
                                        <p:cTn id="77" dur="1" fill="hold">
                                          <p:stCondLst>
                                            <p:cond delay="0"/>
                                          </p:stCondLst>
                                        </p:cTn>
                                        <p:tgtEl>
                                          <p:spTgt spid="103"/>
                                        </p:tgtEl>
                                        <p:attrNameLst>
                                          <p:attrName>style.visibility</p:attrName>
                                        </p:attrNameLst>
                                      </p:cBhvr>
                                      <p:to>
                                        <p:strVal val="visible"/>
                                      </p:to>
                                    </p:set>
                                    <p:anim calcmode="lin" valueType="num">
                                      <p:cBhvr>
                                        <p:cTn id="78" dur="1000" fill="hold"/>
                                        <p:tgtEl>
                                          <p:spTgt spid="103"/>
                                        </p:tgtEl>
                                        <p:attrNameLst>
                                          <p:attrName>ppt_w</p:attrName>
                                        </p:attrNameLst>
                                      </p:cBhvr>
                                      <p:tavLst>
                                        <p:tav tm="0">
                                          <p:val>
                                            <p:strVal val="#ppt_w+.3"/>
                                          </p:val>
                                        </p:tav>
                                        <p:tav tm="100000">
                                          <p:val>
                                            <p:strVal val="#ppt_w"/>
                                          </p:val>
                                        </p:tav>
                                      </p:tavLst>
                                    </p:anim>
                                    <p:anim calcmode="lin" valueType="num">
                                      <p:cBhvr>
                                        <p:cTn id="79" dur="1000" fill="hold"/>
                                        <p:tgtEl>
                                          <p:spTgt spid="103"/>
                                        </p:tgtEl>
                                        <p:attrNameLst>
                                          <p:attrName>ppt_h</p:attrName>
                                        </p:attrNameLst>
                                      </p:cBhvr>
                                      <p:tavLst>
                                        <p:tav tm="0">
                                          <p:val>
                                            <p:strVal val="#ppt_h"/>
                                          </p:val>
                                        </p:tav>
                                        <p:tav tm="100000">
                                          <p:val>
                                            <p:strVal val="#ppt_h"/>
                                          </p:val>
                                        </p:tav>
                                      </p:tavLst>
                                    </p:anim>
                                    <p:animEffect transition="in" filter="fade">
                                      <p:cBhvr>
                                        <p:cTn id="80" dur="10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7" grpId="0"/>
      <p:bldP spid="100" grpId="0"/>
      <p:bldP spid="103" grpId="0"/>
      <p:bldP spid="104" grpId="0"/>
      <p:bldP spid="105" grpId="0"/>
      <p:bldP spid="106" grpId="0"/>
      <p:bldP spid="107" grpId="0"/>
      <p:bldP spid="144" grpId="0"/>
      <p:bldP spid="145" grpId="0"/>
      <p:bldP spid="146" grpId="0"/>
      <p:bldP spid="14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 </a:t>
            </a:r>
            <a:r>
              <a:rPr lang="zh-CN" altLang="en-US" dirty="0"/>
              <a:t>绪论</a:t>
            </a:r>
          </a:p>
        </p:txBody>
      </p:sp>
      <p:sp>
        <p:nvSpPr>
          <p:cNvPr id="7" name="文本框 6"/>
          <p:cNvSpPr txBox="1"/>
          <p:nvPr/>
        </p:nvSpPr>
        <p:spPr>
          <a:xfrm>
            <a:off x="1516650" y="2996990"/>
            <a:ext cx="1296000" cy="468000"/>
          </a:xfrm>
          <a:prstGeom prst="rect">
            <a:avLst/>
          </a:prstGeom>
          <a:solidFill>
            <a:schemeClr val="accent4"/>
          </a:solidFill>
        </p:spPr>
        <p:txBody>
          <a:bodyPr wrap="none" lIns="144000" tIns="36000" rIns="144000" bIns="36000" rtlCol="0" anchor="ctr">
            <a:noAutofit/>
          </a:bodyPr>
          <a:lstStyle/>
          <a:p>
            <a:r>
              <a:rPr lang="zh-CN" altLang="en-US" sz="1100" dirty="0">
                <a:solidFill>
                  <a:schemeClr val="accent1"/>
                </a:solidFill>
                <a:latin typeface="+mn-ea"/>
              </a:rPr>
              <a:t>三、论文框架</a:t>
            </a:r>
          </a:p>
        </p:txBody>
      </p:sp>
      <p:sp>
        <p:nvSpPr>
          <p:cNvPr id="6" name="文本框 5"/>
          <p:cNvSpPr txBox="1"/>
          <p:nvPr/>
        </p:nvSpPr>
        <p:spPr>
          <a:xfrm rot="16200000">
            <a:off x="2963042" y="3207545"/>
            <a:ext cx="223824" cy="123092"/>
          </a:xfrm>
          <a:prstGeom prst="triangle">
            <a:avLst/>
          </a:prstGeom>
          <a:solidFill>
            <a:schemeClr val="bg1"/>
          </a:solidFill>
        </p:spPr>
        <p:txBody>
          <a:bodyPr wrap="none" lIns="144000" tIns="36000" rIns="144000" bIns="36000" rtlCol="0" anchor="ctr">
            <a:noAutofit/>
          </a:bodyPr>
          <a:lstStyle/>
          <a:p>
            <a:endParaRPr lang="zh-CN" altLang="en-US" sz="1100" dirty="0">
              <a:solidFill>
                <a:schemeClr val="accent1"/>
              </a:solidFill>
              <a:latin typeface="+mn-ea"/>
            </a:endParaRPr>
          </a:p>
        </p:txBody>
      </p:sp>
      <p:grpSp>
        <p:nvGrpSpPr>
          <p:cNvPr id="129" name="组合 128"/>
          <p:cNvGrpSpPr/>
          <p:nvPr/>
        </p:nvGrpSpPr>
        <p:grpSpPr>
          <a:xfrm>
            <a:off x="7939009" y="2423694"/>
            <a:ext cx="639529" cy="535209"/>
            <a:chOff x="10593388" y="692150"/>
            <a:chExt cx="1119187" cy="936625"/>
          </a:xfrm>
        </p:grpSpPr>
        <p:sp>
          <p:nvSpPr>
            <p:cNvPr id="189" name="Freeform 12"/>
            <p:cNvSpPr>
              <a:spLocks noEditPoints="1"/>
            </p:cNvSpPr>
            <p:nvPr/>
          </p:nvSpPr>
          <p:spPr bwMode="auto">
            <a:xfrm>
              <a:off x="10593388" y="827088"/>
              <a:ext cx="679450" cy="679450"/>
            </a:xfrm>
            <a:custGeom>
              <a:avLst/>
              <a:gdLst>
                <a:gd name="T0" fmla="*/ 145 w 290"/>
                <a:gd name="T1" fmla="*/ 290 h 290"/>
                <a:gd name="T2" fmla="*/ 168 w 290"/>
                <a:gd name="T3" fmla="*/ 290 h 290"/>
                <a:gd name="T4" fmla="*/ 168 w 290"/>
                <a:gd name="T5" fmla="*/ 268 h 290"/>
                <a:gd name="T6" fmla="*/ 216 w 290"/>
                <a:gd name="T7" fmla="*/ 249 h 290"/>
                <a:gd name="T8" fmla="*/ 231 w 290"/>
                <a:gd name="T9" fmla="*/ 264 h 290"/>
                <a:gd name="T10" fmla="*/ 264 w 290"/>
                <a:gd name="T11" fmla="*/ 232 h 290"/>
                <a:gd name="T12" fmla="*/ 248 w 290"/>
                <a:gd name="T13" fmla="*/ 216 h 290"/>
                <a:gd name="T14" fmla="*/ 268 w 290"/>
                <a:gd name="T15" fmla="*/ 168 h 290"/>
                <a:gd name="T16" fmla="*/ 290 w 290"/>
                <a:gd name="T17" fmla="*/ 168 h 290"/>
                <a:gd name="T18" fmla="*/ 290 w 290"/>
                <a:gd name="T19" fmla="*/ 122 h 290"/>
                <a:gd name="T20" fmla="*/ 268 w 290"/>
                <a:gd name="T21" fmla="*/ 122 h 290"/>
                <a:gd name="T22" fmla="*/ 248 w 290"/>
                <a:gd name="T23" fmla="*/ 74 h 290"/>
                <a:gd name="T24" fmla="*/ 264 w 290"/>
                <a:gd name="T25" fmla="*/ 59 h 290"/>
                <a:gd name="T26" fmla="*/ 231 w 290"/>
                <a:gd name="T27" fmla="*/ 27 h 290"/>
                <a:gd name="T28" fmla="*/ 216 w 290"/>
                <a:gd name="T29" fmla="*/ 42 h 290"/>
                <a:gd name="T30" fmla="*/ 168 w 290"/>
                <a:gd name="T31" fmla="*/ 22 h 290"/>
                <a:gd name="T32" fmla="*/ 168 w 290"/>
                <a:gd name="T33" fmla="*/ 0 h 290"/>
                <a:gd name="T34" fmla="*/ 145 w 290"/>
                <a:gd name="T35" fmla="*/ 0 h 290"/>
                <a:gd name="T36" fmla="*/ 145 w 290"/>
                <a:gd name="T37" fmla="*/ 53 h 290"/>
                <a:gd name="T38" fmla="*/ 237 w 290"/>
                <a:gd name="T39" fmla="*/ 145 h 290"/>
                <a:gd name="T40" fmla="*/ 145 w 290"/>
                <a:gd name="T41" fmla="*/ 238 h 290"/>
                <a:gd name="T42" fmla="*/ 145 w 290"/>
                <a:gd name="T43" fmla="*/ 290 h 290"/>
                <a:gd name="T44" fmla="*/ 42 w 290"/>
                <a:gd name="T45" fmla="*/ 216 h 290"/>
                <a:gd name="T46" fmla="*/ 26 w 290"/>
                <a:gd name="T47" fmla="*/ 232 h 290"/>
                <a:gd name="T48" fmla="*/ 59 w 290"/>
                <a:gd name="T49" fmla="*/ 264 h 290"/>
                <a:gd name="T50" fmla="*/ 74 w 290"/>
                <a:gd name="T51" fmla="*/ 249 h 290"/>
                <a:gd name="T52" fmla="*/ 122 w 290"/>
                <a:gd name="T53" fmla="*/ 268 h 290"/>
                <a:gd name="T54" fmla="*/ 122 w 290"/>
                <a:gd name="T55" fmla="*/ 290 h 290"/>
                <a:gd name="T56" fmla="*/ 145 w 290"/>
                <a:gd name="T57" fmla="*/ 290 h 290"/>
                <a:gd name="T58" fmla="*/ 145 w 290"/>
                <a:gd name="T59" fmla="*/ 238 h 290"/>
                <a:gd name="T60" fmla="*/ 145 w 290"/>
                <a:gd name="T61" fmla="*/ 238 h 290"/>
                <a:gd name="T62" fmla="*/ 52 w 290"/>
                <a:gd name="T63" fmla="*/ 145 h 290"/>
                <a:gd name="T64" fmla="*/ 145 w 290"/>
                <a:gd name="T65" fmla="*/ 53 h 290"/>
                <a:gd name="T66" fmla="*/ 145 w 290"/>
                <a:gd name="T67" fmla="*/ 53 h 290"/>
                <a:gd name="T68" fmla="*/ 145 w 290"/>
                <a:gd name="T69" fmla="*/ 53 h 290"/>
                <a:gd name="T70" fmla="*/ 145 w 290"/>
                <a:gd name="T71" fmla="*/ 0 h 290"/>
                <a:gd name="T72" fmla="*/ 122 w 290"/>
                <a:gd name="T73" fmla="*/ 0 h 290"/>
                <a:gd name="T74" fmla="*/ 122 w 290"/>
                <a:gd name="T75" fmla="*/ 22 h 290"/>
                <a:gd name="T76" fmla="*/ 74 w 290"/>
                <a:gd name="T77" fmla="*/ 42 h 290"/>
                <a:gd name="T78" fmla="*/ 59 w 290"/>
                <a:gd name="T79" fmla="*/ 27 h 290"/>
                <a:gd name="T80" fmla="*/ 26 w 290"/>
                <a:gd name="T81" fmla="*/ 59 h 290"/>
                <a:gd name="T82" fmla="*/ 42 w 290"/>
                <a:gd name="T83" fmla="*/ 74 h 290"/>
                <a:gd name="T84" fmla="*/ 22 w 290"/>
                <a:gd name="T85" fmla="*/ 122 h 290"/>
                <a:gd name="T86" fmla="*/ 0 w 290"/>
                <a:gd name="T87" fmla="*/ 122 h 290"/>
                <a:gd name="T88" fmla="*/ 0 w 290"/>
                <a:gd name="T89" fmla="*/ 168 h 290"/>
                <a:gd name="T90" fmla="*/ 22 w 290"/>
                <a:gd name="T91" fmla="*/ 168 h 290"/>
                <a:gd name="T92" fmla="*/ 42 w 290"/>
                <a:gd name="T93" fmla="*/ 216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0" h="290">
                  <a:moveTo>
                    <a:pt x="145" y="290"/>
                  </a:moveTo>
                  <a:cubicBezTo>
                    <a:pt x="168" y="290"/>
                    <a:pt x="168" y="290"/>
                    <a:pt x="168" y="290"/>
                  </a:cubicBezTo>
                  <a:cubicBezTo>
                    <a:pt x="168" y="268"/>
                    <a:pt x="168" y="268"/>
                    <a:pt x="168" y="268"/>
                  </a:cubicBezTo>
                  <a:cubicBezTo>
                    <a:pt x="185" y="265"/>
                    <a:pt x="202" y="258"/>
                    <a:pt x="216" y="249"/>
                  </a:cubicBezTo>
                  <a:cubicBezTo>
                    <a:pt x="231" y="264"/>
                    <a:pt x="231" y="264"/>
                    <a:pt x="231" y="264"/>
                  </a:cubicBezTo>
                  <a:cubicBezTo>
                    <a:pt x="264" y="232"/>
                    <a:pt x="264" y="232"/>
                    <a:pt x="264" y="232"/>
                  </a:cubicBezTo>
                  <a:cubicBezTo>
                    <a:pt x="248" y="216"/>
                    <a:pt x="248" y="216"/>
                    <a:pt x="248" y="216"/>
                  </a:cubicBezTo>
                  <a:cubicBezTo>
                    <a:pt x="258" y="202"/>
                    <a:pt x="265" y="186"/>
                    <a:pt x="268" y="168"/>
                  </a:cubicBezTo>
                  <a:cubicBezTo>
                    <a:pt x="290" y="168"/>
                    <a:pt x="290" y="168"/>
                    <a:pt x="290" y="168"/>
                  </a:cubicBezTo>
                  <a:cubicBezTo>
                    <a:pt x="290" y="122"/>
                    <a:pt x="290" y="122"/>
                    <a:pt x="290" y="122"/>
                  </a:cubicBezTo>
                  <a:cubicBezTo>
                    <a:pt x="268" y="122"/>
                    <a:pt x="268" y="122"/>
                    <a:pt x="268" y="122"/>
                  </a:cubicBezTo>
                  <a:cubicBezTo>
                    <a:pt x="265" y="105"/>
                    <a:pt x="258" y="89"/>
                    <a:pt x="248" y="74"/>
                  </a:cubicBezTo>
                  <a:cubicBezTo>
                    <a:pt x="264" y="59"/>
                    <a:pt x="264" y="59"/>
                    <a:pt x="264" y="59"/>
                  </a:cubicBezTo>
                  <a:cubicBezTo>
                    <a:pt x="231" y="27"/>
                    <a:pt x="231" y="27"/>
                    <a:pt x="231" y="27"/>
                  </a:cubicBezTo>
                  <a:cubicBezTo>
                    <a:pt x="216" y="42"/>
                    <a:pt x="216" y="42"/>
                    <a:pt x="216" y="42"/>
                  </a:cubicBezTo>
                  <a:cubicBezTo>
                    <a:pt x="202" y="32"/>
                    <a:pt x="185" y="25"/>
                    <a:pt x="168" y="22"/>
                  </a:cubicBezTo>
                  <a:cubicBezTo>
                    <a:pt x="168" y="0"/>
                    <a:pt x="168" y="0"/>
                    <a:pt x="168" y="0"/>
                  </a:cubicBezTo>
                  <a:cubicBezTo>
                    <a:pt x="145" y="0"/>
                    <a:pt x="145" y="0"/>
                    <a:pt x="145" y="0"/>
                  </a:cubicBezTo>
                  <a:cubicBezTo>
                    <a:pt x="145" y="53"/>
                    <a:pt x="145" y="53"/>
                    <a:pt x="145" y="53"/>
                  </a:cubicBezTo>
                  <a:cubicBezTo>
                    <a:pt x="196" y="53"/>
                    <a:pt x="237" y="94"/>
                    <a:pt x="237" y="145"/>
                  </a:cubicBezTo>
                  <a:cubicBezTo>
                    <a:pt x="237" y="196"/>
                    <a:pt x="196" y="238"/>
                    <a:pt x="145" y="238"/>
                  </a:cubicBezTo>
                  <a:lnTo>
                    <a:pt x="145" y="290"/>
                  </a:lnTo>
                  <a:close/>
                  <a:moveTo>
                    <a:pt x="42" y="216"/>
                  </a:moveTo>
                  <a:cubicBezTo>
                    <a:pt x="26" y="232"/>
                    <a:pt x="26" y="232"/>
                    <a:pt x="26" y="232"/>
                  </a:cubicBezTo>
                  <a:cubicBezTo>
                    <a:pt x="59" y="264"/>
                    <a:pt x="59" y="264"/>
                    <a:pt x="59" y="264"/>
                  </a:cubicBezTo>
                  <a:cubicBezTo>
                    <a:pt x="74" y="249"/>
                    <a:pt x="74" y="249"/>
                    <a:pt x="74" y="249"/>
                  </a:cubicBezTo>
                  <a:cubicBezTo>
                    <a:pt x="88" y="258"/>
                    <a:pt x="105" y="265"/>
                    <a:pt x="122" y="268"/>
                  </a:cubicBezTo>
                  <a:cubicBezTo>
                    <a:pt x="122" y="290"/>
                    <a:pt x="122" y="290"/>
                    <a:pt x="122" y="290"/>
                  </a:cubicBezTo>
                  <a:cubicBezTo>
                    <a:pt x="145" y="290"/>
                    <a:pt x="145" y="290"/>
                    <a:pt x="145" y="290"/>
                  </a:cubicBezTo>
                  <a:cubicBezTo>
                    <a:pt x="145" y="238"/>
                    <a:pt x="145" y="238"/>
                    <a:pt x="145" y="238"/>
                  </a:cubicBezTo>
                  <a:cubicBezTo>
                    <a:pt x="145" y="238"/>
                    <a:pt x="145" y="238"/>
                    <a:pt x="145" y="238"/>
                  </a:cubicBezTo>
                  <a:cubicBezTo>
                    <a:pt x="94" y="238"/>
                    <a:pt x="52" y="196"/>
                    <a:pt x="52" y="145"/>
                  </a:cubicBezTo>
                  <a:cubicBezTo>
                    <a:pt x="52" y="94"/>
                    <a:pt x="94" y="53"/>
                    <a:pt x="145" y="53"/>
                  </a:cubicBezTo>
                  <a:cubicBezTo>
                    <a:pt x="145" y="53"/>
                    <a:pt x="145" y="53"/>
                    <a:pt x="145" y="53"/>
                  </a:cubicBezTo>
                  <a:cubicBezTo>
                    <a:pt x="145" y="53"/>
                    <a:pt x="145" y="53"/>
                    <a:pt x="145" y="53"/>
                  </a:cubicBezTo>
                  <a:cubicBezTo>
                    <a:pt x="145" y="0"/>
                    <a:pt x="145" y="0"/>
                    <a:pt x="145" y="0"/>
                  </a:cubicBezTo>
                  <a:cubicBezTo>
                    <a:pt x="122" y="0"/>
                    <a:pt x="122" y="0"/>
                    <a:pt x="122" y="0"/>
                  </a:cubicBezTo>
                  <a:cubicBezTo>
                    <a:pt x="122" y="22"/>
                    <a:pt x="122" y="22"/>
                    <a:pt x="122" y="22"/>
                  </a:cubicBezTo>
                  <a:cubicBezTo>
                    <a:pt x="105" y="25"/>
                    <a:pt x="88" y="32"/>
                    <a:pt x="74" y="42"/>
                  </a:cubicBezTo>
                  <a:cubicBezTo>
                    <a:pt x="59" y="27"/>
                    <a:pt x="59" y="27"/>
                    <a:pt x="59" y="27"/>
                  </a:cubicBezTo>
                  <a:cubicBezTo>
                    <a:pt x="26" y="59"/>
                    <a:pt x="26" y="59"/>
                    <a:pt x="26" y="59"/>
                  </a:cubicBezTo>
                  <a:cubicBezTo>
                    <a:pt x="42" y="74"/>
                    <a:pt x="42" y="74"/>
                    <a:pt x="42" y="74"/>
                  </a:cubicBezTo>
                  <a:cubicBezTo>
                    <a:pt x="32" y="89"/>
                    <a:pt x="25" y="105"/>
                    <a:pt x="22" y="122"/>
                  </a:cubicBezTo>
                  <a:cubicBezTo>
                    <a:pt x="0" y="122"/>
                    <a:pt x="0" y="122"/>
                    <a:pt x="0" y="122"/>
                  </a:cubicBezTo>
                  <a:cubicBezTo>
                    <a:pt x="0" y="168"/>
                    <a:pt x="0" y="168"/>
                    <a:pt x="0" y="168"/>
                  </a:cubicBezTo>
                  <a:cubicBezTo>
                    <a:pt x="22" y="168"/>
                    <a:pt x="22" y="168"/>
                    <a:pt x="22" y="168"/>
                  </a:cubicBezTo>
                  <a:cubicBezTo>
                    <a:pt x="25" y="186"/>
                    <a:pt x="32" y="202"/>
                    <a:pt x="42" y="21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0" name="Freeform 13"/>
            <p:cNvSpPr>
              <a:spLocks noEditPoints="1"/>
            </p:cNvSpPr>
            <p:nvPr/>
          </p:nvSpPr>
          <p:spPr bwMode="auto">
            <a:xfrm>
              <a:off x="11268075" y="1190625"/>
              <a:ext cx="438150" cy="438150"/>
            </a:xfrm>
            <a:custGeom>
              <a:avLst/>
              <a:gdLst>
                <a:gd name="T0" fmla="*/ 93 w 187"/>
                <a:gd name="T1" fmla="*/ 15 h 187"/>
                <a:gd name="T2" fmla="*/ 118 w 187"/>
                <a:gd name="T3" fmla="*/ 19 h 187"/>
                <a:gd name="T4" fmla="*/ 123 w 187"/>
                <a:gd name="T5" fmla="*/ 5 h 187"/>
                <a:gd name="T6" fmla="*/ 155 w 187"/>
                <a:gd name="T7" fmla="*/ 23 h 187"/>
                <a:gd name="T8" fmla="*/ 145 w 187"/>
                <a:gd name="T9" fmla="*/ 34 h 187"/>
                <a:gd name="T10" fmla="*/ 164 w 187"/>
                <a:gd name="T11" fmla="*/ 58 h 187"/>
                <a:gd name="T12" fmla="*/ 177 w 187"/>
                <a:gd name="T13" fmla="*/ 52 h 187"/>
                <a:gd name="T14" fmla="*/ 187 w 187"/>
                <a:gd name="T15" fmla="*/ 87 h 187"/>
                <a:gd name="T16" fmla="*/ 172 w 187"/>
                <a:gd name="T17" fmla="*/ 88 h 187"/>
                <a:gd name="T18" fmla="*/ 168 w 187"/>
                <a:gd name="T19" fmla="*/ 119 h 187"/>
                <a:gd name="T20" fmla="*/ 182 w 187"/>
                <a:gd name="T21" fmla="*/ 123 h 187"/>
                <a:gd name="T22" fmla="*/ 164 w 187"/>
                <a:gd name="T23" fmla="*/ 155 h 187"/>
                <a:gd name="T24" fmla="*/ 153 w 187"/>
                <a:gd name="T25" fmla="*/ 145 h 187"/>
                <a:gd name="T26" fmla="*/ 129 w 187"/>
                <a:gd name="T27" fmla="*/ 164 h 187"/>
                <a:gd name="T28" fmla="*/ 135 w 187"/>
                <a:gd name="T29" fmla="*/ 178 h 187"/>
                <a:gd name="T30" fmla="*/ 100 w 187"/>
                <a:gd name="T31" fmla="*/ 187 h 187"/>
                <a:gd name="T32" fmla="*/ 99 w 187"/>
                <a:gd name="T33" fmla="*/ 172 h 187"/>
                <a:gd name="T34" fmla="*/ 93 w 187"/>
                <a:gd name="T35" fmla="*/ 172 h 187"/>
                <a:gd name="T36" fmla="*/ 93 w 187"/>
                <a:gd name="T37" fmla="*/ 132 h 187"/>
                <a:gd name="T38" fmla="*/ 130 w 187"/>
                <a:gd name="T39" fmla="*/ 106 h 187"/>
                <a:gd name="T40" fmla="*/ 105 w 187"/>
                <a:gd name="T41" fmla="*/ 57 h 187"/>
                <a:gd name="T42" fmla="*/ 93 w 187"/>
                <a:gd name="T43" fmla="*/ 55 h 187"/>
                <a:gd name="T44" fmla="*/ 93 w 187"/>
                <a:gd name="T45" fmla="*/ 15 h 187"/>
                <a:gd name="T46" fmla="*/ 23 w 187"/>
                <a:gd name="T47" fmla="*/ 129 h 187"/>
                <a:gd name="T48" fmla="*/ 9 w 187"/>
                <a:gd name="T49" fmla="*/ 135 h 187"/>
                <a:gd name="T50" fmla="*/ 0 w 187"/>
                <a:gd name="T51" fmla="*/ 100 h 187"/>
                <a:gd name="T52" fmla="*/ 15 w 187"/>
                <a:gd name="T53" fmla="*/ 99 h 187"/>
                <a:gd name="T54" fmla="*/ 19 w 187"/>
                <a:gd name="T55" fmla="*/ 69 h 187"/>
                <a:gd name="T56" fmla="*/ 4 w 187"/>
                <a:gd name="T57" fmla="*/ 64 h 187"/>
                <a:gd name="T58" fmla="*/ 23 w 187"/>
                <a:gd name="T59" fmla="*/ 32 h 187"/>
                <a:gd name="T60" fmla="*/ 34 w 187"/>
                <a:gd name="T61" fmla="*/ 42 h 187"/>
                <a:gd name="T62" fmla="*/ 58 w 187"/>
                <a:gd name="T63" fmla="*/ 23 h 187"/>
                <a:gd name="T64" fmla="*/ 51 w 187"/>
                <a:gd name="T65" fmla="*/ 10 h 187"/>
                <a:gd name="T66" fmla="*/ 87 w 187"/>
                <a:gd name="T67" fmla="*/ 0 h 187"/>
                <a:gd name="T68" fmla="*/ 88 w 187"/>
                <a:gd name="T69" fmla="*/ 15 h 187"/>
                <a:gd name="T70" fmla="*/ 93 w 187"/>
                <a:gd name="T71" fmla="*/ 15 h 187"/>
                <a:gd name="T72" fmla="*/ 93 w 187"/>
                <a:gd name="T73" fmla="*/ 55 h 187"/>
                <a:gd name="T74" fmla="*/ 57 w 187"/>
                <a:gd name="T75" fmla="*/ 81 h 187"/>
                <a:gd name="T76" fmla="*/ 81 w 187"/>
                <a:gd name="T77" fmla="*/ 130 h 187"/>
                <a:gd name="T78" fmla="*/ 93 w 187"/>
                <a:gd name="T79" fmla="*/ 132 h 187"/>
                <a:gd name="T80" fmla="*/ 93 w 187"/>
                <a:gd name="T81" fmla="*/ 172 h 187"/>
                <a:gd name="T82" fmla="*/ 68 w 187"/>
                <a:gd name="T83" fmla="*/ 168 h 187"/>
                <a:gd name="T84" fmla="*/ 64 w 187"/>
                <a:gd name="T85" fmla="*/ 183 h 187"/>
                <a:gd name="T86" fmla="*/ 32 w 187"/>
                <a:gd name="T87" fmla="*/ 164 h 187"/>
                <a:gd name="T88" fmla="*/ 42 w 187"/>
                <a:gd name="T89" fmla="*/ 153 h 187"/>
                <a:gd name="T90" fmla="*/ 23 w 187"/>
                <a:gd name="T91"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87">
                  <a:moveTo>
                    <a:pt x="93" y="15"/>
                  </a:moveTo>
                  <a:cubicBezTo>
                    <a:pt x="102" y="15"/>
                    <a:pt x="110" y="16"/>
                    <a:pt x="118" y="19"/>
                  </a:cubicBezTo>
                  <a:cubicBezTo>
                    <a:pt x="123" y="5"/>
                    <a:pt x="123" y="5"/>
                    <a:pt x="123" y="5"/>
                  </a:cubicBezTo>
                  <a:cubicBezTo>
                    <a:pt x="135" y="9"/>
                    <a:pt x="146" y="15"/>
                    <a:pt x="155" y="23"/>
                  </a:cubicBezTo>
                  <a:cubicBezTo>
                    <a:pt x="145" y="34"/>
                    <a:pt x="145" y="34"/>
                    <a:pt x="145" y="34"/>
                  </a:cubicBezTo>
                  <a:cubicBezTo>
                    <a:pt x="153" y="41"/>
                    <a:pt x="159" y="49"/>
                    <a:pt x="164" y="58"/>
                  </a:cubicBezTo>
                  <a:cubicBezTo>
                    <a:pt x="177" y="52"/>
                    <a:pt x="177" y="52"/>
                    <a:pt x="177" y="52"/>
                  </a:cubicBezTo>
                  <a:cubicBezTo>
                    <a:pt x="183" y="63"/>
                    <a:pt x="186" y="75"/>
                    <a:pt x="187" y="87"/>
                  </a:cubicBezTo>
                  <a:cubicBezTo>
                    <a:pt x="172" y="88"/>
                    <a:pt x="172" y="88"/>
                    <a:pt x="172" y="88"/>
                  </a:cubicBezTo>
                  <a:cubicBezTo>
                    <a:pt x="173" y="98"/>
                    <a:pt x="172" y="108"/>
                    <a:pt x="168" y="119"/>
                  </a:cubicBezTo>
                  <a:cubicBezTo>
                    <a:pt x="182" y="123"/>
                    <a:pt x="182" y="123"/>
                    <a:pt x="182" y="123"/>
                  </a:cubicBezTo>
                  <a:cubicBezTo>
                    <a:pt x="178" y="135"/>
                    <a:pt x="172" y="146"/>
                    <a:pt x="164" y="155"/>
                  </a:cubicBezTo>
                  <a:cubicBezTo>
                    <a:pt x="153" y="145"/>
                    <a:pt x="153" y="145"/>
                    <a:pt x="153" y="145"/>
                  </a:cubicBezTo>
                  <a:cubicBezTo>
                    <a:pt x="146" y="153"/>
                    <a:pt x="138" y="160"/>
                    <a:pt x="129" y="164"/>
                  </a:cubicBezTo>
                  <a:cubicBezTo>
                    <a:pt x="135" y="178"/>
                    <a:pt x="135" y="178"/>
                    <a:pt x="135" y="178"/>
                  </a:cubicBezTo>
                  <a:cubicBezTo>
                    <a:pt x="124" y="183"/>
                    <a:pt x="112" y="186"/>
                    <a:pt x="100" y="187"/>
                  </a:cubicBezTo>
                  <a:cubicBezTo>
                    <a:pt x="99" y="172"/>
                    <a:pt x="99" y="172"/>
                    <a:pt x="99" y="172"/>
                  </a:cubicBezTo>
                  <a:cubicBezTo>
                    <a:pt x="97" y="172"/>
                    <a:pt x="95" y="172"/>
                    <a:pt x="93" y="172"/>
                  </a:cubicBezTo>
                  <a:cubicBezTo>
                    <a:pt x="93" y="132"/>
                    <a:pt x="93" y="132"/>
                    <a:pt x="93" y="132"/>
                  </a:cubicBezTo>
                  <a:cubicBezTo>
                    <a:pt x="109" y="132"/>
                    <a:pt x="124" y="122"/>
                    <a:pt x="130" y="106"/>
                  </a:cubicBezTo>
                  <a:cubicBezTo>
                    <a:pt x="136" y="86"/>
                    <a:pt x="126" y="64"/>
                    <a:pt x="105" y="57"/>
                  </a:cubicBezTo>
                  <a:cubicBezTo>
                    <a:pt x="101" y="56"/>
                    <a:pt x="97" y="55"/>
                    <a:pt x="93" y="55"/>
                  </a:cubicBezTo>
                  <a:lnTo>
                    <a:pt x="93" y="15"/>
                  </a:lnTo>
                  <a:close/>
                  <a:moveTo>
                    <a:pt x="23" y="129"/>
                  </a:moveTo>
                  <a:cubicBezTo>
                    <a:pt x="9" y="135"/>
                    <a:pt x="9" y="135"/>
                    <a:pt x="9" y="135"/>
                  </a:cubicBezTo>
                  <a:cubicBezTo>
                    <a:pt x="4" y="125"/>
                    <a:pt x="1" y="113"/>
                    <a:pt x="0" y="100"/>
                  </a:cubicBezTo>
                  <a:cubicBezTo>
                    <a:pt x="15" y="99"/>
                    <a:pt x="15" y="99"/>
                    <a:pt x="15" y="99"/>
                  </a:cubicBezTo>
                  <a:cubicBezTo>
                    <a:pt x="14" y="89"/>
                    <a:pt x="15" y="79"/>
                    <a:pt x="19" y="69"/>
                  </a:cubicBezTo>
                  <a:cubicBezTo>
                    <a:pt x="4" y="64"/>
                    <a:pt x="4" y="64"/>
                    <a:pt x="4" y="64"/>
                  </a:cubicBezTo>
                  <a:cubicBezTo>
                    <a:pt x="8" y="52"/>
                    <a:pt x="15" y="41"/>
                    <a:pt x="23" y="32"/>
                  </a:cubicBezTo>
                  <a:cubicBezTo>
                    <a:pt x="34" y="42"/>
                    <a:pt x="34" y="42"/>
                    <a:pt x="34" y="42"/>
                  </a:cubicBezTo>
                  <a:cubicBezTo>
                    <a:pt x="41" y="34"/>
                    <a:pt x="49" y="28"/>
                    <a:pt x="58" y="23"/>
                  </a:cubicBezTo>
                  <a:cubicBezTo>
                    <a:pt x="51" y="10"/>
                    <a:pt x="51" y="10"/>
                    <a:pt x="51" y="10"/>
                  </a:cubicBezTo>
                  <a:cubicBezTo>
                    <a:pt x="62" y="4"/>
                    <a:pt x="74" y="1"/>
                    <a:pt x="87" y="0"/>
                  </a:cubicBezTo>
                  <a:cubicBezTo>
                    <a:pt x="88" y="15"/>
                    <a:pt x="88" y="15"/>
                    <a:pt x="88" y="15"/>
                  </a:cubicBezTo>
                  <a:cubicBezTo>
                    <a:pt x="90" y="15"/>
                    <a:pt x="92" y="15"/>
                    <a:pt x="93" y="15"/>
                  </a:cubicBezTo>
                  <a:cubicBezTo>
                    <a:pt x="93" y="55"/>
                    <a:pt x="93" y="55"/>
                    <a:pt x="93" y="55"/>
                  </a:cubicBezTo>
                  <a:cubicBezTo>
                    <a:pt x="77" y="55"/>
                    <a:pt x="62" y="65"/>
                    <a:pt x="57" y="81"/>
                  </a:cubicBezTo>
                  <a:cubicBezTo>
                    <a:pt x="50" y="101"/>
                    <a:pt x="61" y="123"/>
                    <a:pt x="81" y="130"/>
                  </a:cubicBezTo>
                  <a:cubicBezTo>
                    <a:pt x="85" y="131"/>
                    <a:pt x="89" y="132"/>
                    <a:pt x="93" y="132"/>
                  </a:cubicBezTo>
                  <a:cubicBezTo>
                    <a:pt x="93" y="172"/>
                    <a:pt x="93" y="172"/>
                    <a:pt x="93" y="172"/>
                  </a:cubicBezTo>
                  <a:cubicBezTo>
                    <a:pt x="85" y="172"/>
                    <a:pt x="77" y="171"/>
                    <a:pt x="68" y="168"/>
                  </a:cubicBezTo>
                  <a:cubicBezTo>
                    <a:pt x="64" y="183"/>
                    <a:pt x="64" y="183"/>
                    <a:pt x="64" y="183"/>
                  </a:cubicBezTo>
                  <a:cubicBezTo>
                    <a:pt x="52" y="179"/>
                    <a:pt x="41" y="172"/>
                    <a:pt x="32" y="164"/>
                  </a:cubicBezTo>
                  <a:cubicBezTo>
                    <a:pt x="42" y="153"/>
                    <a:pt x="42" y="153"/>
                    <a:pt x="42" y="153"/>
                  </a:cubicBezTo>
                  <a:cubicBezTo>
                    <a:pt x="34" y="146"/>
                    <a:pt x="27" y="138"/>
                    <a:pt x="23" y="129"/>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1" name="Freeform 14"/>
            <p:cNvSpPr>
              <a:spLocks noEditPoints="1"/>
            </p:cNvSpPr>
            <p:nvPr/>
          </p:nvSpPr>
          <p:spPr bwMode="auto">
            <a:xfrm>
              <a:off x="11256963" y="692150"/>
              <a:ext cx="455612" cy="454025"/>
            </a:xfrm>
            <a:custGeom>
              <a:avLst/>
              <a:gdLst>
                <a:gd name="T0" fmla="*/ 104 w 195"/>
                <a:gd name="T1" fmla="*/ 29 h 194"/>
                <a:gd name="T2" fmla="*/ 107 w 195"/>
                <a:gd name="T3" fmla="*/ 0 h 194"/>
                <a:gd name="T4" fmla="*/ 148 w 195"/>
                <a:gd name="T5" fmla="*/ 13 h 194"/>
                <a:gd name="T6" fmla="*/ 133 w 195"/>
                <a:gd name="T7" fmla="*/ 38 h 194"/>
                <a:gd name="T8" fmla="*/ 155 w 195"/>
                <a:gd name="T9" fmla="*/ 59 h 194"/>
                <a:gd name="T10" fmla="*/ 180 w 195"/>
                <a:gd name="T11" fmla="*/ 43 h 194"/>
                <a:gd name="T12" fmla="*/ 190 w 195"/>
                <a:gd name="T13" fmla="*/ 62 h 194"/>
                <a:gd name="T14" fmla="*/ 195 w 195"/>
                <a:gd name="T15" fmla="*/ 83 h 194"/>
                <a:gd name="T16" fmla="*/ 166 w 195"/>
                <a:gd name="T17" fmla="*/ 87 h 194"/>
                <a:gd name="T18" fmla="*/ 164 w 195"/>
                <a:gd name="T19" fmla="*/ 118 h 194"/>
                <a:gd name="T20" fmla="*/ 192 w 195"/>
                <a:gd name="T21" fmla="*/ 127 h 194"/>
                <a:gd name="T22" fmla="*/ 169 w 195"/>
                <a:gd name="T23" fmla="*/ 164 h 194"/>
                <a:gd name="T24" fmla="*/ 148 w 195"/>
                <a:gd name="T25" fmla="*/ 144 h 194"/>
                <a:gd name="T26" fmla="*/ 123 w 195"/>
                <a:gd name="T27" fmla="*/ 161 h 194"/>
                <a:gd name="T28" fmla="*/ 123 w 195"/>
                <a:gd name="T29" fmla="*/ 161 h 194"/>
                <a:gd name="T30" fmla="*/ 133 w 195"/>
                <a:gd name="T31" fmla="*/ 188 h 194"/>
                <a:gd name="T32" fmla="*/ 99 w 195"/>
                <a:gd name="T33" fmla="*/ 194 h 194"/>
                <a:gd name="T34" fmla="*/ 99 w 195"/>
                <a:gd name="T35" fmla="*/ 154 h 194"/>
                <a:gd name="T36" fmla="*/ 119 w 195"/>
                <a:gd name="T37" fmla="*/ 150 h 194"/>
                <a:gd name="T38" fmla="*/ 152 w 195"/>
                <a:gd name="T39" fmla="*/ 77 h 194"/>
                <a:gd name="T40" fmla="*/ 99 w 195"/>
                <a:gd name="T41" fmla="*/ 40 h 194"/>
                <a:gd name="T42" fmla="*/ 99 w 195"/>
                <a:gd name="T43" fmla="*/ 28 h 194"/>
                <a:gd name="T44" fmla="*/ 104 w 195"/>
                <a:gd name="T45" fmla="*/ 29 h 194"/>
                <a:gd name="T46" fmla="*/ 99 w 195"/>
                <a:gd name="T47" fmla="*/ 194 h 194"/>
                <a:gd name="T48" fmla="*/ 90 w 195"/>
                <a:gd name="T49" fmla="*/ 194 h 194"/>
                <a:gd name="T50" fmla="*/ 93 w 195"/>
                <a:gd name="T51" fmla="*/ 165 h 194"/>
                <a:gd name="T52" fmla="*/ 64 w 195"/>
                <a:gd name="T53" fmla="*/ 156 h 194"/>
                <a:gd name="T54" fmla="*/ 49 w 195"/>
                <a:gd name="T55" fmla="*/ 181 h 194"/>
                <a:gd name="T56" fmla="*/ 17 w 195"/>
                <a:gd name="T57" fmla="*/ 151 h 194"/>
                <a:gd name="T58" fmla="*/ 42 w 195"/>
                <a:gd name="T59" fmla="*/ 135 h 194"/>
                <a:gd name="T60" fmla="*/ 35 w 195"/>
                <a:gd name="T61" fmla="*/ 121 h 194"/>
                <a:gd name="T62" fmla="*/ 31 w 195"/>
                <a:gd name="T63" fmla="*/ 106 h 194"/>
                <a:gd name="T64" fmla="*/ 2 w 195"/>
                <a:gd name="T65" fmla="*/ 111 h 194"/>
                <a:gd name="T66" fmla="*/ 6 w 195"/>
                <a:gd name="T67" fmla="*/ 67 h 194"/>
                <a:gd name="T68" fmla="*/ 33 w 195"/>
                <a:gd name="T69" fmla="*/ 76 h 194"/>
                <a:gd name="T70" fmla="*/ 49 w 195"/>
                <a:gd name="T71" fmla="*/ 50 h 194"/>
                <a:gd name="T72" fmla="*/ 28 w 195"/>
                <a:gd name="T73" fmla="*/ 30 h 194"/>
                <a:gd name="T74" fmla="*/ 64 w 195"/>
                <a:gd name="T75" fmla="*/ 6 h 194"/>
                <a:gd name="T76" fmla="*/ 74 w 195"/>
                <a:gd name="T77" fmla="*/ 33 h 194"/>
                <a:gd name="T78" fmla="*/ 99 w 195"/>
                <a:gd name="T79" fmla="*/ 28 h 194"/>
                <a:gd name="T80" fmla="*/ 99 w 195"/>
                <a:gd name="T81" fmla="*/ 40 h 194"/>
                <a:gd name="T82" fmla="*/ 78 w 195"/>
                <a:gd name="T83" fmla="*/ 44 h 194"/>
                <a:gd name="T84" fmla="*/ 45 w 195"/>
                <a:gd name="T85" fmla="*/ 117 h 194"/>
                <a:gd name="T86" fmla="*/ 99 w 195"/>
                <a:gd name="T87" fmla="*/ 154 h 194"/>
                <a:gd name="T88" fmla="*/ 99 w 195"/>
                <a:gd name="T89"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194">
                  <a:moveTo>
                    <a:pt x="104" y="29"/>
                  </a:moveTo>
                  <a:cubicBezTo>
                    <a:pt x="107" y="0"/>
                    <a:pt x="107" y="0"/>
                    <a:pt x="107" y="0"/>
                  </a:cubicBezTo>
                  <a:cubicBezTo>
                    <a:pt x="121" y="1"/>
                    <a:pt x="136" y="5"/>
                    <a:pt x="148" y="13"/>
                  </a:cubicBezTo>
                  <a:cubicBezTo>
                    <a:pt x="133" y="38"/>
                    <a:pt x="133" y="38"/>
                    <a:pt x="133" y="38"/>
                  </a:cubicBezTo>
                  <a:cubicBezTo>
                    <a:pt x="142" y="43"/>
                    <a:pt x="150" y="50"/>
                    <a:pt x="155" y="59"/>
                  </a:cubicBezTo>
                  <a:cubicBezTo>
                    <a:pt x="180" y="43"/>
                    <a:pt x="180" y="43"/>
                    <a:pt x="180" y="43"/>
                  </a:cubicBezTo>
                  <a:cubicBezTo>
                    <a:pt x="184" y="49"/>
                    <a:pt x="187" y="55"/>
                    <a:pt x="190" y="62"/>
                  </a:cubicBezTo>
                  <a:cubicBezTo>
                    <a:pt x="192" y="69"/>
                    <a:pt x="194" y="76"/>
                    <a:pt x="195" y="83"/>
                  </a:cubicBezTo>
                  <a:cubicBezTo>
                    <a:pt x="166" y="87"/>
                    <a:pt x="166" y="87"/>
                    <a:pt x="166" y="87"/>
                  </a:cubicBezTo>
                  <a:cubicBezTo>
                    <a:pt x="168" y="98"/>
                    <a:pt x="167" y="108"/>
                    <a:pt x="164" y="118"/>
                  </a:cubicBezTo>
                  <a:cubicBezTo>
                    <a:pt x="192" y="127"/>
                    <a:pt x="192" y="127"/>
                    <a:pt x="192" y="127"/>
                  </a:cubicBezTo>
                  <a:cubicBezTo>
                    <a:pt x="187" y="140"/>
                    <a:pt x="180" y="153"/>
                    <a:pt x="169" y="164"/>
                  </a:cubicBezTo>
                  <a:cubicBezTo>
                    <a:pt x="148" y="144"/>
                    <a:pt x="148" y="144"/>
                    <a:pt x="148" y="144"/>
                  </a:cubicBezTo>
                  <a:cubicBezTo>
                    <a:pt x="141" y="151"/>
                    <a:pt x="133" y="157"/>
                    <a:pt x="123" y="161"/>
                  </a:cubicBezTo>
                  <a:cubicBezTo>
                    <a:pt x="123" y="161"/>
                    <a:pt x="123" y="161"/>
                    <a:pt x="123" y="161"/>
                  </a:cubicBezTo>
                  <a:cubicBezTo>
                    <a:pt x="133" y="188"/>
                    <a:pt x="133" y="188"/>
                    <a:pt x="133" y="188"/>
                  </a:cubicBezTo>
                  <a:cubicBezTo>
                    <a:pt x="122" y="192"/>
                    <a:pt x="110" y="194"/>
                    <a:pt x="99" y="194"/>
                  </a:cubicBezTo>
                  <a:cubicBezTo>
                    <a:pt x="99" y="154"/>
                    <a:pt x="99" y="154"/>
                    <a:pt x="99" y="154"/>
                  </a:cubicBezTo>
                  <a:cubicBezTo>
                    <a:pt x="105" y="154"/>
                    <a:pt x="112" y="153"/>
                    <a:pt x="119" y="150"/>
                  </a:cubicBezTo>
                  <a:cubicBezTo>
                    <a:pt x="148" y="139"/>
                    <a:pt x="163" y="106"/>
                    <a:pt x="152" y="77"/>
                  </a:cubicBezTo>
                  <a:cubicBezTo>
                    <a:pt x="143" y="54"/>
                    <a:pt x="121" y="40"/>
                    <a:pt x="99" y="40"/>
                  </a:cubicBezTo>
                  <a:cubicBezTo>
                    <a:pt x="99" y="28"/>
                    <a:pt x="99" y="28"/>
                    <a:pt x="99" y="28"/>
                  </a:cubicBezTo>
                  <a:cubicBezTo>
                    <a:pt x="100" y="28"/>
                    <a:pt x="102" y="29"/>
                    <a:pt x="104" y="29"/>
                  </a:cubicBezTo>
                  <a:close/>
                  <a:moveTo>
                    <a:pt x="99" y="194"/>
                  </a:moveTo>
                  <a:cubicBezTo>
                    <a:pt x="96" y="194"/>
                    <a:pt x="93" y="194"/>
                    <a:pt x="90" y="194"/>
                  </a:cubicBezTo>
                  <a:cubicBezTo>
                    <a:pt x="93" y="165"/>
                    <a:pt x="93" y="165"/>
                    <a:pt x="93" y="165"/>
                  </a:cubicBezTo>
                  <a:cubicBezTo>
                    <a:pt x="82" y="164"/>
                    <a:pt x="73" y="161"/>
                    <a:pt x="64" y="156"/>
                  </a:cubicBezTo>
                  <a:cubicBezTo>
                    <a:pt x="49" y="181"/>
                    <a:pt x="49" y="181"/>
                    <a:pt x="49" y="181"/>
                  </a:cubicBezTo>
                  <a:cubicBezTo>
                    <a:pt x="37" y="174"/>
                    <a:pt x="26" y="164"/>
                    <a:pt x="17" y="151"/>
                  </a:cubicBezTo>
                  <a:cubicBezTo>
                    <a:pt x="42" y="135"/>
                    <a:pt x="42" y="135"/>
                    <a:pt x="42" y="135"/>
                  </a:cubicBezTo>
                  <a:cubicBezTo>
                    <a:pt x="39" y="131"/>
                    <a:pt x="36" y="126"/>
                    <a:pt x="35" y="121"/>
                  </a:cubicBezTo>
                  <a:cubicBezTo>
                    <a:pt x="33" y="116"/>
                    <a:pt x="31" y="111"/>
                    <a:pt x="31" y="106"/>
                  </a:cubicBezTo>
                  <a:cubicBezTo>
                    <a:pt x="2" y="111"/>
                    <a:pt x="2" y="111"/>
                    <a:pt x="2" y="111"/>
                  </a:cubicBezTo>
                  <a:cubicBezTo>
                    <a:pt x="0" y="96"/>
                    <a:pt x="1" y="81"/>
                    <a:pt x="6" y="67"/>
                  </a:cubicBezTo>
                  <a:cubicBezTo>
                    <a:pt x="33" y="76"/>
                    <a:pt x="33" y="76"/>
                    <a:pt x="33" y="76"/>
                  </a:cubicBezTo>
                  <a:cubicBezTo>
                    <a:pt x="36" y="66"/>
                    <a:pt x="42" y="57"/>
                    <a:pt x="49" y="50"/>
                  </a:cubicBezTo>
                  <a:cubicBezTo>
                    <a:pt x="28" y="30"/>
                    <a:pt x="28" y="30"/>
                    <a:pt x="28" y="30"/>
                  </a:cubicBezTo>
                  <a:cubicBezTo>
                    <a:pt x="37" y="19"/>
                    <a:pt x="50" y="11"/>
                    <a:pt x="64" y="6"/>
                  </a:cubicBezTo>
                  <a:cubicBezTo>
                    <a:pt x="74" y="33"/>
                    <a:pt x="74" y="33"/>
                    <a:pt x="74" y="33"/>
                  </a:cubicBezTo>
                  <a:cubicBezTo>
                    <a:pt x="82" y="30"/>
                    <a:pt x="90" y="28"/>
                    <a:pt x="99" y="28"/>
                  </a:cubicBezTo>
                  <a:cubicBezTo>
                    <a:pt x="99" y="40"/>
                    <a:pt x="99" y="40"/>
                    <a:pt x="99" y="40"/>
                  </a:cubicBezTo>
                  <a:cubicBezTo>
                    <a:pt x="92" y="40"/>
                    <a:pt x="85" y="41"/>
                    <a:pt x="78" y="44"/>
                  </a:cubicBezTo>
                  <a:cubicBezTo>
                    <a:pt x="49" y="55"/>
                    <a:pt x="34" y="88"/>
                    <a:pt x="45" y="117"/>
                  </a:cubicBezTo>
                  <a:cubicBezTo>
                    <a:pt x="54" y="140"/>
                    <a:pt x="76" y="154"/>
                    <a:pt x="99" y="154"/>
                  </a:cubicBezTo>
                  <a:lnTo>
                    <a:pt x="99" y="194"/>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0" name="组合 129"/>
          <p:cNvGrpSpPr/>
          <p:nvPr/>
        </p:nvGrpSpPr>
        <p:grpSpPr>
          <a:xfrm>
            <a:off x="5067716" y="3578594"/>
            <a:ext cx="518880" cy="503459"/>
            <a:chOff x="6345238" y="2830513"/>
            <a:chExt cx="908050" cy="881063"/>
          </a:xfrm>
        </p:grpSpPr>
        <p:sp>
          <p:nvSpPr>
            <p:cNvPr id="186" name="Freeform 15"/>
            <p:cNvSpPr>
              <a:spLocks/>
            </p:cNvSpPr>
            <p:nvPr/>
          </p:nvSpPr>
          <p:spPr bwMode="auto">
            <a:xfrm>
              <a:off x="6464300" y="3198813"/>
              <a:ext cx="369887" cy="504825"/>
            </a:xfrm>
            <a:custGeom>
              <a:avLst/>
              <a:gdLst>
                <a:gd name="T0" fmla="*/ 106 w 158"/>
                <a:gd name="T1" fmla="*/ 85 h 216"/>
                <a:gd name="T2" fmla="*/ 106 w 158"/>
                <a:gd name="T3" fmla="*/ 190 h 216"/>
                <a:gd name="T4" fmla="*/ 80 w 158"/>
                <a:gd name="T5" fmla="*/ 216 h 216"/>
                <a:gd name="T6" fmla="*/ 80 w 158"/>
                <a:gd name="T7" fmla="*/ 216 h 216"/>
                <a:gd name="T8" fmla="*/ 54 w 158"/>
                <a:gd name="T9" fmla="*/ 190 h 216"/>
                <a:gd name="T10" fmla="*/ 54 w 158"/>
                <a:gd name="T11" fmla="*/ 85 h 216"/>
                <a:gd name="T12" fmla="*/ 18 w 158"/>
                <a:gd name="T13" fmla="*/ 85 h 216"/>
                <a:gd name="T14" fmla="*/ 11 w 158"/>
                <a:gd name="T15" fmla="*/ 62 h 216"/>
                <a:gd name="T16" fmla="*/ 61 w 158"/>
                <a:gd name="T17" fmla="*/ 12 h 216"/>
                <a:gd name="T18" fmla="*/ 98 w 158"/>
                <a:gd name="T19" fmla="*/ 12 h 216"/>
                <a:gd name="T20" fmla="*/ 149 w 158"/>
                <a:gd name="T21" fmla="*/ 62 h 216"/>
                <a:gd name="T22" fmla="*/ 139 w 158"/>
                <a:gd name="T23" fmla="*/ 85 h 216"/>
                <a:gd name="T24" fmla="*/ 106 w 158"/>
                <a:gd name="T25" fmla="*/ 85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216">
                  <a:moveTo>
                    <a:pt x="106" y="85"/>
                  </a:moveTo>
                  <a:cubicBezTo>
                    <a:pt x="106" y="190"/>
                    <a:pt x="106" y="190"/>
                    <a:pt x="106" y="190"/>
                  </a:cubicBezTo>
                  <a:cubicBezTo>
                    <a:pt x="106" y="204"/>
                    <a:pt x="94" y="216"/>
                    <a:pt x="80" y="216"/>
                  </a:cubicBezTo>
                  <a:cubicBezTo>
                    <a:pt x="80" y="216"/>
                    <a:pt x="80" y="216"/>
                    <a:pt x="80" y="216"/>
                  </a:cubicBezTo>
                  <a:cubicBezTo>
                    <a:pt x="65" y="216"/>
                    <a:pt x="54" y="204"/>
                    <a:pt x="54" y="190"/>
                  </a:cubicBezTo>
                  <a:cubicBezTo>
                    <a:pt x="54" y="85"/>
                    <a:pt x="54" y="85"/>
                    <a:pt x="54" y="85"/>
                  </a:cubicBezTo>
                  <a:cubicBezTo>
                    <a:pt x="18" y="85"/>
                    <a:pt x="18" y="85"/>
                    <a:pt x="18" y="85"/>
                  </a:cubicBezTo>
                  <a:cubicBezTo>
                    <a:pt x="3" y="85"/>
                    <a:pt x="0" y="72"/>
                    <a:pt x="11" y="62"/>
                  </a:cubicBezTo>
                  <a:cubicBezTo>
                    <a:pt x="61" y="12"/>
                    <a:pt x="61" y="12"/>
                    <a:pt x="61" y="12"/>
                  </a:cubicBezTo>
                  <a:cubicBezTo>
                    <a:pt x="73" y="0"/>
                    <a:pt x="85" y="0"/>
                    <a:pt x="98" y="12"/>
                  </a:cubicBezTo>
                  <a:cubicBezTo>
                    <a:pt x="149" y="62"/>
                    <a:pt x="149" y="62"/>
                    <a:pt x="149" y="62"/>
                  </a:cubicBezTo>
                  <a:cubicBezTo>
                    <a:pt x="158" y="71"/>
                    <a:pt x="157" y="85"/>
                    <a:pt x="139" y="85"/>
                  </a:cubicBezTo>
                  <a:lnTo>
                    <a:pt x="106" y="85"/>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7" name="Freeform 16"/>
            <p:cNvSpPr>
              <a:spLocks/>
            </p:cNvSpPr>
            <p:nvPr/>
          </p:nvSpPr>
          <p:spPr bwMode="auto">
            <a:xfrm>
              <a:off x="6345238" y="2830513"/>
              <a:ext cx="908050" cy="636588"/>
            </a:xfrm>
            <a:custGeom>
              <a:avLst/>
              <a:gdLst>
                <a:gd name="T0" fmla="*/ 308 w 388"/>
                <a:gd name="T1" fmla="*/ 99 h 272"/>
                <a:gd name="T2" fmla="*/ 388 w 388"/>
                <a:gd name="T3" fmla="*/ 184 h 272"/>
                <a:gd name="T4" fmla="*/ 388 w 388"/>
                <a:gd name="T5" fmla="*/ 184 h 272"/>
                <a:gd name="T6" fmla="*/ 304 w 388"/>
                <a:gd name="T7" fmla="*/ 270 h 272"/>
                <a:gd name="T8" fmla="*/ 304 w 388"/>
                <a:gd name="T9" fmla="*/ 186 h 272"/>
                <a:gd name="T10" fmla="*/ 293 w 388"/>
                <a:gd name="T11" fmla="*/ 158 h 272"/>
                <a:gd name="T12" fmla="*/ 266 w 388"/>
                <a:gd name="T13" fmla="*/ 147 h 272"/>
                <a:gd name="T14" fmla="*/ 238 w 388"/>
                <a:gd name="T15" fmla="*/ 158 h 272"/>
                <a:gd name="T16" fmla="*/ 227 w 388"/>
                <a:gd name="T17" fmla="*/ 186 h 272"/>
                <a:gd name="T18" fmla="*/ 227 w 388"/>
                <a:gd name="T19" fmla="*/ 272 h 272"/>
                <a:gd name="T20" fmla="*/ 170 w 388"/>
                <a:gd name="T21" fmla="*/ 272 h 272"/>
                <a:gd name="T22" fmla="*/ 170 w 388"/>
                <a:gd name="T23" fmla="*/ 255 h 272"/>
                <a:gd name="T24" fmla="*/ 190 w 388"/>
                <a:gd name="T25" fmla="*/ 255 h 272"/>
                <a:gd name="T26" fmla="*/ 206 w 388"/>
                <a:gd name="T27" fmla="*/ 251 h 272"/>
                <a:gd name="T28" fmla="*/ 217 w 388"/>
                <a:gd name="T29" fmla="*/ 239 h 272"/>
                <a:gd name="T30" fmla="*/ 217 w 388"/>
                <a:gd name="T31" fmla="*/ 224 h 272"/>
                <a:gd name="T32" fmla="*/ 209 w 388"/>
                <a:gd name="T33" fmla="*/ 210 h 272"/>
                <a:gd name="T34" fmla="*/ 158 w 388"/>
                <a:gd name="T35" fmla="*/ 160 h 272"/>
                <a:gd name="T36" fmla="*/ 131 w 388"/>
                <a:gd name="T37" fmla="*/ 147 h 272"/>
                <a:gd name="T38" fmla="*/ 103 w 388"/>
                <a:gd name="T39" fmla="*/ 160 h 272"/>
                <a:gd name="T40" fmla="*/ 53 w 388"/>
                <a:gd name="T41" fmla="*/ 210 h 272"/>
                <a:gd name="T42" fmla="*/ 44 w 388"/>
                <a:gd name="T43" fmla="*/ 225 h 272"/>
                <a:gd name="T44" fmla="*/ 44 w 388"/>
                <a:gd name="T45" fmla="*/ 239 h 272"/>
                <a:gd name="T46" fmla="*/ 54 w 388"/>
                <a:gd name="T47" fmla="*/ 251 h 272"/>
                <a:gd name="T48" fmla="*/ 69 w 388"/>
                <a:gd name="T49" fmla="*/ 255 h 272"/>
                <a:gd name="T50" fmla="*/ 92 w 388"/>
                <a:gd name="T51" fmla="*/ 255 h 272"/>
                <a:gd name="T52" fmla="*/ 92 w 388"/>
                <a:gd name="T53" fmla="*/ 271 h 272"/>
                <a:gd name="T54" fmla="*/ 0 w 388"/>
                <a:gd name="T55" fmla="*/ 184 h 272"/>
                <a:gd name="T56" fmla="*/ 0 w 388"/>
                <a:gd name="T57" fmla="*/ 184 h 272"/>
                <a:gd name="T58" fmla="*/ 80 w 388"/>
                <a:gd name="T59" fmla="*/ 99 h 272"/>
                <a:gd name="T60" fmla="*/ 80 w 388"/>
                <a:gd name="T61" fmla="*/ 96 h 272"/>
                <a:gd name="T62" fmla="*/ 194 w 388"/>
                <a:gd name="T63" fmla="*/ 0 h 272"/>
                <a:gd name="T64" fmla="*/ 308 w 388"/>
                <a:gd name="T65" fmla="*/ 96 h 272"/>
                <a:gd name="T66" fmla="*/ 308 w 388"/>
                <a:gd name="T67" fmla="*/ 9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8" h="272">
                  <a:moveTo>
                    <a:pt x="308" y="99"/>
                  </a:moveTo>
                  <a:cubicBezTo>
                    <a:pt x="354" y="108"/>
                    <a:pt x="388" y="143"/>
                    <a:pt x="388" y="184"/>
                  </a:cubicBezTo>
                  <a:cubicBezTo>
                    <a:pt x="388" y="184"/>
                    <a:pt x="388" y="184"/>
                    <a:pt x="388" y="184"/>
                  </a:cubicBezTo>
                  <a:cubicBezTo>
                    <a:pt x="388" y="227"/>
                    <a:pt x="352" y="262"/>
                    <a:pt x="304" y="270"/>
                  </a:cubicBezTo>
                  <a:cubicBezTo>
                    <a:pt x="304" y="186"/>
                    <a:pt x="304" y="186"/>
                    <a:pt x="304" y="186"/>
                  </a:cubicBezTo>
                  <a:cubicBezTo>
                    <a:pt x="304" y="175"/>
                    <a:pt x="300" y="165"/>
                    <a:pt x="293" y="158"/>
                  </a:cubicBezTo>
                  <a:cubicBezTo>
                    <a:pt x="286" y="151"/>
                    <a:pt x="276" y="147"/>
                    <a:pt x="266" y="147"/>
                  </a:cubicBezTo>
                  <a:cubicBezTo>
                    <a:pt x="255" y="147"/>
                    <a:pt x="245" y="151"/>
                    <a:pt x="238" y="158"/>
                  </a:cubicBezTo>
                  <a:cubicBezTo>
                    <a:pt x="231" y="165"/>
                    <a:pt x="227" y="175"/>
                    <a:pt x="227" y="186"/>
                  </a:cubicBezTo>
                  <a:cubicBezTo>
                    <a:pt x="227" y="272"/>
                    <a:pt x="227" y="272"/>
                    <a:pt x="227" y="272"/>
                  </a:cubicBezTo>
                  <a:cubicBezTo>
                    <a:pt x="170" y="272"/>
                    <a:pt x="170" y="272"/>
                    <a:pt x="170" y="272"/>
                  </a:cubicBezTo>
                  <a:cubicBezTo>
                    <a:pt x="170" y="255"/>
                    <a:pt x="170" y="255"/>
                    <a:pt x="170" y="255"/>
                  </a:cubicBezTo>
                  <a:cubicBezTo>
                    <a:pt x="190" y="255"/>
                    <a:pt x="190" y="255"/>
                    <a:pt x="190" y="255"/>
                  </a:cubicBezTo>
                  <a:cubicBezTo>
                    <a:pt x="196" y="255"/>
                    <a:pt x="202" y="253"/>
                    <a:pt x="206" y="251"/>
                  </a:cubicBezTo>
                  <a:cubicBezTo>
                    <a:pt x="211" y="248"/>
                    <a:pt x="215" y="244"/>
                    <a:pt x="217" y="239"/>
                  </a:cubicBezTo>
                  <a:cubicBezTo>
                    <a:pt x="218" y="234"/>
                    <a:pt x="219" y="229"/>
                    <a:pt x="217" y="224"/>
                  </a:cubicBezTo>
                  <a:cubicBezTo>
                    <a:pt x="216" y="219"/>
                    <a:pt x="213" y="214"/>
                    <a:pt x="209" y="210"/>
                  </a:cubicBezTo>
                  <a:cubicBezTo>
                    <a:pt x="158" y="160"/>
                    <a:pt x="158" y="160"/>
                    <a:pt x="158" y="160"/>
                  </a:cubicBezTo>
                  <a:cubicBezTo>
                    <a:pt x="149" y="151"/>
                    <a:pt x="140" y="147"/>
                    <a:pt x="131" y="147"/>
                  </a:cubicBezTo>
                  <a:cubicBezTo>
                    <a:pt x="121" y="147"/>
                    <a:pt x="112" y="152"/>
                    <a:pt x="103" y="160"/>
                  </a:cubicBezTo>
                  <a:cubicBezTo>
                    <a:pt x="53" y="210"/>
                    <a:pt x="53" y="210"/>
                    <a:pt x="53" y="210"/>
                  </a:cubicBezTo>
                  <a:cubicBezTo>
                    <a:pt x="48" y="215"/>
                    <a:pt x="45" y="220"/>
                    <a:pt x="44" y="225"/>
                  </a:cubicBezTo>
                  <a:cubicBezTo>
                    <a:pt x="42" y="230"/>
                    <a:pt x="42" y="235"/>
                    <a:pt x="44" y="239"/>
                  </a:cubicBezTo>
                  <a:cubicBezTo>
                    <a:pt x="46" y="244"/>
                    <a:pt x="49" y="248"/>
                    <a:pt x="54" y="251"/>
                  </a:cubicBezTo>
                  <a:cubicBezTo>
                    <a:pt x="58" y="253"/>
                    <a:pt x="63" y="255"/>
                    <a:pt x="69" y="255"/>
                  </a:cubicBezTo>
                  <a:cubicBezTo>
                    <a:pt x="92" y="255"/>
                    <a:pt x="92" y="255"/>
                    <a:pt x="92" y="255"/>
                  </a:cubicBezTo>
                  <a:cubicBezTo>
                    <a:pt x="92" y="271"/>
                    <a:pt x="92" y="271"/>
                    <a:pt x="92" y="271"/>
                  </a:cubicBezTo>
                  <a:cubicBezTo>
                    <a:pt x="40" y="266"/>
                    <a:pt x="0" y="229"/>
                    <a:pt x="0" y="184"/>
                  </a:cubicBezTo>
                  <a:cubicBezTo>
                    <a:pt x="0" y="184"/>
                    <a:pt x="0" y="184"/>
                    <a:pt x="0" y="184"/>
                  </a:cubicBezTo>
                  <a:cubicBezTo>
                    <a:pt x="0" y="143"/>
                    <a:pt x="34" y="108"/>
                    <a:pt x="80" y="99"/>
                  </a:cubicBezTo>
                  <a:cubicBezTo>
                    <a:pt x="80" y="98"/>
                    <a:pt x="80" y="97"/>
                    <a:pt x="80" y="96"/>
                  </a:cubicBezTo>
                  <a:cubicBezTo>
                    <a:pt x="80" y="43"/>
                    <a:pt x="131" y="0"/>
                    <a:pt x="194" y="0"/>
                  </a:cubicBezTo>
                  <a:cubicBezTo>
                    <a:pt x="257" y="0"/>
                    <a:pt x="308" y="43"/>
                    <a:pt x="308" y="96"/>
                  </a:cubicBezTo>
                  <a:cubicBezTo>
                    <a:pt x="308" y="97"/>
                    <a:pt x="308" y="98"/>
                    <a:pt x="308" y="9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8" name="Freeform 17"/>
            <p:cNvSpPr>
              <a:spLocks/>
            </p:cNvSpPr>
            <p:nvPr/>
          </p:nvSpPr>
          <p:spPr bwMode="auto">
            <a:xfrm>
              <a:off x="6780213" y="3205163"/>
              <a:ext cx="369887" cy="506413"/>
            </a:xfrm>
            <a:custGeom>
              <a:avLst/>
              <a:gdLst>
                <a:gd name="T0" fmla="*/ 106 w 158"/>
                <a:gd name="T1" fmla="*/ 131 h 216"/>
                <a:gd name="T2" fmla="*/ 106 w 158"/>
                <a:gd name="T3" fmla="*/ 26 h 216"/>
                <a:gd name="T4" fmla="*/ 80 w 158"/>
                <a:gd name="T5" fmla="*/ 0 h 216"/>
                <a:gd name="T6" fmla="*/ 80 w 158"/>
                <a:gd name="T7" fmla="*/ 0 h 216"/>
                <a:gd name="T8" fmla="*/ 54 w 158"/>
                <a:gd name="T9" fmla="*/ 26 h 216"/>
                <a:gd name="T10" fmla="*/ 54 w 158"/>
                <a:gd name="T11" fmla="*/ 131 h 216"/>
                <a:gd name="T12" fmla="*/ 18 w 158"/>
                <a:gd name="T13" fmla="*/ 131 h 216"/>
                <a:gd name="T14" fmla="*/ 10 w 158"/>
                <a:gd name="T15" fmla="*/ 153 h 216"/>
                <a:gd name="T16" fmla="*/ 61 w 158"/>
                <a:gd name="T17" fmla="*/ 203 h 216"/>
                <a:gd name="T18" fmla="*/ 98 w 158"/>
                <a:gd name="T19" fmla="*/ 203 h 216"/>
                <a:gd name="T20" fmla="*/ 149 w 158"/>
                <a:gd name="T21" fmla="*/ 153 h 216"/>
                <a:gd name="T22" fmla="*/ 138 w 158"/>
                <a:gd name="T23" fmla="*/ 131 h 216"/>
                <a:gd name="T24" fmla="*/ 106 w 158"/>
                <a:gd name="T25" fmla="*/ 13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216">
                  <a:moveTo>
                    <a:pt x="106" y="131"/>
                  </a:moveTo>
                  <a:cubicBezTo>
                    <a:pt x="106" y="26"/>
                    <a:pt x="106" y="26"/>
                    <a:pt x="106" y="26"/>
                  </a:cubicBezTo>
                  <a:cubicBezTo>
                    <a:pt x="106" y="12"/>
                    <a:pt x="94" y="0"/>
                    <a:pt x="80" y="0"/>
                  </a:cubicBezTo>
                  <a:cubicBezTo>
                    <a:pt x="80" y="0"/>
                    <a:pt x="80" y="0"/>
                    <a:pt x="80" y="0"/>
                  </a:cubicBezTo>
                  <a:cubicBezTo>
                    <a:pt x="65" y="0"/>
                    <a:pt x="54" y="12"/>
                    <a:pt x="54" y="26"/>
                  </a:cubicBezTo>
                  <a:cubicBezTo>
                    <a:pt x="54" y="131"/>
                    <a:pt x="54" y="131"/>
                    <a:pt x="54" y="131"/>
                  </a:cubicBezTo>
                  <a:cubicBezTo>
                    <a:pt x="18" y="131"/>
                    <a:pt x="18" y="131"/>
                    <a:pt x="18" y="131"/>
                  </a:cubicBezTo>
                  <a:cubicBezTo>
                    <a:pt x="3" y="131"/>
                    <a:pt x="0" y="143"/>
                    <a:pt x="10" y="153"/>
                  </a:cubicBezTo>
                  <a:cubicBezTo>
                    <a:pt x="61" y="203"/>
                    <a:pt x="61" y="203"/>
                    <a:pt x="61" y="203"/>
                  </a:cubicBezTo>
                  <a:cubicBezTo>
                    <a:pt x="73" y="216"/>
                    <a:pt x="85" y="216"/>
                    <a:pt x="98" y="203"/>
                  </a:cubicBezTo>
                  <a:cubicBezTo>
                    <a:pt x="149" y="153"/>
                    <a:pt x="149" y="153"/>
                    <a:pt x="149" y="153"/>
                  </a:cubicBezTo>
                  <a:cubicBezTo>
                    <a:pt x="158" y="144"/>
                    <a:pt x="156" y="131"/>
                    <a:pt x="138" y="131"/>
                  </a:cubicBezTo>
                  <a:lnTo>
                    <a:pt x="106" y="131"/>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1" name="组合 130"/>
          <p:cNvGrpSpPr/>
          <p:nvPr/>
        </p:nvGrpSpPr>
        <p:grpSpPr>
          <a:xfrm>
            <a:off x="4983353" y="4781698"/>
            <a:ext cx="687607" cy="240391"/>
            <a:chOff x="6992938" y="4911725"/>
            <a:chExt cx="1203325" cy="420688"/>
          </a:xfrm>
        </p:grpSpPr>
        <p:sp>
          <p:nvSpPr>
            <p:cNvPr id="183" name="Freeform 18"/>
            <p:cNvSpPr>
              <a:spLocks/>
            </p:cNvSpPr>
            <p:nvPr/>
          </p:nvSpPr>
          <p:spPr bwMode="auto">
            <a:xfrm>
              <a:off x="6992938" y="4911725"/>
              <a:ext cx="552450" cy="420688"/>
            </a:xfrm>
            <a:custGeom>
              <a:avLst/>
              <a:gdLst>
                <a:gd name="T0" fmla="*/ 90 w 236"/>
                <a:gd name="T1" fmla="*/ 0 h 180"/>
                <a:gd name="T2" fmla="*/ 155 w 236"/>
                <a:gd name="T3" fmla="*/ 0 h 180"/>
                <a:gd name="T4" fmla="*/ 219 w 236"/>
                <a:gd name="T5" fmla="*/ 26 h 180"/>
                <a:gd name="T6" fmla="*/ 236 w 236"/>
                <a:gd name="T7" fmla="*/ 51 h 180"/>
                <a:gd name="T8" fmla="*/ 187 w 236"/>
                <a:gd name="T9" fmla="*/ 51 h 180"/>
                <a:gd name="T10" fmla="*/ 155 w 236"/>
                <a:gd name="T11" fmla="*/ 40 h 180"/>
                <a:gd name="T12" fmla="*/ 90 w 236"/>
                <a:gd name="T13" fmla="*/ 40 h 180"/>
                <a:gd name="T14" fmla="*/ 55 w 236"/>
                <a:gd name="T15" fmla="*/ 55 h 180"/>
                <a:gd name="T16" fmla="*/ 40 w 236"/>
                <a:gd name="T17" fmla="*/ 90 h 180"/>
                <a:gd name="T18" fmla="*/ 40 w 236"/>
                <a:gd name="T19" fmla="*/ 90 h 180"/>
                <a:gd name="T20" fmla="*/ 55 w 236"/>
                <a:gd name="T21" fmla="*/ 125 h 180"/>
                <a:gd name="T22" fmla="*/ 90 w 236"/>
                <a:gd name="T23" fmla="*/ 140 h 180"/>
                <a:gd name="T24" fmla="*/ 155 w 236"/>
                <a:gd name="T25" fmla="*/ 140 h 180"/>
                <a:gd name="T26" fmla="*/ 187 w 236"/>
                <a:gd name="T27" fmla="*/ 128 h 180"/>
                <a:gd name="T28" fmla="*/ 236 w 236"/>
                <a:gd name="T29" fmla="*/ 128 h 180"/>
                <a:gd name="T30" fmla="*/ 219 w 236"/>
                <a:gd name="T31" fmla="*/ 153 h 180"/>
                <a:gd name="T32" fmla="*/ 155 w 236"/>
                <a:gd name="T33" fmla="*/ 180 h 180"/>
                <a:gd name="T34" fmla="*/ 90 w 236"/>
                <a:gd name="T35" fmla="*/ 180 h 180"/>
                <a:gd name="T36" fmla="*/ 27 w 236"/>
                <a:gd name="T37" fmla="*/ 153 h 180"/>
                <a:gd name="T38" fmla="*/ 0 w 236"/>
                <a:gd name="T39" fmla="*/ 90 h 180"/>
                <a:gd name="T40" fmla="*/ 0 w 236"/>
                <a:gd name="T41" fmla="*/ 90 h 180"/>
                <a:gd name="T42" fmla="*/ 27 w 236"/>
                <a:gd name="T43" fmla="*/ 26 h 180"/>
                <a:gd name="T44" fmla="*/ 90 w 236"/>
                <a:gd name="T45"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180">
                  <a:moveTo>
                    <a:pt x="90" y="0"/>
                  </a:moveTo>
                  <a:cubicBezTo>
                    <a:pt x="155" y="0"/>
                    <a:pt x="155" y="0"/>
                    <a:pt x="155" y="0"/>
                  </a:cubicBezTo>
                  <a:cubicBezTo>
                    <a:pt x="180" y="0"/>
                    <a:pt x="202" y="10"/>
                    <a:pt x="219" y="26"/>
                  </a:cubicBezTo>
                  <a:cubicBezTo>
                    <a:pt x="226" y="34"/>
                    <a:pt x="232" y="42"/>
                    <a:pt x="236" y="51"/>
                  </a:cubicBezTo>
                  <a:cubicBezTo>
                    <a:pt x="187" y="51"/>
                    <a:pt x="187" y="51"/>
                    <a:pt x="187" y="51"/>
                  </a:cubicBezTo>
                  <a:cubicBezTo>
                    <a:pt x="178" y="44"/>
                    <a:pt x="167" y="40"/>
                    <a:pt x="155" y="40"/>
                  </a:cubicBezTo>
                  <a:cubicBezTo>
                    <a:pt x="90" y="40"/>
                    <a:pt x="90" y="40"/>
                    <a:pt x="90" y="40"/>
                  </a:cubicBezTo>
                  <a:cubicBezTo>
                    <a:pt x="76" y="40"/>
                    <a:pt x="64" y="46"/>
                    <a:pt x="55" y="55"/>
                  </a:cubicBezTo>
                  <a:cubicBezTo>
                    <a:pt x="46" y="64"/>
                    <a:pt x="40" y="76"/>
                    <a:pt x="40" y="90"/>
                  </a:cubicBezTo>
                  <a:cubicBezTo>
                    <a:pt x="40" y="90"/>
                    <a:pt x="40" y="90"/>
                    <a:pt x="40" y="90"/>
                  </a:cubicBezTo>
                  <a:cubicBezTo>
                    <a:pt x="40" y="104"/>
                    <a:pt x="46" y="116"/>
                    <a:pt x="55" y="125"/>
                  </a:cubicBezTo>
                  <a:cubicBezTo>
                    <a:pt x="64" y="134"/>
                    <a:pt x="76" y="140"/>
                    <a:pt x="90" y="140"/>
                  </a:cubicBezTo>
                  <a:cubicBezTo>
                    <a:pt x="155" y="140"/>
                    <a:pt x="155" y="140"/>
                    <a:pt x="155" y="140"/>
                  </a:cubicBezTo>
                  <a:cubicBezTo>
                    <a:pt x="167" y="140"/>
                    <a:pt x="178" y="135"/>
                    <a:pt x="187" y="128"/>
                  </a:cubicBezTo>
                  <a:cubicBezTo>
                    <a:pt x="236" y="128"/>
                    <a:pt x="236" y="128"/>
                    <a:pt x="236" y="128"/>
                  </a:cubicBezTo>
                  <a:cubicBezTo>
                    <a:pt x="232" y="138"/>
                    <a:pt x="226" y="146"/>
                    <a:pt x="219" y="153"/>
                  </a:cubicBezTo>
                  <a:cubicBezTo>
                    <a:pt x="202" y="170"/>
                    <a:pt x="180" y="180"/>
                    <a:pt x="155" y="180"/>
                  </a:cubicBezTo>
                  <a:cubicBezTo>
                    <a:pt x="90" y="180"/>
                    <a:pt x="90" y="180"/>
                    <a:pt x="90" y="180"/>
                  </a:cubicBezTo>
                  <a:cubicBezTo>
                    <a:pt x="65" y="180"/>
                    <a:pt x="43" y="170"/>
                    <a:pt x="27" y="153"/>
                  </a:cubicBezTo>
                  <a:cubicBezTo>
                    <a:pt x="10" y="137"/>
                    <a:pt x="0" y="115"/>
                    <a:pt x="0" y="90"/>
                  </a:cubicBezTo>
                  <a:cubicBezTo>
                    <a:pt x="0" y="90"/>
                    <a:pt x="0" y="90"/>
                    <a:pt x="0" y="90"/>
                  </a:cubicBezTo>
                  <a:cubicBezTo>
                    <a:pt x="0" y="65"/>
                    <a:pt x="10" y="43"/>
                    <a:pt x="27" y="26"/>
                  </a:cubicBezTo>
                  <a:cubicBezTo>
                    <a:pt x="43" y="10"/>
                    <a:pt x="65" y="0"/>
                    <a:pt x="9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4" name="Freeform 19"/>
            <p:cNvSpPr>
              <a:spLocks/>
            </p:cNvSpPr>
            <p:nvPr/>
          </p:nvSpPr>
          <p:spPr bwMode="auto">
            <a:xfrm>
              <a:off x="7643813" y="4911725"/>
              <a:ext cx="552450" cy="420688"/>
            </a:xfrm>
            <a:custGeom>
              <a:avLst/>
              <a:gdLst>
                <a:gd name="T0" fmla="*/ 81 w 236"/>
                <a:gd name="T1" fmla="*/ 0 h 180"/>
                <a:gd name="T2" fmla="*/ 146 w 236"/>
                <a:gd name="T3" fmla="*/ 0 h 180"/>
                <a:gd name="T4" fmla="*/ 209 w 236"/>
                <a:gd name="T5" fmla="*/ 26 h 180"/>
                <a:gd name="T6" fmla="*/ 236 w 236"/>
                <a:gd name="T7" fmla="*/ 90 h 180"/>
                <a:gd name="T8" fmla="*/ 236 w 236"/>
                <a:gd name="T9" fmla="*/ 90 h 180"/>
                <a:gd name="T10" fmla="*/ 209 w 236"/>
                <a:gd name="T11" fmla="*/ 153 h 180"/>
                <a:gd name="T12" fmla="*/ 146 w 236"/>
                <a:gd name="T13" fmla="*/ 180 h 180"/>
                <a:gd name="T14" fmla="*/ 81 w 236"/>
                <a:gd name="T15" fmla="*/ 180 h 180"/>
                <a:gd name="T16" fmla="*/ 17 w 236"/>
                <a:gd name="T17" fmla="*/ 153 h 180"/>
                <a:gd name="T18" fmla="*/ 0 w 236"/>
                <a:gd name="T19" fmla="*/ 128 h 180"/>
                <a:gd name="T20" fmla="*/ 49 w 236"/>
                <a:gd name="T21" fmla="*/ 128 h 180"/>
                <a:gd name="T22" fmla="*/ 81 w 236"/>
                <a:gd name="T23" fmla="*/ 140 h 180"/>
                <a:gd name="T24" fmla="*/ 146 w 236"/>
                <a:gd name="T25" fmla="*/ 140 h 180"/>
                <a:gd name="T26" fmla="*/ 181 w 236"/>
                <a:gd name="T27" fmla="*/ 125 h 180"/>
                <a:gd name="T28" fmla="*/ 196 w 236"/>
                <a:gd name="T29" fmla="*/ 90 h 180"/>
                <a:gd name="T30" fmla="*/ 196 w 236"/>
                <a:gd name="T31" fmla="*/ 90 h 180"/>
                <a:gd name="T32" fmla="*/ 181 w 236"/>
                <a:gd name="T33" fmla="*/ 55 h 180"/>
                <a:gd name="T34" fmla="*/ 146 w 236"/>
                <a:gd name="T35" fmla="*/ 40 h 180"/>
                <a:gd name="T36" fmla="*/ 81 w 236"/>
                <a:gd name="T37" fmla="*/ 40 h 180"/>
                <a:gd name="T38" fmla="*/ 49 w 236"/>
                <a:gd name="T39" fmla="*/ 51 h 180"/>
                <a:gd name="T40" fmla="*/ 0 w 236"/>
                <a:gd name="T41" fmla="*/ 51 h 180"/>
                <a:gd name="T42" fmla="*/ 17 w 236"/>
                <a:gd name="T43" fmla="*/ 26 h 180"/>
                <a:gd name="T44" fmla="*/ 81 w 236"/>
                <a:gd name="T45"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180">
                  <a:moveTo>
                    <a:pt x="81" y="0"/>
                  </a:moveTo>
                  <a:cubicBezTo>
                    <a:pt x="146" y="0"/>
                    <a:pt x="146" y="0"/>
                    <a:pt x="146" y="0"/>
                  </a:cubicBezTo>
                  <a:cubicBezTo>
                    <a:pt x="170" y="0"/>
                    <a:pt x="193" y="10"/>
                    <a:pt x="209" y="26"/>
                  </a:cubicBezTo>
                  <a:cubicBezTo>
                    <a:pt x="226" y="43"/>
                    <a:pt x="236" y="65"/>
                    <a:pt x="236" y="90"/>
                  </a:cubicBezTo>
                  <a:cubicBezTo>
                    <a:pt x="236" y="90"/>
                    <a:pt x="236" y="90"/>
                    <a:pt x="236" y="90"/>
                  </a:cubicBezTo>
                  <a:cubicBezTo>
                    <a:pt x="236" y="115"/>
                    <a:pt x="226" y="137"/>
                    <a:pt x="209" y="153"/>
                  </a:cubicBezTo>
                  <a:cubicBezTo>
                    <a:pt x="193" y="170"/>
                    <a:pt x="170" y="180"/>
                    <a:pt x="146" y="180"/>
                  </a:cubicBezTo>
                  <a:cubicBezTo>
                    <a:pt x="81" y="180"/>
                    <a:pt x="81" y="180"/>
                    <a:pt x="81" y="180"/>
                  </a:cubicBezTo>
                  <a:cubicBezTo>
                    <a:pt x="56" y="180"/>
                    <a:pt x="33" y="170"/>
                    <a:pt x="17" y="153"/>
                  </a:cubicBezTo>
                  <a:cubicBezTo>
                    <a:pt x="10" y="146"/>
                    <a:pt x="4" y="138"/>
                    <a:pt x="0" y="128"/>
                  </a:cubicBezTo>
                  <a:cubicBezTo>
                    <a:pt x="49" y="128"/>
                    <a:pt x="49" y="128"/>
                    <a:pt x="49" y="128"/>
                  </a:cubicBezTo>
                  <a:cubicBezTo>
                    <a:pt x="58" y="135"/>
                    <a:pt x="69" y="140"/>
                    <a:pt x="81" y="140"/>
                  </a:cubicBezTo>
                  <a:cubicBezTo>
                    <a:pt x="146" y="140"/>
                    <a:pt x="146" y="140"/>
                    <a:pt x="146" y="140"/>
                  </a:cubicBezTo>
                  <a:cubicBezTo>
                    <a:pt x="159" y="140"/>
                    <a:pt x="172" y="134"/>
                    <a:pt x="181" y="125"/>
                  </a:cubicBezTo>
                  <a:cubicBezTo>
                    <a:pt x="190" y="116"/>
                    <a:pt x="196" y="104"/>
                    <a:pt x="196" y="90"/>
                  </a:cubicBezTo>
                  <a:cubicBezTo>
                    <a:pt x="196" y="90"/>
                    <a:pt x="196" y="90"/>
                    <a:pt x="196" y="90"/>
                  </a:cubicBezTo>
                  <a:cubicBezTo>
                    <a:pt x="196" y="76"/>
                    <a:pt x="190" y="64"/>
                    <a:pt x="181" y="55"/>
                  </a:cubicBezTo>
                  <a:cubicBezTo>
                    <a:pt x="172" y="46"/>
                    <a:pt x="159" y="40"/>
                    <a:pt x="146" y="40"/>
                  </a:cubicBezTo>
                  <a:cubicBezTo>
                    <a:pt x="81" y="40"/>
                    <a:pt x="81" y="40"/>
                    <a:pt x="81" y="40"/>
                  </a:cubicBezTo>
                  <a:cubicBezTo>
                    <a:pt x="69" y="40"/>
                    <a:pt x="58" y="44"/>
                    <a:pt x="49" y="51"/>
                  </a:cubicBezTo>
                  <a:cubicBezTo>
                    <a:pt x="0" y="51"/>
                    <a:pt x="0" y="51"/>
                    <a:pt x="0" y="51"/>
                  </a:cubicBezTo>
                  <a:cubicBezTo>
                    <a:pt x="4" y="42"/>
                    <a:pt x="10" y="34"/>
                    <a:pt x="17" y="26"/>
                  </a:cubicBezTo>
                  <a:cubicBezTo>
                    <a:pt x="33" y="10"/>
                    <a:pt x="56" y="0"/>
                    <a:pt x="81"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5" name="Freeform 20"/>
            <p:cNvSpPr>
              <a:spLocks/>
            </p:cNvSpPr>
            <p:nvPr/>
          </p:nvSpPr>
          <p:spPr bwMode="auto">
            <a:xfrm>
              <a:off x="7377113" y="5078413"/>
              <a:ext cx="466725" cy="85725"/>
            </a:xfrm>
            <a:custGeom>
              <a:avLst/>
              <a:gdLst>
                <a:gd name="T0" fmla="*/ 19 w 199"/>
                <a:gd name="T1" fmla="*/ 0 h 37"/>
                <a:gd name="T2" fmla="*/ 181 w 199"/>
                <a:gd name="T3" fmla="*/ 0 h 37"/>
                <a:gd name="T4" fmla="*/ 199 w 199"/>
                <a:gd name="T5" fmla="*/ 19 h 37"/>
                <a:gd name="T6" fmla="*/ 199 w 199"/>
                <a:gd name="T7" fmla="*/ 19 h 37"/>
                <a:gd name="T8" fmla="*/ 181 w 199"/>
                <a:gd name="T9" fmla="*/ 37 h 37"/>
                <a:gd name="T10" fmla="*/ 19 w 199"/>
                <a:gd name="T11" fmla="*/ 37 h 37"/>
                <a:gd name="T12" fmla="*/ 0 w 199"/>
                <a:gd name="T13" fmla="*/ 19 h 37"/>
                <a:gd name="T14" fmla="*/ 0 w 199"/>
                <a:gd name="T15" fmla="*/ 19 h 37"/>
                <a:gd name="T16" fmla="*/ 19 w 199"/>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37">
                  <a:moveTo>
                    <a:pt x="19" y="0"/>
                  </a:moveTo>
                  <a:cubicBezTo>
                    <a:pt x="181" y="0"/>
                    <a:pt x="181" y="0"/>
                    <a:pt x="181" y="0"/>
                  </a:cubicBezTo>
                  <a:cubicBezTo>
                    <a:pt x="191" y="0"/>
                    <a:pt x="199" y="9"/>
                    <a:pt x="199" y="19"/>
                  </a:cubicBezTo>
                  <a:cubicBezTo>
                    <a:pt x="199" y="19"/>
                    <a:pt x="199" y="19"/>
                    <a:pt x="199" y="19"/>
                  </a:cubicBezTo>
                  <a:cubicBezTo>
                    <a:pt x="199" y="29"/>
                    <a:pt x="191" y="37"/>
                    <a:pt x="181" y="37"/>
                  </a:cubicBezTo>
                  <a:cubicBezTo>
                    <a:pt x="19" y="37"/>
                    <a:pt x="19" y="37"/>
                    <a:pt x="19" y="37"/>
                  </a:cubicBezTo>
                  <a:cubicBezTo>
                    <a:pt x="8" y="37"/>
                    <a:pt x="0" y="29"/>
                    <a:pt x="0" y="19"/>
                  </a:cubicBezTo>
                  <a:cubicBezTo>
                    <a:pt x="0" y="19"/>
                    <a:pt x="0" y="19"/>
                    <a:pt x="0" y="19"/>
                  </a:cubicBezTo>
                  <a:cubicBezTo>
                    <a:pt x="0" y="9"/>
                    <a:pt x="8" y="0"/>
                    <a:pt x="19" y="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2" name="组合 131"/>
          <p:cNvGrpSpPr/>
          <p:nvPr/>
        </p:nvGrpSpPr>
        <p:grpSpPr>
          <a:xfrm>
            <a:off x="5022813" y="2477215"/>
            <a:ext cx="648600" cy="428167"/>
            <a:chOff x="8664575" y="176213"/>
            <a:chExt cx="1135062" cy="749300"/>
          </a:xfrm>
        </p:grpSpPr>
        <p:sp>
          <p:nvSpPr>
            <p:cNvPr id="174" name="Rectangle 21"/>
            <p:cNvSpPr>
              <a:spLocks noChangeArrowheads="1"/>
            </p:cNvSpPr>
            <p:nvPr/>
          </p:nvSpPr>
          <p:spPr bwMode="auto">
            <a:xfrm>
              <a:off x="8805863" y="903288"/>
              <a:ext cx="923925" cy="22225"/>
            </a:xfrm>
            <a:prstGeom prst="rect">
              <a:avLst/>
            </a:prstGeom>
            <a:solidFill>
              <a:srgbClr val="7070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5" name="Rectangle 22"/>
            <p:cNvSpPr>
              <a:spLocks noChangeArrowheads="1"/>
            </p:cNvSpPr>
            <p:nvPr/>
          </p:nvSpPr>
          <p:spPr bwMode="auto">
            <a:xfrm>
              <a:off x="9563100" y="406400"/>
              <a:ext cx="166687" cy="49688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6" name="Rectangle 23"/>
            <p:cNvSpPr>
              <a:spLocks noChangeArrowheads="1"/>
            </p:cNvSpPr>
            <p:nvPr/>
          </p:nvSpPr>
          <p:spPr bwMode="auto">
            <a:xfrm>
              <a:off x="9374188" y="593725"/>
              <a:ext cx="166687" cy="309563"/>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7" name="Rectangle 24"/>
            <p:cNvSpPr>
              <a:spLocks noChangeArrowheads="1"/>
            </p:cNvSpPr>
            <p:nvPr/>
          </p:nvSpPr>
          <p:spPr bwMode="auto">
            <a:xfrm>
              <a:off x="9185275" y="698500"/>
              <a:ext cx="163512" cy="204788"/>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8" name="Rectangle 25"/>
            <p:cNvSpPr>
              <a:spLocks noChangeArrowheads="1"/>
            </p:cNvSpPr>
            <p:nvPr/>
          </p:nvSpPr>
          <p:spPr bwMode="auto">
            <a:xfrm>
              <a:off x="8994775" y="603250"/>
              <a:ext cx="163512" cy="30003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9" name="Rectangle 26"/>
            <p:cNvSpPr>
              <a:spLocks noChangeArrowheads="1"/>
            </p:cNvSpPr>
            <p:nvPr/>
          </p:nvSpPr>
          <p:spPr bwMode="auto">
            <a:xfrm>
              <a:off x="8805863" y="687388"/>
              <a:ext cx="163512" cy="2159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0" name="Oval 27"/>
            <p:cNvSpPr>
              <a:spLocks noChangeArrowheads="1"/>
            </p:cNvSpPr>
            <p:nvPr/>
          </p:nvSpPr>
          <p:spPr bwMode="auto">
            <a:xfrm>
              <a:off x="8664575" y="622300"/>
              <a:ext cx="87312" cy="889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1" name="Freeform 28"/>
            <p:cNvSpPr>
              <a:spLocks/>
            </p:cNvSpPr>
            <p:nvPr/>
          </p:nvSpPr>
          <p:spPr bwMode="auto">
            <a:xfrm>
              <a:off x="9683750" y="176213"/>
              <a:ext cx="115887" cy="112713"/>
            </a:xfrm>
            <a:custGeom>
              <a:avLst/>
              <a:gdLst>
                <a:gd name="T0" fmla="*/ 73 w 73"/>
                <a:gd name="T1" fmla="*/ 0 h 71"/>
                <a:gd name="T2" fmla="*/ 0 w 73"/>
                <a:gd name="T3" fmla="*/ 2 h 71"/>
                <a:gd name="T4" fmla="*/ 26 w 73"/>
                <a:gd name="T5" fmla="*/ 36 h 71"/>
                <a:gd name="T6" fmla="*/ 51 w 73"/>
                <a:gd name="T7" fmla="*/ 71 h 71"/>
                <a:gd name="T8" fmla="*/ 73 w 73"/>
                <a:gd name="T9" fmla="*/ 0 h 71"/>
              </a:gdLst>
              <a:ahLst/>
              <a:cxnLst>
                <a:cxn ang="0">
                  <a:pos x="T0" y="T1"/>
                </a:cxn>
                <a:cxn ang="0">
                  <a:pos x="T2" y="T3"/>
                </a:cxn>
                <a:cxn ang="0">
                  <a:pos x="T4" y="T5"/>
                </a:cxn>
                <a:cxn ang="0">
                  <a:pos x="T6" y="T7"/>
                </a:cxn>
                <a:cxn ang="0">
                  <a:pos x="T8" y="T9"/>
                </a:cxn>
              </a:cxnLst>
              <a:rect l="0" t="0" r="r" b="b"/>
              <a:pathLst>
                <a:path w="73" h="71">
                  <a:moveTo>
                    <a:pt x="73" y="0"/>
                  </a:moveTo>
                  <a:lnTo>
                    <a:pt x="0" y="2"/>
                  </a:lnTo>
                  <a:lnTo>
                    <a:pt x="26" y="36"/>
                  </a:lnTo>
                  <a:lnTo>
                    <a:pt x="51" y="71"/>
                  </a:lnTo>
                  <a:lnTo>
                    <a:pt x="73"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2" name="Freeform 29"/>
            <p:cNvSpPr>
              <a:spLocks/>
            </p:cNvSpPr>
            <p:nvPr/>
          </p:nvSpPr>
          <p:spPr bwMode="auto">
            <a:xfrm>
              <a:off x="8747125" y="233363"/>
              <a:ext cx="966787" cy="406400"/>
            </a:xfrm>
            <a:custGeom>
              <a:avLst/>
              <a:gdLst>
                <a:gd name="T0" fmla="*/ 0 w 413"/>
                <a:gd name="T1" fmla="*/ 165 h 174"/>
                <a:gd name="T2" fmla="*/ 142 w 413"/>
                <a:gd name="T3" fmla="*/ 59 h 174"/>
                <a:gd name="T4" fmla="*/ 147 w 413"/>
                <a:gd name="T5" fmla="*/ 56 h 174"/>
                <a:gd name="T6" fmla="*/ 150 w 413"/>
                <a:gd name="T7" fmla="*/ 60 h 174"/>
                <a:gd name="T8" fmla="*/ 218 w 413"/>
                <a:gd name="T9" fmla="*/ 140 h 174"/>
                <a:gd name="T10" fmla="*/ 406 w 413"/>
                <a:gd name="T11" fmla="*/ 0 h 174"/>
                <a:gd name="T12" fmla="*/ 410 w 413"/>
                <a:gd name="T13" fmla="*/ 5 h 174"/>
                <a:gd name="T14" fmla="*/ 413 w 413"/>
                <a:gd name="T15" fmla="*/ 9 h 174"/>
                <a:gd name="T16" fmla="*/ 221 w 413"/>
                <a:gd name="T17" fmla="*/ 153 h 174"/>
                <a:gd name="T18" fmla="*/ 216 w 413"/>
                <a:gd name="T19" fmla="*/ 156 h 174"/>
                <a:gd name="T20" fmla="*/ 212 w 413"/>
                <a:gd name="T21" fmla="*/ 152 h 174"/>
                <a:gd name="T22" fmla="*/ 145 w 413"/>
                <a:gd name="T23" fmla="*/ 72 h 174"/>
                <a:gd name="T24" fmla="*/ 7 w 413"/>
                <a:gd name="T25" fmla="*/ 174 h 174"/>
                <a:gd name="T26" fmla="*/ 0 w 413"/>
                <a:gd name="T27"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3" h="174">
                  <a:moveTo>
                    <a:pt x="0" y="165"/>
                  </a:moveTo>
                  <a:cubicBezTo>
                    <a:pt x="142" y="59"/>
                    <a:pt x="142" y="59"/>
                    <a:pt x="142" y="59"/>
                  </a:cubicBezTo>
                  <a:cubicBezTo>
                    <a:pt x="147" y="56"/>
                    <a:pt x="147" y="56"/>
                    <a:pt x="147" y="56"/>
                  </a:cubicBezTo>
                  <a:cubicBezTo>
                    <a:pt x="150" y="60"/>
                    <a:pt x="150" y="60"/>
                    <a:pt x="150" y="60"/>
                  </a:cubicBezTo>
                  <a:cubicBezTo>
                    <a:pt x="218" y="140"/>
                    <a:pt x="218" y="140"/>
                    <a:pt x="218" y="140"/>
                  </a:cubicBezTo>
                  <a:cubicBezTo>
                    <a:pt x="406" y="0"/>
                    <a:pt x="406" y="0"/>
                    <a:pt x="406" y="0"/>
                  </a:cubicBezTo>
                  <a:cubicBezTo>
                    <a:pt x="410" y="5"/>
                    <a:pt x="410" y="5"/>
                    <a:pt x="410" y="5"/>
                  </a:cubicBezTo>
                  <a:cubicBezTo>
                    <a:pt x="413" y="9"/>
                    <a:pt x="413" y="9"/>
                    <a:pt x="413" y="9"/>
                  </a:cubicBezTo>
                  <a:cubicBezTo>
                    <a:pt x="221" y="153"/>
                    <a:pt x="221" y="153"/>
                    <a:pt x="221" y="153"/>
                  </a:cubicBezTo>
                  <a:cubicBezTo>
                    <a:pt x="216" y="156"/>
                    <a:pt x="216" y="156"/>
                    <a:pt x="216" y="156"/>
                  </a:cubicBezTo>
                  <a:cubicBezTo>
                    <a:pt x="212" y="152"/>
                    <a:pt x="212" y="152"/>
                    <a:pt x="212" y="152"/>
                  </a:cubicBezTo>
                  <a:cubicBezTo>
                    <a:pt x="145" y="72"/>
                    <a:pt x="145" y="72"/>
                    <a:pt x="145" y="72"/>
                  </a:cubicBezTo>
                  <a:cubicBezTo>
                    <a:pt x="7" y="174"/>
                    <a:pt x="7" y="174"/>
                    <a:pt x="7" y="174"/>
                  </a:cubicBezTo>
                  <a:cubicBezTo>
                    <a:pt x="6" y="171"/>
                    <a:pt x="3" y="167"/>
                    <a:pt x="0" y="16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4" name="组合 133"/>
          <p:cNvGrpSpPr/>
          <p:nvPr/>
        </p:nvGrpSpPr>
        <p:grpSpPr>
          <a:xfrm>
            <a:off x="7907713" y="4683727"/>
            <a:ext cx="702121" cy="436332"/>
            <a:chOff x="10237788" y="4819650"/>
            <a:chExt cx="1228725" cy="763588"/>
          </a:xfrm>
        </p:grpSpPr>
        <p:sp>
          <p:nvSpPr>
            <p:cNvPr id="152" name="Freeform 35"/>
            <p:cNvSpPr>
              <a:spLocks/>
            </p:cNvSpPr>
            <p:nvPr/>
          </p:nvSpPr>
          <p:spPr bwMode="auto">
            <a:xfrm>
              <a:off x="10394950" y="4819650"/>
              <a:ext cx="914400" cy="601663"/>
            </a:xfrm>
            <a:custGeom>
              <a:avLst/>
              <a:gdLst>
                <a:gd name="T0" fmla="*/ 14 w 391"/>
                <a:gd name="T1" fmla="*/ 0 h 257"/>
                <a:gd name="T2" fmla="*/ 377 w 391"/>
                <a:gd name="T3" fmla="*/ 0 h 257"/>
                <a:gd name="T4" fmla="*/ 391 w 391"/>
                <a:gd name="T5" fmla="*/ 14 h 257"/>
                <a:gd name="T6" fmla="*/ 391 w 391"/>
                <a:gd name="T7" fmla="*/ 243 h 257"/>
                <a:gd name="T8" fmla="*/ 377 w 391"/>
                <a:gd name="T9" fmla="*/ 257 h 257"/>
                <a:gd name="T10" fmla="*/ 14 w 391"/>
                <a:gd name="T11" fmla="*/ 257 h 257"/>
                <a:gd name="T12" fmla="*/ 0 w 391"/>
                <a:gd name="T13" fmla="*/ 243 h 257"/>
                <a:gd name="T14" fmla="*/ 0 w 391"/>
                <a:gd name="T15" fmla="*/ 14 h 257"/>
                <a:gd name="T16" fmla="*/ 14 w 391"/>
                <a:gd name="T17"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1" h="257">
                  <a:moveTo>
                    <a:pt x="14" y="0"/>
                  </a:moveTo>
                  <a:cubicBezTo>
                    <a:pt x="377" y="0"/>
                    <a:pt x="377" y="0"/>
                    <a:pt x="377" y="0"/>
                  </a:cubicBezTo>
                  <a:cubicBezTo>
                    <a:pt x="384" y="0"/>
                    <a:pt x="391" y="6"/>
                    <a:pt x="391" y="14"/>
                  </a:cubicBezTo>
                  <a:cubicBezTo>
                    <a:pt x="391" y="243"/>
                    <a:pt x="391" y="243"/>
                    <a:pt x="391" y="243"/>
                  </a:cubicBezTo>
                  <a:cubicBezTo>
                    <a:pt x="391" y="251"/>
                    <a:pt x="384" y="257"/>
                    <a:pt x="377" y="257"/>
                  </a:cubicBezTo>
                  <a:cubicBezTo>
                    <a:pt x="14" y="257"/>
                    <a:pt x="14" y="257"/>
                    <a:pt x="14" y="257"/>
                  </a:cubicBezTo>
                  <a:cubicBezTo>
                    <a:pt x="6" y="257"/>
                    <a:pt x="0" y="251"/>
                    <a:pt x="0" y="243"/>
                  </a:cubicBezTo>
                  <a:cubicBezTo>
                    <a:pt x="0" y="14"/>
                    <a:pt x="0" y="14"/>
                    <a:pt x="0" y="14"/>
                  </a:cubicBezTo>
                  <a:cubicBezTo>
                    <a:pt x="0" y="6"/>
                    <a:pt x="6" y="0"/>
                    <a:pt x="14"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3" name="Rectangle 36"/>
            <p:cNvSpPr>
              <a:spLocks noChangeArrowheads="1"/>
            </p:cNvSpPr>
            <p:nvPr/>
          </p:nvSpPr>
          <p:spPr bwMode="auto">
            <a:xfrm>
              <a:off x="10444163" y="4883150"/>
              <a:ext cx="815975" cy="439738"/>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4" name="Oval 37"/>
            <p:cNvSpPr>
              <a:spLocks noChangeArrowheads="1"/>
            </p:cNvSpPr>
            <p:nvPr/>
          </p:nvSpPr>
          <p:spPr bwMode="auto">
            <a:xfrm>
              <a:off x="10842625" y="4841875"/>
              <a:ext cx="20637" cy="22225"/>
            </a:xfrm>
            <a:prstGeom prst="ellipse">
              <a:avLst/>
            </a:prstGeom>
            <a:solidFill>
              <a:srgbClr val="2457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5" name="Rectangle 38"/>
            <p:cNvSpPr>
              <a:spLocks noChangeArrowheads="1"/>
            </p:cNvSpPr>
            <p:nvPr/>
          </p:nvSpPr>
          <p:spPr bwMode="auto">
            <a:xfrm>
              <a:off x="10833100" y="5349875"/>
              <a:ext cx="39687" cy="39688"/>
            </a:xfrm>
            <a:prstGeom prst="rect">
              <a:avLst/>
            </a:prstGeom>
            <a:solidFill>
              <a:srgbClr val="2457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6" name="Freeform 39"/>
            <p:cNvSpPr>
              <a:spLocks/>
            </p:cNvSpPr>
            <p:nvPr/>
          </p:nvSpPr>
          <p:spPr bwMode="auto">
            <a:xfrm>
              <a:off x="10237788" y="5421313"/>
              <a:ext cx="1228725" cy="103188"/>
            </a:xfrm>
            <a:custGeom>
              <a:avLst/>
              <a:gdLst>
                <a:gd name="T0" fmla="*/ 99 w 774"/>
                <a:gd name="T1" fmla="*/ 0 h 65"/>
                <a:gd name="T2" fmla="*/ 675 w 774"/>
                <a:gd name="T3" fmla="*/ 0 h 65"/>
                <a:gd name="T4" fmla="*/ 774 w 774"/>
                <a:gd name="T5" fmla="*/ 65 h 65"/>
                <a:gd name="T6" fmla="*/ 0 w 774"/>
                <a:gd name="T7" fmla="*/ 65 h 65"/>
                <a:gd name="T8" fmla="*/ 99 w 774"/>
                <a:gd name="T9" fmla="*/ 0 h 65"/>
              </a:gdLst>
              <a:ahLst/>
              <a:cxnLst>
                <a:cxn ang="0">
                  <a:pos x="T0" y="T1"/>
                </a:cxn>
                <a:cxn ang="0">
                  <a:pos x="T2" y="T3"/>
                </a:cxn>
                <a:cxn ang="0">
                  <a:pos x="T4" y="T5"/>
                </a:cxn>
                <a:cxn ang="0">
                  <a:pos x="T6" y="T7"/>
                </a:cxn>
                <a:cxn ang="0">
                  <a:pos x="T8" y="T9"/>
                </a:cxn>
              </a:cxnLst>
              <a:rect l="0" t="0" r="r" b="b"/>
              <a:pathLst>
                <a:path w="774" h="65">
                  <a:moveTo>
                    <a:pt x="99" y="0"/>
                  </a:moveTo>
                  <a:lnTo>
                    <a:pt x="675" y="0"/>
                  </a:lnTo>
                  <a:lnTo>
                    <a:pt x="774" y="65"/>
                  </a:lnTo>
                  <a:lnTo>
                    <a:pt x="0" y="65"/>
                  </a:lnTo>
                  <a:lnTo>
                    <a:pt x="99"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7" name="Freeform 40"/>
            <p:cNvSpPr>
              <a:spLocks/>
            </p:cNvSpPr>
            <p:nvPr/>
          </p:nvSpPr>
          <p:spPr bwMode="auto">
            <a:xfrm>
              <a:off x="10237788" y="5524500"/>
              <a:ext cx="1228725" cy="58738"/>
            </a:xfrm>
            <a:custGeom>
              <a:avLst/>
              <a:gdLst>
                <a:gd name="T0" fmla="*/ 0 w 525"/>
                <a:gd name="T1" fmla="*/ 0 h 25"/>
                <a:gd name="T2" fmla="*/ 525 w 525"/>
                <a:gd name="T3" fmla="*/ 0 h 25"/>
                <a:gd name="T4" fmla="*/ 525 w 525"/>
                <a:gd name="T5" fmla="*/ 15 h 25"/>
                <a:gd name="T6" fmla="*/ 516 w 525"/>
                <a:gd name="T7" fmla="*/ 25 h 25"/>
                <a:gd name="T8" fmla="*/ 9 w 525"/>
                <a:gd name="T9" fmla="*/ 25 h 25"/>
                <a:gd name="T10" fmla="*/ 0 w 525"/>
                <a:gd name="T11" fmla="*/ 15 h 25"/>
                <a:gd name="T12" fmla="*/ 0 w 525"/>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525" h="25">
                  <a:moveTo>
                    <a:pt x="0" y="0"/>
                  </a:moveTo>
                  <a:cubicBezTo>
                    <a:pt x="525" y="0"/>
                    <a:pt x="525" y="0"/>
                    <a:pt x="525" y="0"/>
                  </a:cubicBezTo>
                  <a:cubicBezTo>
                    <a:pt x="525" y="15"/>
                    <a:pt x="525" y="15"/>
                    <a:pt x="525" y="15"/>
                  </a:cubicBezTo>
                  <a:cubicBezTo>
                    <a:pt x="525" y="21"/>
                    <a:pt x="521" y="25"/>
                    <a:pt x="516" y="25"/>
                  </a:cubicBezTo>
                  <a:cubicBezTo>
                    <a:pt x="9" y="25"/>
                    <a:pt x="9" y="25"/>
                    <a:pt x="9" y="25"/>
                  </a:cubicBezTo>
                  <a:cubicBezTo>
                    <a:pt x="4" y="25"/>
                    <a:pt x="0" y="21"/>
                    <a:pt x="0" y="15"/>
                  </a:cubicBez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8" name="Rectangle 41"/>
            <p:cNvSpPr>
              <a:spLocks noChangeArrowheads="1"/>
            </p:cNvSpPr>
            <p:nvPr/>
          </p:nvSpPr>
          <p:spPr bwMode="auto">
            <a:xfrm>
              <a:off x="10726738" y="5554663"/>
              <a:ext cx="250825" cy="17463"/>
            </a:xfrm>
            <a:prstGeom prst="rect">
              <a:avLst/>
            </a:prstGeom>
            <a:solidFill>
              <a:srgbClr val="7070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9" name="Rectangle 42"/>
            <p:cNvSpPr>
              <a:spLocks noChangeArrowheads="1"/>
            </p:cNvSpPr>
            <p:nvPr/>
          </p:nvSpPr>
          <p:spPr bwMode="auto">
            <a:xfrm>
              <a:off x="10237788" y="5524500"/>
              <a:ext cx="1228725" cy="19050"/>
            </a:xfrm>
            <a:prstGeom prst="rect">
              <a:avLst/>
            </a:prstGeom>
            <a:solidFill>
              <a:srgbClr val="7070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0" name="Freeform 43"/>
            <p:cNvSpPr>
              <a:spLocks noEditPoints="1"/>
            </p:cNvSpPr>
            <p:nvPr/>
          </p:nvSpPr>
          <p:spPr bwMode="auto">
            <a:xfrm>
              <a:off x="10525125" y="5029200"/>
              <a:ext cx="255587" cy="254000"/>
            </a:xfrm>
            <a:custGeom>
              <a:avLst/>
              <a:gdLst>
                <a:gd name="T0" fmla="*/ 54 w 109"/>
                <a:gd name="T1" fmla="*/ 109 h 109"/>
                <a:gd name="T2" fmla="*/ 63 w 109"/>
                <a:gd name="T3" fmla="*/ 109 h 109"/>
                <a:gd name="T4" fmla="*/ 63 w 109"/>
                <a:gd name="T5" fmla="*/ 101 h 109"/>
                <a:gd name="T6" fmla="*/ 81 w 109"/>
                <a:gd name="T7" fmla="*/ 94 h 109"/>
                <a:gd name="T8" fmla="*/ 87 w 109"/>
                <a:gd name="T9" fmla="*/ 99 h 109"/>
                <a:gd name="T10" fmla="*/ 99 w 109"/>
                <a:gd name="T11" fmla="*/ 87 h 109"/>
                <a:gd name="T12" fmla="*/ 93 w 109"/>
                <a:gd name="T13" fmla="*/ 81 h 109"/>
                <a:gd name="T14" fmla="*/ 101 w 109"/>
                <a:gd name="T15" fmla="*/ 63 h 109"/>
                <a:gd name="T16" fmla="*/ 109 w 109"/>
                <a:gd name="T17" fmla="*/ 63 h 109"/>
                <a:gd name="T18" fmla="*/ 109 w 109"/>
                <a:gd name="T19" fmla="*/ 46 h 109"/>
                <a:gd name="T20" fmla="*/ 101 w 109"/>
                <a:gd name="T21" fmla="*/ 46 h 109"/>
                <a:gd name="T22" fmla="*/ 93 w 109"/>
                <a:gd name="T23" fmla="*/ 28 h 109"/>
                <a:gd name="T24" fmla="*/ 99 w 109"/>
                <a:gd name="T25" fmla="*/ 22 h 109"/>
                <a:gd name="T26" fmla="*/ 87 w 109"/>
                <a:gd name="T27" fmla="*/ 10 h 109"/>
                <a:gd name="T28" fmla="*/ 81 w 109"/>
                <a:gd name="T29" fmla="*/ 16 h 109"/>
                <a:gd name="T30" fmla="*/ 63 w 109"/>
                <a:gd name="T31" fmla="*/ 8 h 109"/>
                <a:gd name="T32" fmla="*/ 63 w 109"/>
                <a:gd name="T33" fmla="*/ 0 h 109"/>
                <a:gd name="T34" fmla="*/ 54 w 109"/>
                <a:gd name="T35" fmla="*/ 0 h 109"/>
                <a:gd name="T36" fmla="*/ 54 w 109"/>
                <a:gd name="T37" fmla="*/ 20 h 109"/>
                <a:gd name="T38" fmla="*/ 89 w 109"/>
                <a:gd name="T39" fmla="*/ 55 h 109"/>
                <a:gd name="T40" fmla="*/ 54 w 109"/>
                <a:gd name="T41" fmla="*/ 90 h 109"/>
                <a:gd name="T42" fmla="*/ 54 w 109"/>
                <a:gd name="T43" fmla="*/ 109 h 109"/>
                <a:gd name="T44" fmla="*/ 16 w 109"/>
                <a:gd name="T45" fmla="*/ 81 h 109"/>
                <a:gd name="T46" fmla="*/ 10 w 109"/>
                <a:gd name="T47" fmla="*/ 87 h 109"/>
                <a:gd name="T48" fmla="*/ 22 w 109"/>
                <a:gd name="T49" fmla="*/ 99 h 109"/>
                <a:gd name="T50" fmla="*/ 28 w 109"/>
                <a:gd name="T51" fmla="*/ 94 h 109"/>
                <a:gd name="T52" fmla="*/ 46 w 109"/>
                <a:gd name="T53" fmla="*/ 101 h 109"/>
                <a:gd name="T54" fmla="*/ 46 w 109"/>
                <a:gd name="T55" fmla="*/ 109 h 109"/>
                <a:gd name="T56" fmla="*/ 54 w 109"/>
                <a:gd name="T57" fmla="*/ 109 h 109"/>
                <a:gd name="T58" fmla="*/ 54 w 109"/>
                <a:gd name="T59" fmla="*/ 90 h 109"/>
                <a:gd name="T60" fmla="*/ 54 w 109"/>
                <a:gd name="T61" fmla="*/ 90 h 109"/>
                <a:gd name="T62" fmla="*/ 20 w 109"/>
                <a:gd name="T63" fmla="*/ 55 h 109"/>
                <a:gd name="T64" fmla="*/ 54 w 109"/>
                <a:gd name="T65" fmla="*/ 20 h 109"/>
                <a:gd name="T66" fmla="*/ 54 w 109"/>
                <a:gd name="T67" fmla="*/ 20 h 109"/>
                <a:gd name="T68" fmla="*/ 54 w 109"/>
                <a:gd name="T69" fmla="*/ 20 h 109"/>
                <a:gd name="T70" fmla="*/ 54 w 109"/>
                <a:gd name="T71" fmla="*/ 0 h 109"/>
                <a:gd name="T72" fmla="*/ 46 w 109"/>
                <a:gd name="T73" fmla="*/ 0 h 109"/>
                <a:gd name="T74" fmla="*/ 46 w 109"/>
                <a:gd name="T75" fmla="*/ 8 h 109"/>
                <a:gd name="T76" fmla="*/ 28 w 109"/>
                <a:gd name="T77" fmla="*/ 16 h 109"/>
                <a:gd name="T78" fmla="*/ 22 w 109"/>
                <a:gd name="T79" fmla="*/ 10 h 109"/>
                <a:gd name="T80" fmla="*/ 10 w 109"/>
                <a:gd name="T81" fmla="*/ 22 h 109"/>
                <a:gd name="T82" fmla="*/ 16 w 109"/>
                <a:gd name="T83" fmla="*/ 28 h 109"/>
                <a:gd name="T84" fmla="*/ 8 w 109"/>
                <a:gd name="T85" fmla="*/ 46 h 109"/>
                <a:gd name="T86" fmla="*/ 0 w 109"/>
                <a:gd name="T87" fmla="*/ 46 h 109"/>
                <a:gd name="T88" fmla="*/ 0 w 109"/>
                <a:gd name="T89" fmla="*/ 63 h 109"/>
                <a:gd name="T90" fmla="*/ 8 w 109"/>
                <a:gd name="T91" fmla="*/ 63 h 109"/>
                <a:gd name="T92" fmla="*/ 16 w 109"/>
                <a:gd name="T93" fmla="*/ 81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9" h="109">
                  <a:moveTo>
                    <a:pt x="54" y="109"/>
                  </a:moveTo>
                  <a:cubicBezTo>
                    <a:pt x="63" y="109"/>
                    <a:pt x="63" y="109"/>
                    <a:pt x="63" y="109"/>
                  </a:cubicBezTo>
                  <a:cubicBezTo>
                    <a:pt x="63" y="101"/>
                    <a:pt x="63" y="101"/>
                    <a:pt x="63" y="101"/>
                  </a:cubicBezTo>
                  <a:cubicBezTo>
                    <a:pt x="70" y="100"/>
                    <a:pt x="76" y="97"/>
                    <a:pt x="81" y="94"/>
                  </a:cubicBezTo>
                  <a:cubicBezTo>
                    <a:pt x="87" y="99"/>
                    <a:pt x="87" y="99"/>
                    <a:pt x="87" y="99"/>
                  </a:cubicBezTo>
                  <a:cubicBezTo>
                    <a:pt x="99" y="87"/>
                    <a:pt x="99" y="87"/>
                    <a:pt x="99" y="87"/>
                  </a:cubicBezTo>
                  <a:cubicBezTo>
                    <a:pt x="93" y="81"/>
                    <a:pt x="93" y="81"/>
                    <a:pt x="93" y="81"/>
                  </a:cubicBezTo>
                  <a:cubicBezTo>
                    <a:pt x="97" y="76"/>
                    <a:pt x="100" y="70"/>
                    <a:pt x="101" y="63"/>
                  </a:cubicBezTo>
                  <a:cubicBezTo>
                    <a:pt x="109" y="63"/>
                    <a:pt x="109" y="63"/>
                    <a:pt x="109" y="63"/>
                  </a:cubicBezTo>
                  <a:cubicBezTo>
                    <a:pt x="109" y="46"/>
                    <a:pt x="109" y="46"/>
                    <a:pt x="109" y="46"/>
                  </a:cubicBezTo>
                  <a:cubicBezTo>
                    <a:pt x="101" y="46"/>
                    <a:pt x="101" y="46"/>
                    <a:pt x="101" y="46"/>
                  </a:cubicBezTo>
                  <a:cubicBezTo>
                    <a:pt x="100" y="39"/>
                    <a:pt x="97" y="33"/>
                    <a:pt x="93" y="28"/>
                  </a:cubicBezTo>
                  <a:cubicBezTo>
                    <a:pt x="99" y="22"/>
                    <a:pt x="99" y="22"/>
                    <a:pt x="99" y="22"/>
                  </a:cubicBezTo>
                  <a:cubicBezTo>
                    <a:pt x="87" y="10"/>
                    <a:pt x="87" y="10"/>
                    <a:pt x="87" y="10"/>
                  </a:cubicBezTo>
                  <a:cubicBezTo>
                    <a:pt x="81" y="16"/>
                    <a:pt x="81" y="16"/>
                    <a:pt x="81" y="16"/>
                  </a:cubicBezTo>
                  <a:cubicBezTo>
                    <a:pt x="76" y="12"/>
                    <a:pt x="70" y="10"/>
                    <a:pt x="63" y="8"/>
                  </a:cubicBezTo>
                  <a:cubicBezTo>
                    <a:pt x="63" y="0"/>
                    <a:pt x="63" y="0"/>
                    <a:pt x="63" y="0"/>
                  </a:cubicBezTo>
                  <a:cubicBezTo>
                    <a:pt x="54" y="0"/>
                    <a:pt x="54" y="0"/>
                    <a:pt x="54" y="0"/>
                  </a:cubicBezTo>
                  <a:cubicBezTo>
                    <a:pt x="54" y="20"/>
                    <a:pt x="54" y="20"/>
                    <a:pt x="54" y="20"/>
                  </a:cubicBezTo>
                  <a:cubicBezTo>
                    <a:pt x="74" y="20"/>
                    <a:pt x="89" y="35"/>
                    <a:pt x="89" y="55"/>
                  </a:cubicBezTo>
                  <a:cubicBezTo>
                    <a:pt x="89" y="74"/>
                    <a:pt x="74" y="90"/>
                    <a:pt x="54" y="90"/>
                  </a:cubicBezTo>
                  <a:lnTo>
                    <a:pt x="54" y="109"/>
                  </a:lnTo>
                  <a:close/>
                  <a:moveTo>
                    <a:pt x="16" y="81"/>
                  </a:moveTo>
                  <a:cubicBezTo>
                    <a:pt x="10" y="87"/>
                    <a:pt x="10" y="87"/>
                    <a:pt x="10" y="87"/>
                  </a:cubicBezTo>
                  <a:cubicBezTo>
                    <a:pt x="22" y="99"/>
                    <a:pt x="22" y="99"/>
                    <a:pt x="22" y="99"/>
                  </a:cubicBezTo>
                  <a:cubicBezTo>
                    <a:pt x="28" y="94"/>
                    <a:pt x="28" y="94"/>
                    <a:pt x="28" y="94"/>
                  </a:cubicBezTo>
                  <a:cubicBezTo>
                    <a:pt x="33" y="97"/>
                    <a:pt x="39" y="100"/>
                    <a:pt x="46" y="101"/>
                  </a:cubicBezTo>
                  <a:cubicBezTo>
                    <a:pt x="46" y="109"/>
                    <a:pt x="46" y="109"/>
                    <a:pt x="46" y="109"/>
                  </a:cubicBezTo>
                  <a:cubicBezTo>
                    <a:pt x="54" y="109"/>
                    <a:pt x="54" y="109"/>
                    <a:pt x="54" y="109"/>
                  </a:cubicBezTo>
                  <a:cubicBezTo>
                    <a:pt x="54" y="90"/>
                    <a:pt x="54" y="90"/>
                    <a:pt x="54" y="90"/>
                  </a:cubicBezTo>
                  <a:cubicBezTo>
                    <a:pt x="54" y="90"/>
                    <a:pt x="54" y="90"/>
                    <a:pt x="54" y="90"/>
                  </a:cubicBezTo>
                  <a:cubicBezTo>
                    <a:pt x="35" y="90"/>
                    <a:pt x="20" y="74"/>
                    <a:pt x="20" y="55"/>
                  </a:cubicBezTo>
                  <a:cubicBezTo>
                    <a:pt x="20" y="35"/>
                    <a:pt x="35" y="20"/>
                    <a:pt x="54" y="20"/>
                  </a:cubicBezTo>
                  <a:cubicBezTo>
                    <a:pt x="54" y="20"/>
                    <a:pt x="54" y="20"/>
                    <a:pt x="54" y="20"/>
                  </a:cubicBezTo>
                  <a:cubicBezTo>
                    <a:pt x="54" y="20"/>
                    <a:pt x="54" y="20"/>
                    <a:pt x="54" y="20"/>
                  </a:cubicBezTo>
                  <a:cubicBezTo>
                    <a:pt x="54" y="0"/>
                    <a:pt x="54" y="0"/>
                    <a:pt x="54" y="0"/>
                  </a:cubicBezTo>
                  <a:cubicBezTo>
                    <a:pt x="46" y="0"/>
                    <a:pt x="46" y="0"/>
                    <a:pt x="46" y="0"/>
                  </a:cubicBezTo>
                  <a:cubicBezTo>
                    <a:pt x="46" y="8"/>
                    <a:pt x="46" y="8"/>
                    <a:pt x="46" y="8"/>
                  </a:cubicBezTo>
                  <a:cubicBezTo>
                    <a:pt x="39" y="10"/>
                    <a:pt x="33" y="12"/>
                    <a:pt x="28" y="16"/>
                  </a:cubicBezTo>
                  <a:cubicBezTo>
                    <a:pt x="22" y="10"/>
                    <a:pt x="22" y="10"/>
                    <a:pt x="22" y="10"/>
                  </a:cubicBezTo>
                  <a:cubicBezTo>
                    <a:pt x="10" y="22"/>
                    <a:pt x="10" y="22"/>
                    <a:pt x="10" y="22"/>
                  </a:cubicBezTo>
                  <a:cubicBezTo>
                    <a:pt x="16" y="28"/>
                    <a:pt x="16" y="28"/>
                    <a:pt x="16" y="28"/>
                  </a:cubicBezTo>
                  <a:cubicBezTo>
                    <a:pt x="12" y="33"/>
                    <a:pt x="9" y="39"/>
                    <a:pt x="8" y="46"/>
                  </a:cubicBezTo>
                  <a:cubicBezTo>
                    <a:pt x="0" y="46"/>
                    <a:pt x="0" y="46"/>
                    <a:pt x="0" y="46"/>
                  </a:cubicBezTo>
                  <a:cubicBezTo>
                    <a:pt x="0" y="63"/>
                    <a:pt x="0" y="63"/>
                    <a:pt x="0" y="63"/>
                  </a:cubicBezTo>
                  <a:cubicBezTo>
                    <a:pt x="8" y="63"/>
                    <a:pt x="8" y="63"/>
                    <a:pt x="8" y="63"/>
                  </a:cubicBezTo>
                  <a:cubicBezTo>
                    <a:pt x="9" y="70"/>
                    <a:pt x="12" y="76"/>
                    <a:pt x="16" y="8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1" name="Freeform 44"/>
            <p:cNvSpPr>
              <a:spLocks/>
            </p:cNvSpPr>
            <p:nvPr/>
          </p:nvSpPr>
          <p:spPr bwMode="auto">
            <a:xfrm>
              <a:off x="10902950" y="4940300"/>
              <a:ext cx="268287" cy="188913"/>
            </a:xfrm>
            <a:custGeom>
              <a:avLst/>
              <a:gdLst>
                <a:gd name="T0" fmla="*/ 92 w 115"/>
                <a:gd name="T1" fmla="*/ 29 h 81"/>
                <a:gd name="T2" fmla="*/ 115 w 115"/>
                <a:gd name="T3" fmla="*/ 55 h 81"/>
                <a:gd name="T4" fmla="*/ 115 w 115"/>
                <a:gd name="T5" fmla="*/ 55 h 81"/>
                <a:gd name="T6" fmla="*/ 91 w 115"/>
                <a:gd name="T7" fmla="*/ 81 h 81"/>
                <a:gd name="T8" fmla="*/ 27 w 115"/>
                <a:gd name="T9" fmla="*/ 81 h 81"/>
                <a:gd name="T10" fmla="*/ 0 w 115"/>
                <a:gd name="T11" fmla="*/ 55 h 81"/>
                <a:gd name="T12" fmla="*/ 0 w 115"/>
                <a:gd name="T13" fmla="*/ 55 h 81"/>
                <a:gd name="T14" fmla="*/ 24 w 115"/>
                <a:gd name="T15" fmla="*/ 29 h 81"/>
                <a:gd name="T16" fmla="*/ 24 w 115"/>
                <a:gd name="T17" fmla="*/ 29 h 81"/>
                <a:gd name="T18" fmla="*/ 58 w 115"/>
                <a:gd name="T19" fmla="*/ 0 h 81"/>
                <a:gd name="T20" fmla="*/ 92 w 115"/>
                <a:gd name="T21" fmla="*/ 29 h 81"/>
                <a:gd name="T22" fmla="*/ 92 w 115"/>
                <a:gd name="T23" fmla="*/ 2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 h="81">
                  <a:moveTo>
                    <a:pt x="92" y="29"/>
                  </a:moveTo>
                  <a:cubicBezTo>
                    <a:pt x="105" y="32"/>
                    <a:pt x="115" y="43"/>
                    <a:pt x="115" y="55"/>
                  </a:cubicBezTo>
                  <a:cubicBezTo>
                    <a:pt x="115" y="55"/>
                    <a:pt x="115" y="55"/>
                    <a:pt x="115" y="55"/>
                  </a:cubicBezTo>
                  <a:cubicBezTo>
                    <a:pt x="115" y="68"/>
                    <a:pt x="105" y="81"/>
                    <a:pt x="91" y="81"/>
                  </a:cubicBezTo>
                  <a:cubicBezTo>
                    <a:pt x="27" y="81"/>
                    <a:pt x="27" y="81"/>
                    <a:pt x="27" y="81"/>
                  </a:cubicBezTo>
                  <a:cubicBezTo>
                    <a:pt x="12" y="81"/>
                    <a:pt x="0" y="68"/>
                    <a:pt x="0" y="55"/>
                  </a:cubicBezTo>
                  <a:cubicBezTo>
                    <a:pt x="0" y="55"/>
                    <a:pt x="0" y="55"/>
                    <a:pt x="0" y="55"/>
                  </a:cubicBezTo>
                  <a:cubicBezTo>
                    <a:pt x="0" y="43"/>
                    <a:pt x="10" y="32"/>
                    <a:pt x="24" y="29"/>
                  </a:cubicBezTo>
                  <a:cubicBezTo>
                    <a:pt x="24" y="29"/>
                    <a:pt x="24" y="29"/>
                    <a:pt x="24" y="29"/>
                  </a:cubicBezTo>
                  <a:cubicBezTo>
                    <a:pt x="24" y="13"/>
                    <a:pt x="39" y="0"/>
                    <a:pt x="58" y="0"/>
                  </a:cubicBezTo>
                  <a:cubicBezTo>
                    <a:pt x="77" y="0"/>
                    <a:pt x="92" y="13"/>
                    <a:pt x="92" y="29"/>
                  </a:cubicBezTo>
                  <a:cubicBezTo>
                    <a:pt x="92" y="29"/>
                    <a:pt x="92" y="29"/>
                    <a:pt x="92" y="29"/>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2" name="Rectangle 45"/>
            <p:cNvSpPr>
              <a:spLocks noChangeArrowheads="1"/>
            </p:cNvSpPr>
            <p:nvPr/>
          </p:nvSpPr>
          <p:spPr bwMode="auto">
            <a:xfrm>
              <a:off x="10898188" y="5164138"/>
              <a:ext cx="266700" cy="14288"/>
            </a:xfrm>
            <a:prstGeom prst="rect">
              <a:avLst/>
            </a:prstGeom>
            <a:solidFill>
              <a:srgbClr val="7070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3" name="Rectangle 46"/>
            <p:cNvSpPr>
              <a:spLocks noChangeArrowheads="1"/>
            </p:cNvSpPr>
            <p:nvPr/>
          </p:nvSpPr>
          <p:spPr bwMode="auto">
            <a:xfrm>
              <a:off x="10898188" y="5192713"/>
              <a:ext cx="266700" cy="14288"/>
            </a:xfrm>
            <a:prstGeom prst="rect">
              <a:avLst/>
            </a:prstGeom>
            <a:solidFill>
              <a:srgbClr val="7070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4" name="Rectangle 47"/>
            <p:cNvSpPr>
              <a:spLocks noChangeArrowheads="1"/>
            </p:cNvSpPr>
            <p:nvPr/>
          </p:nvSpPr>
          <p:spPr bwMode="auto">
            <a:xfrm>
              <a:off x="10898188" y="5222875"/>
              <a:ext cx="266700" cy="14288"/>
            </a:xfrm>
            <a:prstGeom prst="rect">
              <a:avLst/>
            </a:prstGeom>
            <a:solidFill>
              <a:srgbClr val="7070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5" name="Rectangle 48"/>
            <p:cNvSpPr>
              <a:spLocks noChangeArrowheads="1"/>
            </p:cNvSpPr>
            <p:nvPr/>
          </p:nvSpPr>
          <p:spPr bwMode="auto">
            <a:xfrm>
              <a:off x="10898188" y="5251450"/>
              <a:ext cx="127000" cy="15875"/>
            </a:xfrm>
            <a:prstGeom prst="rect">
              <a:avLst/>
            </a:prstGeom>
            <a:solidFill>
              <a:srgbClr val="7070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6" name="Rectangle 49"/>
            <p:cNvSpPr>
              <a:spLocks noChangeArrowheads="1"/>
            </p:cNvSpPr>
            <p:nvPr/>
          </p:nvSpPr>
          <p:spPr bwMode="auto">
            <a:xfrm>
              <a:off x="10542588" y="4935538"/>
              <a:ext cx="233362" cy="14288"/>
            </a:xfrm>
            <a:prstGeom prst="rect">
              <a:avLst/>
            </a:prstGeom>
            <a:solidFill>
              <a:srgbClr val="7070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7" name="Rectangle 50"/>
            <p:cNvSpPr>
              <a:spLocks noChangeArrowheads="1"/>
            </p:cNvSpPr>
            <p:nvPr/>
          </p:nvSpPr>
          <p:spPr bwMode="auto">
            <a:xfrm>
              <a:off x="10542588" y="4960938"/>
              <a:ext cx="233362" cy="15875"/>
            </a:xfrm>
            <a:prstGeom prst="rect">
              <a:avLst/>
            </a:prstGeom>
            <a:solidFill>
              <a:srgbClr val="7070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8" name="Rectangle 51"/>
            <p:cNvSpPr>
              <a:spLocks noChangeArrowheads="1"/>
            </p:cNvSpPr>
            <p:nvPr/>
          </p:nvSpPr>
          <p:spPr bwMode="auto">
            <a:xfrm>
              <a:off x="10542588" y="4989513"/>
              <a:ext cx="142875" cy="12700"/>
            </a:xfrm>
            <a:prstGeom prst="rect">
              <a:avLst/>
            </a:prstGeom>
            <a:solidFill>
              <a:srgbClr val="7070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35" name="组合 134"/>
          <p:cNvGrpSpPr/>
          <p:nvPr/>
        </p:nvGrpSpPr>
        <p:grpSpPr>
          <a:xfrm>
            <a:off x="7939195" y="3537013"/>
            <a:ext cx="639157" cy="586620"/>
            <a:chOff x="6649101" y="654568"/>
            <a:chExt cx="1118537" cy="1026595"/>
          </a:xfrm>
        </p:grpSpPr>
        <p:sp>
          <p:nvSpPr>
            <p:cNvPr id="146" name="Freeform 53"/>
            <p:cNvSpPr>
              <a:spLocks/>
            </p:cNvSpPr>
            <p:nvPr/>
          </p:nvSpPr>
          <p:spPr bwMode="auto">
            <a:xfrm>
              <a:off x="7154863" y="809625"/>
              <a:ext cx="612775" cy="871538"/>
            </a:xfrm>
            <a:custGeom>
              <a:avLst/>
              <a:gdLst>
                <a:gd name="T0" fmla="*/ 208 w 262"/>
                <a:gd name="T1" fmla="*/ 0 h 373"/>
                <a:gd name="T2" fmla="*/ 54 w 262"/>
                <a:gd name="T3" fmla="*/ 0 h 373"/>
                <a:gd name="T4" fmla="*/ 0 w 262"/>
                <a:gd name="T5" fmla="*/ 54 h 373"/>
                <a:gd name="T6" fmla="*/ 0 w 262"/>
                <a:gd name="T7" fmla="*/ 319 h 373"/>
                <a:gd name="T8" fmla="*/ 54 w 262"/>
                <a:gd name="T9" fmla="*/ 373 h 373"/>
                <a:gd name="T10" fmla="*/ 208 w 262"/>
                <a:gd name="T11" fmla="*/ 373 h 373"/>
                <a:gd name="T12" fmla="*/ 262 w 262"/>
                <a:gd name="T13" fmla="*/ 319 h 373"/>
                <a:gd name="T14" fmla="*/ 262 w 262"/>
                <a:gd name="T15" fmla="*/ 54 h 373"/>
                <a:gd name="T16" fmla="*/ 208 w 262"/>
                <a:gd name="T17" fmla="*/ 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 h="373">
                  <a:moveTo>
                    <a:pt x="208" y="0"/>
                  </a:moveTo>
                  <a:cubicBezTo>
                    <a:pt x="54" y="0"/>
                    <a:pt x="54" y="0"/>
                    <a:pt x="54" y="0"/>
                  </a:cubicBezTo>
                  <a:cubicBezTo>
                    <a:pt x="24" y="0"/>
                    <a:pt x="0" y="24"/>
                    <a:pt x="0" y="54"/>
                  </a:cubicBezTo>
                  <a:cubicBezTo>
                    <a:pt x="0" y="319"/>
                    <a:pt x="0" y="319"/>
                    <a:pt x="0" y="319"/>
                  </a:cubicBezTo>
                  <a:cubicBezTo>
                    <a:pt x="0" y="349"/>
                    <a:pt x="24" y="373"/>
                    <a:pt x="54" y="373"/>
                  </a:cubicBezTo>
                  <a:cubicBezTo>
                    <a:pt x="208" y="373"/>
                    <a:pt x="208" y="373"/>
                    <a:pt x="208" y="373"/>
                  </a:cubicBezTo>
                  <a:cubicBezTo>
                    <a:pt x="238" y="373"/>
                    <a:pt x="262" y="349"/>
                    <a:pt x="262" y="319"/>
                  </a:cubicBezTo>
                  <a:cubicBezTo>
                    <a:pt x="262" y="54"/>
                    <a:pt x="262" y="54"/>
                    <a:pt x="262" y="54"/>
                  </a:cubicBezTo>
                  <a:cubicBezTo>
                    <a:pt x="262" y="24"/>
                    <a:pt x="238" y="0"/>
                    <a:pt x="208" y="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7" name="Freeform 54"/>
            <p:cNvSpPr>
              <a:spLocks/>
            </p:cNvSpPr>
            <p:nvPr/>
          </p:nvSpPr>
          <p:spPr bwMode="auto">
            <a:xfrm>
              <a:off x="7207250" y="881063"/>
              <a:ext cx="509587" cy="700088"/>
            </a:xfrm>
            <a:custGeom>
              <a:avLst/>
              <a:gdLst>
                <a:gd name="T0" fmla="*/ 217 w 218"/>
                <a:gd name="T1" fmla="*/ 0 h 299"/>
                <a:gd name="T2" fmla="*/ 1 w 218"/>
                <a:gd name="T3" fmla="*/ 0 h 299"/>
                <a:gd name="T4" fmla="*/ 0 w 218"/>
                <a:gd name="T5" fmla="*/ 1 h 299"/>
                <a:gd name="T6" fmla="*/ 0 w 218"/>
                <a:gd name="T7" fmla="*/ 299 h 299"/>
                <a:gd name="T8" fmla="*/ 1 w 218"/>
                <a:gd name="T9" fmla="*/ 299 h 299"/>
                <a:gd name="T10" fmla="*/ 217 w 218"/>
                <a:gd name="T11" fmla="*/ 299 h 299"/>
                <a:gd name="T12" fmla="*/ 218 w 218"/>
                <a:gd name="T13" fmla="*/ 299 h 299"/>
                <a:gd name="T14" fmla="*/ 218 w 218"/>
                <a:gd name="T15" fmla="*/ 1 h 299"/>
                <a:gd name="T16" fmla="*/ 217 w 218"/>
                <a:gd name="T1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8" h="299">
                  <a:moveTo>
                    <a:pt x="217" y="0"/>
                  </a:moveTo>
                  <a:cubicBezTo>
                    <a:pt x="1" y="0"/>
                    <a:pt x="1" y="0"/>
                    <a:pt x="1" y="0"/>
                  </a:cubicBezTo>
                  <a:cubicBezTo>
                    <a:pt x="1" y="0"/>
                    <a:pt x="0" y="1"/>
                    <a:pt x="0" y="1"/>
                  </a:cubicBezTo>
                  <a:cubicBezTo>
                    <a:pt x="0" y="299"/>
                    <a:pt x="0" y="299"/>
                    <a:pt x="0" y="299"/>
                  </a:cubicBezTo>
                  <a:cubicBezTo>
                    <a:pt x="0" y="299"/>
                    <a:pt x="1" y="299"/>
                    <a:pt x="1" y="299"/>
                  </a:cubicBezTo>
                  <a:cubicBezTo>
                    <a:pt x="217" y="299"/>
                    <a:pt x="217" y="299"/>
                    <a:pt x="217" y="299"/>
                  </a:cubicBezTo>
                  <a:cubicBezTo>
                    <a:pt x="217" y="299"/>
                    <a:pt x="218" y="299"/>
                    <a:pt x="218" y="299"/>
                  </a:cubicBezTo>
                  <a:cubicBezTo>
                    <a:pt x="218" y="1"/>
                    <a:pt x="218" y="1"/>
                    <a:pt x="218" y="1"/>
                  </a:cubicBezTo>
                  <a:cubicBezTo>
                    <a:pt x="218" y="1"/>
                    <a:pt x="217" y="0"/>
                    <a:pt x="217" y="0"/>
                  </a:cubicBezTo>
                  <a:close/>
                </a:path>
              </a:pathLst>
            </a:custGeom>
            <a:solidFill>
              <a:srgbClr val="EEEE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8" name="Freeform 55"/>
            <p:cNvSpPr>
              <a:spLocks/>
            </p:cNvSpPr>
            <p:nvPr/>
          </p:nvSpPr>
          <p:spPr bwMode="auto">
            <a:xfrm>
              <a:off x="7386638" y="836613"/>
              <a:ext cx="147637" cy="19050"/>
            </a:xfrm>
            <a:custGeom>
              <a:avLst/>
              <a:gdLst>
                <a:gd name="T0" fmla="*/ 60 w 63"/>
                <a:gd name="T1" fmla="*/ 0 h 8"/>
                <a:gd name="T2" fmla="*/ 4 w 63"/>
                <a:gd name="T3" fmla="*/ 0 h 8"/>
                <a:gd name="T4" fmla="*/ 0 w 63"/>
                <a:gd name="T5" fmla="*/ 4 h 8"/>
                <a:gd name="T6" fmla="*/ 0 w 63"/>
                <a:gd name="T7" fmla="*/ 4 h 8"/>
                <a:gd name="T8" fmla="*/ 4 w 63"/>
                <a:gd name="T9" fmla="*/ 8 h 8"/>
                <a:gd name="T10" fmla="*/ 60 w 63"/>
                <a:gd name="T11" fmla="*/ 8 h 8"/>
                <a:gd name="T12" fmla="*/ 63 w 63"/>
                <a:gd name="T13" fmla="*/ 4 h 8"/>
                <a:gd name="T14" fmla="*/ 63 w 63"/>
                <a:gd name="T15" fmla="*/ 4 h 8"/>
                <a:gd name="T16" fmla="*/ 60 w 63"/>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8">
                  <a:moveTo>
                    <a:pt x="60" y="0"/>
                  </a:moveTo>
                  <a:cubicBezTo>
                    <a:pt x="4" y="0"/>
                    <a:pt x="4" y="0"/>
                    <a:pt x="4" y="0"/>
                  </a:cubicBezTo>
                  <a:cubicBezTo>
                    <a:pt x="2" y="0"/>
                    <a:pt x="0" y="2"/>
                    <a:pt x="0" y="4"/>
                  </a:cubicBezTo>
                  <a:cubicBezTo>
                    <a:pt x="0" y="4"/>
                    <a:pt x="0" y="4"/>
                    <a:pt x="0" y="4"/>
                  </a:cubicBezTo>
                  <a:cubicBezTo>
                    <a:pt x="0" y="6"/>
                    <a:pt x="2" y="8"/>
                    <a:pt x="4" y="8"/>
                  </a:cubicBezTo>
                  <a:cubicBezTo>
                    <a:pt x="60" y="8"/>
                    <a:pt x="60" y="8"/>
                    <a:pt x="60" y="8"/>
                  </a:cubicBezTo>
                  <a:cubicBezTo>
                    <a:pt x="62" y="8"/>
                    <a:pt x="63" y="6"/>
                    <a:pt x="63" y="4"/>
                  </a:cubicBezTo>
                  <a:cubicBezTo>
                    <a:pt x="63" y="4"/>
                    <a:pt x="63" y="4"/>
                    <a:pt x="63" y="4"/>
                  </a:cubicBezTo>
                  <a:cubicBezTo>
                    <a:pt x="63" y="2"/>
                    <a:pt x="62" y="0"/>
                    <a:pt x="60" y="0"/>
                  </a:cubicBezTo>
                  <a:close/>
                </a:path>
              </a:pathLst>
            </a:custGeom>
            <a:solidFill>
              <a:srgbClr val="EEEE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9" name="Oval 56"/>
            <p:cNvSpPr>
              <a:spLocks noChangeArrowheads="1"/>
            </p:cNvSpPr>
            <p:nvPr/>
          </p:nvSpPr>
          <p:spPr bwMode="auto">
            <a:xfrm>
              <a:off x="7439025" y="1619250"/>
              <a:ext cx="44450" cy="44450"/>
            </a:xfrm>
            <a:prstGeom prst="ellipse">
              <a:avLst/>
            </a:prstGeom>
            <a:solidFill>
              <a:srgbClr val="EEEE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0" name="Freeform 57"/>
            <p:cNvSpPr>
              <a:spLocks/>
            </p:cNvSpPr>
            <p:nvPr/>
          </p:nvSpPr>
          <p:spPr bwMode="auto">
            <a:xfrm>
              <a:off x="6649101" y="654568"/>
              <a:ext cx="695324" cy="512764"/>
            </a:xfrm>
            <a:custGeom>
              <a:avLst/>
              <a:gdLst>
                <a:gd name="T0" fmla="*/ 149 w 297"/>
                <a:gd name="T1" fmla="*/ 0 h 219"/>
                <a:gd name="T2" fmla="*/ 297 w 297"/>
                <a:gd name="T3" fmla="*/ 102 h 219"/>
                <a:gd name="T4" fmla="*/ 241 w 297"/>
                <a:gd name="T5" fmla="*/ 183 h 219"/>
                <a:gd name="T6" fmla="*/ 285 w 297"/>
                <a:gd name="T7" fmla="*/ 219 h 219"/>
                <a:gd name="T8" fmla="*/ 284 w 297"/>
                <a:gd name="T9" fmla="*/ 219 h 219"/>
                <a:gd name="T10" fmla="*/ 213 w 297"/>
                <a:gd name="T11" fmla="*/ 195 h 219"/>
                <a:gd name="T12" fmla="*/ 149 w 297"/>
                <a:gd name="T13" fmla="*/ 205 h 219"/>
                <a:gd name="T14" fmla="*/ 0 w 297"/>
                <a:gd name="T15" fmla="*/ 102 h 219"/>
                <a:gd name="T16" fmla="*/ 149 w 297"/>
                <a:gd name="T17"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219">
                  <a:moveTo>
                    <a:pt x="149" y="0"/>
                  </a:moveTo>
                  <a:cubicBezTo>
                    <a:pt x="231" y="0"/>
                    <a:pt x="297" y="46"/>
                    <a:pt x="297" y="102"/>
                  </a:cubicBezTo>
                  <a:cubicBezTo>
                    <a:pt x="297" y="135"/>
                    <a:pt x="275" y="164"/>
                    <a:pt x="241" y="183"/>
                  </a:cubicBezTo>
                  <a:cubicBezTo>
                    <a:pt x="249" y="198"/>
                    <a:pt x="265" y="211"/>
                    <a:pt x="285" y="219"/>
                  </a:cubicBezTo>
                  <a:cubicBezTo>
                    <a:pt x="285" y="219"/>
                    <a:pt x="284" y="219"/>
                    <a:pt x="284" y="219"/>
                  </a:cubicBezTo>
                  <a:cubicBezTo>
                    <a:pt x="255" y="219"/>
                    <a:pt x="230" y="209"/>
                    <a:pt x="213" y="195"/>
                  </a:cubicBezTo>
                  <a:cubicBezTo>
                    <a:pt x="194" y="201"/>
                    <a:pt x="172" y="205"/>
                    <a:pt x="149" y="205"/>
                  </a:cubicBezTo>
                  <a:cubicBezTo>
                    <a:pt x="66" y="205"/>
                    <a:pt x="0" y="159"/>
                    <a:pt x="0" y="102"/>
                  </a:cubicBezTo>
                  <a:cubicBezTo>
                    <a:pt x="0" y="46"/>
                    <a:pt x="66" y="0"/>
                    <a:pt x="149"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1" name="Freeform 58"/>
            <p:cNvSpPr>
              <a:spLocks noEditPoints="1"/>
            </p:cNvSpPr>
            <p:nvPr/>
          </p:nvSpPr>
          <p:spPr bwMode="auto">
            <a:xfrm>
              <a:off x="6956147" y="766487"/>
              <a:ext cx="68261" cy="284163"/>
            </a:xfrm>
            <a:custGeom>
              <a:avLst/>
              <a:gdLst>
                <a:gd name="T0" fmla="*/ 41 w 43"/>
                <a:gd name="T1" fmla="*/ 179 h 179"/>
                <a:gd name="T2" fmla="*/ 0 w 43"/>
                <a:gd name="T3" fmla="*/ 179 h 179"/>
                <a:gd name="T4" fmla="*/ 0 w 43"/>
                <a:gd name="T5" fmla="*/ 51 h 179"/>
                <a:gd name="T6" fmla="*/ 41 w 43"/>
                <a:gd name="T7" fmla="*/ 51 h 179"/>
                <a:gd name="T8" fmla="*/ 41 w 43"/>
                <a:gd name="T9" fmla="*/ 179 h 179"/>
                <a:gd name="T10" fmla="*/ 41 w 43"/>
                <a:gd name="T11" fmla="*/ 179 h 179"/>
                <a:gd name="T12" fmla="*/ 43 w 43"/>
                <a:gd name="T13" fmla="*/ 31 h 179"/>
                <a:gd name="T14" fmla="*/ 0 w 43"/>
                <a:gd name="T15" fmla="*/ 31 h 179"/>
                <a:gd name="T16" fmla="*/ 0 w 43"/>
                <a:gd name="T17" fmla="*/ 0 h 179"/>
                <a:gd name="T18" fmla="*/ 43 w 43"/>
                <a:gd name="T19" fmla="*/ 0 h 179"/>
                <a:gd name="T20" fmla="*/ 43 w 43"/>
                <a:gd name="T21" fmla="*/ 3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179">
                  <a:moveTo>
                    <a:pt x="41" y="179"/>
                  </a:moveTo>
                  <a:lnTo>
                    <a:pt x="0" y="179"/>
                  </a:lnTo>
                  <a:lnTo>
                    <a:pt x="0" y="51"/>
                  </a:lnTo>
                  <a:lnTo>
                    <a:pt x="41" y="51"/>
                  </a:lnTo>
                  <a:lnTo>
                    <a:pt x="41" y="179"/>
                  </a:lnTo>
                  <a:lnTo>
                    <a:pt x="41" y="179"/>
                  </a:lnTo>
                  <a:close/>
                  <a:moveTo>
                    <a:pt x="43" y="31"/>
                  </a:moveTo>
                  <a:lnTo>
                    <a:pt x="0" y="31"/>
                  </a:lnTo>
                  <a:lnTo>
                    <a:pt x="0" y="0"/>
                  </a:lnTo>
                  <a:lnTo>
                    <a:pt x="43" y="0"/>
                  </a:lnTo>
                  <a:lnTo>
                    <a:pt x="43" y="31"/>
                  </a:lnTo>
                  <a:close/>
                </a:path>
              </a:pathLst>
            </a:custGeom>
            <a:solidFill>
              <a:srgbClr val="EEEE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3" name="组合 2"/>
          <p:cNvGrpSpPr/>
          <p:nvPr/>
        </p:nvGrpSpPr>
        <p:grpSpPr>
          <a:xfrm>
            <a:off x="6028624" y="3065680"/>
            <a:ext cx="1643726" cy="2777643"/>
            <a:chOff x="6028624" y="3065680"/>
            <a:chExt cx="1643726" cy="2777643"/>
          </a:xfrm>
        </p:grpSpPr>
        <p:sp>
          <p:nvSpPr>
            <p:cNvPr id="122" name="Oval 5"/>
            <p:cNvSpPr>
              <a:spLocks noChangeArrowheads="1"/>
            </p:cNvSpPr>
            <p:nvPr/>
          </p:nvSpPr>
          <p:spPr bwMode="auto">
            <a:xfrm>
              <a:off x="6156530" y="3198121"/>
              <a:ext cx="1386100" cy="13861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3" name="Rectangle 6"/>
            <p:cNvSpPr>
              <a:spLocks noChangeArrowheads="1"/>
            </p:cNvSpPr>
            <p:nvPr/>
          </p:nvSpPr>
          <p:spPr bwMode="auto">
            <a:xfrm>
              <a:off x="6714417" y="4633207"/>
              <a:ext cx="270326" cy="688515"/>
            </a:xfrm>
            <a:prstGeom prst="rect">
              <a:avLst/>
            </a:prstGeom>
            <a:solidFill>
              <a:schemeClr val="bg1">
                <a:lumMod val="75000"/>
              </a:schemeClr>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4" name="Rectangle 7"/>
            <p:cNvSpPr>
              <a:spLocks noChangeArrowheads="1"/>
            </p:cNvSpPr>
            <p:nvPr/>
          </p:nvSpPr>
          <p:spPr bwMode="auto">
            <a:xfrm>
              <a:off x="6777009" y="4633207"/>
              <a:ext cx="72571" cy="688515"/>
            </a:xfrm>
            <a:prstGeom prst="rect">
              <a:avLst/>
            </a:prstGeom>
            <a:solidFill>
              <a:schemeClr val="bg1">
                <a:lumMod val="85000"/>
              </a:schemeClr>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5" name="Freeform 8"/>
            <p:cNvSpPr>
              <a:spLocks/>
            </p:cNvSpPr>
            <p:nvPr/>
          </p:nvSpPr>
          <p:spPr bwMode="auto">
            <a:xfrm>
              <a:off x="6649103" y="5016017"/>
              <a:ext cx="402767" cy="827306"/>
            </a:xfrm>
            <a:custGeom>
              <a:avLst/>
              <a:gdLst>
                <a:gd name="T0" fmla="*/ 49 w 301"/>
                <a:gd name="T1" fmla="*/ 619 h 619"/>
                <a:gd name="T2" fmla="*/ 251 w 301"/>
                <a:gd name="T3" fmla="*/ 619 h 619"/>
                <a:gd name="T4" fmla="*/ 301 w 301"/>
                <a:gd name="T5" fmla="*/ 569 h 619"/>
                <a:gd name="T6" fmla="*/ 301 w 301"/>
                <a:gd name="T7" fmla="*/ 49 h 619"/>
                <a:gd name="T8" fmla="*/ 251 w 301"/>
                <a:gd name="T9" fmla="*/ 0 h 619"/>
                <a:gd name="T10" fmla="*/ 49 w 301"/>
                <a:gd name="T11" fmla="*/ 0 h 619"/>
                <a:gd name="T12" fmla="*/ 0 w 301"/>
                <a:gd name="T13" fmla="*/ 49 h 619"/>
                <a:gd name="T14" fmla="*/ 0 w 301"/>
                <a:gd name="T15" fmla="*/ 569 h 619"/>
                <a:gd name="T16" fmla="*/ 49 w 301"/>
                <a:gd name="T17"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1" h="619">
                  <a:moveTo>
                    <a:pt x="49" y="619"/>
                  </a:moveTo>
                  <a:cubicBezTo>
                    <a:pt x="251" y="619"/>
                    <a:pt x="251" y="619"/>
                    <a:pt x="251" y="619"/>
                  </a:cubicBezTo>
                  <a:cubicBezTo>
                    <a:pt x="278" y="619"/>
                    <a:pt x="301" y="596"/>
                    <a:pt x="301" y="569"/>
                  </a:cubicBezTo>
                  <a:cubicBezTo>
                    <a:pt x="301" y="49"/>
                    <a:pt x="301" y="49"/>
                    <a:pt x="301" y="49"/>
                  </a:cubicBezTo>
                  <a:cubicBezTo>
                    <a:pt x="301" y="22"/>
                    <a:pt x="278" y="0"/>
                    <a:pt x="251" y="0"/>
                  </a:cubicBezTo>
                  <a:cubicBezTo>
                    <a:pt x="49" y="0"/>
                    <a:pt x="49" y="0"/>
                    <a:pt x="49" y="0"/>
                  </a:cubicBezTo>
                  <a:cubicBezTo>
                    <a:pt x="22" y="0"/>
                    <a:pt x="0" y="22"/>
                    <a:pt x="0" y="49"/>
                  </a:cubicBezTo>
                  <a:cubicBezTo>
                    <a:pt x="0" y="569"/>
                    <a:pt x="0" y="569"/>
                    <a:pt x="0" y="569"/>
                  </a:cubicBezTo>
                  <a:cubicBezTo>
                    <a:pt x="0" y="596"/>
                    <a:pt x="22" y="619"/>
                    <a:pt x="49" y="619"/>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6" name="Freeform 9"/>
            <p:cNvSpPr>
              <a:spLocks noEditPoints="1"/>
            </p:cNvSpPr>
            <p:nvPr/>
          </p:nvSpPr>
          <p:spPr bwMode="auto">
            <a:xfrm>
              <a:off x="6028624" y="3065680"/>
              <a:ext cx="1643726" cy="1643726"/>
            </a:xfrm>
            <a:custGeom>
              <a:avLst/>
              <a:gdLst>
                <a:gd name="T0" fmla="*/ 614 w 1229"/>
                <a:gd name="T1" fmla="*/ 0 h 1229"/>
                <a:gd name="T2" fmla="*/ 1229 w 1229"/>
                <a:gd name="T3" fmla="*/ 614 h 1229"/>
                <a:gd name="T4" fmla="*/ 614 w 1229"/>
                <a:gd name="T5" fmla="*/ 1229 h 1229"/>
                <a:gd name="T6" fmla="*/ 614 w 1229"/>
                <a:gd name="T7" fmla="*/ 1094 h 1229"/>
                <a:gd name="T8" fmla="*/ 1094 w 1229"/>
                <a:gd name="T9" fmla="*/ 614 h 1229"/>
                <a:gd name="T10" fmla="*/ 614 w 1229"/>
                <a:gd name="T11" fmla="*/ 134 h 1229"/>
                <a:gd name="T12" fmla="*/ 614 w 1229"/>
                <a:gd name="T13" fmla="*/ 0 h 1229"/>
                <a:gd name="T14" fmla="*/ 614 w 1229"/>
                <a:gd name="T15" fmla="*/ 1229 h 1229"/>
                <a:gd name="T16" fmla="*/ 0 w 1229"/>
                <a:gd name="T17" fmla="*/ 614 h 1229"/>
                <a:gd name="T18" fmla="*/ 614 w 1229"/>
                <a:gd name="T19" fmla="*/ 0 h 1229"/>
                <a:gd name="T20" fmla="*/ 614 w 1229"/>
                <a:gd name="T21" fmla="*/ 134 h 1229"/>
                <a:gd name="T22" fmla="*/ 134 w 1229"/>
                <a:gd name="T23" fmla="*/ 614 h 1229"/>
                <a:gd name="T24" fmla="*/ 614 w 1229"/>
                <a:gd name="T25" fmla="*/ 1094 h 1229"/>
                <a:gd name="T26" fmla="*/ 614 w 1229"/>
                <a:gd name="T27" fmla="*/ 1229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9" h="1229">
                  <a:moveTo>
                    <a:pt x="614" y="0"/>
                  </a:moveTo>
                  <a:cubicBezTo>
                    <a:pt x="954" y="0"/>
                    <a:pt x="1229" y="275"/>
                    <a:pt x="1229" y="614"/>
                  </a:cubicBezTo>
                  <a:cubicBezTo>
                    <a:pt x="1229" y="954"/>
                    <a:pt x="954" y="1229"/>
                    <a:pt x="614" y="1229"/>
                  </a:cubicBezTo>
                  <a:cubicBezTo>
                    <a:pt x="614" y="1094"/>
                    <a:pt x="614" y="1094"/>
                    <a:pt x="614" y="1094"/>
                  </a:cubicBezTo>
                  <a:cubicBezTo>
                    <a:pt x="879" y="1094"/>
                    <a:pt x="1094" y="879"/>
                    <a:pt x="1094" y="614"/>
                  </a:cubicBezTo>
                  <a:cubicBezTo>
                    <a:pt x="1094" y="349"/>
                    <a:pt x="879" y="134"/>
                    <a:pt x="614" y="134"/>
                  </a:cubicBezTo>
                  <a:lnTo>
                    <a:pt x="614" y="0"/>
                  </a:lnTo>
                  <a:close/>
                  <a:moveTo>
                    <a:pt x="614" y="1229"/>
                  </a:moveTo>
                  <a:cubicBezTo>
                    <a:pt x="275" y="1229"/>
                    <a:pt x="0" y="954"/>
                    <a:pt x="0" y="614"/>
                  </a:cubicBezTo>
                  <a:cubicBezTo>
                    <a:pt x="0" y="275"/>
                    <a:pt x="275" y="0"/>
                    <a:pt x="614" y="0"/>
                  </a:cubicBezTo>
                  <a:cubicBezTo>
                    <a:pt x="614" y="134"/>
                    <a:pt x="614" y="134"/>
                    <a:pt x="614" y="134"/>
                  </a:cubicBezTo>
                  <a:cubicBezTo>
                    <a:pt x="349" y="134"/>
                    <a:pt x="134" y="349"/>
                    <a:pt x="134" y="614"/>
                  </a:cubicBezTo>
                  <a:cubicBezTo>
                    <a:pt x="134" y="879"/>
                    <a:pt x="349" y="1094"/>
                    <a:pt x="614" y="1094"/>
                  </a:cubicBezTo>
                  <a:lnTo>
                    <a:pt x="614" y="1229"/>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7" name="Freeform 10"/>
            <p:cNvSpPr>
              <a:spLocks/>
            </p:cNvSpPr>
            <p:nvPr/>
          </p:nvSpPr>
          <p:spPr bwMode="auto">
            <a:xfrm>
              <a:off x="6708067" y="5086774"/>
              <a:ext cx="141513" cy="684886"/>
            </a:xfrm>
            <a:custGeom>
              <a:avLst/>
              <a:gdLst>
                <a:gd name="T0" fmla="*/ 40 w 106"/>
                <a:gd name="T1" fmla="*/ 512 h 512"/>
                <a:gd name="T2" fmla="*/ 106 w 106"/>
                <a:gd name="T3" fmla="*/ 512 h 512"/>
                <a:gd name="T4" fmla="*/ 106 w 106"/>
                <a:gd name="T5" fmla="*/ 0 h 512"/>
                <a:gd name="T6" fmla="*/ 40 w 106"/>
                <a:gd name="T7" fmla="*/ 0 h 512"/>
                <a:gd name="T8" fmla="*/ 0 w 106"/>
                <a:gd name="T9" fmla="*/ 35 h 512"/>
                <a:gd name="T10" fmla="*/ 0 w 106"/>
                <a:gd name="T11" fmla="*/ 477 h 512"/>
                <a:gd name="T12" fmla="*/ 40 w 106"/>
                <a:gd name="T13" fmla="*/ 512 h 512"/>
              </a:gdLst>
              <a:ahLst/>
              <a:cxnLst>
                <a:cxn ang="0">
                  <a:pos x="T0" y="T1"/>
                </a:cxn>
                <a:cxn ang="0">
                  <a:pos x="T2" y="T3"/>
                </a:cxn>
                <a:cxn ang="0">
                  <a:pos x="T4" y="T5"/>
                </a:cxn>
                <a:cxn ang="0">
                  <a:pos x="T6" y="T7"/>
                </a:cxn>
                <a:cxn ang="0">
                  <a:pos x="T8" y="T9"/>
                </a:cxn>
                <a:cxn ang="0">
                  <a:pos x="T10" y="T11"/>
                </a:cxn>
                <a:cxn ang="0">
                  <a:pos x="T12" y="T13"/>
                </a:cxn>
              </a:cxnLst>
              <a:rect l="0" t="0" r="r" b="b"/>
              <a:pathLst>
                <a:path w="106" h="512">
                  <a:moveTo>
                    <a:pt x="40" y="512"/>
                  </a:moveTo>
                  <a:cubicBezTo>
                    <a:pt x="106" y="512"/>
                    <a:pt x="106" y="512"/>
                    <a:pt x="106" y="512"/>
                  </a:cubicBezTo>
                  <a:cubicBezTo>
                    <a:pt x="106" y="0"/>
                    <a:pt x="106" y="0"/>
                    <a:pt x="106" y="0"/>
                  </a:cubicBezTo>
                  <a:cubicBezTo>
                    <a:pt x="40" y="0"/>
                    <a:pt x="40" y="0"/>
                    <a:pt x="40" y="0"/>
                  </a:cubicBezTo>
                  <a:cubicBezTo>
                    <a:pt x="18" y="0"/>
                    <a:pt x="0" y="16"/>
                    <a:pt x="0" y="35"/>
                  </a:cubicBezTo>
                  <a:cubicBezTo>
                    <a:pt x="0" y="477"/>
                    <a:pt x="0" y="477"/>
                    <a:pt x="0" y="477"/>
                  </a:cubicBezTo>
                  <a:cubicBezTo>
                    <a:pt x="0" y="496"/>
                    <a:pt x="18" y="512"/>
                    <a:pt x="40" y="512"/>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8" name="Freeform 11"/>
            <p:cNvSpPr>
              <a:spLocks noEditPoints="1"/>
            </p:cNvSpPr>
            <p:nvPr/>
          </p:nvSpPr>
          <p:spPr bwMode="auto">
            <a:xfrm>
              <a:off x="6110266" y="3147322"/>
              <a:ext cx="1478628" cy="1479535"/>
            </a:xfrm>
            <a:custGeom>
              <a:avLst/>
              <a:gdLst>
                <a:gd name="T0" fmla="*/ 553 w 1106"/>
                <a:gd name="T1" fmla="*/ 0 h 1106"/>
                <a:gd name="T2" fmla="*/ 1106 w 1106"/>
                <a:gd name="T3" fmla="*/ 553 h 1106"/>
                <a:gd name="T4" fmla="*/ 553 w 1106"/>
                <a:gd name="T5" fmla="*/ 1106 h 1106"/>
                <a:gd name="T6" fmla="*/ 553 w 1106"/>
                <a:gd name="T7" fmla="*/ 1073 h 1106"/>
                <a:gd name="T8" fmla="*/ 1073 w 1106"/>
                <a:gd name="T9" fmla="*/ 553 h 1106"/>
                <a:gd name="T10" fmla="*/ 553 w 1106"/>
                <a:gd name="T11" fmla="*/ 34 h 1106"/>
                <a:gd name="T12" fmla="*/ 553 w 1106"/>
                <a:gd name="T13" fmla="*/ 0 h 1106"/>
                <a:gd name="T14" fmla="*/ 553 w 1106"/>
                <a:gd name="T15" fmla="*/ 0 h 1106"/>
                <a:gd name="T16" fmla="*/ 553 w 1106"/>
                <a:gd name="T17" fmla="*/ 0 h 1106"/>
                <a:gd name="T18" fmla="*/ 553 w 1106"/>
                <a:gd name="T19" fmla="*/ 34 h 1106"/>
                <a:gd name="T20" fmla="*/ 553 w 1106"/>
                <a:gd name="T21" fmla="*/ 34 h 1106"/>
                <a:gd name="T22" fmla="*/ 34 w 1106"/>
                <a:gd name="T23" fmla="*/ 553 h 1106"/>
                <a:gd name="T24" fmla="*/ 553 w 1106"/>
                <a:gd name="T25" fmla="*/ 1073 h 1106"/>
                <a:gd name="T26" fmla="*/ 553 w 1106"/>
                <a:gd name="T27" fmla="*/ 1073 h 1106"/>
                <a:gd name="T28" fmla="*/ 553 w 1106"/>
                <a:gd name="T29" fmla="*/ 1106 h 1106"/>
                <a:gd name="T30" fmla="*/ 553 w 1106"/>
                <a:gd name="T31" fmla="*/ 1106 h 1106"/>
                <a:gd name="T32" fmla="*/ 0 w 1106"/>
                <a:gd name="T33" fmla="*/ 553 h 1106"/>
                <a:gd name="T34" fmla="*/ 553 w 1106"/>
                <a:gd name="T35" fmla="*/ 0 h 1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06" h="1106">
                  <a:moveTo>
                    <a:pt x="553" y="0"/>
                  </a:moveTo>
                  <a:cubicBezTo>
                    <a:pt x="859" y="0"/>
                    <a:pt x="1106" y="248"/>
                    <a:pt x="1106" y="553"/>
                  </a:cubicBezTo>
                  <a:cubicBezTo>
                    <a:pt x="1106" y="859"/>
                    <a:pt x="859" y="1106"/>
                    <a:pt x="553" y="1106"/>
                  </a:cubicBezTo>
                  <a:cubicBezTo>
                    <a:pt x="553" y="1073"/>
                    <a:pt x="553" y="1073"/>
                    <a:pt x="553" y="1073"/>
                  </a:cubicBezTo>
                  <a:cubicBezTo>
                    <a:pt x="840" y="1073"/>
                    <a:pt x="1073" y="840"/>
                    <a:pt x="1073" y="553"/>
                  </a:cubicBezTo>
                  <a:cubicBezTo>
                    <a:pt x="1073" y="266"/>
                    <a:pt x="840" y="34"/>
                    <a:pt x="553" y="34"/>
                  </a:cubicBezTo>
                  <a:lnTo>
                    <a:pt x="553" y="0"/>
                  </a:lnTo>
                  <a:close/>
                  <a:moveTo>
                    <a:pt x="553" y="0"/>
                  </a:moveTo>
                  <a:cubicBezTo>
                    <a:pt x="553" y="0"/>
                    <a:pt x="553" y="0"/>
                    <a:pt x="553" y="0"/>
                  </a:cubicBezTo>
                  <a:cubicBezTo>
                    <a:pt x="553" y="34"/>
                    <a:pt x="553" y="34"/>
                    <a:pt x="553" y="34"/>
                  </a:cubicBezTo>
                  <a:cubicBezTo>
                    <a:pt x="553" y="34"/>
                    <a:pt x="553" y="34"/>
                    <a:pt x="553" y="34"/>
                  </a:cubicBezTo>
                  <a:cubicBezTo>
                    <a:pt x="266" y="34"/>
                    <a:pt x="34" y="266"/>
                    <a:pt x="34" y="553"/>
                  </a:cubicBezTo>
                  <a:cubicBezTo>
                    <a:pt x="34" y="840"/>
                    <a:pt x="266" y="1073"/>
                    <a:pt x="553" y="1073"/>
                  </a:cubicBezTo>
                  <a:cubicBezTo>
                    <a:pt x="553" y="1073"/>
                    <a:pt x="553" y="1073"/>
                    <a:pt x="553" y="1073"/>
                  </a:cubicBezTo>
                  <a:cubicBezTo>
                    <a:pt x="553" y="1106"/>
                    <a:pt x="553" y="1106"/>
                    <a:pt x="553" y="1106"/>
                  </a:cubicBezTo>
                  <a:cubicBezTo>
                    <a:pt x="553" y="1106"/>
                    <a:pt x="553" y="1106"/>
                    <a:pt x="553" y="1106"/>
                  </a:cubicBezTo>
                  <a:cubicBezTo>
                    <a:pt x="248" y="1106"/>
                    <a:pt x="0" y="859"/>
                    <a:pt x="0" y="553"/>
                  </a:cubicBezTo>
                  <a:cubicBezTo>
                    <a:pt x="0" y="248"/>
                    <a:pt x="248" y="0"/>
                    <a:pt x="55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136" name="组合 135"/>
            <p:cNvGrpSpPr/>
            <p:nvPr/>
          </p:nvGrpSpPr>
          <p:grpSpPr>
            <a:xfrm>
              <a:off x="6335351" y="3520748"/>
              <a:ext cx="838982" cy="774444"/>
              <a:chOff x="8745538" y="2649538"/>
              <a:chExt cx="309563" cy="285750"/>
            </a:xfrm>
          </p:grpSpPr>
          <p:sp>
            <p:nvSpPr>
              <p:cNvPr id="144" name="Freeform 313"/>
              <p:cNvSpPr>
                <a:spLocks/>
              </p:cNvSpPr>
              <p:nvPr/>
            </p:nvSpPr>
            <p:spPr bwMode="auto">
              <a:xfrm>
                <a:off x="8745538" y="2649538"/>
                <a:ext cx="309563" cy="238125"/>
              </a:xfrm>
              <a:custGeom>
                <a:avLst/>
                <a:gdLst>
                  <a:gd name="T0" fmla="*/ 197 w 198"/>
                  <a:gd name="T1" fmla="*/ 0 h 152"/>
                  <a:gd name="T2" fmla="*/ 195 w 198"/>
                  <a:gd name="T3" fmla="*/ 0 h 152"/>
                  <a:gd name="T4" fmla="*/ 1 w 198"/>
                  <a:gd name="T5" fmla="*/ 99 h 152"/>
                  <a:gd name="T6" fmla="*/ 0 w 198"/>
                  <a:gd name="T7" fmla="*/ 101 h 152"/>
                  <a:gd name="T8" fmla="*/ 2 w 198"/>
                  <a:gd name="T9" fmla="*/ 103 h 152"/>
                  <a:gd name="T10" fmla="*/ 67 w 198"/>
                  <a:gd name="T11" fmla="*/ 124 h 152"/>
                  <a:gd name="T12" fmla="*/ 68 w 198"/>
                  <a:gd name="T13" fmla="*/ 123 h 152"/>
                  <a:gd name="T14" fmla="*/ 158 w 198"/>
                  <a:gd name="T15" fmla="*/ 42 h 152"/>
                  <a:gd name="T16" fmla="*/ 87 w 198"/>
                  <a:gd name="T17" fmla="*/ 127 h 152"/>
                  <a:gd name="T18" fmla="*/ 86 w 198"/>
                  <a:gd name="T19" fmla="*/ 129 h 152"/>
                  <a:gd name="T20" fmla="*/ 88 w 198"/>
                  <a:gd name="T21" fmla="*/ 130 h 152"/>
                  <a:gd name="T22" fmla="*/ 160 w 198"/>
                  <a:gd name="T23" fmla="*/ 152 h 152"/>
                  <a:gd name="T24" fmla="*/ 160 w 198"/>
                  <a:gd name="T25" fmla="*/ 152 h 152"/>
                  <a:gd name="T26" fmla="*/ 161 w 198"/>
                  <a:gd name="T27" fmla="*/ 152 h 152"/>
                  <a:gd name="T28" fmla="*/ 162 w 198"/>
                  <a:gd name="T29" fmla="*/ 151 h 152"/>
                  <a:gd name="T30" fmla="*/ 198 w 198"/>
                  <a:gd name="T31" fmla="*/ 2 h 152"/>
                  <a:gd name="T32" fmla="*/ 197 w 198"/>
                  <a:gd name="T33"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8" h="152">
                    <a:moveTo>
                      <a:pt x="197" y="0"/>
                    </a:moveTo>
                    <a:cubicBezTo>
                      <a:pt x="197" y="0"/>
                      <a:pt x="196" y="0"/>
                      <a:pt x="195" y="0"/>
                    </a:cubicBezTo>
                    <a:cubicBezTo>
                      <a:pt x="1" y="99"/>
                      <a:pt x="1" y="99"/>
                      <a:pt x="1" y="99"/>
                    </a:cubicBezTo>
                    <a:cubicBezTo>
                      <a:pt x="1" y="100"/>
                      <a:pt x="0" y="100"/>
                      <a:pt x="0" y="101"/>
                    </a:cubicBezTo>
                    <a:cubicBezTo>
                      <a:pt x="0" y="102"/>
                      <a:pt x="1" y="103"/>
                      <a:pt x="2" y="103"/>
                    </a:cubicBezTo>
                    <a:cubicBezTo>
                      <a:pt x="67" y="124"/>
                      <a:pt x="67" y="124"/>
                      <a:pt x="67" y="124"/>
                    </a:cubicBezTo>
                    <a:cubicBezTo>
                      <a:pt x="67" y="124"/>
                      <a:pt x="68" y="124"/>
                      <a:pt x="68" y="123"/>
                    </a:cubicBezTo>
                    <a:cubicBezTo>
                      <a:pt x="158" y="42"/>
                      <a:pt x="158" y="42"/>
                      <a:pt x="158" y="42"/>
                    </a:cubicBezTo>
                    <a:cubicBezTo>
                      <a:pt x="87" y="127"/>
                      <a:pt x="87" y="127"/>
                      <a:pt x="87" y="127"/>
                    </a:cubicBezTo>
                    <a:cubicBezTo>
                      <a:pt x="86" y="128"/>
                      <a:pt x="86" y="128"/>
                      <a:pt x="86" y="129"/>
                    </a:cubicBezTo>
                    <a:cubicBezTo>
                      <a:pt x="86" y="130"/>
                      <a:pt x="87" y="130"/>
                      <a:pt x="88" y="130"/>
                    </a:cubicBezTo>
                    <a:cubicBezTo>
                      <a:pt x="160" y="152"/>
                      <a:pt x="160" y="152"/>
                      <a:pt x="160" y="152"/>
                    </a:cubicBezTo>
                    <a:cubicBezTo>
                      <a:pt x="160" y="152"/>
                      <a:pt x="160" y="152"/>
                      <a:pt x="160" y="152"/>
                    </a:cubicBezTo>
                    <a:cubicBezTo>
                      <a:pt x="161" y="152"/>
                      <a:pt x="161" y="152"/>
                      <a:pt x="161" y="152"/>
                    </a:cubicBezTo>
                    <a:cubicBezTo>
                      <a:pt x="162" y="152"/>
                      <a:pt x="162" y="151"/>
                      <a:pt x="162" y="151"/>
                    </a:cubicBezTo>
                    <a:cubicBezTo>
                      <a:pt x="198" y="2"/>
                      <a:pt x="198" y="2"/>
                      <a:pt x="198" y="2"/>
                    </a:cubicBezTo>
                    <a:cubicBezTo>
                      <a:pt x="198" y="2"/>
                      <a:pt x="198" y="1"/>
                      <a:pt x="197"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5" name="Freeform 314"/>
              <p:cNvSpPr>
                <a:spLocks/>
              </p:cNvSpPr>
              <p:nvPr/>
            </p:nvSpPr>
            <p:spPr bwMode="auto">
              <a:xfrm>
                <a:off x="8880476" y="2868613"/>
                <a:ext cx="36513" cy="66675"/>
              </a:xfrm>
              <a:custGeom>
                <a:avLst/>
                <a:gdLst>
                  <a:gd name="T0" fmla="*/ 23 w 24"/>
                  <a:gd name="T1" fmla="*/ 6 h 42"/>
                  <a:gd name="T2" fmla="*/ 3 w 24"/>
                  <a:gd name="T3" fmla="*/ 0 h 42"/>
                  <a:gd name="T4" fmla="*/ 1 w 24"/>
                  <a:gd name="T5" fmla="*/ 0 h 42"/>
                  <a:gd name="T6" fmla="*/ 0 w 24"/>
                  <a:gd name="T7" fmla="*/ 2 h 42"/>
                  <a:gd name="T8" fmla="*/ 0 w 24"/>
                  <a:gd name="T9" fmla="*/ 40 h 42"/>
                  <a:gd name="T10" fmla="*/ 2 w 24"/>
                  <a:gd name="T11" fmla="*/ 41 h 42"/>
                  <a:gd name="T12" fmla="*/ 2 w 24"/>
                  <a:gd name="T13" fmla="*/ 42 h 42"/>
                  <a:gd name="T14" fmla="*/ 4 w 24"/>
                  <a:gd name="T15" fmla="*/ 41 h 42"/>
                  <a:gd name="T16" fmla="*/ 24 w 24"/>
                  <a:gd name="T17" fmla="*/ 9 h 42"/>
                  <a:gd name="T18" fmla="*/ 24 w 24"/>
                  <a:gd name="T19" fmla="*/ 7 h 42"/>
                  <a:gd name="T20" fmla="*/ 23 w 24"/>
                  <a:gd name="T21"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42">
                    <a:moveTo>
                      <a:pt x="23" y="6"/>
                    </a:moveTo>
                    <a:cubicBezTo>
                      <a:pt x="3" y="0"/>
                      <a:pt x="3" y="0"/>
                      <a:pt x="3" y="0"/>
                    </a:cubicBezTo>
                    <a:cubicBezTo>
                      <a:pt x="2" y="0"/>
                      <a:pt x="1" y="0"/>
                      <a:pt x="1" y="0"/>
                    </a:cubicBezTo>
                    <a:cubicBezTo>
                      <a:pt x="0" y="1"/>
                      <a:pt x="0" y="1"/>
                      <a:pt x="0" y="2"/>
                    </a:cubicBezTo>
                    <a:cubicBezTo>
                      <a:pt x="0" y="40"/>
                      <a:pt x="0" y="40"/>
                      <a:pt x="0" y="40"/>
                    </a:cubicBezTo>
                    <a:cubicBezTo>
                      <a:pt x="0" y="40"/>
                      <a:pt x="1" y="41"/>
                      <a:pt x="2" y="41"/>
                    </a:cubicBezTo>
                    <a:cubicBezTo>
                      <a:pt x="2" y="42"/>
                      <a:pt x="2" y="42"/>
                      <a:pt x="2" y="42"/>
                    </a:cubicBezTo>
                    <a:cubicBezTo>
                      <a:pt x="3" y="42"/>
                      <a:pt x="3" y="41"/>
                      <a:pt x="4" y="41"/>
                    </a:cubicBezTo>
                    <a:cubicBezTo>
                      <a:pt x="24" y="9"/>
                      <a:pt x="24" y="9"/>
                      <a:pt x="24" y="9"/>
                    </a:cubicBezTo>
                    <a:cubicBezTo>
                      <a:pt x="24" y="9"/>
                      <a:pt x="24" y="8"/>
                      <a:pt x="24" y="7"/>
                    </a:cubicBezTo>
                    <a:cubicBezTo>
                      <a:pt x="24" y="7"/>
                      <a:pt x="23" y="6"/>
                      <a:pt x="23" y="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cxnSp>
        <p:nvCxnSpPr>
          <p:cNvPr id="4" name="直接连接符 3"/>
          <p:cNvCxnSpPr/>
          <p:nvPr/>
        </p:nvCxnSpPr>
        <p:spPr>
          <a:xfrm>
            <a:off x="5760130" y="2984038"/>
            <a:ext cx="371680" cy="285052"/>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92" name="直接连接符 191"/>
          <p:cNvCxnSpPr/>
          <p:nvPr/>
        </p:nvCxnSpPr>
        <p:spPr>
          <a:xfrm flipV="1">
            <a:off x="5760130" y="4441695"/>
            <a:ext cx="371680" cy="285052"/>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flipH="1">
            <a:off x="7574008" y="2984038"/>
            <a:ext cx="371680" cy="285052"/>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94" name="直接连接符 193"/>
          <p:cNvCxnSpPr/>
          <p:nvPr/>
        </p:nvCxnSpPr>
        <p:spPr>
          <a:xfrm flipH="1" flipV="1">
            <a:off x="7574008" y="4441695"/>
            <a:ext cx="371680" cy="285052"/>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p:nvPr/>
        </p:nvCxnSpPr>
        <p:spPr>
          <a:xfrm flipH="1">
            <a:off x="7737389" y="3893142"/>
            <a:ext cx="376989"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flipH="1">
            <a:off x="5664354" y="3893141"/>
            <a:ext cx="327987"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9" name="Rectangle 50"/>
          <p:cNvSpPr/>
          <p:nvPr/>
        </p:nvSpPr>
        <p:spPr>
          <a:xfrm>
            <a:off x="3307368" y="2481092"/>
            <a:ext cx="1579887" cy="553998"/>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200" name="Rectangle 50"/>
          <p:cNvSpPr/>
          <p:nvPr/>
        </p:nvSpPr>
        <p:spPr>
          <a:xfrm>
            <a:off x="3307368" y="3543879"/>
            <a:ext cx="1579887" cy="553998"/>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201" name="Rectangle 50"/>
          <p:cNvSpPr/>
          <p:nvPr/>
        </p:nvSpPr>
        <p:spPr>
          <a:xfrm>
            <a:off x="3307368" y="4606666"/>
            <a:ext cx="1579887" cy="553998"/>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202" name="Rectangle 50"/>
          <p:cNvSpPr/>
          <p:nvPr/>
        </p:nvSpPr>
        <p:spPr>
          <a:xfrm>
            <a:off x="8705329" y="2481092"/>
            <a:ext cx="1579887" cy="553998"/>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203" name="Rectangle 50"/>
          <p:cNvSpPr/>
          <p:nvPr/>
        </p:nvSpPr>
        <p:spPr>
          <a:xfrm>
            <a:off x="8705329" y="3543879"/>
            <a:ext cx="1579887" cy="553998"/>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204" name="Rectangle 50"/>
          <p:cNvSpPr/>
          <p:nvPr/>
        </p:nvSpPr>
        <p:spPr>
          <a:xfrm>
            <a:off x="8705329" y="4606666"/>
            <a:ext cx="1579887" cy="553998"/>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205" name="íśliḍe"/>
          <p:cNvSpPr txBox="1">
            <a:spLocks/>
          </p:cNvSpPr>
          <p:nvPr/>
        </p:nvSpPr>
        <p:spPr bwMode="auto">
          <a:xfrm>
            <a:off x="6189199" y="2319444"/>
            <a:ext cx="1309670" cy="511553"/>
          </a:xfrm>
          <a:prstGeom prst="rect">
            <a:avLst/>
          </a:prstGeom>
          <a:noFill/>
          <a:extLst/>
        </p:spPr>
        <p:txBody>
          <a:bodyPr wrap="none" lIns="0" tIns="0" rIns="0" bIns="0" anchor="ctr" anchorCtr="0">
            <a:noAutofit/>
          </a:bodyPr>
          <a:lstStyle>
            <a:defPPr>
              <a:defRPr lang="zh-CN"/>
            </a:defPPr>
            <a:lvl1pPr algn="ctr">
              <a:defRPr sz="1200" b="1">
                <a:solidFill>
                  <a:schemeClr val="accent1">
                    <a:lumMod val="100000"/>
                  </a:schemeClr>
                </a:solidFill>
                <a:effectLst/>
                <a:latin typeface="+mn-ea"/>
              </a:defRPr>
            </a:lvl1pPr>
          </a:lstStyle>
          <a:p>
            <a:r>
              <a:rPr lang="zh-CN" altLang="en-US" sz="2400" b="0" dirty="0" smtClean="0">
                <a:solidFill>
                  <a:schemeClr val="accent2"/>
                </a:solidFill>
                <a:latin typeface="+mj-ea"/>
                <a:ea typeface="+mj-ea"/>
              </a:rPr>
              <a:t>研究方法</a:t>
            </a:r>
            <a:endParaRPr lang="zh-CN" altLang="en-US" sz="2400" b="0" dirty="0">
              <a:solidFill>
                <a:schemeClr val="accent2"/>
              </a:solidFill>
              <a:latin typeface="+mj-ea"/>
              <a:ea typeface="+mj-ea"/>
            </a:endParaRPr>
          </a:p>
        </p:txBody>
      </p:sp>
      <p:sp>
        <p:nvSpPr>
          <p:cNvPr id="206" name="文本框 205"/>
          <p:cNvSpPr txBox="1"/>
          <p:nvPr/>
        </p:nvSpPr>
        <p:spPr>
          <a:xfrm rot="16200000">
            <a:off x="2639192" y="3169445"/>
            <a:ext cx="223824" cy="123092"/>
          </a:xfrm>
          <a:prstGeom prst="triangle">
            <a:avLst/>
          </a:prstGeom>
          <a:solidFill>
            <a:schemeClr val="bg1"/>
          </a:solidFill>
        </p:spPr>
        <p:txBody>
          <a:bodyPr wrap="none" lIns="144000" tIns="36000" rIns="144000" bIns="36000" rtlCol="0" anchor="ctr">
            <a:noAutofit/>
          </a:bodyPr>
          <a:lstStyle/>
          <a:p>
            <a:endParaRPr lang="zh-CN" altLang="en-US" sz="1100" dirty="0">
              <a:solidFill>
                <a:schemeClr val="accent1"/>
              </a:solidFill>
              <a:latin typeface="+mn-ea"/>
            </a:endParaRPr>
          </a:p>
        </p:txBody>
      </p:sp>
    </p:spTree>
    <p:extLst>
      <p:ext uri="{BB962C8B-B14F-4D97-AF65-F5344CB8AC3E}">
        <p14:creationId xmlns:p14="http://schemas.microsoft.com/office/powerpoint/2010/main" val="857259567"/>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05"/>
                                        </p:tgtEl>
                                        <p:attrNameLst>
                                          <p:attrName>style.visibility</p:attrName>
                                        </p:attrNameLst>
                                      </p:cBhvr>
                                      <p:to>
                                        <p:strVal val="visible"/>
                                      </p:to>
                                    </p:set>
                                    <p:animEffect transition="in" filter="fade">
                                      <p:cBhvr>
                                        <p:cTn id="7" dur="1000"/>
                                        <p:tgtEl>
                                          <p:spTgt spid="205"/>
                                        </p:tgtEl>
                                      </p:cBhvr>
                                    </p:animEffect>
                                    <p:anim calcmode="lin" valueType="num">
                                      <p:cBhvr>
                                        <p:cTn id="8" dur="1000" fill="hold"/>
                                        <p:tgtEl>
                                          <p:spTgt spid="205"/>
                                        </p:tgtEl>
                                        <p:attrNameLst>
                                          <p:attrName>ppt_x</p:attrName>
                                        </p:attrNameLst>
                                      </p:cBhvr>
                                      <p:tavLst>
                                        <p:tav tm="0">
                                          <p:val>
                                            <p:strVal val="#ppt_x"/>
                                          </p:val>
                                        </p:tav>
                                        <p:tav tm="100000">
                                          <p:val>
                                            <p:strVal val="#ppt_x"/>
                                          </p:val>
                                        </p:tav>
                                      </p:tavLst>
                                    </p:anim>
                                    <p:anim calcmode="lin" valueType="num">
                                      <p:cBhvr>
                                        <p:cTn id="9" dur="1000" fill="hold"/>
                                        <p:tgtEl>
                                          <p:spTgt spid="205"/>
                                        </p:tgtEl>
                                        <p:attrNameLst>
                                          <p:attrName>ppt_y</p:attrName>
                                        </p:attrNameLst>
                                      </p:cBhvr>
                                      <p:tavLst>
                                        <p:tav tm="0">
                                          <p:val>
                                            <p:strVal val="#ppt_y-.1"/>
                                          </p:val>
                                        </p:tav>
                                        <p:tav tm="100000">
                                          <p:val>
                                            <p:strVal val="#ppt_y"/>
                                          </p:val>
                                        </p:tav>
                                      </p:tavLst>
                                    </p:anim>
                                  </p:childTnLst>
                                </p:cTn>
                              </p:par>
                              <p:par>
                                <p:cTn id="10" presetID="37"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900" decel="100000" fill="hold"/>
                                        <p:tgtEl>
                                          <p:spTgt spid="3"/>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16" fill="hold">
                            <p:stCondLst>
                              <p:cond delay="1000"/>
                            </p:stCondLst>
                            <p:childTnLst>
                              <p:par>
                                <p:cTn id="17" presetID="22" presetClass="entr" presetSubtype="2"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right)">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132"/>
                                        </p:tgtEl>
                                        <p:attrNameLst>
                                          <p:attrName>style.visibility</p:attrName>
                                        </p:attrNameLst>
                                      </p:cBhvr>
                                      <p:to>
                                        <p:strVal val="visible"/>
                                      </p:to>
                                    </p:set>
                                    <p:anim calcmode="lin" valueType="num">
                                      <p:cBhvr>
                                        <p:cTn id="22" dur="500" fill="hold"/>
                                        <p:tgtEl>
                                          <p:spTgt spid="132"/>
                                        </p:tgtEl>
                                        <p:attrNameLst>
                                          <p:attrName>ppt_w</p:attrName>
                                        </p:attrNameLst>
                                      </p:cBhvr>
                                      <p:tavLst>
                                        <p:tav tm="0">
                                          <p:val>
                                            <p:fltVal val="0"/>
                                          </p:val>
                                        </p:tav>
                                        <p:tav tm="100000">
                                          <p:val>
                                            <p:strVal val="#ppt_w"/>
                                          </p:val>
                                        </p:tav>
                                      </p:tavLst>
                                    </p:anim>
                                    <p:anim calcmode="lin" valueType="num">
                                      <p:cBhvr>
                                        <p:cTn id="23" dur="500" fill="hold"/>
                                        <p:tgtEl>
                                          <p:spTgt spid="132"/>
                                        </p:tgtEl>
                                        <p:attrNameLst>
                                          <p:attrName>ppt_h</p:attrName>
                                        </p:attrNameLst>
                                      </p:cBhvr>
                                      <p:tavLst>
                                        <p:tav tm="0">
                                          <p:val>
                                            <p:fltVal val="0"/>
                                          </p:val>
                                        </p:tav>
                                        <p:tav tm="100000">
                                          <p:val>
                                            <p:strVal val="#ppt_h"/>
                                          </p:val>
                                        </p:tav>
                                      </p:tavLst>
                                    </p:anim>
                                    <p:animEffect transition="in" filter="fade">
                                      <p:cBhvr>
                                        <p:cTn id="24" dur="500"/>
                                        <p:tgtEl>
                                          <p:spTgt spid="132"/>
                                        </p:tgtEl>
                                      </p:cBhvr>
                                    </p:animEffect>
                                  </p:childTnLst>
                                </p:cTn>
                              </p:par>
                              <p:par>
                                <p:cTn id="25" presetID="50" presetClass="entr" presetSubtype="0" decel="100000" fill="hold" grpId="0" nodeType="withEffect">
                                  <p:stCondLst>
                                    <p:cond delay="0"/>
                                  </p:stCondLst>
                                  <p:childTnLst>
                                    <p:set>
                                      <p:cBhvr>
                                        <p:cTn id="26" dur="1" fill="hold">
                                          <p:stCondLst>
                                            <p:cond delay="0"/>
                                          </p:stCondLst>
                                        </p:cTn>
                                        <p:tgtEl>
                                          <p:spTgt spid="199"/>
                                        </p:tgtEl>
                                        <p:attrNameLst>
                                          <p:attrName>style.visibility</p:attrName>
                                        </p:attrNameLst>
                                      </p:cBhvr>
                                      <p:to>
                                        <p:strVal val="visible"/>
                                      </p:to>
                                    </p:set>
                                    <p:anim calcmode="lin" valueType="num">
                                      <p:cBhvr>
                                        <p:cTn id="27" dur="1000" fill="hold"/>
                                        <p:tgtEl>
                                          <p:spTgt spid="199"/>
                                        </p:tgtEl>
                                        <p:attrNameLst>
                                          <p:attrName>ppt_w</p:attrName>
                                        </p:attrNameLst>
                                      </p:cBhvr>
                                      <p:tavLst>
                                        <p:tav tm="0">
                                          <p:val>
                                            <p:strVal val="#ppt_w+.3"/>
                                          </p:val>
                                        </p:tav>
                                        <p:tav tm="100000">
                                          <p:val>
                                            <p:strVal val="#ppt_w"/>
                                          </p:val>
                                        </p:tav>
                                      </p:tavLst>
                                    </p:anim>
                                    <p:anim calcmode="lin" valueType="num">
                                      <p:cBhvr>
                                        <p:cTn id="28" dur="1000" fill="hold"/>
                                        <p:tgtEl>
                                          <p:spTgt spid="199"/>
                                        </p:tgtEl>
                                        <p:attrNameLst>
                                          <p:attrName>ppt_h</p:attrName>
                                        </p:attrNameLst>
                                      </p:cBhvr>
                                      <p:tavLst>
                                        <p:tav tm="0">
                                          <p:val>
                                            <p:strVal val="#ppt_h"/>
                                          </p:val>
                                        </p:tav>
                                        <p:tav tm="100000">
                                          <p:val>
                                            <p:strVal val="#ppt_h"/>
                                          </p:val>
                                        </p:tav>
                                      </p:tavLst>
                                    </p:anim>
                                    <p:animEffect transition="in" filter="fade">
                                      <p:cBhvr>
                                        <p:cTn id="29" dur="1000"/>
                                        <p:tgtEl>
                                          <p:spTgt spid="199"/>
                                        </p:tgtEl>
                                      </p:cBhvr>
                                    </p:animEffect>
                                  </p:childTnLst>
                                </p:cTn>
                              </p:par>
                            </p:childTnLst>
                          </p:cTn>
                        </p:par>
                        <p:par>
                          <p:cTn id="30" fill="hold">
                            <p:stCondLst>
                              <p:cond delay="2000"/>
                            </p:stCondLst>
                            <p:childTnLst>
                              <p:par>
                                <p:cTn id="31" presetID="22" presetClass="entr" presetSubtype="8" fill="hold" nodeType="afterEffect">
                                  <p:stCondLst>
                                    <p:cond delay="0"/>
                                  </p:stCondLst>
                                  <p:childTnLst>
                                    <p:set>
                                      <p:cBhvr>
                                        <p:cTn id="32" dur="1" fill="hold">
                                          <p:stCondLst>
                                            <p:cond delay="0"/>
                                          </p:stCondLst>
                                        </p:cTn>
                                        <p:tgtEl>
                                          <p:spTgt spid="193"/>
                                        </p:tgtEl>
                                        <p:attrNameLst>
                                          <p:attrName>style.visibility</p:attrName>
                                        </p:attrNameLst>
                                      </p:cBhvr>
                                      <p:to>
                                        <p:strVal val="visible"/>
                                      </p:to>
                                    </p:set>
                                    <p:animEffect transition="in" filter="wipe(left)">
                                      <p:cBhvr>
                                        <p:cTn id="33" dur="500"/>
                                        <p:tgtEl>
                                          <p:spTgt spid="193"/>
                                        </p:tgtEl>
                                      </p:cBhvr>
                                    </p:animEffect>
                                  </p:childTnLst>
                                </p:cTn>
                              </p:par>
                              <p:par>
                                <p:cTn id="34" presetID="53" presetClass="entr" presetSubtype="16" fill="hold" nodeType="withEffect">
                                  <p:stCondLst>
                                    <p:cond delay="0"/>
                                  </p:stCondLst>
                                  <p:childTnLst>
                                    <p:set>
                                      <p:cBhvr>
                                        <p:cTn id="35" dur="1" fill="hold">
                                          <p:stCondLst>
                                            <p:cond delay="0"/>
                                          </p:stCondLst>
                                        </p:cTn>
                                        <p:tgtEl>
                                          <p:spTgt spid="129"/>
                                        </p:tgtEl>
                                        <p:attrNameLst>
                                          <p:attrName>style.visibility</p:attrName>
                                        </p:attrNameLst>
                                      </p:cBhvr>
                                      <p:to>
                                        <p:strVal val="visible"/>
                                      </p:to>
                                    </p:set>
                                    <p:anim calcmode="lin" valueType="num">
                                      <p:cBhvr>
                                        <p:cTn id="36" dur="500" fill="hold"/>
                                        <p:tgtEl>
                                          <p:spTgt spid="129"/>
                                        </p:tgtEl>
                                        <p:attrNameLst>
                                          <p:attrName>ppt_w</p:attrName>
                                        </p:attrNameLst>
                                      </p:cBhvr>
                                      <p:tavLst>
                                        <p:tav tm="0">
                                          <p:val>
                                            <p:fltVal val="0"/>
                                          </p:val>
                                        </p:tav>
                                        <p:tav tm="100000">
                                          <p:val>
                                            <p:strVal val="#ppt_w"/>
                                          </p:val>
                                        </p:tav>
                                      </p:tavLst>
                                    </p:anim>
                                    <p:anim calcmode="lin" valueType="num">
                                      <p:cBhvr>
                                        <p:cTn id="37" dur="500" fill="hold"/>
                                        <p:tgtEl>
                                          <p:spTgt spid="129"/>
                                        </p:tgtEl>
                                        <p:attrNameLst>
                                          <p:attrName>ppt_h</p:attrName>
                                        </p:attrNameLst>
                                      </p:cBhvr>
                                      <p:tavLst>
                                        <p:tav tm="0">
                                          <p:val>
                                            <p:fltVal val="0"/>
                                          </p:val>
                                        </p:tav>
                                        <p:tav tm="100000">
                                          <p:val>
                                            <p:strVal val="#ppt_h"/>
                                          </p:val>
                                        </p:tav>
                                      </p:tavLst>
                                    </p:anim>
                                    <p:animEffect transition="in" filter="fade">
                                      <p:cBhvr>
                                        <p:cTn id="38" dur="500"/>
                                        <p:tgtEl>
                                          <p:spTgt spid="129"/>
                                        </p:tgtEl>
                                      </p:cBhvr>
                                    </p:animEffect>
                                  </p:childTnLst>
                                </p:cTn>
                              </p:par>
                              <p:par>
                                <p:cTn id="39" presetID="50" presetClass="entr" presetSubtype="0" decel="100000" fill="hold" grpId="0" nodeType="withEffect">
                                  <p:stCondLst>
                                    <p:cond delay="0"/>
                                  </p:stCondLst>
                                  <p:childTnLst>
                                    <p:set>
                                      <p:cBhvr>
                                        <p:cTn id="40" dur="1" fill="hold">
                                          <p:stCondLst>
                                            <p:cond delay="0"/>
                                          </p:stCondLst>
                                        </p:cTn>
                                        <p:tgtEl>
                                          <p:spTgt spid="202"/>
                                        </p:tgtEl>
                                        <p:attrNameLst>
                                          <p:attrName>style.visibility</p:attrName>
                                        </p:attrNameLst>
                                      </p:cBhvr>
                                      <p:to>
                                        <p:strVal val="visible"/>
                                      </p:to>
                                    </p:set>
                                    <p:anim calcmode="lin" valueType="num">
                                      <p:cBhvr>
                                        <p:cTn id="41" dur="1000" fill="hold"/>
                                        <p:tgtEl>
                                          <p:spTgt spid="202"/>
                                        </p:tgtEl>
                                        <p:attrNameLst>
                                          <p:attrName>ppt_w</p:attrName>
                                        </p:attrNameLst>
                                      </p:cBhvr>
                                      <p:tavLst>
                                        <p:tav tm="0">
                                          <p:val>
                                            <p:strVal val="#ppt_w+.3"/>
                                          </p:val>
                                        </p:tav>
                                        <p:tav tm="100000">
                                          <p:val>
                                            <p:strVal val="#ppt_w"/>
                                          </p:val>
                                        </p:tav>
                                      </p:tavLst>
                                    </p:anim>
                                    <p:anim calcmode="lin" valueType="num">
                                      <p:cBhvr>
                                        <p:cTn id="42" dur="1000" fill="hold"/>
                                        <p:tgtEl>
                                          <p:spTgt spid="202"/>
                                        </p:tgtEl>
                                        <p:attrNameLst>
                                          <p:attrName>ppt_h</p:attrName>
                                        </p:attrNameLst>
                                      </p:cBhvr>
                                      <p:tavLst>
                                        <p:tav tm="0">
                                          <p:val>
                                            <p:strVal val="#ppt_h"/>
                                          </p:val>
                                        </p:tav>
                                        <p:tav tm="100000">
                                          <p:val>
                                            <p:strVal val="#ppt_h"/>
                                          </p:val>
                                        </p:tav>
                                      </p:tavLst>
                                    </p:anim>
                                    <p:animEffect transition="in" filter="fade">
                                      <p:cBhvr>
                                        <p:cTn id="43" dur="1000"/>
                                        <p:tgtEl>
                                          <p:spTgt spid="202"/>
                                        </p:tgtEl>
                                      </p:cBhvr>
                                    </p:animEffect>
                                  </p:childTnLst>
                                </p:cTn>
                              </p:par>
                            </p:childTnLst>
                          </p:cTn>
                        </p:par>
                        <p:par>
                          <p:cTn id="44" fill="hold">
                            <p:stCondLst>
                              <p:cond delay="3000"/>
                            </p:stCondLst>
                            <p:childTnLst>
                              <p:par>
                                <p:cTn id="45" presetID="22" presetClass="entr" presetSubtype="2" fill="hold" nodeType="afterEffect">
                                  <p:stCondLst>
                                    <p:cond delay="0"/>
                                  </p:stCondLst>
                                  <p:childTnLst>
                                    <p:set>
                                      <p:cBhvr>
                                        <p:cTn id="46" dur="1" fill="hold">
                                          <p:stCondLst>
                                            <p:cond delay="0"/>
                                          </p:stCondLst>
                                        </p:cTn>
                                        <p:tgtEl>
                                          <p:spTgt spid="196"/>
                                        </p:tgtEl>
                                        <p:attrNameLst>
                                          <p:attrName>style.visibility</p:attrName>
                                        </p:attrNameLst>
                                      </p:cBhvr>
                                      <p:to>
                                        <p:strVal val="visible"/>
                                      </p:to>
                                    </p:set>
                                    <p:animEffect transition="in" filter="wipe(right)">
                                      <p:cBhvr>
                                        <p:cTn id="47" dur="500"/>
                                        <p:tgtEl>
                                          <p:spTgt spid="196"/>
                                        </p:tgtEl>
                                      </p:cBhvr>
                                    </p:animEffect>
                                  </p:childTnLst>
                                </p:cTn>
                              </p:par>
                              <p:par>
                                <p:cTn id="48" presetID="53" presetClass="entr" presetSubtype="16" fill="hold" nodeType="withEffect">
                                  <p:stCondLst>
                                    <p:cond delay="0"/>
                                  </p:stCondLst>
                                  <p:childTnLst>
                                    <p:set>
                                      <p:cBhvr>
                                        <p:cTn id="49" dur="1" fill="hold">
                                          <p:stCondLst>
                                            <p:cond delay="0"/>
                                          </p:stCondLst>
                                        </p:cTn>
                                        <p:tgtEl>
                                          <p:spTgt spid="130"/>
                                        </p:tgtEl>
                                        <p:attrNameLst>
                                          <p:attrName>style.visibility</p:attrName>
                                        </p:attrNameLst>
                                      </p:cBhvr>
                                      <p:to>
                                        <p:strVal val="visible"/>
                                      </p:to>
                                    </p:set>
                                    <p:anim calcmode="lin" valueType="num">
                                      <p:cBhvr>
                                        <p:cTn id="50" dur="500" fill="hold"/>
                                        <p:tgtEl>
                                          <p:spTgt spid="130"/>
                                        </p:tgtEl>
                                        <p:attrNameLst>
                                          <p:attrName>ppt_w</p:attrName>
                                        </p:attrNameLst>
                                      </p:cBhvr>
                                      <p:tavLst>
                                        <p:tav tm="0">
                                          <p:val>
                                            <p:fltVal val="0"/>
                                          </p:val>
                                        </p:tav>
                                        <p:tav tm="100000">
                                          <p:val>
                                            <p:strVal val="#ppt_w"/>
                                          </p:val>
                                        </p:tav>
                                      </p:tavLst>
                                    </p:anim>
                                    <p:anim calcmode="lin" valueType="num">
                                      <p:cBhvr>
                                        <p:cTn id="51" dur="500" fill="hold"/>
                                        <p:tgtEl>
                                          <p:spTgt spid="130"/>
                                        </p:tgtEl>
                                        <p:attrNameLst>
                                          <p:attrName>ppt_h</p:attrName>
                                        </p:attrNameLst>
                                      </p:cBhvr>
                                      <p:tavLst>
                                        <p:tav tm="0">
                                          <p:val>
                                            <p:fltVal val="0"/>
                                          </p:val>
                                        </p:tav>
                                        <p:tav tm="100000">
                                          <p:val>
                                            <p:strVal val="#ppt_h"/>
                                          </p:val>
                                        </p:tav>
                                      </p:tavLst>
                                    </p:anim>
                                    <p:animEffect transition="in" filter="fade">
                                      <p:cBhvr>
                                        <p:cTn id="52" dur="500"/>
                                        <p:tgtEl>
                                          <p:spTgt spid="130"/>
                                        </p:tgtEl>
                                      </p:cBhvr>
                                    </p:animEffect>
                                  </p:childTnLst>
                                </p:cTn>
                              </p:par>
                              <p:par>
                                <p:cTn id="53" presetID="50" presetClass="entr" presetSubtype="0" decel="100000" fill="hold" grpId="0" nodeType="withEffect">
                                  <p:stCondLst>
                                    <p:cond delay="0"/>
                                  </p:stCondLst>
                                  <p:childTnLst>
                                    <p:set>
                                      <p:cBhvr>
                                        <p:cTn id="54" dur="1" fill="hold">
                                          <p:stCondLst>
                                            <p:cond delay="0"/>
                                          </p:stCondLst>
                                        </p:cTn>
                                        <p:tgtEl>
                                          <p:spTgt spid="200"/>
                                        </p:tgtEl>
                                        <p:attrNameLst>
                                          <p:attrName>style.visibility</p:attrName>
                                        </p:attrNameLst>
                                      </p:cBhvr>
                                      <p:to>
                                        <p:strVal val="visible"/>
                                      </p:to>
                                    </p:set>
                                    <p:anim calcmode="lin" valueType="num">
                                      <p:cBhvr>
                                        <p:cTn id="55" dur="1000" fill="hold"/>
                                        <p:tgtEl>
                                          <p:spTgt spid="200"/>
                                        </p:tgtEl>
                                        <p:attrNameLst>
                                          <p:attrName>ppt_w</p:attrName>
                                        </p:attrNameLst>
                                      </p:cBhvr>
                                      <p:tavLst>
                                        <p:tav tm="0">
                                          <p:val>
                                            <p:strVal val="#ppt_w+.3"/>
                                          </p:val>
                                        </p:tav>
                                        <p:tav tm="100000">
                                          <p:val>
                                            <p:strVal val="#ppt_w"/>
                                          </p:val>
                                        </p:tav>
                                      </p:tavLst>
                                    </p:anim>
                                    <p:anim calcmode="lin" valueType="num">
                                      <p:cBhvr>
                                        <p:cTn id="56" dur="1000" fill="hold"/>
                                        <p:tgtEl>
                                          <p:spTgt spid="200"/>
                                        </p:tgtEl>
                                        <p:attrNameLst>
                                          <p:attrName>ppt_h</p:attrName>
                                        </p:attrNameLst>
                                      </p:cBhvr>
                                      <p:tavLst>
                                        <p:tav tm="0">
                                          <p:val>
                                            <p:strVal val="#ppt_h"/>
                                          </p:val>
                                        </p:tav>
                                        <p:tav tm="100000">
                                          <p:val>
                                            <p:strVal val="#ppt_h"/>
                                          </p:val>
                                        </p:tav>
                                      </p:tavLst>
                                    </p:anim>
                                    <p:animEffect transition="in" filter="fade">
                                      <p:cBhvr>
                                        <p:cTn id="57" dur="1000"/>
                                        <p:tgtEl>
                                          <p:spTgt spid="200"/>
                                        </p:tgtEl>
                                      </p:cBhvr>
                                    </p:animEffect>
                                  </p:childTnLst>
                                </p:cTn>
                              </p:par>
                            </p:childTnLst>
                          </p:cTn>
                        </p:par>
                        <p:par>
                          <p:cTn id="58" fill="hold">
                            <p:stCondLst>
                              <p:cond delay="4000"/>
                            </p:stCondLst>
                            <p:childTnLst>
                              <p:par>
                                <p:cTn id="59" presetID="22" presetClass="entr" presetSubtype="8" fill="hold" nodeType="afterEffect">
                                  <p:stCondLst>
                                    <p:cond delay="0"/>
                                  </p:stCondLst>
                                  <p:childTnLst>
                                    <p:set>
                                      <p:cBhvr>
                                        <p:cTn id="60" dur="1" fill="hold">
                                          <p:stCondLst>
                                            <p:cond delay="0"/>
                                          </p:stCondLst>
                                        </p:cTn>
                                        <p:tgtEl>
                                          <p:spTgt spid="195"/>
                                        </p:tgtEl>
                                        <p:attrNameLst>
                                          <p:attrName>style.visibility</p:attrName>
                                        </p:attrNameLst>
                                      </p:cBhvr>
                                      <p:to>
                                        <p:strVal val="visible"/>
                                      </p:to>
                                    </p:set>
                                    <p:animEffect transition="in" filter="wipe(left)">
                                      <p:cBhvr>
                                        <p:cTn id="61" dur="500"/>
                                        <p:tgtEl>
                                          <p:spTgt spid="195"/>
                                        </p:tgtEl>
                                      </p:cBhvr>
                                    </p:animEffect>
                                  </p:childTnLst>
                                </p:cTn>
                              </p:par>
                              <p:par>
                                <p:cTn id="62" presetID="53" presetClass="entr" presetSubtype="16" fill="hold" nodeType="withEffect">
                                  <p:stCondLst>
                                    <p:cond delay="0"/>
                                  </p:stCondLst>
                                  <p:childTnLst>
                                    <p:set>
                                      <p:cBhvr>
                                        <p:cTn id="63" dur="1" fill="hold">
                                          <p:stCondLst>
                                            <p:cond delay="0"/>
                                          </p:stCondLst>
                                        </p:cTn>
                                        <p:tgtEl>
                                          <p:spTgt spid="135"/>
                                        </p:tgtEl>
                                        <p:attrNameLst>
                                          <p:attrName>style.visibility</p:attrName>
                                        </p:attrNameLst>
                                      </p:cBhvr>
                                      <p:to>
                                        <p:strVal val="visible"/>
                                      </p:to>
                                    </p:set>
                                    <p:anim calcmode="lin" valueType="num">
                                      <p:cBhvr>
                                        <p:cTn id="64" dur="500" fill="hold"/>
                                        <p:tgtEl>
                                          <p:spTgt spid="135"/>
                                        </p:tgtEl>
                                        <p:attrNameLst>
                                          <p:attrName>ppt_w</p:attrName>
                                        </p:attrNameLst>
                                      </p:cBhvr>
                                      <p:tavLst>
                                        <p:tav tm="0">
                                          <p:val>
                                            <p:fltVal val="0"/>
                                          </p:val>
                                        </p:tav>
                                        <p:tav tm="100000">
                                          <p:val>
                                            <p:strVal val="#ppt_w"/>
                                          </p:val>
                                        </p:tav>
                                      </p:tavLst>
                                    </p:anim>
                                    <p:anim calcmode="lin" valueType="num">
                                      <p:cBhvr>
                                        <p:cTn id="65" dur="500" fill="hold"/>
                                        <p:tgtEl>
                                          <p:spTgt spid="135"/>
                                        </p:tgtEl>
                                        <p:attrNameLst>
                                          <p:attrName>ppt_h</p:attrName>
                                        </p:attrNameLst>
                                      </p:cBhvr>
                                      <p:tavLst>
                                        <p:tav tm="0">
                                          <p:val>
                                            <p:fltVal val="0"/>
                                          </p:val>
                                        </p:tav>
                                        <p:tav tm="100000">
                                          <p:val>
                                            <p:strVal val="#ppt_h"/>
                                          </p:val>
                                        </p:tav>
                                      </p:tavLst>
                                    </p:anim>
                                    <p:animEffect transition="in" filter="fade">
                                      <p:cBhvr>
                                        <p:cTn id="66" dur="500"/>
                                        <p:tgtEl>
                                          <p:spTgt spid="135"/>
                                        </p:tgtEl>
                                      </p:cBhvr>
                                    </p:animEffect>
                                  </p:childTnLst>
                                </p:cTn>
                              </p:par>
                              <p:par>
                                <p:cTn id="67" presetID="50" presetClass="entr" presetSubtype="0" decel="100000" fill="hold" grpId="0" nodeType="withEffect">
                                  <p:stCondLst>
                                    <p:cond delay="0"/>
                                  </p:stCondLst>
                                  <p:childTnLst>
                                    <p:set>
                                      <p:cBhvr>
                                        <p:cTn id="68" dur="1" fill="hold">
                                          <p:stCondLst>
                                            <p:cond delay="0"/>
                                          </p:stCondLst>
                                        </p:cTn>
                                        <p:tgtEl>
                                          <p:spTgt spid="203"/>
                                        </p:tgtEl>
                                        <p:attrNameLst>
                                          <p:attrName>style.visibility</p:attrName>
                                        </p:attrNameLst>
                                      </p:cBhvr>
                                      <p:to>
                                        <p:strVal val="visible"/>
                                      </p:to>
                                    </p:set>
                                    <p:anim calcmode="lin" valueType="num">
                                      <p:cBhvr>
                                        <p:cTn id="69" dur="1000" fill="hold"/>
                                        <p:tgtEl>
                                          <p:spTgt spid="203"/>
                                        </p:tgtEl>
                                        <p:attrNameLst>
                                          <p:attrName>ppt_w</p:attrName>
                                        </p:attrNameLst>
                                      </p:cBhvr>
                                      <p:tavLst>
                                        <p:tav tm="0">
                                          <p:val>
                                            <p:strVal val="#ppt_w+.3"/>
                                          </p:val>
                                        </p:tav>
                                        <p:tav tm="100000">
                                          <p:val>
                                            <p:strVal val="#ppt_w"/>
                                          </p:val>
                                        </p:tav>
                                      </p:tavLst>
                                    </p:anim>
                                    <p:anim calcmode="lin" valueType="num">
                                      <p:cBhvr>
                                        <p:cTn id="70" dur="1000" fill="hold"/>
                                        <p:tgtEl>
                                          <p:spTgt spid="203"/>
                                        </p:tgtEl>
                                        <p:attrNameLst>
                                          <p:attrName>ppt_h</p:attrName>
                                        </p:attrNameLst>
                                      </p:cBhvr>
                                      <p:tavLst>
                                        <p:tav tm="0">
                                          <p:val>
                                            <p:strVal val="#ppt_h"/>
                                          </p:val>
                                        </p:tav>
                                        <p:tav tm="100000">
                                          <p:val>
                                            <p:strVal val="#ppt_h"/>
                                          </p:val>
                                        </p:tav>
                                      </p:tavLst>
                                    </p:anim>
                                    <p:animEffect transition="in" filter="fade">
                                      <p:cBhvr>
                                        <p:cTn id="71" dur="1000"/>
                                        <p:tgtEl>
                                          <p:spTgt spid="203"/>
                                        </p:tgtEl>
                                      </p:cBhvr>
                                    </p:animEffect>
                                  </p:childTnLst>
                                </p:cTn>
                              </p:par>
                            </p:childTnLst>
                          </p:cTn>
                        </p:par>
                        <p:par>
                          <p:cTn id="72" fill="hold">
                            <p:stCondLst>
                              <p:cond delay="5000"/>
                            </p:stCondLst>
                            <p:childTnLst>
                              <p:par>
                                <p:cTn id="73" presetID="22" presetClass="entr" presetSubtype="2" fill="hold" nodeType="afterEffect">
                                  <p:stCondLst>
                                    <p:cond delay="0"/>
                                  </p:stCondLst>
                                  <p:childTnLst>
                                    <p:set>
                                      <p:cBhvr>
                                        <p:cTn id="74" dur="1" fill="hold">
                                          <p:stCondLst>
                                            <p:cond delay="0"/>
                                          </p:stCondLst>
                                        </p:cTn>
                                        <p:tgtEl>
                                          <p:spTgt spid="192"/>
                                        </p:tgtEl>
                                        <p:attrNameLst>
                                          <p:attrName>style.visibility</p:attrName>
                                        </p:attrNameLst>
                                      </p:cBhvr>
                                      <p:to>
                                        <p:strVal val="visible"/>
                                      </p:to>
                                    </p:set>
                                    <p:animEffect transition="in" filter="wipe(right)">
                                      <p:cBhvr>
                                        <p:cTn id="75" dur="500"/>
                                        <p:tgtEl>
                                          <p:spTgt spid="192"/>
                                        </p:tgtEl>
                                      </p:cBhvr>
                                    </p:animEffect>
                                  </p:childTnLst>
                                </p:cTn>
                              </p:par>
                              <p:par>
                                <p:cTn id="76" presetID="53" presetClass="entr" presetSubtype="16" fill="hold" nodeType="withEffect">
                                  <p:stCondLst>
                                    <p:cond delay="0"/>
                                  </p:stCondLst>
                                  <p:childTnLst>
                                    <p:set>
                                      <p:cBhvr>
                                        <p:cTn id="77" dur="1" fill="hold">
                                          <p:stCondLst>
                                            <p:cond delay="0"/>
                                          </p:stCondLst>
                                        </p:cTn>
                                        <p:tgtEl>
                                          <p:spTgt spid="131"/>
                                        </p:tgtEl>
                                        <p:attrNameLst>
                                          <p:attrName>style.visibility</p:attrName>
                                        </p:attrNameLst>
                                      </p:cBhvr>
                                      <p:to>
                                        <p:strVal val="visible"/>
                                      </p:to>
                                    </p:set>
                                    <p:anim calcmode="lin" valueType="num">
                                      <p:cBhvr>
                                        <p:cTn id="78" dur="500" fill="hold"/>
                                        <p:tgtEl>
                                          <p:spTgt spid="131"/>
                                        </p:tgtEl>
                                        <p:attrNameLst>
                                          <p:attrName>ppt_w</p:attrName>
                                        </p:attrNameLst>
                                      </p:cBhvr>
                                      <p:tavLst>
                                        <p:tav tm="0">
                                          <p:val>
                                            <p:fltVal val="0"/>
                                          </p:val>
                                        </p:tav>
                                        <p:tav tm="100000">
                                          <p:val>
                                            <p:strVal val="#ppt_w"/>
                                          </p:val>
                                        </p:tav>
                                      </p:tavLst>
                                    </p:anim>
                                    <p:anim calcmode="lin" valueType="num">
                                      <p:cBhvr>
                                        <p:cTn id="79" dur="500" fill="hold"/>
                                        <p:tgtEl>
                                          <p:spTgt spid="131"/>
                                        </p:tgtEl>
                                        <p:attrNameLst>
                                          <p:attrName>ppt_h</p:attrName>
                                        </p:attrNameLst>
                                      </p:cBhvr>
                                      <p:tavLst>
                                        <p:tav tm="0">
                                          <p:val>
                                            <p:fltVal val="0"/>
                                          </p:val>
                                        </p:tav>
                                        <p:tav tm="100000">
                                          <p:val>
                                            <p:strVal val="#ppt_h"/>
                                          </p:val>
                                        </p:tav>
                                      </p:tavLst>
                                    </p:anim>
                                    <p:animEffect transition="in" filter="fade">
                                      <p:cBhvr>
                                        <p:cTn id="80" dur="500"/>
                                        <p:tgtEl>
                                          <p:spTgt spid="131"/>
                                        </p:tgtEl>
                                      </p:cBhvr>
                                    </p:animEffect>
                                  </p:childTnLst>
                                </p:cTn>
                              </p:par>
                              <p:par>
                                <p:cTn id="81" presetID="50" presetClass="entr" presetSubtype="0" decel="100000" fill="hold" grpId="0" nodeType="withEffect">
                                  <p:stCondLst>
                                    <p:cond delay="0"/>
                                  </p:stCondLst>
                                  <p:childTnLst>
                                    <p:set>
                                      <p:cBhvr>
                                        <p:cTn id="82" dur="1" fill="hold">
                                          <p:stCondLst>
                                            <p:cond delay="0"/>
                                          </p:stCondLst>
                                        </p:cTn>
                                        <p:tgtEl>
                                          <p:spTgt spid="201"/>
                                        </p:tgtEl>
                                        <p:attrNameLst>
                                          <p:attrName>style.visibility</p:attrName>
                                        </p:attrNameLst>
                                      </p:cBhvr>
                                      <p:to>
                                        <p:strVal val="visible"/>
                                      </p:to>
                                    </p:set>
                                    <p:anim calcmode="lin" valueType="num">
                                      <p:cBhvr>
                                        <p:cTn id="83" dur="1000" fill="hold"/>
                                        <p:tgtEl>
                                          <p:spTgt spid="201"/>
                                        </p:tgtEl>
                                        <p:attrNameLst>
                                          <p:attrName>ppt_w</p:attrName>
                                        </p:attrNameLst>
                                      </p:cBhvr>
                                      <p:tavLst>
                                        <p:tav tm="0">
                                          <p:val>
                                            <p:strVal val="#ppt_w+.3"/>
                                          </p:val>
                                        </p:tav>
                                        <p:tav tm="100000">
                                          <p:val>
                                            <p:strVal val="#ppt_w"/>
                                          </p:val>
                                        </p:tav>
                                      </p:tavLst>
                                    </p:anim>
                                    <p:anim calcmode="lin" valueType="num">
                                      <p:cBhvr>
                                        <p:cTn id="84" dur="1000" fill="hold"/>
                                        <p:tgtEl>
                                          <p:spTgt spid="201"/>
                                        </p:tgtEl>
                                        <p:attrNameLst>
                                          <p:attrName>ppt_h</p:attrName>
                                        </p:attrNameLst>
                                      </p:cBhvr>
                                      <p:tavLst>
                                        <p:tav tm="0">
                                          <p:val>
                                            <p:strVal val="#ppt_h"/>
                                          </p:val>
                                        </p:tav>
                                        <p:tav tm="100000">
                                          <p:val>
                                            <p:strVal val="#ppt_h"/>
                                          </p:val>
                                        </p:tav>
                                      </p:tavLst>
                                    </p:anim>
                                    <p:animEffect transition="in" filter="fade">
                                      <p:cBhvr>
                                        <p:cTn id="85" dur="1000"/>
                                        <p:tgtEl>
                                          <p:spTgt spid="201"/>
                                        </p:tgtEl>
                                      </p:cBhvr>
                                    </p:animEffect>
                                  </p:childTnLst>
                                </p:cTn>
                              </p:par>
                            </p:childTnLst>
                          </p:cTn>
                        </p:par>
                        <p:par>
                          <p:cTn id="86" fill="hold">
                            <p:stCondLst>
                              <p:cond delay="6000"/>
                            </p:stCondLst>
                            <p:childTnLst>
                              <p:par>
                                <p:cTn id="87" presetID="22" presetClass="entr" presetSubtype="8" fill="hold" nodeType="afterEffect">
                                  <p:stCondLst>
                                    <p:cond delay="0"/>
                                  </p:stCondLst>
                                  <p:childTnLst>
                                    <p:set>
                                      <p:cBhvr>
                                        <p:cTn id="88" dur="1" fill="hold">
                                          <p:stCondLst>
                                            <p:cond delay="0"/>
                                          </p:stCondLst>
                                        </p:cTn>
                                        <p:tgtEl>
                                          <p:spTgt spid="194"/>
                                        </p:tgtEl>
                                        <p:attrNameLst>
                                          <p:attrName>style.visibility</p:attrName>
                                        </p:attrNameLst>
                                      </p:cBhvr>
                                      <p:to>
                                        <p:strVal val="visible"/>
                                      </p:to>
                                    </p:set>
                                    <p:animEffect transition="in" filter="wipe(left)">
                                      <p:cBhvr>
                                        <p:cTn id="89" dur="500"/>
                                        <p:tgtEl>
                                          <p:spTgt spid="194"/>
                                        </p:tgtEl>
                                      </p:cBhvr>
                                    </p:animEffect>
                                  </p:childTnLst>
                                </p:cTn>
                              </p:par>
                              <p:par>
                                <p:cTn id="90" presetID="53" presetClass="entr" presetSubtype="16" fill="hold" nodeType="withEffect">
                                  <p:stCondLst>
                                    <p:cond delay="0"/>
                                  </p:stCondLst>
                                  <p:childTnLst>
                                    <p:set>
                                      <p:cBhvr>
                                        <p:cTn id="91" dur="1" fill="hold">
                                          <p:stCondLst>
                                            <p:cond delay="0"/>
                                          </p:stCondLst>
                                        </p:cTn>
                                        <p:tgtEl>
                                          <p:spTgt spid="134"/>
                                        </p:tgtEl>
                                        <p:attrNameLst>
                                          <p:attrName>style.visibility</p:attrName>
                                        </p:attrNameLst>
                                      </p:cBhvr>
                                      <p:to>
                                        <p:strVal val="visible"/>
                                      </p:to>
                                    </p:set>
                                    <p:anim calcmode="lin" valueType="num">
                                      <p:cBhvr>
                                        <p:cTn id="92" dur="500" fill="hold"/>
                                        <p:tgtEl>
                                          <p:spTgt spid="134"/>
                                        </p:tgtEl>
                                        <p:attrNameLst>
                                          <p:attrName>ppt_w</p:attrName>
                                        </p:attrNameLst>
                                      </p:cBhvr>
                                      <p:tavLst>
                                        <p:tav tm="0">
                                          <p:val>
                                            <p:fltVal val="0"/>
                                          </p:val>
                                        </p:tav>
                                        <p:tav tm="100000">
                                          <p:val>
                                            <p:strVal val="#ppt_w"/>
                                          </p:val>
                                        </p:tav>
                                      </p:tavLst>
                                    </p:anim>
                                    <p:anim calcmode="lin" valueType="num">
                                      <p:cBhvr>
                                        <p:cTn id="93" dur="500" fill="hold"/>
                                        <p:tgtEl>
                                          <p:spTgt spid="134"/>
                                        </p:tgtEl>
                                        <p:attrNameLst>
                                          <p:attrName>ppt_h</p:attrName>
                                        </p:attrNameLst>
                                      </p:cBhvr>
                                      <p:tavLst>
                                        <p:tav tm="0">
                                          <p:val>
                                            <p:fltVal val="0"/>
                                          </p:val>
                                        </p:tav>
                                        <p:tav tm="100000">
                                          <p:val>
                                            <p:strVal val="#ppt_h"/>
                                          </p:val>
                                        </p:tav>
                                      </p:tavLst>
                                    </p:anim>
                                    <p:animEffect transition="in" filter="fade">
                                      <p:cBhvr>
                                        <p:cTn id="94" dur="500"/>
                                        <p:tgtEl>
                                          <p:spTgt spid="134"/>
                                        </p:tgtEl>
                                      </p:cBhvr>
                                    </p:animEffect>
                                  </p:childTnLst>
                                </p:cTn>
                              </p:par>
                              <p:par>
                                <p:cTn id="95" presetID="50" presetClass="entr" presetSubtype="0" decel="100000" fill="hold" grpId="0" nodeType="withEffect">
                                  <p:stCondLst>
                                    <p:cond delay="0"/>
                                  </p:stCondLst>
                                  <p:childTnLst>
                                    <p:set>
                                      <p:cBhvr>
                                        <p:cTn id="96" dur="1" fill="hold">
                                          <p:stCondLst>
                                            <p:cond delay="0"/>
                                          </p:stCondLst>
                                        </p:cTn>
                                        <p:tgtEl>
                                          <p:spTgt spid="204"/>
                                        </p:tgtEl>
                                        <p:attrNameLst>
                                          <p:attrName>style.visibility</p:attrName>
                                        </p:attrNameLst>
                                      </p:cBhvr>
                                      <p:to>
                                        <p:strVal val="visible"/>
                                      </p:to>
                                    </p:set>
                                    <p:anim calcmode="lin" valueType="num">
                                      <p:cBhvr>
                                        <p:cTn id="97" dur="1000" fill="hold"/>
                                        <p:tgtEl>
                                          <p:spTgt spid="204"/>
                                        </p:tgtEl>
                                        <p:attrNameLst>
                                          <p:attrName>ppt_w</p:attrName>
                                        </p:attrNameLst>
                                      </p:cBhvr>
                                      <p:tavLst>
                                        <p:tav tm="0">
                                          <p:val>
                                            <p:strVal val="#ppt_w+.3"/>
                                          </p:val>
                                        </p:tav>
                                        <p:tav tm="100000">
                                          <p:val>
                                            <p:strVal val="#ppt_w"/>
                                          </p:val>
                                        </p:tav>
                                      </p:tavLst>
                                    </p:anim>
                                    <p:anim calcmode="lin" valueType="num">
                                      <p:cBhvr>
                                        <p:cTn id="98" dur="1000" fill="hold"/>
                                        <p:tgtEl>
                                          <p:spTgt spid="204"/>
                                        </p:tgtEl>
                                        <p:attrNameLst>
                                          <p:attrName>ppt_h</p:attrName>
                                        </p:attrNameLst>
                                      </p:cBhvr>
                                      <p:tavLst>
                                        <p:tav tm="0">
                                          <p:val>
                                            <p:strVal val="#ppt_h"/>
                                          </p:val>
                                        </p:tav>
                                        <p:tav tm="100000">
                                          <p:val>
                                            <p:strVal val="#ppt_h"/>
                                          </p:val>
                                        </p:tav>
                                      </p:tavLst>
                                    </p:anim>
                                    <p:animEffect transition="in" filter="fade">
                                      <p:cBhvr>
                                        <p:cTn id="99" dur="1000"/>
                                        <p:tgtEl>
                                          <p:spTgt spid="2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p:bldP spid="200" grpId="0"/>
      <p:bldP spid="201" grpId="0"/>
      <p:bldP spid="202" grpId="0"/>
      <p:bldP spid="203" grpId="0"/>
      <p:bldP spid="204" grpId="0"/>
      <p:bldP spid="20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 </a:t>
            </a:r>
            <a:r>
              <a:rPr lang="zh-CN" altLang="en-US" dirty="0" smtClean="0"/>
              <a:t>产生</a:t>
            </a:r>
            <a:r>
              <a:rPr lang="zh-CN" altLang="en-US" dirty="0"/>
              <a:t>与发展及特点和</a:t>
            </a:r>
            <a:r>
              <a:rPr lang="zh-CN" altLang="en-US" dirty="0" smtClean="0"/>
              <a:t>模式</a:t>
            </a:r>
            <a:endParaRPr lang="zh-CN" altLang="en-US" dirty="0"/>
          </a:p>
        </p:txBody>
      </p:sp>
      <p:sp>
        <p:nvSpPr>
          <p:cNvPr id="5" name="文本框 4"/>
          <p:cNvSpPr txBox="1"/>
          <p:nvPr/>
        </p:nvSpPr>
        <p:spPr>
          <a:xfrm>
            <a:off x="1516650" y="2996990"/>
            <a:ext cx="1296000" cy="468000"/>
          </a:xfrm>
          <a:prstGeom prst="rect">
            <a:avLst/>
          </a:prstGeom>
          <a:solidFill>
            <a:schemeClr val="accent4"/>
          </a:solidFill>
        </p:spPr>
        <p:txBody>
          <a:bodyPr wrap="none" lIns="144000" tIns="36000" rIns="144000" bIns="36000" rtlCol="0" anchor="ctr">
            <a:noAutofit/>
          </a:bodyPr>
          <a:lstStyle/>
          <a:p>
            <a:r>
              <a:rPr lang="zh-CN" altLang="en-US" sz="1100" dirty="0">
                <a:solidFill>
                  <a:schemeClr val="accent1"/>
                </a:solidFill>
                <a:latin typeface="+mn-ea"/>
              </a:rPr>
              <a:t>三、论文框架</a:t>
            </a:r>
          </a:p>
        </p:txBody>
      </p:sp>
      <p:sp>
        <p:nvSpPr>
          <p:cNvPr id="6" name="文本框 5"/>
          <p:cNvSpPr txBox="1"/>
          <p:nvPr/>
        </p:nvSpPr>
        <p:spPr>
          <a:xfrm rot="16200000">
            <a:off x="2639192" y="3169445"/>
            <a:ext cx="223824" cy="123092"/>
          </a:xfrm>
          <a:prstGeom prst="triangle">
            <a:avLst/>
          </a:prstGeom>
          <a:solidFill>
            <a:schemeClr val="bg1"/>
          </a:solidFill>
        </p:spPr>
        <p:txBody>
          <a:bodyPr wrap="none" lIns="144000" tIns="36000" rIns="144000" bIns="36000" rtlCol="0" anchor="ctr">
            <a:noAutofit/>
          </a:bodyPr>
          <a:lstStyle/>
          <a:p>
            <a:endParaRPr lang="zh-CN" altLang="en-US" sz="1100" dirty="0">
              <a:solidFill>
                <a:schemeClr val="accent1"/>
              </a:solidFill>
              <a:latin typeface="+mn-ea"/>
            </a:endParaRPr>
          </a:p>
        </p:txBody>
      </p:sp>
      <p:sp>
        <p:nvSpPr>
          <p:cNvPr id="7" name="MH_SubTitle_1"/>
          <p:cNvSpPr/>
          <p:nvPr>
            <p:custDataLst>
              <p:tags r:id="rId1"/>
            </p:custDataLst>
          </p:nvPr>
        </p:nvSpPr>
        <p:spPr>
          <a:xfrm>
            <a:off x="3554414" y="2507056"/>
            <a:ext cx="2600325" cy="511175"/>
          </a:xfrm>
          <a:custGeom>
            <a:avLst/>
            <a:gdLst>
              <a:gd name="connsiteX0" fmla="*/ 0 w 2286028"/>
              <a:gd name="connsiteY0" fmla="*/ 0 h 449944"/>
              <a:gd name="connsiteX1" fmla="*/ 2061028 w 2286028"/>
              <a:gd name="connsiteY1" fmla="*/ 0 h 449944"/>
              <a:gd name="connsiteX2" fmla="*/ 2286028 w 2286028"/>
              <a:gd name="connsiteY2" fmla="*/ 224972 h 449944"/>
              <a:gd name="connsiteX3" fmla="*/ 2061028 w 2286028"/>
              <a:gd name="connsiteY3" fmla="*/ 449944 h 449944"/>
              <a:gd name="connsiteX4" fmla="*/ 2061018 w 2286028"/>
              <a:gd name="connsiteY4" fmla="*/ 449943 h 449944"/>
              <a:gd name="connsiteX5" fmla="*/ 0 w 2286028"/>
              <a:gd name="connsiteY5" fmla="*/ 449943 h 44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86028" h="449944">
                <a:moveTo>
                  <a:pt x="0" y="0"/>
                </a:moveTo>
                <a:lnTo>
                  <a:pt x="2061028" y="0"/>
                </a:lnTo>
                <a:cubicBezTo>
                  <a:pt x="2185292" y="0"/>
                  <a:pt x="2286028" y="100723"/>
                  <a:pt x="2286028" y="224972"/>
                </a:cubicBezTo>
                <a:cubicBezTo>
                  <a:pt x="2286028" y="349221"/>
                  <a:pt x="2185292" y="449944"/>
                  <a:pt x="2061028" y="449944"/>
                </a:cubicBezTo>
                <a:lnTo>
                  <a:pt x="2061018" y="449943"/>
                </a:lnTo>
                <a:lnTo>
                  <a:pt x="0" y="44994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2000" dirty="0" smtClean="0">
                <a:solidFill>
                  <a:srgbClr val="FFFFFF"/>
                </a:solidFill>
              </a:rPr>
              <a:t>01</a:t>
            </a:r>
            <a:endParaRPr lang="zh-CN" altLang="en-US" sz="1200" dirty="0">
              <a:solidFill>
                <a:srgbClr val="FFFFFF"/>
              </a:solidFill>
            </a:endParaRPr>
          </a:p>
        </p:txBody>
      </p:sp>
      <p:sp>
        <p:nvSpPr>
          <p:cNvPr id="8" name="MH_Other_1"/>
          <p:cNvSpPr/>
          <p:nvPr>
            <p:custDataLst>
              <p:tags r:id="rId2"/>
            </p:custDataLst>
          </p:nvPr>
        </p:nvSpPr>
        <p:spPr>
          <a:xfrm>
            <a:off x="5673725" y="2546743"/>
            <a:ext cx="431800" cy="431800"/>
          </a:xfrm>
          <a:custGeom>
            <a:avLst/>
            <a:gdLst>
              <a:gd name="connsiteX0" fmla="*/ 162177 w 379914"/>
              <a:gd name="connsiteY0" fmla="*/ 97631 h 379866"/>
              <a:gd name="connsiteX1" fmla="*/ 219804 w 379914"/>
              <a:gd name="connsiteY1" fmla="*/ 189932 h 379866"/>
              <a:gd name="connsiteX2" fmla="*/ 162177 w 379914"/>
              <a:gd name="connsiteY2" fmla="*/ 282233 h 379866"/>
              <a:gd name="connsiteX3" fmla="*/ 198210 w 379914"/>
              <a:gd name="connsiteY3" fmla="*/ 282233 h 379866"/>
              <a:gd name="connsiteX4" fmla="*/ 255837 w 379914"/>
              <a:gd name="connsiteY4" fmla="*/ 189932 h 379866"/>
              <a:gd name="connsiteX5" fmla="*/ 198210 w 379914"/>
              <a:gd name="connsiteY5" fmla="*/ 97631 h 379866"/>
              <a:gd name="connsiteX6" fmla="*/ 189957 w 379914"/>
              <a:gd name="connsiteY6" fmla="*/ 0 h 379866"/>
              <a:gd name="connsiteX7" fmla="*/ 379914 w 379914"/>
              <a:gd name="connsiteY7" fmla="*/ 189933 h 379866"/>
              <a:gd name="connsiteX8" fmla="*/ 189957 w 379914"/>
              <a:gd name="connsiteY8" fmla="*/ 379866 h 379866"/>
              <a:gd name="connsiteX9" fmla="*/ 0 w 379914"/>
              <a:gd name="connsiteY9" fmla="*/ 189933 h 379866"/>
              <a:gd name="connsiteX10" fmla="*/ 189957 w 379914"/>
              <a:gd name="connsiteY10" fmla="*/ 0 h 37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9914" h="379866">
                <a:moveTo>
                  <a:pt x="162177" y="97631"/>
                </a:moveTo>
                <a:lnTo>
                  <a:pt x="219804" y="189932"/>
                </a:lnTo>
                <a:lnTo>
                  <a:pt x="162177" y="282233"/>
                </a:lnTo>
                <a:lnTo>
                  <a:pt x="198210" y="282233"/>
                </a:lnTo>
                <a:lnTo>
                  <a:pt x="255837" y="189932"/>
                </a:lnTo>
                <a:lnTo>
                  <a:pt x="198210" y="97631"/>
                </a:lnTo>
                <a:close/>
                <a:moveTo>
                  <a:pt x="189957" y="0"/>
                </a:moveTo>
                <a:cubicBezTo>
                  <a:pt x="294867" y="0"/>
                  <a:pt x="379914" y="85036"/>
                  <a:pt x="379914" y="189933"/>
                </a:cubicBezTo>
                <a:cubicBezTo>
                  <a:pt x="379914" y="294830"/>
                  <a:pt x="294867" y="379866"/>
                  <a:pt x="189957" y="379866"/>
                </a:cubicBezTo>
                <a:cubicBezTo>
                  <a:pt x="85047" y="379866"/>
                  <a:pt x="0" y="294830"/>
                  <a:pt x="0" y="189933"/>
                </a:cubicBezTo>
                <a:cubicBezTo>
                  <a:pt x="0" y="85036"/>
                  <a:pt x="85047" y="0"/>
                  <a:pt x="189957"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3600">
              <a:solidFill>
                <a:schemeClr val="accent1"/>
              </a:solidFill>
            </a:endParaRPr>
          </a:p>
        </p:txBody>
      </p:sp>
      <p:sp>
        <p:nvSpPr>
          <p:cNvPr id="9" name="MH_Text_1"/>
          <p:cNvSpPr>
            <a:spLocks noChangeArrowheads="1"/>
          </p:cNvSpPr>
          <p:nvPr>
            <p:custDataLst>
              <p:tags r:id="rId3"/>
            </p:custDataLst>
          </p:nvPr>
        </p:nvSpPr>
        <p:spPr bwMode="auto">
          <a:xfrm>
            <a:off x="6171476" y="2487551"/>
            <a:ext cx="3614737" cy="438453"/>
          </a:xfrm>
          <a:prstGeom prst="rect">
            <a:avLst/>
          </a:prstGeom>
        </p:spPr>
        <p:txBody>
          <a:bodyPr wrap="square">
            <a:spAutoFit/>
          </a:bodyPr>
          <a:lstStyle/>
          <a:p>
            <a:pPr algn="just">
              <a:lnSpc>
                <a:spcPct val="150000"/>
              </a:lnSpc>
            </a:pPr>
            <a:r>
              <a:rPr lang="zh-CN" altLang="en-US" dirty="0">
                <a:solidFill>
                  <a:schemeClr val="accent1"/>
                </a:solidFill>
                <a:latin typeface="+mj-ea"/>
                <a:ea typeface="+mj-ea"/>
              </a:rPr>
              <a:t>研究课题的内涵、特点</a:t>
            </a:r>
          </a:p>
        </p:txBody>
      </p:sp>
      <p:sp>
        <p:nvSpPr>
          <p:cNvPr id="10" name="MH_SubTitle_2"/>
          <p:cNvSpPr/>
          <p:nvPr>
            <p:custDataLst>
              <p:tags r:id="rId4"/>
            </p:custDataLst>
          </p:nvPr>
        </p:nvSpPr>
        <p:spPr>
          <a:xfrm>
            <a:off x="3554414" y="3497460"/>
            <a:ext cx="2600325" cy="511175"/>
          </a:xfrm>
          <a:custGeom>
            <a:avLst/>
            <a:gdLst>
              <a:gd name="connsiteX0" fmla="*/ 0 w 2286028"/>
              <a:gd name="connsiteY0" fmla="*/ 0 h 449944"/>
              <a:gd name="connsiteX1" fmla="*/ 2061028 w 2286028"/>
              <a:gd name="connsiteY1" fmla="*/ 0 h 449944"/>
              <a:gd name="connsiteX2" fmla="*/ 2286028 w 2286028"/>
              <a:gd name="connsiteY2" fmla="*/ 224972 h 449944"/>
              <a:gd name="connsiteX3" fmla="*/ 2061028 w 2286028"/>
              <a:gd name="connsiteY3" fmla="*/ 449944 h 449944"/>
              <a:gd name="connsiteX4" fmla="*/ 2061018 w 2286028"/>
              <a:gd name="connsiteY4" fmla="*/ 449943 h 449944"/>
              <a:gd name="connsiteX5" fmla="*/ 0 w 2286028"/>
              <a:gd name="connsiteY5" fmla="*/ 449943 h 44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86028" h="449944">
                <a:moveTo>
                  <a:pt x="0" y="0"/>
                </a:moveTo>
                <a:lnTo>
                  <a:pt x="2061028" y="0"/>
                </a:lnTo>
                <a:cubicBezTo>
                  <a:pt x="2185292" y="0"/>
                  <a:pt x="2286028" y="100723"/>
                  <a:pt x="2286028" y="224972"/>
                </a:cubicBezTo>
                <a:cubicBezTo>
                  <a:pt x="2286028" y="349221"/>
                  <a:pt x="2185292" y="449944"/>
                  <a:pt x="2061028" y="449944"/>
                </a:cubicBezTo>
                <a:lnTo>
                  <a:pt x="2061018" y="449943"/>
                </a:lnTo>
                <a:lnTo>
                  <a:pt x="0" y="44994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2000" dirty="0" smtClean="0">
                <a:solidFill>
                  <a:srgbClr val="FFFFFF"/>
                </a:solidFill>
              </a:rPr>
              <a:t>02</a:t>
            </a:r>
            <a:endParaRPr lang="zh-CN" altLang="en-US" sz="1200" dirty="0">
              <a:solidFill>
                <a:srgbClr val="FFFFFF"/>
              </a:solidFill>
            </a:endParaRPr>
          </a:p>
        </p:txBody>
      </p:sp>
      <p:sp>
        <p:nvSpPr>
          <p:cNvPr id="11" name="MH_Other_2"/>
          <p:cNvSpPr/>
          <p:nvPr>
            <p:custDataLst>
              <p:tags r:id="rId5"/>
            </p:custDataLst>
          </p:nvPr>
        </p:nvSpPr>
        <p:spPr>
          <a:xfrm>
            <a:off x="5673725" y="3537146"/>
            <a:ext cx="431800" cy="431800"/>
          </a:xfrm>
          <a:custGeom>
            <a:avLst/>
            <a:gdLst>
              <a:gd name="connsiteX0" fmla="*/ 162177 w 379914"/>
              <a:gd name="connsiteY0" fmla="*/ 97631 h 379866"/>
              <a:gd name="connsiteX1" fmla="*/ 219804 w 379914"/>
              <a:gd name="connsiteY1" fmla="*/ 189932 h 379866"/>
              <a:gd name="connsiteX2" fmla="*/ 162177 w 379914"/>
              <a:gd name="connsiteY2" fmla="*/ 282233 h 379866"/>
              <a:gd name="connsiteX3" fmla="*/ 198210 w 379914"/>
              <a:gd name="connsiteY3" fmla="*/ 282233 h 379866"/>
              <a:gd name="connsiteX4" fmla="*/ 255837 w 379914"/>
              <a:gd name="connsiteY4" fmla="*/ 189932 h 379866"/>
              <a:gd name="connsiteX5" fmla="*/ 198210 w 379914"/>
              <a:gd name="connsiteY5" fmla="*/ 97631 h 379866"/>
              <a:gd name="connsiteX6" fmla="*/ 189957 w 379914"/>
              <a:gd name="connsiteY6" fmla="*/ 0 h 379866"/>
              <a:gd name="connsiteX7" fmla="*/ 379914 w 379914"/>
              <a:gd name="connsiteY7" fmla="*/ 189933 h 379866"/>
              <a:gd name="connsiteX8" fmla="*/ 189957 w 379914"/>
              <a:gd name="connsiteY8" fmla="*/ 379866 h 379866"/>
              <a:gd name="connsiteX9" fmla="*/ 0 w 379914"/>
              <a:gd name="connsiteY9" fmla="*/ 189933 h 379866"/>
              <a:gd name="connsiteX10" fmla="*/ 189957 w 379914"/>
              <a:gd name="connsiteY10" fmla="*/ 0 h 37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9914" h="379866">
                <a:moveTo>
                  <a:pt x="162177" y="97631"/>
                </a:moveTo>
                <a:lnTo>
                  <a:pt x="219804" y="189932"/>
                </a:lnTo>
                <a:lnTo>
                  <a:pt x="162177" y="282233"/>
                </a:lnTo>
                <a:lnTo>
                  <a:pt x="198210" y="282233"/>
                </a:lnTo>
                <a:lnTo>
                  <a:pt x="255837" y="189932"/>
                </a:lnTo>
                <a:lnTo>
                  <a:pt x="198210" y="97631"/>
                </a:lnTo>
                <a:close/>
                <a:moveTo>
                  <a:pt x="189957" y="0"/>
                </a:moveTo>
                <a:cubicBezTo>
                  <a:pt x="294867" y="0"/>
                  <a:pt x="379914" y="85036"/>
                  <a:pt x="379914" y="189933"/>
                </a:cubicBezTo>
                <a:cubicBezTo>
                  <a:pt x="379914" y="294830"/>
                  <a:pt x="294867" y="379866"/>
                  <a:pt x="189957" y="379866"/>
                </a:cubicBezTo>
                <a:cubicBezTo>
                  <a:pt x="85047" y="379866"/>
                  <a:pt x="0" y="294830"/>
                  <a:pt x="0" y="189933"/>
                </a:cubicBezTo>
                <a:cubicBezTo>
                  <a:pt x="0" y="85036"/>
                  <a:pt x="85047" y="0"/>
                  <a:pt x="189957"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3600">
              <a:solidFill>
                <a:schemeClr val="accent1"/>
              </a:solidFill>
            </a:endParaRPr>
          </a:p>
        </p:txBody>
      </p:sp>
      <p:sp>
        <p:nvSpPr>
          <p:cNvPr id="12" name="MH_Text_2"/>
          <p:cNvSpPr>
            <a:spLocks noChangeArrowheads="1"/>
          </p:cNvSpPr>
          <p:nvPr>
            <p:custDataLst>
              <p:tags r:id="rId6"/>
            </p:custDataLst>
          </p:nvPr>
        </p:nvSpPr>
        <p:spPr bwMode="auto">
          <a:xfrm>
            <a:off x="6171476" y="3484617"/>
            <a:ext cx="3614737" cy="438453"/>
          </a:xfrm>
          <a:prstGeom prst="rect">
            <a:avLst/>
          </a:prstGeom>
        </p:spPr>
        <p:txBody>
          <a:bodyPr wrap="square">
            <a:spAutoFit/>
          </a:bodyPr>
          <a:lstStyle/>
          <a:p>
            <a:pPr algn="just">
              <a:lnSpc>
                <a:spcPct val="150000"/>
              </a:lnSpc>
            </a:pPr>
            <a:r>
              <a:rPr lang="zh-CN" altLang="en-US" dirty="0">
                <a:solidFill>
                  <a:schemeClr val="accent1"/>
                </a:solidFill>
                <a:latin typeface="+mj-ea"/>
                <a:ea typeface="+mj-ea"/>
              </a:rPr>
              <a:t>研究课题的产生与发展</a:t>
            </a:r>
          </a:p>
        </p:txBody>
      </p:sp>
      <p:sp>
        <p:nvSpPr>
          <p:cNvPr id="13" name="MH_SubTitle_3"/>
          <p:cNvSpPr/>
          <p:nvPr>
            <p:custDataLst>
              <p:tags r:id="rId7"/>
            </p:custDataLst>
          </p:nvPr>
        </p:nvSpPr>
        <p:spPr>
          <a:xfrm>
            <a:off x="3554414" y="4487864"/>
            <a:ext cx="2600325" cy="511175"/>
          </a:xfrm>
          <a:custGeom>
            <a:avLst/>
            <a:gdLst>
              <a:gd name="connsiteX0" fmla="*/ 0 w 2286028"/>
              <a:gd name="connsiteY0" fmla="*/ 0 h 449944"/>
              <a:gd name="connsiteX1" fmla="*/ 2061028 w 2286028"/>
              <a:gd name="connsiteY1" fmla="*/ 0 h 449944"/>
              <a:gd name="connsiteX2" fmla="*/ 2286028 w 2286028"/>
              <a:gd name="connsiteY2" fmla="*/ 224972 h 449944"/>
              <a:gd name="connsiteX3" fmla="*/ 2061028 w 2286028"/>
              <a:gd name="connsiteY3" fmla="*/ 449944 h 449944"/>
              <a:gd name="connsiteX4" fmla="*/ 2061018 w 2286028"/>
              <a:gd name="connsiteY4" fmla="*/ 449943 h 449944"/>
              <a:gd name="connsiteX5" fmla="*/ 0 w 2286028"/>
              <a:gd name="connsiteY5" fmla="*/ 449943 h 44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86028" h="449944">
                <a:moveTo>
                  <a:pt x="0" y="0"/>
                </a:moveTo>
                <a:lnTo>
                  <a:pt x="2061028" y="0"/>
                </a:lnTo>
                <a:cubicBezTo>
                  <a:pt x="2185292" y="0"/>
                  <a:pt x="2286028" y="100723"/>
                  <a:pt x="2286028" y="224972"/>
                </a:cubicBezTo>
                <a:cubicBezTo>
                  <a:pt x="2286028" y="349221"/>
                  <a:pt x="2185292" y="449944"/>
                  <a:pt x="2061028" y="449944"/>
                </a:cubicBezTo>
                <a:lnTo>
                  <a:pt x="2061018" y="449943"/>
                </a:lnTo>
                <a:lnTo>
                  <a:pt x="0" y="4499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2000" dirty="0" smtClean="0">
                <a:solidFill>
                  <a:srgbClr val="FFFFFF"/>
                </a:solidFill>
              </a:rPr>
              <a:t>03</a:t>
            </a:r>
            <a:endParaRPr lang="zh-CN" altLang="en-US" sz="1200" dirty="0">
              <a:solidFill>
                <a:srgbClr val="FFFFFF"/>
              </a:solidFill>
            </a:endParaRPr>
          </a:p>
        </p:txBody>
      </p:sp>
      <p:sp>
        <p:nvSpPr>
          <p:cNvPr id="14" name="MH_Other_3"/>
          <p:cNvSpPr/>
          <p:nvPr>
            <p:custDataLst>
              <p:tags r:id="rId8"/>
            </p:custDataLst>
          </p:nvPr>
        </p:nvSpPr>
        <p:spPr>
          <a:xfrm>
            <a:off x="5673725" y="4527550"/>
            <a:ext cx="431800" cy="431800"/>
          </a:xfrm>
          <a:custGeom>
            <a:avLst/>
            <a:gdLst>
              <a:gd name="connsiteX0" fmla="*/ 162177 w 379914"/>
              <a:gd name="connsiteY0" fmla="*/ 97631 h 379866"/>
              <a:gd name="connsiteX1" fmla="*/ 219804 w 379914"/>
              <a:gd name="connsiteY1" fmla="*/ 189932 h 379866"/>
              <a:gd name="connsiteX2" fmla="*/ 162177 w 379914"/>
              <a:gd name="connsiteY2" fmla="*/ 282233 h 379866"/>
              <a:gd name="connsiteX3" fmla="*/ 198210 w 379914"/>
              <a:gd name="connsiteY3" fmla="*/ 282233 h 379866"/>
              <a:gd name="connsiteX4" fmla="*/ 255837 w 379914"/>
              <a:gd name="connsiteY4" fmla="*/ 189932 h 379866"/>
              <a:gd name="connsiteX5" fmla="*/ 198210 w 379914"/>
              <a:gd name="connsiteY5" fmla="*/ 97631 h 379866"/>
              <a:gd name="connsiteX6" fmla="*/ 189957 w 379914"/>
              <a:gd name="connsiteY6" fmla="*/ 0 h 379866"/>
              <a:gd name="connsiteX7" fmla="*/ 379914 w 379914"/>
              <a:gd name="connsiteY7" fmla="*/ 189933 h 379866"/>
              <a:gd name="connsiteX8" fmla="*/ 189957 w 379914"/>
              <a:gd name="connsiteY8" fmla="*/ 379866 h 379866"/>
              <a:gd name="connsiteX9" fmla="*/ 0 w 379914"/>
              <a:gd name="connsiteY9" fmla="*/ 189933 h 379866"/>
              <a:gd name="connsiteX10" fmla="*/ 189957 w 379914"/>
              <a:gd name="connsiteY10" fmla="*/ 0 h 37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9914" h="379866">
                <a:moveTo>
                  <a:pt x="162177" y="97631"/>
                </a:moveTo>
                <a:lnTo>
                  <a:pt x="219804" y="189932"/>
                </a:lnTo>
                <a:lnTo>
                  <a:pt x="162177" y="282233"/>
                </a:lnTo>
                <a:lnTo>
                  <a:pt x="198210" y="282233"/>
                </a:lnTo>
                <a:lnTo>
                  <a:pt x="255837" y="189932"/>
                </a:lnTo>
                <a:lnTo>
                  <a:pt x="198210" y="97631"/>
                </a:lnTo>
                <a:close/>
                <a:moveTo>
                  <a:pt x="189957" y="0"/>
                </a:moveTo>
                <a:cubicBezTo>
                  <a:pt x="294867" y="0"/>
                  <a:pt x="379914" y="85036"/>
                  <a:pt x="379914" y="189933"/>
                </a:cubicBezTo>
                <a:cubicBezTo>
                  <a:pt x="379914" y="294830"/>
                  <a:pt x="294867" y="379866"/>
                  <a:pt x="189957" y="379866"/>
                </a:cubicBezTo>
                <a:cubicBezTo>
                  <a:pt x="85047" y="379866"/>
                  <a:pt x="0" y="294830"/>
                  <a:pt x="0" y="189933"/>
                </a:cubicBezTo>
                <a:cubicBezTo>
                  <a:pt x="0" y="85036"/>
                  <a:pt x="85047" y="0"/>
                  <a:pt x="189957"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3600">
              <a:solidFill>
                <a:schemeClr val="accent1"/>
              </a:solidFill>
            </a:endParaRPr>
          </a:p>
        </p:txBody>
      </p:sp>
      <p:sp>
        <p:nvSpPr>
          <p:cNvPr id="15" name="MH_Text_3"/>
          <p:cNvSpPr>
            <a:spLocks noChangeArrowheads="1"/>
          </p:cNvSpPr>
          <p:nvPr>
            <p:custDataLst>
              <p:tags r:id="rId9"/>
            </p:custDataLst>
          </p:nvPr>
        </p:nvSpPr>
        <p:spPr bwMode="auto">
          <a:xfrm>
            <a:off x="6171476" y="4481683"/>
            <a:ext cx="3614737" cy="438453"/>
          </a:xfrm>
          <a:prstGeom prst="rect">
            <a:avLst/>
          </a:prstGeom>
        </p:spPr>
        <p:txBody>
          <a:bodyPr wrap="square">
            <a:spAutoFit/>
          </a:bodyPr>
          <a:lstStyle/>
          <a:p>
            <a:pPr algn="just">
              <a:lnSpc>
                <a:spcPct val="150000"/>
              </a:lnSpc>
            </a:pPr>
            <a:r>
              <a:rPr lang="zh-CN" altLang="en-US" dirty="0">
                <a:solidFill>
                  <a:schemeClr val="accent1"/>
                </a:solidFill>
                <a:latin typeface="+mj-ea"/>
                <a:ea typeface="+mj-ea"/>
              </a:rPr>
              <a:t>研究课题的发展模式 </a:t>
            </a:r>
          </a:p>
        </p:txBody>
      </p:sp>
      <p:sp>
        <p:nvSpPr>
          <p:cNvPr id="16" name="MH_Title_1"/>
          <p:cNvSpPr/>
          <p:nvPr>
            <p:custDataLst>
              <p:tags r:id="rId10"/>
            </p:custDataLst>
          </p:nvPr>
        </p:nvSpPr>
        <p:spPr>
          <a:xfrm>
            <a:off x="3409950" y="2247899"/>
            <a:ext cx="713179" cy="3295651"/>
          </a:xfrm>
          <a:prstGeom prst="rect">
            <a:avLst/>
          </a:prstGeom>
          <a:solidFill>
            <a:srgbClr val="FFFFFF"/>
          </a:solidFill>
          <a:ln>
            <a:noFill/>
          </a:ln>
          <a:effectLst>
            <a:outerShdw blurRad="63500" sx="98000" sy="98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eaVert" lIns="0" tIns="0" rIns="0" bIns="0" anchor="ctr">
            <a:noAutofit/>
          </a:bodyPr>
          <a:lstStyle/>
          <a:p>
            <a:pPr algn="ctr">
              <a:defRPr/>
            </a:pPr>
            <a:r>
              <a:rPr lang="zh-CN" altLang="en-US" sz="1600" spc="100" dirty="0">
                <a:solidFill>
                  <a:srgbClr val="333333"/>
                </a:solidFill>
                <a:latin typeface="+mn-ea"/>
              </a:rPr>
              <a:t>产生与发展及特点和模式</a:t>
            </a:r>
            <a:endParaRPr lang="en-US" altLang="zh-CN" sz="1600" spc="100" dirty="0">
              <a:solidFill>
                <a:srgbClr val="333333"/>
              </a:solidFill>
              <a:latin typeface="+mn-ea"/>
            </a:endParaRPr>
          </a:p>
        </p:txBody>
      </p:sp>
      <p:sp>
        <p:nvSpPr>
          <p:cNvPr id="17" name="Rectangle 50"/>
          <p:cNvSpPr/>
          <p:nvPr/>
        </p:nvSpPr>
        <p:spPr>
          <a:xfrm>
            <a:off x="6171476" y="2905760"/>
            <a:ext cx="3859435" cy="553998"/>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添加内容文字添加内容文字添加内容文字</a:t>
            </a:r>
            <a:r>
              <a:rPr lang="zh-CN" altLang="en-US" sz="1000" dirty="0" smtClean="0">
                <a:solidFill>
                  <a:schemeClr val="accent1"/>
                </a:solidFill>
                <a:latin typeface="+mn-ea"/>
              </a:rPr>
              <a:t>。</a:t>
            </a:r>
            <a:endParaRPr lang="en-US" altLang="zh-CN" sz="1000" dirty="0">
              <a:solidFill>
                <a:schemeClr val="accent1"/>
              </a:solidFill>
              <a:latin typeface="+mn-ea"/>
            </a:endParaRPr>
          </a:p>
        </p:txBody>
      </p:sp>
      <p:sp>
        <p:nvSpPr>
          <p:cNvPr id="18" name="Rectangle 50"/>
          <p:cNvSpPr/>
          <p:nvPr/>
        </p:nvSpPr>
        <p:spPr>
          <a:xfrm>
            <a:off x="6171476" y="3896164"/>
            <a:ext cx="3859435" cy="553998"/>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添加内容文字添加内容文字添加内容文字</a:t>
            </a:r>
            <a:r>
              <a:rPr lang="zh-CN" altLang="en-US" sz="1000" dirty="0" smtClean="0">
                <a:solidFill>
                  <a:schemeClr val="accent1"/>
                </a:solidFill>
                <a:latin typeface="+mn-ea"/>
              </a:rPr>
              <a:t>添加</a:t>
            </a:r>
            <a:r>
              <a:rPr lang="zh-CN" altLang="en-US" sz="1000" dirty="0">
                <a:solidFill>
                  <a:schemeClr val="accent1"/>
                </a:solidFill>
                <a:latin typeface="+mn-ea"/>
              </a:rPr>
              <a:t>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19" name="Rectangle 50"/>
          <p:cNvSpPr/>
          <p:nvPr/>
        </p:nvSpPr>
        <p:spPr>
          <a:xfrm>
            <a:off x="6171476" y="4886568"/>
            <a:ext cx="3859435" cy="553998"/>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添加内容文字添加内容文字添加内容文字</a:t>
            </a:r>
            <a:r>
              <a:rPr lang="zh-CN" altLang="en-US" sz="1000" dirty="0" smtClean="0">
                <a:solidFill>
                  <a:schemeClr val="accent1"/>
                </a:solidFill>
                <a:latin typeface="+mn-ea"/>
              </a:rPr>
              <a:t>添加</a:t>
            </a:r>
            <a:r>
              <a:rPr lang="zh-CN" altLang="en-US" sz="1000" dirty="0">
                <a:solidFill>
                  <a:schemeClr val="accent1"/>
                </a:solidFill>
                <a:latin typeface="+mn-ea"/>
              </a:rPr>
              <a:t>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Tree>
    <p:extLst>
      <p:ext uri="{BB962C8B-B14F-4D97-AF65-F5344CB8AC3E}">
        <p14:creationId xmlns:p14="http://schemas.microsoft.com/office/powerpoint/2010/main" val="3067784536"/>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ppt_w/2"/>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ppt_w</p:attrName>
                                        </p:attrNameLst>
                                      </p:cBhvr>
                                      <p:tavLst>
                                        <p:tav tm="0">
                                          <p:val>
                                            <p:fltVal val="0"/>
                                          </p:val>
                                        </p:tav>
                                        <p:tav tm="100000">
                                          <p:val>
                                            <p:strVal val="#ppt_w"/>
                                          </p:val>
                                        </p:tav>
                                      </p:tavLst>
                                    </p:anim>
                                    <p:anim calcmode="lin" valueType="num">
                                      <p:cBhvr>
                                        <p:cTn id="10" dur="500" fill="hold"/>
                                        <p:tgtEl>
                                          <p:spTgt spid="16"/>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12" presetClass="entr" presetSubtype="8"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p:tgtEl>
                                          <p:spTgt spid="7"/>
                                        </p:tgtEl>
                                        <p:attrNameLst>
                                          <p:attrName>ppt_x</p:attrName>
                                        </p:attrNameLst>
                                      </p:cBhvr>
                                      <p:tavLst>
                                        <p:tav tm="0">
                                          <p:val>
                                            <p:strVal val="#ppt_x-#ppt_w*1.125000"/>
                                          </p:val>
                                        </p:tav>
                                        <p:tav tm="100000">
                                          <p:val>
                                            <p:strVal val="#ppt_x"/>
                                          </p:val>
                                        </p:tav>
                                      </p:tavLst>
                                    </p:anim>
                                    <p:animEffect transition="in" filter="wipe(right)">
                                      <p:cBhvr>
                                        <p:cTn id="15" dur="500"/>
                                        <p:tgtEl>
                                          <p:spTgt spid="7"/>
                                        </p:tgtEl>
                                      </p:cBhvr>
                                    </p:animEffect>
                                  </p:childTnLst>
                                </p:cTn>
                              </p:par>
                              <p:par>
                                <p:cTn id="16" presetID="53" presetClass="entr" presetSubtype="16" fill="hold" grpId="0" nodeType="withEffect">
                                  <p:stCondLst>
                                    <p:cond delay="250"/>
                                  </p:stCondLst>
                                  <p:childTnLst>
                                    <p:set>
                                      <p:cBhvr>
                                        <p:cTn id="17" dur="1" fill="hold">
                                          <p:stCondLst>
                                            <p:cond delay="0"/>
                                          </p:stCondLst>
                                        </p:cTn>
                                        <p:tgtEl>
                                          <p:spTgt spid="8"/>
                                        </p:tgtEl>
                                        <p:attrNameLst>
                                          <p:attrName>style.visibility</p:attrName>
                                        </p:attrNameLst>
                                      </p:cBhvr>
                                      <p:to>
                                        <p:strVal val="visible"/>
                                      </p:to>
                                    </p:set>
                                    <p:anim calcmode="lin" valueType="num">
                                      <p:cBhvr>
                                        <p:cTn id="18" dur="750" fill="hold"/>
                                        <p:tgtEl>
                                          <p:spTgt spid="8"/>
                                        </p:tgtEl>
                                        <p:attrNameLst>
                                          <p:attrName>ppt_w</p:attrName>
                                        </p:attrNameLst>
                                      </p:cBhvr>
                                      <p:tavLst>
                                        <p:tav tm="0">
                                          <p:val>
                                            <p:fltVal val="0"/>
                                          </p:val>
                                        </p:tav>
                                        <p:tav tm="100000">
                                          <p:val>
                                            <p:strVal val="#ppt_w"/>
                                          </p:val>
                                        </p:tav>
                                      </p:tavLst>
                                    </p:anim>
                                    <p:anim calcmode="lin" valueType="num">
                                      <p:cBhvr>
                                        <p:cTn id="19" dur="750" fill="hold"/>
                                        <p:tgtEl>
                                          <p:spTgt spid="8"/>
                                        </p:tgtEl>
                                        <p:attrNameLst>
                                          <p:attrName>ppt_h</p:attrName>
                                        </p:attrNameLst>
                                      </p:cBhvr>
                                      <p:tavLst>
                                        <p:tav tm="0">
                                          <p:val>
                                            <p:fltVal val="0"/>
                                          </p:val>
                                        </p:tav>
                                        <p:tav tm="100000">
                                          <p:val>
                                            <p:strVal val="#ppt_h"/>
                                          </p:val>
                                        </p:tav>
                                      </p:tavLst>
                                    </p:anim>
                                    <p:animEffect transition="in" filter="fade">
                                      <p:cBhvr>
                                        <p:cTn id="20" dur="750"/>
                                        <p:tgtEl>
                                          <p:spTgt spid="8"/>
                                        </p:tgtEl>
                                      </p:cBhvr>
                                    </p:animEffect>
                                  </p:childTnLst>
                                </p:cTn>
                              </p:par>
                              <p:par>
                                <p:cTn id="21" presetID="50" presetClass="entr" presetSubtype="0" decel="100000" fill="hold" grpId="0" nodeType="withEffect">
                                  <p:stCondLst>
                                    <p:cond delay="50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strVal val="#ppt_w+.3"/>
                                          </p:val>
                                        </p:tav>
                                        <p:tav tm="100000">
                                          <p:val>
                                            <p:strVal val="#ppt_w"/>
                                          </p:val>
                                        </p:tav>
                                      </p:tavLst>
                                    </p:anim>
                                    <p:anim calcmode="lin" valueType="num">
                                      <p:cBhvr>
                                        <p:cTn id="24" dur="1000" fill="hold"/>
                                        <p:tgtEl>
                                          <p:spTgt spid="9"/>
                                        </p:tgtEl>
                                        <p:attrNameLst>
                                          <p:attrName>ppt_h</p:attrName>
                                        </p:attrNameLst>
                                      </p:cBhvr>
                                      <p:tavLst>
                                        <p:tav tm="0">
                                          <p:val>
                                            <p:strVal val="#ppt_h"/>
                                          </p:val>
                                        </p:tav>
                                        <p:tav tm="100000">
                                          <p:val>
                                            <p:strVal val="#ppt_h"/>
                                          </p:val>
                                        </p:tav>
                                      </p:tavLst>
                                    </p:anim>
                                    <p:animEffect transition="in" filter="fade">
                                      <p:cBhvr>
                                        <p:cTn id="25" dur="1000"/>
                                        <p:tgtEl>
                                          <p:spTgt spid="9"/>
                                        </p:tgtEl>
                                      </p:cBhvr>
                                    </p:animEffect>
                                  </p:childTnLst>
                                </p:cTn>
                              </p:par>
                              <p:par>
                                <p:cTn id="26" presetID="50" presetClass="entr" presetSubtype="0" decel="100000" fill="hold" grpId="0" nodeType="withEffect">
                                  <p:stCondLst>
                                    <p:cond delay="1000"/>
                                  </p:stCondLst>
                                  <p:childTnLst>
                                    <p:set>
                                      <p:cBhvr>
                                        <p:cTn id="27" dur="1" fill="hold">
                                          <p:stCondLst>
                                            <p:cond delay="0"/>
                                          </p:stCondLst>
                                        </p:cTn>
                                        <p:tgtEl>
                                          <p:spTgt spid="17"/>
                                        </p:tgtEl>
                                        <p:attrNameLst>
                                          <p:attrName>style.visibility</p:attrName>
                                        </p:attrNameLst>
                                      </p:cBhvr>
                                      <p:to>
                                        <p:strVal val="visible"/>
                                      </p:to>
                                    </p:set>
                                    <p:anim calcmode="lin" valueType="num">
                                      <p:cBhvr>
                                        <p:cTn id="28" dur="1000" fill="hold"/>
                                        <p:tgtEl>
                                          <p:spTgt spid="17"/>
                                        </p:tgtEl>
                                        <p:attrNameLst>
                                          <p:attrName>ppt_w</p:attrName>
                                        </p:attrNameLst>
                                      </p:cBhvr>
                                      <p:tavLst>
                                        <p:tav tm="0">
                                          <p:val>
                                            <p:strVal val="#ppt_w+.3"/>
                                          </p:val>
                                        </p:tav>
                                        <p:tav tm="100000">
                                          <p:val>
                                            <p:strVal val="#ppt_w"/>
                                          </p:val>
                                        </p:tav>
                                      </p:tavLst>
                                    </p:anim>
                                    <p:anim calcmode="lin" valueType="num">
                                      <p:cBhvr>
                                        <p:cTn id="29" dur="1000" fill="hold"/>
                                        <p:tgtEl>
                                          <p:spTgt spid="17"/>
                                        </p:tgtEl>
                                        <p:attrNameLst>
                                          <p:attrName>ppt_h</p:attrName>
                                        </p:attrNameLst>
                                      </p:cBhvr>
                                      <p:tavLst>
                                        <p:tav tm="0">
                                          <p:val>
                                            <p:strVal val="#ppt_h"/>
                                          </p:val>
                                        </p:tav>
                                        <p:tav tm="100000">
                                          <p:val>
                                            <p:strVal val="#ppt_h"/>
                                          </p:val>
                                        </p:tav>
                                      </p:tavLst>
                                    </p:anim>
                                    <p:animEffect transition="in" filter="fade">
                                      <p:cBhvr>
                                        <p:cTn id="30" dur="1000"/>
                                        <p:tgtEl>
                                          <p:spTgt spid="17"/>
                                        </p:tgtEl>
                                      </p:cBhvr>
                                    </p:animEffect>
                                  </p:childTnLst>
                                </p:cTn>
                              </p:par>
                            </p:childTnLst>
                          </p:cTn>
                        </p:par>
                        <p:par>
                          <p:cTn id="31" fill="hold">
                            <p:stCondLst>
                              <p:cond delay="2500"/>
                            </p:stCondLst>
                            <p:childTnLst>
                              <p:par>
                                <p:cTn id="32" presetID="12" presetClass="entr" presetSubtype="8"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p:tgtEl>
                                          <p:spTgt spid="10"/>
                                        </p:tgtEl>
                                        <p:attrNameLst>
                                          <p:attrName>ppt_x</p:attrName>
                                        </p:attrNameLst>
                                      </p:cBhvr>
                                      <p:tavLst>
                                        <p:tav tm="0">
                                          <p:val>
                                            <p:strVal val="#ppt_x-#ppt_w*1.125000"/>
                                          </p:val>
                                        </p:tav>
                                        <p:tav tm="100000">
                                          <p:val>
                                            <p:strVal val="#ppt_x"/>
                                          </p:val>
                                        </p:tav>
                                      </p:tavLst>
                                    </p:anim>
                                    <p:animEffect transition="in" filter="wipe(right)">
                                      <p:cBhvr>
                                        <p:cTn id="35" dur="500"/>
                                        <p:tgtEl>
                                          <p:spTgt spid="10"/>
                                        </p:tgtEl>
                                      </p:cBhvr>
                                    </p:animEffect>
                                  </p:childTnLst>
                                </p:cTn>
                              </p:par>
                              <p:par>
                                <p:cTn id="36" presetID="53" presetClass="entr" presetSubtype="16" fill="hold" grpId="0" nodeType="withEffect">
                                  <p:stCondLst>
                                    <p:cond delay="250"/>
                                  </p:stCondLst>
                                  <p:childTnLst>
                                    <p:set>
                                      <p:cBhvr>
                                        <p:cTn id="37" dur="1" fill="hold">
                                          <p:stCondLst>
                                            <p:cond delay="0"/>
                                          </p:stCondLst>
                                        </p:cTn>
                                        <p:tgtEl>
                                          <p:spTgt spid="11"/>
                                        </p:tgtEl>
                                        <p:attrNameLst>
                                          <p:attrName>style.visibility</p:attrName>
                                        </p:attrNameLst>
                                      </p:cBhvr>
                                      <p:to>
                                        <p:strVal val="visible"/>
                                      </p:to>
                                    </p:set>
                                    <p:anim calcmode="lin" valueType="num">
                                      <p:cBhvr>
                                        <p:cTn id="38" dur="750" fill="hold"/>
                                        <p:tgtEl>
                                          <p:spTgt spid="11"/>
                                        </p:tgtEl>
                                        <p:attrNameLst>
                                          <p:attrName>ppt_w</p:attrName>
                                        </p:attrNameLst>
                                      </p:cBhvr>
                                      <p:tavLst>
                                        <p:tav tm="0">
                                          <p:val>
                                            <p:fltVal val="0"/>
                                          </p:val>
                                        </p:tav>
                                        <p:tav tm="100000">
                                          <p:val>
                                            <p:strVal val="#ppt_w"/>
                                          </p:val>
                                        </p:tav>
                                      </p:tavLst>
                                    </p:anim>
                                    <p:anim calcmode="lin" valueType="num">
                                      <p:cBhvr>
                                        <p:cTn id="39" dur="750" fill="hold"/>
                                        <p:tgtEl>
                                          <p:spTgt spid="11"/>
                                        </p:tgtEl>
                                        <p:attrNameLst>
                                          <p:attrName>ppt_h</p:attrName>
                                        </p:attrNameLst>
                                      </p:cBhvr>
                                      <p:tavLst>
                                        <p:tav tm="0">
                                          <p:val>
                                            <p:fltVal val="0"/>
                                          </p:val>
                                        </p:tav>
                                        <p:tav tm="100000">
                                          <p:val>
                                            <p:strVal val="#ppt_h"/>
                                          </p:val>
                                        </p:tav>
                                      </p:tavLst>
                                    </p:anim>
                                    <p:animEffect transition="in" filter="fade">
                                      <p:cBhvr>
                                        <p:cTn id="40" dur="750"/>
                                        <p:tgtEl>
                                          <p:spTgt spid="11"/>
                                        </p:tgtEl>
                                      </p:cBhvr>
                                    </p:animEffect>
                                  </p:childTnLst>
                                </p:cTn>
                              </p:par>
                              <p:par>
                                <p:cTn id="41" presetID="50" presetClass="entr" presetSubtype="0" decel="100000" fill="hold" grpId="0" nodeType="withEffect">
                                  <p:stCondLst>
                                    <p:cond delay="500"/>
                                  </p:stCondLst>
                                  <p:childTnLst>
                                    <p:set>
                                      <p:cBhvr>
                                        <p:cTn id="42" dur="1" fill="hold">
                                          <p:stCondLst>
                                            <p:cond delay="0"/>
                                          </p:stCondLst>
                                        </p:cTn>
                                        <p:tgtEl>
                                          <p:spTgt spid="12"/>
                                        </p:tgtEl>
                                        <p:attrNameLst>
                                          <p:attrName>style.visibility</p:attrName>
                                        </p:attrNameLst>
                                      </p:cBhvr>
                                      <p:to>
                                        <p:strVal val="visible"/>
                                      </p:to>
                                    </p:set>
                                    <p:anim calcmode="lin" valueType="num">
                                      <p:cBhvr>
                                        <p:cTn id="43" dur="1000" fill="hold"/>
                                        <p:tgtEl>
                                          <p:spTgt spid="12"/>
                                        </p:tgtEl>
                                        <p:attrNameLst>
                                          <p:attrName>ppt_w</p:attrName>
                                        </p:attrNameLst>
                                      </p:cBhvr>
                                      <p:tavLst>
                                        <p:tav tm="0">
                                          <p:val>
                                            <p:strVal val="#ppt_w+.3"/>
                                          </p:val>
                                        </p:tav>
                                        <p:tav tm="100000">
                                          <p:val>
                                            <p:strVal val="#ppt_w"/>
                                          </p:val>
                                        </p:tav>
                                      </p:tavLst>
                                    </p:anim>
                                    <p:anim calcmode="lin" valueType="num">
                                      <p:cBhvr>
                                        <p:cTn id="44" dur="1000" fill="hold"/>
                                        <p:tgtEl>
                                          <p:spTgt spid="12"/>
                                        </p:tgtEl>
                                        <p:attrNameLst>
                                          <p:attrName>ppt_h</p:attrName>
                                        </p:attrNameLst>
                                      </p:cBhvr>
                                      <p:tavLst>
                                        <p:tav tm="0">
                                          <p:val>
                                            <p:strVal val="#ppt_h"/>
                                          </p:val>
                                        </p:tav>
                                        <p:tav tm="100000">
                                          <p:val>
                                            <p:strVal val="#ppt_h"/>
                                          </p:val>
                                        </p:tav>
                                      </p:tavLst>
                                    </p:anim>
                                    <p:animEffect transition="in" filter="fade">
                                      <p:cBhvr>
                                        <p:cTn id="45" dur="1000"/>
                                        <p:tgtEl>
                                          <p:spTgt spid="12"/>
                                        </p:tgtEl>
                                      </p:cBhvr>
                                    </p:animEffect>
                                  </p:childTnLst>
                                </p:cTn>
                              </p:par>
                              <p:par>
                                <p:cTn id="46" presetID="50" presetClass="entr" presetSubtype="0" decel="100000" fill="hold" grpId="0" nodeType="withEffect">
                                  <p:stCondLst>
                                    <p:cond delay="1000"/>
                                  </p:stCondLst>
                                  <p:childTnLst>
                                    <p:set>
                                      <p:cBhvr>
                                        <p:cTn id="47" dur="1" fill="hold">
                                          <p:stCondLst>
                                            <p:cond delay="0"/>
                                          </p:stCondLst>
                                        </p:cTn>
                                        <p:tgtEl>
                                          <p:spTgt spid="18"/>
                                        </p:tgtEl>
                                        <p:attrNameLst>
                                          <p:attrName>style.visibility</p:attrName>
                                        </p:attrNameLst>
                                      </p:cBhvr>
                                      <p:to>
                                        <p:strVal val="visible"/>
                                      </p:to>
                                    </p:set>
                                    <p:anim calcmode="lin" valueType="num">
                                      <p:cBhvr>
                                        <p:cTn id="48" dur="1000" fill="hold"/>
                                        <p:tgtEl>
                                          <p:spTgt spid="18"/>
                                        </p:tgtEl>
                                        <p:attrNameLst>
                                          <p:attrName>ppt_w</p:attrName>
                                        </p:attrNameLst>
                                      </p:cBhvr>
                                      <p:tavLst>
                                        <p:tav tm="0">
                                          <p:val>
                                            <p:strVal val="#ppt_w+.3"/>
                                          </p:val>
                                        </p:tav>
                                        <p:tav tm="100000">
                                          <p:val>
                                            <p:strVal val="#ppt_w"/>
                                          </p:val>
                                        </p:tav>
                                      </p:tavLst>
                                    </p:anim>
                                    <p:anim calcmode="lin" valueType="num">
                                      <p:cBhvr>
                                        <p:cTn id="49" dur="1000" fill="hold"/>
                                        <p:tgtEl>
                                          <p:spTgt spid="18"/>
                                        </p:tgtEl>
                                        <p:attrNameLst>
                                          <p:attrName>ppt_h</p:attrName>
                                        </p:attrNameLst>
                                      </p:cBhvr>
                                      <p:tavLst>
                                        <p:tav tm="0">
                                          <p:val>
                                            <p:strVal val="#ppt_h"/>
                                          </p:val>
                                        </p:tav>
                                        <p:tav tm="100000">
                                          <p:val>
                                            <p:strVal val="#ppt_h"/>
                                          </p:val>
                                        </p:tav>
                                      </p:tavLst>
                                    </p:anim>
                                    <p:animEffect transition="in" filter="fade">
                                      <p:cBhvr>
                                        <p:cTn id="50" dur="1000"/>
                                        <p:tgtEl>
                                          <p:spTgt spid="18"/>
                                        </p:tgtEl>
                                      </p:cBhvr>
                                    </p:animEffect>
                                  </p:childTnLst>
                                </p:cTn>
                              </p:par>
                            </p:childTnLst>
                          </p:cTn>
                        </p:par>
                        <p:par>
                          <p:cTn id="51" fill="hold">
                            <p:stCondLst>
                              <p:cond delay="4500"/>
                            </p:stCondLst>
                            <p:childTnLst>
                              <p:par>
                                <p:cTn id="52" presetID="12" presetClass="entr" presetSubtype="8"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additive="base">
                                        <p:cTn id="54" dur="500"/>
                                        <p:tgtEl>
                                          <p:spTgt spid="13"/>
                                        </p:tgtEl>
                                        <p:attrNameLst>
                                          <p:attrName>ppt_x</p:attrName>
                                        </p:attrNameLst>
                                      </p:cBhvr>
                                      <p:tavLst>
                                        <p:tav tm="0">
                                          <p:val>
                                            <p:strVal val="#ppt_x-#ppt_w*1.125000"/>
                                          </p:val>
                                        </p:tav>
                                        <p:tav tm="100000">
                                          <p:val>
                                            <p:strVal val="#ppt_x"/>
                                          </p:val>
                                        </p:tav>
                                      </p:tavLst>
                                    </p:anim>
                                    <p:animEffect transition="in" filter="wipe(right)">
                                      <p:cBhvr>
                                        <p:cTn id="55" dur="500"/>
                                        <p:tgtEl>
                                          <p:spTgt spid="13"/>
                                        </p:tgtEl>
                                      </p:cBhvr>
                                    </p:animEffect>
                                  </p:childTnLst>
                                </p:cTn>
                              </p:par>
                              <p:par>
                                <p:cTn id="56" presetID="53" presetClass="entr" presetSubtype="16" fill="hold" grpId="0" nodeType="withEffect">
                                  <p:stCondLst>
                                    <p:cond delay="250"/>
                                  </p:stCondLst>
                                  <p:childTnLst>
                                    <p:set>
                                      <p:cBhvr>
                                        <p:cTn id="57" dur="1" fill="hold">
                                          <p:stCondLst>
                                            <p:cond delay="0"/>
                                          </p:stCondLst>
                                        </p:cTn>
                                        <p:tgtEl>
                                          <p:spTgt spid="14"/>
                                        </p:tgtEl>
                                        <p:attrNameLst>
                                          <p:attrName>style.visibility</p:attrName>
                                        </p:attrNameLst>
                                      </p:cBhvr>
                                      <p:to>
                                        <p:strVal val="visible"/>
                                      </p:to>
                                    </p:set>
                                    <p:anim calcmode="lin" valueType="num">
                                      <p:cBhvr>
                                        <p:cTn id="58" dur="750" fill="hold"/>
                                        <p:tgtEl>
                                          <p:spTgt spid="14"/>
                                        </p:tgtEl>
                                        <p:attrNameLst>
                                          <p:attrName>ppt_w</p:attrName>
                                        </p:attrNameLst>
                                      </p:cBhvr>
                                      <p:tavLst>
                                        <p:tav tm="0">
                                          <p:val>
                                            <p:fltVal val="0"/>
                                          </p:val>
                                        </p:tav>
                                        <p:tav tm="100000">
                                          <p:val>
                                            <p:strVal val="#ppt_w"/>
                                          </p:val>
                                        </p:tav>
                                      </p:tavLst>
                                    </p:anim>
                                    <p:anim calcmode="lin" valueType="num">
                                      <p:cBhvr>
                                        <p:cTn id="59" dur="750" fill="hold"/>
                                        <p:tgtEl>
                                          <p:spTgt spid="14"/>
                                        </p:tgtEl>
                                        <p:attrNameLst>
                                          <p:attrName>ppt_h</p:attrName>
                                        </p:attrNameLst>
                                      </p:cBhvr>
                                      <p:tavLst>
                                        <p:tav tm="0">
                                          <p:val>
                                            <p:fltVal val="0"/>
                                          </p:val>
                                        </p:tav>
                                        <p:tav tm="100000">
                                          <p:val>
                                            <p:strVal val="#ppt_h"/>
                                          </p:val>
                                        </p:tav>
                                      </p:tavLst>
                                    </p:anim>
                                    <p:animEffect transition="in" filter="fade">
                                      <p:cBhvr>
                                        <p:cTn id="60" dur="750"/>
                                        <p:tgtEl>
                                          <p:spTgt spid="14"/>
                                        </p:tgtEl>
                                      </p:cBhvr>
                                    </p:animEffect>
                                  </p:childTnLst>
                                </p:cTn>
                              </p:par>
                              <p:par>
                                <p:cTn id="61" presetID="50" presetClass="entr" presetSubtype="0" decel="100000" fill="hold" grpId="0" nodeType="withEffect">
                                  <p:stCondLst>
                                    <p:cond delay="500"/>
                                  </p:stCondLst>
                                  <p:childTnLst>
                                    <p:set>
                                      <p:cBhvr>
                                        <p:cTn id="62" dur="1" fill="hold">
                                          <p:stCondLst>
                                            <p:cond delay="0"/>
                                          </p:stCondLst>
                                        </p:cTn>
                                        <p:tgtEl>
                                          <p:spTgt spid="15"/>
                                        </p:tgtEl>
                                        <p:attrNameLst>
                                          <p:attrName>style.visibility</p:attrName>
                                        </p:attrNameLst>
                                      </p:cBhvr>
                                      <p:to>
                                        <p:strVal val="visible"/>
                                      </p:to>
                                    </p:set>
                                    <p:anim calcmode="lin" valueType="num">
                                      <p:cBhvr>
                                        <p:cTn id="63" dur="1000" fill="hold"/>
                                        <p:tgtEl>
                                          <p:spTgt spid="15"/>
                                        </p:tgtEl>
                                        <p:attrNameLst>
                                          <p:attrName>ppt_w</p:attrName>
                                        </p:attrNameLst>
                                      </p:cBhvr>
                                      <p:tavLst>
                                        <p:tav tm="0">
                                          <p:val>
                                            <p:strVal val="#ppt_w+.3"/>
                                          </p:val>
                                        </p:tav>
                                        <p:tav tm="100000">
                                          <p:val>
                                            <p:strVal val="#ppt_w"/>
                                          </p:val>
                                        </p:tav>
                                      </p:tavLst>
                                    </p:anim>
                                    <p:anim calcmode="lin" valueType="num">
                                      <p:cBhvr>
                                        <p:cTn id="64" dur="1000" fill="hold"/>
                                        <p:tgtEl>
                                          <p:spTgt spid="15"/>
                                        </p:tgtEl>
                                        <p:attrNameLst>
                                          <p:attrName>ppt_h</p:attrName>
                                        </p:attrNameLst>
                                      </p:cBhvr>
                                      <p:tavLst>
                                        <p:tav tm="0">
                                          <p:val>
                                            <p:strVal val="#ppt_h"/>
                                          </p:val>
                                        </p:tav>
                                        <p:tav tm="100000">
                                          <p:val>
                                            <p:strVal val="#ppt_h"/>
                                          </p:val>
                                        </p:tav>
                                      </p:tavLst>
                                    </p:anim>
                                    <p:animEffect transition="in" filter="fade">
                                      <p:cBhvr>
                                        <p:cTn id="65" dur="1000"/>
                                        <p:tgtEl>
                                          <p:spTgt spid="15"/>
                                        </p:tgtEl>
                                      </p:cBhvr>
                                    </p:animEffect>
                                  </p:childTnLst>
                                </p:cTn>
                              </p:par>
                              <p:par>
                                <p:cTn id="66" presetID="50" presetClass="entr" presetSubtype="0" decel="100000" fill="hold" grpId="0" nodeType="withEffect">
                                  <p:stCondLst>
                                    <p:cond delay="1000"/>
                                  </p:stCondLst>
                                  <p:childTnLst>
                                    <p:set>
                                      <p:cBhvr>
                                        <p:cTn id="67" dur="1" fill="hold">
                                          <p:stCondLst>
                                            <p:cond delay="0"/>
                                          </p:stCondLst>
                                        </p:cTn>
                                        <p:tgtEl>
                                          <p:spTgt spid="19"/>
                                        </p:tgtEl>
                                        <p:attrNameLst>
                                          <p:attrName>style.visibility</p:attrName>
                                        </p:attrNameLst>
                                      </p:cBhvr>
                                      <p:to>
                                        <p:strVal val="visible"/>
                                      </p:to>
                                    </p:set>
                                    <p:anim calcmode="lin" valueType="num">
                                      <p:cBhvr>
                                        <p:cTn id="68" dur="1000" fill="hold"/>
                                        <p:tgtEl>
                                          <p:spTgt spid="19"/>
                                        </p:tgtEl>
                                        <p:attrNameLst>
                                          <p:attrName>ppt_w</p:attrName>
                                        </p:attrNameLst>
                                      </p:cBhvr>
                                      <p:tavLst>
                                        <p:tav tm="0">
                                          <p:val>
                                            <p:strVal val="#ppt_w+.3"/>
                                          </p:val>
                                        </p:tav>
                                        <p:tav tm="100000">
                                          <p:val>
                                            <p:strVal val="#ppt_w"/>
                                          </p:val>
                                        </p:tav>
                                      </p:tavLst>
                                    </p:anim>
                                    <p:anim calcmode="lin" valueType="num">
                                      <p:cBhvr>
                                        <p:cTn id="69" dur="1000" fill="hold"/>
                                        <p:tgtEl>
                                          <p:spTgt spid="19"/>
                                        </p:tgtEl>
                                        <p:attrNameLst>
                                          <p:attrName>ppt_h</p:attrName>
                                        </p:attrNameLst>
                                      </p:cBhvr>
                                      <p:tavLst>
                                        <p:tav tm="0">
                                          <p:val>
                                            <p:strVal val="#ppt_h"/>
                                          </p:val>
                                        </p:tav>
                                        <p:tav tm="100000">
                                          <p:val>
                                            <p:strVal val="#ppt_h"/>
                                          </p:val>
                                        </p:tav>
                                      </p:tavLst>
                                    </p:anim>
                                    <p:animEffect transition="in" filter="fade">
                                      <p:cBhvr>
                                        <p:cTn id="70"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animBg="1"/>
      <p:bldP spid="11" grpId="0" animBg="1"/>
      <p:bldP spid="12" grpId="0"/>
      <p:bldP spid="13" grpId="0" animBg="1"/>
      <p:bldP spid="14" grpId="0" animBg="1"/>
      <p:bldP spid="15" grpId="0"/>
      <p:bldP spid="16" grpId="0" animBg="1"/>
      <p:bldP spid="17" grpId="0"/>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sym typeface="宋体" panose="02010600030101010101" pitchFamily="2" charset="-122"/>
              </a:rPr>
              <a:t>3. </a:t>
            </a:r>
            <a:r>
              <a:rPr lang="zh-CN" altLang="en-US" dirty="0" smtClean="0">
                <a:sym typeface="宋体" panose="02010600030101010101" pitchFamily="2" charset="-122"/>
              </a:rPr>
              <a:t>研究</a:t>
            </a:r>
            <a:r>
              <a:rPr lang="zh-CN" altLang="en-US" dirty="0">
                <a:sym typeface="宋体" panose="02010600030101010101" pitchFamily="2" charset="-122"/>
              </a:rPr>
              <a:t>课题</a:t>
            </a:r>
            <a:r>
              <a:rPr lang="zh-CN" altLang="en-US" dirty="0"/>
              <a:t>的发展状况分析</a:t>
            </a:r>
          </a:p>
        </p:txBody>
      </p:sp>
      <p:sp>
        <p:nvSpPr>
          <p:cNvPr id="5" name="文本框 4"/>
          <p:cNvSpPr txBox="1"/>
          <p:nvPr/>
        </p:nvSpPr>
        <p:spPr>
          <a:xfrm>
            <a:off x="1516650" y="2996990"/>
            <a:ext cx="1296000" cy="468000"/>
          </a:xfrm>
          <a:prstGeom prst="rect">
            <a:avLst/>
          </a:prstGeom>
          <a:solidFill>
            <a:schemeClr val="accent4"/>
          </a:solidFill>
        </p:spPr>
        <p:txBody>
          <a:bodyPr wrap="none" lIns="144000" tIns="36000" rIns="144000" bIns="36000" rtlCol="0" anchor="ctr">
            <a:noAutofit/>
          </a:bodyPr>
          <a:lstStyle/>
          <a:p>
            <a:r>
              <a:rPr lang="zh-CN" altLang="en-US" sz="1100" dirty="0">
                <a:solidFill>
                  <a:schemeClr val="accent1"/>
                </a:solidFill>
                <a:latin typeface="+mn-ea"/>
              </a:rPr>
              <a:t>三、论文框架</a:t>
            </a:r>
          </a:p>
        </p:txBody>
      </p:sp>
      <p:sp>
        <p:nvSpPr>
          <p:cNvPr id="6" name="文本框 5"/>
          <p:cNvSpPr txBox="1"/>
          <p:nvPr/>
        </p:nvSpPr>
        <p:spPr>
          <a:xfrm rot="16200000">
            <a:off x="2639192" y="3169445"/>
            <a:ext cx="223824" cy="123092"/>
          </a:xfrm>
          <a:prstGeom prst="triangle">
            <a:avLst/>
          </a:prstGeom>
          <a:solidFill>
            <a:schemeClr val="bg1"/>
          </a:solidFill>
        </p:spPr>
        <p:txBody>
          <a:bodyPr wrap="none" lIns="144000" tIns="36000" rIns="144000" bIns="36000" rtlCol="0" anchor="ctr">
            <a:noAutofit/>
          </a:bodyPr>
          <a:lstStyle/>
          <a:p>
            <a:endParaRPr lang="zh-CN" altLang="en-US" sz="1100" dirty="0">
              <a:solidFill>
                <a:schemeClr val="accent1"/>
              </a:solidFill>
              <a:latin typeface="+mn-ea"/>
            </a:endParaRPr>
          </a:p>
        </p:txBody>
      </p:sp>
      <p:grpSp>
        <p:nvGrpSpPr>
          <p:cNvPr id="3" name="组合 2"/>
          <p:cNvGrpSpPr/>
          <p:nvPr/>
        </p:nvGrpSpPr>
        <p:grpSpPr>
          <a:xfrm>
            <a:off x="3316295" y="2996990"/>
            <a:ext cx="5679704" cy="1944216"/>
            <a:chOff x="3316295" y="2996990"/>
            <a:chExt cx="5679704" cy="1944216"/>
          </a:xfrm>
        </p:grpSpPr>
        <p:sp>
          <p:nvSpPr>
            <p:cNvPr id="7" name="MH_Title_1"/>
            <p:cNvSpPr/>
            <p:nvPr>
              <p:custDataLst>
                <p:tags r:id="rId4"/>
              </p:custDataLst>
            </p:nvPr>
          </p:nvSpPr>
          <p:spPr>
            <a:xfrm>
              <a:off x="3316295" y="2996990"/>
              <a:ext cx="5669468" cy="1944216"/>
            </a:xfrm>
            <a:custGeom>
              <a:avLst/>
              <a:gdLst/>
              <a:ahLst/>
              <a:cxnLst/>
              <a:rect l="l" t="t" r="r" b="b"/>
              <a:pathLst>
                <a:path w="6719373" h="2304257">
                  <a:moveTo>
                    <a:pt x="5253028" y="0"/>
                  </a:moveTo>
                  <a:lnTo>
                    <a:pt x="5253028" y="1"/>
                  </a:lnTo>
                  <a:lnTo>
                    <a:pt x="5256584" y="1"/>
                  </a:lnTo>
                  <a:lnTo>
                    <a:pt x="5256584" y="2795"/>
                  </a:lnTo>
                  <a:lnTo>
                    <a:pt x="6719373" y="1152129"/>
                  </a:lnTo>
                  <a:lnTo>
                    <a:pt x="5256584" y="2301462"/>
                  </a:lnTo>
                  <a:lnTo>
                    <a:pt x="5256584" y="2304257"/>
                  </a:lnTo>
                  <a:lnTo>
                    <a:pt x="4169752" y="2304257"/>
                  </a:lnTo>
                  <a:lnTo>
                    <a:pt x="3726186" y="2304257"/>
                  </a:lnTo>
                  <a:lnTo>
                    <a:pt x="820676" y="2304257"/>
                  </a:lnTo>
                  <a:cubicBezTo>
                    <a:pt x="367429" y="2304257"/>
                    <a:pt x="0" y="1906628"/>
                    <a:pt x="0" y="1416128"/>
                  </a:cubicBezTo>
                  <a:lnTo>
                    <a:pt x="0" y="888130"/>
                  </a:lnTo>
                  <a:cubicBezTo>
                    <a:pt x="0" y="397630"/>
                    <a:pt x="367429" y="1"/>
                    <a:pt x="820676" y="1"/>
                  </a:cubicBezTo>
                  <a:lnTo>
                    <a:pt x="3726186" y="1"/>
                  </a:lnTo>
                  <a:lnTo>
                    <a:pt x="4169752" y="1"/>
                  </a:lnTo>
                  <a:lnTo>
                    <a:pt x="5253028" y="1"/>
                  </a:lnTo>
                  <a:close/>
                </a:path>
              </a:pathLst>
            </a:custGeom>
            <a:solidFill>
              <a:schemeClr val="bg1">
                <a:lumMod val="85000"/>
                <a:alpha val="56000"/>
              </a:schemeClr>
            </a:solid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252000" tIns="0" rIns="0" bIns="0" rtlCol="0" anchor="ctr">
              <a:normAutofit/>
            </a:bodyPr>
            <a:lstStyle/>
            <a:p>
              <a:endParaRPr lang="zh-CN" altLang="en-US" sz="2400" dirty="0">
                <a:solidFill>
                  <a:srgbClr val="4B4B4B"/>
                </a:solidFill>
              </a:endParaRPr>
            </a:p>
          </p:txBody>
        </p:sp>
        <p:sp>
          <p:nvSpPr>
            <p:cNvPr id="8" name="MH_Other_1"/>
            <p:cNvSpPr/>
            <p:nvPr>
              <p:custDataLst>
                <p:tags r:id="rId5"/>
              </p:custDataLst>
            </p:nvPr>
          </p:nvSpPr>
          <p:spPr>
            <a:xfrm rot="5400000">
              <a:off x="8763741" y="3876386"/>
              <a:ext cx="282246" cy="18227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mn-ea"/>
              </a:endParaRPr>
            </a:p>
          </p:txBody>
        </p:sp>
      </p:grpSp>
      <p:sp>
        <p:nvSpPr>
          <p:cNvPr id="9" name="MH_SubTitle_3"/>
          <p:cNvSpPr/>
          <p:nvPr>
            <p:custDataLst>
              <p:tags r:id="rId1"/>
            </p:custDataLst>
          </p:nvPr>
        </p:nvSpPr>
        <p:spPr>
          <a:xfrm>
            <a:off x="4567237" y="4291932"/>
            <a:ext cx="3145232" cy="558264"/>
          </a:xfrm>
          <a:prstGeom prst="rect">
            <a:avLst/>
          </a:prstGeom>
          <a:solidFill>
            <a:schemeClr val="accent3"/>
          </a:solidFill>
          <a:ln w="9525">
            <a:solidFill>
              <a:srgbClr val="FFFFFF">
                <a:alpha val="56863"/>
              </a:srgbClr>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0" rIns="108000" bIns="0" rtlCol="0" anchor="ctr">
            <a:normAutofit/>
          </a:bodyPr>
          <a:lstStyle/>
          <a:p>
            <a:pPr algn="ctr"/>
            <a:r>
              <a:rPr lang="zh-CN" altLang="en-US" dirty="0">
                <a:solidFill>
                  <a:srgbClr val="FFFFFF"/>
                </a:solidFill>
              </a:rPr>
              <a:t>研究课题发展中存在的问题</a:t>
            </a:r>
          </a:p>
        </p:txBody>
      </p:sp>
      <p:sp>
        <p:nvSpPr>
          <p:cNvPr id="10" name="MH_SubTitle_2"/>
          <p:cNvSpPr/>
          <p:nvPr>
            <p:custDataLst>
              <p:tags r:id="rId2"/>
            </p:custDataLst>
          </p:nvPr>
        </p:nvSpPr>
        <p:spPr>
          <a:xfrm>
            <a:off x="4567237" y="3675610"/>
            <a:ext cx="3145232" cy="558264"/>
          </a:xfrm>
          <a:prstGeom prst="rect">
            <a:avLst/>
          </a:prstGeom>
          <a:solidFill>
            <a:schemeClr val="accent2"/>
          </a:solidFill>
          <a:ln w="9525">
            <a:solidFill>
              <a:srgbClr val="FFFFFF">
                <a:alpha val="56863"/>
              </a:srgbClr>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0" rIns="108000" bIns="0" rtlCol="0" anchor="ctr">
            <a:normAutofit/>
          </a:bodyPr>
          <a:lstStyle/>
          <a:p>
            <a:pPr algn="ctr"/>
            <a:r>
              <a:rPr lang="zh-CN" altLang="en-US" dirty="0">
                <a:solidFill>
                  <a:srgbClr val="FFFFFF"/>
                </a:solidFill>
              </a:rPr>
              <a:t>研究课题发展现状分析</a:t>
            </a:r>
          </a:p>
        </p:txBody>
      </p:sp>
      <p:sp>
        <p:nvSpPr>
          <p:cNvPr id="11" name="MH_SubTitle_1"/>
          <p:cNvSpPr/>
          <p:nvPr>
            <p:custDataLst>
              <p:tags r:id="rId3"/>
            </p:custDataLst>
          </p:nvPr>
        </p:nvSpPr>
        <p:spPr>
          <a:xfrm>
            <a:off x="4567237" y="3059287"/>
            <a:ext cx="3145232" cy="558264"/>
          </a:xfrm>
          <a:prstGeom prst="rect">
            <a:avLst/>
          </a:prstGeom>
          <a:solidFill>
            <a:schemeClr val="accent1"/>
          </a:solidFill>
          <a:ln w="9525">
            <a:solidFill>
              <a:srgbClr val="FFFFFF">
                <a:alpha val="56863"/>
              </a:srgbClr>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0" rIns="108000" bIns="0" rtlCol="0" anchor="ctr">
            <a:normAutofit/>
          </a:bodyPr>
          <a:lstStyle/>
          <a:p>
            <a:pPr algn="ctr"/>
            <a:r>
              <a:rPr lang="zh-CN" altLang="en-US" dirty="0">
                <a:solidFill>
                  <a:srgbClr val="FFFFFF"/>
                </a:solidFill>
              </a:rPr>
              <a:t>研究课题的产生</a:t>
            </a:r>
          </a:p>
        </p:txBody>
      </p:sp>
      <p:sp>
        <p:nvSpPr>
          <p:cNvPr id="4" name="矩形 3"/>
          <p:cNvSpPr/>
          <p:nvPr/>
        </p:nvSpPr>
        <p:spPr>
          <a:xfrm>
            <a:off x="3540822" y="3381546"/>
            <a:ext cx="1026415" cy="1200329"/>
          </a:xfrm>
          <a:prstGeom prst="rect">
            <a:avLst/>
          </a:prstGeom>
        </p:spPr>
        <p:txBody>
          <a:bodyPr wrap="square">
            <a:spAutoFit/>
          </a:bodyPr>
          <a:lstStyle/>
          <a:p>
            <a:pPr algn="ctr"/>
            <a:r>
              <a:rPr lang="zh-CN" altLang="en-US" sz="2400" dirty="0">
                <a:latin typeface="+mj-ea"/>
                <a:ea typeface="+mj-ea"/>
              </a:rPr>
              <a:t>发展状况分析</a:t>
            </a:r>
          </a:p>
        </p:txBody>
      </p:sp>
      <p:sp>
        <p:nvSpPr>
          <p:cNvPr id="12" name="线形标注 2 11"/>
          <p:cNvSpPr/>
          <p:nvPr/>
        </p:nvSpPr>
        <p:spPr>
          <a:xfrm>
            <a:off x="8610601" y="2447035"/>
            <a:ext cx="1803400" cy="432000"/>
          </a:xfrm>
          <a:prstGeom prst="borderCallout2">
            <a:avLst>
              <a:gd name="adj1" fmla="val 46259"/>
              <a:gd name="adj2" fmla="val -547"/>
              <a:gd name="adj3" fmla="val 46259"/>
              <a:gd name="adj4" fmla="val -12774"/>
              <a:gd name="adj5" fmla="val 352866"/>
              <a:gd name="adj6" fmla="val -50354"/>
            </a:avLst>
          </a:prstGeom>
          <a:solidFill>
            <a:schemeClr val="accent2">
              <a:lumMod val="40000"/>
              <a:lumOff val="60000"/>
            </a:schemeClr>
          </a:solidFill>
          <a:ln>
            <a:solidFill>
              <a:schemeClr val="accent2"/>
            </a:solidFill>
          </a:ln>
        </p:spPr>
        <p:txBody>
          <a:bodyPr wrap="square" anchor="ctr">
            <a:noAutofit/>
          </a:bodyPr>
          <a:lstStyle/>
          <a:p>
            <a:pPr algn="ctr"/>
            <a:r>
              <a:rPr lang="zh-CN" altLang="en-US" dirty="0"/>
              <a:t>① 效益分析</a:t>
            </a:r>
          </a:p>
        </p:txBody>
      </p:sp>
      <p:sp>
        <p:nvSpPr>
          <p:cNvPr id="13" name="线形标注 2 12"/>
          <p:cNvSpPr/>
          <p:nvPr/>
        </p:nvSpPr>
        <p:spPr>
          <a:xfrm>
            <a:off x="8623248" y="3095820"/>
            <a:ext cx="1803400" cy="432000"/>
          </a:xfrm>
          <a:prstGeom prst="borderCallout2">
            <a:avLst>
              <a:gd name="adj1" fmla="val 42821"/>
              <a:gd name="adj2" fmla="val -1196"/>
              <a:gd name="adj3" fmla="val 42821"/>
              <a:gd name="adj4" fmla="val -12125"/>
              <a:gd name="adj5" fmla="val 204950"/>
              <a:gd name="adj6" fmla="val -50188"/>
            </a:avLst>
          </a:prstGeom>
          <a:solidFill>
            <a:schemeClr val="accent2">
              <a:lumMod val="40000"/>
              <a:lumOff val="60000"/>
            </a:schemeClr>
          </a:solidFill>
          <a:ln>
            <a:solidFill>
              <a:schemeClr val="accent2"/>
            </a:solidFill>
          </a:ln>
        </p:spPr>
        <p:txBody>
          <a:bodyPr wrap="square" anchor="ctr">
            <a:noAutofit/>
          </a:bodyPr>
          <a:lstStyle/>
          <a:p>
            <a:pPr algn="ctr"/>
            <a:r>
              <a:rPr lang="zh-CN" altLang="en-US" dirty="0"/>
              <a:t>② 条件分析</a:t>
            </a:r>
          </a:p>
        </p:txBody>
      </p:sp>
    </p:spTree>
    <p:extLst>
      <p:ext uri="{BB962C8B-B14F-4D97-AF65-F5344CB8AC3E}">
        <p14:creationId xmlns:p14="http://schemas.microsoft.com/office/powerpoint/2010/main" val="2715037737"/>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60000">
                                          <p:cBhvr additive="base">
                                            <p:cTn id="7" dur="1250" fill="hold"/>
                                            <p:tgtEl>
                                              <p:spTgt spid="3"/>
                                            </p:tgtEl>
                                            <p:attrNameLst>
                                              <p:attrName>ppt_x</p:attrName>
                                            </p:attrNameLst>
                                          </p:cBhvr>
                                          <p:tavLst>
                                            <p:tav tm="0">
                                              <p:val>
                                                <p:strVal val="0-#ppt_w/2"/>
                                              </p:val>
                                            </p:tav>
                                            <p:tav tm="100000">
                                              <p:val>
                                                <p:strVal val="#ppt_x"/>
                                              </p:val>
                                            </p:tav>
                                          </p:tavLst>
                                        </p:anim>
                                        <p:anim calcmode="lin" valueType="num" p14:bounceEnd="60000">
                                          <p:cBhvr additive="base">
                                            <p:cTn id="8" dur="1250" fill="hold"/>
                                            <p:tgtEl>
                                              <p:spTgt spid="3"/>
                                            </p:tgtEl>
                                            <p:attrNameLst>
                                              <p:attrName>ppt_y</p:attrName>
                                            </p:attrNameLst>
                                          </p:cBhvr>
                                          <p:tavLst>
                                            <p:tav tm="0">
                                              <p:val>
                                                <p:strVal val="#ppt_y"/>
                                              </p:val>
                                            </p:tav>
                                            <p:tav tm="100000">
                                              <p:val>
                                                <p:strVal val="#ppt_y"/>
                                              </p:val>
                                            </p:tav>
                                          </p:tavLst>
                                        </p:anim>
                                      </p:childTnLst>
                                    </p:cTn>
                                  </p:par>
                                  <p:par>
                                    <p:cTn id="9" presetID="31" presetClass="entr" presetSubtype="0" fill="hold" grpId="0" nodeType="withEffect">
                                      <p:stCondLst>
                                        <p:cond delay="500"/>
                                      </p:stCondLst>
                                      <p:childTnLst>
                                        <p:set>
                                          <p:cBhvr>
                                            <p:cTn id="10" dur="1" fill="hold">
                                              <p:stCondLst>
                                                <p:cond delay="0"/>
                                              </p:stCondLst>
                                            </p:cTn>
                                            <p:tgtEl>
                                              <p:spTgt spid="4"/>
                                            </p:tgtEl>
                                            <p:attrNameLst>
                                              <p:attrName>style.visibility</p:attrName>
                                            </p:attrNameLst>
                                          </p:cBhvr>
                                          <p:to>
                                            <p:strVal val="visible"/>
                                          </p:to>
                                        </p:set>
                                        <p:anim calcmode="lin" valueType="num">
                                          <p:cBhvr>
                                            <p:cTn id="11" dur="750" fill="hold"/>
                                            <p:tgtEl>
                                              <p:spTgt spid="4"/>
                                            </p:tgtEl>
                                            <p:attrNameLst>
                                              <p:attrName>ppt_w</p:attrName>
                                            </p:attrNameLst>
                                          </p:cBhvr>
                                          <p:tavLst>
                                            <p:tav tm="0">
                                              <p:val>
                                                <p:fltVal val="0"/>
                                              </p:val>
                                            </p:tav>
                                            <p:tav tm="100000">
                                              <p:val>
                                                <p:strVal val="#ppt_w"/>
                                              </p:val>
                                            </p:tav>
                                          </p:tavLst>
                                        </p:anim>
                                        <p:anim calcmode="lin" valueType="num">
                                          <p:cBhvr>
                                            <p:cTn id="12" dur="750" fill="hold"/>
                                            <p:tgtEl>
                                              <p:spTgt spid="4"/>
                                            </p:tgtEl>
                                            <p:attrNameLst>
                                              <p:attrName>ppt_h</p:attrName>
                                            </p:attrNameLst>
                                          </p:cBhvr>
                                          <p:tavLst>
                                            <p:tav tm="0">
                                              <p:val>
                                                <p:fltVal val="0"/>
                                              </p:val>
                                            </p:tav>
                                            <p:tav tm="100000">
                                              <p:val>
                                                <p:strVal val="#ppt_h"/>
                                              </p:val>
                                            </p:tav>
                                          </p:tavLst>
                                        </p:anim>
                                        <p:anim calcmode="lin" valueType="num">
                                          <p:cBhvr>
                                            <p:cTn id="13" dur="750" fill="hold"/>
                                            <p:tgtEl>
                                              <p:spTgt spid="4"/>
                                            </p:tgtEl>
                                            <p:attrNameLst>
                                              <p:attrName>style.rotation</p:attrName>
                                            </p:attrNameLst>
                                          </p:cBhvr>
                                          <p:tavLst>
                                            <p:tav tm="0">
                                              <p:val>
                                                <p:fltVal val="90"/>
                                              </p:val>
                                            </p:tav>
                                            <p:tav tm="100000">
                                              <p:val>
                                                <p:fltVal val="0"/>
                                              </p:val>
                                            </p:tav>
                                          </p:tavLst>
                                        </p:anim>
                                        <p:animEffect transition="in" filter="fade">
                                          <p:cBhvr>
                                            <p:cTn id="14" dur="750"/>
                                            <p:tgtEl>
                                              <p:spTgt spid="4"/>
                                            </p:tgtEl>
                                          </p:cBhvr>
                                        </p:animEffect>
                                      </p:childTnLst>
                                    </p:cTn>
                                  </p:par>
                                  <p:par>
                                    <p:cTn id="15" presetID="17" presetClass="entr" presetSubtype="10" fill="hold" grpId="0" nodeType="withEffect">
                                      <p:stCondLst>
                                        <p:cond delay="75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fltVal val="0"/>
                                              </p:val>
                                            </p:tav>
                                            <p:tav tm="100000">
                                              <p:val>
                                                <p:strVal val="#ppt_w"/>
                                              </p:val>
                                            </p:tav>
                                          </p:tavLst>
                                        </p:anim>
                                        <p:anim calcmode="lin" valueType="num">
                                          <p:cBhvr>
                                            <p:cTn id="18" dur="1000" fill="hold"/>
                                            <p:tgtEl>
                                              <p:spTgt spid="11"/>
                                            </p:tgtEl>
                                            <p:attrNameLst>
                                              <p:attrName>ppt_h</p:attrName>
                                            </p:attrNameLst>
                                          </p:cBhvr>
                                          <p:tavLst>
                                            <p:tav tm="0">
                                              <p:val>
                                                <p:strVal val="#ppt_h"/>
                                              </p:val>
                                            </p:tav>
                                            <p:tav tm="100000">
                                              <p:val>
                                                <p:strVal val="#ppt_h"/>
                                              </p:val>
                                            </p:tav>
                                          </p:tavLst>
                                        </p:anim>
                                      </p:childTnLst>
                                    </p:cTn>
                                  </p:par>
                                  <p:par>
                                    <p:cTn id="19" presetID="17" presetClass="entr" presetSubtype="10" fill="hold" grpId="0" nodeType="withEffect">
                                      <p:stCondLst>
                                        <p:cond delay="100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fltVal val="0"/>
                                              </p:val>
                                            </p:tav>
                                            <p:tav tm="100000">
                                              <p:val>
                                                <p:strVal val="#ppt_w"/>
                                              </p:val>
                                            </p:tav>
                                          </p:tavLst>
                                        </p:anim>
                                        <p:anim calcmode="lin" valueType="num">
                                          <p:cBhvr>
                                            <p:cTn id="22" dur="1000" fill="hold"/>
                                            <p:tgtEl>
                                              <p:spTgt spid="10"/>
                                            </p:tgtEl>
                                            <p:attrNameLst>
                                              <p:attrName>ppt_h</p:attrName>
                                            </p:attrNameLst>
                                          </p:cBhvr>
                                          <p:tavLst>
                                            <p:tav tm="0">
                                              <p:val>
                                                <p:strVal val="#ppt_h"/>
                                              </p:val>
                                            </p:tav>
                                            <p:tav tm="100000">
                                              <p:val>
                                                <p:strVal val="#ppt_h"/>
                                              </p:val>
                                            </p:tav>
                                          </p:tavLst>
                                        </p:anim>
                                      </p:childTnLst>
                                    </p:cTn>
                                  </p:par>
                                  <p:par>
                                    <p:cTn id="23" presetID="17" presetClass="entr" presetSubtype="10" fill="hold" grpId="0" nodeType="withEffect">
                                      <p:stCondLst>
                                        <p:cond delay="1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strVal val="#ppt_h"/>
                                              </p:val>
                                            </p:tav>
                                            <p:tav tm="100000">
                                              <p:val>
                                                <p:strVal val="#ppt_h"/>
                                              </p:val>
                                            </p:tav>
                                          </p:tavLst>
                                        </p:anim>
                                      </p:childTnLst>
                                    </p:cTn>
                                  </p:par>
                                </p:childTnLst>
                              </p:cTn>
                            </p:par>
                            <p:par>
                              <p:cTn id="27" fill="hold">
                                <p:stCondLst>
                                  <p:cond delay="2250"/>
                                </p:stCondLst>
                                <p:childTnLst>
                                  <p:par>
                                    <p:cTn id="28" presetID="22" presetClass="entr" presetSubtype="8"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childTnLst>
                              </p:cTn>
                            </p:par>
                            <p:par>
                              <p:cTn id="31" fill="hold">
                                <p:stCondLst>
                                  <p:cond delay="2750"/>
                                </p:stCondLst>
                                <p:childTnLst>
                                  <p:par>
                                    <p:cTn id="32" presetID="22" presetClass="entr" presetSubtype="8"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4" grpId="0"/>
          <p:bldP spid="12"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250" fill="hold"/>
                                            <p:tgtEl>
                                              <p:spTgt spid="3"/>
                                            </p:tgtEl>
                                            <p:attrNameLst>
                                              <p:attrName>ppt_x</p:attrName>
                                            </p:attrNameLst>
                                          </p:cBhvr>
                                          <p:tavLst>
                                            <p:tav tm="0">
                                              <p:val>
                                                <p:strVal val="0-#ppt_w/2"/>
                                              </p:val>
                                            </p:tav>
                                            <p:tav tm="100000">
                                              <p:val>
                                                <p:strVal val="#ppt_x"/>
                                              </p:val>
                                            </p:tav>
                                          </p:tavLst>
                                        </p:anim>
                                        <p:anim calcmode="lin" valueType="num">
                                          <p:cBhvr additive="base">
                                            <p:cTn id="8" dur="1250" fill="hold"/>
                                            <p:tgtEl>
                                              <p:spTgt spid="3"/>
                                            </p:tgtEl>
                                            <p:attrNameLst>
                                              <p:attrName>ppt_y</p:attrName>
                                            </p:attrNameLst>
                                          </p:cBhvr>
                                          <p:tavLst>
                                            <p:tav tm="0">
                                              <p:val>
                                                <p:strVal val="#ppt_y"/>
                                              </p:val>
                                            </p:tav>
                                            <p:tav tm="100000">
                                              <p:val>
                                                <p:strVal val="#ppt_y"/>
                                              </p:val>
                                            </p:tav>
                                          </p:tavLst>
                                        </p:anim>
                                      </p:childTnLst>
                                    </p:cTn>
                                  </p:par>
                                  <p:par>
                                    <p:cTn id="9" presetID="31" presetClass="entr" presetSubtype="0" fill="hold" grpId="0" nodeType="withEffect">
                                      <p:stCondLst>
                                        <p:cond delay="500"/>
                                      </p:stCondLst>
                                      <p:childTnLst>
                                        <p:set>
                                          <p:cBhvr>
                                            <p:cTn id="10" dur="1" fill="hold">
                                              <p:stCondLst>
                                                <p:cond delay="0"/>
                                              </p:stCondLst>
                                            </p:cTn>
                                            <p:tgtEl>
                                              <p:spTgt spid="4"/>
                                            </p:tgtEl>
                                            <p:attrNameLst>
                                              <p:attrName>style.visibility</p:attrName>
                                            </p:attrNameLst>
                                          </p:cBhvr>
                                          <p:to>
                                            <p:strVal val="visible"/>
                                          </p:to>
                                        </p:set>
                                        <p:anim calcmode="lin" valueType="num">
                                          <p:cBhvr>
                                            <p:cTn id="11" dur="750" fill="hold"/>
                                            <p:tgtEl>
                                              <p:spTgt spid="4"/>
                                            </p:tgtEl>
                                            <p:attrNameLst>
                                              <p:attrName>ppt_w</p:attrName>
                                            </p:attrNameLst>
                                          </p:cBhvr>
                                          <p:tavLst>
                                            <p:tav tm="0">
                                              <p:val>
                                                <p:fltVal val="0"/>
                                              </p:val>
                                            </p:tav>
                                            <p:tav tm="100000">
                                              <p:val>
                                                <p:strVal val="#ppt_w"/>
                                              </p:val>
                                            </p:tav>
                                          </p:tavLst>
                                        </p:anim>
                                        <p:anim calcmode="lin" valueType="num">
                                          <p:cBhvr>
                                            <p:cTn id="12" dur="750" fill="hold"/>
                                            <p:tgtEl>
                                              <p:spTgt spid="4"/>
                                            </p:tgtEl>
                                            <p:attrNameLst>
                                              <p:attrName>ppt_h</p:attrName>
                                            </p:attrNameLst>
                                          </p:cBhvr>
                                          <p:tavLst>
                                            <p:tav tm="0">
                                              <p:val>
                                                <p:fltVal val="0"/>
                                              </p:val>
                                            </p:tav>
                                            <p:tav tm="100000">
                                              <p:val>
                                                <p:strVal val="#ppt_h"/>
                                              </p:val>
                                            </p:tav>
                                          </p:tavLst>
                                        </p:anim>
                                        <p:anim calcmode="lin" valueType="num">
                                          <p:cBhvr>
                                            <p:cTn id="13" dur="750" fill="hold"/>
                                            <p:tgtEl>
                                              <p:spTgt spid="4"/>
                                            </p:tgtEl>
                                            <p:attrNameLst>
                                              <p:attrName>style.rotation</p:attrName>
                                            </p:attrNameLst>
                                          </p:cBhvr>
                                          <p:tavLst>
                                            <p:tav tm="0">
                                              <p:val>
                                                <p:fltVal val="90"/>
                                              </p:val>
                                            </p:tav>
                                            <p:tav tm="100000">
                                              <p:val>
                                                <p:fltVal val="0"/>
                                              </p:val>
                                            </p:tav>
                                          </p:tavLst>
                                        </p:anim>
                                        <p:animEffect transition="in" filter="fade">
                                          <p:cBhvr>
                                            <p:cTn id="14" dur="750"/>
                                            <p:tgtEl>
                                              <p:spTgt spid="4"/>
                                            </p:tgtEl>
                                          </p:cBhvr>
                                        </p:animEffect>
                                      </p:childTnLst>
                                    </p:cTn>
                                  </p:par>
                                  <p:par>
                                    <p:cTn id="15" presetID="17" presetClass="entr" presetSubtype="10" fill="hold" grpId="0" nodeType="withEffect">
                                      <p:stCondLst>
                                        <p:cond delay="75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fltVal val="0"/>
                                              </p:val>
                                            </p:tav>
                                            <p:tav tm="100000">
                                              <p:val>
                                                <p:strVal val="#ppt_w"/>
                                              </p:val>
                                            </p:tav>
                                          </p:tavLst>
                                        </p:anim>
                                        <p:anim calcmode="lin" valueType="num">
                                          <p:cBhvr>
                                            <p:cTn id="18" dur="1000" fill="hold"/>
                                            <p:tgtEl>
                                              <p:spTgt spid="11"/>
                                            </p:tgtEl>
                                            <p:attrNameLst>
                                              <p:attrName>ppt_h</p:attrName>
                                            </p:attrNameLst>
                                          </p:cBhvr>
                                          <p:tavLst>
                                            <p:tav tm="0">
                                              <p:val>
                                                <p:strVal val="#ppt_h"/>
                                              </p:val>
                                            </p:tav>
                                            <p:tav tm="100000">
                                              <p:val>
                                                <p:strVal val="#ppt_h"/>
                                              </p:val>
                                            </p:tav>
                                          </p:tavLst>
                                        </p:anim>
                                      </p:childTnLst>
                                    </p:cTn>
                                  </p:par>
                                  <p:par>
                                    <p:cTn id="19" presetID="17" presetClass="entr" presetSubtype="10" fill="hold" grpId="0" nodeType="withEffect">
                                      <p:stCondLst>
                                        <p:cond delay="100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fltVal val="0"/>
                                              </p:val>
                                            </p:tav>
                                            <p:tav tm="100000">
                                              <p:val>
                                                <p:strVal val="#ppt_w"/>
                                              </p:val>
                                            </p:tav>
                                          </p:tavLst>
                                        </p:anim>
                                        <p:anim calcmode="lin" valueType="num">
                                          <p:cBhvr>
                                            <p:cTn id="22" dur="1000" fill="hold"/>
                                            <p:tgtEl>
                                              <p:spTgt spid="10"/>
                                            </p:tgtEl>
                                            <p:attrNameLst>
                                              <p:attrName>ppt_h</p:attrName>
                                            </p:attrNameLst>
                                          </p:cBhvr>
                                          <p:tavLst>
                                            <p:tav tm="0">
                                              <p:val>
                                                <p:strVal val="#ppt_h"/>
                                              </p:val>
                                            </p:tav>
                                            <p:tav tm="100000">
                                              <p:val>
                                                <p:strVal val="#ppt_h"/>
                                              </p:val>
                                            </p:tav>
                                          </p:tavLst>
                                        </p:anim>
                                      </p:childTnLst>
                                    </p:cTn>
                                  </p:par>
                                  <p:par>
                                    <p:cTn id="23" presetID="17" presetClass="entr" presetSubtype="10" fill="hold" grpId="0" nodeType="withEffect">
                                      <p:stCondLst>
                                        <p:cond delay="1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strVal val="#ppt_h"/>
                                              </p:val>
                                            </p:tav>
                                            <p:tav tm="100000">
                                              <p:val>
                                                <p:strVal val="#ppt_h"/>
                                              </p:val>
                                            </p:tav>
                                          </p:tavLst>
                                        </p:anim>
                                      </p:childTnLst>
                                    </p:cTn>
                                  </p:par>
                                </p:childTnLst>
                              </p:cTn>
                            </p:par>
                            <p:par>
                              <p:cTn id="27" fill="hold">
                                <p:stCondLst>
                                  <p:cond delay="2250"/>
                                </p:stCondLst>
                                <p:childTnLst>
                                  <p:par>
                                    <p:cTn id="28" presetID="22" presetClass="entr" presetSubtype="8"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childTnLst>
                              </p:cTn>
                            </p:par>
                            <p:par>
                              <p:cTn id="31" fill="hold">
                                <p:stCondLst>
                                  <p:cond delay="2750"/>
                                </p:stCondLst>
                                <p:childTnLst>
                                  <p:par>
                                    <p:cTn id="32" presetID="22" presetClass="entr" presetSubtype="8"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4" grpId="0"/>
          <p:bldP spid="12" grpId="0" animBg="1"/>
          <p:bldP spid="13"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sym typeface="宋体" panose="02010600030101010101" pitchFamily="2" charset="-122"/>
              </a:rPr>
              <a:t>4. </a:t>
            </a:r>
            <a:r>
              <a:rPr lang="zh-CN" altLang="en-US" dirty="0" smtClean="0">
                <a:sym typeface="宋体" panose="02010600030101010101" pitchFamily="2" charset="-122"/>
              </a:rPr>
              <a:t>研究</a:t>
            </a:r>
            <a:r>
              <a:rPr lang="zh-CN" altLang="en-US" dirty="0">
                <a:sym typeface="宋体" panose="02010600030101010101" pitchFamily="2" charset="-122"/>
              </a:rPr>
              <a:t>课题</a:t>
            </a:r>
            <a:r>
              <a:rPr lang="zh-CN" altLang="en-US" dirty="0"/>
              <a:t>发展模式的构建</a:t>
            </a:r>
          </a:p>
        </p:txBody>
      </p:sp>
      <p:sp>
        <p:nvSpPr>
          <p:cNvPr id="5" name="文本框 4"/>
          <p:cNvSpPr txBox="1"/>
          <p:nvPr/>
        </p:nvSpPr>
        <p:spPr>
          <a:xfrm>
            <a:off x="1516650" y="2996990"/>
            <a:ext cx="1296000" cy="468000"/>
          </a:xfrm>
          <a:prstGeom prst="rect">
            <a:avLst/>
          </a:prstGeom>
          <a:solidFill>
            <a:schemeClr val="accent4"/>
          </a:solidFill>
        </p:spPr>
        <p:txBody>
          <a:bodyPr wrap="none" lIns="144000" tIns="36000" rIns="144000" bIns="36000" rtlCol="0" anchor="ctr">
            <a:noAutofit/>
          </a:bodyPr>
          <a:lstStyle/>
          <a:p>
            <a:r>
              <a:rPr lang="zh-CN" altLang="en-US" sz="1100" dirty="0">
                <a:solidFill>
                  <a:schemeClr val="accent1"/>
                </a:solidFill>
                <a:latin typeface="+mn-ea"/>
              </a:rPr>
              <a:t>三、论文框架</a:t>
            </a:r>
          </a:p>
        </p:txBody>
      </p:sp>
      <p:sp>
        <p:nvSpPr>
          <p:cNvPr id="6" name="文本框 5"/>
          <p:cNvSpPr txBox="1"/>
          <p:nvPr/>
        </p:nvSpPr>
        <p:spPr>
          <a:xfrm rot="16200000">
            <a:off x="2639192" y="3169445"/>
            <a:ext cx="223824" cy="123092"/>
          </a:xfrm>
          <a:prstGeom prst="triangle">
            <a:avLst/>
          </a:prstGeom>
          <a:solidFill>
            <a:schemeClr val="bg1"/>
          </a:solidFill>
        </p:spPr>
        <p:txBody>
          <a:bodyPr wrap="none" lIns="144000" tIns="36000" rIns="144000" bIns="36000" rtlCol="0" anchor="ctr">
            <a:noAutofit/>
          </a:bodyPr>
          <a:lstStyle/>
          <a:p>
            <a:endParaRPr lang="zh-CN" altLang="en-US" sz="1100" dirty="0">
              <a:solidFill>
                <a:schemeClr val="accent1"/>
              </a:solidFill>
              <a:latin typeface="+mn-ea"/>
            </a:endParaRPr>
          </a:p>
        </p:txBody>
      </p:sp>
      <p:sp>
        <p:nvSpPr>
          <p:cNvPr id="8" name="MH_SubTitle_1"/>
          <p:cNvSpPr/>
          <p:nvPr>
            <p:custDataLst>
              <p:tags r:id="rId1"/>
            </p:custDataLst>
          </p:nvPr>
        </p:nvSpPr>
        <p:spPr>
          <a:xfrm>
            <a:off x="3901456" y="2430725"/>
            <a:ext cx="1265532" cy="1265532"/>
          </a:xfrm>
          <a:custGeom>
            <a:avLst/>
            <a:gdLst>
              <a:gd name="connsiteX0" fmla="*/ 487973 w 975946"/>
              <a:gd name="connsiteY0" fmla="*/ 975946 h 975946"/>
              <a:gd name="connsiteX1" fmla="*/ 487973 w 975946"/>
              <a:gd name="connsiteY1" fmla="*/ 975946 h 975946"/>
              <a:gd name="connsiteX2" fmla="*/ 487973 w 975946"/>
              <a:gd name="connsiteY2" fmla="*/ 975946 h 975946"/>
              <a:gd name="connsiteX3" fmla="*/ 487974 w 975946"/>
              <a:gd name="connsiteY3" fmla="*/ 90410 h 975946"/>
              <a:gd name="connsiteX4" fmla="*/ 885537 w 975946"/>
              <a:gd name="connsiteY4" fmla="*/ 487974 h 975946"/>
              <a:gd name="connsiteX5" fmla="*/ 627207 w 975946"/>
              <a:gd name="connsiteY5" fmla="*/ 746304 h 975946"/>
              <a:gd name="connsiteX6" fmla="*/ 599882 w 975946"/>
              <a:gd name="connsiteY6" fmla="*/ 705776 h 975946"/>
              <a:gd name="connsiteX7" fmla="*/ 487974 w 975946"/>
              <a:gd name="connsiteY7" fmla="*/ 659422 h 975946"/>
              <a:gd name="connsiteX8" fmla="*/ 376066 w 975946"/>
              <a:gd name="connsiteY8" fmla="*/ 705776 h 975946"/>
              <a:gd name="connsiteX9" fmla="*/ 348741 w 975946"/>
              <a:gd name="connsiteY9" fmla="*/ 746304 h 975946"/>
              <a:gd name="connsiteX10" fmla="*/ 90410 w 975946"/>
              <a:gd name="connsiteY10" fmla="*/ 487974 h 975946"/>
              <a:gd name="connsiteX11" fmla="*/ 487973 w 975946"/>
              <a:gd name="connsiteY11" fmla="*/ 0 h 975946"/>
              <a:gd name="connsiteX12" fmla="*/ 975946 w 975946"/>
              <a:gd name="connsiteY12" fmla="*/ 487973 h 975946"/>
              <a:gd name="connsiteX13" fmla="*/ 646236 w 975946"/>
              <a:gd name="connsiteY13" fmla="*/ 817683 h 975946"/>
              <a:gd name="connsiteX14" fmla="*/ 639590 w 975946"/>
              <a:gd name="connsiteY14" fmla="*/ 784765 h 975946"/>
              <a:gd name="connsiteX15" fmla="*/ 936381 w 975946"/>
              <a:gd name="connsiteY15" fmla="*/ 487974 h 975946"/>
              <a:gd name="connsiteX16" fmla="*/ 487974 w 975946"/>
              <a:gd name="connsiteY16" fmla="*/ 39566 h 975946"/>
              <a:gd name="connsiteX17" fmla="*/ 39566 w 975946"/>
              <a:gd name="connsiteY17" fmla="*/ 487974 h 975946"/>
              <a:gd name="connsiteX18" fmla="*/ 336358 w 975946"/>
              <a:gd name="connsiteY18" fmla="*/ 784765 h 975946"/>
              <a:gd name="connsiteX19" fmla="*/ 329712 w 975946"/>
              <a:gd name="connsiteY19" fmla="*/ 817684 h 975946"/>
              <a:gd name="connsiteX20" fmla="*/ 329712 w 975946"/>
              <a:gd name="connsiteY20" fmla="*/ 817686 h 975946"/>
              <a:gd name="connsiteX21" fmla="*/ 0 w 975946"/>
              <a:gd name="connsiteY21" fmla="*/ 487973 h 9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5946" h="975946">
                <a:moveTo>
                  <a:pt x="487973" y="975946"/>
                </a:moveTo>
                <a:lnTo>
                  <a:pt x="487973" y="975946"/>
                </a:lnTo>
                <a:lnTo>
                  <a:pt x="487973" y="975946"/>
                </a:lnTo>
                <a:close/>
                <a:moveTo>
                  <a:pt x="487974" y="90410"/>
                </a:moveTo>
                <a:lnTo>
                  <a:pt x="885537" y="487974"/>
                </a:lnTo>
                <a:lnTo>
                  <a:pt x="627207" y="746304"/>
                </a:lnTo>
                <a:lnTo>
                  <a:pt x="599882" y="705776"/>
                </a:lnTo>
                <a:cubicBezTo>
                  <a:pt x="571243" y="677136"/>
                  <a:pt x="531677" y="659422"/>
                  <a:pt x="487974" y="659422"/>
                </a:cubicBezTo>
                <a:cubicBezTo>
                  <a:pt x="444271" y="659422"/>
                  <a:pt x="404706" y="677136"/>
                  <a:pt x="376066" y="705776"/>
                </a:cubicBezTo>
                <a:lnTo>
                  <a:pt x="348741" y="746304"/>
                </a:lnTo>
                <a:lnTo>
                  <a:pt x="90410" y="487974"/>
                </a:lnTo>
                <a:close/>
                <a:moveTo>
                  <a:pt x="487973" y="0"/>
                </a:moveTo>
                <a:lnTo>
                  <a:pt x="975946" y="487973"/>
                </a:lnTo>
                <a:lnTo>
                  <a:pt x="646236" y="817683"/>
                </a:lnTo>
                <a:lnTo>
                  <a:pt x="639590" y="784765"/>
                </a:lnTo>
                <a:lnTo>
                  <a:pt x="936381" y="487974"/>
                </a:lnTo>
                <a:lnTo>
                  <a:pt x="487974" y="39566"/>
                </a:lnTo>
                <a:lnTo>
                  <a:pt x="39566" y="487974"/>
                </a:lnTo>
                <a:lnTo>
                  <a:pt x="336358" y="784765"/>
                </a:lnTo>
                <a:lnTo>
                  <a:pt x="329712" y="817684"/>
                </a:lnTo>
                <a:lnTo>
                  <a:pt x="329712" y="817686"/>
                </a:lnTo>
                <a:lnTo>
                  <a:pt x="0" y="4879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180000" anchor="ctr"/>
          <a:lstStyle/>
          <a:p>
            <a:pPr algn="ctr">
              <a:defRPr/>
            </a:pPr>
            <a:r>
              <a:rPr lang="en-US" altLang="zh-CN" sz="2000" dirty="0" smtClean="0">
                <a:solidFill>
                  <a:srgbClr val="FFFFFF"/>
                </a:solidFill>
              </a:rPr>
              <a:t>01</a:t>
            </a:r>
            <a:endParaRPr lang="zh-CN" altLang="en-US" sz="2000" dirty="0">
              <a:solidFill>
                <a:srgbClr val="FFFFFF"/>
              </a:solidFill>
            </a:endParaRPr>
          </a:p>
        </p:txBody>
      </p:sp>
      <p:sp>
        <p:nvSpPr>
          <p:cNvPr id="9" name="MH_Other_1"/>
          <p:cNvSpPr/>
          <p:nvPr>
            <p:custDataLst>
              <p:tags r:id="rId2"/>
            </p:custDataLst>
          </p:nvPr>
        </p:nvSpPr>
        <p:spPr>
          <a:xfrm>
            <a:off x="3600450" y="3342903"/>
            <a:ext cx="1867543" cy="331106"/>
          </a:xfrm>
          <a:custGeom>
            <a:avLst/>
            <a:gdLst>
              <a:gd name="connsiteX0" fmla="*/ 720001 w 1440000"/>
              <a:gd name="connsiteY0" fmla="*/ 0 h 254975"/>
              <a:gd name="connsiteX1" fmla="*/ 838697 w 1440000"/>
              <a:gd name="connsiteY1" fmla="*/ 118696 h 254975"/>
              <a:gd name="connsiteX2" fmla="*/ 803932 w 1440000"/>
              <a:gd name="connsiteY2" fmla="*/ 202627 h 254975"/>
              <a:gd name="connsiteX3" fmla="*/ 779684 w 1440000"/>
              <a:gd name="connsiteY3" fmla="*/ 218975 h 254975"/>
              <a:gd name="connsiteX4" fmla="*/ 1422000 w 1440000"/>
              <a:gd name="connsiteY4" fmla="*/ 218975 h 254975"/>
              <a:gd name="connsiteX5" fmla="*/ 1440000 w 1440000"/>
              <a:gd name="connsiteY5" fmla="*/ 236975 h 254975"/>
              <a:gd name="connsiteX6" fmla="*/ 1422000 w 1440000"/>
              <a:gd name="connsiteY6" fmla="*/ 254975 h 254975"/>
              <a:gd name="connsiteX7" fmla="*/ 18000 w 1440000"/>
              <a:gd name="connsiteY7" fmla="*/ 254975 h 254975"/>
              <a:gd name="connsiteX8" fmla="*/ 0 w 1440000"/>
              <a:gd name="connsiteY8" fmla="*/ 236975 h 254975"/>
              <a:gd name="connsiteX9" fmla="*/ 18000 w 1440000"/>
              <a:gd name="connsiteY9" fmla="*/ 218975 h 254975"/>
              <a:gd name="connsiteX10" fmla="*/ 660318 w 1440000"/>
              <a:gd name="connsiteY10" fmla="*/ 218975 h 254975"/>
              <a:gd name="connsiteX11" fmla="*/ 636070 w 1440000"/>
              <a:gd name="connsiteY11" fmla="*/ 202627 h 254975"/>
              <a:gd name="connsiteX12" fmla="*/ 601305 w 1440000"/>
              <a:gd name="connsiteY12" fmla="*/ 118696 h 254975"/>
              <a:gd name="connsiteX13" fmla="*/ 720001 w 1440000"/>
              <a:gd name="connsiteY13" fmla="*/ 0 h 25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40000" h="254975">
                <a:moveTo>
                  <a:pt x="720001" y="0"/>
                </a:moveTo>
                <a:cubicBezTo>
                  <a:pt x="785555" y="0"/>
                  <a:pt x="838697" y="53142"/>
                  <a:pt x="838697" y="118696"/>
                </a:cubicBezTo>
                <a:cubicBezTo>
                  <a:pt x="838697" y="151473"/>
                  <a:pt x="825412" y="181147"/>
                  <a:pt x="803932" y="202627"/>
                </a:cubicBezTo>
                <a:lnTo>
                  <a:pt x="779684" y="218975"/>
                </a:lnTo>
                <a:lnTo>
                  <a:pt x="1422000" y="218975"/>
                </a:lnTo>
                <a:cubicBezTo>
                  <a:pt x="1431941" y="218975"/>
                  <a:pt x="1440000" y="227034"/>
                  <a:pt x="1440000" y="236975"/>
                </a:cubicBezTo>
                <a:cubicBezTo>
                  <a:pt x="1440000" y="246916"/>
                  <a:pt x="1431941" y="254975"/>
                  <a:pt x="1422000" y="254975"/>
                </a:cubicBezTo>
                <a:lnTo>
                  <a:pt x="18000" y="254975"/>
                </a:lnTo>
                <a:cubicBezTo>
                  <a:pt x="8059" y="254975"/>
                  <a:pt x="0" y="246916"/>
                  <a:pt x="0" y="236975"/>
                </a:cubicBezTo>
                <a:cubicBezTo>
                  <a:pt x="0" y="227034"/>
                  <a:pt x="8059" y="218975"/>
                  <a:pt x="18000" y="218975"/>
                </a:cubicBezTo>
                <a:lnTo>
                  <a:pt x="660318" y="218975"/>
                </a:lnTo>
                <a:lnTo>
                  <a:pt x="636070" y="202627"/>
                </a:lnTo>
                <a:cubicBezTo>
                  <a:pt x="614591" y="181147"/>
                  <a:pt x="601305" y="151473"/>
                  <a:pt x="601305" y="118696"/>
                </a:cubicBezTo>
                <a:cubicBezTo>
                  <a:pt x="601305" y="53142"/>
                  <a:pt x="654447" y="0"/>
                  <a:pt x="720001"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bIns="180000" anchor="ctr"/>
          <a:lstStyle/>
          <a:p>
            <a:pPr algn="ctr">
              <a:defRPr/>
            </a:pPr>
            <a:endParaRPr lang="zh-CN" altLang="en-US" sz="3200">
              <a:solidFill>
                <a:srgbClr val="FFFFFF"/>
              </a:solidFill>
            </a:endParaRPr>
          </a:p>
        </p:txBody>
      </p:sp>
      <p:sp>
        <p:nvSpPr>
          <p:cNvPr id="10" name="MH_SubTitle_2"/>
          <p:cNvSpPr/>
          <p:nvPr>
            <p:custDataLst>
              <p:tags r:id="rId3"/>
            </p:custDataLst>
          </p:nvPr>
        </p:nvSpPr>
        <p:spPr>
          <a:xfrm>
            <a:off x="6186479" y="2430725"/>
            <a:ext cx="1266841" cy="1265532"/>
          </a:xfrm>
          <a:custGeom>
            <a:avLst/>
            <a:gdLst>
              <a:gd name="connsiteX0" fmla="*/ 487973 w 975946"/>
              <a:gd name="connsiteY0" fmla="*/ 975946 h 975946"/>
              <a:gd name="connsiteX1" fmla="*/ 487973 w 975946"/>
              <a:gd name="connsiteY1" fmla="*/ 975946 h 975946"/>
              <a:gd name="connsiteX2" fmla="*/ 487973 w 975946"/>
              <a:gd name="connsiteY2" fmla="*/ 975946 h 975946"/>
              <a:gd name="connsiteX3" fmla="*/ 487974 w 975946"/>
              <a:gd name="connsiteY3" fmla="*/ 90410 h 975946"/>
              <a:gd name="connsiteX4" fmla="*/ 885537 w 975946"/>
              <a:gd name="connsiteY4" fmla="*/ 487974 h 975946"/>
              <a:gd name="connsiteX5" fmla="*/ 627207 w 975946"/>
              <a:gd name="connsiteY5" fmla="*/ 746304 h 975946"/>
              <a:gd name="connsiteX6" fmla="*/ 599882 w 975946"/>
              <a:gd name="connsiteY6" fmla="*/ 705776 h 975946"/>
              <a:gd name="connsiteX7" fmla="*/ 487974 w 975946"/>
              <a:gd name="connsiteY7" fmla="*/ 659422 h 975946"/>
              <a:gd name="connsiteX8" fmla="*/ 376066 w 975946"/>
              <a:gd name="connsiteY8" fmla="*/ 705776 h 975946"/>
              <a:gd name="connsiteX9" fmla="*/ 348741 w 975946"/>
              <a:gd name="connsiteY9" fmla="*/ 746304 h 975946"/>
              <a:gd name="connsiteX10" fmla="*/ 90410 w 975946"/>
              <a:gd name="connsiteY10" fmla="*/ 487974 h 975946"/>
              <a:gd name="connsiteX11" fmla="*/ 487973 w 975946"/>
              <a:gd name="connsiteY11" fmla="*/ 0 h 975946"/>
              <a:gd name="connsiteX12" fmla="*/ 975946 w 975946"/>
              <a:gd name="connsiteY12" fmla="*/ 487973 h 975946"/>
              <a:gd name="connsiteX13" fmla="*/ 646236 w 975946"/>
              <a:gd name="connsiteY13" fmla="*/ 817683 h 975946"/>
              <a:gd name="connsiteX14" fmla="*/ 639590 w 975946"/>
              <a:gd name="connsiteY14" fmla="*/ 784765 h 975946"/>
              <a:gd name="connsiteX15" fmla="*/ 936381 w 975946"/>
              <a:gd name="connsiteY15" fmla="*/ 487974 h 975946"/>
              <a:gd name="connsiteX16" fmla="*/ 487974 w 975946"/>
              <a:gd name="connsiteY16" fmla="*/ 39566 h 975946"/>
              <a:gd name="connsiteX17" fmla="*/ 39566 w 975946"/>
              <a:gd name="connsiteY17" fmla="*/ 487974 h 975946"/>
              <a:gd name="connsiteX18" fmla="*/ 336358 w 975946"/>
              <a:gd name="connsiteY18" fmla="*/ 784765 h 975946"/>
              <a:gd name="connsiteX19" fmla="*/ 329712 w 975946"/>
              <a:gd name="connsiteY19" fmla="*/ 817684 h 975946"/>
              <a:gd name="connsiteX20" fmla="*/ 329712 w 975946"/>
              <a:gd name="connsiteY20" fmla="*/ 817686 h 975946"/>
              <a:gd name="connsiteX21" fmla="*/ 0 w 975946"/>
              <a:gd name="connsiteY21" fmla="*/ 487973 h 9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5946" h="975946">
                <a:moveTo>
                  <a:pt x="487973" y="975946"/>
                </a:moveTo>
                <a:lnTo>
                  <a:pt x="487973" y="975946"/>
                </a:lnTo>
                <a:lnTo>
                  <a:pt x="487973" y="975946"/>
                </a:lnTo>
                <a:close/>
                <a:moveTo>
                  <a:pt x="487974" y="90410"/>
                </a:moveTo>
                <a:lnTo>
                  <a:pt x="885537" y="487974"/>
                </a:lnTo>
                <a:lnTo>
                  <a:pt x="627207" y="746304"/>
                </a:lnTo>
                <a:lnTo>
                  <a:pt x="599882" y="705776"/>
                </a:lnTo>
                <a:cubicBezTo>
                  <a:pt x="571243" y="677136"/>
                  <a:pt x="531677" y="659422"/>
                  <a:pt x="487974" y="659422"/>
                </a:cubicBezTo>
                <a:cubicBezTo>
                  <a:pt x="444271" y="659422"/>
                  <a:pt x="404706" y="677136"/>
                  <a:pt x="376066" y="705776"/>
                </a:cubicBezTo>
                <a:lnTo>
                  <a:pt x="348741" y="746304"/>
                </a:lnTo>
                <a:lnTo>
                  <a:pt x="90410" y="487974"/>
                </a:lnTo>
                <a:close/>
                <a:moveTo>
                  <a:pt x="487973" y="0"/>
                </a:moveTo>
                <a:lnTo>
                  <a:pt x="975946" y="487973"/>
                </a:lnTo>
                <a:lnTo>
                  <a:pt x="646236" y="817683"/>
                </a:lnTo>
                <a:lnTo>
                  <a:pt x="639590" y="784765"/>
                </a:lnTo>
                <a:lnTo>
                  <a:pt x="936381" y="487974"/>
                </a:lnTo>
                <a:lnTo>
                  <a:pt x="487974" y="39566"/>
                </a:lnTo>
                <a:lnTo>
                  <a:pt x="39566" y="487974"/>
                </a:lnTo>
                <a:lnTo>
                  <a:pt x="336358" y="784765"/>
                </a:lnTo>
                <a:lnTo>
                  <a:pt x="329712" y="817684"/>
                </a:lnTo>
                <a:lnTo>
                  <a:pt x="329712" y="817686"/>
                </a:lnTo>
                <a:lnTo>
                  <a:pt x="0" y="48797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180000" anchor="ctr"/>
          <a:lstStyle/>
          <a:p>
            <a:pPr algn="ctr">
              <a:defRPr/>
            </a:pPr>
            <a:r>
              <a:rPr lang="en-US" altLang="zh-CN" sz="2000" dirty="0" smtClean="0">
                <a:solidFill>
                  <a:srgbClr val="FFFFFF"/>
                </a:solidFill>
              </a:rPr>
              <a:t>02</a:t>
            </a:r>
            <a:endParaRPr lang="zh-CN" altLang="en-US" sz="2000" dirty="0">
              <a:solidFill>
                <a:srgbClr val="FFFFFF"/>
              </a:solidFill>
            </a:endParaRPr>
          </a:p>
        </p:txBody>
      </p:sp>
      <p:sp>
        <p:nvSpPr>
          <p:cNvPr id="11" name="MH_Other_2"/>
          <p:cNvSpPr/>
          <p:nvPr>
            <p:custDataLst>
              <p:tags r:id="rId4"/>
            </p:custDataLst>
          </p:nvPr>
        </p:nvSpPr>
        <p:spPr>
          <a:xfrm>
            <a:off x="5885474" y="3342903"/>
            <a:ext cx="1868852" cy="331106"/>
          </a:xfrm>
          <a:custGeom>
            <a:avLst/>
            <a:gdLst>
              <a:gd name="connsiteX0" fmla="*/ 720001 w 1440000"/>
              <a:gd name="connsiteY0" fmla="*/ 0 h 254975"/>
              <a:gd name="connsiteX1" fmla="*/ 838697 w 1440000"/>
              <a:gd name="connsiteY1" fmla="*/ 118696 h 254975"/>
              <a:gd name="connsiteX2" fmla="*/ 803932 w 1440000"/>
              <a:gd name="connsiteY2" fmla="*/ 202627 h 254975"/>
              <a:gd name="connsiteX3" fmla="*/ 779684 w 1440000"/>
              <a:gd name="connsiteY3" fmla="*/ 218975 h 254975"/>
              <a:gd name="connsiteX4" fmla="*/ 1422000 w 1440000"/>
              <a:gd name="connsiteY4" fmla="*/ 218975 h 254975"/>
              <a:gd name="connsiteX5" fmla="*/ 1440000 w 1440000"/>
              <a:gd name="connsiteY5" fmla="*/ 236975 h 254975"/>
              <a:gd name="connsiteX6" fmla="*/ 1422000 w 1440000"/>
              <a:gd name="connsiteY6" fmla="*/ 254975 h 254975"/>
              <a:gd name="connsiteX7" fmla="*/ 18000 w 1440000"/>
              <a:gd name="connsiteY7" fmla="*/ 254975 h 254975"/>
              <a:gd name="connsiteX8" fmla="*/ 0 w 1440000"/>
              <a:gd name="connsiteY8" fmla="*/ 236975 h 254975"/>
              <a:gd name="connsiteX9" fmla="*/ 18000 w 1440000"/>
              <a:gd name="connsiteY9" fmla="*/ 218975 h 254975"/>
              <a:gd name="connsiteX10" fmla="*/ 660318 w 1440000"/>
              <a:gd name="connsiteY10" fmla="*/ 218975 h 254975"/>
              <a:gd name="connsiteX11" fmla="*/ 636070 w 1440000"/>
              <a:gd name="connsiteY11" fmla="*/ 202627 h 254975"/>
              <a:gd name="connsiteX12" fmla="*/ 601305 w 1440000"/>
              <a:gd name="connsiteY12" fmla="*/ 118696 h 254975"/>
              <a:gd name="connsiteX13" fmla="*/ 720001 w 1440000"/>
              <a:gd name="connsiteY13" fmla="*/ 0 h 25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40000" h="254975">
                <a:moveTo>
                  <a:pt x="720001" y="0"/>
                </a:moveTo>
                <a:cubicBezTo>
                  <a:pt x="785555" y="0"/>
                  <a:pt x="838697" y="53142"/>
                  <a:pt x="838697" y="118696"/>
                </a:cubicBezTo>
                <a:cubicBezTo>
                  <a:pt x="838697" y="151473"/>
                  <a:pt x="825412" y="181147"/>
                  <a:pt x="803932" y="202627"/>
                </a:cubicBezTo>
                <a:lnTo>
                  <a:pt x="779684" y="218975"/>
                </a:lnTo>
                <a:lnTo>
                  <a:pt x="1422000" y="218975"/>
                </a:lnTo>
                <a:cubicBezTo>
                  <a:pt x="1431941" y="218975"/>
                  <a:pt x="1440000" y="227034"/>
                  <a:pt x="1440000" y="236975"/>
                </a:cubicBezTo>
                <a:cubicBezTo>
                  <a:pt x="1440000" y="246916"/>
                  <a:pt x="1431941" y="254975"/>
                  <a:pt x="1422000" y="254975"/>
                </a:cubicBezTo>
                <a:lnTo>
                  <a:pt x="18000" y="254975"/>
                </a:lnTo>
                <a:cubicBezTo>
                  <a:pt x="8059" y="254975"/>
                  <a:pt x="0" y="246916"/>
                  <a:pt x="0" y="236975"/>
                </a:cubicBezTo>
                <a:cubicBezTo>
                  <a:pt x="0" y="227034"/>
                  <a:pt x="8059" y="218975"/>
                  <a:pt x="18000" y="218975"/>
                </a:cubicBezTo>
                <a:lnTo>
                  <a:pt x="660318" y="218975"/>
                </a:lnTo>
                <a:lnTo>
                  <a:pt x="636070" y="202627"/>
                </a:lnTo>
                <a:cubicBezTo>
                  <a:pt x="614591" y="181147"/>
                  <a:pt x="601305" y="151473"/>
                  <a:pt x="601305" y="118696"/>
                </a:cubicBezTo>
                <a:cubicBezTo>
                  <a:pt x="601305" y="53142"/>
                  <a:pt x="654447" y="0"/>
                  <a:pt x="720001" y="0"/>
                </a:cubicBezTo>
                <a:close/>
              </a:path>
            </a:pathLst>
          </a:cu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bIns="180000" anchor="ctr"/>
          <a:lstStyle/>
          <a:p>
            <a:pPr algn="ctr">
              <a:defRPr/>
            </a:pPr>
            <a:endParaRPr lang="zh-CN" altLang="en-US" sz="3200">
              <a:solidFill>
                <a:srgbClr val="FFFFFF"/>
              </a:solidFill>
            </a:endParaRPr>
          </a:p>
        </p:txBody>
      </p:sp>
      <p:sp>
        <p:nvSpPr>
          <p:cNvPr id="12" name="MH_SubTitle_3"/>
          <p:cNvSpPr/>
          <p:nvPr>
            <p:custDataLst>
              <p:tags r:id="rId5"/>
            </p:custDataLst>
          </p:nvPr>
        </p:nvSpPr>
        <p:spPr>
          <a:xfrm>
            <a:off x="8472813" y="2430725"/>
            <a:ext cx="1265532" cy="1265532"/>
          </a:xfrm>
          <a:custGeom>
            <a:avLst/>
            <a:gdLst>
              <a:gd name="connsiteX0" fmla="*/ 487973 w 975946"/>
              <a:gd name="connsiteY0" fmla="*/ 975946 h 975946"/>
              <a:gd name="connsiteX1" fmla="*/ 487973 w 975946"/>
              <a:gd name="connsiteY1" fmla="*/ 975946 h 975946"/>
              <a:gd name="connsiteX2" fmla="*/ 487973 w 975946"/>
              <a:gd name="connsiteY2" fmla="*/ 975946 h 975946"/>
              <a:gd name="connsiteX3" fmla="*/ 487974 w 975946"/>
              <a:gd name="connsiteY3" fmla="*/ 90410 h 975946"/>
              <a:gd name="connsiteX4" fmla="*/ 885537 w 975946"/>
              <a:gd name="connsiteY4" fmla="*/ 487974 h 975946"/>
              <a:gd name="connsiteX5" fmla="*/ 627207 w 975946"/>
              <a:gd name="connsiteY5" fmla="*/ 746304 h 975946"/>
              <a:gd name="connsiteX6" fmla="*/ 599882 w 975946"/>
              <a:gd name="connsiteY6" fmla="*/ 705776 h 975946"/>
              <a:gd name="connsiteX7" fmla="*/ 487974 w 975946"/>
              <a:gd name="connsiteY7" fmla="*/ 659422 h 975946"/>
              <a:gd name="connsiteX8" fmla="*/ 376066 w 975946"/>
              <a:gd name="connsiteY8" fmla="*/ 705776 h 975946"/>
              <a:gd name="connsiteX9" fmla="*/ 348741 w 975946"/>
              <a:gd name="connsiteY9" fmla="*/ 746304 h 975946"/>
              <a:gd name="connsiteX10" fmla="*/ 90410 w 975946"/>
              <a:gd name="connsiteY10" fmla="*/ 487974 h 975946"/>
              <a:gd name="connsiteX11" fmla="*/ 487973 w 975946"/>
              <a:gd name="connsiteY11" fmla="*/ 0 h 975946"/>
              <a:gd name="connsiteX12" fmla="*/ 975946 w 975946"/>
              <a:gd name="connsiteY12" fmla="*/ 487973 h 975946"/>
              <a:gd name="connsiteX13" fmla="*/ 646236 w 975946"/>
              <a:gd name="connsiteY13" fmla="*/ 817683 h 975946"/>
              <a:gd name="connsiteX14" fmla="*/ 639590 w 975946"/>
              <a:gd name="connsiteY14" fmla="*/ 784765 h 975946"/>
              <a:gd name="connsiteX15" fmla="*/ 936381 w 975946"/>
              <a:gd name="connsiteY15" fmla="*/ 487974 h 975946"/>
              <a:gd name="connsiteX16" fmla="*/ 487974 w 975946"/>
              <a:gd name="connsiteY16" fmla="*/ 39566 h 975946"/>
              <a:gd name="connsiteX17" fmla="*/ 39566 w 975946"/>
              <a:gd name="connsiteY17" fmla="*/ 487974 h 975946"/>
              <a:gd name="connsiteX18" fmla="*/ 336358 w 975946"/>
              <a:gd name="connsiteY18" fmla="*/ 784765 h 975946"/>
              <a:gd name="connsiteX19" fmla="*/ 329712 w 975946"/>
              <a:gd name="connsiteY19" fmla="*/ 817684 h 975946"/>
              <a:gd name="connsiteX20" fmla="*/ 329712 w 975946"/>
              <a:gd name="connsiteY20" fmla="*/ 817686 h 975946"/>
              <a:gd name="connsiteX21" fmla="*/ 0 w 975946"/>
              <a:gd name="connsiteY21" fmla="*/ 487973 h 9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5946" h="975946">
                <a:moveTo>
                  <a:pt x="487973" y="975946"/>
                </a:moveTo>
                <a:lnTo>
                  <a:pt x="487973" y="975946"/>
                </a:lnTo>
                <a:lnTo>
                  <a:pt x="487973" y="975946"/>
                </a:lnTo>
                <a:close/>
                <a:moveTo>
                  <a:pt x="487974" y="90410"/>
                </a:moveTo>
                <a:lnTo>
                  <a:pt x="885537" y="487974"/>
                </a:lnTo>
                <a:lnTo>
                  <a:pt x="627207" y="746304"/>
                </a:lnTo>
                <a:lnTo>
                  <a:pt x="599882" y="705776"/>
                </a:lnTo>
                <a:cubicBezTo>
                  <a:pt x="571243" y="677136"/>
                  <a:pt x="531677" y="659422"/>
                  <a:pt x="487974" y="659422"/>
                </a:cubicBezTo>
                <a:cubicBezTo>
                  <a:pt x="444271" y="659422"/>
                  <a:pt x="404706" y="677136"/>
                  <a:pt x="376066" y="705776"/>
                </a:cubicBezTo>
                <a:lnTo>
                  <a:pt x="348741" y="746304"/>
                </a:lnTo>
                <a:lnTo>
                  <a:pt x="90410" y="487974"/>
                </a:lnTo>
                <a:close/>
                <a:moveTo>
                  <a:pt x="487973" y="0"/>
                </a:moveTo>
                <a:lnTo>
                  <a:pt x="975946" y="487973"/>
                </a:lnTo>
                <a:lnTo>
                  <a:pt x="646236" y="817683"/>
                </a:lnTo>
                <a:lnTo>
                  <a:pt x="639590" y="784765"/>
                </a:lnTo>
                <a:lnTo>
                  <a:pt x="936381" y="487974"/>
                </a:lnTo>
                <a:lnTo>
                  <a:pt x="487974" y="39566"/>
                </a:lnTo>
                <a:lnTo>
                  <a:pt x="39566" y="487974"/>
                </a:lnTo>
                <a:lnTo>
                  <a:pt x="336358" y="784765"/>
                </a:lnTo>
                <a:lnTo>
                  <a:pt x="329712" y="817684"/>
                </a:lnTo>
                <a:lnTo>
                  <a:pt x="329712" y="817686"/>
                </a:lnTo>
                <a:lnTo>
                  <a:pt x="0" y="4879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bIns="180000" anchor="ctr"/>
          <a:lstStyle/>
          <a:p>
            <a:pPr algn="ctr">
              <a:defRPr/>
            </a:pPr>
            <a:r>
              <a:rPr lang="en-US" altLang="zh-CN" sz="2000" dirty="0" smtClean="0">
                <a:solidFill>
                  <a:srgbClr val="FFFFFF"/>
                </a:solidFill>
              </a:rPr>
              <a:t>03</a:t>
            </a:r>
            <a:endParaRPr lang="zh-CN" altLang="en-US" sz="2000" dirty="0">
              <a:solidFill>
                <a:srgbClr val="FFFFFF"/>
              </a:solidFill>
            </a:endParaRPr>
          </a:p>
        </p:txBody>
      </p:sp>
      <p:sp>
        <p:nvSpPr>
          <p:cNvPr id="13" name="MH_Other_3"/>
          <p:cNvSpPr/>
          <p:nvPr>
            <p:custDataLst>
              <p:tags r:id="rId6"/>
            </p:custDataLst>
          </p:nvPr>
        </p:nvSpPr>
        <p:spPr>
          <a:xfrm>
            <a:off x="8171807" y="3342903"/>
            <a:ext cx="1867543" cy="331106"/>
          </a:xfrm>
          <a:custGeom>
            <a:avLst/>
            <a:gdLst>
              <a:gd name="connsiteX0" fmla="*/ 720001 w 1440000"/>
              <a:gd name="connsiteY0" fmla="*/ 0 h 254975"/>
              <a:gd name="connsiteX1" fmla="*/ 838697 w 1440000"/>
              <a:gd name="connsiteY1" fmla="*/ 118696 h 254975"/>
              <a:gd name="connsiteX2" fmla="*/ 803932 w 1440000"/>
              <a:gd name="connsiteY2" fmla="*/ 202627 h 254975"/>
              <a:gd name="connsiteX3" fmla="*/ 779684 w 1440000"/>
              <a:gd name="connsiteY3" fmla="*/ 218975 h 254975"/>
              <a:gd name="connsiteX4" fmla="*/ 1422000 w 1440000"/>
              <a:gd name="connsiteY4" fmla="*/ 218975 h 254975"/>
              <a:gd name="connsiteX5" fmla="*/ 1440000 w 1440000"/>
              <a:gd name="connsiteY5" fmla="*/ 236975 h 254975"/>
              <a:gd name="connsiteX6" fmla="*/ 1422000 w 1440000"/>
              <a:gd name="connsiteY6" fmla="*/ 254975 h 254975"/>
              <a:gd name="connsiteX7" fmla="*/ 18000 w 1440000"/>
              <a:gd name="connsiteY7" fmla="*/ 254975 h 254975"/>
              <a:gd name="connsiteX8" fmla="*/ 0 w 1440000"/>
              <a:gd name="connsiteY8" fmla="*/ 236975 h 254975"/>
              <a:gd name="connsiteX9" fmla="*/ 18000 w 1440000"/>
              <a:gd name="connsiteY9" fmla="*/ 218975 h 254975"/>
              <a:gd name="connsiteX10" fmla="*/ 660318 w 1440000"/>
              <a:gd name="connsiteY10" fmla="*/ 218975 h 254975"/>
              <a:gd name="connsiteX11" fmla="*/ 636070 w 1440000"/>
              <a:gd name="connsiteY11" fmla="*/ 202627 h 254975"/>
              <a:gd name="connsiteX12" fmla="*/ 601305 w 1440000"/>
              <a:gd name="connsiteY12" fmla="*/ 118696 h 254975"/>
              <a:gd name="connsiteX13" fmla="*/ 720001 w 1440000"/>
              <a:gd name="connsiteY13" fmla="*/ 0 h 25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40000" h="254975">
                <a:moveTo>
                  <a:pt x="720001" y="0"/>
                </a:moveTo>
                <a:cubicBezTo>
                  <a:pt x="785555" y="0"/>
                  <a:pt x="838697" y="53142"/>
                  <a:pt x="838697" y="118696"/>
                </a:cubicBezTo>
                <a:cubicBezTo>
                  <a:pt x="838697" y="151473"/>
                  <a:pt x="825412" y="181147"/>
                  <a:pt x="803932" y="202627"/>
                </a:cubicBezTo>
                <a:lnTo>
                  <a:pt x="779684" y="218975"/>
                </a:lnTo>
                <a:lnTo>
                  <a:pt x="1422000" y="218975"/>
                </a:lnTo>
                <a:cubicBezTo>
                  <a:pt x="1431941" y="218975"/>
                  <a:pt x="1440000" y="227034"/>
                  <a:pt x="1440000" y="236975"/>
                </a:cubicBezTo>
                <a:cubicBezTo>
                  <a:pt x="1440000" y="246916"/>
                  <a:pt x="1431941" y="254975"/>
                  <a:pt x="1422000" y="254975"/>
                </a:cubicBezTo>
                <a:lnTo>
                  <a:pt x="18000" y="254975"/>
                </a:lnTo>
                <a:cubicBezTo>
                  <a:pt x="8059" y="254975"/>
                  <a:pt x="0" y="246916"/>
                  <a:pt x="0" y="236975"/>
                </a:cubicBezTo>
                <a:cubicBezTo>
                  <a:pt x="0" y="227034"/>
                  <a:pt x="8059" y="218975"/>
                  <a:pt x="18000" y="218975"/>
                </a:cubicBezTo>
                <a:lnTo>
                  <a:pt x="660318" y="218975"/>
                </a:lnTo>
                <a:lnTo>
                  <a:pt x="636070" y="202627"/>
                </a:lnTo>
                <a:cubicBezTo>
                  <a:pt x="614591" y="181147"/>
                  <a:pt x="601305" y="151473"/>
                  <a:pt x="601305" y="118696"/>
                </a:cubicBezTo>
                <a:cubicBezTo>
                  <a:pt x="601305" y="53142"/>
                  <a:pt x="654447" y="0"/>
                  <a:pt x="720001" y="0"/>
                </a:cubicBezTo>
                <a:close/>
              </a:path>
            </a:pathLst>
          </a:cu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bIns="180000" anchor="ctr"/>
          <a:lstStyle/>
          <a:p>
            <a:pPr algn="ctr">
              <a:defRPr/>
            </a:pPr>
            <a:endParaRPr lang="zh-CN" altLang="en-US" sz="3200">
              <a:solidFill>
                <a:srgbClr val="FFFFFF"/>
              </a:solidFill>
            </a:endParaRPr>
          </a:p>
        </p:txBody>
      </p:sp>
      <p:sp>
        <p:nvSpPr>
          <p:cNvPr id="14" name="Rectangle 50"/>
          <p:cNvSpPr/>
          <p:nvPr/>
        </p:nvSpPr>
        <p:spPr>
          <a:xfrm>
            <a:off x="3496329" y="4095173"/>
            <a:ext cx="1972318" cy="1246495"/>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a:t>
            </a:r>
            <a:r>
              <a:rPr lang="zh-CN" altLang="en-US" sz="1000" dirty="0" smtClean="0">
                <a:solidFill>
                  <a:schemeClr val="accent1"/>
                </a:solidFill>
                <a:latin typeface="+mn-ea"/>
              </a:rPr>
              <a:t>。</a:t>
            </a:r>
            <a:endParaRPr lang="en-US" altLang="zh-CN" sz="1000" dirty="0">
              <a:solidFill>
                <a:schemeClr val="accent1"/>
              </a:solidFill>
              <a:latin typeface="+mn-ea"/>
            </a:endParaRPr>
          </a:p>
        </p:txBody>
      </p:sp>
      <p:sp>
        <p:nvSpPr>
          <p:cNvPr id="15" name="Rectangle 50"/>
          <p:cNvSpPr/>
          <p:nvPr/>
        </p:nvSpPr>
        <p:spPr>
          <a:xfrm>
            <a:off x="5782008" y="4095173"/>
            <a:ext cx="1972318" cy="1246495"/>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添加内容文字添加内容文字添加内容文字</a:t>
            </a:r>
            <a:r>
              <a:rPr lang="zh-CN" altLang="en-US" sz="1000" dirty="0" smtClean="0">
                <a:solidFill>
                  <a:schemeClr val="accent1"/>
                </a:solidFill>
                <a:latin typeface="+mn-ea"/>
              </a:rPr>
              <a:t>添加</a:t>
            </a:r>
            <a:r>
              <a:rPr lang="zh-CN" altLang="en-US" sz="1000" dirty="0">
                <a:solidFill>
                  <a:schemeClr val="accent1"/>
                </a:solidFill>
                <a:latin typeface="+mn-ea"/>
              </a:rPr>
              <a:t>内容文字添加内容文字添加内容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a:t>
            </a:r>
            <a:endParaRPr lang="en-US" altLang="zh-CN" sz="1000" dirty="0">
              <a:solidFill>
                <a:schemeClr val="accent1"/>
              </a:solidFill>
              <a:latin typeface="+mn-ea"/>
            </a:endParaRPr>
          </a:p>
        </p:txBody>
      </p:sp>
      <p:sp>
        <p:nvSpPr>
          <p:cNvPr id="16" name="Rectangle 50"/>
          <p:cNvSpPr/>
          <p:nvPr/>
        </p:nvSpPr>
        <p:spPr>
          <a:xfrm>
            <a:off x="8067686" y="4095173"/>
            <a:ext cx="1972318" cy="1246495"/>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添加内容文字添加内容文字添加内容文字</a:t>
            </a:r>
            <a:r>
              <a:rPr lang="zh-CN" altLang="en-US" sz="1000" dirty="0" smtClean="0">
                <a:solidFill>
                  <a:schemeClr val="accent1"/>
                </a:solidFill>
                <a:latin typeface="+mn-ea"/>
              </a:rPr>
              <a:t>添加</a:t>
            </a:r>
            <a:r>
              <a:rPr lang="zh-CN" altLang="en-US" sz="1000" dirty="0">
                <a:solidFill>
                  <a:schemeClr val="accent1"/>
                </a:solidFill>
                <a:latin typeface="+mn-ea"/>
              </a:rPr>
              <a:t>内容文字添加内容文字添加内容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a:t>
            </a:r>
            <a:endParaRPr lang="en-US" altLang="zh-CN" sz="1000" dirty="0">
              <a:solidFill>
                <a:schemeClr val="accent1"/>
              </a:solidFill>
              <a:latin typeface="+mn-ea"/>
            </a:endParaRPr>
          </a:p>
        </p:txBody>
      </p:sp>
      <p:sp>
        <p:nvSpPr>
          <p:cNvPr id="17" name="îS1îḍe"/>
          <p:cNvSpPr txBox="1">
            <a:spLocks/>
          </p:cNvSpPr>
          <p:nvPr/>
        </p:nvSpPr>
        <p:spPr bwMode="auto">
          <a:xfrm>
            <a:off x="3840836" y="3781532"/>
            <a:ext cx="1386770" cy="276013"/>
          </a:xfrm>
          <a:prstGeom prst="rect">
            <a:avLst/>
          </a:prstGeom>
          <a:noFill/>
          <a:extLst/>
        </p:spPr>
        <p:txBody>
          <a:bodyPr wrap="none" lIns="0" tIns="0" rIns="0" bIns="0" anchor="ctr" anchorCtr="0">
            <a:noAutofit/>
          </a:bodyPr>
          <a:lstStyle/>
          <a:p>
            <a:pPr algn="ctr"/>
            <a:r>
              <a:rPr lang="zh-CN" altLang="en-US" dirty="0">
                <a:solidFill>
                  <a:schemeClr val="accent1">
                    <a:lumMod val="100000"/>
                  </a:schemeClr>
                </a:solidFill>
                <a:effectLst/>
                <a:latin typeface="+mj-ea"/>
                <a:ea typeface="+mj-ea"/>
              </a:rPr>
              <a:t>标题文本预设</a:t>
            </a:r>
          </a:p>
        </p:txBody>
      </p:sp>
      <p:sp>
        <p:nvSpPr>
          <p:cNvPr id="18" name="íṩľídè"/>
          <p:cNvSpPr txBox="1">
            <a:spLocks/>
          </p:cNvSpPr>
          <p:nvPr/>
        </p:nvSpPr>
        <p:spPr bwMode="auto">
          <a:xfrm>
            <a:off x="6126515" y="3781532"/>
            <a:ext cx="1386770" cy="276013"/>
          </a:xfrm>
          <a:prstGeom prst="rect">
            <a:avLst/>
          </a:prstGeom>
          <a:noFill/>
          <a:extLst/>
        </p:spPr>
        <p:txBody>
          <a:bodyPr wrap="none" lIns="0" tIns="0" rIns="0" bIns="0" anchor="ctr" anchorCtr="0">
            <a:noAutofit/>
          </a:bodyPr>
          <a:lstStyle>
            <a:defPPr>
              <a:defRPr lang="zh-CN"/>
            </a:defPPr>
            <a:lvl1pPr algn="ctr">
              <a:defRPr sz="1200" b="1">
                <a:solidFill>
                  <a:schemeClr val="accent1">
                    <a:lumMod val="100000"/>
                  </a:schemeClr>
                </a:solidFill>
                <a:effectLst/>
                <a:latin typeface="+mn-ea"/>
              </a:defRPr>
            </a:lvl1pPr>
          </a:lstStyle>
          <a:p>
            <a:r>
              <a:rPr lang="zh-CN" altLang="en-US" sz="1800" b="0" dirty="0">
                <a:solidFill>
                  <a:schemeClr val="accent2"/>
                </a:solidFill>
                <a:latin typeface="+mj-ea"/>
                <a:ea typeface="+mj-ea"/>
              </a:rPr>
              <a:t>标题文本预设</a:t>
            </a:r>
          </a:p>
        </p:txBody>
      </p:sp>
      <p:sp>
        <p:nvSpPr>
          <p:cNvPr id="19" name="íṧḻídè"/>
          <p:cNvSpPr txBox="1">
            <a:spLocks/>
          </p:cNvSpPr>
          <p:nvPr/>
        </p:nvSpPr>
        <p:spPr bwMode="auto">
          <a:xfrm>
            <a:off x="8412193" y="3781532"/>
            <a:ext cx="1386770" cy="276013"/>
          </a:xfrm>
          <a:prstGeom prst="rect">
            <a:avLst/>
          </a:prstGeom>
          <a:noFill/>
          <a:extLst/>
        </p:spPr>
        <p:txBody>
          <a:bodyPr wrap="none" lIns="0" tIns="0" rIns="0" bIns="0" anchor="ctr" anchorCtr="0">
            <a:noAutofit/>
          </a:bodyPr>
          <a:lstStyle>
            <a:defPPr>
              <a:defRPr lang="zh-CN"/>
            </a:defPPr>
            <a:lvl1pPr algn="ctr">
              <a:defRPr sz="1200" b="1">
                <a:solidFill>
                  <a:schemeClr val="accent1">
                    <a:lumMod val="100000"/>
                  </a:schemeClr>
                </a:solidFill>
                <a:effectLst/>
                <a:latin typeface="+mn-ea"/>
              </a:defRPr>
            </a:lvl1pPr>
          </a:lstStyle>
          <a:p>
            <a:r>
              <a:rPr lang="zh-CN" altLang="en-US" sz="1800" b="0" dirty="0">
                <a:solidFill>
                  <a:schemeClr val="accent3"/>
                </a:solidFill>
                <a:latin typeface="+mj-ea"/>
                <a:ea typeface="+mj-ea"/>
              </a:rPr>
              <a:t>标题文本预设</a:t>
            </a:r>
          </a:p>
        </p:txBody>
      </p:sp>
    </p:spTree>
    <p:extLst>
      <p:ext uri="{BB962C8B-B14F-4D97-AF65-F5344CB8AC3E}">
        <p14:creationId xmlns:p14="http://schemas.microsoft.com/office/powerpoint/2010/main" val="519402718"/>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0000">
                                          <p:cBhvr additive="base">
                                            <p:cTn id="7" dur="750" fill="hold"/>
                                            <p:tgtEl>
                                              <p:spTgt spid="8"/>
                                            </p:tgtEl>
                                            <p:attrNameLst>
                                              <p:attrName>ppt_x</p:attrName>
                                            </p:attrNameLst>
                                          </p:cBhvr>
                                          <p:tavLst>
                                            <p:tav tm="0">
                                              <p:val>
                                                <p:strVal val="#ppt_x"/>
                                              </p:val>
                                            </p:tav>
                                            <p:tav tm="100000">
                                              <p:val>
                                                <p:strVal val="#ppt_x"/>
                                              </p:val>
                                            </p:tav>
                                          </p:tavLst>
                                        </p:anim>
                                        <p:anim calcmode="lin" valueType="num" p14:bounceEnd="60000">
                                          <p:cBhvr additive="base">
                                            <p:cTn id="8" dur="75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14:presetBounceEnd="60000">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14:bounceEnd="60000">
                                          <p:cBhvr additive="base">
                                            <p:cTn id="11" dur="750" fill="hold"/>
                                            <p:tgtEl>
                                              <p:spTgt spid="9"/>
                                            </p:tgtEl>
                                            <p:attrNameLst>
                                              <p:attrName>ppt_x</p:attrName>
                                            </p:attrNameLst>
                                          </p:cBhvr>
                                          <p:tavLst>
                                            <p:tav tm="0">
                                              <p:val>
                                                <p:strVal val="#ppt_x"/>
                                              </p:val>
                                            </p:tav>
                                            <p:tav tm="100000">
                                              <p:val>
                                                <p:strVal val="#ppt_x"/>
                                              </p:val>
                                            </p:tav>
                                          </p:tavLst>
                                        </p:anim>
                                        <p:anim calcmode="lin" valueType="num" p14:bounceEnd="60000">
                                          <p:cBhvr additive="base">
                                            <p:cTn id="12" dur="750" fill="hold"/>
                                            <p:tgtEl>
                                              <p:spTgt spid="9"/>
                                            </p:tgtEl>
                                            <p:attrNameLst>
                                              <p:attrName>ppt_y</p:attrName>
                                            </p:attrNameLst>
                                          </p:cBhvr>
                                          <p:tavLst>
                                            <p:tav tm="0">
                                              <p:val>
                                                <p:strVal val="1+#ppt_h/2"/>
                                              </p:val>
                                            </p:tav>
                                            <p:tav tm="100000">
                                              <p:val>
                                                <p:strVal val="#ppt_y"/>
                                              </p:val>
                                            </p:tav>
                                          </p:tavLst>
                                        </p:anim>
                                      </p:childTnLst>
                                    </p:cTn>
                                  </p:par>
                                  <p:par>
                                    <p:cTn id="13" presetID="50" presetClass="entr" presetSubtype="0" decel="100000" fill="hold" grpId="0" nodeType="withEffect">
                                      <p:stCondLst>
                                        <p:cond delay="500"/>
                                      </p:stCondLst>
                                      <p:childTnLst>
                                        <p:set>
                                          <p:cBhvr>
                                            <p:cTn id="14" dur="1" fill="hold">
                                              <p:stCondLst>
                                                <p:cond delay="0"/>
                                              </p:stCondLst>
                                            </p:cTn>
                                            <p:tgtEl>
                                              <p:spTgt spid="17"/>
                                            </p:tgtEl>
                                            <p:attrNameLst>
                                              <p:attrName>style.visibility</p:attrName>
                                            </p:attrNameLst>
                                          </p:cBhvr>
                                          <p:to>
                                            <p:strVal val="visible"/>
                                          </p:to>
                                        </p:set>
                                        <p:anim calcmode="lin" valueType="num">
                                          <p:cBhvr>
                                            <p:cTn id="15" dur="1000" fill="hold"/>
                                            <p:tgtEl>
                                              <p:spTgt spid="17"/>
                                            </p:tgtEl>
                                            <p:attrNameLst>
                                              <p:attrName>ppt_w</p:attrName>
                                            </p:attrNameLst>
                                          </p:cBhvr>
                                          <p:tavLst>
                                            <p:tav tm="0">
                                              <p:val>
                                                <p:strVal val="#ppt_w+.3"/>
                                              </p:val>
                                            </p:tav>
                                            <p:tav tm="100000">
                                              <p:val>
                                                <p:strVal val="#ppt_w"/>
                                              </p:val>
                                            </p:tav>
                                          </p:tavLst>
                                        </p:anim>
                                        <p:anim calcmode="lin" valueType="num">
                                          <p:cBhvr>
                                            <p:cTn id="16" dur="1000" fill="hold"/>
                                            <p:tgtEl>
                                              <p:spTgt spid="17"/>
                                            </p:tgtEl>
                                            <p:attrNameLst>
                                              <p:attrName>ppt_h</p:attrName>
                                            </p:attrNameLst>
                                          </p:cBhvr>
                                          <p:tavLst>
                                            <p:tav tm="0">
                                              <p:val>
                                                <p:strVal val="#ppt_h"/>
                                              </p:val>
                                            </p:tav>
                                            <p:tav tm="100000">
                                              <p:val>
                                                <p:strVal val="#ppt_h"/>
                                              </p:val>
                                            </p:tav>
                                          </p:tavLst>
                                        </p:anim>
                                        <p:animEffect transition="in" filter="fade">
                                          <p:cBhvr>
                                            <p:cTn id="17" dur="1000"/>
                                            <p:tgtEl>
                                              <p:spTgt spid="17"/>
                                            </p:tgtEl>
                                          </p:cBhvr>
                                        </p:animEffect>
                                      </p:childTnLst>
                                    </p:cTn>
                                  </p:par>
                                  <p:par>
                                    <p:cTn id="18" presetID="50" presetClass="entr" presetSubtype="0" decel="100000" fill="hold" grpId="0" nodeType="withEffect">
                                      <p:stCondLst>
                                        <p:cond delay="750"/>
                                      </p:stCondLst>
                                      <p:childTnLst>
                                        <p:set>
                                          <p:cBhvr>
                                            <p:cTn id="19" dur="1" fill="hold">
                                              <p:stCondLst>
                                                <p:cond delay="0"/>
                                              </p:stCondLst>
                                            </p:cTn>
                                            <p:tgtEl>
                                              <p:spTgt spid="14"/>
                                            </p:tgtEl>
                                            <p:attrNameLst>
                                              <p:attrName>style.visibility</p:attrName>
                                            </p:attrNameLst>
                                          </p:cBhvr>
                                          <p:to>
                                            <p:strVal val="visible"/>
                                          </p:to>
                                        </p:set>
                                        <p:anim calcmode="lin" valueType="num">
                                          <p:cBhvr>
                                            <p:cTn id="20" dur="1000" fill="hold"/>
                                            <p:tgtEl>
                                              <p:spTgt spid="14"/>
                                            </p:tgtEl>
                                            <p:attrNameLst>
                                              <p:attrName>ppt_w</p:attrName>
                                            </p:attrNameLst>
                                          </p:cBhvr>
                                          <p:tavLst>
                                            <p:tav tm="0">
                                              <p:val>
                                                <p:strVal val="#ppt_w+.3"/>
                                              </p:val>
                                            </p:tav>
                                            <p:tav tm="100000">
                                              <p:val>
                                                <p:strVal val="#ppt_w"/>
                                              </p:val>
                                            </p:tav>
                                          </p:tavLst>
                                        </p:anim>
                                        <p:anim calcmode="lin" valueType="num">
                                          <p:cBhvr>
                                            <p:cTn id="21" dur="1000" fill="hold"/>
                                            <p:tgtEl>
                                              <p:spTgt spid="14"/>
                                            </p:tgtEl>
                                            <p:attrNameLst>
                                              <p:attrName>ppt_h</p:attrName>
                                            </p:attrNameLst>
                                          </p:cBhvr>
                                          <p:tavLst>
                                            <p:tav tm="0">
                                              <p:val>
                                                <p:strVal val="#ppt_h"/>
                                              </p:val>
                                            </p:tav>
                                            <p:tav tm="100000">
                                              <p:val>
                                                <p:strVal val="#ppt_h"/>
                                              </p:val>
                                            </p:tav>
                                          </p:tavLst>
                                        </p:anim>
                                        <p:animEffect transition="in" filter="fade">
                                          <p:cBhvr>
                                            <p:cTn id="22" dur="1000"/>
                                            <p:tgtEl>
                                              <p:spTgt spid="14"/>
                                            </p:tgtEl>
                                          </p:cBhvr>
                                        </p:animEffect>
                                      </p:childTnLst>
                                    </p:cTn>
                                  </p:par>
                                </p:childTnLst>
                              </p:cTn>
                            </p:par>
                            <p:par>
                              <p:cTn id="23" fill="hold">
                                <p:stCondLst>
                                  <p:cond delay="1750"/>
                                </p:stCondLst>
                                <p:childTnLst>
                                  <p:par>
                                    <p:cTn id="24" presetID="2" presetClass="entr" presetSubtype="1" fill="hold" grpId="0" nodeType="afterEffect" p14:presetBounceEnd="60000">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14:bounceEnd="60000">
                                          <p:cBhvr additive="base">
                                            <p:cTn id="26" dur="750" fill="hold"/>
                                            <p:tgtEl>
                                              <p:spTgt spid="10"/>
                                            </p:tgtEl>
                                            <p:attrNameLst>
                                              <p:attrName>ppt_x</p:attrName>
                                            </p:attrNameLst>
                                          </p:cBhvr>
                                          <p:tavLst>
                                            <p:tav tm="0">
                                              <p:val>
                                                <p:strVal val="#ppt_x"/>
                                              </p:val>
                                            </p:tav>
                                            <p:tav tm="100000">
                                              <p:val>
                                                <p:strVal val="#ppt_x"/>
                                              </p:val>
                                            </p:tav>
                                          </p:tavLst>
                                        </p:anim>
                                        <p:anim calcmode="lin" valueType="num" p14:bounceEnd="60000">
                                          <p:cBhvr additive="base">
                                            <p:cTn id="27" dur="750" fill="hold"/>
                                            <p:tgtEl>
                                              <p:spTgt spid="10"/>
                                            </p:tgtEl>
                                            <p:attrNameLst>
                                              <p:attrName>ppt_y</p:attrName>
                                            </p:attrNameLst>
                                          </p:cBhvr>
                                          <p:tavLst>
                                            <p:tav tm="0">
                                              <p:val>
                                                <p:strVal val="0-#ppt_h/2"/>
                                              </p:val>
                                            </p:tav>
                                            <p:tav tm="100000">
                                              <p:val>
                                                <p:strVal val="#ppt_y"/>
                                              </p:val>
                                            </p:tav>
                                          </p:tavLst>
                                        </p:anim>
                                      </p:childTnLst>
                                    </p:cTn>
                                  </p:par>
                                  <p:par>
                                    <p:cTn id="28" presetID="2" presetClass="entr" presetSubtype="4" fill="hold" grpId="0" nodeType="withEffect" p14:presetBounceEnd="60000">
                                      <p:stCondLst>
                                        <p:cond delay="250"/>
                                      </p:stCondLst>
                                      <p:childTnLst>
                                        <p:set>
                                          <p:cBhvr>
                                            <p:cTn id="29" dur="1" fill="hold">
                                              <p:stCondLst>
                                                <p:cond delay="0"/>
                                              </p:stCondLst>
                                            </p:cTn>
                                            <p:tgtEl>
                                              <p:spTgt spid="11"/>
                                            </p:tgtEl>
                                            <p:attrNameLst>
                                              <p:attrName>style.visibility</p:attrName>
                                            </p:attrNameLst>
                                          </p:cBhvr>
                                          <p:to>
                                            <p:strVal val="visible"/>
                                          </p:to>
                                        </p:set>
                                        <p:anim calcmode="lin" valueType="num" p14:bounceEnd="60000">
                                          <p:cBhvr additive="base">
                                            <p:cTn id="30" dur="750" fill="hold"/>
                                            <p:tgtEl>
                                              <p:spTgt spid="11"/>
                                            </p:tgtEl>
                                            <p:attrNameLst>
                                              <p:attrName>ppt_x</p:attrName>
                                            </p:attrNameLst>
                                          </p:cBhvr>
                                          <p:tavLst>
                                            <p:tav tm="0">
                                              <p:val>
                                                <p:strVal val="#ppt_x"/>
                                              </p:val>
                                            </p:tav>
                                            <p:tav tm="100000">
                                              <p:val>
                                                <p:strVal val="#ppt_x"/>
                                              </p:val>
                                            </p:tav>
                                          </p:tavLst>
                                        </p:anim>
                                        <p:anim calcmode="lin" valueType="num" p14:bounceEnd="60000">
                                          <p:cBhvr additive="base">
                                            <p:cTn id="31" dur="750" fill="hold"/>
                                            <p:tgtEl>
                                              <p:spTgt spid="11"/>
                                            </p:tgtEl>
                                            <p:attrNameLst>
                                              <p:attrName>ppt_y</p:attrName>
                                            </p:attrNameLst>
                                          </p:cBhvr>
                                          <p:tavLst>
                                            <p:tav tm="0">
                                              <p:val>
                                                <p:strVal val="1+#ppt_h/2"/>
                                              </p:val>
                                            </p:tav>
                                            <p:tav tm="100000">
                                              <p:val>
                                                <p:strVal val="#ppt_y"/>
                                              </p:val>
                                            </p:tav>
                                          </p:tavLst>
                                        </p:anim>
                                      </p:childTnLst>
                                    </p:cTn>
                                  </p:par>
                                  <p:par>
                                    <p:cTn id="32" presetID="50" presetClass="entr" presetSubtype="0" decel="100000" fill="hold" grpId="0" nodeType="withEffect">
                                      <p:stCondLst>
                                        <p:cond delay="500"/>
                                      </p:stCondLst>
                                      <p:childTnLst>
                                        <p:set>
                                          <p:cBhvr>
                                            <p:cTn id="33" dur="1" fill="hold">
                                              <p:stCondLst>
                                                <p:cond delay="0"/>
                                              </p:stCondLst>
                                            </p:cTn>
                                            <p:tgtEl>
                                              <p:spTgt spid="18"/>
                                            </p:tgtEl>
                                            <p:attrNameLst>
                                              <p:attrName>style.visibility</p:attrName>
                                            </p:attrNameLst>
                                          </p:cBhvr>
                                          <p:to>
                                            <p:strVal val="visible"/>
                                          </p:to>
                                        </p:set>
                                        <p:anim calcmode="lin" valueType="num">
                                          <p:cBhvr>
                                            <p:cTn id="34" dur="1000" fill="hold"/>
                                            <p:tgtEl>
                                              <p:spTgt spid="18"/>
                                            </p:tgtEl>
                                            <p:attrNameLst>
                                              <p:attrName>ppt_w</p:attrName>
                                            </p:attrNameLst>
                                          </p:cBhvr>
                                          <p:tavLst>
                                            <p:tav tm="0">
                                              <p:val>
                                                <p:strVal val="#ppt_w+.3"/>
                                              </p:val>
                                            </p:tav>
                                            <p:tav tm="100000">
                                              <p:val>
                                                <p:strVal val="#ppt_w"/>
                                              </p:val>
                                            </p:tav>
                                          </p:tavLst>
                                        </p:anim>
                                        <p:anim calcmode="lin" valueType="num">
                                          <p:cBhvr>
                                            <p:cTn id="35" dur="1000" fill="hold"/>
                                            <p:tgtEl>
                                              <p:spTgt spid="18"/>
                                            </p:tgtEl>
                                            <p:attrNameLst>
                                              <p:attrName>ppt_h</p:attrName>
                                            </p:attrNameLst>
                                          </p:cBhvr>
                                          <p:tavLst>
                                            <p:tav tm="0">
                                              <p:val>
                                                <p:strVal val="#ppt_h"/>
                                              </p:val>
                                            </p:tav>
                                            <p:tav tm="100000">
                                              <p:val>
                                                <p:strVal val="#ppt_h"/>
                                              </p:val>
                                            </p:tav>
                                          </p:tavLst>
                                        </p:anim>
                                        <p:animEffect transition="in" filter="fade">
                                          <p:cBhvr>
                                            <p:cTn id="36" dur="1000"/>
                                            <p:tgtEl>
                                              <p:spTgt spid="18"/>
                                            </p:tgtEl>
                                          </p:cBhvr>
                                        </p:animEffect>
                                      </p:childTnLst>
                                    </p:cTn>
                                  </p:par>
                                  <p:par>
                                    <p:cTn id="37" presetID="50" presetClass="entr" presetSubtype="0" decel="100000" fill="hold" grpId="0" nodeType="withEffect">
                                      <p:stCondLst>
                                        <p:cond delay="75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3500"/>
                                </p:stCondLst>
                                <p:childTnLst>
                                  <p:par>
                                    <p:cTn id="43" presetID="2" presetClass="entr" presetSubtype="1" fill="hold" grpId="0" nodeType="afterEffect" p14:presetBounceEnd="60000">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14:bounceEnd="60000">
                                          <p:cBhvr additive="base">
                                            <p:cTn id="45" dur="750" fill="hold"/>
                                            <p:tgtEl>
                                              <p:spTgt spid="12"/>
                                            </p:tgtEl>
                                            <p:attrNameLst>
                                              <p:attrName>ppt_x</p:attrName>
                                            </p:attrNameLst>
                                          </p:cBhvr>
                                          <p:tavLst>
                                            <p:tav tm="0">
                                              <p:val>
                                                <p:strVal val="#ppt_x"/>
                                              </p:val>
                                            </p:tav>
                                            <p:tav tm="100000">
                                              <p:val>
                                                <p:strVal val="#ppt_x"/>
                                              </p:val>
                                            </p:tav>
                                          </p:tavLst>
                                        </p:anim>
                                        <p:anim calcmode="lin" valueType="num" p14:bounceEnd="60000">
                                          <p:cBhvr additive="base">
                                            <p:cTn id="46" dur="750" fill="hold"/>
                                            <p:tgtEl>
                                              <p:spTgt spid="12"/>
                                            </p:tgtEl>
                                            <p:attrNameLst>
                                              <p:attrName>ppt_y</p:attrName>
                                            </p:attrNameLst>
                                          </p:cBhvr>
                                          <p:tavLst>
                                            <p:tav tm="0">
                                              <p:val>
                                                <p:strVal val="0-#ppt_h/2"/>
                                              </p:val>
                                            </p:tav>
                                            <p:tav tm="100000">
                                              <p:val>
                                                <p:strVal val="#ppt_y"/>
                                              </p:val>
                                            </p:tav>
                                          </p:tavLst>
                                        </p:anim>
                                      </p:childTnLst>
                                    </p:cTn>
                                  </p:par>
                                  <p:par>
                                    <p:cTn id="47" presetID="2" presetClass="entr" presetSubtype="4" fill="hold" grpId="0" nodeType="withEffect" p14:presetBounceEnd="60000">
                                      <p:stCondLst>
                                        <p:cond delay="250"/>
                                      </p:stCondLst>
                                      <p:childTnLst>
                                        <p:set>
                                          <p:cBhvr>
                                            <p:cTn id="48" dur="1" fill="hold">
                                              <p:stCondLst>
                                                <p:cond delay="0"/>
                                              </p:stCondLst>
                                            </p:cTn>
                                            <p:tgtEl>
                                              <p:spTgt spid="13"/>
                                            </p:tgtEl>
                                            <p:attrNameLst>
                                              <p:attrName>style.visibility</p:attrName>
                                            </p:attrNameLst>
                                          </p:cBhvr>
                                          <p:to>
                                            <p:strVal val="visible"/>
                                          </p:to>
                                        </p:set>
                                        <p:anim calcmode="lin" valueType="num" p14:bounceEnd="60000">
                                          <p:cBhvr additive="base">
                                            <p:cTn id="49" dur="750" fill="hold"/>
                                            <p:tgtEl>
                                              <p:spTgt spid="13"/>
                                            </p:tgtEl>
                                            <p:attrNameLst>
                                              <p:attrName>ppt_x</p:attrName>
                                            </p:attrNameLst>
                                          </p:cBhvr>
                                          <p:tavLst>
                                            <p:tav tm="0">
                                              <p:val>
                                                <p:strVal val="#ppt_x"/>
                                              </p:val>
                                            </p:tav>
                                            <p:tav tm="100000">
                                              <p:val>
                                                <p:strVal val="#ppt_x"/>
                                              </p:val>
                                            </p:tav>
                                          </p:tavLst>
                                        </p:anim>
                                        <p:anim calcmode="lin" valueType="num" p14:bounceEnd="60000">
                                          <p:cBhvr additive="base">
                                            <p:cTn id="50" dur="750" fill="hold"/>
                                            <p:tgtEl>
                                              <p:spTgt spid="13"/>
                                            </p:tgtEl>
                                            <p:attrNameLst>
                                              <p:attrName>ppt_y</p:attrName>
                                            </p:attrNameLst>
                                          </p:cBhvr>
                                          <p:tavLst>
                                            <p:tav tm="0">
                                              <p:val>
                                                <p:strVal val="1+#ppt_h/2"/>
                                              </p:val>
                                            </p:tav>
                                            <p:tav tm="100000">
                                              <p:val>
                                                <p:strVal val="#ppt_y"/>
                                              </p:val>
                                            </p:tav>
                                          </p:tavLst>
                                        </p:anim>
                                      </p:childTnLst>
                                    </p:cTn>
                                  </p:par>
                                  <p:par>
                                    <p:cTn id="51" presetID="50" presetClass="entr" presetSubtype="0" decel="100000" fill="hold" grpId="0" nodeType="withEffect">
                                      <p:stCondLst>
                                        <p:cond delay="500"/>
                                      </p:stCondLst>
                                      <p:childTnLst>
                                        <p:set>
                                          <p:cBhvr>
                                            <p:cTn id="52" dur="1" fill="hold">
                                              <p:stCondLst>
                                                <p:cond delay="0"/>
                                              </p:stCondLst>
                                            </p:cTn>
                                            <p:tgtEl>
                                              <p:spTgt spid="19"/>
                                            </p:tgtEl>
                                            <p:attrNameLst>
                                              <p:attrName>style.visibility</p:attrName>
                                            </p:attrNameLst>
                                          </p:cBhvr>
                                          <p:to>
                                            <p:strVal val="visible"/>
                                          </p:to>
                                        </p:set>
                                        <p:anim calcmode="lin" valueType="num">
                                          <p:cBhvr>
                                            <p:cTn id="53" dur="1000" fill="hold"/>
                                            <p:tgtEl>
                                              <p:spTgt spid="19"/>
                                            </p:tgtEl>
                                            <p:attrNameLst>
                                              <p:attrName>ppt_w</p:attrName>
                                            </p:attrNameLst>
                                          </p:cBhvr>
                                          <p:tavLst>
                                            <p:tav tm="0">
                                              <p:val>
                                                <p:strVal val="#ppt_w+.3"/>
                                              </p:val>
                                            </p:tav>
                                            <p:tav tm="100000">
                                              <p:val>
                                                <p:strVal val="#ppt_w"/>
                                              </p:val>
                                            </p:tav>
                                          </p:tavLst>
                                        </p:anim>
                                        <p:anim calcmode="lin" valueType="num">
                                          <p:cBhvr>
                                            <p:cTn id="54" dur="1000" fill="hold"/>
                                            <p:tgtEl>
                                              <p:spTgt spid="19"/>
                                            </p:tgtEl>
                                            <p:attrNameLst>
                                              <p:attrName>ppt_h</p:attrName>
                                            </p:attrNameLst>
                                          </p:cBhvr>
                                          <p:tavLst>
                                            <p:tav tm="0">
                                              <p:val>
                                                <p:strVal val="#ppt_h"/>
                                              </p:val>
                                            </p:tav>
                                            <p:tav tm="100000">
                                              <p:val>
                                                <p:strVal val="#ppt_h"/>
                                              </p:val>
                                            </p:tav>
                                          </p:tavLst>
                                        </p:anim>
                                        <p:animEffect transition="in" filter="fade">
                                          <p:cBhvr>
                                            <p:cTn id="55" dur="1000"/>
                                            <p:tgtEl>
                                              <p:spTgt spid="19"/>
                                            </p:tgtEl>
                                          </p:cBhvr>
                                        </p:animEffect>
                                      </p:childTnLst>
                                    </p:cTn>
                                  </p:par>
                                  <p:par>
                                    <p:cTn id="56" presetID="50" presetClass="entr" presetSubtype="0" decel="100000" fill="hold" grpId="0" nodeType="withEffect">
                                      <p:stCondLst>
                                        <p:cond delay="750"/>
                                      </p:stCondLst>
                                      <p:childTnLst>
                                        <p:set>
                                          <p:cBhvr>
                                            <p:cTn id="57" dur="1" fill="hold">
                                              <p:stCondLst>
                                                <p:cond delay="0"/>
                                              </p:stCondLst>
                                            </p:cTn>
                                            <p:tgtEl>
                                              <p:spTgt spid="16"/>
                                            </p:tgtEl>
                                            <p:attrNameLst>
                                              <p:attrName>style.visibility</p:attrName>
                                            </p:attrNameLst>
                                          </p:cBhvr>
                                          <p:to>
                                            <p:strVal val="visible"/>
                                          </p:to>
                                        </p:set>
                                        <p:anim calcmode="lin" valueType="num">
                                          <p:cBhvr>
                                            <p:cTn id="58" dur="1000" fill="hold"/>
                                            <p:tgtEl>
                                              <p:spTgt spid="16"/>
                                            </p:tgtEl>
                                            <p:attrNameLst>
                                              <p:attrName>ppt_w</p:attrName>
                                            </p:attrNameLst>
                                          </p:cBhvr>
                                          <p:tavLst>
                                            <p:tav tm="0">
                                              <p:val>
                                                <p:strVal val="#ppt_w+.3"/>
                                              </p:val>
                                            </p:tav>
                                            <p:tav tm="100000">
                                              <p:val>
                                                <p:strVal val="#ppt_w"/>
                                              </p:val>
                                            </p:tav>
                                          </p:tavLst>
                                        </p:anim>
                                        <p:anim calcmode="lin" valueType="num">
                                          <p:cBhvr>
                                            <p:cTn id="59" dur="1000" fill="hold"/>
                                            <p:tgtEl>
                                              <p:spTgt spid="16"/>
                                            </p:tgtEl>
                                            <p:attrNameLst>
                                              <p:attrName>ppt_h</p:attrName>
                                            </p:attrNameLst>
                                          </p:cBhvr>
                                          <p:tavLst>
                                            <p:tav tm="0">
                                              <p:val>
                                                <p:strVal val="#ppt_h"/>
                                              </p:val>
                                            </p:tav>
                                            <p:tav tm="100000">
                                              <p:val>
                                                <p:strVal val="#ppt_h"/>
                                              </p:val>
                                            </p:tav>
                                          </p:tavLst>
                                        </p:anim>
                                        <p:animEffect transition="in" filter="fade">
                                          <p:cBhvr>
                                            <p:cTn id="60"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ppt_x"/>
                                              </p:val>
                                            </p:tav>
                                            <p:tav tm="100000">
                                              <p:val>
                                                <p:strVal val="#ppt_x"/>
                                              </p:val>
                                            </p:tav>
                                          </p:tavLst>
                                        </p:anim>
                                        <p:anim calcmode="lin" valueType="num">
                                          <p:cBhvr additive="base">
                                            <p:cTn id="8" dur="75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750" fill="hold"/>
                                            <p:tgtEl>
                                              <p:spTgt spid="9"/>
                                            </p:tgtEl>
                                            <p:attrNameLst>
                                              <p:attrName>ppt_x</p:attrName>
                                            </p:attrNameLst>
                                          </p:cBhvr>
                                          <p:tavLst>
                                            <p:tav tm="0">
                                              <p:val>
                                                <p:strVal val="#ppt_x"/>
                                              </p:val>
                                            </p:tav>
                                            <p:tav tm="100000">
                                              <p:val>
                                                <p:strVal val="#ppt_x"/>
                                              </p:val>
                                            </p:tav>
                                          </p:tavLst>
                                        </p:anim>
                                        <p:anim calcmode="lin" valueType="num">
                                          <p:cBhvr additive="base">
                                            <p:cTn id="12" dur="750" fill="hold"/>
                                            <p:tgtEl>
                                              <p:spTgt spid="9"/>
                                            </p:tgtEl>
                                            <p:attrNameLst>
                                              <p:attrName>ppt_y</p:attrName>
                                            </p:attrNameLst>
                                          </p:cBhvr>
                                          <p:tavLst>
                                            <p:tav tm="0">
                                              <p:val>
                                                <p:strVal val="1+#ppt_h/2"/>
                                              </p:val>
                                            </p:tav>
                                            <p:tav tm="100000">
                                              <p:val>
                                                <p:strVal val="#ppt_y"/>
                                              </p:val>
                                            </p:tav>
                                          </p:tavLst>
                                        </p:anim>
                                      </p:childTnLst>
                                    </p:cTn>
                                  </p:par>
                                  <p:par>
                                    <p:cTn id="13" presetID="50" presetClass="entr" presetSubtype="0" decel="100000" fill="hold" grpId="0" nodeType="withEffect">
                                      <p:stCondLst>
                                        <p:cond delay="500"/>
                                      </p:stCondLst>
                                      <p:childTnLst>
                                        <p:set>
                                          <p:cBhvr>
                                            <p:cTn id="14" dur="1" fill="hold">
                                              <p:stCondLst>
                                                <p:cond delay="0"/>
                                              </p:stCondLst>
                                            </p:cTn>
                                            <p:tgtEl>
                                              <p:spTgt spid="17"/>
                                            </p:tgtEl>
                                            <p:attrNameLst>
                                              <p:attrName>style.visibility</p:attrName>
                                            </p:attrNameLst>
                                          </p:cBhvr>
                                          <p:to>
                                            <p:strVal val="visible"/>
                                          </p:to>
                                        </p:set>
                                        <p:anim calcmode="lin" valueType="num">
                                          <p:cBhvr>
                                            <p:cTn id="15" dur="1000" fill="hold"/>
                                            <p:tgtEl>
                                              <p:spTgt spid="17"/>
                                            </p:tgtEl>
                                            <p:attrNameLst>
                                              <p:attrName>ppt_w</p:attrName>
                                            </p:attrNameLst>
                                          </p:cBhvr>
                                          <p:tavLst>
                                            <p:tav tm="0">
                                              <p:val>
                                                <p:strVal val="#ppt_w+.3"/>
                                              </p:val>
                                            </p:tav>
                                            <p:tav tm="100000">
                                              <p:val>
                                                <p:strVal val="#ppt_w"/>
                                              </p:val>
                                            </p:tav>
                                          </p:tavLst>
                                        </p:anim>
                                        <p:anim calcmode="lin" valueType="num">
                                          <p:cBhvr>
                                            <p:cTn id="16" dur="1000" fill="hold"/>
                                            <p:tgtEl>
                                              <p:spTgt spid="17"/>
                                            </p:tgtEl>
                                            <p:attrNameLst>
                                              <p:attrName>ppt_h</p:attrName>
                                            </p:attrNameLst>
                                          </p:cBhvr>
                                          <p:tavLst>
                                            <p:tav tm="0">
                                              <p:val>
                                                <p:strVal val="#ppt_h"/>
                                              </p:val>
                                            </p:tav>
                                            <p:tav tm="100000">
                                              <p:val>
                                                <p:strVal val="#ppt_h"/>
                                              </p:val>
                                            </p:tav>
                                          </p:tavLst>
                                        </p:anim>
                                        <p:animEffect transition="in" filter="fade">
                                          <p:cBhvr>
                                            <p:cTn id="17" dur="1000"/>
                                            <p:tgtEl>
                                              <p:spTgt spid="17"/>
                                            </p:tgtEl>
                                          </p:cBhvr>
                                        </p:animEffect>
                                      </p:childTnLst>
                                    </p:cTn>
                                  </p:par>
                                  <p:par>
                                    <p:cTn id="18" presetID="50" presetClass="entr" presetSubtype="0" decel="100000" fill="hold" grpId="0" nodeType="withEffect">
                                      <p:stCondLst>
                                        <p:cond delay="750"/>
                                      </p:stCondLst>
                                      <p:childTnLst>
                                        <p:set>
                                          <p:cBhvr>
                                            <p:cTn id="19" dur="1" fill="hold">
                                              <p:stCondLst>
                                                <p:cond delay="0"/>
                                              </p:stCondLst>
                                            </p:cTn>
                                            <p:tgtEl>
                                              <p:spTgt spid="14"/>
                                            </p:tgtEl>
                                            <p:attrNameLst>
                                              <p:attrName>style.visibility</p:attrName>
                                            </p:attrNameLst>
                                          </p:cBhvr>
                                          <p:to>
                                            <p:strVal val="visible"/>
                                          </p:to>
                                        </p:set>
                                        <p:anim calcmode="lin" valueType="num">
                                          <p:cBhvr>
                                            <p:cTn id="20" dur="1000" fill="hold"/>
                                            <p:tgtEl>
                                              <p:spTgt spid="14"/>
                                            </p:tgtEl>
                                            <p:attrNameLst>
                                              <p:attrName>ppt_w</p:attrName>
                                            </p:attrNameLst>
                                          </p:cBhvr>
                                          <p:tavLst>
                                            <p:tav tm="0">
                                              <p:val>
                                                <p:strVal val="#ppt_w+.3"/>
                                              </p:val>
                                            </p:tav>
                                            <p:tav tm="100000">
                                              <p:val>
                                                <p:strVal val="#ppt_w"/>
                                              </p:val>
                                            </p:tav>
                                          </p:tavLst>
                                        </p:anim>
                                        <p:anim calcmode="lin" valueType="num">
                                          <p:cBhvr>
                                            <p:cTn id="21" dur="1000" fill="hold"/>
                                            <p:tgtEl>
                                              <p:spTgt spid="14"/>
                                            </p:tgtEl>
                                            <p:attrNameLst>
                                              <p:attrName>ppt_h</p:attrName>
                                            </p:attrNameLst>
                                          </p:cBhvr>
                                          <p:tavLst>
                                            <p:tav tm="0">
                                              <p:val>
                                                <p:strVal val="#ppt_h"/>
                                              </p:val>
                                            </p:tav>
                                            <p:tav tm="100000">
                                              <p:val>
                                                <p:strVal val="#ppt_h"/>
                                              </p:val>
                                            </p:tav>
                                          </p:tavLst>
                                        </p:anim>
                                        <p:animEffect transition="in" filter="fade">
                                          <p:cBhvr>
                                            <p:cTn id="22" dur="1000"/>
                                            <p:tgtEl>
                                              <p:spTgt spid="14"/>
                                            </p:tgtEl>
                                          </p:cBhvr>
                                        </p:animEffect>
                                      </p:childTnLst>
                                    </p:cTn>
                                  </p:par>
                                </p:childTnLst>
                              </p:cTn>
                            </p:par>
                            <p:par>
                              <p:cTn id="23" fill="hold">
                                <p:stCondLst>
                                  <p:cond delay="1750"/>
                                </p:stCondLst>
                                <p:childTnLst>
                                  <p:par>
                                    <p:cTn id="24" presetID="2" presetClass="entr" presetSubtype="1"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750" fill="hold"/>
                                            <p:tgtEl>
                                              <p:spTgt spid="10"/>
                                            </p:tgtEl>
                                            <p:attrNameLst>
                                              <p:attrName>ppt_x</p:attrName>
                                            </p:attrNameLst>
                                          </p:cBhvr>
                                          <p:tavLst>
                                            <p:tav tm="0">
                                              <p:val>
                                                <p:strVal val="#ppt_x"/>
                                              </p:val>
                                            </p:tav>
                                            <p:tav tm="100000">
                                              <p:val>
                                                <p:strVal val="#ppt_x"/>
                                              </p:val>
                                            </p:tav>
                                          </p:tavLst>
                                        </p:anim>
                                        <p:anim calcmode="lin" valueType="num">
                                          <p:cBhvr additive="base">
                                            <p:cTn id="27" dur="750" fill="hold"/>
                                            <p:tgtEl>
                                              <p:spTgt spid="10"/>
                                            </p:tgtEl>
                                            <p:attrNameLst>
                                              <p:attrName>ppt_y</p:attrName>
                                            </p:attrNameLst>
                                          </p:cBhvr>
                                          <p:tavLst>
                                            <p:tav tm="0">
                                              <p:val>
                                                <p:strVal val="0-#ppt_h/2"/>
                                              </p:val>
                                            </p:tav>
                                            <p:tav tm="100000">
                                              <p:val>
                                                <p:strVal val="#ppt_y"/>
                                              </p:val>
                                            </p:tav>
                                          </p:tavLst>
                                        </p:anim>
                                      </p:childTnLst>
                                    </p:cTn>
                                  </p:par>
                                  <p:par>
                                    <p:cTn id="28" presetID="2" presetClass="entr" presetSubtype="4" fill="hold" grpId="0" nodeType="withEffect">
                                      <p:stCondLst>
                                        <p:cond delay="25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750" fill="hold"/>
                                            <p:tgtEl>
                                              <p:spTgt spid="11"/>
                                            </p:tgtEl>
                                            <p:attrNameLst>
                                              <p:attrName>ppt_x</p:attrName>
                                            </p:attrNameLst>
                                          </p:cBhvr>
                                          <p:tavLst>
                                            <p:tav tm="0">
                                              <p:val>
                                                <p:strVal val="#ppt_x"/>
                                              </p:val>
                                            </p:tav>
                                            <p:tav tm="100000">
                                              <p:val>
                                                <p:strVal val="#ppt_x"/>
                                              </p:val>
                                            </p:tav>
                                          </p:tavLst>
                                        </p:anim>
                                        <p:anim calcmode="lin" valueType="num">
                                          <p:cBhvr additive="base">
                                            <p:cTn id="31" dur="750" fill="hold"/>
                                            <p:tgtEl>
                                              <p:spTgt spid="11"/>
                                            </p:tgtEl>
                                            <p:attrNameLst>
                                              <p:attrName>ppt_y</p:attrName>
                                            </p:attrNameLst>
                                          </p:cBhvr>
                                          <p:tavLst>
                                            <p:tav tm="0">
                                              <p:val>
                                                <p:strVal val="1+#ppt_h/2"/>
                                              </p:val>
                                            </p:tav>
                                            <p:tav tm="100000">
                                              <p:val>
                                                <p:strVal val="#ppt_y"/>
                                              </p:val>
                                            </p:tav>
                                          </p:tavLst>
                                        </p:anim>
                                      </p:childTnLst>
                                    </p:cTn>
                                  </p:par>
                                  <p:par>
                                    <p:cTn id="32" presetID="50" presetClass="entr" presetSubtype="0" decel="100000" fill="hold" grpId="0" nodeType="withEffect">
                                      <p:stCondLst>
                                        <p:cond delay="500"/>
                                      </p:stCondLst>
                                      <p:childTnLst>
                                        <p:set>
                                          <p:cBhvr>
                                            <p:cTn id="33" dur="1" fill="hold">
                                              <p:stCondLst>
                                                <p:cond delay="0"/>
                                              </p:stCondLst>
                                            </p:cTn>
                                            <p:tgtEl>
                                              <p:spTgt spid="18"/>
                                            </p:tgtEl>
                                            <p:attrNameLst>
                                              <p:attrName>style.visibility</p:attrName>
                                            </p:attrNameLst>
                                          </p:cBhvr>
                                          <p:to>
                                            <p:strVal val="visible"/>
                                          </p:to>
                                        </p:set>
                                        <p:anim calcmode="lin" valueType="num">
                                          <p:cBhvr>
                                            <p:cTn id="34" dur="1000" fill="hold"/>
                                            <p:tgtEl>
                                              <p:spTgt spid="18"/>
                                            </p:tgtEl>
                                            <p:attrNameLst>
                                              <p:attrName>ppt_w</p:attrName>
                                            </p:attrNameLst>
                                          </p:cBhvr>
                                          <p:tavLst>
                                            <p:tav tm="0">
                                              <p:val>
                                                <p:strVal val="#ppt_w+.3"/>
                                              </p:val>
                                            </p:tav>
                                            <p:tav tm="100000">
                                              <p:val>
                                                <p:strVal val="#ppt_w"/>
                                              </p:val>
                                            </p:tav>
                                          </p:tavLst>
                                        </p:anim>
                                        <p:anim calcmode="lin" valueType="num">
                                          <p:cBhvr>
                                            <p:cTn id="35" dur="1000" fill="hold"/>
                                            <p:tgtEl>
                                              <p:spTgt spid="18"/>
                                            </p:tgtEl>
                                            <p:attrNameLst>
                                              <p:attrName>ppt_h</p:attrName>
                                            </p:attrNameLst>
                                          </p:cBhvr>
                                          <p:tavLst>
                                            <p:tav tm="0">
                                              <p:val>
                                                <p:strVal val="#ppt_h"/>
                                              </p:val>
                                            </p:tav>
                                            <p:tav tm="100000">
                                              <p:val>
                                                <p:strVal val="#ppt_h"/>
                                              </p:val>
                                            </p:tav>
                                          </p:tavLst>
                                        </p:anim>
                                        <p:animEffect transition="in" filter="fade">
                                          <p:cBhvr>
                                            <p:cTn id="36" dur="1000"/>
                                            <p:tgtEl>
                                              <p:spTgt spid="18"/>
                                            </p:tgtEl>
                                          </p:cBhvr>
                                        </p:animEffect>
                                      </p:childTnLst>
                                    </p:cTn>
                                  </p:par>
                                  <p:par>
                                    <p:cTn id="37" presetID="50" presetClass="entr" presetSubtype="0" decel="100000" fill="hold" grpId="0" nodeType="withEffect">
                                      <p:stCondLst>
                                        <p:cond delay="75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3500"/>
                                </p:stCondLst>
                                <p:childTnLst>
                                  <p:par>
                                    <p:cTn id="43" presetID="2" presetClass="entr" presetSubtype="1"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750" fill="hold"/>
                                            <p:tgtEl>
                                              <p:spTgt spid="12"/>
                                            </p:tgtEl>
                                            <p:attrNameLst>
                                              <p:attrName>ppt_x</p:attrName>
                                            </p:attrNameLst>
                                          </p:cBhvr>
                                          <p:tavLst>
                                            <p:tav tm="0">
                                              <p:val>
                                                <p:strVal val="#ppt_x"/>
                                              </p:val>
                                            </p:tav>
                                            <p:tav tm="100000">
                                              <p:val>
                                                <p:strVal val="#ppt_x"/>
                                              </p:val>
                                            </p:tav>
                                          </p:tavLst>
                                        </p:anim>
                                        <p:anim calcmode="lin" valueType="num">
                                          <p:cBhvr additive="base">
                                            <p:cTn id="46" dur="750" fill="hold"/>
                                            <p:tgtEl>
                                              <p:spTgt spid="12"/>
                                            </p:tgtEl>
                                            <p:attrNameLst>
                                              <p:attrName>ppt_y</p:attrName>
                                            </p:attrNameLst>
                                          </p:cBhvr>
                                          <p:tavLst>
                                            <p:tav tm="0">
                                              <p:val>
                                                <p:strVal val="0-#ppt_h/2"/>
                                              </p:val>
                                            </p:tav>
                                            <p:tav tm="100000">
                                              <p:val>
                                                <p:strVal val="#ppt_y"/>
                                              </p:val>
                                            </p:tav>
                                          </p:tavLst>
                                        </p:anim>
                                      </p:childTnLst>
                                    </p:cTn>
                                  </p:par>
                                  <p:par>
                                    <p:cTn id="47" presetID="2" presetClass="entr" presetSubtype="4" fill="hold" grpId="0" nodeType="withEffect">
                                      <p:stCondLst>
                                        <p:cond delay="25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750" fill="hold"/>
                                            <p:tgtEl>
                                              <p:spTgt spid="13"/>
                                            </p:tgtEl>
                                            <p:attrNameLst>
                                              <p:attrName>ppt_x</p:attrName>
                                            </p:attrNameLst>
                                          </p:cBhvr>
                                          <p:tavLst>
                                            <p:tav tm="0">
                                              <p:val>
                                                <p:strVal val="#ppt_x"/>
                                              </p:val>
                                            </p:tav>
                                            <p:tav tm="100000">
                                              <p:val>
                                                <p:strVal val="#ppt_x"/>
                                              </p:val>
                                            </p:tav>
                                          </p:tavLst>
                                        </p:anim>
                                        <p:anim calcmode="lin" valueType="num">
                                          <p:cBhvr additive="base">
                                            <p:cTn id="50" dur="750" fill="hold"/>
                                            <p:tgtEl>
                                              <p:spTgt spid="13"/>
                                            </p:tgtEl>
                                            <p:attrNameLst>
                                              <p:attrName>ppt_y</p:attrName>
                                            </p:attrNameLst>
                                          </p:cBhvr>
                                          <p:tavLst>
                                            <p:tav tm="0">
                                              <p:val>
                                                <p:strVal val="1+#ppt_h/2"/>
                                              </p:val>
                                            </p:tav>
                                            <p:tav tm="100000">
                                              <p:val>
                                                <p:strVal val="#ppt_y"/>
                                              </p:val>
                                            </p:tav>
                                          </p:tavLst>
                                        </p:anim>
                                      </p:childTnLst>
                                    </p:cTn>
                                  </p:par>
                                  <p:par>
                                    <p:cTn id="51" presetID="50" presetClass="entr" presetSubtype="0" decel="100000" fill="hold" grpId="0" nodeType="withEffect">
                                      <p:stCondLst>
                                        <p:cond delay="500"/>
                                      </p:stCondLst>
                                      <p:childTnLst>
                                        <p:set>
                                          <p:cBhvr>
                                            <p:cTn id="52" dur="1" fill="hold">
                                              <p:stCondLst>
                                                <p:cond delay="0"/>
                                              </p:stCondLst>
                                            </p:cTn>
                                            <p:tgtEl>
                                              <p:spTgt spid="19"/>
                                            </p:tgtEl>
                                            <p:attrNameLst>
                                              <p:attrName>style.visibility</p:attrName>
                                            </p:attrNameLst>
                                          </p:cBhvr>
                                          <p:to>
                                            <p:strVal val="visible"/>
                                          </p:to>
                                        </p:set>
                                        <p:anim calcmode="lin" valueType="num">
                                          <p:cBhvr>
                                            <p:cTn id="53" dur="1000" fill="hold"/>
                                            <p:tgtEl>
                                              <p:spTgt spid="19"/>
                                            </p:tgtEl>
                                            <p:attrNameLst>
                                              <p:attrName>ppt_w</p:attrName>
                                            </p:attrNameLst>
                                          </p:cBhvr>
                                          <p:tavLst>
                                            <p:tav tm="0">
                                              <p:val>
                                                <p:strVal val="#ppt_w+.3"/>
                                              </p:val>
                                            </p:tav>
                                            <p:tav tm="100000">
                                              <p:val>
                                                <p:strVal val="#ppt_w"/>
                                              </p:val>
                                            </p:tav>
                                          </p:tavLst>
                                        </p:anim>
                                        <p:anim calcmode="lin" valueType="num">
                                          <p:cBhvr>
                                            <p:cTn id="54" dur="1000" fill="hold"/>
                                            <p:tgtEl>
                                              <p:spTgt spid="19"/>
                                            </p:tgtEl>
                                            <p:attrNameLst>
                                              <p:attrName>ppt_h</p:attrName>
                                            </p:attrNameLst>
                                          </p:cBhvr>
                                          <p:tavLst>
                                            <p:tav tm="0">
                                              <p:val>
                                                <p:strVal val="#ppt_h"/>
                                              </p:val>
                                            </p:tav>
                                            <p:tav tm="100000">
                                              <p:val>
                                                <p:strVal val="#ppt_h"/>
                                              </p:val>
                                            </p:tav>
                                          </p:tavLst>
                                        </p:anim>
                                        <p:animEffect transition="in" filter="fade">
                                          <p:cBhvr>
                                            <p:cTn id="55" dur="1000"/>
                                            <p:tgtEl>
                                              <p:spTgt spid="19"/>
                                            </p:tgtEl>
                                          </p:cBhvr>
                                        </p:animEffect>
                                      </p:childTnLst>
                                    </p:cTn>
                                  </p:par>
                                  <p:par>
                                    <p:cTn id="56" presetID="50" presetClass="entr" presetSubtype="0" decel="100000" fill="hold" grpId="0" nodeType="withEffect">
                                      <p:stCondLst>
                                        <p:cond delay="750"/>
                                      </p:stCondLst>
                                      <p:childTnLst>
                                        <p:set>
                                          <p:cBhvr>
                                            <p:cTn id="57" dur="1" fill="hold">
                                              <p:stCondLst>
                                                <p:cond delay="0"/>
                                              </p:stCondLst>
                                            </p:cTn>
                                            <p:tgtEl>
                                              <p:spTgt spid="16"/>
                                            </p:tgtEl>
                                            <p:attrNameLst>
                                              <p:attrName>style.visibility</p:attrName>
                                            </p:attrNameLst>
                                          </p:cBhvr>
                                          <p:to>
                                            <p:strVal val="visible"/>
                                          </p:to>
                                        </p:set>
                                        <p:anim calcmode="lin" valueType="num">
                                          <p:cBhvr>
                                            <p:cTn id="58" dur="1000" fill="hold"/>
                                            <p:tgtEl>
                                              <p:spTgt spid="16"/>
                                            </p:tgtEl>
                                            <p:attrNameLst>
                                              <p:attrName>ppt_w</p:attrName>
                                            </p:attrNameLst>
                                          </p:cBhvr>
                                          <p:tavLst>
                                            <p:tav tm="0">
                                              <p:val>
                                                <p:strVal val="#ppt_w+.3"/>
                                              </p:val>
                                            </p:tav>
                                            <p:tav tm="100000">
                                              <p:val>
                                                <p:strVal val="#ppt_w"/>
                                              </p:val>
                                            </p:tav>
                                          </p:tavLst>
                                        </p:anim>
                                        <p:anim calcmode="lin" valueType="num">
                                          <p:cBhvr>
                                            <p:cTn id="59" dur="1000" fill="hold"/>
                                            <p:tgtEl>
                                              <p:spTgt spid="16"/>
                                            </p:tgtEl>
                                            <p:attrNameLst>
                                              <p:attrName>ppt_h</p:attrName>
                                            </p:attrNameLst>
                                          </p:cBhvr>
                                          <p:tavLst>
                                            <p:tav tm="0">
                                              <p:val>
                                                <p:strVal val="#ppt_h"/>
                                              </p:val>
                                            </p:tav>
                                            <p:tav tm="100000">
                                              <p:val>
                                                <p:strVal val="#ppt_h"/>
                                              </p:val>
                                            </p:tav>
                                          </p:tavLst>
                                        </p:anim>
                                        <p:animEffect transition="in" filter="fade">
                                          <p:cBhvr>
                                            <p:cTn id="60"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sym typeface="宋体" panose="02010600030101010101" pitchFamily="2" charset="-122"/>
              </a:rPr>
              <a:t>5. </a:t>
            </a:r>
            <a:r>
              <a:rPr lang="zh-CN" altLang="en-US" dirty="0" smtClean="0">
                <a:sym typeface="宋体" panose="02010600030101010101" pitchFamily="2" charset="-122"/>
              </a:rPr>
              <a:t>研究</a:t>
            </a:r>
            <a:r>
              <a:rPr lang="zh-CN" altLang="en-US" dirty="0">
                <a:sym typeface="宋体" panose="02010600030101010101" pitchFamily="2" charset="-122"/>
              </a:rPr>
              <a:t>课题</a:t>
            </a:r>
            <a:r>
              <a:rPr lang="zh-CN" altLang="en-US" dirty="0"/>
              <a:t>发展模式的保障</a:t>
            </a:r>
            <a:r>
              <a:rPr lang="zh-CN" altLang="en-US" dirty="0" smtClean="0"/>
              <a:t>措施</a:t>
            </a:r>
            <a:endParaRPr lang="zh-CN" altLang="en-US" dirty="0"/>
          </a:p>
        </p:txBody>
      </p:sp>
      <p:sp>
        <p:nvSpPr>
          <p:cNvPr id="5" name="文本框 4"/>
          <p:cNvSpPr txBox="1"/>
          <p:nvPr/>
        </p:nvSpPr>
        <p:spPr>
          <a:xfrm>
            <a:off x="1516650" y="2996990"/>
            <a:ext cx="1296000" cy="468000"/>
          </a:xfrm>
          <a:prstGeom prst="rect">
            <a:avLst/>
          </a:prstGeom>
          <a:solidFill>
            <a:schemeClr val="accent4"/>
          </a:solidFill>
        </p:spPr>
        <p:txBody>
          <a:bodyPr wrap="none" lIns="144000" tIns="36000" rIns="144000" bIns="36000" rtlCol="0" anchor="ctr">
            <a:noAutofit/>
          </a:bodyPr>
          <a:lstStyle/>
          <a:p>
            <a:r>
              <a:rPr lang="zh-CN" altLang="en-US" sz="1100" dirty="0">
                <a:solidFill>
                  <a:schemeClr val="accent1"/>
                </a:solidFill>
                <a:latin typeface="+mn-ea"/>
              </a:rPr>
              <a:t>三、论文框架</a:t>
            </a:r>
          </a:p>
        </p:txBody>
      </p:sp>
      <p:sp>
        <p:nvSpPr>
          <p:cNvPr id="6" name="文本框 5"/>
          <p:cNvSpPr txBox="1"/>
          <p:nvPr/>
        </p:nvSpPr>
        <p:spPr>
          <a:xfrm rot="16200000">
            <a:off x="2639192" y="3169445"/>
            <a:ext cx="223824" cy="123092"/>
          </a:xfrm>
          <a:prstGeom prst="triangle">
            <a:avLst/>
          </a:prstGeom>
          <a:solidFill>
            <a:schemeClr val="bg1"/>
          </a:solidFill>
        </p:spPr>
        <p:txBody>
          <a:bodyPr wrap="none" lIns="144000" tIns="36000" rIns="144000" bIns="36000" rtlCol="0" anchor="ctr">
            <a:noAutofit/>
          </a:bodyPr>
          <a:lstStyle/>
          <a:p>
            <a:endParaRPr lang="zh-CN" altLang="en-US" sz="1100" dirty="0">
              <a:solidFill>
                <a:schemeClr val="accent1"/>
              </a:solidFill>
              <a:latin typeface="+mn-ea"/>
            </a:endParaRPr>
          </a:p>
        </p:txBody>
      </p:sp>
      <p:grpSp>
        <p:nvGrpSpPr>
          <p:cNvPr id="4" name="组合 3"/>
          <p:cNvGrpSpPr/>
          <p:nvPr/>
        </p:nvGrpSpPr>
        <p:grpSpPr>
          <a:xfrm>
            <a:off x="4257213" y="2304423"/>
            <a:ext cx="1779807" cy="733762"/>
            <a:chOff x="4257213" y="2304423"/>
            <a:chExt cx="1779807" cy="733762"/>
          </a:xfrm>
        </p:grpSpPr>
        <p:sp>
          <p:nvSpPr>
            <p:cNvPr id="26" name="i$ļiḓé"/>
            <p:cNvSpPr>
              <a:spLocks/>
            </p:cNvSpPr>
            <p:nvPr/>
          </p:nvSpPr>
          <p:spPr bwMode="auto">
            <a:xfrm flipH="1">
              <a:off x="4257213" y="2588891"/>
              <a:ext cx="1193752" cy="449294"/>
            </a:xfrm>
            <a:custGeom>
              <a:avLst/>
              <a:gdLst/>
              <a:ahLst/>
              <a:cxnLst>
                <a:cxn ang="0">
                  <a:pos x="0" y="0"/>
                </a:cxn>
                <a:cxn ang="0">
                  <a:pos x="373" y="0"/>
                </a:cxn>
                <a:cxn ang="0">
                  <a:pos x="454" y="80"/>
                </a:cxn>
                <a:cxn ang="0">
                  <a:pos x="454" y="165"/>
                </a:cxn>
                <a:cxn ang="0">
                  <a:pos x="427" y="165"/>
                </a:cxn>
                <a:cxn ang="0">
                  <a:pos x="427" y="80"/>
                </a:cxn>
                <a:cxn ang="0">
                  <a:pos x="373" y="27"/>
                </a:cxn>
                <a:cxn ang="0">
                  <a:pos x="0" y="27"/>
                </a:cxn>
                <a:cxn ang="0">
                  <a:pos x="0" y="0"/>
                </a:cxn>
              </a:cxnLst>
              <a:rect l="0" t="0" r="r" b="b"/>
              <a:pathLst>
                <a:path w="454" h="165">
                  <a:moveTo>
                    <a:pt x="0" y="0"/>
                  </a:moveTo>
                  <a:cubicBezTo>
                    <a:pt x="373" y="0"/>
                    <a:pt x="373" y="0"/>
                    <a:pt x="373" y="0"/>
                  </a:cubicBezTo>
                  <a:cubicBezTo>
                    <a:pt x="418" y="0"/>
                    <a:pt x="454" y="36"/>
                    <a:pt x="454" y="80"/>
                  </a:cubicBezTo>
                  <a:cubicBezTo>
                    <a:pt x="454" y="165"/>
                    <a:pt x="454" y="165"/>
                    <a:pt x="454" y="165"/>
                  </a:cubicBezTo>
                  <a:cubicBezTo>
                    <a:pt x="427" y="165"/>
                    <a:pt x="427" y="165"/>
                    <a:pt x="427" y="165"/>
                  </a:cubicBezTo>
                  <a:cubicBezTo>
                    <a:pt x="427" y="80"/>
                    <a:pt x="427" y="80"/>
                    <a:pt x="427" y="80"/>
                  </a:cubicBezTo>
                  <a:cubicBezTo>
                    <a:pt x="427" y="51"/>
                    <a:pt x="403" y="27"/>
                    <a:pt x="373" y="27"/>
                  </a:cubicBezTo>
                  <a:cubicBezTo>
                    <a:pt x="0" y="27"/>
                    <a:pt x="0" y="27"/>
                    <a:pt x="0" y="27"/>
                  </a:cubicBezTo>
                  <a:cubicBezTo>
                    <a:pt x="0" y="0"/>
                    <a:pt x="0" y="0"/>
                    <a:pt x="0" y="0"/>
                  </a:cubicBezTo>
                  <a:close/>
                </a:path>
              </a:pathLst>
            </a:custGeom>
            <a:solidFill>
              <a:schemeClr val="bg1">
                <a:lumMod val="85000"/>
              </a:schemeClr>
            </a:solidFill>
            <a:ln w="9525">
              <a:noFill/>
              <a:round/>
              <a:headEnd/>
              <a:tailEnd/>
            </a:ln>
          </p:spPr>
          <p:txBody>
            <a:bodyPr anchor="ctr"/>
            <a:lstStyle/>
            <a:p>
              <a:pPr algn="ctr"/>
              <a:endParaRPr/>
            </a:p>
          </p:txBody>
        </p:sp>
        <p:grpSp>
          <p:nvGrpSpPr>
            <p:cNvPr id="27" name="išľïdê"/>
            <p:cNvGrpSpPr/>
            <p:nvPr/>
          </p:nvGrpSpPr>
          <p:grpSpPr>
            <a:xfrm>
              <a:off x="5395407" y="2304423"/>
              <a:ext cx="641613" cy="638296"/>
              <a:chOff x="5615781" y="1351563"/>
              <a:chExt cx="614363" cy="611187"/>
            </a:xfrm>
          </p:grpSpPr>
          <p:sp>
            <p:nvSpPr>
              <p:cNvPr id="28" name="íṥľîdé"/>
              <p:cNvSpPr>
                <a:spLocks/>
              </p:cNvSpPr>
              <p:nvPr/>
            </p:nvSpPr>
            <p:spPr bwMode="auto">
              <a:xfrm>
                <a:off x="5615781" y="1351563"/>
                <a:ext cx="614363" cy="611187"/>
              </a:xfrm>
              <a:prstGeom prst="ellipse">
                <a:avLst/>
              </a:prstGeom>
              <a:solidFill>
                <a:schemeClr val="bg1">
                  <a:lumMod val="85000"/>
                </a:schemeClr>
              </a:solidFill>
              <a:ln w="9525">
                <a:noFill/>
                <a:round/>
                <a:headEnd/>
                <a:tailEnd/>
              </a:ln>
            </p:spPr>
            <p:txBody>
              <a:bodyPr anchor="ctr"/>
              <a:lstStyle/>
              <a:p>
                <a:pPr algn="ctr"/>
                <a:endParaRPr/>
              </a:p>
            </p:txBody>
          </p:sp>
          <p:sp>
            <p:nvSpPr>
              <p:cNvPr id="29" name="i$ľîďê"/>
              <p:cNvSpPr>
                <a:spLocks/>
              </p:cNvSpPr>
              <p:nvPr/>
            </p:nvSpPr>
            <p:spPr bwMode="auto">
              <a:xfrm>
                <a:off x="5680869" y="1419825"/>
                <a:ext cx="484188" cy="481012"/>
              </a:xfrm>
              <a:custGeom>
                <a:avLst/>
                <a:gdLst/>
                <a:ahLst/>
                <a:cxnLst>
                  <a:cxn ang="0">
                    <a:pos x="92" y="0"/>
                  </a:cxn>
                  <a:cxn ang="0">
                    <a:pos x="102" y="1"/>
                  </a:cxn>
                  <a:cxn ang="0">
                    <a:pos x="160" y="30"/>
                  </a:cxn>
                  <a:cxn ang="0">
                    <a:pos x="165" y="37"/>
                  </a:cxn>
                  <a:cxn ang="0">
                    <a:pos x="182" y="105"/>
                  </a:cxn>
                  <a:cxn ang="0">
                    <a:pos x="180" y="114"/>
                  </a:cxn>
                  <a:cxn ang="0">
                    <a:pos x="139" y="169"/>
                  </a:cxn>
                  <a:cxn ang="0">
                    <a:pos x="132" y="173"/>
                  </a:cxn>
                  <a:cxn ang="0">
                    <a:pos x="66" y="178"/>
                  </a:cxn>
                  <a:cxn ang="0">
                    <a:pos x="57" y="175"/>
                  </a:cxn>
                  <a:cxn ang="0">
                    <a:pos x="9" y="126"/>
                  </a:cxn>
                  <a:cxn ang="0">
                    <a:pos x="6" y="118"/>
                  </a:cxn>
                  <a:cxn ang="0">
                    <a:pos x="9" y="56"/>
                  </a:cxn>
                  <a:cxn ang="0">
                    <a:pos x="13" y="48"/>
                  </a:cxn>
                  <a:cxn ang="0">
                    <a:pos x="66" y="4"/>
                  </a:cxn>
                  <a:cxn ang="0">
                    <a:pos x="92" y="0"/>
                  </a:cxn>
                </a:cxnLst>
                <a:rect l="0" t="0" r="r" b="b"/>
                <a:pathLst>
                  <a:path w="185" h="184">
                    <a:moveTo>
                      <a:pt x="92" y="0"/>
                    </a:moveTo>
                    <a:cubicBezTo>
                      <a:pt x="102" y="1"/>
                      <a:pt x="102" y="1"/>
                      <a:pt x="102" y="1"/>
                    </a:cubicBezTo>
                    <a:cubicBezTo>
                      <a:pt x="125" y="4"/>
                      <a:pt x="143" y="13"/>
                      <a:pt x="160" y="30"/>
                    </a:cubicBezTo>
                    <a:cubicBezTo>
                      <a:pt x="165" y="37"/>
                      <a:pt x="165" y="37"/>
                      <a:pt x="165" y="37"/>
                    </a:cubicBezTo>
                    <a:cubicBezTo>
                      <a:pt x="180" y="58"/>
                      <a:pt x="185" y="80"/>
                      <a:pt x="182" y="105"/>
                    </a:cubicBezTo>
                    <a:cubicBezTo>
                      <a:pt x="180" y="114"/>
                      <a:pt x="180" y="114"/>
                      <a:pt x="180" y="114"/>
                    </a:cubicBezTo>
                    <a:cubicBezTo>
                      <a:pt x="174" y="137"/>
                      <a:pt x="160" y="155"/>
                      <a:pt x="139" y="169"/>
                    </a:cubicBezTo>
                    <a:cubicBezTo>
                      <a:pt x="132" y="173"/>
                      <a:pt x="132" y="173"/>
                      <a:pt x="132" y="173"/>
                    </a:cubicBezTo>
                    <a:cubicBezTo>
                      <a:pt x="110" y="183"/>
                      <a:pt x="89" y="184"/>
                      <a:pt x="66" y="178"/>
                    </a:cubicBezTo>
                    <a:cubicBezTo>
                      <a:pt x="57" y="175"/>
                      <a:pt x="57" y="175"/>
                      <a:pt x="57" y="175"/>
                    </a:cubicBezTo>
                    <a:cubicBezTo>
                      <a:pt x="35" y="164"/>
                      <a:pt x="19" y="149"/>
                      <a:pt x="9" y="126"/>
                    </a:cubicBezTo>
                    <a:cubicBezTo>
                      <a:pt x="6" y="118"/>
                      <a:pt x="6" y="118"/>
                      <a:pt x="6" y="118"/>
                    </a:cubicBezTo>
                    <a:cubicBezTo>
                      <a:pt x="0" y="96"/>
                      <a:pt x="1" y="77"/>
                      <a:pt x="9" y="56"/>
                    </a:cubicBezTo>
                    <a:cubicBezTo>
                      <a:pt x="13" y="48"/>
                      <a:pt x="13" y="48"/>
                      <a:pt x="13" y="48"/>
                    </a:cubicBezTo>
                    <a:cubicBezTo>
                      <a:pt x="25" y="26"/>
                      <a:pt x="42" y="12"/>
                      <a:pt x="66" y="4"/>
                    </a:cubicBezTo>
                    <a:cubicBezTo>
                      <a:pt x="75" y="2"/>
                      <a:pt x="83" y="1"/>
                      <a:pt x="92" y="0"/>
                    </a:cubicBezTo>
                    <a:close/>
                  </a:path>
                </a:pathLst>
              </a:custGeom>
              <a:solidFill>
                <a:schemeClr val="accent3"/>
              </a:solidFill>
              <a:ln w="9525">
                <a:noFill/>
                <a:round/>
                <a:headEnd/>
                <a:tailEnd/>
              </a:ln>
            </p:spPr>
            <p:txBody>
              <a:bodyPr anchor="ctr"/>
              <a:lstStyle/>
              <a:p>
                <a:pPr algn="ctr"/>
                <a:endParaRPr/>
              </a:p>
            </p:txBody>
          </p:sp>
          <p:sp>
            <p:nvSpPr>
              <p:cNvPr id="30" name="iṣľïḑé"/>
              <p:cNvSpPr>
                <a:spLocks/>
              </p:cNvSpPr>
              <p:nvPr/>
            </p:nvSpPr>
            <p:spPr bwMode="auto">
              <a:xfrm>
                <a:off x="5752306" y="1537300"/>
                <a:ext cx="341313" cy="193675"/>
              </a:xfrm>
              <a:custGeom>
                <a:avLst/>
                <a:gdLst/>
                <a:ahLst/>
                <a:cxnLst>
                  <a:cxn ang="0">
                    <a:pos x="31" y="20"/>
                  </a:cxn>
                  <a:cxn ang="0">
                    <a:pos x="39" y="21"/>
                  </a:cxn>
                  <a:cxn ang="0">
                    <a:pos x="65" y="0"/>
                  </a:cxn>
                  <a:cxn ang="0">
                    <a:pos x="92" y="21"/>
                  </a:cxn>
                  <a:cxn ang="0">
                    <a:pos x="100" y="20"/>
                  </a:cxn>
                  <a:cxn ang="0">
                    <a:pos x="123" y="43"/>
                  </a:cxn>
                  <a:cxn ang="0">
                    <a:pos x="122" y="47"/>
                  </a:cxn>
                  <a:cxn ang="0">
                    <a:pos x="131" y="60"/>
                  </a:cxn>
                  <a:cxn ang="0">
                    <a:pos x="117" y="74"/>
                  </a:cxn>
                  <a:cxn ang="0">
                    <a:pos x="72" y="74"/>
                  </a:cxn>
                  <a:cxn ang="0">
                    <a:pos x="72" y="47"/>
                  </a:cxn>
                  <a:cxn ang="0">
                    <a:pos x="83" y="58"/>
                  </a:cxn>
                  <a:cxn ang="0">
                    <a:pos x="93" y="48"/>
                  </a:cxn>
                  <a:cxn ang="0">
                    <a:pos x="65" y="20"/>
                  </a:cxn>
                  <a:cxn ang="0">
                    <a:pos x="38" y="48"/>
                  </a:cxn>
                  <a:cxn ang="0">
                    <a:pos x="48" y="58"/>
                  </a:cxn>
                  <a:cxn ang="0">
                    <a:pos x="59" y="47"/>
                  </a:cxn>
                  <a:cxn ang="0">
                    <a:pos x="59" y="74"/>
                  </a:cxn>
                  <a:cxn ang="0">
                    <a:pos x="14" y="74"/>
                  </a:cxn>
                  <a:cxn ang="0">
                    <a:pos x="0" y="60"/>
                  </a:cxn>
                  <a:cxn ang="0">
                    <a:pos x="8" y="47"/>
                  </a:cxn>
                  <a:cxn ang="0">
                    <a:pos x="8" y="43"/>
                  </a:cxn>
                  <a:cxn ang="0">
                    <a:pos x="31" y="20"/>
                  </a:cxn>
                </a:cxnLst>
                <a:rect l="0" t="0" r="r" b="b"/>
                <a:pathLst>
                  <a:path w="131" h="74">
                    <a:moveTo>
                      <a:pt x="31" y="20"/>
                    </a:moveTo>
                    <a:cubicBezTo>
                      <a:pt x="34" y="20"/>
                      <a:pt x="36" y="21"/>
                      <a:pt x="39" y="21"/>
                    </a:cubicBezTo>
                    <a:cubicBezTo>
                      <a:pt x="42" y="9"/>
                      <a:pt x="52" y="0"/>
                      <a:pt x="65" y="0"/>
                    </a:cubicBezTo>
                    <a:cubicBezTo>
                      <a:pt x="78" y="0"/>
                      <a:pt x="89" y="9"/>
                      <a:pt x="92" y="21"/>
                    </a:cubicBezTo>
                    <a:cubicBezTo>
                      <a:pt x="95" y="21"/>
                      <a:pt x="97" y="20"/>
                      <a:pt x="100" y="20"/>
                    </a:cubicBezTo>
                    <a:cubicBezTo>
                      <a:pt x="112" y="20"/>
                      <a:pt x="123" y="31"/>
                      <a:pt x="123" y="43"/>
                    </a:cubicBezTo>
                    <a:cubicBezTo>
                      <a:pt x="123" y="44"/>
                      <a:pt x="123" y="46"/>
                      <a:pt x="122" y="47"/>
                    </a:cubicBezTo>
                    <a:cubicBezTo>
                      <a:pt x="127" y="49"/>
                      <a:pt x="131" y="54"/>
                      <a:pt x="131" y="60"/>
                    </a:cubicBezTo>
                    <a:cubicBezTo>
                      <a:pt x="131" y="67"/>
                      <a:pt x="125" y="74"/>
                      <a:pt x="117" y="74"/>
                    </a:cubicBezTo>
                    <a:cubicBezTo>
                      <a:pt x="72" y="74"/>
                      <a:pt x="72" y="74"/>
                      <a:pt x="72" y="74"/>
                    </a:cubicBezTo>
                    <a:cubicBezTo>
                      <a:pt x="72" y="47"/>
                      <a:pt x="72" y="47"/>
                      <a:pt x="72" y="47"/>
                    </a:cubicBezTo>
                    <a:cubicBezTo>
                      <a:pt x="83" y="58"/>
                      <a:pt x="83" y="58"/>
                      <a:pt x="83" y="58"/>
                    </a:cubicBezTo>
                    <a:cubicBezTo>
                      <a:pt x="93" y="48"/>
                      <a:pt x="93" y="48"/>
                      <a:pt x="93" y="48"/>
                    </a:cubicBezTo>
                    <a:cubicBezTo>
                      <a:pt x="65" y="20"/>
                      <a:pt x="65" y="20"/>
                      <a:pt x="65" y="20"/>
                    </a:cubicBezTo>
                    <a:cubicBezTo>
                      <a:pt x="38" y="48"/>
                      <a:pt x="38" y="48"/>
                      <a:pt x="38" y="48"/>
                    </a:cubicBezTo>
                    <a:cubicBezTo>
                      <a:pt x="48" y="58"/>
                      <a:pt x="48" y="58"/>
                      <a:pt x="48" y="58"/>
                    </a:cubicBezTo>
                    <a:cubicBezTo>
                      <a:pt x="59" y="47"/>
                      <a:pt x="59" y="47"/>
                      <a:pt x="59" y="47"/>
                    </a:cubicBezTo>
                    <a:cubicBezTo>
                      <a:pt x="59" y="74"/>
                      <a:pt x="59" y="74"/>
                      <a:pt x="59" y="74"/>
                    </a:cubicBezTo>
                    <a:cubicBezTo>
                      <a:pt x="14" y="74"/>
                      <a:pt x="14" y="74"/>
                      <a:pt x="14" y="74"/>
                    </a:cubicBezTo>
                    <a:cubicBezTo>
                      <a:pt x="6" y="74"/>
                      <a:pt x="0" y="67"/>
                      <a:pt x="0" y="60"/>
                    </a:cubicBezTo>
                    <a:cubicBezTo>
                      <a:pt x="0" y="54"/>
                      <a:pt x="3" y="49"/>
                      <a:pt x="8" y="47"/>
                    </a:cubicBezTo>
                    <a:cubicBezTo>
                      <a:pt x="8" y="46"/>
                      <a:pt x="8" y="44"/>
                      <a:pt x="8" y="43"/>
                    </a:cubicBezTo>
                    <a:cubicBezTo>
                      <a:pt x="8" y="31"/>
                      <a:pt x="19" y="20"/>
                      <a:pt x="31" y="20"/>
                    </a:cubicBezTo>
                    <a:close/>
                  </a:path>
                </a:pathLst>
              </a:custGeom>
              <a:solidFill>
                <a:srgbClr val="FFFFFF"/>
              </a:solidFill>
              <a:ln w="9525">
                <a:noFill/>
                <a:round/>
                <a:headEnd/>
                <a:tailEnd/>
              </a:ln>
            </p:spPr>
            <p:txBody>
              <a:bodyPr anchor="ctr"/>
              <a:lstStyle/>
              <a:p>
                <a:pPr algn="ctr"/>
                <a:endParaRPr/>
              </a:p>
            </p:txBody>
          </p:sp>
        </p:grpSp>
      </p:grpSp>
      <p:grpSp>
        <p:nvGrpSpPr>
          <p:cNvPr id="7" name="组合 6"/>
          <p:cNvGrpSpPr/>
          <p:nvPr/>
        </p:nvGrpSpPr>
        <p:grpSpPr>
          <a:xfrm>
            <a:off x="4939823" y="3409364"/>
            <a:ext cx="1097197" cy="641612"/>
            <a:chOff x="4939823" y="3409364"/>
            <a:chExt cx="1097197" cy="641612"/>
          </a:xfrm>
        </p:grpSpPr>
        <p:grpSp>
          <p:nvGrpSpPr>
            <p:cNvPr id="31" name="íśļîḓe"/>
            <p:cNvGrpSpPr/>
            <p:nvPr/>
          </p:nvGrpSpPr>
          <p:grpSpPr>
            <a:xfrm>
              <a:off x="5395407" y="3409364"/>
              <a:ext cx="641613" cy="641612"/>
              <a:chOff x="5615781" y="2234213"/>
              <a:chExt cx="614363" cy="614362"/>
            </a:xfrm>
          </p:grpSpPr>
          <p:sp>
            <p:nvSpPr>
              <p:cNvPr id="32" name="îŝ1íḓe"/>
              <p:cNvSpPr>
                <a:spLocks/>
              </p:cNvSpPr>
              <p:nvPr/>
            </p:nvSpPr>
            <p:spPr bwMode="auto">
              <a:xfrm>
                <a:off x="5615781" y="2234213"/>
                <a:ext cx="614363" cy="614362"/>
              </a:xfrm>
              <a:prstGeom prst="ellipse">
                <a:avLst/>
              </a:prstGeom>
              <a:solidFill>
                <a:schemeClr val="bg1">
                  <a:lumMod val="85000"/>
                </a:schemeClr>
              </a:solidFill>
              <a:ln w="9525">
                <a:noFill/>
                <a:round/>
                <a:headEnd/>
                <a:tailEnd/>
              </a:ln>
            </p:spPr>
            <p:txBody>
              <a:bodyPr anchor="ctr"/>
              <a:lstStyle/>
              <a:p>
                <a:pPr algn="ctr"/>
                <a:endParaRPr/>
              </a:p>
            </p:txBody>
          </p:sp>
          <p:sp>
            <p:nvSpPr>
              <p:cNvPr id="33" name="iŝ1iḓè"/>
              <p:cNvSpPr>
                <a:spLocks/>
              </p:cNvSpPr>
              <p:nvPr/>
            </p:nvSpPr>
            <p:spPr bwMode="auto">
              <a:xfrm>
                <a:off x="5680869" y="2305650"/>
                <a:ext cx="484188" cy="481012"/>
              </a:xfrm>
              <a:custGeom>
                <a:avLst/>
                <a:gdLst/>
                <a:ahLst/>
                <a:cxnLst>
                  <a:cxn ang="0">
                    <a:pos x="92" y="0"/>
                  </a:cxn>
                  <a:cxn ang="0">
                    <a:pos x="102" y="0"/>
                  </a:cxn>
                  <a:cxn ang="0">
                    <a:pos x="160" y="30"/>
                  </a:cxn>
                  <a:cxn ang="0">
                    <a:pos x="165" y="36"/>
                  </a:cxn>
                  <a:cxn ang="0">
                    <a:pos x="182" y="104"/>
                  </a:cxn>
                  <a:cxn ang="0">
                    <a:pos x="180" y="113"/>
                  </a:cxn>
                  <a:cxn ang="0">
                    <a:pos x="139" y="168"/>
                  </a:cxn>
                  <a:cxn ang="0">
                    <a:pos x="132" y="172"/>
                  </a:cxn>
                  <a:cxn ang="0">
                    <a:pos x="66" y="177"/>
                  </a:cxn>
                  <a:cxn ang="0">
                    <a:pos x="57" y="174"/>
                  </a:cxn>
                  <a:cxn ang="0">
                    <a:pos x="9" y="126"/>
                  </a:cxn>
                  <a:cxn ang="0">
                    <a:pos x="6" y="117"/>
                  </a:cxn>
                  <a:cxn ang="0">
                    <a:pos x="9" y="55"/>
                  </a:cxn>
                  <a:cxn ang="0">
                    <a:pos x="13" y="47"/>
                  </a:cxn>
                  <a:cxn ang="0">
                    <a:pos x="66" y="4"/>
                  </a:cxn>
                  <a:cxn ang="0">
                    <a:pos x="92" y="0"/>
                  </a:cxn>
                </a:cxnLst>
                <a:rect l="0" t="0" r="r" b="b"/>
                <a:pathLst>
                  <a:path w="185" h="184">
                    <a:moveTo>
                      <a:pt x="92" y="0"/>
                    </a:moveTo>
                    <a:cubicBezTo>
                      <a:pt x="102" y="0"/>
                      <a:pt x="102" y="0"/>
                      <a:pt x="102" y="0"/>
                    </a:cubicBezTo>
                    <a:cubicBezTo>
                      <a:pt x="125" y="3"/>
                      <a:pt x="143" y="13"/>
                      <a:pt x="160" y="30"/>
                    </a:cubicBezTo>
                    <a:cubicBezTo>
                      <a:pt x="165" y="36"/>
                      <a:pt x="165" y="36"/>
                      <a:pt x="165" y="36"/>
                    </a:cubicBezTo>
                    <a:cubicBezTo>
                      <a:pt x="180" y="57"/>
                      <a:pt x="185" y="79"/>
                      <a:pt x="182" y="104"/>
                    </a:cubicBezTo>
                    <a:cubicBezTo>
                      <a:pt x="180" y="113"/>
                      <a:pt x="180" y="113"/>
                      <a:pt x="180" y="113"/>
                    </a:cubicBezTo>
                    <a:cubicBezTo>
                      <a:pt x="174" y="137"/>
                      <a:pt x="160" y="155"/>
                      <a:pt x="139" y="168"/>
                    </a:cubicBezTo>
                    <a:cubicBezTo>
                      <a:pt x="132" y="172"/>
                      <a:pt x="132" y="172"/>
                      <a:pt x="132" y="172"/>
                    </a:cubicBezTo>
                    <a:cubicBezTo>
                      <a:pt x="110" y="182"/>
                      <a:pt x="89" y="184"/>
                      <a:pt x="66" y="177"/>
                    </a:cubicBezTo>
                    <a:cubicBezTo>
                      <a:pt x="57" y="174"/>
                      <a:pt x="57" y="174"/>
                      <a:pt x="57" y="174"/>
                    </a:cubicBezTo>
                    <a:cubicBezTo>
                      <a:pt x="35" y="164"/>
                      <a:pt x="19" y="148"/>
                      <a:pt x="9" y="126"/>
                    </a:cubicBezTo>
                    <a:cubicBezTo>
                      <a:pt x="6" y="117"/>
                      <a:pt x="6" y="117"/>
                      <a:pt x="6" y="117"/>
                    </a:cubicBezTo>
                    <a:cubicBezTo>
                      <a:pt x="0" y="96"/>
                      <a:pt x="1" y="76"/>
                      <a:pt x="9" y="55"/>
                    </a:cubicBezTo>
                    <a:cubicBezTo>
                      <a:pt x="13" y="47"/>
                      <a:pt x="13" y="47"/>
                      <a:pt x="13" y="47"/>
                    </a:cubicBezTo>
                    <a:cubicBezTo>
                      <a:pt x="25" y="26"/>
                      <a:pt x="42" y="12"/>
                      <a:pt x="66" y="4"/>
                    </a:cubicBezTo>
                    <a:cubicBezTo>
                      <a:pt x="75" y="1"/>
                      <a:pt x="83" y="0"/>
                      <a:pt x="92" y="0"/>
                    </a:cubicBezTo>
                    <a:close/>
                  </a:path>
                </a:pathLst>
              </a:custGeom>
              <a:solidFill>
                <a:schemeClr val="accent4"/>
              </a:solidFill>
              <a:ln w="9525">
                <a:noFill/>
                <a:round/>
                <a:headEnd/>
                <a:tailEnd/>
              </a:ln>
            </p:spPr>
            <p:txBody>
              <a:bodyPr anchor="ctr"/>
              <a:lstStyle/>
              <a:p>
                <a:pPr algn="ctr"/>
                <a:endParaRPr/>
              </a:p>
            </p:txBody>
          </p:sp>
          <p:sp>
            <p:nvSpPr>
              <p:cNvPr id="34" name="íşļîḑè"/>
              <p:cNvSpPr>
                <a:spLocks/>
              </p:cNvSpPr>
              <p:nvPr/>
            </p:nvSpPr>
            <p:spPr bwMode="auto">
              <a:xfrm>
                <a:off x="5796756" y="2381850"/>
                <a:ext cx="252413" cy="355600"/>
              </a:xfrm>
              <a:custGeom>
                <a:avLst/>
                <a:gdLst/>
                <a:ahLst/>
                <a:cxnLst>
                  <a:cxn ang="0">
                    <a:pos x="48" y="0"/>
                  </a:cxn>
                  <a:cxn ang="0">
                    <a:pos x="97" y="48"/>
                  </a:cxn>
                  <a:cxn ang="0">
                    <a:pos x="60" y="95"/>
                  </a:cxn>
                  <a:cxn ang="0">
                    <a:pos x="50" y="133"/>
                  </a:cxn>
                  <a:cxn ang="0">
                    <a:pos x="47" y="133"/>
                  </a:cxn>
                  <a:cxn ang="0">
                    <a:pos x="37" y="95"/>
                  </a:cxn>
                  <a:cxn ang="0">
                    <a:pos x="0" y="48"/>
                  </a:cxn>
                  <a:cxn ang="0">
                    <a:pos x="48" y="0"/>
                  </a:cxn>
                  <a:cxn ang="0">
                    <a:pos x="48" y="11"/>
                  </a:cxn>
                  <a:cxn ang="0">
                    <a:pos x="85" y="48"/>
                  </a:cxn>
                  <a:cxn ang="0">
                    <a:pos x="48" y="84"/>
                  </a:cxn>
                  <a:cxn ang="0">
                    <a:pos x="12" y="48"/>
                  </a:cxn>
                  <a:cxn ang="0">
                    <a:pos x="48" y="11"/>
                  </a:cxn>
                  <a:cxn ang="0">
                    <a:pos x="48" y="19"/>
                  </a:cxn>
                  <a:cxn ang="0">
                    <a:pos x="77" y="48"/>
                  </a:cxn>
                  <a:cxn ang="0">
                    <a:pos x="48" y="77"/>
                  </a:cxn>
                  <a:cxn ang="0">
                    <a:pos x="20" y="48"/>
                  </a:cxn>
                  <a:cxn ang="0">
                    <a:pos x="48" y="19"/>
                  </a:cxn>
                  <a:cxn ang="0">
                    <a:pos x="48" y="26"/>
                  </a:cxn>
                  <a:cxn ang="0">
                    <a:pos x="55" y="39"/>
                  </a:cxn>
                  <a:cxn ang="0">
                    <a:pos x="70" y="41"/>
                  </a:cxn>
                  <a:cxn ang="0">
                    <a:pos x="59" y="52"/>
                  </a:cxn>
                  <a:cxn ang="0">
                    <a:pos x="62" y="66"/>
                  </a:cxn>
                  <a:cxn ang="0">
                    <a:pos x="48" y="59"/>
                  </a:cxn>
                  <a:cxn ang="0">
                    <a:pos x="35" y="66"/>
                  </a:cxn>
                  <a:cxn ang="0">
                    <a:pos x="38" y="52"/>
                  </a:cxn>
                  <a:cxn ang="0">
                    <a:pos x="27" y="41"/>
                  </a:cxn>
                  <a:cxn ang="0">
                    <a:pos x="42" y="39"/>
                  </a:cxn>
                  <a:cxn ang="0">
                    <a:pos x="48" y="26"/>
                  </a:cxn>
                </a:cxnLst>
                <a:rect l="0" t="0" r="r" b="b"/>
                <a:pathLst>
                  <a:path w="97" h="136">
                    <a:moveTo>
                      <a:pt x="48" y="0"/>
                    </a:moveTo>
                    <a:cubicBezTo>
                      <a:pt x="75" y="0"/>
                      <a:pt x="97" y="21"/>
                      <a:pt x="97" y="48"/>
                    </a:cubicBezTo>
                    <a:cubicBezTo>
                      <a:pt x="97" y="71"/>
                      <a:pt x="81" y="90"/>
                      <a:pt x="60" y="95"/>
                    </a:cubicBezTo>
                    <a:cubicBezTo>
                      <a:pt x="50" y="133"/>
                      <a:pt x="50" y="133"/>
                      <a:pt x="50" y="133"/>
                    </a:cubicBezTo>
                    <a:cubicBezTo>
                      <a:pt x="49" y="136"/>
                      <a:pt x="48" y="136"/>
                      <a:pt x="47" y="133"/>
                    </a:cubicBezTo>
                    <a:cubicBezTo>
                      <a:pt x="37" y="95"/>
                      <a:pt x="37" y="95"/>
                      <a:pt x="37" y="95"/>
                    </a:cubicBezTo>
                    <a:cubicBezTo>
                      <a:pt x="16" y="90"/>
                      <a:pt x="0" y="71"/>
                      <a:pt x="0" y="48"/>
                    </a:cubicBezTo>
                    <a:cubicBezTo>
                      <a:pt x="0" y="21"/>
                      <a:pt x="22" y="0"/>
                      <a:pt x="48" y="0"/>
                    </a:cubicBezTo>
                    <a:close/>
                    <a:moveTo>
                      <a:pt x="48" y="11"/>
                    </a:moveTo>
                    <a:cubicBezTo>
                      <a:pt x="69" y="11"/>
                      <a:pt x="85" y="28"/>
                      <a:pt x="85" y="48"/>
                    </a:cubicBezTo>
                    <a:cubicBezTo>
                      <a:pt x="85" y="68"/>
                      <a:pt x="69" y="84"/>
                      <a:pt x="48" y="84"/>
                    </a:cubicBezTo>
                    <a:cubicBezTo>
                      <a:pt x="28" y="84"/>
                      <a:pt x="12" y="68"/>
                      <a:pt x="12" y="48"/>
                    </a:cubicBezTo>
                    <a:cubicBezTo>
                      <a:pt x="12" y="28"/>
                      <a:pt x="28" y="11"/>
                      <a:pt x="48" y="11"/>
                    </a:cubicBezTo>
                    <a:close/>
                    <a:moveTo>
                      <a:pt x="48" y="19"/>
                    </a:moveTo>
                    <a:cubicBezTo>
                      <a:pt x="64" y="19"/>
                      <a:pt x="77" y="32"/>
                      <a:pt x="77" y="48"/>
                    </a:cubicBezTo>
                    <a:cubicBezTo>
                      <a:pt x="77" y="64"/>
                      <a:pt x="64" y="77"/>
                      <a:pt x="48" y="77"/>
                    </a:cubicBezTo>
                    <a:cubicBezTo>
                      <a:pt x="33" y="77"/>
                      <a:pt x="20" y="64"/>
                      <a:pt x="20" y="48"/>
                    </a:cubicBezTo>
                    <a:cubicBezTo>
                      <a:pt x="20" y="32"/>
                      <a:pt x="33" y="19"/>
                      <a:pt x="48" y="19"/>
                    </a:cubicBezTo>
                    <a:close/>
                    <a:moveTo>
                      <a:pt x="48" y="26"/>
                    </a:moveTo>
                    <a:cubicBezTo>
                      <a:pt x="55" y="39"/>
                      <a:pt x="55" y="39"/>
                      <a:pt x="55" y="39"/>
                    </a:cubicBezTo>
                    <a:cubicBezTo>
                      <a:pt x="70" y="41"/>
                      <a:pt x="70" y="41"/>
                      <a:pt x="70" y="41"/>
                    </a:cubicBezTo>
                    <a:cubicBezTo>
                      <a:pt x="59" y="52"/>
                      <a:pt x="59" y="52"/>
                      <a:pt x="59" y="52"/>
                    </a:cubicBezTo>
                    <a:cubicBezTo>
                      <a:pt x="62" y="66"/>
                      <a:pt x="62" y="66"/>
                      <a:pt x="62" y="66"/>
                    </a:cubicBezTo>
                    <a:cubicBezTo>
                      <a:pt x="48" y="59"/>
                      <a:pt x="48" y="59"/>
                      <a:pt x="48" y="59"/>
                    </a:cubicBezTo>
                    <a:cubicBezTo>
                      <a:pt x="35" y="66"/>
                      <a:pt x="35" y="66"/>
                      <a:pt x="35" y="66"/>
                    </a:cubicBezTo>
                    <a:cubicBezTo>
                      <a:pt x="38" y="52"/>
                      <a:pt x="38" y="52"/>
                      <a:pt x="38" y="52"/>
                    </a:cubicBezTo>
                    <a:cubicBezTo>
                      <a:pt x="27" y="41"/>
                      <a:pt x="27" y="41"/>
                      <a:pt x="27" y="41"/>
                    </a:cubicBezTo>
                    <a:cubicBezTo>
                      <a:pt x="42" y="39"/>
                      <a:pt x="42" y="39"/>
                      <a:pt x="42" y="39"/>
                    </a:cubicBezTo>
                    <a:cubicBezTo>
                      <a:pt x="48" y="26"/>
                      <a:pt x="48" y="26"/>
                      <a:pt x="48" y="26"/>
                    </a:cubicBezTo>
                    <a:close/>
                  </a:path>
                </a:pathLst>
              </a:custGeom>
              <a:solidFill>
                <a:srgbClr val="FFFFFF"/>
              </a:solidFill>
              <a:ln w="9525">
                <a:noFill/>
                <a:round/>
                <a:headEnd/>
                <a:tailEnd/>
              </a:ln>
            </p:spPr>
            <p:txBody>
              <a:bodyPr anchor="ctr"/>
              <a:lstStyle/>
              <a:p>
                <a:pPr algn="ctr"/>
                <a:endParaRPr/>
              </a:p>
            </p:txBody>
          </p:sp>
        </p:grpSp>
        <p:sp>
          <p:nvSpPr>
            <p:cNvPr id="41" name="iSḷiḍe"/>
            <p:cNvSpPr>
              <a:spLocks/>
            </p:cNvSpPr>
            <p:nvPr/>
          </p:nvSpPr>
          <p:spPr bwMode="auto">
            <a:xfrm>
              <a:off x="4939823" y="3700026"/>
              <a:ext cx="511142" cy="60288"/>
            </a:xfrm>
            <a:custGeom>
              <a:avLst/>
              <a:gdLst/>
              <a:ahLst/>
              <a:cxnLst>
                <a:cxn ang="0">
                  <a:pos x="45" y="1024"/>
                </a:cxn>
                <a:cxn ang="0">
                  <a:pos x="45" y="0"/>
                </a:cxn>
                <a:cxn ang="0">
                  <a:pos x="0" y="0"/>
                </a:cxn>
                <a:cxn ang="0">
                  <a:pos x="0" y="1024"/>
                </a:cxn>
                <a:cxn ang="0">
                  <a:pos x="45" y="1024"/>
                </a:cxn>
                <a:cxn ang="0">
                  <a:pos x="45" y="1024"/>
                </a:cxn>
              </a:cxnLst>
              <a:rect l="0" t="0" r="r" b="b"/>
              <a:pathLst>
                <a:path w="45" h="1024">
                  <a:moveTo>
                    <a:pt x="45" y="1024"/>
                  </a:moveTo>
                  <a:lnTo>
                    <a:pt x="45" y="0"/>
                  </a:lnTo>
                  <a:lnTo>
                    <a:pt x="0" y="0"/>
                  </a:lnTo>
                  <a:lnTo>
                    <a:pt x="0" y="1024"/>
                  </a:lnTo>
                  <a:lnTo>
                    <a:pt x="45" y="1024"/>
                  </a:lnTo>
                  <a:lnTo>
                    <a:pt x="45" y="1024"/>
                  </a:lnTo>
                  <a:close/>
                </a:path>
              </a:pathLst>
            </a:custGeom>
            <a:solidFill>
              <a:schemeClr val="bg1">
                <a:lumMod val="85000"/>
              </a:schemeClr>
            </a:solidFill>
            <a:ln w="9525">
              <a:noFill/>
              <a:round/>
              <a:headEnd/>
              <a:tailEnd/>
            </a:ln>
          </p:spPr>
          <p:txBody>
            <a:bodyPr anchor="ctr"/>
            <a:lstStyle/>
            <a:p>
              <a:pPr algn="ctr"/>
              <a:endParaRPr/>
            </a:p>
          </p:txBody>
        </p:sp>
      </p:grpSp>
      <p:grpSp>
        <p:nvGrpSpPr>
          <p:cNvPr id="8" name="组合 7"/>
          <p:cNvGrpSpPr/>
          <p:nvPr/>
        </p:nvGrpSpPr>
        <p:grpSpPr>
          <a:xfrm>
            <a:off x="4257213" y="4443415"/>
            <a:ext cx="1779807" cy="715817"/>
            <a:chOff x="4257213" y="4443415"/>
            <a:chExt cx="1779807" cy="715817"/>
          </a:xfrm>
        </p:grpSpPr>
        <p:grpSp>
          <p:nvGrpSpPr>
            <p:cNvPr id="35" name="íśľîḍè"/>
            <p:cNvGrpSpPr/>
            <p:nvPr/>
          </p:nvGrpSpPr>
          <p:grpSpPr>
            <a:xfrm>
              <a:off x="5395407" y="4517620"/>
              <a:ext cx="641613" cy="641612"/>
              <a:chOff x="5615781" y="3275613"/>
              <a:chExt cx="614363" cy="614362"/>
            </a:xfrm>
          </p:grpSpPr>
          <p:sp>
            <p:nvSpPr>
              <p:cNvPr id="36" name="ïś1ïḍè"/>
              <p:cNvSpPr>
                <a:spLocks/>
              </p:cNvSpPr>
              <p:nvPr/>
            </p:nvSpPr>
            <p:spPr bwMode="auto">
              <a:xfrm>
                <a:off x="5615781" y="3275613"/>
                <a:ext cx="614363" cy="614362"/>
              </a:xfrm>
              <a:prstGeom prst="ellipse">
                <a:avLst/>
              </a:prstGeom>
              <a:solidFill>
                <a:schemeClr val="bg1">
                  <a:lumMod val="85000"/>
                </a:schemeClr>
              </a:solidFill>
              <a:ln w="9525">
                <a:noFill/>
                <a:round/>
                <a:headEnd/>
                <a:tailEnd/>
              </a:ln>
            </p:spPr>
            <p:txBody>
              <a:bodyPr anchor="ctr"/>
              <a:lstStyle/>
              <a:p>
                <a:pPr algn="ctr"/>
                <a:endParaRPr/>
              </a:p>
            </p:txBody>
          </p:sp>
          <p:sp>
            <p:nvSpPr>
              <p:cNvPr id="37" name="iṣḷîdè"/>
              <p:cNvSpPr>
                <a:spLocks/>
              </p:cNvSpPr>
              <p:nvPr/>
            </p:nvSpPr>
            <p:spPr bwMode="auto">
              <a:xfrm>
                <a:off x="5680869" y="3345463"/>
                <a:ext cx="484188" cy="481012"/>
              </a:xfrm>
              <a:custGeom>
                <a:avLst/>
                <a:gdLst/>
                <a:ahLst/>
                <a:cxnLst>
                  <a:cxn ang="0">
                    <a:pos x="92" y="0"/>
                  </a:cxn>
                  <a:cxn ang="0">
                    <a:pos x="102" y="0"/>
                  </a:cxn>
                  <a:cxn ang="0">
                    <a:pos x="160" y="30"/>
                  </a:cxn>
                  <a:cxn ang="0">
                    <a:pos x="165" y="37"/>
                  </a:cxn>
                  <a:cxn ang="0">
                    <a:pos x="182" y="105"/>
                  </a:cxn>
                  <a:cxn ang="0">
                    <a:pos x="180" y="113"/>
                  </a:cxn>
                  <a:cxn ang="0">
                    <a:pos x="139" y="168"/>
                  </a:cxn>
                  <a:cxn ang="0">
                    <a:pos x="132" y="172"/>
                  </a:cxn>
                  <a:cxn ang="0">
                    <a:pos x="66" y="177"/>
                  </a:cxn>
                  <a:cxn ang="0">
                    <a:pos x="57" y="174"/>
                  </a:cxn>
                  <a:cxn ang="0">
                    <a:pos x="9" y="126"/>
                  </a:cxn>
                  <a:cxn ang="0">
                    <a:pos x="6" y="118"/>
                  </a:cxn>
                  <a:cxn ang="0">
                    <a:pos x="9" y="56"/>
                  </a:cxn>
                  <a:cxn ang="0">
                    <a:pos x="13" y="48"/>
                  </a:cxn>
                  <a:cxn ang="0">
                    <a:pos x="66" y="4"/>
                  </a:cxn>
                  <a:cxn ang="0">
                    <a:pos x="92" y="0"/>
                  </a:cxn>
                </a:cxnLst>
                <a:rect l="0" t="0" r="r" b="b"/>
                <a:pathLst>
                  <a:path w="185" h="184">
                    <a:moveTo>
                      <a:pt x="92" y="0"/>
                    </a:moveTo>
                    <a:cubicBezTo>
                      <a:pt x="102" y="0"/>
                      <a:pt x="102" y="0"/>
                      <a:pt x="102" y="0"/>
                    </a:cubicBezTo>
                    <a:cubicBezTo>
                      <a:pt x="125" y="3"/>
                      <a:pt x="143" y="13"/>
                      <a:pt x="160" y="30"/>
                    </a:cubicBezTo>
                    <a:cubicBezTo>
                      <a:pt x="165" y="37"/>
                      <a:pt x="165" y="37"/>
                      <a:pt x="165" y="37"/>
                    </a:cubicBezTo>
                    <a:cubicBezTo>
                      <a:pt x="180" y="57"/>
                      <a:pt x="185" y="79"/>
                      <a:pt x="182" y="105"/>
                    </a:cubicBezTo>
                    <a:cubicBezTo>
                      <a:pt x="180" y="113"/>
                      <a:pt x="180" y="113"/>
                      <a:pt x="180" y="113"/>
                    </a:cubicBezTo>
                    <a:cubicBezTo>
                      <a:pt x="173" y="137"/>
                      <a:pt x="160" y="155"/>
                      <a:pt x="139" y="168"/>
                    </a:cubicBezTo>
                    <a:cubicBezTo>
                      <a:pt x="132" y="172"/>
                      <a:pt x="132" y="172"/>
                      <a:pt x="132" y="172"/>
                    </a:cubicBezTo>
                    <a:cubicBezTo>
                      <a:pt x="110" y="182"/>
                      <a:pt x="89" y="184"/>
                      <a:pt x="66" y="177"/>
                    </a:cubicBezTo>
                    <a:cubicBezTo>
                      <a:pt x="57" y="174"/>
                      <a:pt x="57" y="174"/>
                      <a:pt x="57" y="174"/>
                    </a:cubicBezTo>
                    <a:cubicBezTo>
                      <a:pt x="35" y="164"/>
                      <a:pt x="19" y="148"/>
                      <a:pt x="9" y="126"/>
                    </a:cubicBezTo>
                    <a:cubicBezTo>
                      <a:pt x="6" y="118"/>
                      <a:pt x="6" y="118"/>
                      <a:pt x="6" y="118"/>
                    </a:cubicBezTo>
                    <a:cubicBezTo>
                      <a:pt x="0" y="96"/>
                      <a:pt x="1" y="76"/>
                      <a:pt x="9" y="56"/>
                    </a:cubicBezTo>
                    <a:cubicBezTo>
                      <a:pt x="13" y="48"/>
                      <a:pt x="13" y="48"/>
                      <a:pt x="13" y="48"/>
                    </a:cubicBezTo>
                    <a:cubicBezTo>
                      <a:pt x="25" y="26"/>
                      <a:pt x="42" y="12"/>
                      <a:pt x="66" y="4"/>
                    </a:cubicBezTo>
                    <a:cubicBezTo>
                      <a:pt x="75" y="2"/>
                      <a:pt x="83" y="0"/>
                      <a:pt x="92" y="0"/>
                    </a:cubicBezTo>
                    <a:close/>
                  </a:path>
                </a:pathLst>
              </a:custGeom>
              <a:solidFill>
                <a:schemeClr val="accent1"/>
              </a:solidFill>
              <a:ln w="9525">
                <a:noFill/>
                <a:round/>
                <a:headEnd/>
                <a:tailEnd/>
              </a:ln>
            </p:spPr>
            <p:txBody>
              <a:bodyPr anchor="ctr"/>
              <a:lstStyle/>
              <a:p>
                <a:pPr algn="ctr"/>
                <a:endParaRPr/>
              </a:p>
            </p:txBody>
          </p:sp>
          <p:grpSp>
            <p:nvGrpSpPr>
              <p:cNvPr id="38" name="î$1iḑe"/>
              <p:cNvGrpSpPr/>
              <p:nvPr/>
            </p:nvGrpSpPr>
            <p:grpSpPr>
              <a:xfrm>
                <a:off x="5830094" y="3426425"/>
                <a:ext cx="185738" cy="314325"/>
                <a:chOff x="5830094" y="3426425"/>
                <a:chExt cx="185738" cy="314325"/>
              </a:xfrm>
            </p:grpSpPr>
            <p:sp>
              <p:nvSpPr>
                <p:cNvPr id="39" name="isļïḓè"/>
                <p:cNvSpPr>
                  <a:spLocks/>
                </p:cNvSpPr>
                <p:nvPr/>
              </p:nvSpPr>
              <p:spPr bwMode="auto">
                <a:xfrm>
                  <a:off x="5830094" y="3426425"/>
                  <a:ext cx="185738" cy="314325"/>
                </a:xfrm>
                <a:custGeom>
                  <a:avLst/>
                  <a:gdLst/>
                  <a:ahLst/>
                  <a:cxnLst>
                    <a:cxn ang="0">
                      <a:pos x="32" y="105"/>
                    </a:cxn>
                    <a:cxn ang="0">
                      <a:pos x="39" y="105"/>
                    </a:cxn>
                    <a:cxn ang="0">
                      <a:pos x="42" y="107"/>
                    </a:cxn>
                    <a:cxn ang="0">
                      <a:pos x="42" y="111"/>
                    </a:cxn>
                    <a:cxn ang="0">
                      <a:pos x="39" y="114"/>
                    </a:cxn>
                    <a:cxn ang="0">
                      <a:pos x="32" y="114"/>
                    </a:cxn>
                    <a:cxn ang="0">
                      <a:pos x="29" y="111"/>
                    </a:cxn>
                    <a:cxn ang="0">
                      <a:pos x="29" y="107"/>
                    </a:cxn>
                    <a:cxn ang="0">
                      <a:pos x="32" y="105"/>
                    </a:cxn>
                    <a:cxn ang="0">
                      <a:pos x="25" y="4"/>
                    </a:cxn>
                    <a:cxn ang="0">
                      <a:pos x="46" y="4"/>
                    </a:cxn>
                    <a:cxn ang="0">
                      <a:pos x="48" y="6"/>
                    </a:cxn>
                    <a:cxn ang="0">
                      <a:pos x="48" y="6"/>
                    </a:cxn>
                    <a:cxn ang="0">
                      <a:pos x="46" y="8"/>
                    </a:cxn>
                    <a:cxn ang="0">
                      <a:pos x="25" y="8"/>
                    </a:cxn>
                    <a:cxn ang="0">
                      <a:pos x="22" y="6"/>
                    </a:cxn>
                    <a:cxn ang="0">
                      <a:pos x="22" y="6"/>
                    </a:cxn>
                    <a:cxn ang="0">
                      <a:pos x="25" y="4"/>
                    </a:cxn>
                    <a:cxn ang="0">
                      <a:pos x="64" y="18"/>
                    </a:cxn>
                    <a:cxn ang="0">
                      <a:pos x="64" y="94"/>
                    </a:cxn>
                    <a:cxn ang="0">
                      <a:pos x="59" y="98"/>
                    </a:cxn>
                    <a:cxn ang="0">
                      <a:pos x="11" y="98"/>
                    </a:cxn>
                    <a:cxn ang="0">
                      <a:pos x="6" y="93"/>
                    </a:cxn>
                    <a:cxn ang="0">
                      <a:pos x="6" y="17"/>
                    </a:cxn>
                    <a:cxn ang="0">
                      <a:pos x="12" y="13"/>
                    </a:cxn>
                    <a:cxn ang="0">
                      <a:pos x="60" y="13"/>
                    </a:cxn>
                    <a:cxn ang="0">
                      <a:pos x="64" y="18"/>
                    </a:cxn>
                    <a:cxn ang="0">
                      <a:pos x="71" y="12"/>
                    </a:cxn>
                    <a:cxn ang="0">
                      <a:pos x="71" y="108"/>
                    </a:cxn>
                    <a:cxn ang="0">
                      <a:pos x="59" y="120"/>
                    </a:cxn>
                    <a:cxn ang="0">
                      <a:pos x="12" y="120"/>
                    </a:cxn>
                    <a:cxn ang="0">
                      <a:pos x="0" y="108"/>
                    </a:cxn>
                    <a:cxn ang="0">
                      <a:pos x="0" y="12"/>
                    </a:cxn>
                    <a:cxn ang="0">
                      <a:pos x="12" y="0"/>
                    </a:cxn>
                    <a:cxn ang="0">
                      <a:pos x="59" y="0"/>
                    </a:cxn>
                    <a:cxn ang="0">
                      <a:pos x="71" y="12"/>
                    </a:cxn>
                  </a:cxnLst>
                  <a:rect l="0" t="0" r="r" b="b"/>
                  <a:pathLst>
                    <a:path w="71" h="120">
                      <a:moveTo>
                        <a:pt x="32" y="105"/>
                      </a:moveTo>
                      <a:cubicBezTo>
                        <a:pt x="39" y="105"/>
                        <a:pt x="39" y="105"/>
                        <a:pt x="39" y="105"/>
                      </a:cubicBezTo>
                      <a:cubicBezTo>
                        <a:pt x="41" y="105"/>
                        <a:pt x="42" y="106"/>
                        <a:pt x="42" y="107"/>
                      </a:cubicBezTo>
                      <a:cubicBezTo>
                        <a:pt x="42" y="111"/>
                        <a:pt x="42" y="111"/>
                        <a:pt x="42" y="111"/>
                      </a:cubicBezTo>
                      <a:cubicBezTo>
                        <a:pt x="42" y="113"/>
                        <a:pt x="41" y="114"/>
                        <a:pt x="39" y="114"/>
                      </a:cubicBezTo>
                      <a:cubicBezTo>
                        <a:pt x="32" y="114"/>
                        <a:pt x="32" y="114"/>
                        <a:pt x="32" y="114"/>
                      </a:cubicBezTo>
                      <a:cubicBezTo>
                        <a:pt x="30" y="114"/>
                        <a:pt x="29" y="113"/>
                        <a:pt x="29" y="111"/>
                      </a:cubicBezTo>
                      <a:cubicBezTo>
                        <a:pt x="29" y="107"/>
                        <a:pt x="29" y="107"/>
                        <a:pt x="29" y="107"/>
                      </a:cubicBezTo>
                      <a:cubicBezTo>
                        <a:pt x="29" y="106"/>
                        <a:pt x="30" y="105"/>
                        <a:pt x="32" y="105"/>
                      </a:cubicBezTo>
                      <a:close/>
                      <a:moveTo>
                        <a:pt x="25" y="4"/>
                      </a:moveTo>
                      <a:cubicBezTo>
                        <a:pt x="46" y="4"/>
                        <a:pt x="46" y="4"/>
                        <a:pt x="46" y="4"/>
                      </a:cubicBezTo>
                      <a:cubicBezTo>
                        <a:pt x="47" y="4"/>
                        <a:pt x="48" y="5"/>
                        <a:pt x="48" y="6"/>
                      </a:cubicBezTo>
                      <a:cubicBezTo>
                        <a:pt x="48" y="6"/>
                        <a:pt x="48" y="6"/>
                        <a:pt x="48" y="6"/>
                      </a:cubicBezTo>
                      <a:cubicBezTo>
                        <a:pt x="48" y="7"/>
                        <a:pt x="47" y="8"/>
                        <a:pt x="46" y="8"/>
                      </a:cubicBezTo>
                      <a:cubicBezTo>
                        <a:pt x="25" y="8"/>
                        <a:pt x="25" y="8"/>
                        <a:pt x="25" y="8"/>
                      </a:cubicBezTo>
                      <a:cubicBezTo>
                        <a:pt x="23" y="8"/>
                        <a:pt x="22" y="7"/>
                        <a:pt x="22" y="6"/>
                      </a:cubicBezTo>
                      <a:cubicBezTo>
                        <a:pt x="22" y="6"/>
                        <a:pt x="22" y="6"/>
                        <a:pt x="22" y="6"/>
                      </a:cubicBezTo>
                      <a:cubicBezTo>
                        <a:pt x="22" y="5"/>
                        <a:pt x="23" y="4"/>
                        <a:pt x="25" y="4"/>
                      </a:cubicBezTo>
                      <a:close/>
                      <a:moveTo>
                        <a:pt x="64" y="18"/>
                      </a:moveTo>
                      <a:cubicBezTo>
                        <a:pt x="64" y="94"/>
                        <a:pt x="64" y="94"/>
                        <a:pt x="64" y="94"/>
                      </a:cubicBezTo>
                      <a:cubicBezTo>
                        <a:pt x="64" y="97"/>
                        <a:pt x="62" y="98"/>
                        <a:pt x="59" y="98"/>
                      </a:cubicBezTo>
                      <a:cubicBezTo>
                        <a:pt x="11" y="98"/>
                        <a:pt x="11" y="98"/>
                        <a:pt x="11" y="98"/>
                      </a:cubicBezTo>
                      <a:cubicBezTo>
                        <a:pt x="8" y="98"/>
                        <a:pt x="7" y="96"/>
                        <a:pt x="6" y="93"/>
                      </a:cubicBezTo>
                      <a:cubicBezTo>
                        <a:pt x="6" y="17"/>
                        <a:pt x="6" y="17"/>
                        <a:pt x="6" y="17"/>
                      </a:cubicBezTo>
                      <a:cubicBezTo>
                        <a:pt x="7" y="14"/>
                        <a:pt x="9" y="13"/>
                        <a:pt x="12" y="13"/>
                      </a:cubicBezTo>
                      <a:cubicBezTo>
                        <a:pt x="60" y="13"/>
                        <a:pt x="60" y="13"/>
                        <a:pt x="60" y="13"/>
                      </a:cubicBezTo>
                      <a:cubicBezTo>
                        <a:pt x="63" y="13"/>
                        <a:pt x="64" y="15"/>
                        <a:pt x="64" y="18"/>
                      </a:cubicBezTo>
                      <a:close/>
                      <a:moveTo>
                        <a:pt x="71" y="12"/>
                      </a:moveTo>
                      <a:cubicBezTo>
                        <a:pt x="71" y="108"/>
                        <a:pt x="71" y="108"/>
                        <a:pt x="71" y="108"/>
                      </a:cubicBezTo>
                      <a:cubicBezTo>
                        <a:pt x="71" y="114"/>
                        <a:pt x="66" y="120"/>
                        <a:pt x="59" y="120"/>
                      </a:cubicBezTo>
                      <a:cubicBezTo>
                        <a:pt x="12" y="120"/>
                        <a:pt x="12" y="120"/>
                        <a:pt x="12" y="120"/>
                      </a:cubicBezTo>
                      <a:cubicBezTo>
                        <a:pt x="5" y="120"/>
                        <a:pt x="0" y="114"/>
                        <a:pt x="0" y="108"/>
                      </a:cubicBezTo>
                      <a:cubicBezTo>
                        <a:pt x="0" y="12"/>
                        <a:pt x="0" y="12"/>
                        <a:pt x="0" y="12"/>
                      </a:cubicBezTo>
                      <a:cubicBezTo>
                        <a:pt x="0" y="5"/>
                        <a:pt x="5" y="0"/>
                        <a:pt x="12" y="0"/>
                      </a:cubicBezTo>
                      <a:cubicBezTo>
                        <a:pt x="59" y="0"/>
                        <a:pt x="59" y="0"/>
                        <a:pt x="59" y="0"/>
                      </a:cubicBezTo>
                      <a:cubicBezTo>
                        <a:pt x="66" y="0"/>
                        <a:pt x="71" y="5"/>
                        <a:pt x="71" y="12"/>
                      </a:cubicBezTo>
                      <a:close/>
                    </a:path>
                  </a:pathLst>
                </a:custGeom>
                <a:solidFill>
                  <a:srgbClr val="FFFFFF"/>
                </a:solidFill>
                <a:ln w="9525">
                  <a:noFill/>
                  <a:round/>
                  <a:headEnd/>
                  <a:tailEnd/>
                </a:ln>
              </p:spPr>
              <p:txBody>
                <a:bodyPr anchor="ctr"/>
                <a:lstStyle/>
                <a:p>
                  <a:pPr algn="ctr"/>
                  <a:endParaRPr/>
                </a:p>
              </p:txBody>
            </p:sp>
            <p:sp>
              <p:nvSpPr>
                <p:cNvPr id="40" name="ïṣlîḑé"/>
                <p:cNvSpPr>
                  <a:spLocks/>
                </p:cNvSpPr>
                <p:nvPr/>
              </p:nvSpPr>
              <p:spPr bwMode="auto">
                <a:xfrm>
                  <a:off x="5855494" y="3505800"/>
                  <a:ext cx="133350" cy="133350"/>
                </a:xfrm>
                <a:custGeom>
                  <a:avLst/>
                  <a:gdLst/>
                  <a:ahLst/>
                  <a:cxnLst>
                    <a:cxn ang="0">
                      <a:pos x="25" y="0"/>
                    </a:cxn>
                    <a:cxn ang="0">
                      <a:pos x="51" y="25"/>
                    </a:cxn>
                    <a:cxn ang="0">
                      <a:pos x="25" y="51"/>
                    </a:cxn>
                    <a:cxn ang="0">
                      <a:pos x="0" y="25"/>
                    </a:cxn>
                    <a:cxn ang="0">
                      <a:pos x="25" y="0"/>
                    </a:cxn>
                    <a:cxn ang="0">
                      <a:pos x="25" y="5"/>
                    </a:cxn>
                    <a:cxn ang="0">
                      <a:pos x="46" y="25"/>
                    </a:cxn>
                    <a:cxn ang="0">
                      <a:pos x="25" y="46"/>
                    </a:cxn>
                    <a:cxn ang="0">
                      <a:pos x="5" y="25"/>
                    </a:cxn>
                    <a:cxn ang="0">
                      <a:pos x="25" y="5"/>
                    </a:cxn>
                    <a:cxn ang="0">
                      <a:pos x="25" y="10"/>
                    </a:cxn>
                    <a:cxn ang="0">
                      <a:pos x="41" y="25"/>
                    </a:cxn>
                    <a:cxn ang="0">
                      <a:pos x="25" y="41"/>
                    </a:cxn>
                    <a:cxn ang="0">
                      <a:pos x="10" y="25"/>
                    </a:cxn>
                    <a:cxn ang="0">
                      <a:pos x="25" y="10"/>
                    </a:cxn>
                    <a:cxn ang="0">
                      <a:pos x="25" y="15"/>
                    </a:cxn>
                    <a:cxn ang="0">
                      <a:pos x="36" y="25"/>
                    </a:cxn>
                    <a:cxn ang="0">
                      <a:pos x="25" y="36"/>
                    </a:cxn>
                    <a:cxn ang="0">
                      <a:pos x="15" y="25"/>
                    </a:cxn>
                    <a:cxn ang="0">
                      <a:pos x="25" y="15"/>
                    </a:cxn>
                    <a:cxn ang="0">
                      <a:pos x="25" y="20"/>
                    </a:cxn>
                    <a:cxn ang="0">
                      <a:pos x="31" y="25"/>
                    </a:cxn>
                    <a:cxn ang="0">
                      <a:pos x="25" y="31"/>
                    </a:cxn>
                    <a:cxn ang="0">
                      <a:pos x="20" y="25"/>
                    </a:cxn>
                    <a:cxn ang="0">
                      <a:pos x="25" y="20"/>
                    </a:cxn>
                  </a:cxnLst>
                  <a:rect l="0" t="0" r="r" b="b"/>
                  <a:pathLst>
                    <a:path w="51" h="51">
                      <a:moveTo>
                        <a:pt x="25" y="0"/>
                      </a:moveTo>
                      <a:cubicBezTo>
                        <a:pt x="39" y="0"/>
                        <a:pt x="51" y="12"/>
                        <a:pt x="51" y="25"/>
                      </a:cubicBezTo>
                      <a:cubicBezTo>
                        <a:pt x="51" y="39"/>
                        <a:pt x="39" y="51"/>
                        <a:pt x="25" y="51"/>
                      </a:cubicBezTo>
                      <a:cubicBezTo>
                        <a:pt x="12" y="51"/>
                        <a:pt x="0" y="39"/>
                        <a:pt x="0" y="25"/>
                      </a:cubicBezTo>
                      <a:cubicBezTo>
                        <a:pt x="0" y="12"/>
                        <a:pt x="12" y="0"/>
                        <a:pt x="25" y="0"/>
                      </a:cubicBezTo>
                      <a:close/>
                      <a:moveTo>
                        <a:pt x="25" y="5"/>
                      </a:moveTo>
                      <a:cubicBezTo>
                        <a:pt x="37" y="5"/>
                        <a:pt x="46" y="14"/>
                        <a:pt x="46" y="25"/>
                      </a:cubicBezTo>
                      <a:cubicBezTo>
                        <a:pt x="46" y="37"/>
                        <a:pt x="37" y="46"/>
                        <a:pt x="25" y="46"/>
                      </a:cubicBezTo>
                      <a:cubicBezTo>
                        <a:pt x="14" y="46"/>
                        <a:pt x="5" y="37"/>
                        <a:pt x="5" y="25"/>
                      </a:cubicBezTo>
                      <a:cubicBezTo>
                        <a:pt x="5" y="14"/>
                        <a:pt x="14" y="5"/>
                        <a:pt x="25" y="5"/>
                      </a:cubicBezTo>
                      <a:close/>
                      <a:moveTo>
                        <a:pt x="25" y="10"/>
                      </a:moveTo>
                      <a:cubicBezTo>
                        <a:pt x="34" y="10"/>
                        <a:pt x="41" y="17"/>
                        <a:pt x="41" y="25"/>
                      </a:cubicBezTo>
                      <a:cubicBezTo>
                        <a:pt x="41" y="34"/>
                        <a:pt x="34" y="41"/>
                        <a:pt x="25" y="41"/>
                      </a:cubicBezTo>
                      <a:cubicBezTo>
                        <a:pt x="17" y="41"/>
                        <a:pt x="10" y="34"/>
                        <a:pt x="10" y="25"/>
                      </a:cubicBezTo>
                      <a:cubicBezTo>
                        <a:pt x="10" y="17"/>
                        <a:pt x="17" y="10"/>
                        <a:pt x="25" y="10"/>
                      </a:cubicBezTo>
                      <a:close/>
                      <a:moveTo>
                        <a:pt x="25" y="15"/>
                      </a:moveTo>
                      <a:cubicBezTo>
                        <a:pt x="31" y="15"/>
                        <a:pt x="36" y="20"/>
                        <a:pt x="36" y="25"/>
                      </a:cubicBezTo>
                      <a:cubicBezTo>
                        <a:pt x="36" y="31"/>
                        <a:pt x="31" y="36"/>
                        <a:pt x="25" y="36"/>
                      </a:cubicBezTo>
                      <a:cubicBezTo>
                        <a:pt x="20" y="36"/>
                        <a:pt x="15" y="31"/>
                        <a:pt x="15" y="25"/>
                      </a:cubicBezTo>
                      <a:cubicBezTo>
                        <a:pt x="15" y="20"/>
                        <a:pt x="20" y="15"/>
                        <a:pt x="25" y="15"/>
                      </a:cubicBezTo>
                      <a:close/>
                      <a:moveTo>
                        <a:pt x="25" y="20"/>
                      </a:moveTo>
                      <a:cubicBezTo>
                        <a:pt x="28" y="20"/>
                        <a:pt x="31" y="22"/>
                        <a:pt x="31" y="25"/>
                      </a:cubicBezTo>
                      <a:cubicBezTo>
                        <a:pt x="31" y="28"/>
                        <a:pt x="28" y="31"/>
                        <a:pt x="25" y="31"/>
                      </a:cubicBezTo>
                      <a:cubicBezTo>
                        <a:pt x="22" y="31"/>
                        <a:pt x="20" y="28"/>
                        <a:pt x="20" y="25"/>
                      </a:cubicBezTo>
                      <a:cubicBezTo>
                        <a:pt x="20" y="22"/>
                        <a:pt x="22" y="20"/>
                        <a:pt x="25" y="20"/>
                      </a:cubicBezTo>
                      <a:close/>
                    </a:path>
                  </a:pathLst>
                </a:custGeom>
                <a:solidFill>
                  <a:srgbClr val="FFFFFF"/>
                </a:solidFill>
                <a:ln w="9525">
                  <a:noFill/>
                  <a:round/>
                  <a:headEnd/>
                  <a:tailEnd/>
                </a:ln>
              </p:spPr>
              <p:txBody>
                <a:bodyPr anchor="ctr"/>
                <a:lstStyle/>
                <a:p>
                  <a:pPr algn="ctr"/>
                  <a:endParaRPr/>
                </a:p>
              </p:txBody>
            </p:sp>
          </p:grpSp>
        </p:grpSp>
        <p:sp>
          <p:nvSpPr>
            <p:cNvPr id="50" name="i$ļiḓé"/>
            <p:cNvSpPr>
              <a:spLocks/>
            </p:cNvSpPr>
            <p:nvPr/>
          </p:nvSpPr>
          <p:spPr bwMode="auto">
            <a:xfrm flipH="1" flipV="1">
              <a:off x="4257213" y="4443415"/>
              <a:ext cx="1193752" cy="449294"/>
            </a:xfrm>
            <a:custGeom>
              <a:avLst/>
              <a:gdLst/>
              <a:ahLst/>
              <a:cxnLst>
                <a:cxn ang="0">
                  <a:pos x="0" y="0"/>
                </a:cxn>
                <a:cxn ang="0">
                  <a:pos x="373" y="0"/>
                </a:cxn>
                <a:cxn ang="0">
                  <a:pos x="454" y="80"/>
                </a:cxn>
                <a:cxn ang="0">
                  <a:pos x="454" y="165"/>
                </a:cxn>
                <a:cxn ang="0">
                  <a:pos x="427" y="165"/>
                </a:cxn>
                <a:cxn ang="0">
                  <a:pos x="427" y="80"/>
                </a:cxn>
                <a:cxn ang="0">
                  <a:pos x="373" y="27"/>
                </a:cxn>
                <a:cxn ang="0">
                  <a:pos x="0" y="27"/>
                </a:cxn>
                <a:cxn ang="0">
                  <a:pos x="0" y="0"/>
                </a:cxn>
              </a:cxnLst>
              <a:rect l="0" t="0" r="r" b="b"/>
              <a:pathLst>
                <a:path w="454" h="165">
                  <a:moveTo>
                    <a:pt x="0" y="0"/>
                  </a:moveTo>
                  <a:cubicBezTo>
                    <a:pt x="373" y="0"/>
                    <a:pt x="373" y="0"/>
                    <a:pt x="373" y="0"/>
                  </a:cubicBezTo>
                  <a:cubicBezTo>
                    <a:pt x="418" y="0"/>
                    <a:pt x="454" y="36"/>
                    <a:pt x="454" y="80"/>
                  </a:cubicBezTo>
                  <a:cubicBezTo>
                    <a:pt x="454" y="165"/>
                    <a:pt x="454" y="165"/>
                    <a:pt x="454" y="165"/>
                  </a:cubicBezTo>
                  <a:cubicBezTo>
                    <a:pt x="427" y="165"/>
                    <a:pt x="427" y="165"/>
                    <a:pt x="427" y="165"/>
                  </a:cubicBezTo>
                  <a:cubicBezTo>
                    <a:pt x="427" y="80"/>
                    <a:pt x="427" y="80"/>
                    <a:pt x="427" y="80"/>
                  </a:cubicBezTo>
                  <a:cubicBezTo>
                    <a:pt x="427" y="51"/>
                    <a:pt x="403" y="27"/>
                    <a:pt x="373" y="27"/>
                  </a:cubicBezTo>
                  <a:cubicBezTo>
                    <a:pt x="0" y="27"/>
                    <a:pt x="0" y="27"/>
                    <a:pt x="0" y="27"/>
                  </a:cubicBezTo>
                  <a:cubicBezTo>
                    <a:pt x="0" y="0"/>
                    <a:pt x="0" y="0"/>
                    <a:pt x="0" y="0"/>
                  </a:cubicBezTo>
                  <a:close/>
                </a:path>
              </a:pathLst>
            </a:custGeom>
            <a:solidFill>
              <a:schemeClr val="bg1">
                <a:lumMod val="85000"/>
              </a:schemeClr>
            </a:solidFill>
            <a:ln w="9525">
              <a:noFill/>
              <a:round/>
              <a:headEnd/>
              <a:tailEnd/>
            </a:ln>
          </p:spPr>
          <p:txBody>
            <a:bodyPr anchor="ctr"/>
            <a:lstStyle/>
            <a:p>
              <a:pPr algn="ctr"/>
              <a:endParaRPr/>
            </a:p>
          </p:txBody>
        </p:sp>
      </p:grpSp>
      <p:grpSp>
        <p:nvGrpSpPr>
          <p:cNvPr id="3" name="组合 2"/>
          <p:cNvGrpSpPr/>
          <p:nvPr/>
        </p:nvGrpSpPr>
        <p:grpSpPr>
          <a:xfrm>
            <a:off x="3534530" y="3003740"/>
            <a:ext cx="1445366" cy="1444244"/>
            <a:chOff x="3534530" y="3003740"/>
            <a:chExt cx="1445366" cy="1444244"/>
          </a:xfrm>
        </p:grpSpPr>
        <p:sp>
          <p:nvSpPr>
            <p:cNvPr id="24" name="MH_Other_1"/>
            <p:cNvSpPr/>
            <p:nvPr>
              <p:custDataLst>
                <p:tags r:id="rId1"/>
              </p:custDataLst>
            </p:nvPr>
          </p:nvSpPr>
          <p:spPr>
            <a:xfrm>
              <a:off x="3534530" y="3003740"/>
              <a:ext cx="1445366" cy="1444244"/>
            </a:xfrm>
            <a:prstGeom prst="ellipse">
              <a:avLst/>
            </a:prstGeom>
            <a:solidFill>
              <a:schemeClr val="tx2">
                <a:lumMod val="20000"/>
                <a:lumOff val="80000"/>
              </a:schemeClr>
            </a:solidFill>
            <a:ln w="9525">
              <a:noFill/>
              <a:round/>
              <a:headEnd/>
              <a:tailEnd/>
            </a:ln>
          </p:spPr>
          <p:txBody>
            <a:bodyPr anchor="ctr"/>
            <a:lstStyle/>
            <a:p>
              <a:pPr algn="ctr"/>
              <a:endParaRPr lang="zh-HK" altLang="en-US"/>
            </a:p>
          </p:txBody>
        </p:sp>
        <p:sp>
          <p:nvSpPr>
            <p:cNvPr id="25" name="îṣliḋê"/>
            <p:cNvSpPr>
              <a:spLocks/>
            </p:cNvSpPr>
            <p:nvPr/>
          </p:nvSpPr>
          <p:spPr bwMode="auto">
            <a:xfrm>
              <a:off x="3636324" y="3104974"/>
              <a:ext cx="1241778" cy="1241777"/>
            </a:xfrm>
            <a:prstGeom prst="ellipse">
              <a:avLst/>
            </a:prstGeom>
            <a:solidFill>
              <a:schemeClr val="accent2"/>
            </a:solidFill>
            <a:ln w="9525">
              <a:noFill/>
              <a:round/>
              <a:headEnd/>
              <a:tailEnd/>
            </a:ln>
          </p:spPr>
          <p:txBody>
            <a:bodyPr anchor="ctr"/>
            <a:lstStyle/>
            <a:p>
              <a:pPr algn="ctr"/>
              <a:endParaRPr/>
            </a:p>
          </p:txBody>
        </p:sp>
        <p:sp>
          <p:nvSpPr>
            <p:cNvPr id="48" name="MH_Other_2"/>
            <p:cNvSpPr>
              <a:spLocks/>
            </p:cNvSpPr>
            <p:nvPr>
              <p:custDataLst>
                <p:tags r:id="rId2"/>
              </p:custDataLst>
            </p:nvPr>
          </p:nvSpPr>
          <p:spPr bwMode="auto">
            <a:xfrm>
              <a:off x="4032424" y="3296289"/>
              <a:ext cx="527167" cy="495832"/>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 name="矩形 48"/>
            <p:cNvSpPr/>
            <p:nvPr/>
          </p:nvSpPr>
          <p:spPr>
            <a:xfrm>
              <a:off x="3711311" y="3792121"/>
              <a:ext cx="1107996" cy="369332"/>
            </a:xfrm>
            <a:prstGeom prst="rect">
              <a:avLst/>
            </a:prstGeom>
          </p:spPr>
          <p:txBody>
            <a:bodyPr wrap="none">
              <a:spAutoFit/>
            </a:bodyPr>
            <a:lstStyle/>
            <a:p>
              <a:r>
                <a:rPr lang="zh-CN" altLang="en-US" dirty="0">
                  <a:solidFill>
                    <a:schemeClr val="bg1"/>
                  </a:solidFill>
                  <a:latin typeface="+mj-ea"/>
                  <a:ea typeface="+mj-ea"/>
                </a:rPr>
                <a:t>保障措施</a:t>
              </a:r>
            </a:p>
          </p:txBody>
        </p:sp>
      </p:grpSp>
      <p:sp>
        <p:nvSpPr>
          <p:cNvPr id="42" name="íśliḍe"/>
          <p:cNvSpPr txBox="1">
            <a:spLocks/>
          </p:cNvSpPr>
          <p:nvPr/>
        </p:nvSpPr>
        <p:spPr bwMode="auto">
          <a:xfrm>
            <a:off x="6302770" y="2271365"/>
            <a:ext cx="1757069" cy="233731"/>
          </a:xfrm>
          <a:prstGeom prst="rect">
            <a:avLst/>
          </a:prstGeom>
          <a:noFill/>
          <a:extLst/>
        </p:spPr>
        <p:txBody>
          <a:bodyPr wrap="none" lIns="0" tIns="0" rIns="0" bIns="0" anchor="ctr" anchorCtr="0">
            <a:noAutofit/>
          </a:bodyPr>
          <a:lstStyle>
            <a:defPPr>
              <a:defRPr lang="zh-CN"/>
            </a:defPPr>
            <a:lvl1pPr algn="ctr">
              <a:defRPr sz="1200" b="1">
                <a:solidFill>
                  <a:schemeClr val="accent1">
                    <a:lumMod val="100000"/>
                  </a:schemeClr>
                </a:solidFill>
                <a:effectLst/>
                <a:latin typeface="+mn-ea"/>
              </a:defRPr>
            </a:lvl1pPr>
          </a:lstStyle>
          <a:p>
            <a:pPr algn="l"/>
            <a:r>
              <a:rPr lang="zh-CN" altLang="en-US" sz="1600" b="0" dirty="0">
                <a:solidFill>
                  <a:schemeClr val="accent3"/>
                </a:solidFill>
                <a:latin typeface="+mj-ea"/>
                <a:ea typeface="+mj-ea"/>
              </a:rPr>
              <a:t>标题文本预设</a:t>
            </a:r>
          </a:p>
        </p:txBody>
      </p:sp>
      <p:sp>
        <p:nvSpPr>
          <p:cNvPr id="43" name="iṧļîḑè"/>
          <p:cNvSpPr txBox="1">
            <a:spLocks/>
          </p:cNvSpPr>
          <p:nvPr/>
        </p:nvSpPr>
        <p:spPr bwMode="auto">
          <a:xfrm>
            <a:off x="6302770" y="3377964"/>
            <a:ext cx="1757069" cy="233731"/>
          </a:xfrm>
          <a:prstGeom prst="rect">
            <a:avLst/>
          </a:prstGeom>
          <a:noFill/>
          <a:extLst/>
        </p:spPr>
        <p:txBody>
          <a:bodyPr wrap="none" lIns="0" tIns="0" rIns="0" bIns="0" anchor="ctr" anchorCtr="0">
            <a:noAutofit/>
          </a:bodyPr>
          <a:lstStyle>
            <a:defPPr>
              <a:defRPr lang="zh-CN"/>
            </a:defPPr>
            <a:lvl1pPr algn="ctr">
              <a:defRPr sz="1200" b="1">
                <a:solidFill>
                  <a:schemeClr val="accent1">
                    <a:lumMod val="100000"/>
                  </a:schemeClr>
                </a:solidFill>
                <a:effectLst/>
                <a:latin typeface="+mn-ea"/>
              </a:defRPr>
            </a:lvl1pPr>
          </a:lstStyle>
          <a:p>
            <a:pPr algn="l"/>
            <a:r>
              <a:rPr lang="zh-CN" altLang="en-US" sz="1600" b="0" dirty="0">
                <a:solidFill>
                  <a:schemeClr val="accent4"/>
                </a:solidFill>
                <a:latin typeface="+mj-ea"/>
                <a:ea typeface="+mj-ea"/>
              </a:rPr>
              <a:t>标题文本预设</a:t>
            </a:r>
          </a:p>
        </p:txBody>
      </p:sp>
      <p:sp>
        <p:nvSpPr>
          <p:cNvPr id="44" name="í$ḻïḍê"/>
          <p:cNvSpPr txBox="1">
            <a:spLocks/>
          </p:cNvSpPr>
          <p:nvPr/>
        </p:nvSpPr>
        <p:spPr bwMode="auto">
          <a:xfrm>
            <a:off x="6302770" y="4486220"/>
            <a:ext cx="1757069" cy="233731"/>
          </a:xfrm>
          <a:prstGeom prst="rect">
            <a:avLst/>
          </a:prstGeom>
          <a:noFill/>
          <a:extLst/>
        </p:spPr>
        <p:txBody>
          <a:bodyPr wrap="none" lIns="0" tIns="0" rIns="0" bIns="0" anchor="ctr" anchorCtr="0">
            <a:noAutofit/>
          </a:bodyPr>
          <a:lstStyle>
            <a:defPPr>
              <a:defRPr lang="zh-CN"/>
            </a:defPPr>
            <a:lvl1pPr algn="ctr">
              <a:defRPr sz="1200" b="1">
                <a:solidFill>
                  <a:schemeClr val="accent1">
                    <a:lumMod val="100000"/>
                  </a:schemeClr>
                </a:solidFill>
                <a:effectLst/>
                <a:latin typeface="+mn-ea"/>
              </a:defRPr>
            </a:lvl1pPr>
          </a:lstStyle>
          <a:p>
            <a:pPr algn="l"/>
            <a:r>
              <a:rPr lang="zh-CN" altLang="en-US" sz="1600" b="0" dirty="0">
                <a:solidFill>
                  <a:schemeClr val="accent1"/>
                </a:solidFill>
                <a:latin typeface="+mj-ea"/>
                <a:ea typeface="+mj-ea"/>
              </a:rPr>
              <a:t>标题文本预设</a:t>
            </a:r>
          </a:p>
        </p:txBody>
      </p:sp>
      <p:sp>
        <p:nvSpPr>
          <p:cNvPr id="45" name="Rectangle 50"/>
          <p:cNvSpPr/>
          <p:nvPr/>
        </p:nvSpPr>
        <p:spPr>
          <a:xfrm>
            <a:off x="6043652" y="2490737"/>
            <a:ext cx="4023130" cy="553998"/>
          </a:xfrm>
          <a:prstGeom prst="rect">
            <a:avLst/>
          </a:prstGeom>
        </p:spPr>
        <p:txBody>
          <a:bodyPr wrap="square">
            <a:spAutoFit/>
          </a:bodyPr>
          <a:lstStyle/>
          <a:p>
            <a:pPr marL="180000" indent="-180000">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添加内容文字添加内容文字添加内容文字</a:t>
            </a:r>
            <a:r>
              <a:rPr lang="zh-CN" altLang="en-US" sz="1000" dirty="0" smtClean="0">
                <a:solidFill>
                  <a:schemeClr val="accent1"/>
                </a:solidFill>
                <a:latin typeface="+mn-ea"/>
              </a:rPr>
              <a:t>。</a:t>
            </a:r>
            <a:endParaRPr lang="en-US" altLang="zh-CN" sz="1000" dirty="0">
              <a:solidFill>
                <a:schemeClr val="accent1"/>
              </a:solidFill>
              <a:latin typeface="+mn-ea"/>
            </a:endParaRPr>
          </a:p>
        </p:txBody>
      </p:sp>
      <p:sp>
        <p:nvSpPr>
          <p:cNvPr id="46" name="Rectangle 50"/>
          <p:cNvSpPr/>
          <p:nvPr/>
        </p:nvSpPr>
        <p:spPr>
          <a:xfrm>
            <a:off x="6043652" y="3595678"/>
            <a:ext cx="4023130" cy="553998"/>
          </a:xfrm>
          <a:prstGeom prst="rect">
            <a:avLst/>
          </a:prstGeom>
        </p:spPr>
        <p:txBody>
          <a:bodyPr wrap="square">
            <a:spAutoFit/>
          </a:bodyPr>
          <a:lstStyle/>
          <a:p>
            <a:pPr marL="180000" indent="-180000">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添加内容文字添加内容文字添加内容文字</a:t>
            </a:r>
            <a:r>
              <a:rPr lang="zh-CN" altLang="en-US" sz="1000" dirty="0" smtClean="0">
                <a:solidFill>
                  <a:schemeClr val="accent1"/>
                </a:solidFill>
                <a:latin typeface="+mn-ea"/>
              </a:rPr>
              <a:t>。</a:t>
            </a:r>
            <a:endParaRPr lang="en-US" altLang="zh-CN" sz="1000" dirty="0">
              <a:solidFill>
                <a:schemeClr val="accent1"/>
              </a:solidFill>
              <a:latin typeface="+mn-ea"/>
            </a:endParaRPr>
          </a:p>
        </p:txBody>
      </p:sp>
      <p:sp>
        <p:nvSpPr>
          <p:cNvPr id="47" name="Rectangle 50"/>
          <p:cNvSpPr/>
          <p:nvPr/>
        </p:nvSpPr>
        <p:spPr>
          <a:xfrm>
            <a:off x="6043652" y="4703934"/>
            <a:ext cx="4023130" cy="553998"/>
          </a:xfrm>
          <a:prstGeom prst="rect">
            <a:avLst/>
          </a:prstGeom>
        </p:spPr>
        <p:txBody>
          <a:bodyPr wrap="square">
            <a:spAutoFit/>
          </a:bodyPr>
          <a:lstStyle/>
          <a:p>
            <a:pPr marL="180000" indent="-180000">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添加内容文字添加内容文字添加内容</a:t>
            </a:r>
            <a:r>
              <a:rPr lang="zh-CN" altLang="en-US" sz="1000" dirty="0" smtClean="0">
                <a:solidFill>
                  <a:schemeClr val="accent1"/>
                </a:solidFill>
                <a:latin typeface="+mn-ea"/>
              </a:rPr>
              <a:t>文字</a:t>
            </a:r>
            <a:r>
              <a:rPr lang="zh-CN" altLang="en-US" sz="1000" dirty="0">
                <a:solidFill>
                  <a:schemeClr val="accent1"/>
                </a:solidFill>
                <a:latin typeface="+mn-ea"/>
              </a:rPr>
              <a:t>添加内容文字添加内容文字添加内容文字</a:t>
            </a:r>
            <a:r>
              <a:rPr lang="zh-CN" altLang="en-US" sz="1000" dirty="0" smtClean="0">
                <a:solidFill>
                  <a:schemeClr val="accent1"/>
                </a:solidFill>
                <a:latin typeface="+mn-ea"/>
              </a:rPr>
              <a:t>。</a:t>
            </a:r>
            <a:endParaRPr lang="en-US" altLang="zh-CN" sz="1000" dirty="0">
              <a:solidFill>
                <a:schemeClr val="accent1"/>
              </a:solidFill>
              <a:latin typeface="+mn-ea"/>
            </a:endParaRPr>
          </a:p>
        </p:txBody>
      </p:sp>
    </p:spTree>
    <p:extLst>
      <p:ext uri="{BB962C8B-B14F-4D97-AF65-F5344CB8AC3E}">
        <p14:creationId xmlns:p14="http://schemas.microsoft.com/office/powerpoint/2010/main" val="3828202517"/>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par>
                                <p:cTn id="14" presetID="50" presetClass="entr" presetSubtype="0" decel="100000" fill="hold" grpId="0" nodeType="withEffect">
                                  <p:stCondLst>
                                    <p:cond delay="250"/>
                                  </p:stCondLst>
                                  <p:childTnLst>
                                    <p:set>
                                      <p:cBhvr>
                                        <p:cTn id="15" dur="1" fill="hold">
                                          <p:stCondLst>
                                            <p:cond delay="0"/>
                                          </p:stCondLst>
                                        </p:cTn>
                                        <p:tgtEl>
                                          <p:spTgt spid="42"/>
                                        </p:tgtEl>
                                        <p:attrNameLst>
                                          <p:attrName>style.visibility</p:attrName>
                                        </p:attrNameLst>
                                      </p:cBhvr>
                                      <p:to>
                                        <p:strVal val="visible"/>
                                      </p:to>
                                    </p:set>
                                    <p:anim calcmode="lin" valueType="num">
                                      <p:cBhvr>
                                        <p:cTn id="16" dur="1000" fill="hold"/>
                                        <p:tgtEl>
                                          <p:spTgt spid="42"/>
                                        </p:tgtEl>
                                        <p:attrNameLst>
                                          <p:attrName>ppt_w</p:attrName>
                                        </p:attrNameLst>
                                      </p:cBhvr>
                                      <p:tavLst>
                                        <p:tav tm="0">
                                          <p:val>
                                            <p:strVal val="#ppt_w+.3"/>
                                          </p:val>
                                        </p:tav>
                                        <p:tav tm="100000">
                                          <p:val>
                                            <p:strVal val="#ppt_w"/>
                                          </p:val>
                                        </p:tav>
                                      </p:tavLst>
                                    </p:anim>
                                    <p:anim calcmode="lin" valueType="num">
                                      <p:cBhvr>
                                        <p:cTn id="17" dur="1000" fill="hold"/>
                                        <p:tgtEl>
                                          <p:spTgt spid="42"/>
                                        </p:tgtEl>
                                        <p:attrNameLst>
                                          <p:attrName>ppt_h</p:attrName>
                                        </p:attrNameLst>
                                      </p:cBhvr>
                                      <p:tavLst>
                                        <p:tav tm="0">
                                          <p:val>
                                            <p:strVal val="#ppt_h"/>
                                          </p:val>
                                        </p:tav>
                                        <p:tav tm="100000">
                                          <p:val>
                                            <p:strVal val="#ppt_h"/>
                                          </p:val>
                                        </p:tav>
                                      </p:tavLst>
                                    </p:anim>
                                    <p:animEffect transition="in" filter="fade">
                                      <p:cBhvr>
                                        <p:cTn id="18" dur="1000"/>
                                        <p:tgtEl>
                                          <p:spTgt spid="42"/>
                                        </p:tgtEl>
                                      </p:cBhvr>
                                    </p:animEffect>
                                  </p:childTnLst>
                                </p:cTn>
                              </p:par>
                              <p:par>
                                <p:cTn id="19" presetID="50" presetClass="entr" presetSubtype="0" decel="100000" fill="hold" grpId="0" nodeType="withEffect">
                                  <p:stCondLst>
                                    <p:cond delay="500"/>
                                  </p:stCondLst>
                                  <p:childTnLst>
                                    <p:set>
                                      <p:cBhvr>
                                        <p:cTn id="20" dur="1" fill="hold">
                                          <p:stCondLst>
                                            <p:cond delay="0"/>
                                          </p:stCondLst>
                                        </p:cTn>
                                        <p:tgtEl>
                                          <p:spTgt spid="45"/>
                                        </p:tgtEl>
                                        <p:attrNameLst>
                                          <p:attrName>style.visibility</p:attrName>
                                        </p:attrNameLst>
                                      </p:cBhvr>
                                      <p:to>
                                        <p:strVal val="visible"/>
                                      </p:to>
                                    </p:set>
                                    <p:anim calcmode="lin" valueType="num">
                                      <p:cBhvr>
                                        <p:cTn id="21" dur="1000" fill="hold"/>
                                        <p:tgtEl>
                                          <p:spTgt spid="45"/>
                                        </p:tgtEl>
                                        <p:attrNameLst>
                                          <p:attrName>ppt_w</p:attrName>
                                        </p:attrNameLst>
                                      </p:cBhvr>
                                      <p:tavLst>
                                        <p:tav tm="0">
                                          <p:val>
                                            <p:strVal val="#ppt_w+.3"/>
                                          </p:val>
                                        </p:tav>
                                        <p:tav tm="100000">
                                          <p:val>
                                            <p:strVal val="#ppt_w"/>
                                          </p:val>
                                        </p:tav>
                                      </p:tavLst>
                                    </p:anim>
                                    <p:anim calcmode="lin" valueType="num">
                                      <p:cBhvr>
                                        <p:cTn id="22" dur="1000" fill="hold"/>
                                        <p:tgtEl>
                                          <p:spTgt spid="45"/>
                                        </p:tgtEl>
                                        <p:attrNameLst>
                                          <p:attrName>ppt_h</p:attrName>
                                        </p:attrNameLst>
                                      </p:cBhvr>
                                      <p:tavLst>
                                        <p:tav tm="0">
                                          <p:val>
                                            <p:strVal val="#ppt_h"/>
                                          </p:val>
                                        </p:tav>
                                        <p:tav tm="100000">
                                          <p:val>
                                            <p:strVal val="#ppt_h"/>
                                          </p:val>
                                        </p:tav>
                                      </p:tavLst>
                                    </p:anim>
                                    <p:animEffect transition="in" filter="fade">
                                      <p:cBhvr>
                                        <p:cTn id="23" dur="1000"/>
                                        <p:tgtEl>
                                          <p:spTgt spid="45"/>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50" presetClass="entr" presetSubtype="0" decel="100000" fill="hold" grpId="0" nodeType="withEffect">
                                  <p:stCondLst>
                                    <p:cond delay="250"/>
                                  </p:stCondLst>
                                  <p:childTnLst>
                                    <p:set>
                                      <p:cBhvr>
                                        <p:cTn id="29" dur="1" fill="hold">
                                          <p:stCondLst>
                                            <p:cond delay="0"/>
                                          </p:stCondLst>
                                        </p:cTn>
                                        <p:tgtEl>
                                          <p:spTgt spid="43"/>
                                        </p:tgtEl>
                                        <p:attrNameLst>
                                          <p:attrName>style.visibility</p:attrName>
                                        </p:attrNameLst>
                                      </p:cBhvr>
                                      <p:to>
                                        <p:strVal val="visible"/>
                                      </p:to>
                                    </p:set>
                                    <p:anim calcmode="lin" valueType="num">
                                      <p:cBhvr>
                                        <p:cTn id="30" dur="1000" fill="hold"/>
                                        <p:tgtEl>
                                          <p:spTgt spid="43"/>
                                        </p:tgtEl>
                                        <p:attrNameLst>
                                          <p:attrName>ppt_w</p:attrName>
                                        </p:attrNameLst>
                                      </p:cBhvr>
                                      <p:tavLst>
                                        <p:tav tm="0">
                                          <p:val>
                                            <p:strVal val="#ppt_w+.3"/>
                                          </p:val>
                                        </p:tav>
                                        <p:tav tm="100000">
                                          <p:val>
                                            <p:strVal val="#ppt_w"/>
                                          </p:val>
                                        </p:tav>
                                      </p:tavLst>
                                    </p:anim>
                                    <p:anim calcmode="lin" valueType="num">
                                      <p:cBhvr>
                                        <p:cTn id="31" dur="1000" fill="hold"/>
                                        <p:tgtEl>
                                          <p:spTgt spid="43"/>
                                        </p:tgtEl>
                                        <p:attrNameLst>
                                          <p:attrName>ppt_h</p:attrName>
                                        </p:attrNameLst>
                                      </p:cBhvr>
                                      <p:tavLst>
                                        <p:tav tm="0">
                                          <p:val>
                                            <p:strVal val="#ppt_h"/>
                                          </p:val>
                                        </p:tav>
                                        <p:tav tm="100000">
                                          <p:val>
                                            <p:strVal val="#ppt_h"/>
                                          </p:val>
                                        </p:tav>
                                      </p:tavLst>
                                    </p:anim>
                                    <p:animEffect transition="in" filter="fade">
                                      <p:cBhvr>
                                        <p:cTn id="32" dur="1000"/>
                                        <p:tgtEl>
                                          <p:spTgt spid="43"/>
                                        </p:tgtEl>
                                      </p:cBhvr>
                                    </p:animEffect>
                                  </p:childTnLst>
                                </p:cTn>
                              </p:par>
                              <p:par>
                                <p:cTn id="33" presetID="50" presetClass="entr" presetSubtype="0" decel="100000" fill="hold" grpId="0" nodeType="withEffect">
                                  <p:stCondLst>
                                    <p:cond delay="500"/>
                                  </p:stCondLst>
                                  <p:childTnLst>
                                    <p:set>
                                      <p:cBhvr>
                                        <p:cTn id="34" dur="1" fill="hold">
                                          <p:stCondLst>
                                            <p:cond delay="0"/>
                                          </p:stCondLst>
                                        </p:cTn>
                                        <p:tgtEl>
                                          <p:spTgt spid="46"/>
                                        </p:tgtEl>
                                        <p:attrNameLst>
                                          <p:attrName>style.visibility</p:attrName>
                                        </p:attrNameLst>
                                      </p:cBhvr>
                                      <p:to>
                                        <p:strVal val="visible"/>
                                      </p:to>
                                    </p:set>
                                    <p:anim calcmode="lin" valueType="num">
                                      <p:cBhvr>
                                        <p:cTn id="35" dur="1000" fill="hold"/>
                                        <p:tgtEl>
                                          <p:spTgt spid="46"/>
                                        </p:tgtEl>
                                        <p:attrNameLst>
                                          <p:attrName>ppt_w</p:attrName>
                                        </p:attrNameLst>
                                      </p:cBhvr>
                                      <p:tavLst>
                                        <p:tav tm="0">
                                          <p:val>
                                            <p:strVal val="#ppt_w+.3"/>
                                          </p:val>
                                        </p:tav>
                                        <p:tav tm="100000">
                                          <p:val>
                                            <p:strVal val="#ppt_w"/>
                                          </p:val>
                                        </p:tav>
                                      </p:tavLst>
                                    </p:anim>
                                    <p:anim calcmode="lin" valueType="num">
                                      <p:cBhvr>
                                        <p:cTn id="36" dur="1000" fill="hold"/>
                                        <p:tgtEl>
                                          <p:spTgt spid="46"/>
                                        </p:tgtEl>
                                        <p:attrNameLst>
                                          <p:attrName>ppt_h</p:attrName>
                                        </p:attrNameLst>
                                      </p:cBhvr>
                                      <p:tavLst>
                                        <p:tav tm="0">
                                          <p:val>
                                            <p:strVal val="#ppt_h"/>
                                          </p:val>
                                        </p:tav>
                                        <p:tav tm="100000">
                                          <p:val>
                                            <p:strVal val="#ppt_h"/>
                                          </p:val>
                                        </p:tav>
                                      </p:tavLst>
                                    </p:anim>
                                    <p:animEffect transition="in" filter="fade">
                                      <p:cBhvr>
                                        <p:cTn id="37" dur="1000"/>
                                        <p:tgtEl>
                                          <p:spTgt spid="46"/>
                                        </p:tgtEl>
                                      </p:cBhvr>
                                    </p:animEffect>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par>
                                <p:cTn id="42" presetID="50" presetClass="entr" presetSubtype="0" decel="100000" fill="hold" grpId="0" nodeType="withEffect">
                                  <p:stCondLst>
                                    <p:cond delay="250"/>
                                  </p:stCondLst>
                                  <p:childTnLst>
                                    <p:set>
                                      <p:cBhvr>
                                        <p:cTn id="43" dur="1" fill="hold">
                                          <p:stCondLst>
                                            <p:cond delay="0"/>
                                          </p:stCondLst>
                                        </p:cTn>
                                        <p:tgtEl>
                                          <p:spTgt spid="44"/>
                                        </p:tgtEl>
                                        <p:attrNameLst>
                                          <p:attrName>style.visibility</p:attrName>
                                        </p:attrNameLst>
                                      </p:cBhvr>
                                      <p:to>
                                        <p:strVal val="visible"/>
                                      </p:to>
                                    </p:set>
                                    <p:anim calcmode="lin" valueType="num">
                                      <p:cBhvr>
                                        <p:cTn id="44" dur="1000" fill="hold"/>
                                        <p:tgtEl>
                                          <p:spTgt spid="44"/>
                                        </p:tgtEl>
                                        <p:attrNameLst>
                                          <p:attrName>ppt_w</p:attrName>
                                        </p:attrNameLst>
                                      </p:cBhvr>
                                      <p:tavLst>
                                        <p:tav tm="0">
                                          <p:val>
                                            <p:strVal val="#ppt_w+.3"/>
                                          </p:val>
                                        </p:tav>
                                        <p:tav tm="100000">
                                          <p:val>
                                            <p:strVal val="#ppt_w"/>
                                          </p:val>
                                        </p:tav>
                                      </p:tavLst>
                                    </p:anim>
                                    <p:anim calcmode="lin" valueType="num">
                                      <p:cBhvr>
                                        <p:cTn id="45" dur="1000" fill="hold"/>
                                        <p:tgtEl>
                                          <p:spTgt spid="44"/>
                                        </p:tgtEl>
                                        <p:attrNameLst>
                                          <p:attrName>ppt_h</p:attrName>
                                        </p:attrNameLst>
                                      </p:cBhvr>
                                      <p:tavLst>
                                        <p:tav tm="0">
                                          <p:val>
                                            <p:strVal val="#ppt_h"/>
                                          </p:val>
                                        </p:tav>
                                        <p:tav tm="100000">
                                          <p:val>
                                            <p:strVal val="#ppt_h"/>
                                          </p:val>
                                        </p:tav>
                                      </p:tavLst>
                                    </p:anim>
                                    <p:animEffect transition="in" filter="fade">
                                      <p:cBhvr>
                                        <p:cTn id="46" dur="1000"/>
                                        <p:tgtEl>
                                          <p:spTgt spid="44"/>
                                        </p:tgtEl>
                                      </p:cBhvr>
                                    </p:animEffect>
                                  </p:childTnLst>
                                </p:cTn>
                              </p:par>
                              <p:par>
                                <p:cTn id="47" presetID="50" presetClass="entr" presetSubtype="0" decel="100000" fill="hold" grpId="0" nodeType="withEffect">
                                  <p:stCondLst>
                                    <p:cond delay="500"/>
                                  </p:stCondLst>
                                  <p:childTnLst>
                                    <p:set>
                                      <p:cBhvr>
                                        <p:cTn id="48" dur="1" fill="hold">
                                          <p:stCondLst>
                                            <p:cond delay="0"/>
                                          </p:stCondLst>
                                        </p:cTn>
                                        <p:tgtEl>
                                          <p:spTgt spid="47"/>
                                        </p:tgtEl>
                                        <p:attrNameLst>
                                          <p:attrName>style.visibility</p:attrName>
                                        </p:attrNameLst>
                                      </p:cBhvr>
                                      <p:to>
                                        <p:strVal val="visible"/>
                                      </p:to>
                                    </p:set>
                                    <p:anim calcmode="lin" valueType="num">
                                      <p:cBhvr>
                                        <p:cTn id="49" dur="1000" fill="hold"/>
                                        <p:tgtEl>
                                          <p:spTgt spid="47"/>
                                        </p:tgtEl>
                                        <p:attrNameLst>
                                          <p:attrName>ppt_w</p:attrName>
                                        </p:attrNameLst>
                                      </p:cBhvr>
                                      <p:tavLst>
                                        <p:tav tm="0">
                                          <p:val>
                                            <p:strVal val="#ppt_w+.3"/>
                                          </p:val>
                                        </p:tav>
                                        <p:tav tm="100000">
                                          <p:val>
                                            <p:strVal val="#ppt_w"/>
                                          </p:val>
                                        </p:tav>
                                      </p:tavLst>
                                    </p:anim>
                                    <p:anim calcmode="lin" valueType="num">
                                      <p:cBhvr>
                                        <p:cTn id="50" dur="1000" fill="hold"/>
                                        <p:tgtEl>
                                          <p:spTgt spid="47"/>
                                        </p:tgtEl>
                                        <p:attrNameLst>
                                          <p:attrName>ppt_h</p:attrName>
                                        </p:attrNameLst>
                                      </p:cBhvr>
                                      <p:tavLst>
                                        <p:tav tm="0">
                                          <p:val>
                                            <p:strVal val="#ppt_h"/>
                                          </p:val>
                                        </p:tav>
                                        <p:tav tm="100000">
                                          <p:val>
                                            <p:strVal val="#ppt_h"/>
                                          </p:val>
                                        </p:tav>
                                      </p:tavLst>
                                    </p:anim>
                                    <p:animEffect transition="in" filter="fade">
                                      <p:cBhvr>
                                        <p:cTn id="51"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4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098338" y="1271351"/>
            <a:ext cx="6678350" cy="633303"/>
          </a:xfrm>
        </p:spPr>
        <p:txBody>
          <a:bodyPr/>
          <a:lstStyle/>
          <a:p>
            <a:r>
              <a:rPr lang="en-US" altLang="zh-CN" dirty="0" smtClean="0"/>
              <a:t>6. </a:t>
            </a:r>
            <a:r>
              <a:rPr lang="zh-CN" altLang="en-US" dirty="0" smtClean="0"/>
              <a:t>结论 </a:t>
            </a:r>
            <a:endParaRPr lang="zh-CN" altLang="en-US" dirty="0"/>
          </a:p>
        </p:txBody>
      </p:sp>
      <p:sp>
        <p:nvSpPr>
          <p:cNvPr id="5" name="文本框 4"/>
          <p:cNvSpPr txBox="1"/>
          <p:nvPr/>
        </p:nvSpPr>
        <p:spPr>
          <a:xfrm>
            <a:off x="1516650" y="2996990"/>
            <a:ext cx="1296000" cy="468000"/>
          </a:xfrm>
          <a:prstGeom prst="rect">
            <a:avLst/>
          </a:prstGeom>
          <a:solidFill>
            <a:schemeClr val="accent4"/>
          </a:solidFill>
        </p:spPr>
        <p:txBody>
          <a:bodyPr wrap="none" lIns="144000" tIns="36000" rIns="144000" bIns="36000" rtlCol="0" anchor="ctr">
            <a:noAutofit/>
          </a:bodyPr>
          <a:lstStyle/>
          <a:p>
            <a:r>
              <a:rPr lang="zh-CN" altLang="en-US" sz="1100" dirty="0">
                <a:solidFill>
                  <a:schemeClr val="accent1"/>
                </a:solidFill>
                <a:latin typeface="+mn-ea"/>
              </a:rPr>
              <a:t>三、论文框架</a:t>
            </a:r>
          </a:p>
        </p:txBody>
      </p:sp>
      <p:sp>
        <p:nvSpPr>
          <p:cNvPr id="6" name="文本框 5"/>
          <p:cNvSpPr txBox="1"/>
          <p:nvPr/>
        </p:nvSpPr>
        <p:spPr>
          <a:xfrm rot="16200000">
            <a:off x="2639192" y="3169445"/>
            <a:ext cx="223824" cy="123092"/>
          </a:xfrm>
          <a:prstGeom prst="triangle">
            <a:avLst/>
          </a:prstGeom>
          <a:solidFill>
            <a:schemeClr val="bg1"/>
          </a:solidFill>
        </p:spPr>
        <p:txBody>
          <a:bodyPr wrap="none" lIns="144000" tIns="36000" rIns="144000" bIns="36000" rtlCol="0" anchor="ctr">
            <a:noAutofit/>
          </a:bodyPr>
          <a:lstStyle/>
          <a:p>
            <a:endParaRPr lang="zh-CN" altLang="en-US" sz="1100" dirty="0">
              <a:solidFill>
                <a:schemeClr val="accent1"/>
              </a:solidFill>
              <a:latin typeface="+mn-ea"/>
            </a:endParaRPr>
          </a:p>
        </p:txBody>
      </p:sp>
      <p:sp>
        <p:nvSpPr>
          <p:cNvPr id="11" name="MH_Other_1"/>
          <p:cNvSpPr/>
          <p:nvPr>
            <p:custDataLst>
              <p:tags r:id="rId1"/>
            </p:custDataLst>
          </p:nvPr>
        </p:nvSpPr>
        <p:spPr>
          <a:xfrm>
            <a:off x="4044334" y="1639206"/>
            <a:ext cx="677863" cy="1069975"/>
          </a:xfrm>
          <a:custGeom>
            <a:avLst/>
            <a:gdLst/>
            <a:ahLst/>
            <a:cxnLst/>
            <a:rect l="l" t="t" r="r" b="b"/>
            <a:pathLst>
              <a:path w="621055" h="978642">
                <a:moveTo>
                  <a:pt x="13003" y="762005"/>
                </a:moveTo>
                <a:lnTo>
                  <a:pt x="181111" y="859062"/>
                </a:lnTo>
                <a:lnTo>
                  <a:pt x="0" y="978642"/>
                </a:lnTo>
                <a:close/>
                <a:moveTo>
                  <a:pt x="502622" y="186898"/>
                </a:moveTo>
                <a:lnTo>
                  <a:pt x="175090" y="754200"/>
                </a:lnTo>
                <a:lnTo>
                  <a:pt x="196101" y="766331"/>
                </a:lnTo>
                <a:lnTo>
                  <a:pt x="523633" y="199029"/>
                </a:lnTo>
                <a:close/>
                <a:moveTo>
                  <a:pt x="457985" y="161127"/>
                </a:moveTo>
                <a:lnTo>
                  <a:pt x="130453" y="728429"/>
                </a:lnTo>
                <a:lnTo>
                  <a:pt x="151464" y="740560"/>
                </a:lnTo>
                <a:lnTo>
                  <a:pt x="478996" y="173258"/>
                </a:lnTo>
                <a:close/>
                <a:moveTo>
                  <a:pt x="413348" y="135356"/>
                </a:moveTo>
                <a:lnTo>
                  <a:pt x="85816" y="702658"/>
                </a:lnTo>
                <a:lnTo>
                  <a:pt x="106827" y="714789"/>
                </a:lnTo>
                <a:lnTo>
                  <a:pt x="434359" y="147487"/>
                </a:lnTo>
                <a:close/>
                <a:moveTo>
                  <a:pt x="417712" y="61029"/>
                </a:moveTo>
                <a:lnTo>
                  <a:pt x="585820" y="158086"/>
                </a:lnTo>
                <a:lnTo>
                  <a:pt x="191736" y="840659"/>
                </a:lnTo>
                <a:lnTo>
                  <a:pt x="23628" y="743602"/>
                </a:lnTo>
                <a:close/>
                <a:moveTo>
                  <a:pt x="452947" y="0"/>
                </a:moveTo>
                <a:lnTo>
                  <a:pt x="621055" y="97057"/>
                </a:lnTo>
                <a:lnTo>
                  <a:pt x="596793" y="139079"/>
                </a:lnTo>
                <a:lnTo>
                  <a:pt x="428686" y="4202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MH_Other_3"/>
          <p:cNvSpPr txBox="1"/>
          <p:nvPr>
            <p:custDataLst>
              <p:tags r:id="rId2"/>
            </p:custDataLst>
          </p:nvPr>
        </p:nvSpPr>
        <p:spPr>
          <a:xfrm>
            <a:off x="9230795" y="4884056"/>
            <a:ext cx="666750" cy="831850"/>
          </a:xfrm>
          <a:prstGeom prst="rect">
            <a:avLst/>
          </a:prstGeom>
          <a:noFill/>
        </p:spPr>
        <p:txBody>
          <a:bodyPr anchor="ctr">
            <a:spAutoFit/>
          </a:bodyPr>
          <a:lstStyle/>
          <a:p>
            <a:pPr algn="ctr">
              <a:defRPr/>
            </a:pPr>
            <a:r>
              <a:rPr lang="en-US" altLang="zh-CN" sz="4800" dirty="0">
                <a:solidFill>
                  <a:schemeClr val="accent2"/>
                </a:solidFill>
                <a:latin typeface="Arial Black" panose="020B0A04020102020204" pitchFamily="34" charset="0"/>
              </a:rPr>
              <a:t>”</a:t>
            </a:r>
            <a:endParaRPr lang="zh-CN" altLang="en-US" sz="4800" dirty="0">
              <a:solidFill>
                <a:schemeClr val="accent2"/>
              </a:solidFill>
              <a:latin typeface="Arial Black" panose="020B0A04020102020204" pitchFamily="34" charset="0"/>
            </a:endParaRPr>
          </a:p>
        </p:txBody>
      </p:sp>
      <p:sp>
        <p:nvSpPr>
          <p:cNvPr id="13" name="MH_Other_4"/>
          <p:cNvSpPr txBox="1"/>
          <p:nvPr>
            <p:custDataLst>
              <p:tags r:id="rId3"/>
            </p:custDataLst>
          </p:nvPr>
        </p:nvSpPr>
        <p:spPr>
          <a:xfrm>
            <a:off x="3474246" y="2294050"/>
            <a:ext cx="666750" cy="830262"/>
          </a:xfrm>
          <a:prstGeom prst="rect">
            <a:avLst/>
          </a:prstGeom>
          <a:noFill/>
        </p:spPr>
        <p:txBody>
          <a:bodyPr anchor="ctr">
            <a:spAutoFit/>
          </a:bodyPr>
          <a:lstStyle/>
          <a:p>
            <a:pPr algn="ctr">
              <a:defRPr/>
            </a:pPr>
            <a:r>
              <a:rPr lang="en-US" altLang="zh-CN" sz="4800" dirty="0">
                <a:solidFill>
                  <a:schemeClr val="accent2"/>
                </a:solidFill>
                <a:latin typeface="Arial Black" panose="020B0A04020102020204" pitchFamily="34" charset="0"/>
              </a:rPr>
              <a:t>“</a:t>
            </a:r>
            <a:endParaRPr lang="zh-CN" altLang="en-US" sz="4800" dirty="0">
              <a:solidFill>
                <a:schemeClr val="accent2"/>
              </a:solidFill>
              <a:latin typeface="Arial Black" panose="020B0A04020102020204" pitchFamily="34" charset="0"/>
            </a:endParaRPr>
          </a:p>
        </p:txBody>
      </p:sp>
      <p:cxnSp>
        <p:nvCxnSpPr>
          <p:cNvPr id="14" name="MH_Other_2"/>
          <p:cNvCxnSpPr/>
          <p:nvPr>
            <p:custDataLst>
              <p:tags r:id="rId4"/>
            </p:custDataLst>
          </p:nvPr>
        </p:nvCxnSpPr>
        <p:spPr>
          <a:xfrm>
            <a:off x="4044334" y="2709181"/>
            <a:ext cx="526873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Rectangle 50"/>
          <p:cNvSpPr/>
          <p:nvPr/>
        </p:nvSpPr>
        <p:spPr>
          <a:xfrm>
            <a:off x="3985558" y="2761265"/>
            <a:ext cx="5400675" cy="2457339"/>
          </a:xfrm>
          <a:prstGeom prst="rect">
            <a:avLst/>
          </a:prstGeom>
        </p:spPr>
        <p:txBody>
          <a:bodyPr wrap="square">
            <a:spAutoFit/>
          </a:bodyPr>
          <a:lstStyle/>
          <a:p>
            <a:pPr marL="180000" indent="-180000">
              <a:lnSpc>
                <a:spcPct val="150000"/>
              </a:lnSpc>
              <a:spcBef>
                <a:spcPts val="600"/>
              </a:spcBef>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a:t>
            </a:r>
            <a:r>
              <a:rPr lang="zh-CN" altLang="en-US" sz="1000" dirty="0" smtClean="0">
                <a:solidFill>
                  <a:schemeClr val="accent1"/>
                </a:solidFill>
                <a:latin typeface="+mn-ea"/>
              </a:rPr>
              <a:t>。</a:t>
            </a:r>
            <a:endParaRPr lang="en-US" altLang="zh-CN" sz="1000" dirty="0" smtClean="0">
              <a:solidFill>
                <a:schemeClr val="accent1"/>
              </a:solidFill>
              <a:latin typeface="+mn-ea"/>
            </a:endParaRPr>
          </a:p>
          <a:p>
            <a:pPr marL="180000" indent="-180000">
              <a:lnSpc>
                <a:spcPct val="150000"/>
              </a:lnSpc>
              <a:spcBef>
                <a:spcPts val="600"/>
              </a:spcBef>
              <a:buFont typeface="Wingdings" panose="05000000000000000000" pitchFamily="2" charset="2"/>
              <a:buChar char="l"/>
            </a:pPr>
            <a:r>
              <a:rPr lang="zh-CN" altLang="en-US" sz="1000" dirty="0" smtClean="0">
                <a:solidFill>
                  <a:schemeClr val="accent1"/>
                </a:solidFill>
                <a:latin typeface="+mn-ea"/>
              </a:rPr>
              <a:t>添加</a:t>
            </a:r>
            <a:r>
              <a:rPr lang="zh-CN" altLang="en-US" sz="1000" dirty="0">
                <a:solidFill>
                  <a:schemeClr val="accent1"/>
                </a:solidFill>
                <a:latin typeface="+mn-ea"/>
              </a:rPr>
              <a:t>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添加内容文字</a:t>
            </a:r>
            <a:r>
              <a:rPr lang="zh-CN" altLang="en-US" sz="1000" dirty="0" smtClean="0">
                <a:solidFill>
                  <a:schemeClr val="accent1"/>
                </a:solidFill>
                <a:latin typeface="+mn-ea"/>
              </a:rPr>
              <a:t>。</a:t>
            </a:r>
            <a:endParaRPr lang="en-US" altLang="zh-CN" sz="1000" dirty="0">
              <a:solidFill>
                <a:schemeClr val="accent1"/>
              </a:solidFill>
              <a:latin typeface="+mn-ea"/>
            </a:endParaRPr>
          </a:p>
        </p:txBody>
      </p:sp>
      <p:cxnSp>
        <p:nvCxnSpPr>
          <p:cNvPr id="16" name="MH_Other_2"/>
          <p:cNvCxnSpPr/>
          <p:nvPr>
            <p:custDataLst>
              <p:tags r:id="rId5"/>
            </p:custDataLst>
          </p:nvPr>
        </p:nvCxnSpPr>
        <p:spPr>
          <a:xfrm>
            <a:off x="4044334" y="5299981"/>
            <a:ext cx="526873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9966988"/>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par>
                                    <p:cTn id="11" presetID="2" presetClass="entr" presetSubtype="2" fill="hold" grpId="0" nodeType="withEffect" p14:presetBounceEnd="40000">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14:bounceEnd="40000">
                                          <p:cBhvr additive="base">
                                            <p:cTn id="13" dur="750" fill="hold"/>
                                            <p:tgtEl>
                                              <p:spTgt spid="11"/>
                                            </p:tgtEl>
                                            <p:attrNameLst>
                                              <p:attrName>ppt_x</p:attrName>
                                            </p:attrNameLst>
                                          </p:cBhvr>
                                          <p:tavLst>
                                            <p:tav tm="0">
                                              <p:val>
                                                <p:strVal val="1+#ppt_w/2"/>
                                              </p:val>
                                            </p:tav>
                                            <p:tav tm="100000">
                                              <p:val>
                                                <p:strVal val="#ppt_x"/>
                                              </p:val>
                                            </p:tav>
                                          </p:tavLst>
                                        </p:anim>
                                        <p:anim calcmode="lin" valueType="num" p14:bounceEnd="40000">
                                          <p:cBhvr additive="base">
                                            <p:cTn id="14" dur="750" fill="hold"/>
                                            <p:tgtEl>
                                              <p:spTgt spid="11"/>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1000"/>
                                            <p:tgtEl>
                                              <p:spTgt spid="14"/>
                                            </p:tgtEl>
                                          </p:cBhvr>
                                        </p:animEffect>
                                      </p:childTnLst>
                                    </p:cTn>
                                  </p:par>
                                  <p:par>
                                    <p:cTn id="19" presetID="63" presetClass="path" presetSubtype="0" accel="50000" decel="50000" fill="hold" grpId="1" nodeType="withEffect">
                                      <p:stCondLst>
                                        <p:cond delay="0"/>
                                      </p:stCondLst>
                                      <p:childTnLst>
                                        <p:animMotion origin="layout" path="M 4.79167E-6 3.7037E-7 L 0.43216 3.7037E-7 " pathEditMode="relative" rAng="0" ptsTypes="AA">
                                          <p:cBhvr>
                                            <p:cTn id="20" dur="1000" fill="hold"/>
                                            <p:tgtEl>
                                              <p:spTgt spid="11"/>
                                            </p:tgtEl>
                                            <p:attrNameLst>
                                              <p:attrName>ppt_x</p:attrName>
                                              <p:attrName>ppt_y</p:attrName>
                                            </p:attrNameLst>
                                          </p:cBhvr>
                                          <p:rCtr x="21602" y="0"/>
                                        </p:animMotion>
                                      </p:childTnLst>
                                    </p:cTn>
                                  </p:par>
                                  <p:par>
                                    <p:cTn id="21" presetID="42"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anim calcmode="lin" valueType="num">
                                          <p:cBhvr>
                                            <p:cTn id="24" dur="1000" fill="hold"/>
                                            <p:tgtEl>
                                              <p:spTgt spid="15"/>
                                            </p:tgtEl>
                                            <p:attrNameLst>
                                              <p:attrName>ppt_x</p:attrName>
                                            </p:attrNameLst>
                                          </p:cBhvr>
                                          <p:tavLst>
                                            <p:tav tm="0">
                                              <p:val>
                                                <p:strVal val="#ppt_x"/>
                                              </p:val>
                                            </p:tav>
                                            <p:tav tm="100000">
                                              <p:val>
                                                <p:strVal val="#ppt_x"/>
                                              </p:val>
                                            </p:tav>
                                          </p:tavLst>
                                        </p:anim>
                                        <p:anim calcmode="lin" valueType="num">
                                          <p:cBhvr>
                                            <p:cTn id="25" dur="1000" fill="hold"/>
                                            <p:tgtEl>
                                              <p:spTgt spid="15"/>
                                            </p:tgtEl>
                                            <p:attrNameLst>
                                              <p:attrName>ppt_y</p:attrName>
                                            </p:attrNameLst>
                                          </p:cBhvr>
                                          <p:tavLst>
                                            <p:tav tm="0">
                                              <p:val>
                                                <p:strVal val="#ppt_y+.1"/>
                                              </p:val>
                                            </p:tav>
                                            <p:tav tm="100000">
                                              <p:val>
                                                <p:strVal val="#ppt_y"/>
                                              </p:val>
                                            </p:tav>
                                          </p:tavLst>
                                        </p:anim>
                                      </p:childTnLst>
                                    </p:cTn>
                                  </p:par>
                                  <p:par>
                                    <p:cTn id="26" presetID="22" presetClass="entr" presetSubtype="8"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1000"/>
                                            <p:tgtEl>
                                              <p:spTgt spid="16"/>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1000" fill="hold"/>
                                            <p:tgtEl>
                                              <p:spTgt spid="12"/>
                                            </p:tgtEl>
                                            <p:attrNameLst>
                                              <p:attrName>ppt_w</p:attrName>
                                            </p:attrNameLst>
                                          </p:cBhvr>
                                          <p:tavLst>
                                            <p:tav tm="0">
                                              <p:val>
                                                <p:fltVal val="0"/>
                                              </p:val>
                                            </p:tav>
                                            <p:tav tm="100000">
                                              <p:val>
                                                <p:strVal val="#ppt_w"/>
                                              </p:val>
                                            </p:tav>
                                          </p:tavLst>
                                        </p:anim>
                                        <p:anim calcmode="lin" valueType="num">
                                          <p:cBhvr>
                                            <p:cTn id="32" dur="1000" fill="hold"/>
                                            <p:tgtEl>
                                              <p:spTgt spid="12"/>
                                            </p:tgtEl>
                                            <p:attrNameLst>
                                              <p:attrName>ppt_h</p:attrName>
                                            </p:attrNameLst>
                                          </p:cBhvr>
                                          <p:tavLst>
                                            <p:tav tm="0">
                                              <p:val>
                                                <p:fltVal val="0"/>
                                              </p:val>
                                            </p:tav>
                                            <p:tav tm="100000">
                                              <p:val>
                                                <p:strVal val="#ppt_h"/>
                                              </p:val>
                                            </p:tav>
                                          </p:tavLst>
                                        </p:anim>
                                        <p:anim calcmode="lin" valueType="num">
                                          <p:cBhvr>
                                            <p:cTn id="33" dur="1000" fill="hold"/>
                                            <p:tgtEl>
                                              <p:spTgt spid="12"/>
                                            </p:tgtEl>
                                            <p:attrNameLst>
                                              <p:attrName>style.rotation</p:attrName>
                                            </p:attrNameLst>
                                          </p:cBhvr>
                                          <p:tavLst>
                                            <p:tav tm="0">
                                              <p:val>
                                                <p:fltVal val="90"/>
                                              </p:val>
                                            </p:tav>
                                            <p:tav tm="100000">
                                              <p:val>
                                                <p:fltVal val="0"/>
                                              </p:val>
                                            </p:tav>
                                          </p:tavLst>
                                        </p:anim>
                                        <p:animEffect transition="in" filter="fade">
                                          <p:cBhvr>
                                            <p:cTn id="3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p:bldP spid="13" grpId="0"/>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par>
                                    <p:cTn id="11" presetID="2" presetClass="entr" presetSubtype="2"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750" fill="hold"/>
                                            <p:tgtEl>
                                              <p:spTgt spid="11"/>
                                            </p:tgtEl>
                                            <p:attrNameLst>
                                              <p:attrName>ppt_x</p:attrName>
                                            </p:attrNameLst>
                                          </p:cBhvr>
                                          <p:tavLst>
                                            <p:tav tm="0">
                                              <p:val>
                                                <p:strVal val="1+#ppt_w/2"/>
                                              </p:val>
                                            </p:tav>
                                            <p:tav tm="100000">
                                              <p:val>
                                                <p:strVal val="#ppt_x"/>
                                              </p:val>
                                            </p:tav>
                                          </p:tavLst>
                                        </p:anim>
                                        <p:anim calcmode="lin" valueType="num">
                                          <p:cBhvr additive="base">
                                            <p:cTn id="14" dur="750" fill="hold"/>
                                            <p:tgtEl>
                                              <p:spTgt spid="11"/>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1000"/>
                                            <p:tgtEl>
                                              <p:spTgt spid="14"/>
                                            </p:tgtEl>
                                          </p:cBhvr>
                                        </p:animEffect>
                                      </p:childTnLst>
                                    </p:cTn>
                                  </p:par>
                                  <p:par>
                                    <p:cTn id="19" presetID="63" presetClass="path" presetSubtype="0" accel="50000" decel="50000" fill="hold" grpId="1" nodeType="withEffect">
                                      <p:stCondLst>
                                        <p:cond delay="0"/>
                                      </p:stCondLst>
                                      <p:childTnLst>
                                        <p:animMotion origin="layout" path="M 4.79167E-6 3.7037E-7 L 0.43216 3.7037E-7 " pathEditMode="relative" rAng="0" ptsTypes="AA">
                                          <p:cBhvr>
                                            <p:cTn id="20" dur="1000" fill="hold"/>
                                            <p:tgtEl>
                                              <p:spTgt spid="11"/>
                                            </p:tgtEl>
                                            <p:attrNameLst>
                                              <p:attrName>ppt_x</p:attrName>
                                              <p:attrName>ppt_y</p:attrName>
                                            </p:attrNameLst>
                                          </p:cBhvr>
                                          <p:rCtr x="21602" y="0"/>
                                        </p:animMotion>
                                      </p:childTnLst>
                                    </p:cTn>
                                  </p:par>
                                  <p:par>
                                    <p:cTn id="21" presetID="42"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anim calcmode="lin" valueType="num">
                                          <p:cBhvr>
                                            <p:cTn id="24" dur="1000" fill="hold"/>
                                            <p:tgtEl>
                                              <p:spTgt spid="15"/>
                                            </p:tgtEl>
                                            <p:attrNameLst>
                                              <p:attrName>ppt_x</p:attrName>
                                            </p:attrNameLst>
                                          </p:cBhvr>
                                          <p:tavLst>
                                            <p:tav tm="0">
                                              <p:val>
                                                <p:strVal val="#ppt_x"/>
                                              </p:val>
                                            </p:tav>
                                            <p:tav tm="100000">
                                              <p:val>
                                                <p:strVal val="#ppt_x"/>
                                              </p:val>
                                            </p:tav>
                                          </p:tavLst>
                                        </p:anim>
                                        <p:anim calcmode="lin" valueType="num">
                                          <p:cBhvr>
                                            <p:cTn id="25" dur="1000" fill="hold"/>
                                            <p:tgtEl>
                                              <p:spTgt spid="15"/>
                                            </p:tgtEl>
                                            <p:attrNameLst>
                                              <p:attrName>ppt_y</p:attrName>
                                            </p:attrNameLst>
                                          </p:cBhvr>
                                          <p:tavLst>
                                            <p:tav tm="0">
                                              <p:val>
                                                <p:strVal val="#ppt_y+.1"/>
                                              </p:val>
                                            </p:tav>
                                            <p:tav tm="100000">
                                              <p:val>
                                                <p:strVal val="#ppt_y"/>
                                              </p:val>
                                            </p:tav>
                                          </p:tavLst>
                                        </p:anim>
                                      </p:childTnLst>
                                    </p:cTn>
                                  </p:par>
                                  <p:par>
                                    <p:cTn id="26" presetID="22" presetClass="entr" presetSubtype="8"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1000"/>
                                            <p:tgtEl>
                                              <p:spTgt spid="16"/>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1000" fill="hold"/>
                                            <p:tgtEl>
                                              <p:spTgt spid="12"/>
                                            </p:tgtEl>
                                            <p:attrNameLst>
                                              <p:attrName>ppt_w</p:attrName>
                                            </p:attrNameLst>
                                          </p:cBhvr>
                                          <p:tavLst>
                                            <p:tav tm="0">
                                              <p:val>
                                                <p:fltVal val="0"/>
                                              </p:val>
                                            </p:tav>
                                            <p:tav tm="100000">
                                              <p:val>
                                                <p:strVal val="#ppt_w"/>
                                              </p:val>
                                            </p:tav>
                                          </p:tavLst>
                                        </p:anim>
                                        <p:anim calcmode="lin" valueType="num">
                                          <p:cBhvr>
                                            <p:cTn id="32" dur="1000" fill="hold"/>
                                            <p:tgtEl>
                                              <p:spTgt spid="12"/>
                                            </p:tgtEl>
                                            <p:attrNameLst>
                                              <p:attrName>ppt_h</p:attrName>
                                            </p:attrNameLst>
                                          </p:cBhvr>
                                          <p:tavLst>
                                            <p:tav tm="0">
                                              <p:val>
                                                <p:fltVal val="0"/>
                                              </p:val>
                                            </p:tav>
                                            <p:tav tm="100000">
                                              <p:val>
                                                <p:strVal val="#ppt_h"/>
                                              </p:val>
                                            </p:tav>
                                          </p:tavLst>
                                        </p:anim>
                                        <p:anim calcmode="lin" valueType="num">
                                          <p:cBhvr>
                                            <p:cTn id="33" dur="1000" fill="hold"/>
                                            <p:tgtEl>
                                              <p:spTgt spid="12"/>
                                            </p:tgtEl>
                                            <p:attrNameLst>
                                              <p:attrName>style.rotation</p:attrName>
                                            </p:attrNameLst>
                                          </p:cBhvr>
                                          <p:tavLst>
                                            <p:tav tm="0">
                                              <p:val>
                                                <p:fltVal val="90"/>
                                              </p:val>
                                            </p:tav>
                                            <p:tav tm="100000">
                                              <p:val>
                                                <p:fltVal val="0"/>
                                              </p:val>
                                            </p:tav>
                                          </p:tavLst>
                                        </p:anim>
                                        <p:animEffect transition="in" filter="fade">
                                          <p:cBhvr>
                                            <p:cTn id="3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p:bldP spid="13" grpId="0"/>
          <p:bldP spid="15"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4427216" y="2241370"/>
            <a:ext cx="6570984" cy="1516653"/>
          </a:xfrm>
          <a:prstGeom prst="roundRect">
            <a:avLst>
              <a:gd name="adj" fmla="val 2549"/>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4775624" y="2823374"/>
            <a:ext cx="4839786" cy="600164"/>
          </a:xfrm>
          <a:prstGeom prst="rect">
            <a:avLst/>
          </a:prstGeom>
          <a:noFill/>
        </p:spPr>
        <p:txBody>
          <a:bodyPr wrap="none" rtlCol="0">
            <a:spAutoFit/>
          </a:bodyPr>
          <a:lstStyle/>
          <a:p>
            <a:r>
              <a:rPr lang="zh-CN" altLang="en-US" sz="3300" dirty="0">
                <a:solidFill>
                  <a:schemeClr val="accent4"/>
                </a:solidFill>
                <a:latin typeface="+mj-ea"/>
                <a:ea typeface="+mj-ea"/>
              </a:rPr>
              <a:t>预期目标和调查对象研究</a:t>
            </a:r>
          </a:p>
        </p:txBody>
      </p:sp>
      <p:sp>
        <p:nvSpPr>
          <p:cNvPr id="3" name="矩形 2"/>
          <p:cNvSpPr/>
          <p:nvPr/>
        </p:nvSpPr>
        <p:spPr>
          <a:xfrm>
            <a:off x="5094856" y="3926065"/>
            <a:ext cx="1516762" cy="513346"/>
          </a:xfrm>
          <a:prstGeom prst="rect">
            <a:avLst/>
          </a:prstGeom>
        </p:spPr>
        <p:txBody>
          <a:bodyPr wrap="none">
            <a:spAutoFit/>
          </a:bodyPr>
          <a:lstStyle/>
          <a:p>
            <a:pPr>
              <a:lnSpc>
                <a:spcPct val="150000"/>
              </a:lnSpc>
            </a:pPr>
            <a:r>
              <a:rPr lang="en-US" altLang="zh-CN" sz="2000" dirty="0">
                <a:solidFill>
                  <a:schemeClr val="accent1"/>
                </a:solidFill>
                <a:latin typeface="+mn-ea"/>
              </a:rPr>
              <a:t>1. </a:t>
            </a:r>
            <a:r>
              <a:rPr lang="zh-CN" altLang="en-US" sz="2000" dirty="0">
                <a:solidFill>
                  <a:schemeClr val="accent1"/>
                </a:solidFill>
                <a:latin typeface="+mn-ea"/>
              </a:rPr>
              <a:t>预期目标</a:t>
            </a:r>
          </a:p>
        </p:txBody>
      </p:sp>
      <p:sp>
        <p:nvSpPr>
          <p:cNvPr id="11" name="文本框 10"/>
          <p:cNvSpPr txBox="1"/>
          <p:nvPr/>
        </p:nvSpPr>
        <p:spPr>
          <a:xfrm>
            <a:off x="1881968" y="2241370"/>
            <a:ext cx="1635384" cy="2646878"/>
          </a:xfrm>
          <a:prstGeom prst="rect">
            <a:avLst/>
          </a:prstGeom>
          <a:noFill/>
        </p:spPr>
        <p:txBody>
          <a:bodyPr wrap="none" rtlCol="0" anchor="ctr">
            <a:spAutoFit/>
          </a:bodyPr>
          <a:lstStyle/>
          <a:p>
            <a:r>
              <a:rPr lang="en-US" altLang="zh-CN" sz="16600" dirty="0" smtClean="0">
                <a:solidFill>
                  <a:schemeClr val="accent2"/>
                </a:solidFill>
                <a:latin typeface="+mj-ea"/>
                <a:ea typeface="+mj-ea"/>
              </a:rPr>
              <a:t>0</a:t>
            </a:r>
            <a:endParaRPr lang="zh-CN" altLang="en-US" sz="16600" dirty="0">
              <a:solidFill>
                <a:schemeClr val="accent2"/>
              </a:solidFill>
              <a:latin typeface="+mj-ea"/>
              <a:ea typeface="+mj-ea"/>
            </a:endParaRPr>
          </a:p>
        </p:txBody>
      </p:sp>
      <p:sp>
        <p:nvSpPr>
          <p:cNvPr id="14" name="文本框 13"/>
          <p:cNvSpPr txBox="1"/>
          <p:nvPr/>
        </p:nvSpPr>
        <p:spPr>
          <a:xfrm>
            <a:off x="2016730" y="3712489"/>
            <a:ext cx="1319442" cy="497510"/>
          </a:xfrm>
          <a:prstGeom prst="rect">
            <a:avLst/>
          </a:prstGeom>
          <a:solidFill>
            <a:schemeClr val="bg1"/>
          </a:solidFill>
        </p:spPr>
        <p:txBody>
          <a:bodyPr wrap="square" lIns="0" tIns="0" rIns="0" bIns="0" rtlCol="0" anchor="ctr">
            <a:noAutofit/>
          </a:bodyPr>
          <a:lstStyle/>
          <a:p>
            <a:r>
              <a:rPr lang="en-US" altLang="zh-CN" sz="2400" dirty="0" smtClean="0">
                <a:solidFill>
                  <a:schemeClr val="accent2"/>
                </a:solidFill>
                <a:latin typeface="+mj-ea"/>
                <a:ea typeface="+mj-ea"/>
              </a:rPr>
              <a:t>PART</a:t>
            </a:r>
            <a:endParaRPr lang="zh-CN" altLang="en-US" sz="2400" dirty="0">
              <a:solidFill>
                <a:schemeClr val="accent2"/>
              </a:solidFill>
              <a:latin typeface="+mj-ea"/>
              <a:ea typeface="+mj-ea"/>
            </a:endParaRPr>
          </a:p>
        </p:txBody>
      </p:sp>
      <p:sp>
        <p:nvSpPr>
          <p:cNvPr id="9" name="矩形 8"/>
          <p:cNvSpPr/>
          <p:nvPr/>
        </p:nvSpPr>
        <p:spPr>
          <a:xfrm>
            <a:off x="5094856" y="4364692"/>
            <a:ext cx="2053767" cy="513346"/>
          </a:xfrm>
          <a:prstGeom prst="rect">
            <a:avLst/>
          </a:prstGeom>
        </p:spPr>
        <p:txBody>
          <a:bodyPr wrap="none">
            <a:spAutoFit/>
          </a:bodyPr>
          <a:lstStyle/>
          <a:p>
            <a:pPr>
              <a:lnSpc>
                <a:spcPct val="150000"/>
              </a:lnSpc>
            </a:pPr>
            <a:r>
              <a:rPr lang="en-US" altLang="zh-CN" sz="2000" dirty="0">
                <a:solidFill>
                  <a:schemeClr val="accent1"/>
                </a:solidFill>
                <a:latin typeface="+mn-ea"/>
              </a:rPr>
              <a:t>2. </a:t>
            </a:r>
            <a:r>
              <a:rPr lang="zh-CN" altLang="en-US" sz="2000" dirty="0">
                <a:solidFill>
                  <a:schemeClr val="accent1"/>
                </a:solidFill>
                <a:latin typeface="+mn-ea"/>
              </a:rPr>
              <a:t>调查研究对象</a:t>
            </a:r>
          </a:p>
        </p:txBody>
      </p:sp>
      <p:sp>
        <p:nvSpPr>
          <p:cNvPr id="73" name="文本框 72"/>
          <p:cNvSpPr txBox="1"/>
          <p:nvPr/>
        </p:nvSpPr>
        <p:spPr>
          <a:xfrm>
            <a:off x="2875794" y="2241370"/>
            <a:ext cx="1694695" cy="2646878"/>
          </a:xfrm>
          <a:prstGeom prst="rect">
            <a:avLst/>
          </a:prstGeom>
          <a:noFill/>
        </p:spPr>
        <p:txBody>
          <a:bodyPr wrap="none" rtlCol="0" anchor="ctr">
            <a:spAutoFit/>
          </a:bodyPr>
          <a:lstStyle/>
          <a:p>
            <a:r>
              <a:rPr lang="en-US" altLang="zh-CN" sz="16600" dirty="0" smtClean="0">
                <a:solidFill>
                  <a:schemeClr val="accent1"/>
                </a:solidFill>
                <a:latin typeface="+mj-ea"/>
                <a:ea typeface="+mj-ea"/>
              </a:rPr>
              <a:t>4</a:t>
            </a:r>
            <a:endParaRPr lang="zh-CN" altLang="en-US" sz="16600" dirty="0">
              <a:solidFill>
                <a:schemeClr val="accent1"/>
              </a:solidFill>
              <a:latin typeface="+mj-ea"/>
              <a:ea typeface="+mj-ea"/>
            </a:endParaRPr>
          </a:p>
        </p:txBody>
      </p:sp>
      <p:sp>
        <p:nvSpPr>
          <p:cNvPr id="22" name="Freeform 18"/>
          <p:cNvSpPr>
            <a:spLocks noEditPoints="1"/>
          </p:cNvSpPr>
          <p:nvPr/>
        </p:nvSpPr>
        <p:spPr bwMode="auto">
          <a:xfrm>
            <a:off x="1696342" y="2357677"/>
            <a:ext cx="1604161" cy="911513"/>
          </a:xfrm>
          <a:custGeom>
            <a:avLst/>
            <a:gdLst>
              <a:gd name="T0" fmla="*/ 245 w 589"/>
              <a:gd name="T1" fmla="*/ 311 h 334"/>
              <a:gd name="T2" fmla="*/ 243 w 589"/>
              <a:gd name="T3" fmla="*/ 244 h 334"/>
              <a:gd name="T4" fmla="*/ 236 w 589"/>
              <a:gd name="T5" fmla="*/ 238 h 334"/>
              <a:gd name="T6" fmla="*/ 223 w 589"/>
              <a:gd name="T7" fmla="*/ 240 h 334"/>
              <a:gd name="T8" fmla="*/ 218 w 589"/>
              <a:gd name="T9" fmla="*/ 239 h 334"/>
              <a:gd name="T10" fmla="*/ 156 w 589"/>
              <a:gd name="T11" fmla="*/ 211 h 334"/>
              <a:gd name="T12" fmla="*/ 148 w 589"/>
              <a:gd name="T13" fmla="*/ 216 h 334"/>
              <a:gd name="T14" fmla="*/ 151 w 589"/>
              <a:gd name="T15" fmla="*/ 252 h 334"/>
              <a:gd name="T16" fmla="*/ 153 w 589"/>
              <a:gd name="T17" fmla="*/ 254 h 334"/>
              <a:gd name="T18" fmla="*/ 199 w 589"/>
              <a:gd name="T19" fmla="*/ 296 h 334"/>
              <a:gd name="T20" fmla="*/ 237 w 589"/>
              <a:gd name="T21" fmla="*/ 317 h 334"/>
              <a:gd name="T22" fmla="*/ 245 w 589"/>
              <a:gd name="T23" fmla="*/ 311 h 334"/>
              <a:gd name="T24" fmla="*/ 521 w 589"/>
              <a:gd name="T25" fmla="*/ 220 h 334"/>
              <a:gd name="T26" fmla="*/ 524 w 589"/>
              <a:gd name="T27" fmla="*/ 223 h 334"/>
              <a:gd name="T28" fmla="*/ 534 w 589"/>
              <a:gd name="T29" fmla="*/ 235 h 334"/>
              <a:gd name="T30" fmla="*/ 536 w 589"/>
              <a:gd name="T31" fmla="*/ 238 h 334"/>
              <a:gd name="T32" fmla="*/ 552 w 589"/>
              <a:gd name="T33" fmla="*/ 262 h 334"/>
              <a:gd name="T34" fmla="*/ 527 w 589"/>
              <a:gd name="T35" fmla="*/ 320 h 334"/>
              <a:gd name="T36" fmla="*/ 520 w 589"/>
              <a:gd name="T37" fmla="*/ 313 h 334"/>
              <a:gd name="T38" fmla="*/ 501 w 589"/>
              <a:gd name="T39" fmla="*/ 268 h 334"/>
              <a:gd name="T40" fmla="*/ 506 w 589"/>
              <a:gd name="T41" fmla="*/ 244 h 334"/>
              <a:gd name="T42" fmla="*/ 506 w 589"/>
              <a:gd name="T43" fmla="*/ 241 h 334"/>
              <a:gd name="T44" fmla="*/ 505 w 589"/>
              <a:gd name="T45" fmla="*/ 235 h 334"/>
              <a:gd name="T46" fmla="*/ 510 w 589"/>
              <a:gd name="T47" fmla="*/ 226 h 334"/>
              <a:gd name="T48" fmla="*/ 511 w 589"/>
              <a:gd name="T49" fmla="*/ 222 h 334"/>
              <a:gd name="T50" fmla="*/ 495 w 589"/>
              <a:gd name="T51" fmla="*/ 174 h 334"/>
              <a:gd name="T52" fmla="*/ 491 w 589"/>
              <a:gd name="T53" fmla="*/ 173 h 334"/>
              <a:gd name="T54" fmla="*/ 224 w 589"/>
              <a:gd name="T55" fmla="*/ 227 h 334"/>
              <a:gd name="T56" fmla="*/ 221 w 589"/>
              <a:gd name="T57" fmla="*/ 227 h 334"/>
              <a:gd name="T58" fmla="*/ 95 w 589"/>
              <a:gd name="T59" fmla="*/ 162 h 334"/>
              <a:gd name="T60" fmla="*/ 5 w 589"/>
              <a:gd name="T61" fmla="*/ 81 h 334"/>
              <a:gd name="T62" fmla="*/ 9 w 589"/>
              <a:gd name="T63" fmla="*/ 72 h 334"/>
              <a:gd name="T64" fmla="*/ 194 w 589"/>
              <a:gd name="T65" fmla="*/ 51 h 334"/>
              <a:gd name="T66" fmla="*/ 372 w 589"/>
              <a:gd name="T67" fmla="*/ 0 h 334"/>
              <a:gd name="T68" fmla="*/ 378 w 589"/>
              <a:gd name="T69" fmla="*/ 2 h 334"/>
              <a:gd name="T70" fmla="*/ 484 w 589"/>
              <a:gd name="T71" fmla="*/ 84 h 334"/>
              <a:gd name="T72" fmla="*/ 581 w 589"/>
              <a:gd name="T73" fmla="*/ 132 h 334"/>
              <a:gd name="T74" fmla="*/ 581 w 589"/>
              <a:gd name="T75" fmla="*/ 143 h 334"/>
              <a:gd name="T76" fmla="*/ 507 w 589"/>
              <a:gd name="T77" fmla="*/ 167 h 334"/>
              <a:gd name="T78" fmla="*/ 505 w 589"/>
              <a:gd name="T79" fmla="*/ 172 h 334"/>
              <a:gd name="T80" fmla="*/ 521 w 589"/>
              <a:gd name="T81" fmla="*/ 220 h 334"/>
              <a:gd name="T82" fmla="*/ 452 w 589"/>
              <a:gd name="T83" fmla="*/ 197 h 334"/>
              <a:gd name="T84" fmla="*/ 458 w 589"/>
              <a:gd name="T85" fmla="*/ 209 h 334"/>
              <a:gd name="T86" fmla="*/ 456 w 589"/>
              <a:gd name="T87" fmla="*/ 234 h 334"/>
              <a:gd name="T88" fmla="*/ 451 w 589"/>
              <a:gd name="T89" fmla="*/ 258 h 334"/>
              <a:gd name="T90" fmla="*/ 448 w 589"/>
              <a:gd name="T91" fmla="*/ 262 h 334"/>
              <a:gd name="T92" fmla="*/ 355 w 589"/>
              <a:gd name="T93" fmla="*/ 298 h 334"/>
              <a:gd name="T94" fmla="*/ 264 w 589"/>
              <a:gd name="T95" fmla="*/ 321 h 334"/>
              <a:gd name="T96" fmla="*/ 258 w 589"/>
              <a:gd name="T97" fmla="*/ 316 h 334"/>
              <a:gd name="T98" fmla="*/ 255 w 589"/>
              <a:gd name="T99" fmla="*/ 241 h 334"/>
              <a:gd name="T100" fmla="*/ 260 w 589"/>
              <a:gd name="T101" fmla="*/ 235 h 334"/>
              <a:gd name="T102" fmla="*/ 452 w 589"/>
              <a:gd name="T103" fmla="*/ 19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89" h="334">
                <a:moveTo>
                  <a:pt x="245" y="311"/>
                </a:moveTo>
                <a:cubicBezTo>
                  <a:pt x="244" y="289"/>
                  <a:pt x="243" y="266"/>
                  <a:pt x="243" y="244"/>
                </a:cubicBezTo>
                <a:cubicBezTo>
                  <a:pt x="242" y="241"/>
                  <a:pt x="239" y="238"/>
                  <a:pt x="236" y="238"/>
                </a:cubicBezTo>
                <a:cubicBezTo>
                  <a:pt x="232" y="239"/>
                  <a:pt x="228" y="239"/>
                  <a:pt x="223" y="240"/>
                </a:cubicBezTo>
                <a:cubicBezTo>
                  <a:pt x="221" y="240"/>
                  <a:pt x="220" y="240"/>
                  <a:pt x="218" y="239"/>
                </a:cubicBezTo>
                <a:cubicBezTo>
                  <a:pt x="194" y="229"/>
                  <a:pt x="173" y="219"/>
                  <a:pt x="156" y="211"/>
                </a:cubicBezTo>
                <a:cubicBezTo>
                  <a:pt x="152" y="209"/>
                  <a:pt x="147" y="212"/>
                  <a:pt x="148" y="216"/>
                </a:cubicBezTo>
                <a:cubicBezTo>
                  <a:pt x="148" y="228"/>
                  <a:pt x="149" y="241"/>
                  <a:pt x="151" y="252"/>
                </a:cubicBezTo>
                <a:cubicBezTo>
                  <a:pt x="152" y="253"/>
                  <a:pt x="152" y="254"/>
                  <a:pt x="153" y="254"/>
                </a:cubicBezTo>
                <a:cubicBezTo>
                  <a:pt x="167" y="270"/>
                  <a:pt x="183" y="284"/>
                  <a:pt x="199" y="296"/>
                </a:cubicBezTo>
                <a:cubicBezTo>
                  <a:pt x="211" y="304"/>
                  <a:pt x="224" y="311"/>
                  <a:pt x="237" y="317"/>
                </a:cubicBezTo>
                <a:cubicBezTo>
                  <a:pt x="241" y="318"/>
                  <a:pt x="245" y="316"/>
                  <a:pt x="245" y="311"/>
                </a:cubicBezTo>
                <a:close/>
                <a:moveTo>
                  <a:pt x="521" y="220"/>
                </a:moveTo>
                <a:cubicBezTo>
                  <a:pt x="522" y="222"/>
                  <a:pt x="522" y="222"/>
                  <a:pt x="524" y="223"/>
                </a:cubicBezTo>
                <a:cubicBezTo>
                  <a:pt x="530" y="224"/>
                  <a:pt x="534" y="229"/>
                  <a:pt x="534" y="235"/>
                </a:cubicBezTo>
                <a:cubicBezTo>
                  <a:pt x="534" y="237"/>
                  <a:pt x="534" y="237"/>
                  <a:pt x="536" y="238"/>
                </a:cubicBezTo>
                <a:cubicBezTo>
                  <a:pt x="545" y="241"/>
                  <a:pt x="551" y="249"/>
                  <a:pt x="552" y="262"/>
                </a:cubicBezTo>
                <a:cubicBezTo>
                  <a:pt x="553" y="279"/>
                  <a:pt x="539" y="308"/>
                  <a:pt x="527" y="320"/>
                </a:cubicBezTo>
                <a:cubicBezTo>
                  <a:pt x="512" y="334"/>
                  <a:pt x="515" y="327"/>
                  <a:pt x="520" y="313"/>
                </a:cubicBezTo>
                <a:cubicBezTo>
                  <a:pt x="524" y="300"/>
                  <a:pt x="504" y="290"/>
                  <a:pt x="501" y="268"/>
                </a:cubicBezTo>
                <a:cubicBezTo>
                  <a:pt x="500" y="257"/>
                  <a:pt x="501" y="249"/>
                  <a:pt x="506" y="244"/>
                </a:cubicBezTo>
                <a:cubicBezTo>
                  <a:pt x="507" y="243"/>
                  <a:pt x="507" y="242"/>
                  <a:pt x="506" y="241"/>
                </a:cubicBezTo>
                <a:cubicBezTo>
                  <a:pt x="506" y="239"/>
                  <a:pt x="505" y="237"/>
                  <a:pt x="505" y="235"/>
                </a:cubicBezTo>
                <a:cubicBezTo>
                  <a:pt x="505" y="232"/>
                  <a:pt x="507" y="228"/>
                  <a:pt x="510" y="226"/>
                </a:cubicBezTo>
                <a:cubicBezTo>
                  <a:pt x="511" y="224"/>
                  <a:pt x="511" y="224"/>
                  <a:pt x="511" y="222"/>
                </a:cubicBezTo>
                <a:cubicBezTo>
                  <a:pt x="505" y="202"/>
                  <a:pt x="500" y="187"/>
                  <a:pt x="495" y="174"/>
                </a:cubicBezTo>
                <a:cubicBezTo>
                  <a:pt x="495" y="173"/>
                  <a:pt x="493" y="172"/>
                  <a:pt x="491" y="173"/>
                </a:cubicBezTo>
                <a:cubicBezTo>
                  <a:pt x="405" y="199"/>
                  <a:pt x="327" y="215"/>
                  <a:pt x="224" y="227"/>
                </a:cubicBezTo>
                <a:cubicBezTo>
                  <a:pt x="223" y="227"/>
                  <a:pt x="222" y="227"/>
                  <a:pt x="221" y="227"/>
                </a:cubicBezTo>
                <a:cubicBezTo>
                  <a:pt x="162" y="201"/>
                  <a:pt x="127" y="184"/>
                  <a:pt x="95" y="162"/>
                </a:cubicBezTo>
                <a:cubicBezTo>
                  <a:pt x="67" y="142"/>
                  <a:pt x="42" y="118"/>
                  <a:pt x="5" y="81"/>
                </a:cubicBezTo>
                <a:cubicBezTo>
                  <a:pt x="2" y="78"/>
                  <a:pt x="0" y="72"/>
                  <a:pt x="9" y="72"/>
                </a:cubicBezTo>
                <a:cubicBezTo>
                  <a:pt x="86" y="67"/>
                  <a:pt x="142" y="61"/>
                  <a:pt x="194" y="51"/>
                </a:cubicBezTo>
                <a:cubicBezTo>
                  <a:pt x="250" y="40"/>
                  <a:pt x="302" y="25"/>
                  <a:pt x="372" y="0"/>
                </a:cubicBezTo>
                <a:cubicBezTo>
                  <a:pt x="374" y="0"/>
                  <a:pt x="376" y="0"/>
                  <a:pt x="378" y="2"/>
                </a:cubicBezTo>
                <a:cubicBezTo>
                  <a:pt x="416" y="37"/>
                  <a:pt x="449" y="63"/>
                  <a:pt x="484" y="84"/>
                </a:cubicBezTo>
                <a:cubicBezTo>
                  <a:pt x="514" y="102"/>
                  <a:pt x="545" y="117"/>
                  <a:pt x="581" y="132"/>
                </a:cubicBezTo>
                <a:cubicBezTo>
                  <a:pt x="589" y="135"/>
                  <a:pt x="589" y="140"/>
                  <a:pt x="581" y="143"/>
                </a:cubicBezTo>
                <a:cubicBezTo>
                  <a:pt x="555" y="152"/>
                  <a:pt x="531" y="160"/>
                  <a:pt x="507" y="167"/>
                </a:cubicBezTo>
                <a:cubicBezTo>
                  <a:pt x="505" y="168"/>
                  <a:pt x="504" y="170"/>
                  <a:pt x="505" y="172"/>
                </a:cubicBezTo>
                <a:cubicBezTo>
                  <a:pt x="509" y="184"/>
                  <a:pt x="514" y="199"/>
                  <a:pt x="521" y="220"/>
                </a:cubicBezTo>
                <a:close/>
                <a:moveTo>
                  <a:pt x="452" y="197"/>
                </a:moveTo>
                <a:cubicBezTo>
                  <a:pt x="460" y="195"/>
                  <a:pt x="459" y="205"/>
                  <a:pt x="458" y="209"/>
                </a:cubicBezTo>
                <a:cubicBezTo>
                  <a:pt x="457" y="218"/>
                  <a:pt x="457" y="226"/>
                  <a:pt x="456" y="234"/>
                </a:cubicBezTo>
                <a:cubicBezTo>
                  <a:pt x="454" y="242"/>
                  <a:pt x="453" y="250"/>
                  <a:pt x="451" y="258"/>
                </a:cubicBezTo>
                <a:cubicBezTo>
                  <a:pt x="451" y="260"/>
                  <a:pt x="450" y="261"/>
                  <a:pt x="448" y="262"/>
                </a:cubicBezTo>
                <a:cubicBezTo>
                  <a:pt x="418" y="276"/>
                  <a:pt x="387" y="288"/>
                  <a:pt x="355" y="298"/>
                </a:cubicBezTo>
                <a:cubicBezTo>
                  <a:pt x="326" y="307"/>
                  <a:pt x="295" y="315"/>
                  <a:pt x="264" y="321"/>
                </a:cubicBezTo>
                <a:cubicBezTo>
                  <a:pt x="261" y="321"/>
                  <a:pt x="258" y="319"/>
                  <a:pt x="258" y="316"/>
                </a:cubicBezTo>
                <a:cubicBezTo>
                  <a:pt x="257" y="291"/>
                  <a:pt x="256" y="266"/>
                  <a:pt x="255" y="241"/>
                </a:cubicBezTo>
                <a:cubicBezTo>
                  <a:pt x="255" y="238"/>
                  <a:pt x="257" y="236"/>
                  <a:pt x="260" y="235"/>
                </a:cubicBezTo>
                <a:cubicBezTo>
                  <a:pt x="325" y="227"/>
                  <a:pt x="389" y="214"/>
                  <a:pt x="452" y="197"/>
                </a:cubicBezTo>
                <a:close/>
              </a:path>
            </a:pathLst>
          </a:custGeom>
          <a:solidFill>
            <a:schemeClr val="accent1"/>
          </a:solidFill>
          <a:ln>
            <a:noFill/>
          </a:ln>
          <a:scene3d>
            <a:camera prst="orthographicFront"/>
            <a:lightRig rig="threePt" dir="t">
              <a:rot lat="0" lon="0" rev="20400000"/>
            </a:lightRig>
          </a:scene3d>
          <a:sp3d/>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iś1i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EEE113B-0770-4DDE-80FE-DB45BA33DDFF}"/>
              </a:ext>
            </a:extLst>
          </p:cNvPr>
          <p:cNvSpPr/>
          <p:nvPr/>
        </p:nvSpPr>
        <p:spPr bwMode="auto">
          <a:xfrm rot="17100000">
            <a:off x="9942664" y="948861"/>
            <a:ext cx="221326" cy="194195"/>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7 h 83"/>
              <a:gd name="T16" fmla="*/ 83 w 95"/>
              <a:gd name="T17" fmla="*/ 67 h 83"/>
              <a:gd name="T18" fmla="*/ 83 w 95"/>
              <a:gd name="T19" fmla="*/ 67 h 83"/>
              <a:gd name="T20" fmla="*/ 95 w 95"/>
              <a:gd name="T21" fmla="*/ 34 h 83"/>
              <a:gd name="T22" fmla="*/ 80 w 95"/>
              <a:gd name="T23" fmla="*/ 62 h 83"/>
              <a:gd name="T24" fmla="*/ 78 w 95"/>
              <a:gd name="T25" fmla="*/ 61 h 83"/>
              <a:gd name="T26" fmla="*/ 75 w 95"/>
              <a:gd name="T27" fmla="*/ 55 h 83"/>
              <a:gd name="T28" fmla="*/ 71 w 95"/>
              <a:gd name="T29" fmla="*/ 34 h 83"/>
              <a:gd name="T30" fmla="*/ 75 w 95"/>
              <a:gd name="T31" fmla="*/ 12 h 83"/>
              <a:gd name="T32" fmla="*/ 78 w 95"/>
              <a:gd name="T33" fmla="*/ 7 h 83"/>
              <a:gd name="T34" fmla="*/ 80 w 95"/>
              <a:gd name="T35" fmla="*/ 5 h 83"/>
              <a:gd name="T36" fmla="*/ 82 w 95"/>
              <a:gd name="T37" fmla="*/ 7 h 83"/>
              <a:gd name="T38" fmla="*/ 86 w 95"/>
              <a:gd name="T39" fmla="*/ 12 h 83"/>
              <a:gd name="T40" fmla="*/ 89 w 95"/>
              <a:gd name="T41" fmla="*/ 34 h 83"/>
              <a:gd name="T42" fmla="*/ 86 w 95"/>
              <a:gd name="T43" fmla="*/ 55 h 83"/>
              <a:gd name="T44" fmla="*/ 82 w 95"/>
              <a:gd name="T45" fmla="*/ 61 h 83"/>
              <a:gd name="T46" fmla="*/ 80 w 95"/>
              <a:gd name="T47" fmla="*/ 62 h 83"/>
              <a:gd name="T48" fmla="*/ 23 w 95"/>
              <a:gd name="T49" fmla="*/ 34 h 83"/>
              <a:gd name="T50" fmla="*/ 24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4 w 95"/>
              <a:gd name="T65" fmla="*/ 47 h 83"/>
              <a:gd name="T66" fmla="*/ 23 w 95"/>
              <a:gd name="T67" fmla="*/ 34 h 83"/>
              <a:gd name="T68" fmla="*/ 34 w 95"/>
              <a:gd name="T69" fmla="*/ 53 h 83"/>
              <a:gd name="T70" fmla="*/ 22 w 95"/>
              <a:gd name="T71" fmla="*/ 51 h 83"/>
              <a:gd name="T72" fmla="*/ 30 w 95"/>
              <a:gd name="T73" fmla="*/ 81 h 83"/>
              <a:gd name="T74" fmla="*/ 33 w 95"/>
              <a:gd name="T75" fmla="*/ 83 h 83"/>
              <a:gd name="T76" fmla="*/ 44 w 95"/>
              <a:gd name="T77" fmla="*/ 78 h 83"/>
              <a:gd name="T78" fmla="*/ 46 w 95"/>
              <a:gd name="T79" fmla="*/ 75 h 83"/>
              <a:gd name="T80" fmla="*/ 34 w 95"/>
              <a:gd name="T81" fmla="*/ 53 h 83"/>
              <a:gd name="T82" fmla="*/ 80 w 95"/>
              <a:gd name="T83" fmla="*/ 45 h 83"/>
              <a:gd name="T84" fmla="*/ 79 w 95"/>
              <a:gd name="T85" fmla="*/ 44 h 83"/>
              <a:gd name="T86" fmla="*/ 78 w 95"/>
              <a:gd name="T87" fmla="*/ 42 h 83"/>
              <a:gd name="T88" fmla="*/ 77 w 95"/>
              <a:gd name="T89" fmla="*/ 34 h 83"/>
              <a:gd name="T90" fmla="*/ 78 w 95"/>
              <a:gd name="T91" fmla="*/ 25 h 83"/>
              <a:gd name="T92" fmla="*/ 79 w 95"/>
              <a:gd name="T93" fmla="*/ 23 h 83"/>
              <a:gd name="T94" fmla="*/ 80 w 95"/>
              <a:gd name="T95" fmla="*/ 23 h 83"/>
              <a:gd name="T96" fmla="*/ 81 w 95"/>
              <a:gd name="T97" fmla="*/ 23 h 83"/>
              <a:gd name="T98" fmla="*/ 82 w 95"/>
              <a:gd name="T99" fmla="*/ 25 h 83"/>
              <a:gd name="T100" fmla="*/ 84 w 95"/>
              <a:gd name="T101" fmla="*/ 34 h 83"/>
              <a:gd name="T102" fmla="*/ 82 w 95"/>
              <a:gd name="T103" fmla="*/ 42 h 83"/>
              <a:gd name="T104" fmla="*/ 81 w 95"/>
              <a:gd name="T105" fmla="*/ 44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89" y="0"/>
                  <a:pt x="83" y="0"/>
                </a:cubicBezTo>
                <a:cubicBezTo>
                  <a:pt x="83" y="0"/>
                  <a:pt x="83" y="0"/>
                  <a:pt x="83" y="0"/>
                </a:cubicBezTo>
                <a:cubicBezTo>
                  <a:pt x="75" y="0"/>
                  <a:pt x="75" y="0"/>
                  <a:pt x="75" y="0"/>
                </a:cubicBezTo>
                <a:cubicBezTo>
                  <a:pt x="75" y="0"/>
                  <a:pt x="57" y="13"/>
                  <a:pt x="31" y="19"/>
                </a:cubicBezTo>
                <a:cubicBezTo>
                  <a:pt x="30" y="23"/>
                  <a:pt x="30" y="28"/>
                  <a:pt x="30" y="34"/>
                </a:cubicBezTo>
                <a:cubicBezTo>
                  <a:pt x="30" y="39"/>
                  <a:pt x="30" y="44"/>
                  <a:pt x="31" y="49"/>
                </a:cubicBezTo>
                <a:cubicBezTo>
                  <a:pt x="57" y="54"/>
                  <a:pt x="75" y="67"/>
                  <a:pt x="75" y="67"/>
                </a:cubicBezTo>
                <a:cubicBezTo>
                  <a:pt x="83" y="67"/>
                  <a:pt x="83" y="67"/>
                  <a:pt x="83" y="67"/>
                </a:cubicBezTo>
                <a:cubicBezTo>
                  <a:pt x="83" y="67"/>
                  <a:pt x="83" y="67"/>
                  <a:pt x="83" y="67"/>
                </a:cubicBezTo>
                <a:cubicBezTo>
                  <a:pt x="89" y="67"/>
                  <a:pt x="95" y="52"/>
                  <a:pt x="95" y="34"/>
                </a:cubicBezTo>
                <a:close/>
                <a:moveTo>
                  <a:pt x="80" y="62"/>
                </a:moveTo>
                <a:cubicBezTo>
                  <a:pt x="79" y="62"/>
                  <a:pt x="78" y="61"/>
                  <a:pt x="78" y="61"/>
                </a:cubicBezTo>
                <a:cubicBezTo>
                  <a:pt x="77" y="60"/>
                  <a:pt x="76" y="58"/>
                  <a:pt x="75" y="55"/>
                </a:cubicBezTo>
                <a:cubicBezTo>
                  <a:pt x="72" y="49"/>
                  <a:pt x="71" y="42"/>
                  <a:pt x="71" y="34"/>
                </a:cubicBezTo>
                <a:cubicBezTo>
                  <a:pt x="71" y="26"/>
                  <a:pt x="72" y="18"/>
                  <a:pt x="75" y="12"/>
                </a:cubicBezTo>
                <a:cubicBezTo>
                  <a:pt x="76" y="10"/>
                  <a:pt x="77" y="8"/>
                  <a:pt x="78" y="7"/>
                </a:cubicBezTo>
                <a:cubicBezTo>
                  <a:pt x="78" y="6"/>
                  <a:pt x="79" y="5"/>
                  <a:pt x="80" y="5"/>
                </a:cubicBezTo>
                <a:cubicBezTo>
                  <a:pt x="81" y="5"/>
                  <a:pt x="82" y="6"/>
                  <a:pt x="82" y="7"/>
                </a:cubicBezTo>
                <a:cubicBezTo>
                  <a:pt x="84" y="8"/>
                  <a:pt x="85" y="10"/>
                  <a:pt x="86" y="12"/>
                </a:cubicBezTo>
                <a:cubicBezTo>
                  <a:pt x="88" y="18"/>
                  <a:pt x="89" y="26"/>
                  <a:pt x="89" y="34"/>
                </a:cubicBezTo>
                <a:cubicBezTo>
                  <a:pt x="89" y="42"/>
                  <a:pt x="88" y="49"/>
                  <a:pt x="86" y="55"/>
                </a:cubicBezTo>
                <a:cubicBezTo>
                  <a:pt x="85" y="58"/>
                  <a:pt x="84" y="60"/>
                  <a:pt x="82" y="61"/>
                </a:cubicBezTo>
                <a:cubicBezTo>
                  <a:pt x="82" y="61"/>
                  <a:pt x="81" y="62"/>
                  <a:pt x="80" y="62"/>
                </a:cubicBezTo>
                <a:close/>
                <a:moveTo>
                  <a:pt x="23" y="34"/>
                </a:moveTo>
                <a:cubicBezTo>
                  <a:pt x="23" y="29"/>
                  <a:pt x="24" y="24"/>
                  <a:pt x="24"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4" y="47"/>
                </a:cubicBezTo>
                <a:cubicBezTo>
                  <a:pt x="24" y="43"/>
                  <a:pt x="23" y="39"/>
                  <a:pt x="23" y="34"/>
                </a:cubicBezTo>
                <a:close/>
                <a:moveTo>
                  <a:pt x="34" y="53"/>
                </a:moveTo>
                <a:cubicBezTo>
                  <a:pt x="22" y="51"/>
                  <a:pt x="22" y="51"/>
                  <a:pt x="22" y="51"/>
                </a:cubicBezTo>
                <a:cubicBezTo>
                  <a:pt x="30" y="81"/>
                  <a:pt x="30" y="81"/>
                  <a:pt x="30" y="81"/>
                </a:cubicBezTo>
                <a:cubicBezTo>
                  <a:pt x="30" y="82"/>
                  <a:pt x="32" y="83"/>
                  <a:pt x="33" y="83"/>
                </a:cubicBezTo>
                <a:cubicBezTo>
                  <a:pt x="44" y="78"/>
                  <a:pt x="44" y="78"/>
                  <a:pt x="44" y="78"/>
                </a:cubicBezTo>
                <a:cubicBezTo>
                  <a:pt x="46" y="78"/>
                  <a:pt x="46" y="76"/>
                  <a:pt x="46" y="75"/>
                </a:cubicBezTo>
                <a:lnTo>
                  <a:pt x="34" y="53"/>
                </a:lnTo>
                <a:close/>
                <a:moveTo>
                  <a:pt x="80" y="45"/>
                </a:moveTo>
                <a:cubicBezTo>
                  <a:pt x="80" y="45"/>
                  <a:pt x="79" y="44"/>
                  <a:pt x="79" y="44"/>
                </a:cubicBezTo>
                <a:cubicBezTo>
                  <a:pt x="79" y="44"/>
                  <a:pt x="78" y="43"/>
                  <a:pt x="78" y="42"/>
                </a:cubicBezTo>
                <a:cubicBezTo>
                  <a:pt x="77" y="40"/>
                  <a:pt x="77" y="37"/>
                  <a:pt x="77" y="34"/>
                </a:cubicBezTo>
                <a:cubicBezTo>
                  <a:pt x="77" y="31"/>
                  <a:pt x="77" y="28"/>
                  <a:pt x="78" y="25"/>
                </a:cubicBezTo>
                <a:cubicBezTo>
                  <a:pt x="78" y="25"/>
                  <a:pt x="79" y="24"/>
                  <a:pt x="79" y="23"/>
                </a:cubicBezTo>
                <a:cubicBezTo>
                  <a:pt x="79" y="23"/>
                  <a:pt x="80" y="23"/>
                  <a:pt x="80" y="23"/>
                </a:cubicBezTo>
                <a:cubicBezTo>
                  <a:pt x="80" y="23"/>
                  <a:pt x="81" y="23"/>
                  <a:pt x="81" y="23"/>
                </a:cubicBezTo>
                <a:cubicBezTo>
                  <a:pt x="81" y="24"/>
                  <a:pt x="82" y="25"/>
                  <a:pt x="82" y="25"/>
                </a:cubicBezTo>
                <a:cubicBezTo>
                  <a:pt x="83" y="28"/>
                  <a:pt x="84" y="31"/>
                  <a:pt x="84" y="34"/>
                </a:cubicBezTo>
                <a:cubicBezTo>
                  <a:pt x="84" y="37"/>
                  <a:pt x="83" y="40"/>
                  <a:pt x="82" y="42"/>
                </a:cubicBezTo>
                <a:cubicBezTo>
                  <a:pt x="82" y="43"/>
                  <a:pt x="81" y="44"/>
                  <a:pt x="81" y="44"/>
                </a:cubicBezTo>
                <a:cubicBezTo>
                  <a:pt x="81" y="44"/>
                  <a:pt x="80" y="45"/>
                  <a:pt x="80" y="45"/>
                </a:cubicBezTo>
                <a:close/>
              </a:path>
            </a:pathLst>
          </a:custGeom>
          <a:solidFill>
            <a:schemeClr val="accent2"/>
          </a:solidFill>
          <a:ln>
            <a:noFill/>
          </a:ln>
          <a:extLst/>
        </p:spPr>
        <p:txBody>
          <a:bodyPr anchor="ctr"/>
          <a:lstStyle/>
          <a:p>
            <a:pPr algn="ctr"/>
            <a:endParaRPr/>
          </a:p>
        </p:txBody>
      </p:sp>
      <p:sp>
        <p:nvSpPr>
          <p:cNvPr id="17" name="îṣli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13D4ED0-B872-468F-97D1-5B60650E86A4}"/>
              </a:ext>
            </a:extLst>
          </p:cNvPr>
          <p:cNvSpPr/>
          <p:nvPr/>
        </p:nvSpPr>
        <p:spPr bwMode="auto">
          <a:xfrm rot="17100000">
            <a:off x="10284071" y="1433417"/>
            <a:ext cx="238460" cy="202763"/>
          </a:xfrm>
          <a:custGeom>
            <a:avLst/>
            <a:gdLst>
              <a:gd name="T0" fmla="*/ 84 w 102"/>
              <a:gd name="T1" fmla="*/ 82 h 87"/>
              <a:gd name="T2" fmla="*/ 81 w 102"/>
              <a:gd name="T3" fmla="*/ 81 h 87"/>
              <a:gd name="T4" fmla="*/ 81 w 102"/>
              <a:gd name="T5" fmla="*/ 74 h 87"/>
              <a:gd name="T6" fmla="*/ 93 w 102"/>
              <a:gd name="T7" fmla="*/ 44 h 87"/>
              <a:gd name="T8" fmla="*/ 81 w 102"/>
              <a:gd name="T9" fmla="*/ 13 h 87"/>
              <a:gd name="T10" fmla="*/ 81 w 102"/>
              <a:gd name="T11" fmla="*/ 6 h 87"/>
              <a:gd name="T12" fmla="*/ 87 w 102"/>
              <a:gd name="T13" fmla="*/ 6 h 87"/>
              <a:gd name="T14" fmla="*/ 102 w 102"/>
              <a:gd name="T15" fmla="*/ 44 h 87"/>
              <a:gd name="T16" fmla="*/ 87 w 102"/>
              <a:gd name="T17" fmla="*/ 81 h 87"/>
              <a:gd name="T18" fmla="*/ 84 w 102"/>
              <a:gd name="T19" fmla="*/ 82 h 87"/>
              <a:gd name="T20" fmla="*/ 68 w 102"/>
              <a:gd name="T21" fmla="*/ 74 h 87"/>
              <a:gd name="T22" fmla="*/ 65 w 102"/>
              <a:gd name="T23" fmla="*/ 72 h 87"/>
              <a:gd name="T24" fmla="*/ 65 w 102"/>
              <a:gd name="T25" fmla="*/ 66 h 87"/>
              <a:gd name="T26" fmla="*/ 65 w 102"/>
              <a:gd name="T27" fmla="*/ 21 h 87"/>
              <a:gd name="T28" fmla="*/ 65 w 102"/>
              <a:gd name="T29" fmla="*/ 15 h 87"/>
              <a:gd name="T30" fmla="*/ 71 w 102"/>
              <a:gd name="T31" fmla="*/ 15 h 87"/>
              <a:gd name="T32" fmla="*/ 83 w 102"/>
              <a:gd name="T33" fmla="*/ 44 h 87"/>
              <a:gd name="T34" fmla="*/ 71 w 102"/>
              <a:gd name="T35" fmla="*/ 72 h 87"/>
              <a:gd name="T36" fmla="*/ 68 w 102"/>
              <a:gd name="T37" fmla="*/ 74 h 87"/>
              <a:gd name="T38" fmla="*/ 52 w 102"/>
              <a:gd name="T39" fmla="*/ 65 h 87"/>
              <a:gd name="T40" fmla="*/ 49 w 102"/>
              <a:gd name="T41" fmla="*/ 64 h 87"/>
              <a:gd name="T42" fmla="*/ 49 w 102"/>
              <a:gd name="T43" fmla="*/ 57 h 87"/>
              <a:gd name="T44" fmla="*/ 49 w 102"/>
              <a:gd name="T45" fmla="*/ 30 h 87"/>
              <a:gd name="T46" fmla="*/ 49 w 102"/>
              <a:gd name="T47" fmla="*/ 23 h 87"/>
              <a:gd name="T48" fmla="*/ 55 w 102"/>
              <a:gd name="T49" fmla="*/ 23 h 87"/>
              <a:gd name="T50" fmla="*/ 55 w 102"/>
              <a:gd name="T51" fmla="*/ 64 h 87"/>
              <a:gd name="T52" fmla="*/ 52 w 102"/>
              <a:gd name="T53" fmla="*/ 65 h 87"/>
              <a:gd name="T54" fmla="*/ 38 w 102"/>
              <a:gd name="T55" fmla="*/ 3 h 87"/>
              <a:gd name="T56" fmla="*/ 42 w 102"/>
              <a:gd name="T57" fmla="*/ 5 h 87"/>
              <a:gd name="T58" fmla="*/ 42 w 102"/>
              <a:gd name="T59" fmla="*/ 82 h 87"/>
              <a:gd name="T60" fmla="*/ 38 w 102"/>
              <a:gd name="T61" fmla="*/ 84 h 87"/>
              <a:gd name="T62" fmla="*/ 15 w 102"/>
              <a:gd name="T63" fmla="*/ 62 h 87"/>
              <a:gd name="T64" fmla="*/ 0 w 102"/>
              <a:gd name="T65" fmla="*/ 62 h 87"/>
              <a:gd name="T66" fmla="*/ 0 w 102"/>
              <a:gd name="T67" fmla="*/ 25 h 87"/>
              <a:gd name="T68" fmla="*/ 15 w 102"/>
              <a:gd name="T69" fmla="*/ 25 h 87"/>
              <a:gd name="T70" fmla="*/ 38 w 102"/>
              <a:gd name="T71" fmla="*/ 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87">
                <a:moveTo>
                  <a:pt x="84" y="82"/>
                </a:moveTo>
                <a:cubicBezTo>
                  <a:pt x="83" y="82"/>
                  <a:pt x="81" y="82"/>
                  <a:pt x="81" y="81"/>
                </a:cubicBezTo>
                <a:cubicBezTo>
                  <a:pt x="79" y="79"/>
                  <a:pt x="79" y="76"/>
                  <a:pt x="81" y="74"/>
                </a:cubicBezTo>
                <a:cubicBezTo>
                  <a:pt x="89" y="66"/>
                  <a:pt x="93" y="55"/>
                  <a:pt x="93" y="44"/>
                </a:cubicBezTo>
                <a:cubicBezTo>
                  <a:pt x="93" y="32"/>
                  <a:pt x="89" y="21"/>
                  <a:pt x="81" y="13"/>
                </a:cubicBezTo>
                <a:cubicBezTo>
                  <a:pt x="79" y="11"/>
                  <a:pt x="79" y="8"/>
                  <a:pt x="81" y="6"/>
                </a:cubicBezTo>
                <a:cubicBezTo>
                  <a:pt x="82" y="4"/>
                  <a:pt x="85" y="4"/>
                  <a:pt x="87" y="6"/>
                </a:cubicBezTo>
                <a:cubicBezTo>
                  <a:pt x="97" y="16"/>
                  <a:pt x="102" y="29"/>
                  <a:pt x="102" y="44"/>
                </a:cubicBezTo>
                <a:cubicBezTo>
                  <a:pt x="102" y="58"/>
                  <a:pt x="97" y="71"/>
                  <a:pt x="87" y="81"/>
                </a:cubicBezTo>
                <a:cubicBezTo>
                  <a:pt x="86" y="82"/>
                  <a:pt x="85" y="82"/>
                  <a:pt x="84" y="82"/>
                </a:cubicBezTo>
                <a:close/>
                <a:moveTo>
                  <a:pt x="68" y="74"/>
                </a:moveTo>
                <a:cubicBezTo>
                  <a:pt x="67" y="74"/>
                  <a:pt x="65" y="73"/>
                  <a:pt x="65" y="72"/>
                </a:cubicBezTo>
                <a:cubicBezTo>
                  <a:pt x="63" y="70"/>
                  <a:pt x="63" y="68"/>
                  <a:pt x="65" y="66"/>
                </a:cubicBezTo>
                <a:cubicBezTo>
                  <a:pt x="77" y="54"/>
                  <a:pt x="77" y="33"/>
                  <a:pt x="65" y="21"/>
                </a:cubicBezTo>
                <a:cubicBezTo>
                  <a:pt x="63" y="19"/>
                  <a:pt x="63" y="17"/>
                  <a:pt x="65" y="15"/>
                </a:cubicBezTo>
                <a:cubicBezTo>
                  <a:pt x="66" y="13"/>
                  <a:pt x="69" y="13"/>
                  <a:pt x="71" y="15"/>
                </a:cubicBezTo>
                <a:cubicBezTo>
                  <a:pt x="79" y="22"/>
                  <a:pt x="83" y="33"/>
                  <a:pt x="83" y="44"/>
                </a:cubicBezTo>
                <a:cubicBezTo>
                  <a:pt x="83" y="54"/>
                  <a:pt x="79" y="65"/>
                  <a:pt x="71" y="72"/>
                </a:cubicBezTo>
                <a:cubicBezTo>
                  <a:pt x="70" y="73"/>
                  <a:pt x="69" y="74"/>
                  <a:pt x="68" y="74"/>
                </a:cubicBezTo>
                <a:close/>
                <a:moveTo>
                  <a:pt x="52" y="65"/>
                </a:moveTo>
                <a:cubicBezTo>
                  <a:pt x="51" y="65"/>
                  <a:pt x="49" y="65"/>
                  <a:pt x="49" y="64"/>
                </a:cubicBezTo>
                <a:cubicBezTo>
                  <a:pt x="47" y="62"/>
                  <a:pt x="47" y="59"/>
                  <a:pt x="49" y="57"/>
                </a:cubicBezTo>
                <a:cubicBezTo>
                  <a:pt x="56" y="50"/>
                  <a:pt x="56" y="37"/>
                  <a:pt x="49" y="30"/>
                </a:cubicBezTo>
                <a:cubicBezTo>
                  <a:pt x="47" y="28"/>
                  <a:pt x="47" y="25"/>
                  <a:pt x="49" y="23"/>
                </a:cubicBezTo>
                <a:cubicBezTo>
                  <a:pt x="50" y="22"/>
                  <a:pt x="53" y="22"/>
                  <a:pt x="55" y="23"/>
                </a:cubicBezTo>
                <a:cubicBezTo>
                  <a:pt x="66" y="34"/>
                  <a:pt x="66" y="53"/>
                  <a:pt x="55" y="64"/>
                </a:cubicBezTo>
                <a:cubicBezTo>
                  <a:pt x="54" y="65"/>
                  <a:pt x="53" y="65"/>
                  <a:pt x="52" y="65"/>
                </a:cubicBezTo>
                <a:close/>
                <a:moveTo>
                  <a:pt x="38" y="3"/>
                </a:moveTo>
                <a:cubicBezTo>
                  <a:pt x="40" y="0"/>
                  <a:pt x="42" y="1"/>
                  <a:pt x="42" y="5"/>
                </a:cubicBezTo>
                <a:cubicBezTo>
                  <a:pt x="42" y="82"/>
                  <a:pt x="42" y="82"/>
                  <a:pt x="42" y="82"/>
                </a:cubicBezTo>
                <a:cubicBezTo>
                  <a:pt x="42" y="86"/>
                  <a:pt x="40" y="87"/>
                  <a:pt x="38" y="84"/>
                </a:cubicBezTo>
                <a:cubicBezTo>
                  <a:pt x="15" y="62"/>
                  <a:pt x="15" y="62"/>
                  <a:pt x="15" y="62"/>
                </a:cubicBezTo>
                <a:cubicBezTo>
                  <a:pt x="0" y="62"/>
                  <a:pt x="0" y="62"/>
                  <a:pt x="0" y="62"/>
                </a:cubicBezTo>
                <a:cubicBezTo>
                  <a:pt x="0" y="25"/>
                  <a:pt x="0" y="25"/>
                  <a:pt x="0" y="25"/>
                </a:cubicBezTo>
                <a:cubicBezTo>
                  <a:pt x="15" y="25"/>
                  <a:pt x="15" y="25"/>
                  <a:pt x="15" y="25"/>
                </a:cubicBezTo>
                <a:lnTo>
                  <a:pt x="38" y="3"/>
                </a:lnTo>
                <a:close/>
              </a:path>
            </a:pathLst>
          </a:custGeom>
          <a:solidFill>
            <a:schemeClr val="accent2"/>
          </a:solidFill>
          <a:ln>
            <a:noFill/>
          </a:ln>
          <a:extLst/>
        </p:spPr>
        <p:txBody>
          <a:bodyPr anchor="ctr"/>
          <a:lstStyle/>
          <a:p>
            <a:pPr algn="ctr"/>
            <a:endParaRPr/>
          </a:p>
        </p:txBody>
      </p:sp>
      <p:sp>
        <p:nvSpPr>
          <p:cNvPr id="18" name="îṣḷi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6FF036F-0D44-4DDC-ADB3-3B97199201B3}"/>
              </a:ext>
            </a:extLst>
          </p:cNvPr>
          <p:cNvSpPr/>
          <p:nvPr/>
        </p:nvSpPr>
        <p:spPr bwMode="auto">
          <a:xfrm rot="21028807">
            <a:off x="9912150" y="1673551"/>
            <a:ext cx="265590" cy="262735"/>
          </a:xfrm>
          <a:custGeom>
            <a:avLst/>
            <a:gdLst>
              <a:gd name="T0" fmla="*/ 110 w 114"/>
              <a:gd name="T1" fmla="*/ 90 h 113"/>
              <a:gd name="T2" fmla="*/ 60 w 114"/>
              <a:gd name="T3" fmla="*/ 47 h 113"/>
              <a:gd name="T4" fmla="*/ 64 w 114"/>
              <a:gd name="T5" fmla="*/ 32 h 113"/>
              <a:gd name="T6" fmla="*/ 32 w 114"/>
              <a:gd name="T7" fmla="*/ 0 h 113"/>
              <a:gd name="T8" fmla="*/ 23 w 114"/>
              <a:gd name="T9" fmla="*/ 1 h 113"/>
              <a:gd name="T10" fmla="*/ 41 w 114"/>
              <a:gd name="T11" fmla="*/ 20 h 113"/>
              <a:gd name="T12" fmla="*/ 41 w 114"/>
              <a:gd name="T13" fmla="*/ 30 h 113"/>
              <a:gd name="T14" fmla="*/ 30 w 114"/>
              <a:gd name="T15" fmla="*/ 41 h 113"/>
              <a:gd name="T16" fmla="*/ 20 w 114"/>
              <a:gd name="T17" fmla="*/ 41 h 113"/>
              <a:gd name="T18" fmla="*/ 1 w 114"/>
              <a:gd name="T19" fmla="*/ 23 h 113"/>
              <a:gd name="T20" fmla="*/ 0 w 114"/>
              <a:gd name="T21" fmla="*/ 32 h 113"/>
              <a:gd name="T22" fmla="*/ 32 w 114"/>
              <a:gd name="T23" fmla="*/ 63 h 113"/>
              <a:gd name="T24" fmla="*/ 47 w 114"/>
              <a:gd name="T25" fmla="*/ 60 h 113"/>
              <a:gd name="T26" fmla="*/ 90 w 114"/>
              <a:gd name="T27" fmla="*/ 110 h 113"/>
              <a:gd name="T28" fmla="*/ 100 w 114"/>
              <a:gd name="T29" fmla="*/ 111 h 113"/>
              <a:gd name="T30" fmla="*/ 111 w 114"/>
              <a:gd name="T31" fmla="*/ 100 h 113"/>
              <a:gd name="T32" fmla="*/ 110 w 114"/>
              <a:gd name="T33" fmla="*/ 9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113">
                <a:moveTo>
                  <a:pt x="110" y="90"/>
                </a:moveTo>
                <a:cubicBezTo>
                  <a:pt x="60" y="47"/>
                  <a:pt x="60" y="47"/>
                  <a:pt x="60" y="47"/>
                </a:cubicBezTo>
                <a:cubicBezTo>
                  <a:pt x="62" y="42"/>
                  <a:pt x="64" y="37"/>
                  <a:pt x="64" y="32"/>
                </a:cubicBezTo>
                <a:cubicBezTo>
                  <a:pt x="64" y="14"/>
                  <a:pt x="49" y="0"/>
                  <a:pt x="32" y="0"/>
                </a:cubicBezTo>
                <a:cubicBezTo>
                  <a:pt x="29" y="0"/>
                  <a:pt x="26" y="0"/>
                  <a:pt x="23" y="1"/>
                </a:cubicBezTo>
                <a:cubicBezTo>
                  <a:pt x="41" y="20"/>
                  <a:pt x="41" y="20"/>
                  <a:pt x="41" y="20"/>
                </a:cubicBezTo>
                <a:cubicBezTo>
                  <a:pt x="44" y="22"/>
                  <a:pt x="44" y="27"/>
                  <a:pt x="41" y="30"/>
                </a:cubicBezTo>
                <a:cubicBezTo>
                  <a:pt x="30" y="41"/>
                  <a:pt x="30" y="41"/>
                  <a:pt x="30" y="41"/>
                </a:cubicBezTo>
                <a:cubicBezTo>
                  <a:pt x="27" y="44"/>
                  <a:pt x="23" y="44"/>
                  <a:pt x="20" y="41"/>
                </a:cubicBezTo>
                <a:cubicBezTo>
                  <a:pt x="1" y="23"/>
                  <a:pt x="1" y="23"/>
                  <a:pt x="1" y="23"/>
                </a:cubicBezTo>
                <a:cubicBezTo>
                  <a:pt x="1" y="25"/>
                  <a:pt x="0" y="29"/>
                  <a:pt x="0" y="32"/>
                </a:cubicBezTo>
                <a:cubicBezTo>
                  <a:pt x="0" y="49"/>
                  <a:pt x="14" y="63"/>
                  <a:pt x="32" y="63"/>
                </a:cubicBezTo>
                <a:cubicBezTo>
                  <a:pt x="37" y="63"/>
                  <a:pt x="42" y="62"/>
                  <a:pt x="47" y="60"/>
                </a:cubicBezTo>
                <a:cubicBezTo>
                  <a:pt x="90" y="110"/>
                  <a:pt x="90" y="110"/>
                  <a:pt x="90" y="110"/>
                </a:cubicBezTo>
                <a:cubicBezTo>
                  <a:pt x="93" y="113"/>
                  <a:pt x="97" y="113"/>
                  <a:pt x="100" y="111"/>
                </a:cubicBezTo>
                <a:cubicBezTo>
                  <a:pt x="111" y="100"/>
                  <a:pt x="111" y="100"/>
                  <a:pt x="111" y="100"/>
                </a:cubicBezTo>
                <a:cubicBezTo>
                  <a:pt x="114" y="97"/>
                  <a:pt x="113" y="93"/>
                  <a:pt x="110" y="90"/>
                </a:cubicBezTo>
                <a:close/>
              </a:path>
            </a:pathLst>
          </a:custGeom>
          <a:solidFill>
            <a:schemeClr val="accent2"/>
          </a:solidFill>
          <a:ln>
            <a:noFill/>
          </a:ln>
          <a:extLst/>
        </p:spPr>
        <p:txBody>
          <a:bodyPr anchor="ctr"/>
          <a:lstStyle/>
          <a:p>
            <a:pPr algn="ctr"/>
            <a:endParaRPr/>
          </a:p>
        </p:txBody>
      </p:sp>
      <p:sp>
        <p:nvSpPr>
          <p:cNvPr id="19" name="išļí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ADDCE1C-D27B-474E-A74B-1FC062839435}"/>
              </a:ext>
            </a:extLst>
          </p:cNvPr>
          <p:cNvSpPr/>
          <p:nvPr/>
        </p:nvSpPr>
        <p:spPr bwMode="auto">
          <a:xfrm rot="21028807">
            <a:off x="10316152" y="2135325"/>
            <a:ext cx="147129" cy="166954"/>
          </a:xfrm>
          <a:custGeom>
            <a:avLst/>
            <a:gdLst>
              <a:gd name="T0" fmla="*/ 55 w 86"/>
              <a:gd name="T1" fmla="*/ 14 h 98"/>
              <a:gd name="T2" fmla="*/ 55 w 86"/>
              <a:gd name="T3" fmla="*/ 27 h 98"/>
              <a:gd name="T4" fmla="*/ 65 w 86"/>
              <a:gd name="T5" fmla="*/ 33 h 98"/>
              <a:gd name="T6" fmla="*/ 74 w 86"/>
              <a:gd name="T7" fmla="*/ 55 h 98"/>
              <a:gd name="T8" fmla="*/ 65 w 86"/>
              <a:gd name="T9" fmla="*/ 77 h 98"/>
              <a:gd name="T10" fmla="*/ 43 w 86"/>
              <a:gd name="T11" fmla="*/ 85 h 98"/>
              <a:gd name="T12" fmla="*/ 22 w 86"/>
              <a:gd name="T13" fmla="*/ 77 h 98"/>
              <a:gd name="T14" fmla="*/ 13 w 86"/>
              <a:gd name="T15" fmla="*/ 55 h 98"/>
              <a:gd name="T16" fmla="*/ 22 w 86"/>
              <a:gd name="T17" fmla="*/ 33 h 98"/>
              <a:gd name="T18" fmla="*/ 31 w 86"/>
              <a:gd name="T19" fmla="*/ 27 h 98"/>
              <a:gd name="T20" fmla="*/ 31 w 86"/>
              <a:gd name="T21" fmla="*/ 14 h 98"/>
              <a:gd name="T22" fmla="*/ 0 w 86"/>
              <a:gd name="T23" fmla="*/ 55 h 98"/>
              <a:gd name="T24" fmla="*/ 43 w 86"/>
              <a:gd name="T25" fmla="*/ 98 h 98"/>
              <a:gd name="T26" fmla="*/ 86 w 86"/>
              <a:gd name="T27" fmla="*/ 55 h 98"/>
              <a:gd name="T28" fmla="*/ 55 w 86"/>
              <a:gd name="T29" fmla="*/ 14 h 98"/>
              <a:gd name="T30" fmla="*/ 37 w 86"/>
              <a:gd name="T31" fmla="*/ 0 h 98"/>
              <a:gd name="T32" fmla="*/ 49 w 86"/>
              <a:gd name="T33" fmla="*/ 0 h 98"/>
              <a:gd name="T34" fmla="*/ 49 w 86"/>
              <a:gd name="T35" fmla="*/ 49 h 98"/>
              <a:gd name="T36" fmla="*/ 37 w 86"/>
              <a:gd name="T37" fmla="*/ 49 h 98"/>
              <a:gd name="T38" fmla="*/ 37 w 86"/>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98">
                <a:moveTo>
                  <a:pt x="55" y="14"/>
                </a:moveTo>
                <a:cubicBezTo>
                  <a:pt x="55" y="27"/>
                  <a:pt x="55" y="27"/>
                  <a:pt x="55" y="27"/>
                </a:cubicBezTo>
                <a:cubicBezTo>
                  <a:pt x="59" y="28"/>
                  <a:pt x="62" y="31"/>
                  <a:pt x="65" y="33"/>
                </a:cubicBezTo>
                <a:cubicBezTo>
                  <a:pt x="71" y="39"/>
                  <a:pt x="74" y="47"/>
                  <a:pt x="74" y="55"/>
                </a:cubicBezTo>
                <a:cubicBezTo>
                  <a:pt x="74" y="63"/>
                  <a:pt x="71" y="71"/>
                  <a:pt x="65" y="77"/>
                </a:cubicBezTo>
                <a:cubicBezTo>
                  <a:pt x="59" y="82"/>
                  <a:pt x="51" y="85"/>
                  <a:pt x="43" y="85"/>
                </a:cubicBezTo>
                <a:cubicBezTo>
                  <a:pt x="35" y="85"/>
                  <a:pt x="27" y="82"/>
                  <a:pt x="22" y="77"/>
                </a:cubicBezTo>
                <a:cubicBezTo>
                  <a:pt x="16" y="71"/>
                  <a:pt x="13" y="63"/>
                  <a:pt x="13" y="55"/>
                </a:cubicBezTo>
                <a:cubicBezTo>
                  <a:pt x="13" y="47"/>
                  <a:pt x="16" y="39"/>
                  <a:pt x="22" y="33"/>
                </a:cubicBezTo>
                <a:cubicBezTo>
                  <a:pt x="24" y="31"/>
                  <a:pt x="27" y="28"/>
                  <a:pt x="31" y="27"/>
                </a:cubicBezTo>
                <a:cubicBezTo>
                  <a:pt x="31" y="14"/>
                  <a:pt x="31" y="14"/>
                  <a:pt x="31" y="14"/>
                </a:cubicBezTo>
                <a:cubicBezTo>
                  <a:pt x="13" y="19"/>
                  <a:pt x="0" y="36"/>
                  <a:pt x="0" y="55"/>
                </a:cubicBezTo>
                <a:cubicBezTo>
                  <a:pt x="0" y="79"/>
                  <a:pt x="20" y="98"/>
                  <a:pt x="43" y="98"/>
                </a:cubicBezTo>
                <a:cubicBezTo>
                  <a:pt x="67" y="98"/>
                  <a:pt x="86" y="79"/>
                  <a:pt x="86" y="55"/>
                </a:cubicBezTo>
                <a:cubicBezTo>
                  <a:pt x="86"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solidFill>
            <a:schemeClr val="accent2"/>
          </a:solidFill>
          <a:ln>
            <a:noFill/>
          </a:ln>
          <a:extLst/>
        </p:spPr>
        <p:txBody>
          <a:bodyPr anchor="ctr"/>
          <a:lstStyle/>
          <a:p>
            <a:pPr algn="ctr"/>
            <a:endParaRPr/>
          </a:p>
        </p:txBody>
      </p:sp>
      <p:sp>
        <p:nvSpPr>
          <p:cNvPr id="20" name="íš1í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661A2E7-9C0E-4D79-A2D4-309CD9A086DB}"/>
              </a:ext>
            </a:extLst>
          </p:cNvPr>
          <p:cNvSpPr/>
          <p:nvPr/>
        </p:nvSpPr>
        <p:spPr bwMode="auto">
          <a:xfrm rot="21028807">
            <a:off x="10078187" y="2302451"/>
            <a:ext cx="267019" cy="265590"/>
          </a:xfrm>
          <a:custGeom>
            <a:avLst/>
            <a:gdLst>
              <a:gd name="T0" fmla="*/ 86 w 114"/>
              <a:gd name="T1" fmla="*/ 72 h 114"/>
              <a:gd name="T2" fmla="*/ 66 w 114"/>
              <a:gd name="T3" fmla="*/ 52 h 114"/>
              <a:gd name="T4" fmla="*/ 114 w 114"/>
              <a:gd name="T5" fmla="*/ 16 h 114"/>
              <a:gd name="T6" fmla="*/ 100 w 114"/>
              <a:gd name="T7" fmla="*/ 2 h 114"/>
              <a:gd name="T8" fmla="*/ 40 w 114"/>
              <a:gd name="T9" fmla="*/ 26 h 114"/>
              <a:gd name="T10" fmla="*/ 21 w 114"/>
              <a:gd name="T11" fmla="*/ 7 h 114"/>
              <a:gd name="T12" fmla="*/ 4 w 114"/>
              <a:gd name="T13" fmla="*/ 4 h 114"/>
              <a:gd name="T14" fmla="*/ 7 w 114"/>
              <a:gd name="T15" fmla="*/ 21 h 114"/>
              <a:gd name="T16" fmla="*/ 26 w 114"/>
              <a:gd name="T17" fmla="*/ 40 h 114"/>
              <a:gd name="T18" fmla="*/ 2 w 114"/>
              <a:gd name="T19" fmla="*/ 100 h 114"/>
              <a:gd name="T20" fmla="*/ 16 w 114"/>
              <a:gd name="T21" fmla="*/ 114 h 114"/>
              <a:gd name="T22" fmla="*/ 52 w 114"/>
              <a:gd name="T23" fmla="*/ 66 h 114"/>
              <a:gd name="T24" fmla="*/ 72 w 114"/>
              <a:gd name="T25" fmla="*/ 86 h 114"/>
              <a:gd name="T26" fmla="*/ 72 w 114"/>
              <a:gd name="T27" fmla="*/ 114 h 114"/>
              <a:gd name="T28" fmla="*/ 86 w 114"/>
              <a:gd name="T29" fmla="*/ 114 h 114"/>
              <a:gd name="T30" fmla="*/ 93 w 114"/>
              <a:gd name="T31" fmla="*/ 93 h 114"/>
              <a:gd name="T32" fmla="*/ 114 w 114"/>
              <a:gd name="T33" fmla="*/ 86 h 114"/>
              <a:gd name="T34" fmla="*/ 114 w 114"/>
              <a:gd name="T35" fmla="*/ 72 h 114"/>
              <a:gd name="T36" fmla="*/ 86 w 114"/>
              <a:gd name="T37" fmla="*/ 7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14">
                <a:moveTo>
                  <a:pt x="86" y="72"/>
                </a:moveTo>
                <a:cubicBezTo>
                  <a:pt x="66" y="52"/>
                  <a:pt x="66" y="52"/>
                  <a:pt x="66" y="52"/>
                </a:cubicBezTo>
                <a:cubicBezTo>
                  <a:pt x="114" y="16"/>
                  <a:pt x="114" y="16"/>
                  <a:pt x="114" y="16"/>
                </a:cubicBezTo>
                <a:cubicBezTo>
                  <a:pt x="100" y="2"/>
                  <a:pt x="100" y="2"/>
                  <a:pt x="100" y="2"/>
                </a:cubicBezTo>
                <a:cubicBezTo>
                  <a:pt x="40" y="26"/>
                  <a:pt x="40" y="26"/>
                  <a:pt x="40" y="26"/>
                </a:cubicBezTo>
                <a:cubicBezTo>
                  <a:pt x="21" y="7"/>
                  <a:pt x="21" y="7"/>
                  <a:pt x="21" y="7"/>
                </a:cubicBezTo>
                <a:cubicBezTo>
                  <a:pt x="16" y="2"/>
                  <a:pt x="8" y="0"/>
                  <a:pt x="4" y="4"/>
                </a:cubicBezTo>
                <a:cubicBezTo>
                  <a:pt x="0" y="8"/>
                  <a:pt x="2" y="16"/>
                  <a:pt x="7" y="21"/>
                </a:cubicBezTo>
                <a:cubicBezTo>
                  <a:pt x="26" y="40"/>
                  <a:pt x="26" y="40"/>
                  <a:pt x="26" y="40"/>
                </a:cubicBezTo>
                <a:cubicBezTo>
                  <a:pt x="2" y="100"/>
                  <a:pt x="2" y="100"/>
                  <a:pt x="2" y="100"/>
                </a:cubicBezTo>
                <a:cubicBezTo>
                  <a:pt x="16" y="114"/>
                  <a:pt x="16" y="114"/>
                  <a:pt x="16" y="114"/>
                </a:cubicBezTo>
                <a:cubicBezTo>
                  <a:pt x="52" y="66"/>
                  <a:pt x="52" y="66"/>
                  <a:pt x="52" y="66"/>
                </a:cubicBezTo>
                <a:cubicBezTo>
                  <a:pt x="72" y="86"/>
                  <a:pt x="72" y="86"/>
                  <a:pt x="72" y="86"/>
                </a:cubicBezTo>
                <a:cubicBezTo>
                  <a:pt x="72" y="114"/>
                  <a:pt x="72" y="114"/>
                  <a:pt x="72" y="114"/>
                </a:cubicBezTo>
                <a:cubicBezTo>
                  <a:pt x="86" y="114"/>
                  <a:pt x="86" y="114"/>
                  <a:pt x="86" y="114"/>
                </a:cubicBezTo>
                <a:cubicBezTo>
                  <a:pt x="93" y="93"/>
                  <a:pt x="93" y="93"/>
                  <a:pt x="93" y="93"/>
                </a:cubicBezTo>
                <a:cubicBezTo>
                  <a:pt x="114" y="86"/>
                  <a:pt x="114" y="86"/>
                  <a:pt x="114" y="86"/>
                </a:cubicBezTo>
                <a:cubicBezTo>
                  <a:pt x="114" y="72"/>
                  <a:pt x="114" y="72"/>
                  <a:pt x="114" y="72"/>
                </a:cubicBezTo>
                <a:cubicBezTo>
                  <a:pt x="86" y="72"/>
                  <a:pt x="86" y="72"/>
                  <a:pt x="86" y="72"/>
                </a:cubicBezTo>
                <a:close/>
              </a:path>
            </a:pathLst>
          </a:custGeom>
          <a:solidFill>
            <a:schemeClr val="accent2"/>
          </a:solidFill>
          <a:ln>
            <a:noFill/>
          </a:ln>
          <a:extLst/>
        </p:spPr>
        <p:txBody>
          <a:bodyPr anchor="ctr"/>
          <a:lstStyle/>
          <a:p>
            <a:pPr algn="ctr"/>
            <a:endParaRPr/>
          </a:p>
        </p:txBody>
      </p:sp>
      <p:sp>
        <p:nvSpPr>
          <p:cNvPr id="21" name="íśl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524A43A-AB13-411B-B204-B7188DD1D526}"/>
              </a:ext>
            </a:extLst>
          </p:cNvPr>
          <p:cNvSpPr/>
          <p:nvPr/>
        </p:nvSpPr>
        <p:spPr bwMode="auto">
          <a:xfrm rot="21028807">
            <a:off x="10095031" y="2197594"/>
            <a:ext cx="183053" cy="128864"/>
          </a:xfrm>
          <a:custGeom>
            <a:avLst/>
            <a:gdLst>
              <a:gd name="T0" fmla="*/ 108 w 108"/>
              <a:gd name="T1" fmla="*/ 11 h 88"/>
              <a:gd name="T2" fmla="*/ 96 w 108"/>
              <a:gd name="T3" fmla="*/ 14 h 88"/>
              <a:gd name="T4" fmla="*/ 105 w 108"/>
              <a:gd name="T5" fmla="*/ 2 h 88"/>
              <a:gd name="T6" fmla="*/ 91 w 108"/>
              <a:gd name="T7" fmla="*/ 7 h 88"/>
              <a:gd name="T8" fmla="*/ 75 w 108"/>
              <a:gd name="T9" fmla="*/ 0 h 88"/>
              <a:gd name="T10" fmla="*/ 53 w 108"/>
              <a:gd name="T11" fmla="*/ 22 h 88"/>
              <a:gd name="T12" fmla="*/ 54 w 108"/>
              <a:gd name="T13" fmla="*/ 27 h 88"/>
              <a:gd name="T14" fmla="*/ 8 w 108"/>
              <a:gd name="T15" fmla="*/ 4 h 88"/>
              <a:gd name="T16" fmla="*/ 5 w 108"/>
              <a:gd name="T17" fmla="*/ 15 h 88"/>
              <a:gd name="T18" fmla="*/ 15 w 108"/>
              <a:gd name="T19" fmla="*/ 34 h 88"/>
              <a:gd name="T20" fmla="*/ 5 w 108"/>
              <a:gd name="T21" fmla="*/ 31 h 88"/>
              <a:gd name="T22" fmla="*/ 5 w 108"/>
              <a:gd name="T23" fmla="*/ 31 h 88"/>
              <a:gd name="T24" fmla="*/ 23 w 108"/>
              <a:gd name="T25" fmla="*/ 53 h 88"/>
              <a:gd name="T26" fmla="*/ 17 w 108"/>
              <a:gd name="T27" fmla="*/ 54 h 88"/>
              <a:gd name="T28" fmla="*/ 13 w 108"/>
              <a:gd name="T29" fmla="*/ 53 h 88"/>
              <a:gd name="T30" fmla="*/ 33 w 108"/>
              <a:gd name="T31" fmla="*/ 69 h 88"/>
              <a:gd name="T32" fmla="*/ 6 w 108"/>
              <a:gd name="T33" fmla="*/ 78 h 88"/>
              <a:gd name="T34" fmla="*/ 0 w 108"/>
              <a:gd name="T35" fmla="*/ 78 h 88"/>
              <a:gd name="T36" fmla="*/ 34 w 108"/>
              <a:gd name="T37" fmla="*/ 88 h 88"/>
              <a:gd name="T38" fmla="*/ 97 w 108"/>
              <a:gd name="T39" fmla="*/ 25 h 88"/>
              <a:gd name="T40" fmla="*/ 97 w 108"/>
              <a:gd name="T41" fmla="*/ 22 h 88"/>
              <a:gd name="T42" fmla="*/ 108 w 108"/>
              <a:gd name="T43" fmla="*/ 1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88">
                <a:moveTo>
                  <a:pt x="108" y="11"/>
                </a:moveTo>
                <a:cubicBezTo>
                  <a:pt x="104" y="12"/>
                  <a:pt x="100" y="13"/>
                  <a:pt x="96" y="14"/>
                </a:cubicBezTo>
                <a:cubicBezTo>
                  <a:pt x="100" y="11"/>
                  <a:pt x="104" y="7"/>
                  <a:pt x="105" y="2"/>
                </a:cubicBezTo>
                <a:cubicBezTo>
                  <a:pt x="101" y="4"/>
                  <a:pt x="96" y="6"/>
                  <a:pt x="91" y="7"/>
                </a:cubicBezTo>
                <a:cubicBezTo>
                  <a:pt x="87" y="3"/>
                  <a:pt x="81" y="0"/>
                  <a:pt x="75" y="0"/>
                </a:cubicBezTo>
                <a:cubicBezTo>
                  <a:pt x="63" y="0"/>
                  <a:pt x="53" y="10"/>
                  <a:pt x="53" y="22"/>
                </a:cubicBezTo>
                <a:cubicBezTo>
                  <a:pt x="53" y="24"/>
                  <a:pt x="53" y="26"/>
                  <a:pt x="54" y="27"/>
                </a:cubicBezTo>
                <a:cubicBezTo>
                  <a:pt x="35" y="26"/>
                  <a:pt x="19" y="18"/>
                  <a:pt x="8" y="4"/>
                </a:cubicBezTo>
                <a:cubicBezTo>
                  <a:pt x="6" y="7"/>
                  <a:pt x="5" y="11"/>
                  <a:pt x="5" y="15"/>
                </a:cubicBezTo>
                <a:cubicBezTo>
                  <a:pt x="5" y="23"/>
                  <a:pt x="9" y="30"/>
                  <a:pt x="15" y="34"/>
                </a:cubicBezTo>
                <a:cubicBezTo>
                  <a:pt x="11" y="34"/>
                  <a:pt x="8" y="33"/>
                  <a:pt x="5" y="31"/>
                </a:cubicBezTo>
                <a:cubicBezTo>
                  <a:pt x="5" y="31"/>
                  <a:pt x="5" y="31"/>
                  <a:pt x="5" y="31"/>
                </a:cubicBezTo>
                <a:cubicBezTo>
                  <a:pt x="5" y="42"/>
                  <a:pt x="12" y="51"/>
                  <a:pt x="23" y="53"/>
                </a:cubicBezTo>
                <a:cubicBezTo>
                  <a:pt x="21" y="53"/>
                  <a:pt x="19" y="54"/>
                  <a:pt x="17" y="54"/>
                </a:cubicBezTo>
                <a:cubicBezTo>
                  <a:pt x="15" y="54"/>
                  <a:pt x="14" y="54"/>
                  <a:pt x="13" y="53"/>
                </a:cubicBezTo>
                <a:cubicBezTo>
                  <a:pt x="15" y="62"/>
                  <a:pt x="23" y="69"/>
                  <a:pt x="33" y="69"/>
                </a:cubicBezTo>
                <a:cubicBezTo>
                  <a:pt x="26" y="75"/>
                  <a:pt x="16" y="78"/>
                  <a:pt x="6" y="78"/>
                </a:cubicBezTo>
                <a:cubicBezTo>
                  <a:pt x="4" y="78"/>
                  <a:pt x="2" y="78"/>
                  <a:pt x="0" y="78"/>
                </a:cubicBezTo>
                <a:cubicBezTo>
                  <a:pt x="10" y="84"/>
                  <a:pt x="22" y="88"/>
                  <a:pt x="34" y="88"/>
                </a:cubicBezTo>
                <a:cubicBezTo>
                  <a:pt x="75" y="88"/>
                  <a:pt x="97" y="54"/>
                  <a:pt x="97" y="25"/>
                </a:cubicBezTo>
                <a:cubicBezTo>
                  <a:pt x="97" y="24"/>
                  <a:pt x="97" y="23"/>
                  <a:pt x="97" y="22"/>
                </a:cubicBezTo>
                <a:cubicBezTo>
                  <a:pt x="102" y="19"/>
                  <a:pt x="105" y="15"/>
                  <a:pt x="108" y="11"/>
                </a:cubicBezTo>
                <a:close/>
              </a:path>
            </a:pathLst>
          </a:custGeom>
          <a:solidFill>
            <a:schemeClr val="accent2"/>
          </a:solidFill>
          <a:ln>
            <a:noFill/>
          </a:ln>
          <a:extLst/>
        </p:spPr>
        <p:txBody>
          <a:bodyPr anchor="ctr"/>
          <a:lstStyle/>
          <a:p>
            <a:pPr algn="ctr"/>
            <a:endParaRPr/>
          </a:p>
        </p:txBody>
      </p:sp>
      <p:sp>
        <p:nvSpPr>
          <p:cNvPr id="23" name="íṧl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B935427-AC32-413E-BB5A-74B07B71F0CA}"/>
              </a:ext>
            </a:extLst>
          </p:cNvPr>
          <p:cNvSpPr/>
          <p:nvPr/>
        </p:nvSpPr>
        <p:spPr bwMode="auto">
          <a:xfrm rot="21028807">
            <a:off x="9649348" y="1633440"/>
            <a:ext cx="267019" cy="265590"/>
          </a:xfrm>
          <a:custGeom>
            <a:avLst/>
            <a:gdLst>
              <a:gd name="T0" fmla="*/ 0 w 114"/>
              <a:gd name="T1" fmla="*/ 83 h 114"/>
              <a:gd name="T2" fmla="*/ 10 w 114"/>
              <a:gd name="T3" fmla="*/ 93 h 114"/>
              <a:gd name="T4" fmla="*/ 30 w 114"/>
              <a:gd name="T5" fmla="*/ 73 h 114"/>
              <a:gd name="T6" fmla="*/ 41 w 114"/>
              <a:gd name="T7" fmla="*/ 84 h 114"/>
              <a:gd name="T8" fmla="*/ 21 w 114"/>
              <a:gd name="T9" fmla="*/ 104 h 114"/>
              <a:gd name="T10" fmla="*/ 31 w 114"/>
              <a:gd name="T11" fmla="*/ 114 h 114"/>
              <a:gd name="T12" fmla="*/ 51 w 114"/>
              <a:gd name="T13" fmla="*/ 94 h 114"/>
              <a:gd name="T14" fmla="*/ 64 w 114"/>
              <a:gd name="T15" fmla="*/ 107 h 114"/>
              <a:gd name="T16" fmla="*/ 74 w 114"/>
              <a:gd name="T17" fmla="*/ 97 h 114"/>
              <a:gd name="T18" fmla="*/ 17 w 114"/>
              <a:gd name="T19" fmla="*/ 40 h 114"/>
              <a:gd name="T20" fmla="*/ 7 w 114"/>
              <a:gd name="T21" fmla="*/ 50 h 114"/>
              <a:gd name="T22" fmla="*/ 20 w 114"/>
              <a:gd name="T23" fmla="*/ 63 h 114"/>
              <a:gd name="T24" fmla="*/ 0 w 114"/>
              <a:gd name="T25" fmla="*/ 83 h 114"/>
              <a:gd name="T26" fmla="*/ 84 w 114"/>
              <a:gd name="T27" fmla="*/ 30 h 114"/>
              <a:gd name="T28" fmla="*/ 26 w 114"/>
              <a:gd name="T29" fmla="*/ 39 h 114"/>
              <a:gd name="T30" fmla="*/ 75 w 114"/>
              <a:gd name="T31" fmla="*/ 88 h 114"/>
              <a:gd name="T32" fmla="*/ 84 w 114"/>
              <a:gd name="T33" fmla="*/ 30 h 114"/>
              <a:gd name="T34" fmla="*/ 93 w 114"/>
              <a:gd name="T35" fmla="*/ 35 h 114"/>
              <a:gd name="T36" fmla="*/ 79 w 114"/>
              <a:gd name="T37" fmla="*/ 21 h 114"/>
              <a:gd name="T38" fmla="*/ 100 w 114"/>
              <a:gd name="T39" fmla="*/ 0 h 114"/>
              <a:gd name="T40" fmla="*/ 114 w 114"/>
              <a:gd name="T41" fmla="*/ 14 h 114"/>
              <a:gd name="T42" fmla="*/ 93 w 114"/>
              <a:gd name="T43" fmla="*/ 3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14">
                <a:moveTo>
                  <a:pt x="0" y="83"/>
                </a:moveTo>
                <a:cubicBezTo>
                  <a:pt x="10" y="93"/>
                  <a:pt x="10" y="93"/>
                  <a:pt x="10" y="93"/>
                </a:cubicBezTo>
                <a:cubicBezTo>
                  <a:pt x="30" y="73"/>
                  <a:pt x="30" y="73"/>
                  <a:pt x="30" y="73"/>
                </a:cubicBezTo>
                <a:cubicBezTo>
                  <a:pt x="41" y="84"/>
                  <a:pt x="41" y="84"/>
                  <a:pt x="41" y="84"/>
                </a:cubicBezTo>
                <a:cubicBezTo>
                  <a:pt x="21" y="104"/>
                  <a:pt x="21" y="104"/>
                  <a:pt x="21" y="104"/>
                </a:cubicBezTo>
                <a:cubicBezTo>
                  <a:pt x="31" y="114"/>
                  <a:pt x="31" y="114"/>
                  <a:pt x="31" y="114"/>
                </a:cubicBezTo>
                <a:cubicBezTo>
                  <a:pt x="51" y="94"/>
                  <a:pt x="51" y="94"/>
                  <a:pt x="51" y="94"/>
                </a:cubicBezTo>
                <a:cubicBezTo>
                  <a:pt x="64" y="107"/>
                  <a:pt x="64" y="107"/>
                  <a:pt x="64" y="107"/>
                </a:cubicBezTo>
                <a:cubicBezTo>
                  <a:pt x="74" y="97"/>
                  <a:pt x="74" y="97"/>
                  <a:pt x="74" y="97"/>
                </a:cubicBezTo>
                <a:cubicBezTo>
                  <a:pt x="17" y="40"/>
                  <a:pt x="17" y="40"/>
                  <a:pt x="17" y="40"/>
                </a:cubicBezTo>
                <a:cubicBezTo>
                  <a:pt x="7" y="50"/>
                  <a:pt x="7" y="50"/>
                  <a:pt x="7" y="50"/>
                </a:cubicBezTo>
                <a:cubicBezTo>
                  <a:pt x="20" y="63"/>
                  <a:pt x="20" y="63"/>
                  <a:pt x="20" y="63"/>
                </a:cubicBezTo>
                <a:lnTo>
                  <a:pt x="0" y="83"/>
                </a:lnTo>
                <a:close/>
                <a:moveTo>
                  <a:pt x="84" y="30"/>
                </a:moveTo>
                <a:cubicBezTo>
                  <a:pt x="65" y="12"/>
                  <a:pt x="41" y="26"/>
                  <a:pt x="26" y="39"/>
                </a:cubicBezTo>
                <a:cubicBezTo>
                  <a:pt x="75" y="88"/>
                  <a:pt x="75" y="88"/>
                  <a:pt x="75" y="88"/>
                </a:cubicBezTo>
                <a:cubicBezTo>
                  <a:pt x="88" y="73"/>
                  <a:pt x="102" y="49"/>
                  <a:pt x="84" y="30"/>
                </a:cubicBezTo>
                <a:close/>
                <a:moveTo>
                  <a:pt x="93" y="35"/>
                </a:moveTo>
                <a:cubicBezTo>
                  <a:pt x="79" y="21"/>
                  <a:pt x="79" y="21"/>
                  <a:pt x="79" y="21"/>
                </a:cubicBezTo>
                <a:cubicBezTo>
                  <a:pt x="100" y="0"/>
                  <a:pt x="100" y="0"/>
                  <a:pt x="100" y="0"/>
                </a:cubicBezTo>
                <a:cubicBezTo>
                  <a:pt x="114" y="14"/>
                  <a:pt x="114" y="14"/>
                  <a:pt x="114" y="14"/>
                </a:cubicBezTo>
                <a:lnTo>
                  <a:pt x="93" y="35"/>
                </a:lnTo>
                <a:close/>
              </a:path>
            </a:pathLst>
          </a:custGeom>
          <a:solidFill>
            <a:schemeClr val="accent2"/>
          </a:solidFill>
          <a:ln>
            <a:noFill/>
          </a:ln>
          <a:extLst/>
        </p:spPr>
        <p:txBody>
          <a:bodyPr anchor="ctr"/>
          <a:lstStyle/>
          <a:p>
            <a:pPr algn="ctr"/>
            <a:endParaRPr/>
          </a:p>
        </p:txBody>
      </p:sp>
      <p:sp>
        <p:nvSpPr>
          <p:cNvPr id="24" name="işli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385E8BC-65FF-451F-A06F-57E6A21BE595}"/>
              </a:ext>
            </a:extLst>
          </p:cNvPr>
          <p:cNvSpPr/>
          <p:nvPr/>
        </p:nvSpPr>
        <p:spPr bwMode="auto">
          <a:xfrm rot="21072661">
            <a:off x="9664369" y="2515490"/>
            <a:ext cx="170092" cy="126354"/>
          </a:xfrm>
          <a:custGeom>
            <a:avLst/>
            <a:gdLst>
              <a:gd name="T0" fmla="*/ 56 w 64"/>
              <a:gd name="T1" fmla="*/ 8 h 48"/>
              <a:gd name="T2" fmla="*/ 56 w 64"/>
              <a:gd name="T3" fmla="*/ 0 h 48"/>
              <a:gd name="T4" fmla="*/ 0 w 64"/>
              <a:gd name="T5" fmla="*/ 0 h 48"/>
              <a:gd name="T6" fmla="*/ 0 w 64"/>
              <a:gd name="T7" fmla="*/ 44 h 48"/>
              <a:gd name="T8" fmla="*/ 4 w 64"/>
              <a:gd name="T9" fmla="*/ 48 h 48"/>
              <a:gd name="T10" fmla="*/ 58 w 64"/>
              <a:gd name="T11" fmla="*/ 48 h 48"/>
              <a:gd name="T12" fmla="*/ 64 w 64"/>
              <a:gd name="T13" fmla="*/ 42 h 48"/>
              <a:gd name="T14" fmla="*/ 64 w 64"/>
              <a:gd name="T15" fmla="*/ 8 h 48"/>
              <a:gd name="T16" fmla="*/ 56 w 64"/>
              <a:gd name="T17" fmla="*/ 8 h 48"/>
              <a:gd name="T18" fmla="*/ 52 w 64"/>
              <a:gd name="T19" fmla="*/ 44 h 48"/>
              <a:gd name="T20" fmla="*/ 4 w 64"/>
              <a:gd name="T21" fmla="*/ 44 h 48"/>
              <a:gd name="T22" fmla="*/ 4 w 64"/>
              <a:gd name="T23" fmla="*/ 4 h 48"/>
              <a:gd name="T24" fmla="*/ 52 w 64"/>
              <a:gd name="T25" fmla="*/ 4 h 48"/>
              <a:gd name="T26" fmla="*/ 52 w 64"/>
              <a:gd name="T27" fmla="*/ 44 h 48"/>
              <a:gd name="T28" fmla="*/ 8 w 64"/>
              <a:gd name="T29" fmla="*/ 12 h 48"/>
              <a:gd name="T30" fmla="*/ 48 w 64"/>
              <a:gd name="T31" fmla="*/ 12 h 48"/>
              <a:gd name="T32" fmla="*/ 48 w 64"/>
              <a:gd name="T33" fmla="*/ 16 h 48"/>
              <a:gd name="T34" fmla="*/ 8 w 64"/>
              <a:gd name="T35" fmla="*/ 16 h 48"/>
              <a:gd name="T36" fmla="*/ 8 w 64"/>
              <a:gd name="T37" fmla="*/ 12 h 48"/>
              <a:gd name="T38" fmla="*/ 32 w 64"/>
              <a:gd name="T39" fmla="*/ 20 h 48"/>
              <a:gd name="T40" fmla="*/ 48 w 64"/>
              <a:gd name="T41" fmla="*/ 20 h 48"/>
              <a:gd name="T42" fmla="*/ 48 w 64"/>
              <a:gd name="T43" fmla="*/ 24 h 48"/>
              <a:gd name="T44" fmla="*/ 32 w 64"/>
              <a:gd name="T45" fmla="*/ 24 h 48"/>
              <a:gd name="T46" fmla="*/ 32 w 64"/>
              <a:gd name="T47" fmla="*/ 20 h 48"/>
              <a:gd name="T48" fmla="*/ 32 w 64"/>
              <a:gd name="T49" fmla="*/ 28 h 48"/>
              <a:gd name="T50" fmla="*/ 48 w 64"/>
              <a:gd name="T51" fmla="*/ 28 h 48"/>
              <a:gd name="T52" fmla="*/ 48 w 64"/>
              <a:gd name="T53" fmla="*/ 32 h 48"/>
              <a:gd name="T54" fmla="*/ 32 w 64"/>
              <a:gd name="T55" fmla="*/ 32 h 48"/>
              <a:gd name="T56" fmla="*/ 32 w 64"/>
              <a:gd name="T57" fmla="*/ 28 h 48"/>
              <a:gd name="T58" fmla="*/ 32 w 64"/>
              <a:gd name="T59" fmla="*/ 36 h 48"/>
              <a:gd name="T60" fmla="*/ 44 w 64"/>
              <a:gd name="T61" fmla="*/ 36 h 48"/>
              <a:gd name="T62" fmla="*/ 44 w 64"/>
              <a:gd name="T63" fmla="*/ 40 h 48"/>
              <a:gd name="T64" fmla="*/ 32 w 64"/>
              <a:gd name="T65" fmla="*/ 40 h 48"/>
              <a:gd name="T66" fmla="*/ 32 w 64"/>
              <a:gd name="T67" fmla="*/ 36 h 48"/>
              <a:gd name="T68" fmla="*/ 8 w 64"/>
              <a:gd name="T69" fmla="*/ 20 h 48"/>
              <a:gd name="T70" fmla="*/ 28 w 64"/>
              <a:gd name="T71" fmla="*/ 20 h 48"/>
              <a:gd name="T72" fmla="*/ 28 w 64"/>
              <a:gd name="T73" fmla="*/ 40 h 48"/>
              <a:gd name="T74" fmla="*/ 8 w 64"/>
              <a:gd name="T75" fmla="*/ 40 h 48"/>
              <a:gd name="T76" fmla="*/ 8 w 64"/>
              <a:gd name="T77"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48">
                <a:moveTo>
                  <a:pt x="56" y="8"/>
                </a:moveTo>
                <a:cubicBezTo>
                  <a:pt x="56" y="0"/>
                  <a:pt x="56" y="0"/>
                  <a:pt x="56" y="0"/>
                </a:cubicBezTo>
                <a:cubicBezTo>
                  <a:pt x="0" y="0"/>
                  <a:pt x="0" y="0"/>
                  <a:pt x="0" y="0"/>
                </a:cubicBezTo>
                <a:cubicBezTo>
                  <a:pt x="0" y="44"/>
                  <a:pt x="0" y="44"/>
                  <a:pt x="0" y="44"/>
                </a:cubicBezTo>
                <a:cubicBezTo>
                  <a:pt x="0" y="46"/>
                  <a:pt x="2" y="48"/>
                  <a:pt x="4" y="48"/>
                </a:cubicBezTo>
                <a:cubicBezTo>
                  <a:pt x="58" y="48"/>
                  <a:pt x="58" y="48"/>
                  <a:pt x="58" y="48"/>
                </a:cubicBezTo>
                <a:cubicBezTo>
                  <a:pt x="61" y="48"/>
                  <a:pt x="64" y="45"/>
                  <a:pt x="64" y="42"/>
                </a:cubicBezTo>
                <a:cubicBezTo>
                  <a:pt x="64" y="8"/>
                  <a:pt x="64" y="8"/>
                  <a:pt x="64" y="8"/>
                </a:cubicBezTo>
                <a:lnTo>
                  <a:pt x="56" y="8"/>
                </a:lnTo>
                <a:close/>
                <a:moveTo>
                  <a:pt x="52" y="44"/>
                </a:moveTo>
                <a:cubicBezTo>
                  <a:pt x="4" y="44"/>
                  <a:pt x="4" y="44"/>
                  <a:pt x="4" y="44"/>
                </a:cubicBezTo>
                <a:cubicBezTo>
                  <a:pt x="4" y="4"/>
                  <a:pt x="4" y="4"/>
                  <a:pt x="4" y="4"/>
                </a:cubicBezTo>
                <a:cubicBezTo>
                  <a:pt x="52" y="4"/>
                  <a:pt x="52" y="4"/>
                  <a:pt x="52" y="4"/>
                </a:cubicBezTo>
                <a:lnTo>
                  <a:pt x="52" y="44"/>
                </a:lnTo>
                <a:close/>
                <a:moveTo>
                  <a:pt x="8" y="12"/>
                </a:moveTo>
                <a:cubicBezTo>
                  <a:pt x="48" y="12"/>
                  <a:pt x="48" y="12"/>
                  <a:pt x="48" y="12"/>
                </a:cubicBezTo>
                <a:cubicBezTo>
                  <a:pt x="48" y="16"/>
                  <a:pt x="48" y="16"/>
                  <a:pt x="48" y="16"/>
                </a:cubicBezTo>
                <a:cubicBezTo>
                  <a:pt x="8" y="16"/>
                  <a:pt x="8" y="16"/>
                  <a:pt x="8" y="16"/>
                </a:cubicBezTo>
                <a:lnTo>
                  <a:pt x="8" y="12"/>
                </a:lnTo>
                <a:close/>
                <a:moveTo>
                  <a:pt x="32" y="20"/>
                </a:moveTo>
                <a:cubicBezTo>
                  <a:pt x="48" y="20"/>
                  <a:pt x="48" y="20"/>
                  <a:pt x="48" y="20"/>
                </a:cubicBezTo>
                <a:cubicBezTo>
                  <a:pt x="48" y="24"/>
                  <a:pt x="48" y="24"/>
                  <a:pt x="48" y="24"/>
                </a:cubicBezTo>
                <a:cubicBezTo>
                  <a:pt x="32" y="24"/>
                  <a:pt x="32" y="24"/>
                  <a:pt x="32" y="24"/>
                </a:cubicBezTo>
                <a:lnTo>
                  <a:pt x="32" y="20"/>
                </a:lnTo>
                <a:close/>
                <a:moveTo>
                  <a:pt x="32" y="28"/>
                </a:moveTo>
                <a:cubicBezTo>
                  <a:pt x="48" y="28"/>
                  <a:pt x="48" y="28"/>
                  <a:pt x="48" y="28"/>
                </a:cubicBezTo>
                <a:cubicBezTo>
                  <a:pt x="48" y="32"/>
                  <a:pt x="48" y="32"/>
                  <a:pt x="48" y="32"/>
                </a:cubicBezTo>
                <a:cubicBezTo>
                  <a:pt x="32" y="32"/>
                  <a:pt x="32" y="32"/>
                  <a:pt x="32" y="32"/>
                </a:cubicBezTo>
                <a:lnTo>
                  <a:pt x="32" y="28"/>
                </a:lnTo>
                <a:close/>
                <a:moveTo>
                  <a:pt x="32" y="36"/>
                </a:moveTo>
                <a:cubicBezTo>
                  <a:pt x="44" y="36"/>
                  <a:pt x="44" y="36"/>
                  <a:pt x="44" y="36"/>
                </a:cubicBezTo>
                <a:cubicBezTo>
                  <a:pt x="44" y="40"/>
                  <a:pt x="44" y="40"/>
                  <a:pt x="44" y="40"/>
                </a:cubicBezTo>
                <a:cubicBezTo>
                  <a:pt x="32" y="40"/>
                  <a:pt x="32" y="40"/>
                  <a:pt x="32" y="40"/>
                </a:cubicBezTo>
                <a:lnTo>
                  <a:pt x="32" y="36"/>
                </a:lnTo>
                <a:close/>
                <a:moveTo>
                  <a:pt x="8" y="20"/>
                </a:moveTo>
                <a:cubicBezTo>
                  <a:pt x="28" y="20"/>
                  <a:pt x="28" y="20"/>
                  <a:pt x="28" y="20"/>
                </a:cubicBezTo>
                <a:cubicBezTo>
                  <a:pt x="28" y="40"/>
                  <a:pt x="28" y="40"/>
                  <a:pt x="28" y="40"/>
                </a:cubicBezTo>
                <a:cubicBezTo>
                  <a:pt x="8" y="40"/>
                  <a:pt x="8" y="40"/>
                  <a:pt x="8" y="40"/>
                </a:cubicBezTo>
                <a:lnTo>
                  <a:pt x="8" y="20"/>
                </a:lnTo>
                <a:close/>
              </a:path>
            </a:pathLst>
          </a:custGeom>
          <a:solidFill>
            <a:schemeClr val="accent2"/>
          </a:solidFill>
          <a:ln>
            <a:noFill/>
          </a:ln>
          <a:extLst/>
        </p:spPr>
        <p:txBody>
          <a:bodyPr anchor="ctr"/>
          <a:lstStyle/>
          <a:p>
            <a:pPr algn="ctr"/>
            <a:endParaRPr/>
          </a:p>
        </p:txBody>
      </p:sp>
      <p:sp>
        <p:nvSpPr>
          <p:cNvPr id="25" name="ï$ľí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4E63CBA-8D7E-4F33-ACC3-60E8720A17F0}"/>
              </a:ext>
            </a:extLst>
          </p:cNvPr>
          <p:cNvSpPr/>
          <p:nvPr/>
        </p:nvSpPr>
        <p:spPr bwMode="auto">
          <a:xfrm rot="17100000">
            <a:off x="10555714" y="905717"/>
            <a:ext cx="118403" cy="103702"/>
          </a:xfrm>
          <a:custGeom>
            <a:avLst/>
            <a:gdLst>
              <a:gd name="T0" fmla="*/ 58 w 58"/>
              <a:gd name="T1" fmla="*/ 29 h 57"/>
              <a:gd name="T2" fmla="*/ 29 w 58"/>
              <a:gd name="T3" fmla="*/ 57 h 57"/>
              <a:gd name="T4" fmla="*/ 0 w 58"/>
              <a:gd name="T5" fmla="*/ 29 h 57"/>
              <a:gd name="T6" fmla="*/ 29 w 58"/>
              <a:gd name="T7" fmla="*/ 0 h 57"/>
              <a:gd name="T8" fmla="*/ 58 w 58"/>
              <a:gd name="T9" fmla="*/ 29 h 57"/>
              <a:gd name="T10" fmla="*/ 6 w 58"/>
              <a:gd name="T11" fmla="*/ 29 h 57"/>
              <a:gd name="T12" fmla="*/ 29 w 58"/>
              <a:gd name="T13" fmla="*/ 52 h 57"/>
              <a:gd name="T14" fmla="*/ 52 w 58"/>
              <a:gd name="T15" fmla="*/ 29 h 57"/>
              <a:gd name="T16" fmla="*/ 29 w 58"/>
              <a:gd name="T17" fmla="*/ 6 h 57"/>
              <a:gd name="T18" fmla="*/ 6 w 58"/>
              <a:gd name="T19" fmla="*/ 29 h 57"/>
              <a:gd name="T20" fmla="*/ 32 w 58"/>
              <a:gd name="T21" fmla="*/ 12 h 57"/>
              <a:gd name="T22" fmla="*/ 46 w 58"/>
              <a:gd name="T23" fmla="*/ 26 h 57"/>
              <a:gd name="T24" fmla="*/ 46 w 58"/>
              <a:gd name="T25" fmla="*/ 31 h 57"/>
              <a:gd name="T26" fmla="*/ 41 w 58"/>
              <a:gd name="T27" fmla="*/ 31 h 57"/>
              <a:gd name="T28" fmla="*/ 33 w 58"/>
              <a:gd name="T29" fmla="*/ 23 h 57"/>
              <a:gd name="T30" fmla="*/ 33 w 58"/>
              <a:gd name="T31" fmla="*/ 43 h 57"/>
              <a:gd name="T32" fmla="*/ 29 w 58"/>
              <a:gd name="T33" fmla="*/ 47 h 57"/>
              <a:gd name="T34" fmla="*/ 25 w 58"/>
              <a:gd name="T35" fmla="*/ 43 h 57"/>
              <a:gd name="T36" fmla="*/ 25 w 58"/>
              <a:gd name="T37" fmla="*/ 23 h 57"/>
              <a:gd name="T38" fmla="*/ 17 w 58"/>
              <a:gd name="T39" fmla="*/ 31 h 57"/>
              <a:gd name="T40" fmla="*/ 12 w 58"/>
              <a:gd name="T41" fmla="*/ 31 h 57"/>
              <a:gd name="T42" fmla="*/ 11 w 58"/>
              <a:gd name="T43" fmla="*/ 29 h 57"/>
              <a:gd name="T44" fmla="*/ 12 w 58"/>
              <a:gd name="T45" fmla="*/ 26 h 57"/>
              <a:gd name="T46" fmla="*/ 27 w 58"/>
              <a:gd name="T47" fmla="*/ 12 h 57"/>
              <a:gd name="T48" fmla="*/ 32 w 58"/>
              <a:gd name="T4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57">
                <a:moveTo>
                  <a:pt x="58" y="29"/>
                </a:moveTo>
                <a:cubicBezTo>
                  <a:pt x="58" y="45"/>
                  <a:pt x="45" y="57"/>
                  <a:pt x="29" y="57"/>
                </a:cubicBezTo>
                <a:cubicBezTo>
                  <a:pt x="13" y="57"/>
                  <a:pt x="0" y="45"/>
                  <a:pt x="0" y="29"/>
                </a:cubicBezTo>
                <a:cubicBezTo>
                  <a:pt x="0" y="13"/>
                  <a:pt x="13" y="0"/>
                  <a:pt x="29" y="0"/>
                </a:cubicBezTo>
                <a:cubicBezTo>
                  <a:pt x="45" y="0"/>
                  <a:pt x="58" y="13"/>
                  <a:pt x="58" y="29"/>
                </a:cubicBezTo>
                <a:close/>
                <a:moveTo>
                  <a:pt x="6" y="29"/>
                </a:moveTo>
                <a:cubicBezTo>
                  <a:pt x="6" y="42"/>
                  <a:pt x="16" y="52"/>
                  <a:pt x="29" y="52"/>
                </a:cubicBezTo>
                <a:cubicBezTo>
                  <a:pt x="42" y="52"/>
                  <a:pt x="52" y="42"/>
                  <a:pt x="52" y="29"/>
                </a:cubicBezTo>
                <a:cubicBezTo>
                  <a:pt x="52" y="16"/>
                  <a:pt x="42" y="6"/>
                  <a:pt x="29" y="6"/>
                </a:cubicBezTo>
                <a:cubicBezTo>
                  <a:pt x="16" y="6"/>
                  <a:pt x="6" y="16"/>
                  <a:pt x="6" y="29"/>
                </a:cubicBezTo>
                <a:close/>
                <a:moveTo>
                  <a:pt x="32" y="12"/>
                </a:moveTo>
                <a:cubicBezTo>
                  <a:pt x="46" y="26"/>
                  <a:pt x="46" y="26"/>
                  <a:pt x="46" y="26"/>
                </a:cubicBezTo>
                <a:cubicBezTo>
                  <a:pt x="47" y="28"/>
                  <a:pt x="47" y="30"/>
                  <a:pt x="46" y="31"/>
                </a:cubicBezTo>
                <a:cubicBezTo>
                  <a:pt x="45" y="33"/>
                  <a:pt x="42" y="33"/>
                  <a:pt x="41" y="31"/>
                </a:cubicBezTo>
                <a:cubicBezTo>
                  <a:pt x="33" y="23"/>
                  <a:pt x="33" y="23"/>
                  <a:pt x="33" y="23"/>
                </a:cubicBezTo>
                <a:cubicBezTo>
                  <a:pt x="33" y="43"/>
                  <a:pt x="33" y="43"/>
                  <a:pt x="33" y="43"/>
                </a:cubicBezTo>
                <a:cubicBezTo>
                  <a:pt x="33" y="45"/>
                  <a:pt x="31" y="47"/>
                  <a:pt x="29" y="47"/>
                </a:cubicBezTo>
                <a:cubicBezTo>
                  <a:pt x="27" y="47"/>
                  <a:pt x="25" y="45"/>
                  <a:pt x="25" y="43"/>
                </a:cubicBezTo>
                <a:cubicBezTo>
                  <a:pt x="25" y="23"/>
                  <a:pt x="25" y="23"/>
                  <a:pt x="25" y="23"/>
                </a:cubicBezTo>
                <a:cubicBezTo>
                  <a:pt x="17" y="31"/>
                  <a:pt x="17" y="31"/>
                  <a:pt x="17" y="31"/>
                </a:cubicBezTo>
                <a:cubicBezTo>
                  <a:pt x="16" y="33"/>
                  <a:pt x="14" y="33"/>
                  <a:pt x="12" y="31"/>
                </a:cubicBezTo>
                <a:cubicBezTo>
                  <a:pt x="12" y="31"/>
                  <a:pt x="11" y="30"/>
                  <a:pt x="11" y="29"/>
                </a:cubicBezTo>
                <a:cubicBezTo>
                  <a:pt x="11" y="28"/>
                  <a:pt x="12" y="27"/>
                  <a:pt x="12" y="26"/>
                </a:cubicBezTo>
                <a:cubicBezTo>
                  <a:pt x="27" y="12"/>
                  <a:pt x="27" y="12"/>
                  <a:pt x="27" y="12"/>
                </a:cubicBezTo>
                <a:cubicBezTo>
                  <a:pt x="28" y="11"/>
                  <a:pt x="30" y="11"/>
                  <a:pt x="32" y="12"/>
                </a:cubicBezTo>
                <a:close/>
              </a:path>
            </a:pathLst>
          </a:custGeom>
          <a:solidFill>
            <a:schemeClr val="accent2"/>
          </a:solidFill>
          <a:ln>
            <a:noFill/>
          </a:ln>
          <a:extLst/>
        </p:spPr>
        <p:txBody>
          <a:bodyPr anchor="ctr"/>
          <a:lstStyle/>
          <a:p>
            <a:pPr algn="ctr"/>
            <a:endParaRPr/>
          </a:p>
        </p:txBody>
      </p:sp>
      <p:sp>
        <p:nvSpPr>
          <p:cNvPr id="26" name="ïṣļ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B0CA9B8-A409-4B4B-9074-BF60E6CE2BB2}"/>
              </a:ext>
            </a:extLst>
          </p:cNvPr>
          <p:cNvSpPr/>
          <p:nvPr/>
        </p:nvSpPr>
        <p:spPr bwMode="auto">
          <a:xfrm rot="17100000">
            <a:off x="9822795" y="1451418"/>
            <a:ext cx="107093" cy="107092"/>
          </a:xfrm>
          <a:custGeom>
            <a:avLst/>
            <a:gdLst>
              <a:gd name="T0" fmla="*/ 3 w 46"/>
              <a:gd name="T1" fmla="*/ 0 h 46"/>
              <a:gd name="T2" fmla="*/ 20 w 46"/>
              <a:gd name="T3" fmla="*/ 0 h 46"/>
              <a:gd name="T4" fmla="*/ 20 w 46"/>
              <a:gd name="T5" fmla="*/ 3 h 46"/>
              <a:gd name="T6" fmla="*/ 3 w 46"/>
              <a:gd name="T7" fmla="*/ 3 h 46"/>
              <a:gd name="T8" fmla="*/ 3 w 46"/>
              <a:gd name="T9" fmla="*/ 0 h 46"/>
              <a:gd name="T10" fmla="*/ 26 w 46"/>
              <a:gd name="T11" fmla="*/ 0 h 46"/>
              <a:gd name="T12" fmla="*/ 43 w 46"/>
              <a:gd name="T13" fmla="*/ 0 h 46"/>
              <a:gd name="T14" fmla="*/ 43 w 46"/>
              <a:gd name="T15" fmla="*/ 3 h 46"/>
              <a:gd name="T16" fmla="*/ 26 w 46"/>
              <a:gd name="T17" fmla="*/ 3 h 46"/>
              <a:gd name="T18" fmla="*/ 26 w 46"/>
              <a:gd name="T19" fmla="*/ 0 h 46"/>
              <a:gd name="T20" fmla="*/ 43 w 46"/>
              <a:gd name="T21" fmla="*/ 14 h 46"/>
              <a:gd name="T22" fmla="*/ 41 w 46"/>
              <a:gd name="T23" fmla="*/ 14 h 46"/>
              <a:gd name="T24" fmla="*/ 41 w 46"/>
              <a:gd name="T25" fmla="*/ 3 h 46"/>
              <a:gd name="T26" fmla="*/ 29 w 46"/>
              <a:gd name="T27" fmla="*/ 3 h 46"/>
              <a:gd name="T28" fmla="*/ 29 w 46"/>
              <a:gd name="T29" fmla="*/ 14 h 46"/>
              <a:gd name="T30" fmla="*/ 17 w 46"/>
              <a:gd name="T31" fmla="*/ 14 h 46"/>
              <a:gd name="T32" fmla="*/ 17 w 46"/>
              <a:gd name="T33" fmla="*/ 3 h 46"/>
              <a:gd name="T34" fmla="*/ 6 w 46"/>
              <a:gd name="T35" fmla="*/ 3 h 46"/>
              <a:gd name="T36" fmla="*/ 6 w 46"/>
              <a:gd name="T37" fmla="*/ 14 h 46"/>
              <a:gd name="T38" fmla="*/ 3 w 46"/>
              <a:gd name="T39" fmla="*/ 14 h 46"/>
              <a:gd name="T40" fmla="*/ 0 w 46"/>
              <a:gd name="T41" fmla="*/ 18 h 46"/>
              <a:gd name="T42" fmla="*/ 0 w 46"/>
              <a:gd name="T43" fmla="*/ 43 h 46"/>
              <a:gd name="T44" fmla="*/ 3 w 46"/>
              <a:gd name="T45" fmla="*/ 46 h 46"/>
              <a:gd name="T46" fmla="*/ 17 w 46"/>
              <a:gd name="T47" fmla="*/ 46 h 46"/>
              <a:gd name="T48" fmla="*/ 20 w 46"/>
              <a:gd name="T49" fmla="*/ 43 h 46"/>
              <a:gd name="T50" fmla="*/ 20 w 46"/>
              <a:gd name="T51" fmla="*/ 26 h 46"/>
              <a:gd name="T52" fmla="*/ 26 w 46"/>
              <a:gd name="T53" fmla="*/ 26 h 46"/>
              <a:gd name="T54" fmla="*/ 26 w 46"/>
              <a:gd name="T55" fmla="*/ 43 h 46"/>
              <a:gd name="T56" fmla="*/ 29 w 46"/>
              <a:gd name="T57" fmla="*/ 46 h 46"/>
              <a:gd name="T58" fmla="*/ 43 w 46"/>
              <a:gd name="T59" fmla="*/ 46 h 46"/>
              <a:gd name="T60" fmla="*/ 46 w 46"/>
              <a:gd name="T61" fmla="*/ 43 h 46"/>
              <a:gd name="T62" fmla="*/ 46 w 46"/>
              <a:gd name="T63" fmla="*/ 18 h 46"/>
              <a:gd name="T64" fmla="*/ 43 w 46"/>
              <a:gd name="T65" fmla="*/ 14 h 46"/>
              <a:gd name="T66" fmla="*/ 16 w 46"/>
              <a:gd name="T67" fmla="*/ 43 h 46"/>
              <a:gd name="T68" fmla="*/ 5 w 46"/>
              <a:gd name="T69" fmla="*/ 43 h 46"/>
              <a:gd name="T70" fmla="*/ 3 w 46"/>
              <a:gd name="T71" fmla="*/ 42 h 46"/>
              <a:gd name="T72" fmla="*/ 5 w 46"/>
              <a:gd name="T73" fmla="*/ 40 h 46"/>
              <a:gd name="T74" fmla="*/ 16 w 46"/>
              <a:gd name="T75" fmla="*/ 40 h 46"/>
              <a:gd name="T76" fmla="*/ 17 w 46"/>
              <a:gd name="T77" fmla="*/ 42 h 46"/>
              <a:gd name="T78" fmla="*/ 16 w 46"/>
              <a:gd name="T79" fmla="*/ 43 h 46"/>
              <a:gd name="T80" fmla="*/ 25 w 46"/>
              <a:gd name="T81" fmla="*/ 23 h 46"/>
              <a:gd name="T82" fmla="*/ 22 w 46"/>
              <a:gd name="T83" fmla="*/ 23 h 46"/>
              <a:gd name="T84" fmla="*/ 20 w 46"/>
              <a:gd name="T85" fmla="*/ 22 h 46"/>
              <a:gd name="T86" fmla="*/ 22 w 46"/>
              <a:gd name="T87" fmla="*/ 20 h 46"/>
              <a:gd name="T88" fmla="*/ 25 w 46"/>
              <a:gd name="T89" fmla="*/ 20 h 46"/>
              <a:gd name="T90" fmla="*/ 26 w 46"/>
              <a:gd name="T91" fmla="*/ 22 h 46"/>
              <a:gd name="T92" fmla="*/ 25 w 46"/>
              <a:gd name="T93" fmla="*/ 23 h 46"/>
              <a:gd name="T94" fmla="*/ 42 w 46"/>
              <a:gd name="T95" fmla="*/ 43 h 46"/>
              <a:gd name="T96" fmla="*/ 31 w 46"/>
              <a:gd name="T97" fmla="*/ 43 h 46"/>
              <a:gd name="T98" fmla="*/ 29 w 46"/>
              <a:gd name="T99" fmla="*/ 42 h 46"/>
              <a:gd name="T100" fmla="*/ 31 w 46"/>
              <a:gd name="T101" fmla="*/ 40 h 46"/>
              <a:gd name="T102" fmla="*/ 42 w 46"/>
              <a:gd name="T103" fmla="*/ 40 h 46"/>
              <a:gd name="T104" fmla="*/ 43 w 46"/>
              <a:gd name="T105" fmla="*/ 42 h 46"/>
              <a:gd name="T106" fmla="*/ 42 w 46"/>
              <a:gd name="T107" fmla="*/ 4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46">
                <a:moveTo>
                  <a:pt x="3" y="0"/>
                </a:moveTo>
                <a:cubicBezTo>
                  <a:pt x="20" y="0"/>
                  <a:pt x="20" y="0"/>
                  <a:pt x="20" y="0"/>
                </a:cubicBezTo>
                <a:cubicBezTo>
                  <a:pt x="20" y="3"/>
                  <a:pt x="20" y="3"/>
                  <a:pt x="20" y="3"/>
                </a:cubicBezTo>
                <a:cubicBezTo>
                  <a:pt x="3" y="3"/>
                  <a:pt x="3" y="3"/>
                  <a:pt x="3" y="3"/>
                </a:cubicBezTo>
                <a:lnTo>
                  <a:pt x="3" y="0"/>
                </a:lnTo>
                <a:close/>
                <a:moveTo>
                  <a:pt x="26" y="0"/>
                </a:moveTo>
                <a:cubicBezTo>
                  <a:pt x="43" y="0"/>
                  <a:pt x="43" y="0"/>
                  <a:pt x="43" y="0"/>
                </a:cubicBezTo>
                <a:cubicBezTo>
                  <a:pt x="43" y="3"/>
                  <a:pt x="43" y="3"/>
                  <a:pt x="43" y="3"/>
                </a:cubicBezTo>
                <a:cubicBezTo>
                  <a:pt x="26" y="3"/>
                  <a:pt x="26" y="3"/>
                  <a:pt x="26" y="3"/>
                </a:cubicBezTo>
                <a:lnTo>
                  <a:pt x="26" y="0"/>
                </a:lnTo>
                <a:close/>
                <a:moveTo>
                  <a:pt x="43" y="14"/>
                </a:moveTo>
                <a:cubicBezTo>
                  <a:pt x="41" y="14"/>
                  <a:pt x="41" y="14"/>
                  <a:pt x="41" y="14"/>
                </a:cubicBezTo>
                <a:cubicBezTo>
                  <a:pt x="41" y="3"/>
                  <a:pt x="41" y="3"/>
                  <a:pt x="41" y="3"/>
                </a:cubicBezTo>
                <a:cubicBezTo>
                  <a:pt x="29" y="3"/>
                  <a:pt x="29" y="3"/>
                  <a:pt x="29" y="3"/>
                </a:cubicBezTo>
                <a:cubicBezTo>
                  <a:pt x="29" y="14"/>
                  <a:pt x="29" y="14"/>
                  <a:pt x="29" y="14"/>
                </a:cubicBezTo>
                <a:cubicBezTo>
                  <a:pt x="17" y="14"/>
                  <a:pt x="17" y="14"/>
                  <a:pt x="17" y="14"/>
                </a:cubicBezTo>
                <a:cubicBezTo>
                  <a:pt x="17" y="3"/>
                  <a:pt x="17" y="3"/>
                  <a:pt x="17" y="3"/>
                </a:cubicBezTo>
                <a:cubicBezTo>
                  <a:pt x="6" y="3"/>
                  <a:pt x="6" y="3"/>
                  <a:pt x="6" y="3"/>
                </a:cubicBezTo>
                <a:cubicBezTo>
                  <a:pt x="6" y="14"/>
                  <a:pt x="6" y="14"/>
                  <a:pt x="6" y="14"/>
                </a:cubicBezTo>
                <a:cubicBezTo>
                  <a:pt x="3" y="14"/>
                  <a:pt x="3" y="14"/>
                  <a:pt x="3" y="14"/>
                </a:cubicBezTo>
                <a:cubicBezTo>
                  <a:pt x="2" y="14"/>
                  <a:pt x="0" y="16"/>
                  <a:pt x="0" y="18"/>
                </a:cubicBezTo>
                <a:cubicBezTo>
                  <a:pt x="0" y="43"/>
                  <a:pt x="0" y="43"/>
                  <a:pt x="0" y="43"/>
                </a:cubicBezTo>
                <a:cubicBezTo>
                  <a:pt x="0" y="45"/>
                  <a:pt x="2" y="46"/>
                  <a:pt x="3" y="46"/>
                </a:cubicBezTo>
                <a:cubicBezTo>
                  <a:pt x="17" y="46"/>
                  <a:pt x="17" y="46"/>
                  <a:pt x="17" y="46"/>
                </a:cubicBezTo>
                <a:cubicBezTo>
                  <a:pt x="19" y="46"/>
                  <a:pt x="20" y="45"/>
                  <a:pt x="20" y="43"/>
                </a:cubicBezTo>
                <a:cubicBezTo>
                  <a:pt x="20" y="26"/>
                  <a:pt x="20" y="26"/>
                  <a:pt x="20" y="26"/>
                </a:cubicBezTo>
                <a:cubicBezTo>
                  <a:pt x="26" y="26"/>
                  <a:pt x="26" y="26"/>
                  <a:pt x="26" y="26"/>
                </a:cubicBezTo>
                <a:cubicBezTo>
                  <a:pt x="26" y="43"/>
                  <a:pt x="26" y="43"/>
                  <a:pt x="26" y="43"/>
                </a:cubicBezTo>
                <a:cubicBezTo>
                  <a:pt x="26" y="45"/>
                  <a:pt x="28" y="46"/>
                  <a:pt x="29" y="46"/>
                </a:cubicBezTo>
                <a:cubicBezTo>
                  <a:pt x="43" y="46"/>
                  <a:pt x="43" y="46"/>
                  <a:pt x="43" y="46"/>
                </a:cubicBezTo>
                <a:cubicBezTo>
                  <a:pt x="45" y="46"/>
                  <a:pt x="46" y="45"/>
                  <a:pt x="46" y="43"/>
                </a:cubicBezTo>
                <a:cubicBezTo>
                  <a:pt x="46" y="18"/>
                  <a:pt x="46" y="18"/>
                  <a:pt x="46" y="18"/>
                </a:cubicBezTo>
                <a:cubicBezTo>
                  <a:pt x="46" y="16"/>
                  <a:pt x="45" y="14"/>
                  <a:pt x="43" y="14"/>
                </a:cubicBezTo>
                <a:close/>
                <a:moveTo>
                  <a:pt x="16" y="43"/>
                </a:moveTo>
                <a:cubicBezTo>
                  <a:pt x="5" y="43"/>
                  <a:pt x="5" y="43"/>
                  <a:pt x="5" y="43"/>
                </a:cubicBezTo>
                <a:cubicBezTo>
                  <a:pt x="4" y="43"/>
                  <a:pt x="3" y="43"/>
                  <a:pt x="3" y="42"/>
                </a:cubicBezTo>
                <a:cubicBezTo>
                  <a:pt x="3" y="41"/>
                  <a:pt x="4" y="40"/>
                  <a:pt x="5" y="40"/>
                </a:cubicBezTo>
                <a:cubicBezTo>
                  <a:pt x="16" y="40"/>
                  <a:pt x="16" y="40"/>
                  <a:pt x="16" y="40"/>
                </a:cubicBezTo>
                <a:cubicBezTo>
                  <a:pt x="17" y="40"/>
                  <a:pt x="17" y="41"/>
                  <a:pt x="17" y="42"/>
                </a:cubicBezTo>
                <a:cubicBezTo>
                  <a:pt x="17" y="43"/>
                  <a:pt x="17" y="43"/>
                  <a:pt x="16" y="43"/>
                </a:cubicBezTo>
                <a:close/>
                <a:moveTo>
                  <a:pt x="25" y="23"/>
                </a:moveTo>
                <a:cubicBezTo>
                  <a:pt x="22" y="23"/>
                  <a:pt x="22" y="23"/>
                  <a:pt x="22" y="23"/>
                </a:cubicBezTo>
                <a:cubicBezTo>
                  <a:pt x="21" y="23"/>
                  <a:pt x="20" y="22"/>
                  <a:pt x="20" y="22"/>
                </a:cubicBezTo>
                <a:cubicBezTo>
                  <a:pt x="20" y="21"/>
                  <a:pt x="21" y="20"/>
                  <a:pt x="22" y="20"/>
                </a:cubicBezTo>
                <a:cubicBezTo>
                  <a:pt x="25" y="20"/>
                  <a:pt x="25" y="20"/>
                  <a:pt x="25" y="20"/>
                </a:cubicBezTo>
                <a:cubicBezTo>
                  <a:pt x="25" y="20"/>
                  <a:pt x="26" y="21"/>
                  <a:pt x="26" y="22"/>
                </a:cubicBezTo>
                <a:cubicBezTo>
                  <a:pt x="26" y="22"/>
                  <a:pt x="25" y="23"/>
                  <a:pt x="25" y="23"/>
                </a:cubicBezTo>
                <a:close/>
                <a:moveTo>
                  <a:pt x="42" y="43"/>
                </a:moveTo>
                <a:cubicBezTo>
                  <a:pt x="31" y="43"/>
                  <a:pt x="31" y="43"/>
                  <a:pt x="31" y="43"/>
                </a:cubicBezTo>
                <a:cubicBezTo>
                  <a:pt x="30" y="43"/>
                  <a:pt x="29" y="43"/>
                  <a:pt x="29" y="42"/>
                </a:cubicBezTo>
                <a:cubicBezTo>
                  <a:pt x="29" y="41"/>
                  <a:pt x="30" y="40"/>
                  <a:pt x="31" y="40"/>
                </a:cubicBezTo>
                <a:cubicBezTo>
                  <a:pt x="42" y="40"/>
                  <a:pt x="42" y="40"/>
                  <a:pt x="42" y="40"/>
                </a:cubicBezTo>
                <a:cubicBezTo>
                  <a:pt x="43" y="40"/>
                  <a:pt x="43" y="41"/>
                  <a:pt x="43" y="42"/>
                </a:cubicBezTo>
                <a:cubicBezTo>
                  <a:pt x="43" y="43"/>
                  <a:pt x="43" y="43"/>
                  <a:pt x="42" y="43"/>
                </a:cubicBezTo>
                <a:close/>
              </a:path>
            </a:pathLst>
          </a:custGeom>
          <a:solidFill>
            <a:schemeClr val="accent2"/>
          </a:solidFill>
          <a:ln>
            <a:noFill/>
          </a:ln>
          <a:extLst/>
        </p:spPr>
        <p:txBody>
          <a:bodyPr anchor="ctr"/>
          <a:lstStyle/>
          <a:p>
            <a:pPr algn="ctr"/>
            <a:endParaRPr/>
          </a:p>
        </p:txBody>
      </p:sp>
      <p:sp>
        <p:nvSpPr>
          <p:cNvPr id="27" name="íṥḻ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FD76C88-2E4D-4FE3-86ED-E98383AB2DDC}"/>
              </a:ext>
            </a:extLst>
          </p:cNvPr>
          <p:cNvSpPr/>
          <p:nvPr/>
        </p:nvSpPr>
        <p:spPr bwMode="auto">
          <a:xfrm rot="18469702">
            <a:off x="9665359" y="1522702"/>
            <a:ext cx="137079" cy="121371"/>
          </a:xfrm>
          <a:custGeom>
            <a:avLst/>
            <a:gdLst>
              <a:gd name="T0" fmla="*/ 48 w 59"/>
              <a:gd name="T1" fmla="*/ 0 h 52"/>
              <a:gd name="T2" fmla="*/ 11 w 59"/>
              <a:gd name="T3" fmla="*/ 0 h 52"/>
              <a:gd name="T4" fmla="*/ 0 w 59"/>
              <a:gd name="T5" fmla="*/ 12 h 52"/>
              <a:gd name="T6" fmla="*/ 0 w 59"/>
              <a:gd name="T7" fmla="*/ 50 h 52"/>
              <a:gd name="T8" fmla="*/ 2 w 59"/>
              <a:gd name="T9" fmla="*/ 52 h 52"/>
              <a:gd name="T10" fmla="*/ 57 w 59"/>
              <a:gd name="T11" fmla="*/ 52 h 52"/>
              <a:gd name="T12" fmla="*/ 59 w 59"/>
              <a:gd name="T13" fmla="*/ 50 h 52"/>
              <a:gd name="T14" fmla="*/ 59 w 59"/>
              <a:gd name="T15" fmla="*/ 12 h 52"/>
              <a:gd name="T16" fmla="*/ 48 w 59"/>
              <a:gd name="T17" fmla="*/ 0 h 52"/>
              <a:gd name="T18" fmla="*/ 37 w 59"/>
              <a:gd name="T19" fmla="*/ 34 h 52"/>
              <a:gd name="T20" fmla="*/ 37 w 59"/>
              <a:gd name="T21" fmla="*/ 45 h 52"/>
              <a:gd name="T22" fmla="*/ 22 w 59"/>
              <a:gd name="T23" fmla="*/ 45 h 52"/>
              <a:gd name="T24" fmla="*/ 22 w 59"/>
              <a:gd name="T25" fmla="*/ 34 h 52"/>
              <a:gd name="T26" fmla="*/ 11 w 59"/>
              <a:gd name="T27" fmla="*/ 34 h 52"/>
              <a:gd name="T28" fmla="*/ 29 w 59"/>
              <a:gd name="T29" fmla="*/ 19 h 52"/>
              <a:gd name="T30" fmla="*/ 48 w 59"/>
              <a:gd name="T31" fmla="*/ 34 h 52"/>
              <a:gd name="T32" fmla="*/ 37 w 59"/>
              <a:gd name="T33" fmla="*/ 34 h 52"/>
              <a:gd name="T34" fmla="*/ 9 w 59"/>
              <a:gd name="T35" fmla="*/ 8 h 52"/>
              <a:gd name="T36" fmla="*/ 12 w 59"/>
              <a:gd name="T37" fmla="*/ 4 h 52"/>
              <a:gd name="T38" fmla="*/ 46 w 59"/>
              <a:gd name="T39" fmla="*/ 4 h 52"/>
              <a:gd name="T40" fmla="*/ 50 w 59"/>
              <a:gd name="T41" fmla="*/ 8 h 52"/>
              <a:gd name="T42" fmla="*/ 9 w 59"/>
              <a:gd name="T43" fmla="*/ 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 h="52">
                <a:moveTo>
                  <a:pt x="48" y="0"/>
                </a:moveTo>
                <a:cubicBezTo>
                  <a:pt x="11" y="0"/>
                  <a:pt x="11" y="0"/>
                  <a:pt x="11" y="0"/>
                </a:cubicBezTo>
                <a:cubicBezTo>
                  <a:pt x="0" y="12"/>
                  <a:pt x="0" y="12"/>
                  <a:pt x="0" y="12"/>
                </a:cubicBezTo>
                <a:cubicBezTo>
                  <a:pt x="0" y="50"/>
                  <a:pt x="0" y="50"/>
                  <a:pt x="0" y="50"/>
                </a:cubicBezTo>
                <a:cubicBezTo>
                  <a:pt x="0" y="52"/>
                  <a:pt x="1" y="52"/>
                  <a:pt x="2" y="52"/>
                </a:cubicBezTo>
                <a:cubicBezTo>
                  <a:pt x="57" y="52"/>
                  <a:pt x="57" y="52"/>
                  <a:pt x="57" y="52"/>
                </a:cubicBezTo>
                <a:cubicBezTo>
                  <a:pt x="58" y="52"/>
                  <a:pt x="59" y="52"/>
                  <a:pt x="59" y="50"/>
                </a:cubicBezTo>
                <a:cubicBezTo>
                  <a:pt x="59" y="12"/>
                  <a:pt x="59" y="12"/>
                  <a:pt x="59" y="12"/>
                </a:cubicBezTo>
                <a:lnTo>
                  <a:pt x="48" y="0"/>
                </a:lnTo>
                <a:close/>
                <a:moveTo>
                  <a:pt x="37" y="34"/>
                </a:moveTo>
                <a:cubicBezTo>
                  <a:pt x="37" y="45"/>
                  <a:pt x="37" y="45"/>
                  <a:pt x="37" y="45"/>
                </a:cubicBezTo>
                <a:cubicBezTo>
                  <a:pt x="22" y="45"/>
                  <a:pt x="22" y="45"/>
                  <a:pt x="22" y="45"/>
                </a:cubicBezTo>
                <a:cubicBezTo>
                  <a:pt x="22" y="34"/>
                  <a:pt x="22" y="34"/>
                  <a:pt x="22" y="34"/>
                </a:cubicBezTo>
                <a:cubicBezTo>
                  <a:pt x="11" y="34"/>
                  <a:pt x="11" y="34"/>
                  <a:pt x="11" y="34"/>
                </a:cubicBezTo>
                <a:cubicBezTo>
                  <a:pt x="29" y="19"/>
                  <a:pt x="29" y="19"/>
                  <a:pt x="29" y="19"/>
                </a:cubicBezTo>
                <a:cubicBezTo>
                  <a:pt x="48" y="34"/>
                  <a:pt x="48" y="34"/>
                  <a:pt x="48" y="34"/>
                </a:cubicBezTo>
                <a:lnTo>
                  <a:pt x="37" y="34"/>
                </a:lnTo>
                <a:close/>
                <a:moveTo>
                  <a:pt x="9" y="8"/>
                </a:moveTo>
                <a:cubicBezTo>
                  <a:pt x="12" y="4"/>
                  <a:pt x="12" y="4"/>
                  <a:pt x="12" y="4"/>
                </a:cubicBezTo>
                <a:cubicBezTo>
                  <a:pt x="46" y="4"/>
                  <a:pt x="46" y="4"/>
                  <a:pt x="46" y="4"/>
                </a:cubicBezTo>
                <a:cubicBezTo>
                  <a:pt x="50" y="8"/>
                  <a:pt x="50" y="8"/>
                  <a:pt x="50" y="8"/>
                </a:cubicBezTo>
                <a:lnTo>
                  <a:pt x="9" y="8"/>
                </a:lnTo>
                <a:close/>
              </a:path>
            </a:pathLst>
          </a:custGeom>
          <a:solidFill>
            <a:schemeClr val="accent2"/>
          </a:solidFill>
          <a:ln>
            <a:noFill/>
          </a:ln>
          <a:extLst/>
        </p:spPr>
        <p:txBody>
          <a:bodyPr anchor="ctr"/>
          <a:lstStyle/>
          <a:p>
            <a:pPr algn="ctr"/>
            <a:endParaRPr/>
          </a:p>
        </p:txBody>
      </p:sp>
      <p:sp>
        <p:nvSpPr>
          <p:cNvPr id="28" name="ïṥl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4135A5A-30BB-4F0D-A37E-80E93D90E5C3}"/>
              </a:ext>
            </a:extLst>
          </p:cNvPr>
          <p:cNvSpPr/>
          <p:nvPr/>
        </p:nvSpPr>
        <p:spPr bwMode="auto">
          <a:xfrm rot="17100000">
            <a:off x="10371478" y="909196"/>
            <a:ext cx="107093" cy="112804"/>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8"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5"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7" y="34"/>
                  <a:pt x="13" y="29"/>
                  <a:pt x="13" y="24"/>
                </a:cubicBezTo>
                <a:cubicBezTo>
                  <a:pt x="13" y="19"/>
                  <a:pt x="17" y="14"/>
                  <a:pt x="23" y="14"/>
                </a:cubicBezTo>
                <a:cubicBezTo>
                  <a:pt x="28" y="14"/>
                  <a:pt x="33" y="19"/>
                  <a:pt x="33" y="24"/>
                </a:cubicBezTo>
                <a:cubicBezTo>
                  <a:pt x="33" y="29"/>
                  <a:pt x="28" y="34"/>
                  <a:pt x="23" y="34"/>
                </a:cubicBezTo>
                <a:close/>
              </a:path>
            </a:pathLst>
          </a:custGeom>
          <a:solidFill>
            <a:schemeClr val="accent2"/>
          </a:solidFill>
          <a:ln>
            <a:noFill/>
          </a:ln>
          <a:extLst/>
        </p:spPr>
        <p:txBody>
          <a:bodyPr anchor="ctr"/>
          <a:lstStyle/>
          <a:p>
            <a:pPr algn="ctr"/>
            <a:endParaRPr/>
          </a:p>
        </p:txBody>
      </p:sp>
      <p:sp>
        <p:nvSpPr>
          <p:cNvPr id="29" name="ïšḷ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F2CB42D-BA22-450B-B001-5193E2861C6D}"/>
              </a:ext>
            </a:extLst>
          </p:cNvPr>
          <p:cNvSpPr/>
          <p:nvPr/>
        </p:nvSpPr>
        <p:spPr bwMode="auto">
          <a:xfrm rot="17100000">
            <a:off x="10438419" y="1000126"/>
            <a:ext cx="224182" cy="235604"/>
          </a:xfrm>
          <a:custGeom>
            <a:avLst/>
            <a:gdLst>
              <a:gd name="T0" fmla="*/ 41 w 96"/>
              <a:gd name="T1" fmla="*/ 6 h 101"/>
              <a:gd name="T2" fmla="*/ 42 w 96"/>
              <a:gd name="T3" fmla="*/ 2 h 101"/>
              <a:gd name="T4" fmla="*/ 36 w 96"/>
              <a:gd name="T5" fmla="*/ 0 h 101"/>
              <a:gd name="T6" fmla="*/ 35 w 96"/>
              <a:gd name="T7" fmla="*/ 7 h 101"/>
              <a:gd name="T8" fmla="*/ 0 w 96"/>
              <a:gd name="T9" fmla="*/ 54 h 101"/>
              <a:gd name="T10" fmla="*/ 96 w 96"/>
              <a:gd name="T11" fmla="*/ 54 h 101"/>
              <a:gd name="T12" fmla="*/ 33 w 96"/>
              <a:gd name="T13" fmla="*/ 4 h 101"/>
              <a:gd name="T14" fmla="*/ 38 w 96"/>
              <a:gd name="T15" fmla="*/ 1 h 101"/>
              <a:gd name="T16" fmla="*/ 40 w 96"/>
              <a:gd name="T17" fmla="*/ 5 h 101"/>
              <a:gd name="T18" fmla="*/ 35 w 96"/>
              <a:gd name="T19" fmla="*/ 6 h 101"/>
              <a:gd name="T20" fmla="*/ 73 w 96"/>
              <a:gd name="T21" fmla="*/ 79 h 101"/>
              <a:gd name="T22" fmla="*/ 54 w 96"/>
              <a:gd name="T23" fmla="*/ 81 h 101"/>
              <a:gd name="T24" fmla="*/ 48 w 96"/>
              <a:gd name="T25" fmla="*/ 90 h 101"/>
              <a:gd name="T26" fmla="*/ 13 w 96"/>
              <a:gd name="T27" fmla="*/ 64 h 101"/>
              <a:gd name="T28" fmla="*/ 12 w 96"/>
              <a:gd name="T29" fmla="*/ 58 h 101"/>
              <a:gd name="T30" fmla="*/ 22 w 96"/>
              <a:gd name="T31" fmla="*/ 28 h 101"/>
              <a:gd name="T32" fmla="*/ 42 w 96"/>
              <a:gd name="T33" fmla="*/ 26 h 101"/>
              <a:gd name="T34" fmla="*/ 48 w 96"/>
              <a:gd name="T35" fmla="*/ 17 h 101"/>
              <a:gd name="T36" fmla="*/ 83 w 96"/>
              <a:gd name="T37" fmla="*/ 43 h 101"/>
              <a:gd name="T38" fmla="*/ 84 w 96"/>
              <a:gd name="T39" fmla="*/ 49 h 101"/>
              <a:gd name="T40" fmla="*/ 73 w 96"/>
              <a:gd name="T41" fmla="*/ 79 h 101"/>
              <a:gd name="T42" fmla="*/ 53 w 96"/>
              <a:gd name="T43" fmla="*/ 44 h 101"/>
              <a:gd name="T44" fmla="*/ 43 w 96"/>
              <a:gd name="T45" fmla="*/ 32 h 101"/>
              <a:gd name="T46" fmla="*/ 40 w 96"/>
              <a:gd name="T47" fmla="*/ 46 h 101"/>
              <a:gd name="T48" fmla="*/ 38 w 96"/>
              <a:gd name="T49" fmla="*/ 49 h 101"/>
              <a:gd name="T50" fmla="*/ 26 w 96"/>
              <a:gd name="T51" fmla="*/ 58 h 101"/>
              <a:gd name="T52" fmla="*/ 38 w 96"/>
              <a:gd name="T53" fmla="*/ 59 h 101"/>
              <a:gd name="T54" fmla="*/ 43 w 96"/>
              <a:gd name="T55" fmla="*/ 63 h 101"/>
              <a:gd name="T56" fmla="*/ 53 w 96"/>
              <a:gd name="T57" fmla="*/ 75 h 101"/>
              <a:gd name="T58" fmla="*/ 56 w 96"/>
              <a:gd name="T59" fmla="*/ 61 h 101"/>
              <a:gd name="T60" fmla="*/ 58 w 96"/>
              <a:gd name="T61" fmla="*/ 58 h 101"/>
              <a:gd name="T62" fmla="*/ 70 w 96"/>
              <a:gd name="T63" fmla="*/ 49 h 101"/>
              <a:gd name="T64" fmla="*/ 58 w 96"/>
              <a:gd name="T65" fmla="*/ 48 h 101"/>
              <a:gd name="T66" fmla="*/ 48 w 96"/>
              <a:gd name="T67" fmla="*/ 44 h 101"/>
              <a:gd name="T68" fmla="*/ 48 w 96"/>
              <a:gd name="T69" fmla="*/ 44 h 101"/>
              <a:gd name="T70" fmla="*/ 48 w 96"/>
              <a:gd name="T71" fmla="*/ 44 h 101"/>
              <a:gd name="T72" fmla="*/ 49 w 96"/>
              <a:gd name="T73" fmla="*/ 44 h 101"/>
              <a:gd name="T74" fmla="*/ 52 w 96"/>
              <a:gd name="T75" fmla="*/ 45 h 101"/>
              <a:gd name="T76" fmla="*/ 39 w 96"/>
              <a:gd name="T77" fmla="*/ 57 h 101"/>
              <a:gd name="T78" fmla="*/ 46 w 96"/>
              <a:gd name="T79" fmla="*/ 44 h 101"/>
              <a:gd name="T80" fmla="*/ 53 w 96"/>
              <a:gd name="T81" fmla="*/ 62 h 101"/>
              <a:gd name="T82" fmla="*/ 50 w 96"/>
              <a:gd name="T83" fmla="*/ 63 h 101"/>
              <a:gd name="T84" fmla="*/ 47 w 96"/>
              <a:gd name="T85" fmla="*/ 63 h 101"/>
              <a:gd name="T86" fmla="*/ 47 w 96"/>
              <a:gd name="T87" fmla="*/ 63 h 101"/>
              <a:gd name="T88" fmla="*/ 51 w 96"/>
              <a:gd name="T89" fmla="*/ 57 h 101"/>
              <a:gd name="T90" fmla="*/ 57 w 96"/>
              <a:gd name="T91" fmla="*/ 5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1">
                <a:moveTo>
                  <a:pt x="48" y="6"/>
                </a:moveTo>
                <a:cubicBezTo>
                  <a:pt x="46" y="6"/>
                  <a:pt x="43" y="6"/>
                  <a:pt x="41" y="6"/>
                </a:cubicBezTo>
                <a:cubicBezTo>
                  <a:pt x="41" y="6"/>
                  <a:pt x="41" y="6"/>
                  <a:pt x="41" y="6"/>
                </a:cubicBezTo>
                <a:cubicBezTo>
                  <a:pt x="42" y="5"/>
                  <a:pt x="43" y="4"/>
                  <a:pt x="42" y="2"/>
                </a:cubicBezTo>
                <a:cubicBezTo>
                  <a:pt x="42" y="1"/>
                  <a:pt x="40" y="0"/>
                  <a:pt x="38" y="0"/>
                </a:cubicBezTo>
                <a:cubicBezTo>
                  <a:pt x="37" y="0"/>
                  <a:pt x="37" y="0"/>
                  <a:pt x="36" y="0"/>
                </a:cubicBezTo>
                <a:cubicBezTo>
                  <a:pt x="33" y="0"/>
                  <a:pt x="31" y="3"/>
                  <a:pt x="32" y="5"/>
                </a:cubicBezTo>
                <a:cubicBezTo>
                  <a:pt x="32" y="6"/>
                  <a:pt x="33" y="7"/>
                  <a:pt x="35" y="7"/>
                </a:cubicBezTo>
                <a:cubicBezTo>
                  <a:pt x="35" y="8"/>
                  <a:pt x="35" y="8"/>
                  <a:pt x="35" y="8"/>
                </a:cubicBezTo>
                <a:cubicBezTo>
                  <a:pt x="15" y="13"/>
                  <a:pt x="0" y="32"/>
                  <a:pt x="0" y="54"/>
                </a:cubicBezTo>
                <a:cubicBezTo>
                  <a:pt x="0" y="80"/>
                  <a:pt x="22" y="101"/>
                  <a:pt x="48" y="101"/>
                </a:cubicBezTo>
                <a:cubicBezTo>
                  <a:pt x="74" y="101"/>
                  <a:pt x="96" y="80"/>
                  <a:pt x="96" y="54"/>
                </a:cubicBezTo>
                <a:cubicBezTo>
                  <a:pt x="96" y="27"/>
                  <a:pt x="74" y="6"/>
                  <a:pt x="48" y="6"/>
                </a:cubicBezTo>
                <a:close/>
                <a:moveTo>
                  <a:pt x="33" y="4"/>
                </a:moveTo>
                <a:cubicBezTo>
                  <a:pt x="33" y="3"/>
                  <a:pt x="35" y="2"/>
                  <a:pt x="37" y="1"/>
                </a:cubicBezTo>
                <a:cubicBezTo>
                  <a:pt x="37" y="1"/>
                  <a:pt x="37" y="1"/>
                  <a:pt x="38" y="1"/>
                </a:cubicBezTo>
                <a:cubicBezTo>
                  <a:pt x="39" y="1"/>
                  <a:pt x="41" y="2"/>
                  <a:pt x="41" y="3"/>
                </a:cubicBezTo>
                <a:cubicBezTo>
                  <a:pt x="41" y="4"/>
                  <a:pt x="41" y="4"/>
                  <a:pt x="40" y="5"/>
                </a:cubicBezTo>
                <a:cubicBezTo>
                  <a:pt x="39" y="4"/>
                  <a:pt x="38" y="4"/>
                  <a:pt x="37" y="4"/>
                </a:cubicBezTo>
                <a:cubicBezTo>
                  <a:pt x="36" y="5"/>
                  <a:pt x="36" y="5"/>
                  <a:pt x="35" y="6"/>
                </a:cubicBezTo>
                <a:cubicBezTo>
                  <a:pt x="34" y="6"/>
                  <a:pt x="33" y="5"/>
                  <a:pt x="33" y="4"/>
                </a:cubicBezTo>
                <a:close/>
                <a:moveTo>
                  <a:pt x="73" y="79"/>
                </a:moveTo>
                <a:cubicBezTo>
                  <a:pt x="69" y="84"/>
                  <a:pt x="64" y="87"/>
                  <a:pt x="58" y="88"/>
                </a:cubicBezTo>
                <a:cubicBezTo>
                  <a:pt x="54" y="81"/>
                  <a:pt x="54" y="81"/>
                  <a:pt x="54" y="81"/>
                </a:cubicBezTo>
                <a:cubicBezTo>
                  <a:pt x="53" y="89"/>
                  <a:pt x="53" y="89"/>
                  <a:pt x="53" y="89"/>
                </a:cubicBezTo>
                <a:cubicBezTo>
                  <a:pt x="51" y="90"/>
                  <a:pt x="50" y="90"/>
                  <a:pt x="48" y="90"/>
                </a:cubicBezTo>
                <a:cubicBezTo>
                  <a:pt x="38" y="90"/>
                  <a:pt x="29" y="86"/>
                  <a:pt x="22" y="79"/>
                </a:cubicBezTo>
                <a:cubicBezTo>
                  <a:pt x="18" y="75"/>
                  <a:pt x="15" y="70"/>
                  <a:pt x="13" y="64"/>
                </a:cubicBezTo>
                <a:cubicBezTo>
                  <a:pt x="20" y="60"/>
                  <a:pt x="20" y="60"/>
                  <a:pt x="20" y="60"/>
                </a:cubicBezTo>
                <a:cubicBezTo>
                  <a:pt x="12" y="58"/>
                  <a:pt x="12" y="58"/>
                  <a:pt x="12" y="58"/>
                </a:cubicBezTo>
                <a:cubicBezTo>
                  <a:pt x="12" y="57"/>
                  <a:pt x="12" y="55"/>
                  <a:pt x="12" y="54"/>
                </a:cubicBezTo>
                <a:cubicBezTo>
                  <a:pt x="12" y="44"/>
                  <a:pt x="15" y="35"/>
                  <a:pt x="22" y="28"/>
                </a:cubicBezTo>
                <a:cubicBezTo>
                  <a:pt x="27" y="24"/>
                  <a:pt x="32" y="21"/>
                  <a:pt x="38" y="19"/>
                </a:cubicBezTo>
                <a:cubicBezTo>
                  <a:pt x="42" y="26"/>
                  <a:pt x="42" y="26"/>
                  <a:pt x="42" y="26"/>
                </a:cubicBezTo>
                <a:cubicBezTo>
                  <a:pt x="43" y="18"/>
                  <a:pt x="43" y="18"/>
                  <a:pt x="43" y="18"/>
                </a:cubicBezTo>
                <a:cubicBezTo>
                  <a:pt x="45" y="18"/>
                  <a:pt x="46" y="17"/>
                  <a:pt x="48" y="17"/>
                </a:cubicBezTo>
                <a:cubicBezTo>
                  <a:pt x="58" y="17"/>
                  <a:pt x="67" y="21"/>
                  <a:pt x="73" y="28"/>
                </a:cubicBezTo>
                <a:cubicBezTo>
                  <a:pt x="78" y="32"/>
                  <a:pt x="81" y="38"/>
                  <a:pt x="83" y="43"/>
                </a:cubicBezTo>
                <a:cubicBezTo>
                  <a:pt x="76" y="48"/>
                  <a:pt x="76" y="48"/>
                  <a:pt x="76" y="48"/>
                </a:cubicBezTo>
                <a:cubicBezTo>
                  <a:pt x="84" y="49"/>
                  <a:pt x="84" y="49"/>
                  <a:pt x="84" y="49"/>
                </a:cubicBezTo>
                <a:cubicBezTo>
                  <a:pt x="84" y="50"/>
                  <a:pt x="84" y="52"/>
                  <a:pt x="84" y="54"/>
                </a:cubicBezTo>
                <a:cubicBezTo>
                  <a:pt x="84" y="63"/>
                  <a:pt x="80" y="72"/>
                  <a:pt x="73" y="79"/>
                </a:cubicBezTo>
                <a:close/>
                <a:moveTo>
                  <a:pt x="73" y="29"/>
                </a:moveTo>
                <a:cubicBezTo>
                  <a:pt x="53" y="44"/>
                  <a:pt x="53" y="44"/>
                  <a:pt x="53" y="44"/>
                </a:cubicBezTo>
                <a:cubicBezTo>
                  <a:pt x="52" y="43"/>
                  <a:pt x="50" y="43"/>
                  <a:pt x="48" y="42"/>
                </a:cubicBezTo>
                <a:cubicBezTo>
                  <a:pt x="43" y="32"/>
                  <a:pt x="43" y="32"/>
                  <a:pt x="43" y="32"/>
                </a:cubicBezTo>
                <a:cubicBezTo>
                  <a:pt x="43" y="44"/>
                  <a:pt x="43" y="44"/>
                  <a:pt x="43" y="44"/>
                </a:cubicBezTo>
                <a:cubicBezTo>
                  <a:pt x="42" y="44"/>
                  <a:pt x="40" y="45"/>
                  <a:pt x="40" y="46"/>
                </a:cubicBezTo>
                <a:cubicBezTo>
                  <a:pt x="33" y="44"/>
                  <a:pt x="33" y="44"/>
                  <a:pt x="33" y="44"/>
                </a:cubicBezTo>
                <a:cubicBezTo>
                  <a:pt x="38" y="49"/>
                  <a:pt x="38" y="49"/>
                  <a:pt x="38" y="49"/>
                </a:cubicBezTo>
                <a:cubicBezTo>
                  <a:pt x="37" y="50"/>
                  <a:pt x="37" y="52"/>
                  <a:pt x="37" y="53"/>
                </a:cubicBezTo>
                <a:cubicBezTo>
                  <a:pt x="26" y="58"/>
                  <a:pt x="26" y="58"/>
                  <a:pt x="26" y="58"/>
                </a:cubicBezTo>
                <a:cubicBezTo>
                  <a:pt x="38" y="59"/>
                  <a:pt x="38" y="59"/>
                  <a:pt x="38" y="59"/>
                </a:cubicBezTo>
                <a:cubicBezTo>
                  <a:pt x="38" y="59"/>
                  <a:pt x="38" y="59"/>
                  <a:pt x="38" y="59"/>
                </a:cubicBezTo>
                <a:cubicBezTo>
                  <a:pt x="23" y="78"/>
                  <a:pt x="23" y="78"/>
                  <a:pt x="23" y="78"/>
                </a:cubicBezTo>
                <a:cubicBezTo>
                  <a:pt x="43" y="63"/>
                  <a:pt x="43" y="63"/>
                  <a:pt x="43" y="63"/>
                </a:cubicBezTo>
                <a:cubicBezTo>
                  <a:pt x="44" y="64"/>
                  <a:pt x="46" y="65"/>
                  <a:pt x="47" y="65"/>
                </a:cubicBezTo>
                <a:cubicBezTo>
                  <a:pt x="53" y="75"/>
                  <a:pt x="53" y="75"/>
                  <a:pt x="53" y="75"/>
                </a:cubicBezTo>
                <a:cubicBezTo>
                  <a:pt x="53" y="64"/>
                  <a:pt x="53" y="64"/>
                  <a:pt x="53" y="64"/>
                </a:cubicBezTo>
                <a:cubicBezTo>
                  <a:pt x="54" y="63"/>
                  <a:pt x="55" y="62"/>
                  <a:pt x="56" y="61"/>
                </a:cubicBezTo>
                <a:cubicBezTo>
                  <a:pt x="63" y="63"/>
                  <a:pt x="63" y="63"/>
                  <a:pt x="63" y="63"/>
                </a:cubicBezTo>
                <a:cubicBezTo>
                  <a:pt x="58" y="58"/>
                  <a:pt x="58" y="58"/>
                  <a:pt x="58" y="58"/>
                </a:cubicBezTo>
                <a:cubicBezTo>
                  <a:pt x="59" y="57"/>
                  <a:pt x="59" y="56"/>
                  <a:pt x="59" y="54"/>
                </a:cubicBezTo>
                <a:cubicBezTo>
                  <a:pt x="70" y="49"/>
                  <a:pt x="70" y="49"/>
                  <a:pt x="70" y="49"/>
                </a:cubicBezTo>
                <a:cubicBezTo>
                  <a:pt x="58" y="49"/>
                  <a:pt x="58" y="49"/>
                  <a:pt x="58" y="49"/>
                </a:cubicBezTo>
                <a:cubicBezTo>
                  <a:pt x="58" y="49"/>
                  <a:pt x="58" y="49"/>
                  <a:pt x="58" y="48"/>
                </a:cubicBezTo>
                <a:lnTo>
                  <a:pt x="73" y="29"/>
                </a:lnTo>
                <a:close/>
                <a:moveTo>
                  <a:pt x="48" y="44"/>
                </a:moveTo>
                <a:cubicBezTo>
                  <a:pt x="48" y="44"/>
                  <a:pt x="48" y="44"/>
                  <a:pt x="48" y="44"/>
                </a:cubicBezTo>
                <a:cubicBezTo>
                  <a:pt x="48" y="44"/>
                  <a:pt x="48" y="44"/>
                  <a:pt x="48" y="44"/>
                </a:cubicBezTo>
                <a:close/>
                <a:moveTo>
                  <a:pt x="46" y="44"/>
                </a:moveTo>
                <a:cubicBezTo>
                  <a:pt x="47" y="44"/>
                  <a:pt x="47" y="44"/>
                  <a:pt x="48" y="44"/>
                </a:cubicBezTo>
                <a:cubicBezTo>
                  <a:pt x="48" y="44"/>
                  <a:pt x="49" y="44"/>
                  <a:pt x="49" y="44"/>
                </a:cubicBezTo>
                <a:cubicBezTo>
                  <a:pt x="49" y="44"/>
                  <a:pt x="49" y="44"/>
                  <a:pt x="49" y="44"/>
                </a:cubicBezTo>
                <a:cubicBezTo>
                  <a:pt x="49" y="44"/>
                  <a:pt x="49" y="44"/>
                  <a:pt x="49" y="44"/>
                </a:cubicBezTo>
                <a:cubicBezTo>
                  <a:pt x="50" y="44"/>
                  <a:pt x="51" y="44"/>
                  <a:pt x="52" y="45"/>
                </a:cubicBezTo>
                <a:cubicBezTo>
                  <a:pt x="45" y="50"/>
                  <a:pt x="45" y="50"/>
                  <a:pt x="45" y="50"/>
                </a:cubicBezTo>
                <a:cubicBezTo>
                  <a:pt x="39" y="57"/>
                  <a:pt x="39" y="57"/>
                  <a:pt x="39" y="57"/>
                </a:cubicBezTo>
                <a:cubicBezTo>
                  <a:pt x="39" y="57"/>
                  <a:pt x="39" y="56"/>
                  <a:pt x="39" y="56"/>
                </a:cubicBezTo>
                <a:cubicBezTo>
                  <a:pt x="37" y="50"/>
                  <a:pt x="41" y="45"/>
                  <a:pt x="46" y="44"/>
                </a:cubicBezTo>
                <a:close/>
                <a:moveTo>
                  <a:pt x="53" y="62"/>
                </a:moveTo>
                <a:cubicBezTo>
                  <a:pt x="53" y="62"/>
                  <a:pt x="53" y="62"/>
                  <a:pt x="53" y="62"/>
                </a:cubicBezTo>
                <a:cubicBezTo>
                  <a:pt x="53" y="62"/>
                  <a:pt x="53" y="62"/>
                  <a:pt x="53" y="62"/>
                </a:cubicBezTo>
                <a:cubicBezTo>
                  <a:pt x="52" y="62"/>
                  <a:pt x="51" y="63"/>
                  <a:pt x="50" y="63"/>
                </a:cubicBezTo>
                <a:cubicBezTo>
                  <a:pt x="49" y="63"/>
                  <a:pt x="49" y="63"/>
                  <a:pt x="48" y="63"/>
                </a:cubicBezTo>
                <a:cubicBezTo>
                  <a:pt x="47" y="63"/>
                  <a:pt x="47" y="63"/>
                  <a:pt x="47" y="63"/>
                </a:cubicBezTo>
                <a:cubicBezTo>
                  <a:pt x="47" y="63"/>
                  <a:pt x="47" y="63"/>
                  <a:pt x="47" y="63"/>
                </a:cubicBezTo>
                <a:cubicBezTo>
                  <a:pt x="47" y="63"/>
                  <a:pt x="47" y="63"/>
                  <a:pt x="47" y="63"/>
                </a:cubicBezTo>
                <a:cubicBezTo>
                  <a:pt x="46" y="63"/>
                  <a:pt x="45" y="63"/>
                  <a:pt x="44" y="62"/>
                </a:cubicBezTo>
                <a:cubicBezTo>
                  <a:pt x="51" y="57"/>
                  <a:pt x="51" y="57"/>
                  <a:pt x="51" y="57"/>
                </a:cubicBezTo>
                <a:cubicBezTo>
                  <a:pt x="57" y="50"/>
                  <a:pt x="57" y="50"/>
                  <a:pt x="57" y="50"/>
                </a:cubicBezTo>
                <a:cubicBezTo>
                  <a:pt x="57" y="50"/>
                  <a:pt x="57" y="51"/>
                  <a:pt x="57" y="52"/>
                </a:cubicBezTo>
                <a:cubicBezTo>
                  <a:pt x="58" y="56"/>
                  <a:pt x="56" y="60"/>
                  <a:pt x="53" y="62"/>
                </a:cubicBezTo>
                <a:close/>
              </a:path>
            </a:pathLst>
          </a:custGeom>
          <a:solidFill>
            <a:schemeClr val="accent2"/>
          </a:solidFill>
          <a:ln>
            <a:noFill/>
          </a:ln>
          <a:extLst/>
        </p:spPr>
        <p:txBody>
          <a:bodyPr anchor="ctr"/>
          <a:lstStyle/>
          <a:p>
            <a:pPr algn="ctr"/>
            <a:endParaRPr/>
          </a:p>
        </p:txBody>
      </p:sp>
      <p:sp>
        <p:nvSpPr>
          <p:cNvPr id="30" name="îṡļ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C636BDC-9603-43D4-BA09-DA8669E0A6F7}"/>
              </a:ext>
            </a:extLst>
          </p:cNvPr>
          <p:cNvSpPr/>
          <p:nvPr/>
        </p:nvSpPr>
        <p:spPr bwMode="auto">
          <a:xfrm rot="17100000">
            <a:off x="10067462" y="1254898"/>
            <a:ext cx="269875" cy="238460"/>
          </a:xfrm>
          <a:custGeom>
            <a:avLst/>
            <a:gdLst>
              <a:gd name="T0" fmla="*/ 124 w 189"/>
              <a:gd name="T1" fmla="*/ 23 h 167"/>
              <a:gd name="T2" fmla="*/ 65 w 189"/>
              <a:gd name="T3" fmla="*/ 0 h 167"/>
              <a:gd name="T4" fmla="*/ 0 w 189"/>
              <a:gd name="T5" fmla="*/ 23 h 167"/>
              <a:gd name="T6" fmla="*/ 0 w 189"/>
              <a:gd name="T7" fmla="*/ 167 h 167"/>
              <a:gd name="T8" fmla="*/ 65 w 189"/>
              <a:gd name="T9" fmla="*/ 142 h 167"/>
              <a:gd name="T10" fmla="*/ 124 w 189"/>
              <a:gd name="T11" fmla="*/ 167 h 167"/>
              <a:gd name="T12" fmla="*/ 189 w 189"/>
              <a:gd name="T13" fmla="*/ 142 h 167"/>
              <a:gd name="T14" fmla="*/ 189 w 189"/>
              <a:gd name="T15" fmla="*/ 0 h 167"/>
              <a:gd name="T16" fmla="*/ 124 w 189"/>
              <a:gd name="T17" fmla="*/ 23 h 167"/>
              <a:gd name="T18" fmla="*/ 70 w 189"/>
              <a:gd name="T19" fmla="*/ 15 h 167"/>
              <a:gd name="T20" fmla="*/ 119 w 189"/>
              <a:gd name="T21" fmla="*/ 35 h 167"/>
              <a:gd name="T22" fmla="*/ 119 w 189"/>
              <a:gd name="T23" fmla="*/ 152 h 167"/>
              <a:gd name="T24" fmla="*/ 70 w 189"/>
              <a:gd name="T25" fmla="*/ 133 h 167"/>
              <a:gd name="T26" fmla="*/ 70 w 189"/>
              <a:gd name="T27" fmla="*/ 15 h 167"/>
              <a:gd name="T28" fmla="*/ 11 w 189"/>
              <a:gd name="T29" fmla="*/ 31 h 167"/>
              <a:gd name="T30" fmla="*/ 58 w 189"/>
              <a:gd name="T31" fmla="*/ 15 h 167"/>
              <a:gd name="T32" fmla="*/ 58 w 189"/>
              <a:gd name="T33" fmla="*/ 133 h 167"/>
              <a:gd name="T34" fmla="*/ 11 w 189"/>
              <a:gd name="T35" fmla="*/ 151 h 167"/>
              <a:gd name="T36" fmla="*/ 11 w 189"/>
              <a:gd name="T37" fmla="*/ 31 h 167"/>
              <a:gd name="T38" fmla="*/ 178 w 189"/>
              <a:gd name="T39" fmla="*/ 134 h 167"/>
              <a:gd name="T40" fmla="*/ 130 w 189"/>
              <a:gd name="T41" fmla="*/ 152 h 167"/>
              <a:gd name="T42" fmla="*/ 130 w 189"/>
              <a:gd name="T43" fmla="*/ 35 h 167"/>
              <a:gd name="T44" fmla="*/ 178 w 189"/>
              <a:gd name="T45" fmla="*/ 17 h 167"/>
              <a:gd name="T46" fmla="*/ 178 w 189"/>
              <a:gd name="T47" fmla="*/ 13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9" h="167">
                <a:moveTo>
                  <a:pt x="124" y="23"/>
                </a:moveTo>
                <a:lnTo>
                  <a:pt x="65" y="0"/>
                </a:lnTo>
                <a:lnTo>
                  <a:pt x="0" y="23"/>
                </a:lnTo>
                <a:lnTo>
                  <a:pt x="0" y="167"/>
                </a:lnTo>
                <a:lnTo>
                  <a:pt x="65" y="142"/>
                </a:lnTo>
                <a:lnTo>
                  <a:pt x="124" y="167"/>
                </a:lnTo>
                <a:lnTo>
                  <a:pt x="189" y="142"/>
                </a:lnTo>
                <a:lnTo>
                  <a:pt x="189" y="0"/>
                </a:lnTo>
                <a:lnTo>
                  <a:pt x="124" y="23"/>
                </a:lnTo>
                <a:close/>
                <a:moveTo>
                  <a:pt x="70" y="15"/>
                </a:moveTo>
                <a:lnTo>
                  <a:pt x="119" y="35"/>
                </a:lnTo>
                <a:lnTo>
                  <a:pt x="119" y="152"/>
                </a:lnTo>
                <a:lnTo>
                  <a:pt x="70" y="133"/>
                </a:lnTo>
                <a:lnTo>
                  <a:pt x="70" y="15"/>
                </a:lnTo>
                <a:close/>
                <a:moveTo>
                  <a:pt x="11" y="31"/>
                </a:moveTo>
                <a:lnTo>
                  <a:pt x="58" y="15"/>
                </a:lnTo>
                <a:lnTo>
                  <a:pt x="58" y="133"/>
                </a:lnTo>
                <a:lnTo>
                  <a:pt x="11" y="151"/>
                </a:lnTo>
                <a:lnTo>
                  <a:pt x="11" y="31"/>
                </a:lnTo>
                <a:close/>
                <a:moveTo>
                  <a:pt x="178" y="134"/>
                </a:moveTo>
                <a:lnTo>
                  <a:pt x="130" y="152"/>
                </a:lnTo>
                <a:lnTo>
                  <a:pt x="130" y="35"/>
                </a:lnTo>
                <a:lnTo>
                  <a:pt x="178" y="17"/>
                </a:lnTo>
                <a:lnTo>
                  <a:pt x="178" y="134"/>
                </a:lnTo>
                <a:close/>
              </a:path>
            </a:pathLst>
          </a:custGeom>
          <a:solidFill>
            <a:schemeClr val="accent2"/>
          </a:solidFill>
          <a:ln>
            <a:noFill/>
          </a:ln>
          <a:extLst/>
        </p:spPr>
        <p:txBody>
          <a:bodyPr anchor="ctr"/>
          <a:lstStyle/>
          <a:p>
            <a:pPr algn="ctr"/>
            <a:endParaRPr/>
          </a:p>
        </p:txBody>
      </p:sp>
      <p:sp>
        <p:nvSpPr>
          <p:cNvPr id="31" name="í$ľ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2526E00-4D79-43F7-B512-388F8BA4C566}"/>
              </a:ext>
            </a:extLst>
          </p:cNvPr>
          <p:cNvSpPr/>
          <p:nvPr/>
        </p:nvSpPr>
        <p:spPr bwMode="auto">
          <a:xfrm rot="21028807">
            <a:off x="9584908" y="1896337"/>
            <a:ext cx="168493" cy="168493"/>
          </a:xfrm>
          <a:custGeom>
            <a:avLst/>
            <a:gdLst>
              <a:gd name="T0" fmla="*/ 13 w 72"/>
              <a:gd name="T1" fmla="*/ 36 h 72"/>
              <a:gd name="T2" fmla="*/ 13 w 72"/>
              <a:gd name="T3" fmla="*/ 33 h 72"/>
              <a:gd name="T4" fmla="*/ 1 w 72"/>
              <a:gd name="T5" fmla="*/ 29 h 72"/>
              <a:gd name="T6" fmla="*/ 0 w 72"/>
              <a:gd name="T7" fmla="*/ 36 h 72"/>
              <a:gd name="T8" fmla="*/ 11 w 72"/>
              <a:gd name="T9" fmla="*/ 62 h 72"/>
              <a:gd name="T10" fmla="*/ 19 w 72"/>
              <a:gd name="T11" fmla="*/ 51 h 72"/>
              <a:gd name="T12" fmla="*/ 13 w 72"/>
              <a:gd name="T13" fmla="*/ 36 h 72"/>
              <a:gd name="T14" fmla="*/ 58 w 72"/>
              <a:gd name="T15" fmla="*/ 36 h 72"/>
              <a:gd name="T16" fmla="*/ 52 w 72"/>
              <a:gd name="T17" fmla="*/ 51 h 72"/>
              <a:gd name="T18" fmla="*/ 60 w 72"/>
              <a:gd name="T19" fmla="*/ 62 h 72"/>
              <a:gd name="T20" fmla="*/ 72 w 72"/>
              <a:gd name="T21" fmla="*/ 36 h 72"/>
              <a:gd name="T22" fmla="*/ 71 w 72"/>
              <a:gd name="T23" fmla="*/ 29 h 72"/>
              <a:gd name="T24" fmla="*/ 58 w 72"/>
              <a:gd name="T25" fmla="*/ 33 h 72"/>
              <a:gd name="T26" fmla="*/ 58 w 72"/>
              <a:gd name="T27" fmla="*/ 36 h 72"/>
              <a:gd name="T28" fmla="*/ 40 w 72"/>
              <a:gd name="T29" fmla="*/ 14 h 72"/>
              <a:gd name="T30" fmla="*/ 55 w 72"/>
              <a:gd name="T31" fmla="*/ 25 h 72"/>
              <a:gd name="T32" fmla="*/ 68 w 72"/>
              <a:gd name="T33" fmla="*/ 21 h 72"/>
              <a:gd name="T34" fmla="*/ 40 w 72"/>
              <a:gd name="T35" fmla="*/ 0 h 72"/>
              <a:gd name="T36" fmla="*/ 40 w 72"/>
              <a:gd name="T37" fmla="*/ 14 h 72"/>
              <a:gd name="T38" fmla="*/ 16 w 72"/>
              <a:gd name="T39" fmla="*/ 25 h 72"/>
              <a:gd name="T40" fmla="*/ 31 w 72"/>
              <a:gd name="T41" fmla="*/ 14 h 72"/>
              <a:gd name="T42" fmla="*/ 31 w 72"/>
              <a:gd name="T43" fmla="*/ 0 h 72"/>
              <a:gd name="T44" fmla="*/ 3 w 72"/>
              <a:gd name="T45" fmla="*/ 21 h 72"/>
              <a:gd name="T46" fmla="*/ 16 w 72"/>
              <a:gd name="T47" fmla="*/ 25 h 72"/>
              <a:gd name="T48" fmla="*/ 45 w 72"/>
              <a:gd name="T49" fmla="*/ 56 h 72"/>
              <a:gd name="T50" fmla="*/ 36 w 72"/>
              <a:gd name="T51" fmla="*/ 58 h 72"/>
              <a:gd name="T52" fmla="*/ 26 w 72"/>
              <a:gd name="T53" fmla="*/ 56 h 72"/>
              <a:gd name="T54" fmla="*/ 18 w 72"/>
              <a:gd name="T55" fmla="*/ 67 h 72"/>
              <a:gd name="T56" fmla="*/ 36 w 72"/>
              <a:gd name="T57" fmla="*/ 72 h 72"/>
              <a:gd name="T58" fmla="*/ 53 w 72"/>
              <a:gd name="T59" fmla="*/ 67 h 72"/>
              <a:gd name="T60" fmla="*/ 45 w 72"/>
              <a:gd name="T61"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2">
                <a:moveTo>
                  <a:pt x="13" y="36"/>
                </a:moveTo>
                <a:cubicBezTo>
                  <a:pt x="13" y="35"/>
                  <a:pt x="13" y="34"/>
                  <a:pt x="13" y="33"/>
                </a:cubicBezTo>
                <a:cubicBezTo>
                  <a:pt x="1" y="29"/>
                  <a:pt x="1" y="29"/>
                  <a:pt x="1" y="29"/>
                </a:cubicBezTo>
                <a:cubicBezTo>
                  <a:pt x="0" y="31"/>
                  <a:pt x="0" y="34"/>
                  <a:pt x="0" y="36"/>
                </a:cubicBezTo>
                <a:cubicBezTo>
                  <a:pt x="0" y="46"/>
                  <a:pt x="4" y="56"/>
                  <a:pt x="11" y="62"/>
                </a:cubicBezTo>
                <a:cubicBezTo>
                  <a:pt x="19" y="51"/>
                  <a:pt x="19" y="51"/>
                  <a:pt x="19" y="51"/>
                </a:cubicBezTo>
                <a:cubicBezTo>
                  <a:pt x="16" y="47"/>
                  <a:pt x="13" y="42"/>
                  <a:pt x="13" y="36"/>
                </a:cubicBezTo>
                <a:close/>
                <a:moveTo>
                  <a:pt x="58" y="36"/>
                </a:moveTo>
                <a:cubicBezTo>
                  <a:pt x="58" y="42"/>
                  <a:pt x="56" y="47"/>
                  <a:pt x="52" y="51"/>
                </a:cubicBezTo>
                <a:cubicBezTo>
                  <a:pt x="60" y="62"/>
                  <a:pt x="60" y="62"/>
                  <a:pt x="60" y="62"/>
                </a:cubicBezTo>
                <a:cubicBezTo>
                  <a:pt x="67" y="56"/>
                  <a:pt x="72" y="46"/>
                  <a:pt x="72" y="36"/>
                </a:cubicBezTo>
                <a:cubicBezTo>
                  <a:pt x="72" y="34"/>
                  <a:pt x="71" y="31"/>
                  <a:pt x="71" y="29"/>
                </a:cubicBezTo>
                <a:cubicBezTo>
                  <a:pt x="58" y="33"/>
                  <a:pt x="58" y="33"/>
                  <a:pt x="58" y="33"/>
                </a:cubicBezTo>
                <a:cubicBezTo>
                  <a:pt x="58" y="34"/>
                  <a:pt x="58" y="35"/>
                  <a:pt x="58" y="36"/>
                </a:cubicBezTo>
                <a:close/>
                <a:moveTo>
                  <a:pt x="40" y="14"/>
                </a:moveTo>
                <a:cubicBezTo>
                  <a:pt x="47" y="15"/>
                  <a:pt x="52" y="19"/>
                  <a:pt x="55" y="25"/>
                </a:cubicBezTo>
                <a:cubicBezTo>
                  <a:pt x="68" y="21"/>
                  <a:pt x="68" y="21"/>
                  <a:pt x="68" y="21"/>
                </a:cubicBezTo>
                <a:cubicBezTo>
                  <a:pt x="63" y="10"/>
                  <a:pt x="53" y="2"/>
                  <a:pt x="40" y="0"/>
                </a:cubicBezTo>
                <a:lnTo>
                  <a:pt x="40" y="14"/>
                </a:lnTo>
                <a:close/>
                <a:moveTo>
                  <a:pt x="16" y="25"/>
                </a:moveTo>
                <a:cubicBezTo>
                  <a:pt x="19" y="19"/>
                  <a:pt x="25" y="15"/>
                  <a:pt x="31" y="14"/>
                </a:cubicBezTo>
                <a:cubicBezTo>
                  <a:pt x="31" y="0"/>
                  <a:pt x="31" y="0"/>
                  <a:pt x="31" y="0"/>
                </a:cubicBezTo>
                <a:cubicBezTo>
                  <a:pt x="19" y="2"/>
                  <a:pt x="8" y="10"/>
                  <a:pt x="3" y="21"/>
                </a:cubicBezTo>
                <a:lnTo>
                  <a:pt x="16" y="25"/>
                </a:lnTo>
                <a:close/>
                <a:moveTo>
                  <a:pt x="45" y="56"/>
                </a:moveTo>
                <a:cubicBezTo>
                  <a:pt x="42" y="58"/>
                  <a:pt x="39" y="58"/>
                  <a:pt x="36" y="58"/>
                </a:cubicBezTo>
                <a:cubicBezTo>
                  <a:pt x="32" y="58"/>
                  <a:pt x="29" y="58"/>
                  <a:pt x="26" y="56"/>
                </a:cubicBezTo>
                <a:cubicBezTo>
                  <a:pt x="18" y="67"/>
                  <a:pt x="18" y="67"/>
                  <a:pt x="18" y="67"/>
                </a:cubicBezTo>
                <a:cubicBezTo>
                  <a:pt x="24" y="70"/>
                  <a:pt x="30" y="72"/>
                  <a:pt x="36" y="72"/>
                </a:cubicBezTo>
                <a:cubicBezTo>
                  <a:pt x="42" y="72"/>
                  <a:pt x="48" y="70"/>
                  <a:pt x="53" y="67"/>
                </a:cubicBezTo>
                <a:lnTo>
                  <a:pt x="45" y="56"/>
                </a:lnTo>
                <a:close/>
              </a:path>
            </a:pathLst>
          </a:custGeom>
          <a:solidFill>
            <a:schemeClr val="accent2"/>
          </a:solidFill>
          <a:ln>
            <a:noFill/>
          </a:ln>
          <a:extLst/>
        </p:spPr>
        <p:txBody>
          <a:bodyPr anchor="ctr"/>
          <a:lstStyle/>
          <a:p>
            <a:pPr algn="ctr"/>
            <a:endParaRPr/>
          </a:p>
        </p:txBody>
      </p:sp>
      <p:sp>
        <p:nvSpPr>
          <p:cNvPr id="32" name="îSl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998733D-C367-41D4-A557-BEB4C59D7DC4}"/>
              </a:ext>
            </a:extLst>
          </p:cNvPr>
          <p:cNvSpPr/>
          <p:nvPr/>
        </p:nvSpPr>
        <p:spPr bwMode="auto">
          <a:xfrm rot="2813527">
            <a:off x="10359501" y="2297769"/>
            <a:ext cx="78535" cy="151358"/>
          </a:xfrm>
          <a:custGeom>
            <a:avLst/>
            <a:gdLst>
              <a:gd name="T0" fmla="*/ 23 w 34"/>
              <a:gd name="T1" fmla="*/ 64 h 65"/>
              <a:gd name="T2" fmla="*/ 23 w 34"/>
              <a:gd name="T3" fmla="*/ 64 h 65"/>
              <a:gd name="T4" fmla="*/ 33 w 34"/>
              <a:gd name="T5" fmla="*/ 50 h 65"/>
              <a:gd name="T6" fmla="*/ 30 w 34"/>
              <a:gd name="T7" fmla="*/ 34 h 65"/>
              <a:gd name="T8" fmla="*/ 15 w 34"/>
              <a:gd name="T9" fmla="*/ 24 h 65"/>
              <a:gd name="T10" fmla="*/ 15 w 34"/>
              <a:gd name="T11" fmla="*/ 24 h 65"/>
              <a:gd name="T12" fmla="*/ 14 w 34"/>
              <a:gd name="T13" fmla="*/ 25 h 65"/>
              <a:gd name="T14" fmla="*/ 15 w 34"/>
              <a:gd name="T15" fmla="*/ 30 h 65"/>
              <a:gd name="T16" fmla="*/ 16 w 34"/>
              <a:gd name="T17" fmla="*/ 30 h 65"/>
              <a:gd name="T18" fmla="*/ 17 w 34"/>
              <a:gd name="T19" fmla="*/ 30 h 65"/>
              <a:gd name="T20" fmla="*/ 24 w 34"/>
              <a:gd name="T21" fmla="*/ 35 h 65"/>
              <a:gd name="T22" fmla="*/ 27 w 34"/>
              <a:gd name="T23" fmla="*/ 51 h 65"/>
              <a:gd name="T24" fmla="*/ 22 w 34"/>
              <a:gd name="T25" fmla="*/ 59 h 65"/>
              <a:gd name="T26" fmla="*/ 22 w 34"/>
              <a:gd name="T27" fmla="*/ 59 h 65"/>
              <a:gd name="T28" fmla="*/ 14 w 34"/>
              <a:gd name="T29" fmla="*/ 53 h 65"/>
              <a:gd name="T30" fmla="*/ 13 w 34"/>
              <a:gd name="T31" fmla="*/ 46 h 65"/>
              <a:gd name="T32" fmla="*/ 6 w 34"/>
              <a:gd name="T33" fmla="*/ 44 h 65"/>
              <a:gd name="T34" fmla="*/ 8 w 34"/>
              <a:gd name="T35" fmla="*/ 54 h 65"/>
              <a:gd name="T36" fmla="*/ 23 w 34"/>
              <a:gd name="T37" fmla="*/ 64 h 65"/>
              <a:gd name="T38" fmla="*/ 19 w 34"/>
              <a:gd name="T39" fmla="*/ 42 h 65"/>
              <a:gd name="T40" fmla="*/ 20 w 34"/>
              <a:gd name="T41" fmla="*/ 41 h 65"/>
              <a:gd name="T42" fmla="*/ 19 w 34"/>
              <a:gd name="T43" fmla="*/ 35 h 65"/>
              <a:gd name="T44" fmla="*/ 18 w 34"/>
              <a:gd name="T45" fmla="*/ 36 h 65"/>
              <a:gd name="T46" fmla="*/ 17 w 34"/>
              <a:gd name="T47" fmla="*/ 36 h 65"/>
              <a:gd name="T48" fmla="*/ 10 w 34"/>
              <a:gd name="T49" fmla="*/ 31 h 65"/>
              <a:gd name="T50" fmla="*/ 7 w 34"/>
              <a:gd name="T51" fmla="*/ 15 h 65"/>
              <a:gd name="T52" fmla="*/ 12 w 34"/>
              <a:gd name="T53" fmla="*/ 7 h 65"/>
              <a:gd name="T54" fmla="*/ 12 w 34"/>
              <a:gd name="T55" fmla="*/ 7 h 65"/>
              <a:gd name="T56" fmla="*/ 20 w 34"/>
              <a:gd name="T57" fmla="*/ 13 h 65"/>
              <a:gd name="T58" fmla="*/ 21 w 34"/>
              <a:gd name="T59" fmla="*/ 20 h 65"/>
              <a:gd name="T60" fmla="*/ 28 w 34"/>
              <a:gd name="T61" fmla="*/ 22 h 65"/>
              <a:gd name="T62" fmla="*/ 26 w 34"/>
              <a:gd name="T63" fmla="*/ 12 h 65"/>
              <a:gd name="T64" fmla="*/ 11 w 34"/>
              <a:gd name="T65" fmla="*/ 2 h 65"/>
              <a:gd name="T66" fmla="*/ 11 w 34"/>
              <a:gd name="T67" fmla="*/ 2 h 65"/>
              <a:gd name="T68" fmla="*/ 1 w 34"/>
              <a:gd name="T69" fmla="*/ 16 h 65"/>
              <a:gd name="T70" fmla="*/ 4 w 34"/>
              <a:gd name="T71" fmla="*/ 32 h 65"/>
              <a:gd name="T72" fmla="*/ 19 w 34"/>
              <a:gd name="T73"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65">
                <a:moveTo>
                  <a:pt x="23" y="64"/>
                </a:moveTo>
                <a:cubicBezTo>
                  <a:pt x="23" y="64"/>
                  <a:pt x="23" y="64"/>
                  <a:pt x="23" y="64"/>
                </a:cubicBezTo>
                <a:cubicBezTo>
                  <a:pt x="30" y="63"/>
                  <a:pt x="34" y="56"/>
                  <a:pt x="33" y="50"/>
                </a:cubicBezTo>
                <a:cubicBezTo>
                  <a:pt x="30" y="34"/>
                  <a:pt x="30" y="34"/>
                  <a:pt x="30" y="34"/>
                </a:cubicBezTo>
                <a:cubicBezTo>
                  <a:pt x="29" y="27"/>
                  <a:pt x="22" y="23"/>
                  <a:pt x="15" y="24"/>
                </a:cubicBezTo>
                <a:cubicBezTo>
                  <a:pt x="15" y="24"/>
                  <a:pt x="15" y="24"/>
                  <a:pt x="15" y="24"/>
                </a:cubicBezTo>
                <a:cubicBezTo>
                  <a:pt x="15" y="25"/>
                  <a:pt x="14" y="25"/>
                  <a:pt x="14" y="25"/>
                </a:cubicBezTo>
                <a:cubicBezTo>
                  <a:pt x="15" y="30"/>
                  <a:pt x="15" y="30"/>
                  <a:pt x="15" y="30"/>
                </a:cubicBezTo>
                <a:cubicBezTo>
                  <a:pt x="15" y="30"/>
                  <a:pt x="16" y="30"/>
                  <a:pt x="16" y="30"/>
                </a:cubicBezTo>
                <a:cubicBezTo>
                  <a:pt x="17" y="30"/>
                  <a:pt x="17" y="30"/>
                  <a:pt x="17" y="30"/>
                </a:cubicBezTo>
                <a:cubicBezTo>
                  <a:pt x="20" y="29"/>
                  <a:pt x="24" y="32"/>
                  <a:pt x="24" y="35"/>
                </a:cubicBezTo>
                <a:cubicBezTo>
                  <a:pt x="27" y="51"/>
                  <a:pt x="27" y="51"/>
                  <a:pt x="27" y="51"/>
                </a:cubicBezTo>
                <a:cubicBezTo>
                  <a:pt x="28" y="54"/>
                  <a:pt x="26" y="58"/>
                  <a:pt x="22" y="59"/>
                </a:cubicBezTo>
                <a:cubicBezTo>
                  <a:pt x="22" y="59"/>
                  <a:pt x="22" y="59"/>
                  <a:pt x="22" y="59"/>
                </a:cubicBezTo>
                <a:cubicBezTo>
                  <a:pt x="18" y="59"/>
                  <a:pt x="15" y="57"/>
                  <a:pt x="14" y="53"/>
                </a:cubicBezTo>
                <a:cubicBezTo>
                  <a:pt x="13" y="46"/>
                  <a:pt x="13" y="46"/>
                  <a:pt x="13" y="46"/>
                </a:cubicBezTo>
                <a:cubicBezTo>
                  <a:pt x="10" y="46"/>
                  <a:pt x="8" y="45"/>
                  <a:pt x="6" y="44"/>
                </a:cubicBezTo>
                <a:cubicBezTo>
                  <a:pt x="8" y="54"/>
                  <a:pt x="8" y="54"/>
                  <a:pt x="8" y="54"/>
                </a:cubicBezTo>
                <a:cubicBezTo>
                  <a:pt x="10" y="61"/>
                  <a:pt x="16" y="65"/>
                  <a:pt x="23" y="64"/>
                </a:cubicBezTo>
                <a:close/>
                <a:moveTo>
                  <a:pt x="19" y="42"/>
                </a:moveTo>
                <a:cubicBezTo>
                  <a:pt x="19" y="41"/>
                  <a:pt x="20" y="41"/>
                  <a:pt x="20" y="41"/>
                </a:cubicBezTo>
                <a:cubicBezTo>
                  <a:pt x="19" y="35"/>
                  <a:pt x="19" y="35"/>
                  <a:pt x="19" y="35"/>
                </a:cubicBezTo>
                <a:cubicBezTo>
                  <a:pt x="19" y="36"/>
                  <a:pt x="18" y="36"/>
                  <a:pt x="18" y="36"/>
                </a:cubicBezTo>
                <a:cubicBezTo>
                  <a:pt x="17" y="36"/>
                  <a:pt x="17" y="36"/>
                  <a:pt x="17" y="36"/>
                </a:cubicBezTo>
                <a:cubicBezTo>
                  <a:pt x="14" y="37"/>
                  <a:pt x="10" y="34"/>
                  <a:pt x="10" y="31"/>
                </a:cubicBezTo>
                <a:cubicBezTo>
                  <a:pt x="7" y="15"/>
                  <a:pt x="7" y="15"/>
                  <a:pt x="7" y="15"/>
                </a:cubicBezTo>
                <a:cubicBezTo>
                  <a:pt x="6" y="12"/>
                  <a:pt x="8" y="8"/>
                  <a:pt x="12" y="7"/>
                </a:cubicBezTo>
                <a:cubicBezTo>
                  <a:pt x="12" y="7"/>
                  <a:pt x="12" y="7"/>
                  <a:pt x="12" y="7"/>
                </a:cubicBezTo>
                <a:cubicBezTo>
                  <a:pt x="16" y="7"/>
                  <a:pt x="19" y="9"/>
                  <a:pt x="20" y="13"/>
                </a:cubicBezTo>
                <a:cubicBezTo>
                  <a:pt x="21" y="20"/>
                  <a:pt x="21" y="20"/>
                  <a:pt x="21" y="20"/>
                </a:cubicBezTo>
                <a:cubicBezTo>
                  <a:pt x="24" y="20"/>
                  <a:pt x="26" y="21"/>
                  <a:pt x="28" y="22"/>
                </a:cubicBezTo>
                <a:cubicBezTo>
                  <a:pt x="26" y="12"/>
                  <a:pt x="26" y="12"/>
                  <a:pt x="26" y="12"/>
                </a:cubicBezTo>
                <a:cubicBezTo>
                  <a:pt x="24" y="5"/>
                  <a:pt x="18" y="0"/>
                  <a:pt x="11" y="2"/>
                </a:cubicBezTo>
                <a:cubicBezTo>
                  <a:pt x="11" y="2"/>
                  <a:pt x="11" y="2"/>
                  <a:pt x="11" y="2"/>
                </a:cubicBezTo>
                <a:cubicBezTo>
                  <a:pt x="4" y="3"/>
                  <a:pt x="0" y="10"/>
                  <a:pt x="1" y="16"/>
                </a:cubicBezTo>
                <a:cubicBezTo>
                  <a:pt x="4" y="32"/>
                  <a:pt x="4" y="32"/>
                  <a:pt x="4" y="32"/>
                </a:cubicBezTo>
                <a:cubicBezTo>
                  <a:pt x="5" y="38"/>
                  <a:pt x="12" y="43"/>
                  <a:pt x="19" y="42"/>
                </a:cubicBezTo>
                <a:close/>
              </a:path>
            </a:pathLst>
          </a:custGeom>
          <a:solidFill>
            <a:schemeClr val="accent2"/>
          </a:solidFill>
          <a:ln>
            <a:noFill/>
          </a:ln>
          <a:extLst/>
        </p:spPr>
        <p:txBody>
          <a:bodyPr anchor="ctr"/>
          <a:lstStyle/>
          <a:p>
            <a:pPr algn="ctr"/>
            <a:endParaRPr/>
          </a:p>
        </p:txBody>
      </p:sp>
      <p:sp>
        <p:nvSpPr>
          <p:cNvPr id="33" name="iṡḷï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AE82C17-EA04-41D8-AF8A-C372B549B8C3}"/>
              </a:ext>
            </a:extLst>
          </p:cNvPr>
          <p:cNvSpPr/>
          <p:nvPr/>
        </p:nvSpPr>
        <p:spPr bwMode="auto">
          <a:xfrm rot="17100000">
            <a:off x="9953159" y="1482451"/>
            <a:ext cx="157069" cy="157070"/>
          </a:xfrm>
          <a:custGeom>
            <a:avLst/>
            <a:gdLst>
              <a:gd name="T0" fmla="*/ 62 w 67"/>
              <a:gd name="T1" fmla="*/ 17 h 67"/>
              <a:gd name="T2" fmla="*/ 67 w 67"/>
              <a:gd name="T3" fmla="*/ 13 h 67"/>
              <a:gd name="T4" fmla="*/ 67 w 67"/>
              <a:gd name="T5" fmla="*/ 5 h 67"/>
              <a:gd name="T6" fmla="*/ 58 w 67"/>
              <a:gd name="T7" fmla="*/ 5 h 67"/>
              <a:gd name="T8" fmla="*/ 58 w 67"/>
              <a:gd name="T9" fmla="*/ 0 h 67"/>
              <a:gd name="T10" fmla="*/ 4 w 67"/>
              <a:gd name="T11" fmla="*/ 0 h 67"/>
              <a:gd name="T12" fmla="*/ 0 w 67"/>
              <a:gd name="T13" fmla="*/ 5 h 67"/>
              <a:gd name="T14" fmla="*/ 0 w 67"/>
              <a:gd name="T15" fmla="*/ 63 h 67"/>
              <a:gd name="T16" fmla="*/ 4 w 67"/>
              <a:gd name="T17" fmla="*/ 67 h 67"/>
              <a:gd name="T18" fmla="*/ 58 w 67"/>
              <a:gd name="T19" fmla="*/ 67 h 67"/>
              <a:gd name="T20" fmla="*/ 58 w 67"/>
              <a:gd name="T21" fmla="*/ 50 h 67"/>
              <a:gd name="T22" fmla="*/ 62 w 67"/>
              <a:gd name="T23" fmla="*/ 50 h 67"/>
              <a:gd name="T24" fmla="*/ 67 w 67"/>
              <a:gd name="T25" fmla="*/ 46 h 67"/>
              <a:gd name="T26" fmla="*/ 67 w 67"/>
              <a:gd name="T27" fmla="*/ 38 h 67"/>
              <a:gd name="T28" fmla="*/ 58 w 67"/>
              <a:gd name="T29" fmla="*/ 38 h 67"/>
              <a:gd name="T30" fmla="*/ 58 w 67"/>
              <a:gd name="T31" fmla="*/ 34 h 67"/>
              <a:gd name="T32" fmla="*/ 62 w 67"/>
              <a:gd name="T33" fmla="*/ 34 h 67"/>
              <a:gd name="T34" fmla="*/ 67 w 67"/>
              <a:gd name="T35" fmla="*/ 30 h 67"/>
              <a:gd name="T36" fmla="*/ 67 w 67"/>
              <a:gd name="T37" fmla="*/ 21 h 67"/>
              <a:gd name="T38" fmla="*/ 58 w 67"/>
              <a:gd name="T39" fmla="*/ 21 h 67"/>
              <a:gd name="T40" fmla="*/ 58 w 67"/>
              <a:gd name="T41" fmla="*/ 17 h 67"/>
              <a:gd name="T42" fmla="*/ 62 w 67"/>
              <a:gd name="T43" fmla="*/ 17 h 67"/>
              <a:gd name="T44" fmla="*/ 37 w 67"/>
              <a:gd name="T45" fmla="*/ 17 h 67"/>
              <a:gd name="T46" fmla="*/ 46 w 67"/>
              <a:gd name="T47" fmla="*/ 25 h 67"/>
              <a:gd name="T48" fmla="*/ 37 w 67"/>
              <a:gd name="T49" fmla="*/ 34 h 67"/>
              <a:gd name="T50" fmla="*/ 29 w 67"/>
              <a:gd name="T51" fmla="*/ 25 h 67"/>
              <a:gd name="T52" fmla="*/ 37 w 67"/>
              <a:gd name="T53" fmla="*/ 17 h 67"/>
              <a:gd name="T54" fmla="*/ 16 w 67"/>
              <a:gd name="T55" fmla="*/ 63 h 67"/>
              <a:gd name="T56" fmla="*/ 12 w 67"/>
              <a:gd name="T57" fmla="*/ 63 h 67"/>
              <a:gd name="T58" fmla="*/ 12 w 67"/>
              <a:gd name="T59" fmla="*/ 5 h 67"/>
              <a:gd name="T60" fmla="*/ 16 w 67"/>
              <a:gd name="T61" fmla="*/ 5 h 67"/>
              <a:gd name="T62" fmla="*/ 16 w 67"/>
              <a:gd name="T63" fmla="*/ 63 h 67"/>
              <a:gd name="T64" fmla="*/ 50 w 67"/>
              <a:gd name="T65" fmla="*/ 50 h 67"/>
              <a:gd name="T66" fmla="*/ 25 w 67"/>
              <a:gd name="T67" fmla="*/ 50 h 67"/>
              <a:gd name="T68" fmla="*/ 25 w 67"/>
              <a:gd name="T69" fmla="*/ 46 h 67"/>
              <a:gd name="T70" fmla="*/ 33 w 67"/>
              <a:gd name="T71" fmla="*/ 38 h 67"/>
              <a:gd name="T72" fmla="*/ 33 w 67"/>
              <a:gd name="T73" fmla="*/ 38 h 67"/>
              <a:gd name="T74" fmla="*/ 41 w 67"/>
              <a:gd name="T75" fmla="*/ 38 h 67"/>
              <a:gd name="T76" fmla="*/ 50 w 67"/>
              <a:gd name="T77" fmla="*/ 46 h 67"/>
              <a:gd name="T78" fmla="*/ 50 w 67"/>
              <a:gd name="T79"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 h="67">
                <a:moveTo>
                  <a:pt x="62" y="17"/>
                </a:moveTo>
                <a:cubicBezTo>
                  <a:pt x="65" y="17"/>
                  <a:pt x="67" y="15"/>
                  <a:pt x="67" y="13"/>
                </a:cubicBezTo>
                <a:cubicBezTo>
                  <a:pt x="67" y="5"/>
                  <a:pt x="67" y="5"/>
                  <a:pt x="67" y="5"/>
                </a:cubicBezTo>
                <a:cubicBezTo>
                  <a:pt x="58" y="5"/>
                  <a:pt x="58" y="5"/>
                  <a:pt x="58" y="5"/>
                </a:cubicBezTo>
                <a:cubicBezTo>
                  <a:pt x="58" y="0"/>
                  <a:pt x="58" y="0"/>
                  <a:pt x="58" y="0"/>
                </a:cubicBezTo>
                <a:cubicBezTo>
                  <a:pt x="4" y="0"/>
                  <a:pt x="4" y="0"/>
                  <a:pt x="4" y="0"/>
                </a:cubicBezTo>
                <a:cubicBezTo>
                  <a:pt x="2" y="0"/>
                  <a:pt x="0" y="2"/>
                  <a:pt x="0" y="5"/>
                </a:cubicBezTo>
                <a:cubicBezTo>
                  <a:pt x="0" y="63"/>
                  <a:pt x="0" y="63"/>
                  <a:pt x="0" y="63"/>
                </a:cubicBezTo>
                <a:cubicBezTo>
                  <a:pt x="0" y="65"/>
                  <a:pt x="2" y="67"/>
                  <a:pt x="4" y="67"/>
                </a:cubicBezTo>
                <a:cubicBezTo>
                  <a:pt x="58" y="67"/>
                  <a:pt x="58" y="67"/>
                  <a:pt x="58" y="67"/>
                </a:cubicBezTo>
                <a:cubicBezTo>
                  <a:pt x="58" y="50"/>
                  <a:pt x="58" y="50"/>
                  <a:pt x="58" y="50"/>
                </a:cubicBezTo>
                <a:cubicBezTo>
                  <a:pt x="62" y="50"/>
                  <a:pt x="62" y="50"/>
                  <a:pt x="62" y="50"/>
                </a:cubicBezTo>
                <a:cubicBezTo>
                  <a:pt x="65" y="50"/>
                  <a:pt x="67" y="49"/>
                  <a:pt x="67" y="46"/>
                </a:cubicBezTo>
                <a:cubicBezTo>
                  <a:pt x="67" y="38"/>
                  <a:pt x="67" y="38"/>
                  <a:pt x="67" y="38"/>
                </a:cubicBezTo>
                <a:cubicBezTo>
                  <a:pt x="58" y="38"/>
                  <a:pt x="58" y="38"/>
                  <a:pt x="58" y="38"/>
                </a:cubicBezTo>
                <a:cubicBezTo>
                  <a:pt x="58" y="34"/>
                  <a:pt x="58" y="34"/>
                  <a:pt x="58" y="34"/>
                </a:cubicBezTo>
                <a:cubicBezTo>
                  <a:pt x="62" y="34"/>
                  <a:pt x="62" y="34"/>
                  <a:pt x="62" y="34"/>
                </a:cubicBezTo>
                <a:cubicBezTo>
                  <a:pt x="65" y="34"/>
                  <a:pt x="67" y="32"/>
                  <a:pt x="67" y="30"/>
                </a:cubicBezTo>
                <a:cubicBezTo>
                  <a:pt x="67" y="21"/>
                  <a:pt x="67" y="21"/>
                  <a:pt x="67" y="21"/>
                </a:cubicBezTo>
                <a:cubicBezTo>
                  <a:pt x="58" y="21"/>
                  <a:pt x="58" y="21"/>
                  <a:pt x="58" y="21"/>
                </a:cubicBezTo>
                <a:cubicBezTo>
                  <a:pt x="58" y="17"/>
                  <a:pt x="58" y="17"/>
                  <a:pt x="58" y="17"/>
                </a:cubicBezTo>
                <a:lnTo>
                  <a:pt x="62" y="17"/>
                </a:lnTo>
                <a:close/>
                <a:moveTo>
                  <a:pt x="37" y="17"/>
                </a:moveTo>
                <a:cubicBezTo>
                  <a:pt x="42" y="17"/>
                  <a:pt x="46" y="21"/>
                  <a:pt x="46" y="25"/>
                </a:cubicBezTo>
                <a:cubicBezTo>
                  <a:pt x="46" y="30"/>
                  <a:pt x="42" y="34"/>
                  <a:pt x="37" y="34"/>
                </a:cubicBezTo>
                <a:cubicBezTo>
                  <a:pt x="33" y="34"/>
                  <a:pt x="29" y="30"/>
                  <a:pt x="29" y="25"/>
                </a:cubicBezTo>
                <a:cubicBezTo>
                  <a:pt x="29" y="21"/>
                  <a:pt x="33" y="17"/>
                  <a:pt x="37" y="17"/>
                </a:cubicBezTo>
                <a:close/>
                <a:moveTo>
                  <a:pt x="16" y="63"/>
                </a:moveTo>
                <a:cubicBezTo>
                  <a:pt x="12" y="63"/>
                  <a:pt x="12" y="63"/>
                  <a:pt x="12" y="63"/>
                </a:cubicBezTo>
                <a:cubicBezTo>
                  <a:pt x="12" y="5"/>
                  <a:pt x="12" y="5"/>
                  <a:pt x="12" y="5"/>
                </a:cubicBezTo>
                <a:cubicBezTo>
                  <a:pt x="16" y="5"/>
                  <a:pt x="16" y="5"/>
                  <a:pt x="16" y="5"/>
                </a:cubicBezTo>
                <a:lnTo>
                  <a:pt x="16" y="63"/>
                </a:lnTo>
                <a:close/>
                <a:moveTo>
                  <a:pt x="50" y="50"/>
                </a:moveTo>
                <a:cubicBezTo>
                  <a:pt x="25" y="50"/>
                  <a:pt x="25" y="50"/>
                  <a:pt x="25" y="50"/>
                </a:cubicBezTo>
                <a:cubicBezTo>
                  <a:pt x="25" y="46"/>
                  <a:pt x="25" y="46"/>
                  <a:pt x="25" y="46"/>
                </a:cubicBezTo>
                <a:cubicBezTo>
                  <a:pt x="25" y="42"/>
                  <a:pt x="28" y="38"/>
                  <a:pt x="33" y="38"/>
                </a:cubicBezTo>
                <a:cubicBezTo>
                  <a:pt x="33" y="38"/>
                  <a:pt x="33" y="38"/>
                  <a:pt x="33" y="38"/>
                </a:cubicBezTo>
                <a:cubicBezTo>
                  <a:pt x="41" y="38"/>
                  <a:pt x="41" y="38"/>
                  <a:pt x="41" y="38"/>
                </a:cubicBezTo>
                <a:cubicBezTo>
                  <a:pt x="46" y="38"/>
                  <a:pt x="50" y="42"/>
                  <a:pt x="50" y="46"/>
                </a:cubicBezTo>
                <a:lnTo>
                  <a:pt x="50" y="50"/>
                </a:lnTo>
                <a:close/>
              </a:path>
            </a:pathLst>
          </a:custGeom>
          <a:solidFill>
            <a:schemeClr val="accent2"/>
          </a:solidFill>
          <a:ln>
            <a:noFill/>
          </a:ln>
          <a:extLst/>
        </p:spPr>
        <p:txBody>
          <a:bodyPr anchor="ctr"/>
          <a:lstStyle/>
          <a:p>
            <a:pPr algn="ctr"/>
            <a:endParaRPr/>
          </a:p>
        </p:txBody>
      </p:sp>
      <p:sp>
        <p:nvSpPr>
          <p:cNvPr id="34" name="iṡḻ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4F11245-EEE5-4247-83A3-84512B10F792}"/>
              </a:ext>
            </a:extLst>
          </p:cNvPr>
          <p:cNvSpPr/>
          <p:nvPr/>
        </p:nvSpPr>
        <p:spPr bwMode="auto">
          <a:xfrm rot="17100000">
            <a:off x="9733766" y="1187275"/>
            <a:ext cx="238460" cy="202763"/>
          </a:xfrm>
          <a:custGeom>
            <a:avLst/>
            <a:gdLst>
              <a:gd name="T0" fmla="*/ 76 w 102"/>
              <a:gd name="T1" fmla="*/ 1 h 87"/>
              <a:gd name="T2" fmla="*/ 7 w 102"/>
              <a:gd name="T3" fmla="*/ 22 h 87"/>
              <a:gd name="T4" fmla="*/ 1 w 102"/>
              <a:gd name="T5" fmla="*/ 32 h 87"/>
              <a:gd name="T6" fmla="*/ 15 w 102"/>
              <a:gd name="T7" fmla="*/ 80 h 87"/>
              <a:gd name="T8" fmla="*/ 26 w 102"/>
              <a:gd name="T9" fmla="*/ 86 h 87"/>
              <a:gd name="T10" fmla="*/ 95 w 102"/>
              <a:gd name="T11" fmla="*/ 65 h 87"/>
              <a:gd name="T12" fmla="*/ 101 w 102"/>
              <a:gd name="T13" fmla="*/ 55 h 87"/>
              <a:gd name="T14" fmla="*/ 87 w 102"/>
              <a:gd name="T15" fmla="*/ 7 h 87"/>
              <a:gd name="T16" fmla="*/ 76 w 102"/>
              <a:gd name="T17" fmla="*/ 1 h 87"/>
              <a:gd name="T18" fmla="*/ 8 w 102"/>
              <a:gd name="T19" fmla="*/ 27 h 87"/>
              <a:gd name="T20" fmla="*/ 78 w 102"/>
              <a:gd name="T21" fmla="*/ 7 h 87"/>
              <a:gd name="T22" fmla="*/ 81 w 102"/>
              <a:gd name="T23" fmla="*/ 8 h 87"/>
              <a:gd name="T24" fmla="*/ 84 w 102"/>
              <a:gd name="T25" fmla="*/ 17 h 87"/>
              <a:gd name="T26" fmla="*/ 9 w 102"/>
              <a:gd name="T27" fmla="*/ 38 h 87"/>
              <a:gd name="T28" fmla="*/ 7 w 102"/>
              <a:gd name="T29" fmla="*/ 30 h 87"/>
              <a:gd name="T30" fmla="*/ 8 w 102"/>
              <a:gd name="T31" fmla="*/ 27 h 87"/>
              <a:gd name="T32" fmla="*/ 94 w 102"/>
              <a:gd name="T33" fmla="*/ 60 h 87"/>
              <a:gd name="T34" fmla="*/ 24 w 102"/>
              <a:gd name="T35" fmla="*/ 80 h 87"/>
              <a:gd name="T36" fmla="*/ 21 w 102"/>
              <a:gd name="T37" fmla="*/ 78 h 87"/>
              <a:gd name="T38" fmla="*/ 14 w 102"/>
              <a:gd name="T39" fmla="*/ 54 h 87"/>
              <a:gd name="T40" fmla="*/ 88 w 102"/>
              <a:gd name="T41" fmla="*/ 33 h 87"/>
              <a:gd name="T42" fmla="*/ 95 w 102"/>
              <a:gd name="T43" fmla="*/ 57 h 87"/>
              <a:gd name="T44" fmla="*/ 94 w 102"/>
              <a:gd name="T45" fmla="*/ 60 h 87"/>
              <a:gd name="T46" fmla="*/ 22 w 102"/>
              <a:gd name="T47" fmla="*/ 64 h 87"/>
              <a:gd name="T48" fmla="*/ 27 w 102"/>
              <a:gd name="T49" fmla="*/ 62 h 87"/>
              <a:gd name="T50" fmla="*/ 31 w 102"/>
              <a:gd name="T51" fmla="*/ 73 h 87"/>
              <a:gd name="T52" fmla="*/ 25 w 102"/>
              <a:gd name="T53" fmla="*/ 74 h 87"/>
              <a:gd name="T54" fmla="*/ 22 w 102"/>
              <a:gd name="T55" fmla="*/ 64 h 87"/>
              <a:gd name="T56" fmla="*/ 33 w 102"/>
              <a:gd name="T57" fmla="*/ 60 h 87"/>
              <a:gd name="T58" fmla="*/ 38 w 102"/>
              <a:gd name="T59" fmla="*/ 59 h 87"/>
              <a:gd name="T60" fmla="*/ 41 w 102"/>
              <a:gd name="T61" fmla="*/ 70 h 87"/>
              <a:gd name="T62" fmla="*/ 36 w 102"/>
              <a:gd name="T63" fmla="*/ 71 h 87"/>
              <a:gd name="T64" fmla="*/ 33 w 102"/>
              <a:gd name="T65" fmla="*/ 60 h 87"/>
              <a:gd name="T66" fmla="*/ 43 w 102"/>
              <a:gd name="T67" fmla="*/ 57 h 87"/>
              <a:gd name="T68" fmla="*/ 49 w 102"/>
              <a:gd name="T69" fmla="*/ 56 h 87"/>
              <a:gd name="T70" fmla="*/ 52 w 102"/>
              <a:gd name="T71" fmla="*/ 66 h 87"/>
              <a:gd name="T72" fmla="*/ 47 w 102"/>
              <a:gd name="T73" fmla="*/ 68 h 87"/>
              <a:gd name="T74" fmla="*/ 43 w 102"/>
              <a:gd name="T7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87">
                <a:moveTo>
                  <a:pt x="76" y="1"/>
                </a:moveTo>
                <a:cubicBezTo>
                  <a:pt x="7" y="22"/>
                  <a:pt x="7" y="22"/>
                  <a:pt x="7" y="22"/>
                </a:cubicBezTo>
                <a:cubicBezTo>
                  <a:pt x="2" y="23"/>
                  <a:pt x="0" y="28"/>
                  <a:pt x="1" y="32"/>
                </a:cubicBezTo>
                <a:cubicBezTo>
                  <a:pt x="15" y="80"/>
                  <a:pt x="15" y="80"/>
                  <a:pt x="15" y="80"/>
                </a:cubicBezTo>
                <a:cubicBezTo>
                  <a:pt x="17" y="84"/>
                  <a:pt x="21" y="87"/>
                  <a:pt x="26" y="86"/>
                </a:cubicBezTo>
                <a:cubicBezTo>
                  <a:pt x="95" y="65"/>
                  <a:pt x="95" y="65"/>
                  <a:pt x="95" y="65"/>
                </a:cubicBezTo>
                <a:cubicBezTo>
                  <a:pt x="100" y="64"/>
                  <a:pt x="102" y="59"/>
                  <a:pt x="101" y="55"/>
                </a:cubicBezTo>
                <a:cubicBezTo>
                  <a:pt x="87" y="7"/>
                  <a:pt x="87" y="7"/>
                  <a:pt x="87" y="7"/>
                </a:cubicBezTo>
                <a:cubicBezTo>
                  <a:pt x="85" y="3"/>
                  <a:pt x="81" y="0"/>
                  <a:pt x="76" y="1"/>
                </a:cubicBezTo>
                <a:close/>
                <a:moveTo>
                  <a:pt x="8" y="27"/>
                </a:moveTo>
                <a:cubicBezTo>
                  <a:pt x="78" y="7"/>
                  <a:pt x="78" y="7"/>
                  <a:pt x="78" y="7"/>
                </a:cubicBezTo>
                <a:cubicBezTo>
                  <a:pt x="79" y="6"/>
                  <a:pt x="81" y="7"/>
                  <a:pt x="81" y="8"/>
                </a:cubicBezTo>
                <a:cubicBezTo>
                  <a:pt x="84" y="17"/>
                  <a:pt x="84" y="17"/>
                  <a:pt x="84" y="17"/>
                </a:cubicBezTo>
                <a:cubicBezTo>
                  <a:pt x="9" y="38"/>
                  <a:pt x="9" y="38"/>
                  <a:pt x="9" y="38"/>
                </a:cubicBezTo>
                <a:cubicBezTo>
                  <a:pt x="7" y="30"/>
                  <a:pt x="7" y="30"/>
                  <a:pt x="7" y="30"/>
                </a:cubicBezTo>
                <a:cubicBezTo>
                  <a:pt x="6" y="29"/>
                  <a:pt x="7" y="27"/>
                  <a:pt x="8" y="27"/>
                </a:cubicBezTo>
                <a:close/>
                <a:moveTo>
                  <a:pt x="94" y="60"/>
                </a:moveTo>
                <a:cubicBezTo>
                  <a:pt x="24" y="80"/>
                  <a:pt x="24" y="80"/>
                  <a:pt x="24" y="80"/>
                </a:cubicBezTo>
                <a:cubicBezTo>
                  <a:pt x="23" y="81"/>
                  <a:pt x="21" y="80"/>
                  <a:pt x="21" y="78"/>
                </a:cubicBezTo>
                <a:cubicBezTo>
                  <a:pt x="14" y="54"/>
                  <a:pt x="14" y="54"/>
                  <a:pt x="14" y="54"/>
                </a:cubicBezTo>
                <a:cubicBezTo>
                  <a:pt x="88" y="33"/>
                  <a:pt x="88" y="33"/>
                  <a:pt x="88" y="33"/>
                </a:cubicBezTo>
                <a:cubicBezTo>
                  <a:pt x="95" y="57"/>
                  <a:pt x="95" y="57"/>
                  <a:pt x="95" y="57"/>
                </a:cubicBezTo>
                <a:cubicBezTo>
                  <a:pt x="96" y="58"/>
                  <a:pt x="95" y="60"/>
                  <a:pt x="94" y="60"/>
                </a:cubicBezTo>
                <a:close/>
                <a:moveTo>
                  <a:pt x="22" y="64"/>
                </a:moveTo>
                <a:cubicBezTo>
                  <a:pt x="27" y="62"/>
                  <a:pt x="27" y="62"/>
                  <a:pt x="27" y="62"/>
                </a:cubicBezTo>
                <a:cubicBezTo>
                  <a:pt x="31" y="73"/>
                  <a:pt x="31" y="73"/>
                  <a:pt x="31" y="73"/>
                </a:cubicBezTo>
                <a:cubicBezTo>
                  <a:pt x="25" y="74"/>
                  <a:pt x="25" y="74"/>
                  <a:pt x="25" y="74"/>
                </a:cubicBezTo>
                <a:lnTo>
                  <a:pt x="22" y="64"/>
                </a:lnTo>
                <a:close/>
                <a:moveTo>
                  <a:pt x="33" y="60"/>
                </a:moveTo>
                <a:cubicBezTo>
                  <a:pt x="38" y="59"/>
                  <a:pt x="38" y="59"/>
                  <a:pt x="38" y="59"/>
                </a:cubicBezTo>
                <a:cubicBezTo>
                  <a:pt x="41" y="70"/>
                  <a:pt x="41" y="70"/>
                  <a:pt x="41" y="70"/>
                </a:cubicBezTo>
                <a:cubicBezTo>
                  <a:pt x="36" y="71"/>
                  <a:pt x="36" y="71"/>
                  <a:pt x="36" y="71"/>
                </a:cubicBezTo>
                <a:lnTo>
                  <a:pt x="33" y="60"/>
                </a:lnTo>
                <a:close/>
                <a:moveTo>
                  <a:pt x="43" y="57"/>
                </a:moveTo>
                <a:cubicBezTo>
                  <a:pt x="49" y="56"/>
                  <a:pt x="49" y="56"/>
                  <a:pt x="49" y="56"/>
                </a:cubicBezTo>
                <a:cubicBezTo>
                  <a:pt x="52" y="66"/>
                  <a:pt x="52" y="66"/>
                  <a:pt x="52" y="66"/>
                </a:cubicBezTo>
                <a:cubicBezTo>
                  <a:pt x="47" y="68"/>
                  <a:pt x="47" y="68"/>
                  <a:pt x="47" y="68"/>
                </a:cubicBezTo>
                <a:lnTo>
                  <a:pt x="43" y="57"/>
                </a:lnTo>
                <a:close/>
              </a:path>
            </a:pathLst>
          </a:custGeom>
          <a:solidFill>
            <a:schemeClr val="accent2"/>
          </a:solidFill>
          <a:ln>
            <a:noFill/>
          </a:ln>
          <a:extLst/>
        </p:spPr>
        <p:txBody>
          <a:bodyPr anchor="ctr"/>
          <a:lstStyle/>
          <a:p>
            <a:pPr algn="ctr"/>
            <a:endParaRPr/>
          </a:p>
        </p:txBody>
      </p:sp>
      <p:sp>
        <p:nvSpPr>
          <p:cNvPr id="35" name="íṡḻ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D20A374-0071-4AC2-AB38-E819B4EA4E07}"/>
              </a:ext>
            </a:extLst>
          </p:cNvPr>
          <p:cNvSpPr/>
          <p:nvPr/>
        </p:nvSpPr>
        <p:spPr bwMode="auto">
          <a:xfrm rot="17100000">
            <a:off x="9946217" y="1197438"/>
            <a:ext cx="161354" cy="139934"/>
          </a:xfrm>
          <a:custGeom>
            <a:avLst/>
            <a:gdLst>
              <a:gd name="T0" fmla="*/ 56 w 69"/>
              <a:gd name="T1" fmla="*/ 0 h 60"/>
              <a:gd name="T2" fmla="*/ 13 w 69"/>
              <a:gd name="T3" fmla="*/ 0 h 60"/>
              <a:gd name="T4" fmla="*/ 0 w 69"/>
              <a:gd name="T5" fmla="*/ 13 h 60"/>
              <a:gd name="T6" fmla="*/ 0 w 69"/>
              <a:gd name="T7" fmla="*/ 58 h 60"/>
              <a:gd name="T8" fmla="*/ 2 w 69"/>
              <a:gd name="T9" fmla="*/ 60 h 60"/>
              <a:gd name="T10" fmla="*/ 66 w 69"/>
              <a:gd name="T11" fmla="*/ 60 h 60"/>
              <a:gd name="T12" fmla="*/ 69 w 69"/>
              <a:gd name="T13" fmla="*/ 58 h 60"/>
              <a:gd name="T14" fmla="*/ 69 w 69"/>
              <a:gd name="T15" fmla="*/ 13 h 60"/>
              <a:gd name="T16" fmla="*/ 56 w 69"/>
              <a:gd name="T17" fmla="*/ 0 h 60"/>
              <a:gd name="T18" fmla="*/ 34 w 69"/>
              <a:gd name="T19" fmla="*/ 51 h 60"/>
              <a:gd name="T20" fmla="*/ 13 w 69"/>
              <a:gd name="T21" fmla="*/ 34 h 60"/>
              <a:gd name="T22" fmla="*/ 26 w 69"/>
              <a:gd name="T23" fmla="*/ 34 h 60"/>
              <a:gd name="T24" fmla="*/ 26 w 69"/>
              <a:gd name="T25" fmla="*/ 21 h 60"/>
              <a:gd name="T26" fmla="*/ 43 w 69"/>
              <a:gd name="T27" fmla="*/ 21 h 60"/>
              <a:gd name="T28" fmla="*/ 43 w 69"/>
              <a:gd name="T29" fmla="*/ 34 h 60"/>
              <a:gd name="T30" fmla="*/ 56 w 69"/>
              <a:gd name="T31" fmla="*/ 34 h 60"/>
              <a:gd name="T32" fmla="*/ 34 w 69"/>
              <a:gd name="T33" fmla="*/ 51 h 60"/>
              <a:gd name="T34" fmla="*/ 10 w 69"/>
              <a:gd name="T35" fmla="*/ 9 h 60"/>
              <a:gd name="T36" fmla="*/ 15 w 69"/>
              <a:gd name="T37" fmla="*/ 4 h 60"/>
              <a:gd name="T38" fmla="*/ 54 w 69"/>
              <a:gd name="T39" fmla="*/ 4 h 60"/>
              <a:gd name="T40" fmla="*/ 58 w 69"/>
              <a:gd name="T41" fmla="*/ 9 h 60"/>
              <a:gd name="T42" fmla="*/ 10 w 69"/>
              <a:gd name="T43"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60">
                <a:moveTo>
                  <a:pt x="56" y="0"/>
                </a:moveTo>
                <a:cubicBezTo>
                  <a:pt x="13" y="0"/>
                  <a:pt x="13" y="0"/>
                  <a:pt x="13" y="0"/>
                </a:cubicBezTo>
                <a:cubicBezTo>
                  <a:pt x="0" y="13"/>
                  <a:pt x="0" y="13"/>
                  <a:pt x="0" y="13"/>
                </a:cubicBezTo>
                <a:cubicBezTo>
                  <a:pt x="0" y="58"/>
                  <a:pt x="0" y="58"/>
                  <a:pt x="0" y="58"/>
                </a:cubicBezTo>
                <a:cubicBezTo>
                  <a:pt x="0" y="59"/>
                  <a:pt x="1" y="60"/>
                  <a:pt x="2" y="60"/>
                </a:cubicBezTo>
                <a:cubicBezTo>
                  <a:pt x="66" y="60"/>
                  <a:pt x="66" y="60"/>
                  <a:pt x="66" y="60"/>
                </a:cubicBezTo>
                <a:cubicBezTo>
                  <a:pt x="68" y="60"/>
                  <a:pt x="69" y="59"/>
                  <a:pt x="69" y="58"/>
                </a:cubicBezTo>
                <a:cubicBezTo>
                  <a:pt x="69" y="13"/>
                  <a:pt x="69" y="13"/>
                  <a:pt x="69" y="13"/>
                </a:cubicBezTo>
                <a:lnTo>
                  <a:pt x="56" y="0"/>
                </a:lnTo>
                <a:close/>
                <a:moveTo>
                  <a:pt x="34" y="51"/>
                </a:moveTo>
                <a:cubicBezTo>
                  <a:pt x="13" y="34"/>
                  <a:pt x="13" y="34"/>
                  <a:pt x="13" y="34"/>
                </a:cubicBezTo>
                <a:cubicBezTo>
                  <a:pt x="26" y="34"/>
                  <a:pt x="26" y="34"/>
                  <a:pt x="26" y="34"/>
                </a:cubicBezTo>
                <a:cubicBezTo>
                  <a:pt x="26" y="21"/>
                  <a:pt x="26" y="21"/>
                  <a:pt x="26" y="21"/>
                </a:cubicBezTo>
                <a:cubicBezTo>
                  <a:pt x="43" y="21"/>
                  <a:pt x="43" y="21"/>
                  <a:pt x="43" y="21"/>
                </a:cubicBezTo>
                <a:cubicBezTo>
                  <a:pt x="43" y="34"/>
                  <a:pt x="43" y="34"/>
                  <a:pt x="43" y="34"/>
                </a:cubicBezTo>
                <a:cubicBezTo>
                  <a:pt x="56" y="34"/>
                  <a:pt x="56" y="34"/>
                  <a:pt x="56" y="34"/>
                </a:cubicBezTo>
                <a:lnTo>
                  <a:pt x="34" y="51"/>
                </a:lnTo>
                <a:close/>
                <a:moveTo>
                  <a:pt x="10" y="9"/>
                </a:moveTo>
                <a:cubicBezTo>
                  <a:pt x="15" y="4"/>
                  <a:pt x="15" y="4"/>
                  <a:pt x="15" y="4"/>
                </a:cubicBezTo>
                <a:cubicBezTo>
                  <a:pt x="54" y="4"/>
                  <a:pt x="54" y="4"/>
                  <a:pt x="54" y="4"/>
                </a:cubicBezTo>
                <a:cubicBezTo>
                  <a:pt x="58" y="9"/>
                  <a:pt x="58" y="9"/>
                  <a:pt x="58" y="9"/>
                </a:cubicBezTo>
                <a:lnTo>
                  <a:pt x="10" y="9"/>
                </a:lnTo>
                <a:close/>
              </a:path>
            </a:pathLst>
          </a:custGeom>
          <a:solidFill>
            <a:schemeClr val="accent2"/>
          </a:solidFill>
          <a:ln>
            <a:noFill/>
          </a:ln>
          <a:extLst/>
        </p:spPr>
        <p:txBody>
          <a:bodyPr anchor="ctr"/>
          <a:lstStyle/>
          <a:p>
            <a:pPr algn="ctr"/>
            <a:endParaRPr/>
          </a:p>
        </p:txBody>
      </p:sp>
      <p:sp>
        <p:nvSpPr>
          <p:cNvPr id="36" name="ïṩľ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E12B202-D705-4177-AF15-495B0C1CF65E}"/>
              </a:ext>
            </a:extLst>
          </p:cNvPr>
          <p:cNvSpPr/>
          <p:nvPr/>
        </p:nvSpPr>
        <p:spPr bwMode="auto">
          <a:xfrm rot="21028807">
            <a:off x="10072209" y="1678444"/>
            <a:ext cx="109949" cy="111377"/>
          </a:xfrm>
          <a:custGeom>
            <a:avLst/>
            <a:gdLst>
              <a:gd name="T0" fmla="*/ 24 w 47"/>
              <a:gd name="T1" fmla="*/ 0 h 48"/>
              <a:gd name="T2" fmla="*/ 0 w 47"/>
              <a:gd name="T3" fmla="*/ 24 h 48"/>
              <a:gd name="T4" fmla="*/ 24 w 47"/>
              <a:gd name="T5" fmla="*/ 48 h 48"/>
              <a:gd name="T6" fmla="*/ 47 w 47"/>
              <a:gd name="T7" fmla="*/ 24 h 48"/>
              <a:gd name="T8" fmla="*/ 24 w 47"/>
              <a:gd name="T9" fmla="*/ 0 h 48"/>
              <a:gd name="T10" fmla="*/ 6 w 47"/>
              <a:gd name="T11" fmla="*/ 24 h 48"/>
              <a:gd name="T12" fmla="*/ 24 w 47"/>
              <a:gd name="T13" fmla="*/ 6 h 48"/>
              <a:gd name="T14" fmla="*/ 24 w 47"/>
              <a:gd name="T15" fmla="*/ 42 h 48"/>
              <a:gd name="T16" fmla="*/ 6 w 47"/>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8">
                <a:moveTo>
                  <a:pt x="24" y="0"/>
                </a:moveTo>
                <a:cubicBezTo>
                  <a:pt x="11" y="0"/>
                  <a:pt x="0" y="11"/>
                  <a:pt x="0" y="24"/>
                </a:cubicBezTo>
                <a:cubicBezTo>
                  <a:pt x="0" y="37"/>
                  <a:pt x="11" y="48"/>
                  <a:pt x="24" y="48"/>
                </a:cubicBezTo>
                <a:cubicBezTo>
                  <a:pt x="37" y="48"/>
                  <a:pt x="47" y="37"/>
                  <a:pt x="47" y="24"/>
                </a:cubicBezTo>
                <a:cubicBezTo>
                  <a:pt x="47" y="11"/>
                  <a:pt x="37" y="0"/>
                  <a:pt x="24" y="0"/>
                </a:cubicBezTo>
                <a:close/>
                <a:moveTo>
                  <a:pt x="6" y="24"/>
                </a:moveTo>
                <a:cubicBezTo>
                  <a:pt x="6" y="14"/>
                  <a:pt x="14" y="6"/>
                  <a:pt x="24" y="6"/>
                </a:cubicBezTo>
                <a:cubicBezTo>
                  <a:pt x="24" y="42"/>
                  <a:pt x="24" y="42"/>
                  <a:pt x="24" y="42"/>
                </a:cubicBezTo>
                <a:cubicBezTo>
                  <a:pt x="14" y="42"/>
                  <a:pt x="6" y="34"/>
                  <a:pt x="6" y="24"/>
                </a:cubicBezTo>
                <a:close/>
              </a:path>
            </a:pathLst>
          </a:custGeom>
          <a:solidFill>
            <a:schemeClr val="accent2"/>
          </a:solidFill>
          <a:ln>
            <a:noFill/>
          </a:ln>
          <a:extLst/>
        </p:spPr>
        <p:txBody>
          <a:bodyPr anchor="ctr"/>
          <a:lstStyle/>
          <a:p>
            <a:pPr algn="ctr"/>
            <a:endParaRPr/>
          </a:p>
        </p:txBody>
      </p:sp>
      <p:sp>
        <p:nvSpPr>
          <p:cNvPr id="37" name="ïŝḷ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DD788FE-4532-42B4-B97B-903DA485E131}"/>
              </a:ext>
            </a:extLst>
          </p:cNvPr>
          <p:cNvSpPr/>
          <p:nvPr/>
        </p:nvSpPr>
        <p:spPr bwMode="auto">
          <a:xfrm rot="21028807">
            <a:off x="9844421" y="1860400"/>
            <a:ext cx="242744" cy="241316"/>
          </a:xfrm>
          <a:custGeom>
            <a:avLst/>
            <a:gdLst>
              <a:gd name="T0" fmla="*/ 52 w 104"/>
              <a:gd name="T1" fmla="*/ 0 h 104"/>
              <a:gd name="T2" fmla="*/ 0 w 104"/>
              <a:gd name="T3" fmla="*/ 52 h 104"/>
              <a:gd name="T4" fmla="*/ 52 w 104"/>
              <a:gd name="T5" fmla="*/ 104 h 104"/>
              <a:gd name="T6" fmla="*/ 104 w 104"/>
              <a:gd name="T7" fmla="*/ 52 h 104"/>
              <a:gd name="T8" fmla="*/ 52 w 104"/>
              <a:gd name="T9" fmla="*/ 0 h 104"/>
              <a:gd name="T10" fmla="*/ 32 w 104"/>
              <a:gd name="T11" fmla="*/ 52 h 104"/>
              <a:gd name="T12" fmla="*/ 52 w 104"/>
              <a:gd name="T13" fmla="*/ 32 h 104"/>
              <a:gd name="T14" fmla="*/ 72 w 104"/>
              <a:gd name="T15" fmla="*/ 52 h 104"/>
              <a:gd name="T16" fmla="*/ 52 w 104"/>
              <a:gd name="T17" fmla="*/ 71 h 104"/>
              <a:gd name="T18" fmla="*/ 32 w 104"/>
              <a:gd name="T19" fmla="*/ 52 h 104"/>
              <a:gd name="T20" fmla="*/ 94 w 104"/>
              <a:gd name="T21" fmla="*/ 69 h 104"/>
              <a:gd name="T22" fmla="*/ 94 w 104"/>
              <a:gd name="T23" fmla="*/ 69 h 104"/>
              <a:gd name="T24" fmla="*/ 76 w 104"/>
              <a:gd name="T25" fmla="*/ 62 h 104"/>
              <a:gd name="T26" fmla="*/ 78 w 104"/>
              <a:gd name="T27" fmla="*/ 52 h 104"/>
              <a:gd name="T28" fmla="*/ 76 w 104"/>
              <a:gd name="T29" fmla="*/ 42 h 104"/>
              <a:gd name="T30" fmla="*/ 89 w 104"/>
              <a:gd name="T31" fmla="*/ 37 h 104"/>
              <a:gd name="T32" fmla="*/ 94 w 104"/>
              <a:gd name="T33" fmla="*/ 34 h 104"/>
              <a:gd name="T34" fmla="*/ 98 w 104"/>
              <a:gd name="T35" fmla="*/ 52 h 104"/>
              <a:gd name="T36" fmla="*/ 94 w 104"/>
              <a:gd name="T37" fmla="*/ 69 h 104"/>
              <a:gd name="T38" fmla="*/ 69 w 104"/>
              <a:gd name="T39" fmla="*/ 10 h 104"/>
              <a:gd name="T40" fmla="*/ 69 w 104"/>
              <a:gd name="T41" fmla="*/ 10 h 104"/>
              <a:gd name="T42" fmla="*/ 69 w 104"/>
              <a:gd name="T43" fmla="*/ 10 h 104"/>
              <a:gd name="T44" fmla="*/ 62 w 104"/>
              <a:gd name="T45" fmla="*/ 28 h 104"/>
              <a:gd name="T46" fmla="*/ 52 w 104"/>
              <a:gd name="T47" fmla="*/ 26 h 104"/>
              <a:gd name="T48" fmla="*/ 42 w 104"/>
              <a:gd name="T49" fmla="*/ 28 h 104"/>
              <a:gd name="T50" fmla="*/ 38 w 104"/>
              <a:gd name="T51" fmla="*/ 19 h 104"/>
              <a:gd name="T52" fmla="*/ 35 w 104"/>
              <a:gd name="T53" fmla="*/ 10 h 104"/>
              <a:gd name="T54" fmla="*/ 52 w 104"/>
              <a:gd name="T55" fmla="*/ 6 h 104"/>
              <a:gd name="T56" fmla="*/ 69 w 104"/>
              <a:gd name="T57" fmla="*/ 10 h 104"/>
              <a:gd name="T58" fmla="*/ 10 w 104"/>
              <a:gd name="T59" fmla="*/ 34 h 104"/>
              <a:gd name="T60" fmla="*/ 19 w 104"/>
              <a:gd name="T61" fmla="*/ 38 h 104"/>
              <a:gd name="T62" fmla="*/ 28 w 104"/>
              <a:gd name="T63" fmla="*/ 42 h 104"/>
              <a:gd name="T64" fmla="*/ 26 w 104"/>
              <a:gd name="T65" fmla="*/ 52 h 104"/>
              <a:gd name="T66" fmla="*/ 28 w 104"/>
              <a:gd name="T67" fmla="*/ 62 h 104"/>
              <a:gd name="T68" fmla="*/ 10 w 104"/>
              <a:gd name="T69" fmla="*/ 69 h 104"/>
              <a:gd name="T70" fmla="*/ 6 w 104"/>
              <a:gd name="T71" fmla="*/ 52 h 104"/>
              <a:gd name="T72" fmla="*/ 10 w 104"/>
              <a:gd name="T73" fmla="*/ 34 h 104"/>
              <a:gd name="T74" fmla="*/ 35 w 104"/>
              <a:gd name="T75" fmla="*/ 94 h 104"/>
              <a:gd name="T76" fmla="*/ 37 w 104"/>
              <a:gd name="T77" fmla="*/ 88 h 104"/>
              <a:gd name="T78" fmla="*/ 42 w 104"/>
              <a:gd name="T79" fmla="*/ 76 h 104"/>
              <a:gd name="T80" fmla="*/ 52 w 104"/>
              <a:gd name="T81" fmla="*/ 78 h 104"/>
              <a:gd name="T82" fmla="*/ 62 w 104"/>
              <a:gd name="T83" fmla="*/ 76 h 104"/>
              <a:gd name="T84" fmla="*/ 69 w 104"/>
              <a:gd name="T85" fmla="*/ 94 h 104"/>
              <a:gd name="T86" fmla="*/ 69 w 104"/>
              <a:gd name="T87" fmla="*/ 94 h 104"/>
              <a:gd name="T88" fmla="*/ 69 w 104"/>
              <a:gd name="T89" fmla="*/ 94 h 104"/>
              <a:gd name="T90" fmla="*/ 52 w 104"/>
              <a:gd name="T91" fmla="*/ 97 h 104"/>
              <a:gd name="T92" fmla="*/ 35 w 104"/>
              <a:gd name="T93" fmla="*/ 9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 h="104">
                <a:moveTo>
                  <a:pt x="52" y="0"/>
                </a:moveTo>
                <a:cubicBezTo>
                  <a:pt x="23" y="0"/>
                  <a:pt x="0" y="23"/>
                  <a:pt x="0" y="52"/>
                </a:cubicBezTo>
                <a:cubicBezTo>
                  <a:pt x="0" y="81"/>
                  <a:pt x="23" y="104"/>
                  <a:pt x="52" y="104"/>
                </a:cubicBezTo>
                <a:cubicBezTo>
                  <a:pt x="81" y="104"/>
                  <a:pt x="104" y="81"/>
                  <a:pt x="104" y="52"/>
                </a:cubicBezTo>
                <a:cubicBezTo>
                  <a:pt x="104" y="23"/>
                  <a:pt x="81" y="0"/>
                  <a:pt x="52" y="0"/>
                </a:cubicBezTo>
                <a:close/>
                <a:moveTo>
                  <a:pt x="32" y="52"/>
                </a:moveTo>
                <a:cubicBezTo>
                  <a:pt x="32" y="41"/>
                  <a:pt x="41" y="32"/>
                  <a:pt x="52" y="32"/>
                </a:cubicBezTo>
                <a:cubicBezTo>
                  <a:pt x="63" y="32"/>
                  <a:pt x="72" y="41"/>
                  <a:pt x="72" y="52"/>
                </a:cubicBezTo>
                <a:cubicBezTo>
                  <a:pt x="72" y="63"/>
                  <a:pt x="63" y="71"/>
                  <a:pt x="52" y="71"/>
                </a:cubicBezTo>
                <a:cubicBezTo>
                  <a:pt x="41" y="71"/>
                  <a:pt x="32" y="63"/>
                  <a:pt x="32" y="52"/>
                </a:cubicBezTo>
                <a:close/>
                <a:moveTo>
                  <a:pt x="94" y="69"/>
                </a:moveTo>
                <a:cubicBezTo>
                  <a:pt x="94" y="69"/>
                  <a:pt x="94" y="69"/>
                  <a:pt x="94" y="69"/>
                </a:cubicBezTo>
                <a:cubicBezTo>
                  <a:pt x="76" y="62"/>
                  <a:pt x="76" y="62"/>
                  <a:pt x="76" y="62"/>
                </a:cubicBezTo>
                <a:cubicBezTo>
                  <a:pt x="77" y="59"/>
                  <a:pt x="78" y="55"/>
                  <a:pt x="78" y="52"/>
                </a:cubicBezTo>
                <a:cubicBezTo>
                  <a:pt x="78" y="48"/>
                  <a:pt x="77" y="45"/>
                  <a:pt x="76" y="42"/>
                </a:cubicBezTo>
                <a:cubicBezTo>
                  <a:pt x="89" y="37"/>
                  <a:pt x="89" y="37"/>
                  <a:pt x="89" y="37"/>
                </a:cubicBezTo>
                <a:cubicBezTo>
                  <a:pt x="94" y="34"/>
                  <a:pt x="94" y="34"/>
                  <a:pt x="94" y="34"/>
                </a:cubicBezTo>
                <a:cubicBezTo>
                  <a:pt x="96" y="40"/>
                  <a:pt x="98" y="46"/>
                  <a:pt x="98" y="52"/>
                </a:cubicBezTo>
                <a:cubicBezTo>
                  <a:pt x="98" y="58"/>
                  <a:pt x="96" y="64"/>
                  <a:pt x="94" y="69"/>
                </a:cubicBezTo>
                <a:close/>
                <a:moveTo>
                  <a:pt x="69" y="10"/>
                </a:moveTo>
                <a:cubicBezTo>
                  <a:pt x="69" y="10"/>
                  <a:pt x="69" y="10"/>
                  <a:pt x="69" y="10"/>
                </a:cubicBezTo>
                <a:cubicBezTo>
                  <a:pt x="69" y="10"/>
                  <a:pt x="69" y="10"/>
                  <a:pt x="69" y="10"/>
                </a:cubicBezTo>
                <a:cubicBezTo>
                  <a:pt x="62" y="28"/>
                  <a:pt x="62" y="28"/>
                  <a:pt x="62" y="28"/>
                </a:cubicBezTo>
                <a:cubicBezTo>
                  <a:pt x="59" y="26"/>
                  <a:pt x="56" y="26"/>
                  <a:pt x="52" y="26"/>
                </a:cubicBezTo>
                <a:cubicBezTo>
                  <a:pt x="48" y="26"/>
                  <a:pt x="45" y="26"/>
                  <a:pt x="42" y="28"/>
                </a:cubicBezTo>
                <a:cubicBezTo>
                  <a:pt x="38" y="19"/>
                  <a:pt x="38" y="19"/>
                  <a:pt x="38" y="19"/>
                </a:cubicBezTo>
                <a:cubicBezTo>
                  <a:pt x="35" y="10"/>
                  <a:pt x="35" y="10"/>
                  <a:pt x="35" y="10"/>
                </a:cubicBezTo>
                <a:cubicBezTo>
                  <a:pt x="40" y="7"/>
                  <a:pt x="46" y="6"/>
                  <a:pt x="52" y="6"/>
                </a:cubicBezTo>
                <a:cubicBezTo>
                  <a:pt x="58" y="6"/>
                  <a:pt x="64" y="7"/>
                  <a:pt x="69" y="10"/>
                </a:cubicBezTo>
                <a:close/>
                <a:moveTo>
                  <a:pt x="10" y="34"/>
                </a:moveTo>
                <a:cubicBezTo>
                  <a:pt x="19" y="38"/>
                  <a:pt x="19" y="38"/>
                  <a:pt x="19" y="38"/>
                </a:cubicBezTo>
                <a:cubicBezTo>
                  <a:pt x="28" y="42"/>
                  <a:pt x="28" y="42"/>
                  <a:pt x="28" y="42"/>
                </a:cubicBezTo>
                <a:cubicBezTo>
                  <a:pt x="27" y="45"/>
                  <a:pt x="26" y="48"/>
                  <a:pt x="26" y="52"/>
                </a:cubicBezTo>
                <a:cubicBezTo>
                  <a:pt x="26" y="55"/>
                  <a:pt x="27" y="59"/>
                  <a:pt x="28" y="62"/>
                </a:cubicBezTo>
                <a:cubicBezTo>
                  <a:pt x="10" y="69"/>
                  <a:pt x="10" y="69"/>
                  <a:pt x="10" y="69"/>
                </a:cubicBezTo>
                <a:cubicBezTo>
                  <a:pt x="8" y="64"/>
                  <a:pt x="6" y="58"/>
                  <a:pt x="6" y="52"/>
                </a:cubicBezTo>
                <a:cubicBezTo>
                  <a:pt x="6" y="46"/>
                  <a:pt x="8" y="40"/>
                  <a:pt x="10" y="34"/>
                </a:cubicBezTo>
                <a:close/>
                <a:moveTo>
                  <a:pt x="35" y="94"/>
                </a:moveTo>
                <a:cubicBezTo>
                  <a:pt x="37" y="88"/>
                  <a:pt x="37" y="88"/>
                  <a:pt x="37" y="88"/>
                </a:cubicBezTo>
                <a:cubicBezTo>
                  <a:pt x="42" y="76"/>
                  <a:pt x="42" y="76"/>
                  <a:pt x="42" y="76"/>
                </a:cubicBezTo>
                <a:cubicBezTo>
                  <a:pt x="45" y="77"/>
                  <a:pt x="48" y="78"/>
                  <a:pt x="52" y="78"/>
                </a:cubicBezTo>
                <a:cubicBezTo>
                  <a:pt x="56" y="78"/>
                  <a:pt x="59" y="77"/>
                  <a:pt x="62" y="76"/>
                </a:cubicBezTo>
                <a:cubicBezTo>
                  <a:pt x="69" y="94"/>
                  <a:pt x="69" y="94"/>
                  <a:pt x="69" y="94"/>
                </a:cubicBezTo>
                <a:cubicBezTo>
                  <a:pt x="69" y="94"/>
                  <a:pt x="69" y="94"/>
                  <a:pt x="69" y="94"/>
                </a:cubicBezTo>
                <a:cubicBezTo>
                  <a:pt x="69" y="94"/>
                  <a:pt x="69" y="94"/>
                  <a:pt x="69" y="94"/>
                </a:cubicBezTo>
                <a:cubicBezTo>
                  <a:pt x="64" y="96"/>
                  <a:pt x="58" y="97"/>
                  <a:pt x="52" y="97"/>
                </a:cubicBezTo>
                <a:cubicBezTo>
                  <a:pt x="46" y="97"/>
                  <a:pt x="40" y="96"/>
                  <a:pt x="35" y="94"/>
                </a:cubicBezTo>
                <a:close/>
              </a:path>
            </a:pathLst>
          </a:custGeom>
          <a:solidFill>
            <a:schemeClr val="accent2"/>
          </a:solidFill>
          <a:ln>
            <a:noFill/>
          </a:ln>
          <a:extLst/>
        </p:spPr>
        <p:txBody>
          <a:bodyPr anchor="ctr"/>
          <a:lstStyle/>
          <a:p>
            <a:pPr algn="ctr"/>
            <a:endParaRPr/>
          </a:p>
        </p:txBody>
      </p:sp>
      <p:sp>
        <p:nvSpPr>
          <p:cNvPr id="38" name="iṧl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4883E96-AE3E-46B0-9056-A85B2ECD83BE}"/>
              </a:ext>
            </a:extLst>
          </p:cNvPr>
          <p:cNvSpPr/>
          <p:nvPr/>
        </p:nvSpPr>
        <p:spPr bwMode="auto">
          <a:xfrm rot="17100000">
            <a:off x="10462471" y="1552868"/>
            <a:ext cx="245600" cy="248455"/>
          </a:xfrm>
          <a:custGeom>
            <a:avLst/>
            <a:gdLst>
              <a:gd name="T0" fmla="*/ 53 w 105"/>
              <a:gd name="T1" fmla="*/ 0 h 106"/>
              <a:gd name="T2" fmla="*/ 0 w 105"/>
              <a:gd name="T3" fmla="*/ 53 h 106"/>
              <a:gd name="T4" fmla="*/ 53 w 105"/>
              <a:gd name="T5" fmla="*/ 106 h 106"/>
              <a:gd name="T6" fmla="*/ 105 w 105"/>
              <a:gd name="T7" fmla="*/ 53 h 106"/>
              <a:gd name="T8" fmla="*/ 53 w 105"/>
              <a:gd name="T9" fmla="*/ 0 h 106"/>
              <a:gd name="T10" fmla="*/ 84 w 105"/>
              <a:gd name="T11" fmla="*/ 45 h 106"/>
              <a:gd name="T12" fmla="*/ 55 w 105"/>
              <a:gd name="T13" fmla="*/ 85 h 106"/>
              <a:gd name="T14" fmla="*/ 41 w 105"/>
              <a:gd name="T15" fmla="*/ 80 h 106"/>
              <a:gd name="T16" fmla="*/ 31 w 105"/>
              <a:gd name="T17" fmla="*/ 48 h 106"/>
              <a:gd name="T18" fmla="*/ 24 w 105"/>
              <a:gd name="T19" fmla="*/ 50 h 106"/>
              <a:gd name="T20" fmla="*/ 21 w 105"/>
              <a:gd name="T21" fmla="*/ 47 h 106"/>
              <a:gd name="T22" fmla="*/ 40 w 105"/>
              <a:gd name="T23" fmla="*/ 33 h 106"/>
              <a:gd name="T24" fmla="*/ 51 w 105"/>
              <a:gd name="T25" fmla="*/ 54 h 106"/>
              <a:gd name="T26" fmla="*/ 56 w 105"/>
              <a:gd name="T27" fmla="*/ 67 h 106"/>
              <a:gd name="T28" fmla="*/ 64 w 105"/>
              <a:gd name="T29" fmla="*/ 55 h 106"/>
              <a:gd name="T30" fmla="*/ 57 w 105"/>
              <a:gd name="T31" fmla="*/ 47 h 106"/>
              <a:gd name="T32" fmla="*/ 84 w 105"/>
              <a:gd name="T33" fmla="*/ 4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5" h="106">
                <a:moveTo>
                  <a:pt x="53" y="0"/>
                </a:moveTo>
                <a:cubicBezTo>
                  <a:pt x="23" y="0"/>
                  <a:pt x="0" y="24"/>
                  <a:pt x="0" y="53"/>
                </a:cubicBezTo>
                <a:cubicBezTo>
                  <a:pt x="0" y="82"/>
                  <a:pt x="23" y="106"/>
                  <a:pt x="53" y="106"/>
                </a:cubicBezTo>
                <a:cubicBezTo>
                  <a:pt x="82" y="106"/>
                  <a:pt x="105" y="82"/>
                  <a:pt x="105" y="53"/>
                </a:cubicBezTo>
                <a:cubicBezTo>
                  <a:pt x="105" y="24"/>
                  <a:pt x="82" y="0"/>
                  <a:pt x="53" y="0"/>
                </a:cubicBezTo>
                <a:close/>
                <a:moveTo>
                  <a:pt x="84" y="45"/>
                </a:moveTo>
                <a:cubicBezTo>
                  <a:pt x="80" y="65"/>
                  <a:pt x="61" y="82"/>
                  <a:pt x="55" y="85"/>
                </a:cubicBezTo>
                <a:cubicBezTo>
                  <a:pt x="49" y="89"/>
                  <a:pt x="43" y="84"/>
                  <a:pt x="41" y="80"/>
                </a:cubicBezTo>
                <a:cubicBezTo>
                  <a:pt x="39" y="75"/>
                  <a:pt x="33" y="50"/>
                  <a:pt x="31" y="48"/>
                </a:cubicBezTo>
                <a:cubicBezTo>
                  <a:pt x="29" y="46"/>
                  <a:pt x="24" y="50"/>
                  <a:pt x="24" y="50"/>
                </a:cubicBezTo>
                <a:cubicBezTo>
                  <a:pt x="21" y="47"/>
                  <a:pt x="21" y="47"/>
                  <a:pt x="21" y="47"/>
                </a:cubicBezTo>
                <a:cubicBezTo>
                  <a:pt x="21" y="47"/>
                  <a:pt x="32" y="34"/>
                  <a:pt x="40" y="33"/>
                </a:cubicBezTo>
                <a:cubicBezTo>
                  <a:pt x="49" y="31"/>
                  <a:pt x="49" y="46"/>
                  <a:pt x="51" y="54"/>
                </a:cubicBezTo>
                <a:cubicBezTo>
                  <a:pt x="53" y="62"/>
                  <a:pt x="54" y="67"/>
                  <a:pt x="56" y="67"/>
                </a:cubicBezTo>
                <a:cubicBezTo>
                  <a:pt x="58" y="67"/>
                  <a:pt x="61" y="62"/>
                  <a:pt x="64" y="55"/>
                </a:cubicBezTo>
                <a:cubicBezTo>
                  <a:pt x="68" y="49"/>
                  <a:pt x="64" y="43"/>
                  <a:pt x="57" y="47"/>
                </a:cubicBezTo>
                <a:cubicBezTo>
                  <a:pt x="60" y="30"/>
                  <a:pt x="87" y="26"/>
                  <a:pt x="84" y="45"/>
                </a:cubicBezTo>
                <a:close/>
              </a:path>
            </a:pathLst>
          </a:custGeom>
          <a:solidFill>
            <a:schemeClr val="accent2"/>
          </a:solidFill>
          <a:ln>
            <a:noFill/>
          </a:ln>
          <a:extLst/>
        </p:spPr>
        <p:txBody>
          <a:bodyPr anchor="ctr"/>
          <a:lstStyle/>
          <a:p>
            <a:pPr algn="ctr"/>
            <a:endParaRPr/>
          </a:p>
        </p:txBody>
      </p:sp>
      <p:sp>
        <p:nvSpPr>
          <p:cNvPr id="39" name="îŝlî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034413E-A869-454F-B280-99FA5272F315}"/>
              </a:ext>
            </a:extLst>
          </p:cNvPr>
          <p:cNvSpPr/>
          <p:nvPr/>
        </p:nvSpPr>
        <p:spPr bwMode="auto">
          <a:xfrm rot="20677732">
            <a:off x="10436136" y="1828486"/>
            <a:ext cx="261307" cy="401241"/>
          </a:xfrm>
          <a:custGeom>
            <a:avLst/>
            <a:gdLst>
              <a:gd name="T0" fmla="*/ 84 w 112"/>
              <a:gd name="T1" fmla="*/ 3 h 172"/>
              <a:gd name="T2" fmla="*/ 111 w 112"/>
              <a:gd name="T3" fmla="*/ 19 h 172"/>
              <a:gd name="T4" fmla="*/ 110 w 112"/>
              <a:gd name="T5" fmla="*/ 33 h 172"/>
              <a:gd name="T6" fmla="*/ 103 w 112"/>
              <a:gd name="T7" fmla="*/ 44 h 172"/>
              <a:gd name="T8" fmla="*/ 65 w 112"/>
              <a:gd name="T9" fmla="*/ 21 h 172"/>
              <a:gd name="T10" fmla="*/ 72 w 112"/>
              <a:gd name="T11" fmla="*/ 10 h 172"/>
              <a:gd name="T12" fmla="*/ 84 w 112"/>
              <a:gd name="T13" fmla="*/ 3 h 172"/>
              <a:gd name="T14" fmla="*/ 0 w 112"/>
              <a:gd name="T15" fmla="*/ 130 h 172"/>
              <a:gd name="T16" fmla="*/ 1 w 112"/>
              <a:gd name="T17" fmla="*/ 172 h 172"/>
              <a:gd name="T18" fmla="*/ 38 w 112"/>
              <a:gd name="T19" fmla="*/ 153 h 172"/>
              <a:gd name="T20" fmla="*/ 98 w 112"/>
              <a:gd name="T21" fmla="*/ 52 h 172"/>
              <a:gd name="T22" fmla="*/ 60 w 112"/>
              <a:gd name="T23" fmla="*/ 29 h 172"/>
              <a:gd name="T24" fmla="*/ 0 w 112"/>
              <a:gd name="T25" fmla="*/ 130 h 172"/>
              <a:gd name="T26" fmla="*/ 76 w 112"/>
              <a:gd name="T27" fmla="*/ 57 h 172"/>
              <a:gd name="T28" fmla="*/ 30 w 112"/>
              <a:gd name="T29" fmla="*/ 134 h 172"/>
              <a:gd name="T30" fmla="*/ 20 w 112"/>
              <a:gd name="T31" fmla="*/ 128 h 172"/>
              <a:gd name="T32" fmla="*/ 66 w 112"/>
              <a:gd name="T33" fmla="*/ 52 h 172"/>
              <a:gd name="T34" fmla="*/ 76 w 112"/>
              <a:gd name="T35" fmla="*/ 57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72">
                <a:moveTo>
                  <a:pt x="84" y="3"/>
                </a:moveTo>
                <a:cubicBezTo>
                  <a:pt x="96" y="0"/>
                  <a:pt x="108" y="7"/>
                  <a:pt x="111" y="19"/>
                </a:cubicBezTo>
                <a:cubicBezTo>
                  <a:pt x="112" y="24"/>
                  <a:pt x="112" y="29"/>
                  <a:pt x="110" y="33"/>
                </a:cubicBezTo>
                <a:cubicBezTo>
                  <a:pt x="103" y="44"/>
                  <a:pt x="103" y="44"/>
                  <a:pt x="103" y="44"/>
                </a:cubicBezTo>
                <a:cubicBezTo>
                  <a:pt x="65" y="21"/>
                  <a:pt x="65" y="21"/>
                  <a:pt x="65" y="21"/>
                </a:cubicBezTo>
                <a:cubicBezTo>
                  <a:pt x="72" y="10"/>
                  <a:pt x="72" y="10"/>
                  <a:pt x="72" y="10"/>
                </a:cubicBezTo>
                <a:cubicBezTo>
                  <a:pt x="75" y="7"/>
                  <a:pt x="79" y="4"/>
                  <a:pt x="84" y="3"/>
                </a:cubicBezTo>
                <a:close/>
                <a:moveTo>
                  <a:pt x="0" y="130"/>
                </a:moveTo>
                <a:cubicBezTo>
                  <a:pt x="1" y="172"/>
                  <a:pt x="1" y="172"/>
                  <a:pt x="1" y="172"/>
                </a:cubicBezTo>
                <a:cubicBezTo>
                  <a:pt x="38" y="153"/>
                  <a:pt x="38" y="153"/>
                  <a:pt x="38" y="153"/>
                </a:cubicBezTo>
                <a:cubicBezTo>
                  <a:pt x="98" y="52"/>
                  <a:pt x="98" y="52"/>
                  <a:pt x="98" y="52"/>
                </a:cubicBezTo>
                <a:cubicBezTo>
                  <a:pt x="60" y="29"/>
                  <a:pt x="60" y="29"/>
                  <a:pt x="60" y="29"/>
                </a:cubicBezTo>
                <a:lnTo>
                  <a:pt x="0" y="130"/>
                </a:lnTo>
                <a:close/>
                <a:moveTo>
                  <a:pt x="76" y="57"/>
                </a:moveTo>
                <a:cubicBezTo>
                  <a:pt x="30" y="134"/>
                  <a:pt x="30" y="134"/>
                  <a:pt x="30" y="134"/>
                </a:cubicBezTo>
                <a:cubicBezTo>
                  <a:pt x="20" y="128"/>
                  <a:pt x="20" y="128"/>
                  <a:pt x="20" y="128"/>
                </a:cubicBezTo>
                <a:cubicBezTo>
                  <a:pt x="66" y="52"/>
                  <a:pt x="66" y="52"/>
                  <a:pt x="66" y="52"/>
                </a:cubicBezTo>
                <a:lnTo>
                  <a:pt x="76" y="57"/>
                </a:lnTo>
                <a:close/>
              </a:path>
            </a:pathLst>
          </a:custGeom>
          <a:solidFill>
            <a:schemeClr val="accent2"/>
          </a:solidFill>
          <a:ln>
            <a:noFill/>
          </a:ln>
          <a:extLst/>
        </p:spPr>
        <p:txBody>
          <a:bodyPr anchor="ctr"/>
          <a:lstStyle/>
          <a:p>
            <a:pPr algn="ctr"/>
            <a:endParaRPr/>
          </a:p>
        </p:txBody>
      </p:sp>
      <p:sp>
        <p:nvSpPr>
          <p:cNvPr id="40" name="îṩḷi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6D80D14-33A0-43C1-AF60-062ADCECD5A0}"/>
              </a:ext>
            </a:extLst>
          </p:cNvPr>
          <p:cNvSpPr/>
          <p:nvPr/>
        </p:nvSpPr>
        <p:spPr bwMode="auto">
          <a:xfrm rot="21028807">
            <a:off x="10018603" y="2007414"/>
            <a:ext cx="151358" cy="154213"/>
          </a:xfrm>
          <a:custGeom>
            <a:avLst/>
            <a:gdLst>
              <a:gd name="T0" fmla="*/ 61 w 65"/>
              <a:gd name="T1" fmla="*/ 19 h 66"/>
              <a:gd name="T2" fmla="*/ 47 w 65"/>
              <a:gd name="T3" fmla="*/ 4 h 66"/>
              <a:gd name="T4" fmla="*/ 51 w 65"/>
              <a:gd name="T5" fmla="*/ 0 h 66"/>
              <a:gd name="T6" fmla="*/ 65 w 65"/>
              <a:gd name="T7" fmla="*/ 15 h 66"/>
              <a:gd name="T8" fmla="*/ 61 w 65"/>
              <a:gd name="T9" fmla="*/ 19 h 66"/>
              <a:gd name="T10" fmla="*/ 57 w 65"/>
              <a:gd name="T11" fmla="*/ 23 h 66"/>
              <a:gd name="T12" fmla="*/ 55 w 65"/>
              <a:gd name="T13" fmla="*/ 46 h 66"/>
              <a:gd name="T14" fmla="*/ 10 w 65"/>
              <a:gd name="T15" fmla="*/ 66 h 66"/>
              <a:gd name="T16" fmla="*/ 6 w 65"/>
              <a:gd name="T17" fmla="*/ 63 h 66"/>
              <a:gd name="T18" fmla="*/ 24 w 65"/>
              <a:gd name="T19" fmla="*/ 45 h 66"/>
              <a:gd name="T20" fmla="*/ 26 w 65"/>
              <a:gd name="T21" fmla="*/ 46 h 66"/>
              <a:gd name="T22" fmla="*/ 32 w 65"/>
              <a:gd name="T23" fmla="*/ 39 h 66"/>
              <a:gd name="T24" fmla="*/ 26 w 65"/>
              <a:gd name="T25" fmla="*/ 33 h 66"/>
              <a:gd name="T26" fmla="*/ 20 w 65"/>
              <a:gd name="T27" fmla="*/ 39 h 66"/>
              <a:gd name="T28" fmla="*/ 21 w 65"/>
              <a:gd name="T29" fmla="*/ 42 h 66"/>
              <a:gd name="T30" fmla="*/ 3 w 65"/>
              <a:gd name="T31" fmla="*/ 59 h 66"/>
              <a:gd name="T32" fmla="*/ 0 w 65"/>
              <a:gd name="T33" fmla="*/ 56 h 66"/>
              <a:gd name="T34" fmla="*/ 20 w 65"/>
              <a:gd name="T35" fmla="*/ 10 h 66"/>
              <a:gd name="T36" fmla="*/ 43 w 65"/>
              <a:gd name="T37" fmla="*/ 8 h 66"/>
              <a:gd name="T38" fmla="*/ 57 w 65"/>
              <a:gd name="T39" fmla="*/ 2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66">
                <a:moveTo>
                  <a:pt x="61" y="19"/>
                </a:moveTo>
                <a:cubicBezTo>
                  <a:pt x="47" y="4"/>
                  <a:pt x="47" y="4"/>
                  <a:pt x="47" y="4"/>
                </a:cubicBezTo>
                <a:cubicBezTo>
                  <a:pt x="51" y="0"/>
                  <a:pt x="51" y="0"/>
                  <a:pt x="51" y="0"/>
                </a:cubicBezTo>
                <a:cubicBezTo>
                  <a:pt x="65" y="15"/>
                  <a:pt x="65" y="15"/>
                  <a:pt x="65" y="15"/>
                </a:cubicBezTo>
                <a:lnTo>
                  <a:pt x="61" y="19"/>
                </a:lnTo>
                <a:close/>
                <a:moveTo>
                  <a:pt x="57" y="23"/>
                </a:moveTo>
                <a:cubicBezTo>
                  <a:pt x="55" y="46"/>
                  <a:pt x="55" y="46"/>
                  <a:pt x="55" y="46"/>
                </a:cubicBezTo>
                <a:cubicBezTo>
                  <a:pt x="37" y="46"/>
                  <a:pt x="10" y="66"/>
                  <a:pt x="10" y="66"/>
                </a:cubicBezTo>
                <a:cubicBezTo>
                  <a:pt x="6" y="63"/>
                  <a:pt x="6" y="63"/>
                  <a:pt x="6" y="63"/>
                </a:cubicBezTo>
                <a:cubicBezTo>
                  <a:pt x="24" y="45"/>
                  <a:pt x="24" y="45"/>
                  <a:pt x="24" y="45"/>
                </a:cubicBezTo>
                <a:cubicBezTo>
                  <a:pt x="25" y="45"/>
                  <a:pt x="25" y="46"/>
                  <a:pt x="26" y="46"/>
                </a:cubicBezTo>
                <a:cubicBezTo>
                  <a:pt x="30" y="46"/>
                  <a:pt x="32" y="43"/>
                  <a:pt x="32" y="39"/>
                </a:cubicBezTo>
                <a:cubicBezTo>
                  <a:pt x="32" y="36"/>
                  <a:pt x="30" y="33"/>
                  <a:pt x="26" y="33"/>
                </a:cubicBezTo>
                <a:cubicBezTo>
                  <a:pt x="23" y="33"/>
                  <a:pt x="20" y="36"/>
                  <a:pt x="20" y="39"/>
                </a:cubicBezTo>
                <a:cubicBezTo>
                  <a:pt x="20" y="40"/>
                  <a:pt x="20" y="41"/>
                  <a:pt x="21" y="42"/>
                </a:cubicBezTo>
                <a:cubicBezTo>
                  <a:pt x="3" y="59"/>
                  <a:pt x="3" y="59"/>
                  <a:pt x="3" y="59"/>
                </a:cubicBezTo>
                <a:cubicBezTo>
                  <a:pt x="0" y="56"/>
                  <a:pt x="0" y="56"/>
                  <a:pt x="0" y="56"/>
                </a:cubicBezTo>
                <a:cubicBezTo>
                  <a:pt x="0" y="56"/>
                  <a:pt x="20" y="29"/>
                  <a:pt x="20" y="10"/>
                </a:cubicBezTo>
                <a:cubicBezTo>
                  <a:pt x="43" y="8"/>
                  <a:pt x="43" y="8"/>
                  <a:pt x="43" y="8"/>
                </a:cubicBezTo>
                <a:lnTo>
                  <a:pt x="57" y="23"/>
                </a:lnTo>
                <a:close/>
              </a:path>
            </a:pathLst>
          </a:custGeom>
          <a:solidFill>
            <a:schemeClr val="accent2"/>
          </a:solidFill>
          <a:ln>
            <a:noFill/>
          </a:ln>
          <a:extLst/>
        </p:spPr>
        <p:txBody>
          <a:bodyPr anchor="ctr"/>
          <a:lstStyle/>
          <a:p>
            <a:pPr algn="ctr"/>
            <a:endParaRPr/>
          </a:p>
        </p:txBody>
      </p:sp>
      <p:sp>
        <p:nvSpPr>
          <p:cNvPr id="41" name="ïṣḻ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AEE8353-8CA3-4B4A-9282-48C98E933E20}"/>
              </a:ext>
            </a:extLst>
          </p:cNvPr>
          <p:cNvSpPr/>
          <p:nvPr/>
        </p:nvSpPr>
        <p:spPr bwMode="auto">
          <a:xfrm rot="18451356">
            <a:off x="9908813" y="2677749"/>
            <a:ext cx="204191" cy="195623"/>
          </a:xfrm>
          <a:custGeom>
            <a:avLst/>
            <a:gdLst>
              <a:gd name="T0" fmla="*/ 55 w 88"/>
              <a:gd name="T1" fmla="*/ 59 h 84"/>
              <a:gd name="T2" fmla="*/ 53 w 88"/>
              <a:gd name="T3" fmla="*/ 53 h 84"/>
              <a:gd name="T4" fmla="*/ 61 w 88"/>
              <a:gd name="T5" fmla="*/ 38 h 84"/>
              <a:gd name="T6" fmla="*/ 63 w 88"/>
              <a:gd name="T7" fmla="*/ 26 h 84"/>
              <a:gd name="T8" fmla="*/ 44 w 88"/>
              <a:gd name="T9" fmla="*/ 0 h 84"/>
              <a:gd name="T10" fmla="*/ 25 w 88"/>
              <a:gd name="T11" fmla="*/ 26 h 84"/>
              <a:gd name="T12" fmla="*/ 28 w 88"/>
              <a:gd name="T13" fmla="*/ 38 h 84"/>
              <a:gd name="T14" fmla="*/ 36 w 88"/>
              <a:gd name="T15" fmla="*/ 53 h 84"/>
              <a:gd name="T16" fmla="*/ 33 w 88"/>
              <a:gd name="T17" fmla="*/ 59 h 84"/>
              <a:gd name="T18" fmla="*/ 0 w 88"/>
              <a:gd name="T19" fmla="*/ 84 h 84"/>
              <a:gd name="T20" fmla="*/ 44 w 88"/>
              <a:gd name="T21" fmla="*/ 84 h 84"/>
              <a:gd name="T22" fmla="*/ 88 w 88"/>
              <a:gd name="T23" fmla="*/ 84 h 84"/>
              <a:gd name="T24" fmla="*/ 55 w 88"/>
              <a:gd name="T2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84">
                <a:moveTo>
                  <a:pt x="55" y="59"/>
                </a:moveTo>
                <a:cubicBezTo>
                  <a:pt x="53" y="59"/>
                  <a:pt x="53" y="53"/>
                  <a:pt x="53" y="53"/>
                </a:cubicBezTo>
                <a:cubicBezTo>
                  <a:pt x="53" y="53"/>
                  <a:pt x="59" y="46"/>
                  <a:pt x="61" y="38"/>
                </a:cubicBezTo>
                <a:cubicBezTo>
                  <a:pt x="64" y="38"/>
                  <a:pt x="67" y="29"/>
                  <a:pt x="63" y="26"/>
                </a:cubicBezTo>
                <a:cubicBezTo>
                  <a:pt x="63" y="22"/>
                  <a:pt x="68" y="0"/>
                  <a:pt x="44" y="0"/>
                </a:cubicBezTo>
                <a:cubicBezTo>
                  <a:pt x="21" y="0"/>
                  <a:pt x="25" y="22"/>
                  <a:pt x="25" y="26"/>
                </a:cubicBezTo>
                <a:cubicBezTo>
                  <a:pt x="22" y="29"/>
                  <a:pt x="24" y="38"/>
                  <a:pt x="28" y="38"/>
                </a:cubicBezTo>
                <a:cubicBezTo>
                  <a:pt x="29" y="46"/>
                  <a:pt x="36" y="53"/>
                  <a:pt x="36" y="53"/>
                </a:cubicBezTo>
                <a:cubicBezTo>
                  <a:pt x="36" y="53"/>
                  <a:pt x="35" y="59"/>
                  <a:pt x="33" y="59"/>
                </a:cubicBezTo>
                <a:cubicBezTo>
                  <a:pt x="26" y="60"/>
                  <a:pt x="0" y="72"/>
                  <a:pt x="0" y="84"/>
                </a:cubicBezTo>
                <a:cubicBezTo>
                  <a:pt x="44" y="84"/>
                  <a:pt x="44" y="84"/>
                  <a:pt x="44" y="84"/>
                </a:cubicBezTo>
                <a:cubicBezTo>
                  <a:pt x="88" y="84"/>
                  <a:pt x="88" y="84"/>
                  <a:pt x="88" y="84"/>
                </a:cubicBezTo>
                <a:cubicBezTo>
                  <a:pt x="88" y="72"/>
                  <a:pt x="62" y="60"/>
                  <a:pt x="55" y="59"/>
                </a:cubicBezTo>
                <a:close/>
              </a:path>
            </a:pathLst>
          </a:custGeom>
          <a:solidFill>
            <a:schemeClr val="accent2"/>
          </a:solidFill>
          <a:ln>
            <a:noFill/>
          </a:ln>
          <a:extLst/>
        </p:spPr>
        <p:txBody>
          <a:bodyPr anchor="ctr"/>
          <a:lstStyle/>
          <a:p>
            <a:pPr algn="ctr"/>
            <a:endParaRPr/>
          </a:p>
        </p:txBody>
      </p:sp>
      <p:sp>
        <p:nvSpPr>
          <p:cNvPr id="42" name="ïṥḻî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996EBE7-24CE-4D83-A639-36DD3F8695F0}"/>
              </a:ext>
            </a:extLst>
          </p:cNvPr>
          <p:cNvSpPr/>
          <p:nvPr/>
        </p:nvSpPr>
        <p:spPr bwMode="auto">
          <a:xfrm rot="21028807">
            <a:off x="9694205" y="2799393"/>
            <a:ext cx="78936" cy="80634"/>
          </a:xfrm>
          <a:custGeom>
            <a:avLst/>
            <a:gdLst>
              <a:gd name="T0" fmla="*/ 57 w 57"/>
              <a:gd name="T1" fmla="*/ 29 h 58"/>
              <a:gd name="T2" fmla="*/ 28 w 57"/>
              <a:gd name="T3" fmla="*/ 58 h 58"/>
              <a:gd name="T4" fmla="*/ 0 w 57"/>
              <a:gd name="T5" fmla="*/ 29 h 58"/>
              <a:gd name="T6" fmla="*/ 28 w 57"/>
              <a:gd name="T7" fmla="*/ 0 h 58"/>
              <a:gd name="T8" fmla="*/ 57 w 57"/>
              <a:gd name="T9" fmla="*/ 29 h 58"/>
              <a:gd name="T10" fmla="*/ 5 w 57"/>
              <a:gd name="T11" fmla="*/ 29 h 58"/>
              <a:gd name="T12" fmla="*/ 28 w 57"/>
              <a:gd name="T13" fmla="*/ 52 h 58"/>
              <a:gd name="T14" fmla="*/ 52 w 57"/>
              <a:gd name="T15" fmla="*/ 29 h 58"/>
              <a:gd name="T16" fmla="*/ 28 w 57"/>
              <a:gd name="T17" fmla="*/ 6 h 58"/>
              <a:gd name="T18" fmla="*/ 5 w 57"/>
              <a:gd name="T19" fmla="*/ 29 h 58"/>
              <a:gd name="T20" fmla="*/ 31 w 57"/>
              <a:gd name="T21" fmla="*/ 12 h 58"/>
              <a:gd name="T22" fmla="*/ 45 w 57"/>
              <a:gd name="T23" fmla="*/ 26 h 58"/>
              <a:gd name="T24" fmla="*/ 45 w 57"/>
              <a:gd name="T25" fmla="*/ 31 h 58"/>
              <a:gd name="T26" fmla="*/ 40 w 57"/>
              <a:gd name="T27" fmla="*/ 31 h 58"/>
              <a:gd name="T28" fmla="*/ 32 w 57"/>
              <a:gd name="T29" fmla="*/ 23 h 58"/>
              <a:gd name="T30" fmla="*/ 32 w 57"/>
              <a:gd name="T31" fmla="*/ 43 h 58"/>
              <a:gd name="T32" fmla="*/ 28 w 57"/>
              <a:gd name="T33" fmla="*/ 47 h 58"/>
              <a:gd name="T34" fmla="*/ 25 w 57"/>
              <a:gd name="T35" fmla="*/ 43 h 58"/>
              <a:gd name="T36" fmla="*/ 25 w 57"/>
              <a:gd name="T37" fmla="*/ 23 h 58"/>
              <a:gd name="T38" fmla="*/ 17 w 57"/>
              <a:gd name="T39" fmla="*/ 31 h 58"/>
              <a:gd name="T40" fmla="*/ 12 w 57"/>
              <a:gd name="T41" fmla="*/ 31 h 58"/>
              <a:gd name="T42" fmla="*/ 11 w 57"/>
              <a:gd name="T43" fmla="*/ 29 h 58"/>
              <a:gd name="T44" fmla="*/ 12 w 57"/>
              <a:gd name="T45" fmla="*/ 26 h 58"/>
              <a:gd name="T46" fmla="*/ 26 w 57"/>
              <a:gd name="T47" fmla="*/ 12 h 58"/>
              <a:gd name="T48" fmla="*/ 31 w 57"/>
              <a:gd name="T4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 h="58">
                <a:moveTo>
                  <a:pt x="57" y="29"/>
                </a:moveTo>
                <a:cubicBezTo>
                  <a:pt x="57" y="45"/>
                  <a:pt x="44" y="58"/>
                  <a:pt x="28" y="58"/>
                </a:cubicBezTo>
                <a:cubicBezTo>
                  <a:pt x="13" y="58"/>
                  <a:pt x="0" y="45"/>
                  <a:pt x="0" y="29"/>
                </a:cubicBezTo>
                <a:cubicBezTo>
                  <a:pt x="0" y="13"/>
                  <a:pt x="13" y="0"/>
                  <a:pt x="28" y="0"/>
                </a:cubicBezTo>
                <a:cubicBezTo>
                  <a:pt x="44" y="0"/>
                  <a:pt x="57" y="13"/>
                  <a:pt x="57" y="29"/>
                </a:cubicBezTo>
                <a:close/>
                <a:moveTo>
                  <a:pt x="5" y="29"/>
                </a:moveTo>
                <a:cubicBezTo>
                  <a:pt x="5" y="42"/>
                  <a:pt x="16" y="52"/>
                  <a:pt x="28" y="52"/>
                </a:cubicBezTo>
                <a:cubicBezTo>
                  <a:pt x="41" y="52"/>
                  <a:pt x="52" y="42"/>
                  <a:pt x="52" y="29"/>
                </a:cubicBezTo>
                <a:cubicBezTo>
                  <a:pt x="52" y="16"/>
                  <a:pt x="41" y="6"/>
                  <a:pt x="28" y="6"/>
                </a:cubicBezTo>
                <a:cubicBezTo>
                  <a:pt x="16" y="6"/>
                  <a:pt x="5" y="16"/>
                  <a:pt x="5" y="29"/>
                </a:cubicBezTo>
                <a:close/>
                <a:moveTo>
                  <a:pt x="31" y="12"/>
                </a:moveTo>
                <a:cubicBezTo>
                  <a:pt x="45" y="26"/>
                  <a:pt x="45" y="26"/>
                  <a:pt x="45" y="26"/>
                </a:cubicBezTo>
                <a:cubicBezTo>
                  <a:pt x="47" y="28"/>
                  <a:pt x="47" y="30"/>
                  <a:pt x="45" y="31"/>
                </a:cubicBezTo>
                <a:cubicBezTo>
                  <a:pt x="44" y="33"/>
                  <a:pt x="42" y="33"/>
                  <a:pt x="40" y="31"/>
                </a:cubicBezTo>
                <a:cubicBezTo>
                  <a:pt x="32" y="23"/>
                  <a:pt x="32" y="23"/>
                  <a:pt x="32" y="23"/>
                </a:cubicBezTo>
                <a:cubicBezTo>
                  <a:pt x="32" y="43"/>
                  <a:pt x="32" y="43"/>
                  <a:pt x="32" y="43"/>
                </a:cubicBezTo>
                <a:cubicBezTo>
                  <a:pt x="32" y="45"/>
                  <a:pt x="30" y="47"/>
                  <a:pt x="28" y="47"/>
                </a:cubicBezTo>
                <a:cubicBezTo>
                  <a:pt x="26" y="47"/>
                  <a:pt x="25" y="45"/>
                  <a:pt x="25" y="43"/>
                </a:cubicBezTo>
                <a:cubicBezTo>
                  <a:pt x="25" y="23"/>
                  <a:pt x="25" y="23"/>
                  <a:pt x="25" y="23"/>
                </a:cubicBezTo>
                <a:cubicBezTo>
                  <a:pt x="17" y="31"/>
                  <a:pt x="17" y="31"/>
                  <a:pt x="17" y="31"/>
                </a:cubicBezTo>
                <a:cubicBezTo>
                  <a:pt x="15" y="33"/>
                  <a:pt x="13" y="33"/>
                  <a:pt x="12" y="31"/>
                </a:cubicBezTo>
                <a:cubicBezTo>
                  <a:pt x="11" y="31"/>
                  <a:pt x="11" y="30"/>
                  <a:pt x="11" y="29"/>
                </a:cubicBezTo>
                <a:cubicBezTo>
                  <a:pt x="11" y="28"/>
                  <a:pt x="11" y="27"/>
                  <a:pt x="12" y="26"/>
                </a:cubicBezTo>
                <a:cubicBezTo>
                  <a:pt x="26" y="12"/>
                  <a:pt x="26" y="12"/>
                  <a:pt x="26" y="12"/>
                </a:cubicBezTo>
                <a:cubicBezTo>
                  <a:pt x="27" y="11"/>
                  <a:pt x="30" y="11"/>
                  <a:pt x="31" y="12"/>
                </a:cubicBezTo>
                <a:close/>
              </a:path>
            </a:pathLst>
          </a:custGeom>
          <a:solidFill>
            <a:schemeClr val="accent2"/>
          </a:solidFill>
          <a:ln>
            <a:noFill/>
          </a:ln>
          <a:extLst/>
        </p:spPr>
        <p:txBody>
          <a:bodyPr anchor="ctr"/>
          <a:lstStyle/>
          <a:p>
            <a:pPr algn="ctr"/>
            <a:endParaRPr/>
          </a:p>
        </p:txBody>
      </p:sp>
      <p:sp>
        <p:nvSpPr>
          <p:cNvPr id="43" name="išľî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8374887-B1F1-45B8-95CF-16FF6D041BA4}"/>
              </a:ext>
            </a:extLst>
          </p:cNvPr>
          <p:cNvSpPr/>
          <p:nvPr/>
        </p:nvSpPr>
        <p:spPr bwMode="auto">
          <a:xfrm rot="17100000">
            <a:off x="10663438" y="922922"/>
            <a:ext cx="218470" cy="219897"/>
          </a:xfrm>
          <a:custGeom>
            <a:avLst/>
            <a:gdLst>
              <a:gd name="T0" fmla="*/ 85 w 94"/>
              <a:gd name="T1" fmla="*/ 20 h 94"/>
              <a:gd name="T2" fmla="*/ 37 w 94"/>
              <a:gd name="T3" fmla="*/ 2 h 94"/>
              <a:gd name="T4" fmla="*/ 20 w 94"/>
              <a:gd name="T5" fmla="*/ 10 h 94"/>
              <a:gd name="T6" fmla="*/ 2 w 94"/>
              <a:gd name="T7" fmla="*/ 57 h 94"/>
              <a:gd name="T8" fmla="*/ 10 w 94"/>
              <a:gd name="T9" fmla="*/ 74 h 94"/>
              <a:gd name="T10" fmla="*/ 57 w 94"/>
              <a:gd name="T11" fmla="*/ 92 h 94"/>
              <a:gd name="T12" fmla="*/ 74 w 94"/>
              <a:gd name="T13" fmla="*/ 84 h 94"/>
              <a:gd name="T14" fmla="*/ 92 w 94"/>
              <a:gd name="T15" fmla="*/ 37 h 94"/>
              <a:gd name="T16" fmla="*/ 85 w 94"/>
              <a:gd name="T17" fmla="*/ 20 h 94"/>
              <a:gd name="T18" fmla="*/ 36 w 94"/>
              <a:gd name="T19" fmla="*/ 38 h 94"/>
              <a:gd name="T20" fmla="*/ 62 w 94"/>
              <a:gd name="T21" fmla="*/ 47 h 94"/>
              <a:gd name="T22" fmla="*/ 61 w 94"/>
              <a:gd name="T23" fmla="*/ 52 h 94"/>
              <a:gd name="T24" fmla="*/ 42 w 94"/>
              <a:gd name="T25" fmla="*/ 61 h 94"/>
              <a:gd name="T26" fmla="*/ 33 w 94"/>
              <a:gd name="T27" fmla="*/ 42 h 94"/>
              <a:gd name="T28" fmla="*/ 36 w 94"/>
              <a:gd name="T29" fmla="*/ 38 h 94"/>
              <a:gd name="T30" fmla="*/ 76 w 94"/>
              <a:gd name="T31" fmla="*/ 53 h 94"/>
              <a:gd name="T32" fmla="*/ 69 w 94"/>
              <a:gd name="T33" fmla="*/ 71 h 94"/>
              <a:gd name="T34" fmla="*/ 66 w 94"/>
              <a:gd name="T35" fmla="*/ 80 h 94"/>
              <a:gd name="T36" fmla="*/ 59 w 94"/>
              <a:gd name="T37" fmla="*/ 82 h 94"/>
              <a:gd name="T38" fmla="*/ 15 w 94"/>
              <a:gd name="T39" fmla="*/ 65 h 94"/>
              <a:gd name="T40" fmla="*/ 12 w 94"/>
              <a:gd name="T41" fmla="*/ 59 h 94"/>
              <a:gd name="T42" fmla="*/ 15 w 94"/>
              <a:gd name="T43" fmla="*/ 50 h 94"/>
              <a:gd name="T44" fmla="*/ 22 w 94"/>
              <a:gd name="T45" fmla="*/ 32 h 94"/>
              <a:gd name="T46" fmla="*/ 22 w 94"/>
              <a:gd name="T47" fmla="*/ 32 h 94"/>
              <a:gd name="T48" fmla="*/ 29 w 94"/>
              <a:gd name="T49" fmla="*/ 35 h 94"/>
              <a:gd name="T50" fmla="*/ 27 w 94"/>
              <a:gd name="T51" fmla="*/ 39 h 94"/>
              <a:gd name="T52" fmla="*/ 39 w 94"/>
              <a:gd name="T53" fmla="*/ 67 h 94"/>
              <a:gd name="T54" fmla="*/ 67 w 94"/>
              <a:gd name="T55" fmla="*/ 55 h 94"/>
              <a:gd name="T56" fmla="*/ 69 w 94"/>
              <a:gd name="T57" fmla="*/ 50 h 94"/>
              <a:gd name="T58" fmla="*/ 76 w 94"/>
              <a:gd name="T59" fmla="*/ 53 h 94"/>
              <a:gd name="T60" fmla="*/ 82 w 94"/>
              <a:gd name="T61" fmla="*/ 37 h 94"/>
              <a:gd name="T62" fmla="*/ 79 w 94"/>
              <a:gd name="T63" fmla="*/ 38 h 94"/>
              <a:gd name="T64" fmla="*/ 74 w 94"/>
              <a:gd name="T65" fmla="*/ 37 h 94"/>
              <a:gd name="T66" fmla="*/ 73 w 94"/>
              <a:gd name="T67" fmla="*/ 34 h 94"/>
              <a:gd name="T68" fmla="*/ 74 w 94"/>
              <a:gd name="T69" fmla="*/ 29 h 94"/>
              <a:gd name="T70" fmla="*/ 77 w 94"/>
              <a:gd name="T71" fmla="*/ 28 h 94"/>
              <a:gd name="T72" fmla="*/ 82 w 94"/>
              <a:gd name="T73" fmla="*/ 29 h 94"/>
              <a:gd name="T74" fmla="*/ 83 w 94"/>
              <a:gd name="T75" fmla="*/ 33 h 94"/>
              <a:gd name="T76" fmla="*/ 82 w 94"/>
              <a:gd name="T77" fmla="*/ 3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 h="94">
                <a:moveTo>
                  <a:pt x="85" y="20"/>
                </a:moveTo>
                <a:cubicBezTo>
                  <a:pt x="37" y="2"/>
                  <a:pt x="37" y="2"/>
                  <a:pt x="37" y="2"/>
                </a:cubicBezTo>
                <a:cubicBezTo>
                  <a:pt x="30" y="0"/>
                  <a:pt x="23" y="3"/>
                  <a:pt x="20" y="10"/>
                </a:cubicBezTo>
                <a:cubicBezTo>
                  <a:pt x="2" y="57"/>
                  <a:pt x="2" y="57"/>
                  <a:pt x="2" y="57"/>
                </a:cubicBezTo>
                <a:cubicBezTo>
                  <a:pt x="0" y="64"/>
                  <a:pt x="3" y="71"/>
                  <a:pt x="10" y="74"/>
                </a:cubicBezTo>
                <a:cubicBezTo>
                  <a:pt x="57" y="92"/>
                  <a:pt x="57" y="92"/>
                  <a:pt x="57" y="92"/>
                </a:cubicBezTo>
                <a:cubicBezTo>
                  <a:pt x="64" y="94"/>
                  <a:pt x="71" y="91"/>
                  <a:pt x="74" y="84"/>
                </a:cubicBezTo>
                <a:cubicBezTo>
                  <a:pt x="92" y="37"/>
                  <a:pt x="92" y="37"/>
                  <a:pt x="92" y="37"/>
                </a:cubicBezTo>
                <a:cubicBezTo>
                  <a:pt x="94" y="30"/>
                  <a:pt x="91" y="23"/>
                  <a:pt x="85" y="20"/>
                </a:cubicBezTo>
                <a:close/>
                <a:moveTo>
                  <a:pt x="36" y="38"/>
                </a:moveTo>
                <a:cubicBezTo>
                  <a:pt x="62" y="47"/>
                  <a:pt x="62" y="47"/>
                  <a:pt x="62" y="47"/>
                </a:cubicBezTo>
                <a:cubicBezTo>
                  <a:pt x="62" y="49"/>
                  <a:pt x="61" y="51"/>
                  <a:pt x="61" y="52"/>
                </a:cubicBezTo>
                <a:cubicBezTo>
                  <a:pt x="58" y="60"/>
                  <a:pt x="49" y="64"/>
                  <a:pt x="42" y="61"/>
                </a:cubicBezTo>
                <a:cubicBezTo>
                  <a:pt x="34" y="58"/>
                  <a:pt x="31" y="49"/>
                  <a:pt x="33" y="42"/>
                </a:cubicBezTo>
                <a:cubicBezTo>
                  <a:pt x="34" y="40"/>
                  <a:pt x="35" y="39"/>
                  <a:pt x="36" y="38"/>
                </a:cubicBezTo>
                <a:close/>
                <a:moveTo>
                  <a:pt x="76" y="53"/>
                </a:moveTo>
                <a:cubicBezTo>
                  <a:pt x="69" y="71"/>
                  <a:pt x="69" y="71"/>
                  <a:pt x="69" y="71"/>
                </a:cubicBezTo>
                <a:cubicBezTo>
                  <a:pt x="66" y="80"/>
                  <a:pt x="66" y="80"/>
                  <a:pt x="66" y="80"/>
                </a:cubicBezTo>
                <a:cubicBezTo>
                  <a:pt x="65" y="82"/>
                  <a:pt x="62" y="83"/>
                  <a:pt x="59" y="82"/>
                </a:cubicBezTo>
                <a:cubicBezTo>
                  <a:pt x="15" y="65"/>
                  <a:pt x="15" y="65"/>
                  <a:pt x="15" y="65"/>
                </a:cubicBezTo>
                <a:cubicBezTo>
                  <a:pt x="12" y="64"/>
                  <a:pt x="11" y="62"/>
                  <a:pt x="12" y="59"/>
                </a:cubicBezTo>
                <a:cubicBezTo>
                  <a:pt x="15" y="50"/>
                  <a:pt x="15" y="50"/>
                  <a:pt x="15" y="50"/>
                </a:cubicBezTo>
                <a:cubicBezTo>
                  <a:pt x="22" y="32"/>
                  <a:pt x="22" y="32"/>
                  <a:pt x="22" y="32"/>
                </a:cubicBezTo>
                <a:cubicBezTo>
                  <a:pt x="22" y="32"/>
                  <a:pt x="22" y="32"/>
                  <a:pt x="22" y="32"/>
                </a:cubicBezTo>
                <a:cubicBezTo>
                  <a:pt x="29" y="35"/>
                  <a:pt x="29" y="35"/>
                  <a:pt x="29" y="35"/>
                </a:cubicBezTo>
                <a:cubicBezTo>
                  <a:pt x="28" y="36"/>
                  <a:pt x="27" y="38"/>
                  <a:pt x="27" y="39"/>
                </a:cubicBezTo>
                <a:cubicBezTo>
                  <a:pt x="23" y="51"/>
                  <a:pt x="28" y="63"/>
                  <a:pt x="39" y="67"/>
                </a:cubicBezTo>
                <a:cubicBezTo>
                  <a:pt x="51" y="72"/>
                  <a:pt x="63" y="66"/>
                  <a:pt x="67" y="55"/>
                </a:cubicBezTo>
                <a:cubicBezTo>
                  <a:pt x="68" y="53"/>
                  <a:pt x="68" y="52"/>
                  <a:pt x="69" y="50"/>
                </a:cubicBezTo>
                <a:cubicBezTo>
                  <a:pt x="76" y="53"/>
                  <a:pt x="76" y="53"/>
                  <a:pt x="76" y="53"/>
                </a:cubicBezTo>
                <a:close/>
                <a:moveTo>
                  <a:pt x="82" y="37"/>
                </a:moveTo>
                <a:cubicBezTo>
                  <a:pt x="81" y="38"/>
                  <a:pt x="80" y="39"/>
                  <a:pt x="79" y="38"/>
                </a:cubicBezTo>
                <a:cubicBezTo>
                  <a:pt x="74" y="37"/>
                  <a:pt x="74" y="37"/>
                  <a:pt x="74" y="37"/>
                </a:cubicBezTo>
                <a:cubicBezTo>
                  <a:pt x="73" y="36"/>
                  <a:pt x="72" y="35"/>
                  <a:pt x="73" y="34"/>
                </a:cubicBezTo>
                <a:cubicBezTo>
                  <a:pt x="74" y="29"/>
                  <a:pt x="74" y="29"/>
                  <a:pt x="74" y="29"/>
                </a:cubicBezTo>
                <a:cubicBezTo>
                  <a:pt x="75" y="28"/>
                  <a:pt x="76" y="27"/>
                  <a:pt x="77" y="28"/>
                </a:cubicBezTo>
                <a:cubicBezTo>
                  <a:pt x="82" y="29"/>
                  <a:pt x="82" y="29"/>
                  <a:pt x="82" y="29"/>
                </a:cubicBezTo>
                <a:cubicBezTo>
                  <a:pt x="83" y="30"/>
                  <a:pt x="84" y="31"/>
                  <a:pt x="83" y="33"/>
                </a:cubicBezTo>
                <a:lnTo>
                  <a:pt x="82" y="37"/>
                </a:lnTo>
                <a:close/>
              </a:path>
            </a:pathLst>
          </a:custGeom>
          <a:solidFill>
            <a:schemeClr val="accent2"/>
          </a:solidFill>
          <a:ln>
            <a:noFill/>
          </a:ln>
          <a:extLst/>
        </p:spPr>
        <p:txBody>
          <a:bodyPr anchor="ctr"/>
          <a:lstStyle/>
          <a:p>
            <a:pPr algn="ctr"/>
            <a:endParaRPr/>
          </a:p>
        </p:txBody>
      </p:sp>
      <p:sp>
        <p:nvSpPr>
          <p:cNvPr id="44" name="ïsḻ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E645D7D-639E-4167-8335-6D0037F0FBBB}"/>
              </a:ext>
            </a:extLst>
          </p:cNvPr>
          <p:cNvSpPr/>
          <p:nvPr/>
        </p:nvSpPr>
        <p:spPr bwMode="auto">
          <a:xfrm rot="1555595">
            <a:off x="10128692" y="2573021"/>
            <a:ext cx="95671" cy="151358"/>
          </a:xfrm>
          <a:custGeom>
            <a:avLst/>
            <a:gdLst>
              <a:gd name="T0" fmla="*/ 21 w 41"/>
              <a:gd name="T1" fmla="*/ 0 h 65"/>
              <a:gd name="T2" fmla="*/ 0 w 41"/>
              <a:gd name="T3" fmla="*/ 20 h 65"/>
              <a:gd name="T4" fmla="*/ 21 w 41"/>
              <a:gd name="T5" fmla="*/ 65 h 65"/>
              <a:gd name="T6" fmla="*/ 41 w 41"/>
              <a:gd name="T7" fmla="*/ 20 h 65"/>
              <a:gd name="T8" fmla="*/ 21 w 41"/>
              <a:gd name="T9" fmla="*/ 0 h 65"/>
              <a:gd name="T10" fmla="*/ 21 w 41"/>
              <a:gd name="T11" fmla="*/ 33 h 65"/>
              <a:gd name="T12" fmla="*/ 8 w 41"/>
              <a:gd name="T13" fmla="*/ 20 h 65"/>
              <a:gd name="T14" fmla="*/ 21 w 41"/>
              <a:gd name="T15" fmla="*/ 8 h 65"/>
              <a:gd name="T16" fmla="*/ 33 w 41"/>
              <a:gd name="T17" fmla="*/ 20 h 65"/>
              <a:gd name="T18" fmla="*/ 21 w 41"/>
              <a:gd name="T19" fmla="*/ 33 h 65"/>
              <a:gd name="T20" fmla="*/ 13 w 41"/>
              <a:gd name="T21" fmla="*/ 20 h 65"/>
              <a:gd name="T22" fmla="*/ 21 w 41"/>
              <a:gd name="T23" fmla="*/ 28 h 65"/>
              <a:gd name="T24" fmla="*/ 29 w 41"/>
              <a:gd name="T25" fmla="*/ 20 h 65"/>
              <a:gd name="T26" fmla="*/ 21 w 41"/>
              <a:gd name="T27" fmla="*/ 12 h 65"/>
              <a:gd name="T28" fmla="*/ 13 w 41"/>
              <a:gd name="T29" fmla="*/ 2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65">
                <a:moveTo>
                  <a:pt x="21" y="0"/>
                </a:moveTo>
                <a:cubicBezTo>
                  <a:pt x="9" y="0"/>
                  <a:pt x="0" y="9"/>
                  <a:pt x="0" y="20"/>
                </a:cubicBezTo>
                <a:cubicBezTo>
                  <a:pt x="0" y="41"/>
                  <a:pt x="21" y="65"/>
                  <a:pt x="21" y="65"/>
                </a:cubicBezTo>
                <a:cubicBezTo>
                  <a:pt x="21" y="65"/>
                  <a:pt x="41" y="41"/>
                  <a:pt x="41" y="20"/>
                </a:cubicBezTo>
                <a:cubicBezTo>
                  <a:pt x="41" y="9"/>
                  <a:pt x="32" y="0"/>
                  <a:pt x="21" y="0"/>
                </a:cubicBezTo>
                <a:close/>
                <a:moveTo>
                  <a:pt x="21" y="33"/>
                </a:moveTo>
                <a:cubicBezTo>
                  <a:pt x="14" y="33"/>
                  <a:pt x="8" y="27"/>
                  <a:pt x="8" y="20"/>
                </a:cubicBezTo>
                <a:cubicBezTo>
                  <a:pt x="8" y="13"/>
                  <a:pt x="14" y="8"/>
                  <a:pt x="21" y="8"/>
                </a:cubicBezTo>
                <a:cubicBezTo>
                  <a:pt x="28" y="8"/>
                  <a:pt x="33" y="13"/>
                  <a:pt x="33" y="20"/>
                </a:cubicBezTo>
                <a:cubicBezTo>
                  <a:pt x="33" y="27"/>
                  <a:pt x="28" y="33"/>
                  <a:pt x="21" y="33"/>
                </a:cubicBezTo>
                <a:close/>
                <a:moveTo>
                  <a:pt x="13" y="20"/>
                </a:moveTo>
                <a:cubicBezTo>
                  <a:pt x="13" y="25"/>
                  <a:pt x="16" y="28"/>
                  <a:pt x="21" y="28"/>
                </a:cubicBezTo>
                <a:cubicBezTo>
                  <a:pt x="25" y="28"/>
                  <a:pt x="29" y="25"/>
                  <a:pt x="29" y="20"/>
                </a:cubicBezTo>
                <a:cubicBezTo>
                  <a:pt x="29" y="16"/>
                  <a:pt x="25" y="12"/>
                  <a:pt x="21" y="12"/>
                </a:cubicBezTo>
                <a:cubicBezTo>
                  <a:pt x="16" y="12"/>
                  <a:pt x="13" y="16"/>
                  <a:pt x="13" y="20"/>
                </a:cubicBezTo>
                <a:close/>
              </a:path>
            </a:pathLst>
          </a:custGeom>
          <a:solidFill>
            <a:schemeClr val="accent2"/>
          </a:solidFill>
          <a:ln>
            <a:noFill/>
          </a:ln>
          <a:extLst/>
        </p:spPr>
        <p:txBody>
          <a:bodyPr anchor="ctr"/>
          <a:lstStyle/>
          <a:p>
            <a:pPr algn="ctr"/>
            <a:endParaRPr/>
          </a:p>
        </p:txBody>
      </p:sp>
      <p:sp>
        <p:nvSpPr>
          <p:cNvPr id="45" name="ísļ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7CA5E52-DB0C-40AA-A802-899C638F020F}"/>
              </a:ext>
            </a:extLst>
          </p:cNvPr>
          <p:cNvSpPr/>
          <p:nvPr/>
        </p:nvSpPr>
        <p:spPr bwMode="auto">
          <a:xfrm rot="21028807">
            <a:off x="10213934" y="1640149"/>
            <a:ext cx="279869" cy="282725"/>
          </a:xfrm>
          <a:custGeom>
            <a:avLst/>
            <a:gdLst>
              <a:gd name="T0" fmla="*/ 0 w 120"/>
              <a:gd name="T1" fmla="*/ 70 h 121"/>
              <a:gd name="T2" fmla="*/ 10 w 120"/>
              <a:gd name="T3" fmla="*/ 80 h 121"/>
              <a:gd name="T4" fmla="*/ 20 w 120"/>
              <a:gd name="T5" fmla="*/ 70 h 121"/>
              <a:gd name="T6" fmla="*/ 20 w 120"/>
              <a:gd name="T7" fmla="*/ 34 h 121"/>
              <a:gd name="T8" fmla="*/ 103 w 120"/>
              <a:gd name="T9" fmla="*/ 117 h 121"/>
              <a:gd name="T10" fmla="*/ 117 w 120"/>
              <a:gd name="T11" fmla="*/ 117 h 121"/>
              <a:gd name="T12" fmla="*/ 120 w 120"/>
              <a:gd name="T13" fmla="*/ 110 h 121"/>
              <a:gd name="T14" fmla="*/ 117 w 120"/>
              <a:gd name="T15" fmla="*/ 103 h 121"/>
              <a:gd name="T16" fmla="*/ 34 w 120"/>
              <a:gd name="T17" fmla="*/ 20 h 121"/>
              <a:gd name="T18" fmla="*/ 70 w 120"/>
              <a:gd name="T19" fmla="*/ 20 h 121"/>
              <a:gd name="T20" fmla="*/ 80 w 120"/>
              <a:gd name="T21" fmla="*/ 10 h 121"/>
              <a:gd name="T22" fmla="*/ 70 w 120"/>
              <a:gd name="T23" fmla="*/ 0 h 121"/>
              <a:gd name="T24" fmla="*/ 0 w 120"/>
              <a:gd name="T25" fmla="*/ 0 h 121"/>
              <a:gd name="T26" fmla="*/ 0 w 120"/>
              <a:gd name="T27" fmla="*/ 7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121">
                <a:moveTo>
                  <a:pt x="0" y="70"/>
                </a:moveTo>
                <a:cubicBezTo>
                  <a:pt x="0" y="76"/>
                  <a:pt x="4" y="80"/>
                  <a:pt x="10" y="80"/>
                </a:cubicBezTo>
                <a:cubicBezTo>
                  <a:pt x="15" y="80"/>
                  <a:pt x="20" y="76"/>
                  <a:pt x="20" y="70"/>
                </a:cubicBezTo>
                <a:cubicBezTo>
                  <a:pt x="20" y="34"/>
                  <a:pt x="20" y="34"/>
                  <a:pt x="20" y="34"/>
                </a:cubicBezTo>
                <a:cubicBezTo>
                  <a:pt x="103" y="117"/>
                  <a:pt x="103" y="117"/>
                  <a:pt x="103" y="117"/>
                </a:cubicBezTo>
                <a:cubicBezTo>
                  <a:pt x="107" y="121"/>
                  <a:pt x="113" y="121"/>
                  <a:pt x="117" y="117"/>
                </a:cubicBezTo>
                <a:cubicBezTo>
                  <a:pt x="119" y="115"/>
                  <a:pt x="120" y="113"/>
                  <a:pt x="120" y="110"/>
                </a:cubicBezTo>
                <a:cubicBezTo>
                  <a:pt x="120" y="108"/>
                  <a:pt x="119" y="105"/>
                  <a:pt x="117" y="103"/>
                </a:cubicBezTo>
                <a:cubicBezTo>
                  <a:pt x="34" y="20"/>
                  <a:pt x="34" y="20"/>
                  <a:pt x="34" y="20"/>
                </a:cubicBezTo>
                <a:cubicBezTo>
                  <a:pt x="70" y="20"/>
                  <a:pt x="70" y="20"/>
                  <a:pt x="70" y="20"/>
                </a:cubicBezTo>
                <a:cubicBezTo>
                  <a:pt x="75" y="20"/>
                  <a:pt x="80" y="15"/>
                  <a:pt x="80" y="10"/>
                </a:cubicBezTo>
                <a:cubicBezTo>
                  <a:pt x="80" y="4"/>
                  <a:pt x="75" y="0"/>
                  <a:pt x="70" y="0"/>
                </a:cubicBezTo>
                <a:cubicBezTo>
                  <a:pt x="0" y="0"/>
                  <a:pt x="0" y="0"/>
                  <a:pt x="0" y="0"/>
                </a:cubicBezTo>
                <a:lnTo>
                  <a:pt x="0" y="70"/>
                </a:lnTo>
                <a:close/>
              </a:path>
            </a:pathLst>
          </a:custGeom>
          <a:solidFill>
            <a:schemeClr val="accent2"/>
          </a:solidFill>
          <a:ln>
            <a:noFill/>
          </a:ln>
          <a:extLst/>
        </p:spPr>
        <p:txBody>
          <a:bodyPr anchor="ctr"/>
          <a:lstStyle/>
          <a:p>
            <a:pPr algn="ctr"/>
            <a:endParaRPr/>
          </a:p>
        </p:txBody>
      </p:sp>
      <p:sp>
        <p:nvSpPr>
          <p:cNvPr id="46" name="ïṩl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07AB646-A3E1-4668-8DBC-C340BD9BEE3C}"/>
              </a:ext>
            </a:extLst>
          </p:cNvPr>
          <p:cNvSpPr/>
          <p:nvPr/>
        </p:nvSpPr>
        <p:spPr bwMode="auto">
          <a:xfrm rot="21028807">
            <a:off x="10164789" y="1828209"/>
            <a:ext cx="302716" cy="285581"/>
          </a:xfrm>
          <a:custGeom>
            <a:avLst/>
            <a:gdLst>
              <a:gd name="T0" fmla="*/ 93 w 212"/>
              <a:gd name="T1" fmla="*/ 107 h 200"/>
              <a:gd name="T2" fmla="*/ 119 w 212"/>
              <a:gd name="T3" fmla="*/ 107 h 200"/>
              <a:gd name="T4" fmla="*/ 119 w 212"/>
              <a:gd name="T5" fmla="*/ 54 h 200"/>
              <a:gd name="T6" fmla="*/ 158 w 212"/>
              <a:gd name="T7" fmla="*/ 54 h 200"/>
              <a:gd name="T8" fmla="*/ 106 w 212"/>
              <a:gd name="T9" fmla="*/ 0 h 200"/>
              <a:gd name="T10" fmla="*/ 52 w 212"/>
              <a:gd name="T11" fmla="*/ 54 h 200"/>
              <a:gd name="T12" fmla="*/ 93 w 212"/>
              <a:gd name="T13" fmla="*/ 54 h 200"/>
              <a:gd name="T14" fmla="*/ 93 w 212"/>
              <a:gd name="T15" fmla="*/ 107 h 200"/>
              <a:gd name="T16" fmla="*/ 132 w 212"/>
              <a:gd name="T17" fmla="*/ 77 h 200"/>
              <a:gd name="T18" fmla="*/ 132 w 212"/>
              <a:gd name="T19" fmla="*/ 97 h 200"/>
              <a:gd name="T20" fmla="*/ 192 w 212"/>
              <a:gd name="T21" fmla="*/ 120 h 200"/>
              <a:gd name="T22" fmla="*/ 106 w 212"/>
              <a:gd name="T23" fmla="*/ 152 h 200"/>
              <a:gd name="T24" fmla="*/ 18 w 212"/>
              <a:gd name="T25" fmla="*/ 120 h 200"/>
              <a:gd name="T26" fmla="*/ 78 w 212"/>
              <a:gd name="T27" fmla="*/ 97 h 200"/>
              <a:gd name="T28" fmla="*/ 78 w 212"/>
              <a:gd name="T29" fmla="*/ 77 h 200"/>
              <a:gd name="T30" fmla="*/ 0 w 212"/>
              <a:gd name="T31" fmla="*/ 107 h 200"/>
              <a:gd name="T32" fmla="*/ 0 w 212"/>
              <a:gd name="T33" fmla="*/ 160 h 200"/>
              <a:gd name="T34" fmla="*/ 106 w 212"/>
              <a:gd name="T35" fmla="*/ 200 h 200"/>
              <a:gd name="T36" fmla="*/ 212 w 212"/>
              <a:gd name="T37" fmla="*/ 160 h 200"/>
              <a:gd name="T38" fmla="*/ 212 w 212"/>
              <a:gd name="T39" fmla="*/ 107 h 200"/>
              <a:gd name="T40" fmla="*/ 132 w 212"/>
              <a:gd name="T41" fmla="*/ 7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2" h="200">
                <a:moveTo>
                  <a:pt x="93" y="107"/>
                </a:moveTo>
                <a:lnTo>
                  <a:pt x="119" y="107"/>
                </a:lnTo>
                <a:lnTo>
                  <a:pt x="119" y="54"/>
                </a:lnTo>
                <a:lnTo>
                  <a:pt x="158" y="54"/>
                </a:lnTo>
                <a:lnTo>
                  <a:pt x="106" y="0"/>
                </a:lnTo>
                <a:lnTo>
                  <a:pt x="52" y="54"/>
                </a:lnTo>
                <a:lnTo>
                  <a:pt x="93" y="54"/>
                </a:lnTo>
                <a:lnTo>
                  <a:pt x="93" y="107"/>
                </a:lnTo>
                <a:close/>
                <a:moveTo>
                  <a:pt x="132" y="77"/>
                </a:moveTo>
                <a:lnTo>
                  <a:pt x="132" y="97"/>
                </a:lnTo>
                <a:lnTo>
                  <a:pt x="192" y="120"/>
                </a:lnTo>
                <a:lnTo>
                  <a:pt x="106" y="152"/>
                </a:lnTo>
                <a:lnTo>
                  <a:pt x="18" y="120"/>
                </a:lnTo>
                <a:lnTo>
                  <a:pt x="78" y="97"/>
                </a:lnTo>
                <a:lnTo>
                  <a:pt x="78" y="77"/>
                </a:lnTo>
                <a:lnTo>
                  <a:pt x="0" y="107"/>
                </a:lnTo>
                <a:lnTo>
                  <a:pt x="0" y="160"/>
                </a:lnTo>
                <a:lnTo>
                  <a:pt x="106" y="200"/>
                </a:lnTo>
                <a:lnTo>
                  <a:pt x="212" y="160"/>
                </a:lnTo>
                <a:lnTo>
                  <a:pt x="212" y="107"/>
                </a:lnTo>
                <a:lnTo>
                  <a:pt x="132" y="77"/>
                </a:lnTo>
                <a:close/>
              </a:path>
            </a:pathLst>
          </a:custGeom>
          <a:solidFill>
            <a:schemeClr val="accent2"/>
          </a:solidFill>
          <a:ln>
            <a:noFill/>
          </a:ln>
          <a:extLst/>
        </p:spPr>
        <p:txBody>
          <a:bodyPr anchor="ctr"/>
          <a:lstStyle/>
          <a:p>
            <a:pPr algn="ctr"/>
            <a:endParaRPr/>
          </a:p>
        </p:txBody>
      </p:sp>
      <p:sp>
        <p:nvSpPr>
          <p:cNvPr id="47" name="íŝli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0555E19-6614-4893-8E92-1E52BE48F8E2}"/>
              </a:ext>
            </a:extLst>
          </p:cNvPr>
          <p:cNvSpPr/>
          <p:nvPr/>
        </p:nvSpPr>
        <p:spPr bwMode="auto">
          <a:xfrm rot="21028807">
            <a:off x="9634691" y="2309047"/>
            <a:ext cx="231321" cy="175632"/>
          </a:xfrm>
          <a:custGeom>
            <a:avLst/>
            <a:gdLst>
              <a:gd name="T0" fmla="*/ 37 w 99"/>
              <a:gd name="T1" fmla="*/ 16 h 75"/>
              <a:gd name="T2" fmla="*/ 53 w 99"/>
              <a:gd name="T3" fmla="*/ 31 h 75"/>
              <a:gd name="T4" fmla="*/ 68 w 99"/>
              <a:gd name="T5" fmla="*/ 16 h 75"/>
              <a:gd name="T6" fmla="*/ 53 w 99"/>
              <a:gd name="T7" fmla="*/ 0 h 75"/>
              <a:gd name="T8" fmla="*/ 37 w 99"/>
              <a:gd name="T9" fmla="*/ 16 h 75"/>
              <a:gd name="T10" fmla="*/ 0 w 99"/>
              <a:gd name="T11" fmla="*/ 16 h 75"/>
              <a:gd name="T12" fmla="*/ 16 w 99"/>
              <a:gd name="T13" fmla="*/ 31 h 75"/>
              <a:gd name="T14" fmla="*/ 31 w 99"/>
              <a:gd name="T15" fmla="*/ 16 h 75"/>
              <a:gd name="T16" fmla="*/ 16 w 99"/>
              <a:gd name="T17" fmla="*/ 0 h 75"/>
              <a:gd name="T18" fmla="*/ 0 w 99"/>
              <a:gd name="T19" fmla="*/ 16 h 75"/>
              <a:gd name="T20" fmla="*/ 74 w 99"/>
              <a:gd name="T21" fmla="*/ 47 h 75"/>
              <a:gd name="T22" fmla="*/ 74 w 99"/>
              <a:gd name="T23" fmla="*/ 37 h 75"/>
              <a:gd name="T24" fmla="*/ 68 w 99"/>
              <a:gd name="T25" fmla="*/ 31 h 75"/>
              <a:gd name="T26" fmla="*/ 53 w 99"/>
              <a:gd name="T27" fmla="*/ 31 h 75"/>
              <a:gd name="T28" fmla="*/ 16 w 99"/>
              <a:gd name="T29" fmla="*/ 31 h 75"/>
              <a:gd name="T30" fmla="*/ 6 w 99"/>
              <a:gd name="T31" fmla="*/ 31 h 75"/>
              <a:gd name="T32" fmla="*/ 0 w 99"/>
              <a:gd name="T33" fmla="*/ 37 h 75"/>
              <a:gd name="T34" fmla="*/ 0 w 99"/>
              <a:gd name="T35" fmla="*/ 68 h 75"/>
              <a:gd name="T36" fmla="*/ 6 w 99"/>
              <a:gd name="T37" fmla="*/ 75 h 75"/>
              <a:gd name="T38" fmla="*/ 68 w 99"/>
              <a:gd name="T39" fmla="*/ 75 h 75"/>
              <a:gd name="T40" fmla="*/ 74 w 99"/>
              <a:gd name="T41" fmla="*/ 68 h 75"/>
              <a:gd name="T42" fmla="*/ 74 w 99"/>
              <a:gd name="T43" fmla="*/ 59 h 75"/>
              <a:gd name="T44" fmla="*/ 99 w 99"/>
              <a:gd name="T45" fmla="*/ 75 h 75"/>
              <a:gd name="T46" fmla="*/ 99 w 99"/>
              <a:gd name="T47" fmla="*/ 31 h 75"/>
              <a:gd name="T48" fmla="*/ 74 w 99"/>
              <a:gd name="T49" fmla="*/ 47 h 75"/>
              <a:gd name="T50" fmla="*/ 62 w 99"/>
              <a:gd name="T51" fmla="*/ 62 h 75"/>
              <a:gd name="T52" fmla="*/ 13 w 99"/>
              <a:gd name="T53" fmla="*/ 62 h 75"/>
              <a:gd name="T54" fmla="*/ 13 w 99"/>
              <a:gd name="T55" fmla="*/ 44 h 75"/>
              <a:gd name="T56" fmla="*/ 62 w 99"/>
              <a:gd name="T57" fmla="*/ 44 h 75"/>
              <a:gd name="T58" fmla="*/ 62 w 99"/>
              <a:gd name="T59" fmla="*/ 6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75">
                <a:moveTo>
                  <a:pt x="37" y="16"/>
                </a:moveTo>
                <a:cubicBezTo>
                  <a:pt x="37" y="24"/>
                  <a:pt x="44" y="31"/>
                  <a:pt x="53" y="31"/>
                </a:cubicBezTo>
                <a:cubicBezTo>
                  <a:pt x="61" y="31"/>
                  <a:pt x="68" y="24"/>
                  <a:pt x="68" y="16"/>
                </a:cubicBezTo>
                <a:cubicBezTo>
                  <a:pt x="68" y="7"/>
                  <a:pt x="61" y="0"/>
                  <a:pt x="53" y="0"/>
                </a:cubicBezTo>
                <a:cubicBezTo>
                  <a:pt x="44" y="0"/>
                  <a:pt x="37" y="7"/>
                  <a:pt x="37" y="16"/>
                </a:cubicBezTo>
                <a:close/>
                <a:moveTo>
                  <a:pt x="0" y="16"/>
                </a:moveTo>
                <a:cubicBezTo>
                  <a:pt x="0" y="24"/>
                  <a:pt x="7" y="31"/>
                  <a:pt x="16" y="31"/>
                </a:cubicBezTo>
                <a:cubicBezTo>
                  <a:pt x="24" y="31"/>
                  <a:pt x="31" y="24"/>
                  <a:pt x="31" y="16"/>
                </a:cubicBezTo>
                <a:cubicBezTo>
                  <a:pt x="31" y="7"/>
                  <a:pt x="24" y="0"/>
                  <a:pt x="16" y="0"/>
                </a:cubicBezTo>
                <a:cubicBezTo>
                  <a:pt x="7" y="0"/>
                  <a:pt x="0" y="7"/>
                  <a:pt x="0" y="16"/>
                </a:cubicBezTo>
                <a:close/>
                <a:moveTo>
                  <a:pt x="74" y="47"/>
                </a:moveTo>
                <a:cubicBezTo>
                  <a:pt x="74" y="37"/>
                  <a:pt x="74" y="37"/>
                  <a:pt x="74" y="37"/>
                </a:cubicBezTo>
                <a:cubicBezTo>
                  <a:pt x="74" y="34"/>
                  <a:pt x="72" y="31"/>
                  <a:pt x="68" y="31"/>
                </a:cubicBezTo>
                <a:cubicBezTo>
                  <a:pt x="53" y="31"/>
                  <a:pt x="53" y="31"/>
                  <a:pt x="53" y="31"/>
                </a:cubicBezTo>
                <a:cubicBezTo>
                  <a:pt x="16" y="31"/>
                  <a:pt x="16" y="31"/>
                  <a:pt x="16" y="31"/>
                </a:cubicBezTo>
                <a:cubicBezTo>
                  <a:pt x="6" y="31"/>
                  <a:pt x="6" y="31"/>
                  <a:pt x="6" y="31"/>
                </a:cubicBezTo>
                <a:cubicBezTo>
                  <a:pt x="3" y="31"/>
                  <a:pt x="0" y="34"/>
                  <a:pt x="0" y="37"/>
                </a:cubicBezTo>
                <a:cubicBezTo>
                  <a:pt x="0" y="68"/>
                  <a:pt x="0" y="68"/>
                  <a:pt x="0" y="68"/>
                </a:cubicBezTo>
                <a:cubicBezTo>
                  <a:pt x="0" y="72"/>
                  <a:pt x="3" y="75"/>
                  <a:pt x="6" y="75"/>
                </a:cubicBezTo>
                <a:cubicBezTo>
                  <a:pt x="68" y="75"/>
                  <a:pt x="68" y="75"/>
                  <a:pt x="68" y="75"/>
                </a:cubicBezTo>
                <a:cubicBezTo>
                  <a:pt x="72" y="75"/>
                  <a:pt x="74" y="72"/>
                  <a:pt x="74" y="68"/>
                </a:cubicBezTo>
                <a:cubicBezTo>
                  <a:pt x="74" y="59"/>
                  <a:pt x="74" y="59"/>
                  <a:pt x="74" y="59"/>
                </a:cubicBezTo>
                <a:cubicBezTo>
                  <a:pt x="99" y="75"/>
                  <a:pt x="99" y="75"/>
                  <a:pt x="99" y="75"/>
                </a:cubicBezTo>
                <a:cubicBezTo>
                  <a:pt x="99" y="31"/>
                  <a:pt x="99" y="31"/>
                  <a:pt x="99" y="31"/>
                </a:cubicBezTo>
                <a:lnTo>
                  <a:pt x="74" y="47"/>
                </a:lnTo>
                <a:close/>
                <a:moveTo>
                  <a:pt x="62" y="62"/>
                </a:moveTo>
                <a:cubicBezTo>
                  <a:pt x="13" y="62"/>
                  <a:pt x="13" y="62"/>
                  <a:pt x="13" y="62"/>
                </a:cubicBezTo>
                <a:cubicBezTo>
                  <a:pt x="13" y="44"/>
                  <a:pt x="13" y="44"/>
                  <a:pt x="13" y="44"/>
                </a:cubicBezTo>
                <a:cubicBezTo>
                  <a:pt x="62" y="44"/>
                  <a:pt x="62" y="44"/>
                  <a:pt x="62" y="44"/>
                </a:cubicBezTo>
                <a:lnTo>
                  <a:pt x="62" y="62"/>
                </a:lnTo>
                <a:close/>
              </a:path>
            </a:pathLst>
          </a:custGeom>
          <a:solidFill>
            <a:schemeClr val="accent2"/>
          </a:solidFill>
          <a:ln>
            <a:noFill/>
          </a:ln>
          <a:extLst/>
        </p:spPr>
        <p:txBody>
          <a:bodyPr anchor="ctr"/>
          <a:lstStyle/>
          <a:p>
            <a:pPr algn="ctr"/>
            <a:endParaRPr/>
          </a:p>
        </p:txBody>
      </p:sp>
      <p:sp>
        <p:nvSpPr>
          <p:cNvPr id="48" name="îṧļ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B50EFA0-8075-48E9-962F-D43B551534BF}"/>
              </a:ext>
            </a:extLst>
          </p:cNvPr>
          <p:cNvSpPr/>
          <p:nvPr/>
        </p:nvSpPr>
        <p:spPr bwMode="auto">
          <a:xfrm rot="21028807">
            <a:off x="9612211" y="2070688"/>
            <a:ext cx="224182" cy="224181"/>
          </a:xfrm>
          <a:custGeom>
            <a:avLst/>
            <a:gdLst>
              <a:gd name="T0" fmla="*/ 0 w 157"/>
              <a:gd name="T1" fmla="*/ 74 h 157"/>
              <a:gd name="T2" fmla="*/ 0 w 157"/>
              <a:gd name="T3" fmla="*/ 23 h 157"/>
              <a:gd name="T4" fmla="*/ 64 w 157"/>
              <a:gd name="T5" fmla="*/ 13 h 157"/>
              <a:gd name="T6" fmla="*/ 64 w 157"/>
              <a:gd name="T7" fmla="*/ 74 h 157"/>
              <a:gd name="T8" fmla="*/ 0 w 157"/>
              <a:gd name="T9" fmla="*/ 74 h 157"/>
              <a:gd name="T10" fmla="*/ 73 w 157"/>
              <a:gd name="T11" fmla="*/ 12 h 157"/>
              <a:gd name="T12" fmla="*/ 157 w 157"/>
              <a:gd name="T13" fmla="*/ 0 h 157"/>
              <a:gd name="T14" fmla="*/ 157 w 157"/>
              <a:gd name="T15" fmla="*/ 74 h 157"/>
              <a:gd name="T16" fmla="*/ 73 w 157"/>
              <a:gd name="T17" fmla="*/ 74 h 157"/>
              <a:gd name="T18" fmla="*/ 73 w 157"/>
              <a:gd name="T19" fmla="*/ 12 h 157"/>
              <a:gd name="T20" fmla="*/ 157 w 157"/>
              <a:gd name="T21" fmla="*/ 84 h 157"/>
              <a:gd name="T22" fmla="*/ 157 w 157"/>
              <a:gd name="T23" fmla="*/ 157 h 157"/>
              <a:gd name="T24" fmla="*/ 73 w 157"/>
              <a:gd name="T25" fmla="*/ 146 h 157"/>
              <a:gd name="T26" fmla="*/ 73 w 157"/>
              <a:gd name="T27" fmla="*/ 84 h 157"/>
              <a:gd name="T28" fmla="*/ 157 w 157"/>
              <a:gd name="T29" fmla="*/ 84 h 157"/>
              <a:gd name="T30" fmla="*/ 64 w 157"/>
              <a:gd name="T31" fmla="*/ 144 h 157"/>
              <a:gd name="T32" fmla="*/ 0 w 157"/>
              <a:gd name="T33" fmla="*/ 136 h 157"/>
              <a:gd name="T34" fmla="*/ 0 w 157"/>
              <a:gd name="T35" fmla="*/ 84 h 157"/>
              <a:gd name="T36" fmla="*/ 64 w 157"/>
              <a:gd name="T37" fmla="*/ 84 h 157"/>
              <a:gd name="T38" fmla="*/ 64 w 157"/>
              <a:gd name="T39" fmla="*/ 14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57">
                <a:moveTo>
                  <a:pt x="0" y="74"/>
                </a:moveTo>
                <a:lnTo>
                  <a:pt x="0" y="23"/>
                </a:lnTo>
                <a:lnTo>
                  <a:pt x="64" y="13"/>
                </a:lnTo>
                <a:lnTo>
                  <a:pt x="64" y="74"/>
                </a:lnTo>
                <a:lnTo>
                  <a:pt x="0" y="74"/>
                </a:lnTo>
                <a:close/>
                <a:moveTo>
                  <a:pt x="73" y="12"/>
                </a:moveTo>
                <a:lnTo>
                  <a:pt x="157" y="0"/>
                </a:lnTo>
                <a:lnTo>
                  <a:pt x="157" y="74"/>
                </a:lnTo>
                <a:lnTo>
                  <a:pt x="73" y="74"/>
                </a:lnTo>
                <a:lnTo>
                  <a:pt x="73" y="12"/>
                </a:lnTo>
                <a:close/>
                <a:moveTo>
                  <a:pt x="157" y="84"/>
                </a:moveTo>
                <a:lnTo>
                  <a:pt x="157" y="157"/>
                </a:lnTo>
                <a:lnTo>
                  <a:pt x="73" y="146"/>
                </a:lnTo>
                <a:lnTo>
                  <a:pt x="73" y="84"/>
                </a:lnTo>
                <a:lnTo>
                  <a:pt x="157" y="84"/>
                </a:lnTo>
                <a:close/>
                <a:moveTo>
                  <a:pt x="64" y="144"/>
                </a:moveTo>
                <a:lnTo>
                  <a:pt x="0" y="136"/>
                </a:lnTo>
                <a:lnTo>
                  <a:pt x="0" y="84"/>
                </a:lnTo>
                <a:lnTo>
                  <a:pt x="64" y="84"/>
                </a:lnTo>
                <a:lnTo>
                  <a:pt x="64" y="144"/>
                </a:lnTo>
                <a:close/>
              </a:path>
            </a:pathLst>
          </a:custGeom>
          <a:solidFill>
            <a:schemeClr val="accent2"/>
          </a:solidFill>
          <a:ln>
            <a:noFill/>
          </a:ln>
          <a:extLst/>
        </p:spPr>
        <p:txBody>
          <a:bodyPr anchor="ctr"/>
          <a:lstStyle/>
          <a:p>
            <a:pPr algn="ctr"/>
            <a:endParaRPr/>
          </a:p>
        </p:txBody>
      </p:sp>
      <p:sp>
        <p:nvSpPr>
          <p:cNvPr id="49" name="ïṩ1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54DB0D6-1C5F-4E2B-A731-22DC04EC5339}"/>
              </a:ext>
            </a:extLst>
          </p:cNvPr>
          <p:cNvSpPr/>
          <p:nvPr/>
        </p:nvSpPr>
        <p:spPr bwMode="auto">
          <a:xfrm rot="21028807">
            <a:off x="9916271" y="2355236"/>
            <a:ext cx="191339" cy="191340"/>
          </a:xfrm>
          <a:custGeom>
            <a:avLst/>
            <a:gdLst>
              <a:gd name="T0" fmla="*/ 0 w 82"/>
              <a:gd name="T1" fmla="*/ 41 h 82"/>
              <a:gd name="T2" fmla="*/ 82 w 82"/>
              <a:gd name="T3" fmla="*/ 41 h 82"/>
              <a:gd name="T4" fmla="*/ 64 w 82"/>
              <a:gd name="T5" fmla="*/ 55 h 82"/>
              <a:gd name="T6" fmla="*/ 77 w 82"/>
              <a:gd name="T7" fmla="*/ 44 h 82"/>
              <a:gd name="T8" fmla="*/ 64 w 82"/>
              <a:gd name="T9" fmla="*/ 55 h 82"/>
              <a:gd name="T10" fmla="*/ 16 w 82"/>
              <a:gd name="T11" fmla="*/ 38 h 82"/>
              <a:gd name="T12" fmla="*/ 8 w 82"/>
              <a:gd name="T13" fmla="*/ 27 h 82"/>
              <a:gd name="T14" fmla="*/ 59 w 82"/>
              <a:gd name="T15" fmla="*/ 27 h 82"/>
              <a:gd name="T16" fmla="*/ 44 w 82"/>
              <a:gd name="T17" fmla="*/ 38 h 82"/>
              <a:gd name="T18" fmla="*/ 59 w 82"/>
              <a:gd name="T19" fmla="*/ 27 h 82"/>
              <a:gd name="T20" fmla="*/ 44 w 82"/>
              <a:gd name="T21" fmla="*/ 5 h 82"/>
              <a:gd name="T22" fmla="*/ 54 w 82"/>
              <a:gd name="T23" fmla="*/ 14 h 82"/>
              <a:gd name="T24" fmla="*/ 44 w 82"/>
              <a:gd name="T25" fmla="*/ 22 h 82"/>
              <a:gd name="T26" fmla="*/ 35 w 82"/>
              <a:gd name="T27" fmla="*/ 7 h 82"/>
              <a:gd name="T28" fmla="*/ 38 w 82"/>
              <a:gd name="T29" fmla="*/ 22 h 82"/>
              <a:gd name="T30" fmla="*/ 28 w 82"/>
              <a:gd name="T31" fmla="*/ 14 h 82"/>
              <a:gd name="T32" fmla="*/ 38 w 82"/>
              <a:gd name="T33" fmla="*/ 38 h 82"/>
              <a:gd name="T34" fmla="*/ 23 w 82"/>
              <a:gd name="T35" fmla="*/ 27 h 82"/>
              <a:gd name="T36" fmla="*/ 8 w 82"/>
              <a:gd name="T37" fmla="*/ 55 h 82"/>
              <a:gd name="T38" fmla="*/ 16 w 82"/>
              <a:gd name="T39" fmla="*/ 44 h 82"/>
              <a:gd name="T40" fmla="*/ 8 w 82"/>
              <a:gd name="T41" fmla="*/ 55 h 82"/>
              <a:gd name="T42" fmla="*/ 38 w 82"/>
              <a:gd name="T43" fmla="*/ 44 h 82"/>
              <a:gd name="T44" fmla="*/ 23 w 82"/>
              <a:gd name="T45" fmla="*/ 55 h 82"/>
              <a:gd name="T46" fmla="*/ 38 w 82"/>
              <a:gd name="T47" fmla="*/ 60 h 82"/>
              <a:gd name="T48" fmla="*/ 35 w 82"/>
              <a:gd name="T49" fmla="*/ 74 h 82"/>
              <a:gd name="T50" fmla="*/ 25 w 82"/>
              <a:gd name="T51" fmla="*/ 60 h 82"/>
              <a:gd name="T52" fmla="*/ 54 w 82"/>
              <a:gd name="T53" fmla="*/ 67 h 82"/>
              <a:gd name="T54" fmla="*/ 44 w 82"/>
              <a:gd name="T55" fmla="*/ 76 h 82"/>
              <a:gd name="T56" fmla="*/ 57 w 82"/>
              <a:gd name="T57" fmla="*/ 60 h 82"/>
              <a:gd name="T58" fmla="*/ 44 w 82"/>
              <a:gd name="T59" fmla="*/ 55 h 82"/>
              <a:gd name="T60" fmla="*/ 60 w 82"/>
              <a:gd name="T61" fmla="*/ 44 h 82"/>
              <a:gd name="T62" fmla="*/ 44 w 82"/>
              <a:gd name="T63" fmla="*/ 55 h 82"/>
              <a:gd name="T64" fmla="*/ 64 w 82"/>
              <a:gd name="T65" fmla="*/ 27 h 82"/>
              <a:gd name="T66" fmla="*/ 77 w 82"/>
              <a:gd name="T67" fmla="*/ 38 h 82"/>
              <a:gd name="T68" fmla="*/ 71 w 82"/>
              <a:gd name="T69" fmla="*/ 22 h 82"/>
              <a:gd name="T70" fmla="*/ 57 w 82"/>
              <a:gd name="T71" fmla="*/ 9 h 82"/>
              <a:gd name="T72" fmla="*/ 71 w 82"/>
              <a:gd name="T73" fmla="*/ 22 h 82"/>
              <a:gd name="T74" fmla="*/ 26 w 82"/>
              <a:gd name="T75" fmla="*/ 9 h 82"/>
              <a:gd name="T76" fmla="*/ 11 w 82"/>
              <a:gd name="T77" fmla="*/ 22 h 82"/>
              <a:gd name="T78" fmla="*/ 11 w 82"/>
              <a:gd name="T79" fmla="*/ 60 h 82"/>
              <a:gd name="T80" fmla="*/ 26 w 82"/>
              <a:gd name="T81" fmla="*/ 73 h 82"/>
              <a:gd name="T82" fmla="*/ 11 w 82"/>
              <a:gd name="T83" fmla="*/ 60 h 82"/>
              <a:gd name="T84" fmla="*/ 57 w 82"/>
              <a:gd name="T85" fmla="*/ 73 h 82"/>
              <a:gd name="T86" fmla="*/ 71 w 82"/>
              <a:gd name="T87" fmla="*/ 6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82">
                <a:moveTo>
                  <a:pt x="41" y="0"/>
                </a:moveTo>
                <a:cubicBezTo>
                  <a:pt x="18" y="0"/>
                  <a:pt x="0" y="18"/>
                  <a:pt x="0" y="41"/>
                </a:cubicBezTo>
                <a:cubicBezTo>
                  <a:pt x="0" y="64"/>
                  <a:pt x="18" y="82"/>
                  <a:pt x="41" y="82"/>
                </a:cubicBezTo>
                <a:cubicBezTo>
                  <a:pt x="64" y="82"/>
                  <a:pt x="82" y="64"/>
                  <a:pt x="82" y="41"/>
                </a:cubicBezTo>
                <a:cubicBezTo>
                  <a:pt x="82" y="18"/>
                  <a:pt x="64" y="0"/>
                  <a:pt x="41" y="0"/>
                </a:cubicBezTo>
                <a:close/>
                <a:moveTo>
                  <a:pt x="64" y="55"/>
                </a:moveTo>
                <a:cubicBezTo>
                  <a:pt x="65" y="51"/>
                  <a:pt x="66" y="47"/>
                  <a:pt x="66" y="44"/>
                </a:cubicBezTo>
                <a:cubicBezTo>
                  <a:pt x="77" y="44"/>
                  <a:pt x="77" y="44"/>
                  <a:pt x="77" y="44"/>
                </a:cubicBezTo>
                <a:cubicBezTo>
                  <a:pt x="76" y="47"/>
                  <a:pt x="76" y="51"/>
                  <a:pt x="74" y="55"/>
                </a:cubicBezTo>
                <a:lnTo>
                  <a:pt x="64" y="55"/>
                </a:lnTo>
                <a:close/>
                <a:moveTo>
                  <a:pt x="18" y="27"/>
                </a:moveTo>
                <a:cubicBezTo>
                  <a:pt x="17" y="31"/>
                  <a:pt x="17" y="34"/>
                  <a:pt x="16" y="38"/>
                </a:cubicBezTo>
                <a:cubicBezTo>
                  <a:pt x="6" y="38"/>
                  <a:pt x="6" y="38"/>
                  <a:pt x="6" y="38"/>
                </a:cubicBezTo>
                <a:cubicBezTo>
                  <a:pt x="6" y="34"/>
                  <a:pt x="7" y="31"/>
                  <a:pt x="8" y="27"/>
                </a:cubicBezTo>
                <a:lnTo>
                  <a:pt x="18" y="27"/>
                </a:lnTo>
                <a:close/>
                <a:moveTo>
                  <a:pt x="59" y="27"/>
                </a:moveTo>
                <a:cubicBezTo>
                  <a:pt x="60" y="31"/>
                  <a:pt x="60" y="34"/>
                  <a:pt x="60" y="38"/>
                </a:cubicBezTo>
                <a:cubicBezTo>
                  <a:pt x="44" y="38"/>
                  <a:pt x="44" y="38"/>
                  <a:pt x="44" y="38"/>
                </a:cubicBezTo>
                <a:cubicBezTo>
                  <a:pt x="44" y="27"/>
                  <a:pt x="44" y="27"/>
                  <a:pt x="44" y="27"/>
                </a:cubicBezTo>
                <a:lnTo>
                  <a:pt x="59" y="27"/>
                </a:lnTo>
                <a:close/>
                <a:moveTo>
                  <a:pt x="44" y="22"/>
                </a:moveTo>
                <a:cubicBezTo>
                  <a:pt x="44" y="5"/>
                  <a:pt x="44" y="5"/>
                  <a:pt x="44" y="5"/>
                </a:cubicBezTo>
                <a:cubicBezTo>
                  <a:pt x="45" y="6"/>
                  <a:pt x="46" y="6"/>
                  <a:pt x="48" y="7"/>
                </a:cubicBezTo>
                <a:cubicBezTo>
                  <a:pt x="50" y="9"/>
                  <a:pt x="52" y="11"/>
                  <a:pt x="54" y="14"/>
                </a:cubicBezTo>
                <a:cubicBezTo>
                  <a:pt x="55" y="17"/>
                  <a:pt x="56" y="19"/>
                  <a:pt x="57" y="22"/>
                </a:cubicBezTo>
                <a:cubicBezTo>
                  <a:pt x="44" y="22"/>
                  <a:pt x="44" y="22"/>
                  <a:pt x="44" y="22"/>
                </a:cubicBezTo>
                <a:close/>
                <a:moveTo>
                  <a:pt x="28" y="14"/>
                </a:moveTo>
                <a:cubicBezTo>
                  <a:pt x="30" y="11"/>
                  <a:pt x="32" y="9"/>
                  <a:pt x="35" y="7"/>
                </a:cubicBezTo>
                <a:cubicBezTo>
                  <a:pt x="36" y="6"/>
                  <a:pt x="37" y="6"/>
                  <a:pt x="38" y="5"/>
                </a:cubicBezTo>
                <a:cubicBezTo>
                  <a:pt x="38" y="22"/>
                  <a:pt x="38" y="22"/>
                  <a:pt x="38" y="22"/>
                </a:cubicBezTo>
                <a:cubicBezTo>
                  <a:pt x="25" y="22"/>
                  <a:pt x="25" y="22"/>
                  <a:pt x="25" y="22"/>
                </a:cubicBezTo>
                <a:cubicBezTo>
                  <a:pt x="26" y="19"/>
                  <a:pt x="27" y="17"/>
                  <a:pt x="28" y="14"/>
                </a:cubicBezTo>
                <a:close/>
                <a:moveTo>
                  <a:pt x="38" y="27"/>
                </a:moveTo>
                <a:cubicBezTo>
                  <a:pt x="38" y="38"/>
                  <a:pt x="38" y="38"/>
                  <a:pt x="38" y="38"/>
                </a:cubicBezTo>
                <a:cubicBezTo>
                  <a:pt x="22" y="38"/>
                  <a:pt x="22" y="38"/>
                  <a:pt x="22" y="38"/>
                </a:cubicBezTo>
                <a:cubicBezTo>
                  <a:pt x="22" y="34"/>
                  <a:pt x="23" y="31"/>
                  <a:pt x="23" y="27"/>
                </a:cubicBezTo>
                <a:lnTo>
                  <a:pt x="38" y="27"/>
                </a:lnTo>
                <a:close/>
                <a:moveTo>
                  <a:pt x="8" y="55"/>
                </a:moveTo>
                <a:cubicBezTo>
                  <a:pt x="7" y="51"/>
                  <a:pt x="6" y="47"/>
                  <a:pt x="6" y="44"/>
                </a:cubicBezTo>
                <a:cubicBezTo>
                  <a:pt x="16" y="44"/>
                  <a:pt x="16" y="44"/>
                  <a:pt x="16" y="44"/>
                </a:cubicBezTo>
                <a:cubicBezTo>
                  <a:pt x="17" y="47"/>
                  <a:pt x="17" y="51"/>
                  <a:pt x="18" y="55"/>
                </a:cubicBezTo>
                <a:lnTo>
                  <a:pt x="8" y="55"/>
                </a:lnTo>
                <a:close/>
                <a:moveTo>
                  <a:pt x="22" y="44"/>
                </a:moveTo>
                <a:cubicBezTo>
                  <a:pt x="38" y="44"/>
                  <a:pt x="38" y="44"/>
                  <a:pt x="38" y="44"/>
                </a:cubicBezTo>
                <a:cubicBezTo>
                  <a:pt x="38" y="55"/>
                  <a:pt x="38" y="55"/>
                  <a:pt x="38" y="55"/>
                </a:cubicBezTo>
                <a:cubicBezTo>
                  <a:pt x="23" y="55"/>
                  <a:pt x="23" y="55"/>
                  <a:pt x="23" y="55"/>
                </a:cubicBezTo>
                <a:cubicBezTo>
                  <a:pt x="23" y="51"/>
                  <a:pt x="22" y="47"/>
                  <a:pt x="22" y="44"/>
                </a:cubicBezTo>
                <a:close/>
                <a:moveTo>
                  <a:pt x="38" y="60"/>
                </a:moveTo>
                <a:cubicBezTo>
                  <a:pt x="38" y="76"/>
                  <a:pt x="38" y="76"/>
                  <a:pt x="38" y="76"/>
                </a:cubicBezTo>
                <a:cubicBezTo>
                  <a:pt x="37" y="76"/>
                  <a:pt x="36" y="75"/>
                  <a:pt x="35" y="74"/>
                </a:cubicBezTo>
                <a:cubicBezTo>
                  <a:pt x="32" y="73"/>
                  <a:pt x="30" y="70"/>
                  <a:pt x="28" y="67"/>
                </a:cubicBezTo>
                <a:cubicBezTo>
                  <a:pt x="27" y="65"/>
                  <a:pt x="26" y="63"/>
                  <a:pt x="25" y="60"/>
                </a:cubicBezTo>
                <a:cubicBezTo>
                  <a:pt x="38" y="60"/>
                  <a:pt x="38" y="60"/>
                  <a:pt x="38" y="60"/>
                </a:cubicBezTo>
                <a:close/>
                <a:moveTo>
                  <a:pt x="54" y="67"/>
                </a:moveTo>
                <a:cubicBezTo>
                  <a:pt x="52" y="70"/>
                  <a:pt x="50" y="73"/>
                  <a:pt x="48" y="74"/>
                </a:cubicBezTo>
                <a:cubicBezTo>
                  <a:pt x="46" y="75"/>
                  <a:pt x="45" y="76"/>
                  <a:pt x="44" y="76"/>
                </a:cubicBezTo>
                <a:cubicBezTo>
                  <a:pt x="44" y="60"/>
                  <a:pt x="44" y="60"/>
                  <a:pt x="44" y="60"/>
                </a:cubicBezTo>
                <a:cubicBezTo>
                  <a:pt x="57" y="60"/>
                  <a:pt x="57" y="60"/>
                  <a:pt x="57" y="60"/>
                </a:cubicBezTo>
                <a:cubicBezTo>
                  <a:pt x="56" y="63"/>
                  <a:pt x="55" y="65"/>
                  <a:pt x="54" y="67"/>
                </a:cubicBezTo>
                <a:close/>
                <a:moveTo>
                  <a:pt x="44" y="55"/>
                </a:moveTo>
                <a:cubicBezTo>
                  <a:pt x="44" y="44"/>
                  <a:pt x="44" y="44"/>
                  <a:pt x="44" y="44"/>
                </a:cubicBezTo>
                <a:cubicBezTo>
                  <a:pt x="60" y="44"/>
                  <a:pt x="60" y="44"/>
                  <a:pt x="60" y="44"/>
                </a:cubicBezTo>
                <a:cubicBezTo>
                  <a:pt x="60" y="47"/>
                  <a:pt x="60" y="51"/>
                  <a:pt x="59" y="55"/>
                </a:cubicBezTo>
                <a:lnTo>
                  <a:pt x="44" y="55"/>
                </a:lnTo>
                <a:close/>
                <a:moveTo>
                  <a:pt x="66" y="38"/>
                </a:moveTo>
                <a:cubicBezTo>
                  <a:pt x="66" y="34"/>
                  <a:pt x="65" y="31"/>
                  <a:pt x="64" y="27"/>
                </a:cubicBezTo>
                <a:cubicBezTo>
                  <a:pt x="74" y="27"/>
                  <a:pt x="74" y="27"/>
                  <a:pt x="74" y="27"/>
                </a:cubicBezTo>
                <a:cubicBezTo>
                  <a:pt x="76" y="31"/>
                  <a:pt x="76" y="34"/>
                  <a:pt x="77" y="38"/>
                </a:cubicBezTo>
                <a:lnTo>
                  <a:pt x="66" y="38"/>
                </a:lnTo>
                <a:close/>
                <a:moveTo>
                  <a:pt x="71" y="22"/>
                </a:moveTo>
                <a:cubicBezTo>
                  <a:pt x="63" y="22"/>
                  <a:pt x="63" y="22"/>
                  <a:pt x="63" y="22"/>
                </a:cubicBezTo>
                <a:cubicBezTo>
                  <a:pt x="61" y="17"/>
                  <a:pt x="59" y="12"/>
                  <a:pt x="57" y="9"/>
                </a:cubicBezTo>
                <a:cubicBezTo>
                  <a:pt x="60" y="10"/>
                  <a:pt x="63" y="13"/>
                  <a:pt x="66" y="16"/>
                </a:cubicBezTo>
                <a:cubicBezTo>
                  <a:pt x="68" y="17"/>
                  <a:pt x="70" y="19"/>
                  <a:pt x="71" y="22"/>
                </a:cubicBezTo>
                <a:close/>
                <a:moveTo>
                  <a:pt x="16" y="16"/>
                </a:moveTo>
                <a:cubicBezTo>
                  <a:pt x="19" y="13"/>
                  <a:pt x="22" y="10"/>
                  <a:pt x="26" y="9"/>
                </a:cubicBezTo>
                <a:cubicBezTo>
                  <a:pt x="23" y="12"/>
                  <a:pt x="21" y="17"/>
                  <a:pt x="19" y="22"/>
                </a:cubicBezTo>
                <a:cubicBezTo>
                  <a:pt x="11" y="22"/>
                  <a:pt x="11" y="22"/>
                  <a:pt x="11" y="22"/>
                </a:cubicBezTo>
                <a:cubicBezTo>
                  <a:pt x="12" y="19"/>
                  <a:pt x="14" y="17"/>
                  <a:pt x="16" y="16"/>
                </a:cubicBezTo>
                <a:close/>
                <a:moveTo>
                  <a:pt x="11" y="60"/>
                </a:moveTo>
                <a:cubicBezTo>
                  <a:pt x="19" y="60"/>
                  <a:pt x="19" y="60"/>
                  <a:pt x="19" y="60"/>
                </a:cubicBezTo>
                <a:cubicBezTo>
                  <a:pt x="21" y="65"/>
                  <a:pt x="23" y="69"/>
                  <a:pt x="26" y="73"/>
                </a:cubicBezTo>
                <a:cubicBezTo>
                  <a:pt x="22" y="71"/>
                  <a:pt x="19" y="69"/>
                  <a:pt x="16" y="66"/>
                </a:cubicBezTo>
                <a:cubicBezTo>
                  <a:pt x="14" y="64"/>
                  <a:pt x="12" y="62"/>
                  <a:pt x="11" y="60"/>
                </a:cubicBezTo>
                <a:close/>
                <a:moveTo>
                  <a:pt x="66" y="66"/>
                </a:moveTo>
                <a:cubicBezTo>
                  <a:pt x="63" y="69"/>
                  <a:pt x="60" y="71"/>
                  <a:pt x="57" y="73"/>
                </a:cubicBezTo>
                <a:cubicBezTo>
                  <a:pt x="59" y="69"/>
                  <a:pt x="61" y="65"/>
                  <a:pt x="63" y="60"/>
                </a:cubicBezTo>
                <a:cubicBezTo>
                  <a:pt x="71" y="60"/>
                  <a:pt x="71" y="60"/>
                  <a:pt x="71" y="60"/>
                </a:cubicBezTo>
                <a:cubicBezTo>
                  <a:pt x="70" y="62"/>
                  <a:pt x="68" y="64"/>
                  <a:pt x="66" y="66"/>
                </a:cubicBezTo>
                <a:close/>
              </a:path>
            </a:pathLst>
          </a:custGeom>
          <a:solidFill>
            <a:schemeClr val="accent2"/>
          </a:solidFill>
          <a:ln>
            <a:noFill/>
          </a:ln>
          <a:extLst/>
        </p:spPr>
        <p:txBody>
          <a:bodyPr anchor="ctr"/>
          <a:lstStyle/>
          <a:p>
            <a:pPr algn="ctr"/>
            <a:endParaRPr/>
          </a:p>
        </p:txBody>
      </p:sp>
      <p:sp>
        <p:nvSpPr>
          <p:cNvPr id="50" name="í$ľ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C6F3775-B7F1-450D-809E-3EF72660D4F6}"/>
              </a:ext>
            </a:extLst>
          </p:cNvPr>
          <p:cNvSpPr/>
          <p:nvPr/>
        </p:nvSpPr>
        <p:spPr bwMode="auto">
          <a:xfrm rot="21028807">
            <a:off x="9986302" y="2225096"/>
            <a:ext cx="109949" cy="112804"/>
          </a:xfrm>
          <a:custGeom>
            <a:avLst/>
            <a:gdLst>
              <a:gd name="T0" fmla="*/ 43 w 47"/>
              <a:gd name="T1" fmla="*/ 29 h 48"/>
              <a:gd name="T2" fmla="*/ 47 w 47"/>
              <a:gd name="T3" fmla="*/ 16 h 48"/>
              <a:gd name="T4" fmla="*/ 42 w 47"/>
              <a:gd name="T5" fmla="*/ 8 h 48"/>
              <a:gd name="T6" fmla="*/ 37 w 47"/>
              <a:gd name="T7" fmla="*/ 9 h 48"/>
              <a:gd name="T8" fmla="*/ 28 w 47"/>
              <a:gd name="T9" fmla="*/ 0 h 48"/>
              <a:gd name="T10" fmla="*/ 19 w 47"/>
              <a:gd name="T11" fmla="*/ 0 h 48"/>
              <a:gd name="T12" fmla="*/ 18 w 47"/>
              <a:gd name="T13" fmla="*/ 5 h 48"/>
              <a:gd name="T14" fmla="*/ 5 w 47"/>
              <a:gd name="T15" fmla="*/ 8 h 48"/>
              <a:gd name="T16" fmla="*/ 0 w 47"/>
              <a:gd name="T17" fmla="*/ 16 h 48"/>
              <a:gd name="T18" fmla="*/ 4 w 47"/>
              <a:gd name="T19" fmla="*/ 20 h 48"/>
              <a:gd name="T20" fmla="*/ 0 w 47"/>
              <a:gd name="T21" fmla="*/ 32 h 48"/>
              <a:gd name="T22" fmla="*/ 5 w 47"/>
              <a:gd name="T23" fmla="*/ 40 h 48"/>
              <a:gd name="T24" fmla="*/ 10 w 47"/>
              <a:gd name="T25" fmla="*/ 39 h 48"/>
              <a:gd name="T26" fmla="*/ 19 w 47"/>
              <a:gd name="T27" fmla="*/ 48 h 48"/>
              <a:gd name="T28" fmla="*/ 28 w 47"/>
              <a:gd name="T29" fmla="*/ 48 h 48"/>
              <a:gd name="T30" fmla="*/ 29 w 47"/>
              <a:gd name="T31" fmla="*/ 44 h 48"/>
              <a:gd name="T32" fmla="*/ 42 w 47"/>
              <a:gd name="T33" fmla="*/ 40 h 48"/>
              <a:gd name="T34" fmla="*/ 47 w 47"/>
              <a:gd name="T35" fmla="*/ 32 h 48"/>
              <a:gd name="T36" fmla="*/ 43 w 47"/>
              <a:gd name="T37" fmla="*/ 29 h 48"/>
              <a:gd name="T38" fmla="*/ 23 w 47"/>
              <a:gd name="T39" fmla="*/ 34 h 48"/>
              <a:gd name="T40" fmla="*/ 14 w 47"/>
              <a:gd name="T41" fmla="*/ 24 h 48"/>
              <a:gd name="T42" fmla="*/ 23 w 47"/>
              <a:gd name="T43" fmla="*/ 14 h 48"/>
              <a:gd name="T44" fmla="*/ 33 w 47"/>
              <a:gd name="T45" fmla="*/ 24 h 48"/>
              <a:gd name="T46" fmla="*/ 23 w 47"/>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48">
                <a:moveTo>
                  <a:pt x="43" y="29"/>
                </a:moveTo>
                <a:cubicBezTo>
                  <a:pt x="41" y="24"/>
                  <a:pt x="42" y="19"/>
                  <a:pt x="47" y="16"/>
                </a:cubicBezTo>
                <a:cubicBezTo>
                  <a:pt x="42" y="8"/>
                  <a:pt x="42" y="8"/>
                  <a:pt x="42" y="8"/>
                </a:cubicBezTo>
                <a:cubicBezTo>
                  <a:pt x="41" y="9"/>
                  <a:pt x="39" y="9"/>
                  <a:pt x="37" y="9"/>
                </a:cubicBezTo>
                <a:cubicBezTo>
                  <a:pt x="32" y="9"/>
                  <a:pt x="28" y="5"/>
                  <a:pt x="28" y="0"/>
                </a:cubicBezTo>
                <a:cubicBezTo>
                  <a:pt x="19" y="0"/>
                  <a:pt x="19" y="0"/>
                  <a:pt x="19" y="0"/>
                </a:cubicBezTo>
                <a:cubicBezTo>
                  <a:pt x="19" y="2"/>
                  <a:pt x="18" y="3"/>
                  <a:pt x="18" y="5"/>
                </a:cubicBezTo>
                <a:cubicBezTo>
                  <a:pt x="15" y="9"/>
                  <a:pt x="9" y="11"/>
                  <a:pt x="5" y="8"/>
                </a:cubicBezTo>
                <a:cubicBezTo>
                  <a:pt x="0" y="16"/>
                  <a:pt x="0" y="16"/>
                  <a:pt x="0" y="16"/>
                </a:cubicBezTo>
                <a:cubicBezTo>
                  <a:pt x="2" y="17"/>
                  <a:pt x="3" y="18"/>
                  <a:pt x="4" y="20"/>
                </a:cubicBezTo>
                <a:cubicBezTo>
                  <a:pt x="6" y="24"/>
                  <a:pt x="5" y="30"/>
                  <a:pt x="0" y="32"/>
                </a:cubicBezTo>
                <a:cubicBezTo>
                  <a:pt x="5" y="40"/>
                  <a:pt x="5" y="40"/>
                  <a:pt x="5" y="40"/>
                </a:cubicBezTo>
                <a:cubicBezTo>
                  <a:pt x="6" y="40"/>
                  <a:pt x="8" y="39"/>
                  <a:pt x="10" y="39"/>
                </a:cubicBezTo>
                <a:cubicBezTo>
                  <a:pt x="15" y="39"/>
                  <a:pt x="19" y="43"/>
                  <a:pt x="19" y="48"/>
                </a:cubicBezTo>
                <a:cubicBezTo>
                  <a:pt x="28" y="48"/>
                  <a:pt x="28" y="48"/>
                  <a:pt x="28" y="48"/>
                </a:cubicBezTo>
                <a:cubicBezTo>
                  <a:pt x="28" y="47"/>
                  <a:pt x="29" y="45"/>
                  <a:pt x="29" y="44"/>
                </a:cubicBezTo>
                <a:cubicBezTo>
                  <a:pt x="32" y="39"/>
                  <a:pt x="38" y="38"/>
                  <a:pt x="42" y="40"/>
                </a:cubicBezTo>
                <a:cubicBezTo>
                  <a:pt x="47" y="32"/>
                  <a:pt x="47" y="32"/>
                  <a:pt x="47" y="32"/>
                </a:cubicBezTo>
                <a:cubicBezTo>
                  <a:pt x="45" y="31"/>
                  <a:pt x="44" y="30"/>
                  <a:pt x="43" y="29"/>
                </a:cubicBezTo>
                <a:close/>
                <a:moveTo>
                  <a:pt x="23" y="34"/>
                </a:moveTo>
                <a:cubicBezTo>
                  <a:pt x="18" y="34"/>
                  <a:pt x="14" y="30"/>
                  <a:pt x="14" y="24"/>
                </a:cubicBezTo>
                <a:cubicBezTo>
                  <a:pt x="14" y="19"/>
                  <a:pt x="18" y="14"/>
                  <a:pt x="23" y="14"/>
                </a:cubicBezTo>
                <a:cubicBezTo>
                  <a:pt x="29" y="14"/>
                  <a:pt x="33" y="19"/>
                  <a:pt x="33" y="24"/>
                </a:cubicBezTo>
                <a:cubicBezTo>
                  <a:pt x="33" y="30"/>
                  <a:pt x="29" y="34"/>
                  <a:pt x="23" y="34"/>
                </a:cubicBezTo>
                <a:close/>
              </a:path>
            </a:pathLst>
          </a:custGeom>
          <a:solidFill>
            <a:schemeClr val="accent2"/>
          </a:solidFill>
          <a:ln>
            <a:noFill/>
          </a:ln>
          <a:extLst/>
        </p:spPr>
        <p:txBody>
          <a:bodyPr anchor="ctr"/>
          <a:lstStyle/>
          <a:p>
            <a:pPr algn="ctr"/>
            <a:endParaRPr/>
          </a:p>
        </p:txBody>
      </p:sp>
      <p:sp>
        <p:nvSpPr>
          <p:cNvPr id="51" name="ïšļ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8017E8D-6C13-4D6A-8417-6E66B277E064}"/>
              </a:ext>
            </a:extLst>
          </p:cNvPr>
          <p:cNvSpPr/>
          <p:nvPr/>
        </p:nvSpPr>
        <p:spPr bwMode="auto">
          <a:xfrm rot="19858108">
            <a:off x="9812222" y="2545655"/>
            <a:ext cx="181344" cy="182772"/>
          </a:xfrm>
          <a:custGeom>
            <a:avLst/>
            <a:gdLst>
              <a:gd name="T0" fmla="*/ 67 w 127"/>
              <a:gd name="T1" fmla="*/ 0 h 128"/>
              <a:gd name="T2" fmla="*/ 55 w 127"/>
              <a:gd name="T3" fmla="*/ 13 h 128"/>
              <a:gd name="T4" fmla="*/ 67 w 127"/>
              <a:gd name="T5" fmla="*/ 25 h 128"/>
              <a:gd name="T6" fmla="*/ 39 w 127"/>
              <a:gd name="T7" fmla="*/ 56 h 128"/>
              <a:gd name="T8" fmla="*/ 11 w 127"/>
              <a:gd name="T9" fmla="*/ 56 h 128"/>
              <a:gd name="T10" fmla="*/ 32 w 127"/>
              <a:gd name="T11" fmla="*/ 79 h 128"/>
              <a:gd name="T12" fmla="*/ 0 w 127"/>
              <a:gd name="T13" fmla="*/ 123 h 128"/>
              <a:gd name="T14" fmla="*/ 0 w 127"/>
              <a:gd name="T15" fmla="*/ 128 h 128"/>
              <a:gd name="T16" fmla="*/ 5 w 127"/>
              <a:gd name="T17" fmla="*/ 128 h 128"/>
              <a:gd name="T18" fmla="*/ 49 w 127"/>
              <a:gd name="T19" fmla="*/ 93 h 128"/>
              <a:gd name="T20" fmla="*/ 72 w 127"/>
              <a:gd name="T21" fmla="*/ 116 h 128"/>
              <a:gd name="T22" fmla="*/ 72 w 127"/>
              <a:gd name="T23" fmla="*/ 88 h 128"/>
              <a:gd name="T24" fmla="*/ 103 w 127"/>
              <a:gd name="T25" fmla="*/ 61 h 128"/>
              <a:gd name="T26" fmla="*/ 114 w 127"/>
              <a:gd name="T27" fmla="*/ 72 h 128"/>
              <a:gd name="T28" fmla="*/ 127 w 127"/>
              <a:gd name="T29" fmla="*/ 61 h 128"/>
              <a:gd name="T30" fmla="*/ 67 w 127"/>
              <a:gd name="T31" fmla="*/ 0 h 128"/>
              <a:gd name="T32" fmla="*/ 55 w 127"/>
              <a:gd name="T33" fmla="*/ 69 h 128"/>
              <a:gd name="T34" fmla="*/ 47 w 127"/>
              <a:gd name="T35" fmla="*/ 61 h 128"/>
              <a:gd name="T36" fmla="*/ 75 w 127"/>
              <a:gd name="T37" fmla="*/ 33 h 128"/>
              <a:gd name="T38" fmla="*/ 83 w 127"/>
              <a:gd name="T39" fmla="*/ 41 h 128"/>
              <a:gd name="T40" fmla="*/ 55 w 127"/>
              <a:gd name="T41" fmla="*/ 6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8">
                <a:moveTo>
                  <a:pt x="67" y="0"/>
                </a:moveTo>
                <a:lnTo>
                  <a:pt x="55" y="13"/>
                </a:lnTo>
                <a:lnTo>
                  <a:pt x="67" y="25"/>
                </a:lnTo>
                <a:lnTo>
                  <a:pt x="39" y="56"/>
                </a:lnTo>
                <a:lnTo>
                  <a:pt x="11" y="56"/>
                </a:lnTo>
                <a:lnTo>
                  <a:pt x="32" y="79"/>
                </a:lnTo>
                <a:lnTo>
                  <a:pt x="0" y="123"/>
                </a:lnTo>
                <a:lnTo>
                  <a:pt x="0" y="128"/>
                </a:lnTo>
                <a:lnTo>
                  <a:pt x="5" y="128"/>
                </a:lnTo>
                <a:lnTo>
                  <a:pt x="49" y="93"/>
                </a:lnTo>
                <a:lnTo>
                  <a:pt x="72" y="116"/>
                </a:lnTo>
                <a:lnTo>
                  <a:pt x="72" y="88"/>
                </a:lnTo>
                <a:lnTo>
                  <a:pt x="103" y="61"/>
                </a:lnTo>
                <a:lnTo>
                  <a:pt x="114" y="72"/>
                </a:lnTo>
                <a:lnTo>
                  <a:pt x="127" y="61"/>
                </a:lnTo>
                <a:lnTo>
                  <a:pt x="67" y="0"/>
                </a:lnTo>
                <a:close/>
                <a:moveTo>
                  <a:pt x="55" y="69"/>
                </a:moveTo>
                <a:lnTo>
                  <a:pt x="47" y="61"/>
                </a:lnTo>
                <a:lnTo>
                  <a:pt x="75" y="33"/>
                </a:lnTo>
                <a:lnTo>
                  <a:pt x="83" y="41"/>
                </a:lnTo>
                <a:lnTo>
                  <a:pt x="55" y="69"/>
                </a:lnTo>
                <a:close/>
              </a:path>
            </a:pathLst>
          </a:custGeom>
          <a:solidFill>
            <a:schemeClr val="accent2"/>
          </a:solidFill>
          <a:ln>
            <a:noFill/>
          </a:ln>
          <a:extLst/>
        </p:spPr>
        <p:txBody>
          <a:bodyPr anchor="ctr"/>
          <a:lstStyle/>
          <a:p>
            <a:pPr algn="ctr"/>
            <a:endParaRPr/>
          </a:p>
        </p:txBody>
      </p:sp>
      <p:sp>
        <p:nvSpPr>
          <p:cNvPr id="52" name="ï$ḷ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B4E0185-B5C4-425D-8F38-5188EC4BEA33}"/>
              </a:ext>
            </a:extLst>
          </p:cNvPr>
          <p:cNvSpPr/>
          <p:nvPr/>
        </p:nvSpPr>
        <p:spPr bwMode="auto">
          <a:xfrm rot="21028807">
            <a:off x="9982719" y="2567643"/>
            <a:ext cx="139934" cy="142791"/>
          </a:xfrm>
          <a:custGeom>
            <a:avLst/>
            <a:gdLst>
              <a:gd name="T0" fmla="*/ 30 w 60"/>
              <a:gd name="T1" fmla="*/ 0 h 61"/>
              <a:gd name="T2" fmla="*/ 0 w 60"/>
              <a:gd name="T3" fmla="*/ 31 h 61"/>
              <a:gd name="T4" fmla="*/ 30 w 60"/>
              <a:gd name="T5" fmla="*/ 61 h 61"/>
              <a:gd name="T6" fmla="*/ 60 w 60"/>
              <a:gd name="T7" fmla="*/ 31 h 61"/>
              <a:gd name="T8" fmla="*/ 30 w 60"/>
              <a:gd name="T9" fmla="*/ 0 h 61"/>
              <a:gd name="T10" fmla="*/ 30 w 60"/>
              <a:gd name="T11" fmla="*/ 55 h 61"/>
              <a:gd name="T12" fmla="*/ 5 w 60"/>
              <a:gd name="T13" fmla="*/ 31 h 61"/>
              <a:gd name="T14" fmla="*/ 30 w 60"/>
              <a:gd name="T15" fmla="*/ 6 h 61"/>
              <a:gd name="T16" fmla="*/ 55 w 60"/>
              <a:gd name="T17" fmla="*/ 31 h 61"/>
              <a:gd name="T18" fmla="*/ 30 w 60"/>
              <a:gd name="T19" fmla="*/ 55 h 61"/>
              <a:gd name="T20" fmla="*/ 26 w 60"/>
              <a:gd name="T21" fmla="*/ 15 h 61"/>
              <a:gd name="T22" fmla="*/ 34 w 60"/>
              <a:gd name="T23" fmla="*/ 15 h 61"/>
              <a:gd name="T24" fmla="*/ 34 w 60"/>
              <a:gd name="T25" fmla="*/ 23 h 61"/>
              <a:gd name="T26" fmla="*/ 26 w 60"/>
              <a:gd name="T27" fmla="*/ 23 h 61"/>
              <a:gd name="T28" fmla="*/ 26 w 60"/>
              <a:gd name="T29" fmla="*/ 15 h 61"/>
              <a:gd name="T30" fmla="*/ 38 w 60"/>
              <a:gd name="T31" fmla="*/ 46 h 61"/>
              <a:gd name="T32" fmla="*/ 22 w 60"/>
              <a:gd name="T33" fmla="*/ 46 h 61"/>
              <a:gd name="T34" fmla="*/ 22 w 60"/>
              <a:gd name="T35" fmla="*/ 42 h 61"/>
              <a:gd name="T36" fmla="*/ 26 w 60"/>
              <a:gd name="T37" fmla="*/ 42 h 61"/>
              <a:gd name="T38" fmla="*/ 26 w 60"/>
              <a:gd name="T39" fmla="*/ 31 h 61"/>
              <a:gd name="T40" fmla="*/ 22 w 60"/>
              <a:gd name="T41" fmla="*/ 31 h 61"/>
              <a:gd name="T42" fmla="*/ 22 w 60"/>
              <a:gd name="T43" fmla="*/ 27 h 61"/>
              <a:gd name="T44" fmla="*/ 34 w 60"/>
              <a:gd name="T45" fmla="*/ 27 h 61"/>
              <a:gd name="T46" fmla="*/ 34 w 60"/>
              <a:gd name="T47" fmla="*/ 42 h 61"/>
              <a:gd name="T48" fmla="*/ 38 w 60"/>
              <a:gd name="T49" fmla="*/ 42 h 61"/>
              <a:gd name="T50" fmla="*/ 38 w 60"/>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61">
                <a:moveTo>
                  <a:pt x="30" y="0"/>
                </a:moveTo>
                <a:cubicBezTo>
                  <a:pt x="13" y="0"/>
                  <a:pt x="0" y="14"/>
                  <a:pt x="0" y="31"/>
                </a:cubicBezTo>
                <a:cubicBezTo>
                  <a:pt x="0" y="47"/>
                  <a:pt x="13" y="61"/>
                  <a:pt x="30" y="61"/>
                </a:cubicBezTo>
                <a:cubicBezTo>
                  <a:pt x="47" y="61"/>
                  <a:pt x="60" y="47"/>
                  <a:pt x="60" y="31"/>
                </a:cubicBezTo>
                <a:cubicBezTo>
                  <a:pt x="60" y="14"/>
                  <a:pt x="47" y="0"/>
                  <a:pt x="30" y="0"/>
                </a:cubicBezTo>
                <a:close/>
                <a:moveTo>
                  <a:pt x="30" y="55"/>
                </a:moveTo>
                <a:cubicBezTo>
                  <a:pt x="16" y="55"/>
                  <a:pt x="5" y="44"/>
                  <a:pt x="5" y="31"/>
                </a:cubicBezTo>
                <a:cubicBezTo>
                  <a:pt x="5" y="17"/>
                  <a:pt x="16" y="6"/>
                  <a:pt x="30" y="6"/>
                </a:cubicBezTo>
                <a:cubicBezTo>
                  <a:pt x="44" y="6"/>
                  <a:pt x="55" y="17"/>
                  <a:pt x="55" y="31"/>
                </a:cubicBezTo>
                <a:cubicBezTo>
                  <a:pt x="55" y="44"/>
                  <a:pt x="44" y="55"/>
                  <a:pt x="30" y="55"/>
                </a:cubicBezTo>
                <a:close/>
                <a:moveTo>
                  <a:pt x="26" y="15"/>
                </a:moveTo>
                <a:cubicBezTo>
                  <a:pt x="34" y="15"/>
                  <a:pt x="34" y="15"/>
                  <a:pt x="34" y="15"/>
                </a:cubicBezTo>
                <a:cubicBezTo>
                  <a:pt x="34" y="23"/>
                  <a:pt x="34" y="23"/>
                  <a:pt x="34" y="23"/>
                </a:cubicBezTo>
                <a:cubicBezTo>
                  <a:pt x="26" y="23"/>
                  <a:pt x="26" y="23"/>
                  <a:pt x="26" y="23"/>
                </a:cubicBezTo>
                <a:lnTo>
                  <a:pt x="26" y="15"/>
                </a:lnTo>
                <a:close/>
                <a:moveTo>
                  <a:pt x="38" y="46"/>
                </a:moveTo>
                <a:cubicBezTo>
                  <a:pt x="22" y="46"/>
                  <a:pt x="22" y="46"/>
                  <a:pt x="22" y="46"/>
                </a:cubicBezTo>
                <a:cubicBezTo>
                  <a:pt x="22" y="42"/>
                  <a:pt x="22" y="42"/>
                  <a:pt x="22" y="42"/>
                </a:cubicBezTo>
                <a:cubicBezTo>
                  <a:pt x="26" y="42"/>
                  <a:pt x="26" y="42"/>
                  <a:pt x="26" y="42"/>
                </a:cubicBezTo>
                <a:cubicBezTo>
                  <a:pt x="26" y="31"/>
                  <a:pt x="26" y="31"/>
                  <a:pt x="26" y="31"/>
                </a:cubicBezTo>
                <a:cubicBezTo>
                  <a:pt x="22" y="31"/>
                  <a:pt x="22" y="31"/>
                  <a:pt x="22" y="31"/>
                </a:cubicBezTo>
                <a:cubicBezTo>
                  <a:pt x="22" y="27"/>
                  <a:pt x="22" y="27"/>
                  <a:pt x="22" y="27"/>
                </a:cubicBezTo>
                <a:cubicBezTo>
                  <a:pt x="34" y="27"/>
                  <a:pt x="34" y="27"/>
                  <a:pt x="34" y="27"/>
                </a:cubicBezTo>
                <a:cubicBezTo>
                  <a:pt x="34" y="42"/>
                  <a:pt x="34" y="42"/>
                  <a:pt x="34" y="42"/>
                </a:cubicBezTo>
                <a:cubicBezTo>
                  <a:pt x="38" y="42"/>
                  <a:pt x="38" y="42"/>
                  <a:pt x="38" y="42"/>
                </a:cubicBezTo>
                <a:lnTo>
                  <a:pt x="38" y="46"/>
                </a:lnTo>
                <a:close/>
              </a:path>
            </a:pathLst>
          </a:custGeom>
          <a:solidFill>
            <a:schemeClr val="accent2"/>
          </a:solidFill>
          <a:ln>
            <a:noFill/>
          </a:ln>
          <a:extLst/>
        </p:spPr>
        <p:txBody>
          <a:bodyPr anchor="ctr"/>
          <a:lstStyle/>
          <a:p>
            <a:pPr algn="ctr"/>
            <a:endParaRPr/>
          </a:p>
        </p:txBody>
      </p:sp>
      <p:sp>
        <p:nvSpPr>
          <p:cNvPr id="53" name="íṧľ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6B86F73-D378-4AF9-A4B4-61E918969126}"/>
              </a:ext>
            </a:extLst>
          </p:cNvPr>
          <p:cNvSpPr/>
          <p:nvPr/>
        </p:nvSpPr>
        <p:spPr bwMode="auto">
          <a:xfrm rot="17100000">
            <a:off x="10630481" y="1455241"/>
            <a:ext cx="125656" cy="122799"/>
          </a:xfrm>
          <a:custGeom>
            <a:avLst/>
            <a:gdLst>
              <a:gd name="T0" fmla="*/ 27 w 54"/>
              <a:gd name="T1" fmla="*/ 0 h 53"/>
              <a:gd name="T2" fmla="*/ 0 w 54"/>
              <a:gd name="T3" fmla="*/ 27 h 53"/>
              <a:gd name="T4" fmla="*/ 27 w 54"/>
              <a:gd name="T5" fmla="*/ 53 h 53"/>
              <a:gd name="T6" fmla="*/ 54 w 54"/>
              <a:gd name="T7" fmla="*/ 27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7 h 53"/>
              <a:gd name="T20" fmla="*/ 41 w 54"/>
              <a:gd name="T21" fmla="*/ 12 h 53"/>
              <a:gd name="T22" fmla="*/ 47 w 54"/>
              <a:gd name="T23" fmla="*/ 24 h 53"/>
              <a:gd name="T24" fmla="*/ 37 w 54"/>
              <a:gd name="T25" fmla="*/ 38 h 53"/>
              <a:gd name="T26" fmla="*/ 38 w 54"/>
              <a:gd name="T27" fmla="*/ 43 h 53"/>
              <a:gd name="T28" fmla="*/ 27 w 54"/>
              <a:gd name="T29" fmla="*/ 47 h 53"/>
              <a:gd name="T30" fmla="*/ 16 w 54"/>
              <a:gd name="T31" fmla="*/ 43 h 53"/>
              <a:gd name="T32" fmla="*/ 29 w 54"/>
              <a:gd name="T33" fmla="*/ 33 h 53"/>
              <a:gd name="T34" fmla="*/ 30 w 54"/>
              <a:gd name="T35" fmla="*/ 35 h 53"/>
              <a:gd name="T36" fmla="*/ 30 w 54"/>
              <a:gd name="T37" fmla="*/ 38 h 53"/>
              <a:gd name="T38" fmla="*/ 29 w 54"/>
              <a:gd name="T39" fmla="*/ 40 h 53"/>
              <a:gd name="T40" fmla="*/ 25 w 54"/>
              <a:gd name="T41" fmla="*/ 40 h 53"/>
              <a:gd name="T42" fmla="*/ 24 w 54"/>
              <a:gd name="T43" fmla="*/ 38 h 53"/>
              <a:gd name="T44" fmla="*/ 24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7"/>
                </a:cubicBezTo>
                <a:cubicBezTo>
                  <a:pt x="0" y="41"/>
                  <a:pt x="12" y="53"/>
                  <a:pt x="27" y="53"/>
                </a:cubicBezTo>
                <a:cubicBezTo>
                  <a:pt x="42" y="53"/>
                  <a:pt x="54" y="41"/>
                  <a:pt x="54" y="27"/>
                </a:cubicBezTo>
                <a:cubicBezTo>
                  <a:pt x="54" y="12"/>
                  <a:pt x="42" y="0"/>
                  <a:pt x="27" y="0"/>
                </a:cubicBezTo>
                <a:close/>
                <a:moveTo>
                  <a:pt x="16" y="43"/>
                </a:moveTo>
                <a:cubicBezTo>
                  <a:pt x="17" y="42"/>
                  <a:pt x="17" y="40"/>
                  <a:pt x="17" y="38"/>
                </a:cubicBezTo>
                <a:cubicBezTo>
                  <a:pt x="17" y="32"/>
                  <a:pt x="13" y="26"/>
                  <a:pt x="7" y="24"/>
                </a:cubicBezTo>
                <a:cubicBezTo>
                  <a:pt x="8" y="20"/>
                  <a:pt x="10" y="16"/>
                  <a:pt x="13" y="12"/>
                </a:cubicBezTo>
                <a:cubicBezTo>
                  <a:pt x="17" y="9"/>
                  <a:pt x="22" y="7"/>
                  <a:pt x="27" y="7"/>
                </a:cubicBezTo>
                <a:cubicBezTo>
                  <a:pt x="32" y="7"/>
                  <a:pt x="37" y="9"/>
                  <a:pt x="41" y="12"/>
                </a:cubicBezTo>
                <a:cubicBezTo>
                  <a:pt x="44" y="16"/>
                  <a:pt x="46" y="20"/>
                  <a:pt x="47" y="24"/>
                </a:cubicBezTo>
                <a:cubicBezTo>
                  <a:pt x="41" y="26"/>
                  <a:pt x="37" y="32"/>
                  <a:pt x="37" y="38"/>
                </a:cubicBezTo>
                <a:cubicBezTo>
                  <a:pt x="37" y="40"/>
                  <a:pt x="37" y="42"/>
                  <a:pt x="38" y="43"/>
                </a:cubicBezTo>
                <a:cubicBezTo>
                  <a:pt x="35" y="45"/>
                  <a:pt x="31" y="47"/>
                  <a:pt x="27" y="47"/>
                </a:cubicBezTo>
                <a:cubicBezTo>
                  <a:pt x="23" y="47"/>
                  <a:pt x="19" y="45"/>
                  <a:pt x="16" y="43"/>
                </a:cubicBezTo>
                <a:close/>
                <a:moveTo>
                  <a:pt x="29" y="33"/>
                </a:moveTo>
                <a:cubicBezTo>
                  <a:pt x="30" y="33"/>
                  <a:pt x="30" y="34"/>
                  <a:pt x="30" y="35"/>
                </a:cubicBezTo>
                <a:cubicBezTo>
                  <a:pt x="30" y="38"/>
                  <a:pt x="30" y="38"/>
                  <a:pt x="30" y="38"/>
                </a:cubicBezTo>
                <a:cubicBezTo>
                  <a:pt x="30" y="39"/>
                  <a:pt x="30" y="40"/>
                  <a:pt x="29" y="40"/>
                </a:cubicBezTo>
                <a:cubicBezTo>
                  <a:pt x="25" y="40"/>
                  <a:pt x="25" y="40"/>
                  <a:pt x="25" y="40"/>
                </a:cubicBezTo>
                <a:cubicBezTo>
                  <a:pt x="25" y="40"/>
                  <a:pt x="24" y="39"/>
                  <a:pt x="24" y="38"/>
                </a:cubicBezTo>
                <a:cubicBezTo>
                  <a:pt x="24" y="35"/>
                  <a:pt x="24" y="35"/>
                  <a:pt x="24" y="35"/>
                </a:cubicBezTo>
                <a:cubicBezTo>
                  <a:pt x="24" y="34"/>
                  <a:pt x="24" y="33"/>
                  <a:pt x="25" y="33"/>
                </a:cubicBezTo>
                <a:cubicBezTo>
                  <a:pt x="26" y="10"/>
                  <a:pt x="26" y="10"/>
                  <a:pt x="26" y="10"/>
                </a:cubicBezTo>
                <a:cubicBezTo>
                  <a:pt x="28" y="10"/>
                  <a:pt x="28" y="10"/>
                  <a:pt x="28" y="10"/>
                </a:cubicBezTo>
                <a:lnTo>
                  <a:pt x="29" y="33"/>
                </a:lnTo>
                <a:close/>
              </a:path>
            </a:pathLst>
          </a:custGeom>
          <a:solidFill>
            <a:schemeClr val="accent2"/>
          </a:solidFill>
          <a:ln>
            <a:noFill/>
          </a:ln>
          <a:extLst/>
        </p:spPr>
        <p:txBody>
          <a:bodyPr anchor="ctr"/>
          <a:lstStyle/>
          <a:p>
            <a:pPr algn="ctr"/>
            <a:endParaRPr/>
          </a:p>
        </p:txBody>
      </p:sp>
      <p:sp>
        <p:nvSpPr>
          <p:cNvPr id="54" name="îśļ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D590BF1-0CD1-4B3B-B8E7-C513153C5594}"/>
              </a:ext>
            </a:extLst>
          </p:cNvPr>
          <p:cNvSpPr/>
          <p:nvPr/>
        </p:nvSpPr>
        <p:spPr bwMode="auto">
          <a:xfrm rot="17100000">
            <a:off x="9700963" y="1385939"/>
            <a:ext cx="109949" cy="88530"/>
          </a:xfrm>
          <a:custGeom>
            <a:avLst/>
            <a:gdLst>
              <a:gd name="T0" fmla="*/ 30 w 77"/>
              <a:gd name="T1" fmla="*/ 62 h 62"/>
              <a:gd name="T2" fmla="*/ 0 w 77"/>
              <a:gd name="T3" fmla="*/ 31 h 62"/>
              <a:gd name="T4" fmla="*/ 15 w 77"/>
              <a:gd name="T5" fmla="*/ 17 h 62"/>
              <a:gd name="T6" fmla="*/ 30 w 77"/>
              <a:gd name="T7" fmla="*/ 33 h 62"/>
              <a:gd name="T8" fmla="*/ 62 w 77"/>
              <a:gd name="T9" fmla="*/ 0 h 62"/>
              <a:gd name="T10" fmla="*/ 77 w 77"/>
              <a:gd name="T11" fmla="*/ 15 h 62"/>
              <a:gd name="T12" fmla="*/ 30 w 77"/>
              <a:gd name="T13" fmla="*/ 62 h 62"/>
              <a:gd name="T14" fmla="*/ 9 w 77"/>
              <a:gd name="T15" fmla="*/ 31 h 62"/>
              <a:gd name="T16" fmla="*/ 30 w 77"/>
              <a:gd name="T17" fmla="*/ 54 h 62"/>
              <a:gd name="T18" fmla="*/ 69 w 77"/>
              <a:gd name="T19" fmla="*/ 15 h 62"/>
              <a:gd name="T20" fmla="*/ 62 w 77"/>
              <a:gd name="T21" fmla="*/ 8 h 62"/>
              <a:gd name="T22" fmla="*/ 30 w 77"/>
              <a:gd name="T23" fmla="*/ 41 h 62"/>
              <a:gd name="T24" fmla="*/ 15 w 77"/>
              <a:gd name="T25" fmla="*/ 25 h 62"/>
              <a:gd name="T26" fmla="*/ 9 w 77"/>
              <a:gd name="T27"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62">
                <a:moveTo>
                  <a:pt x="30" y="62"/>
                </a:moveTo>
                <a:lnTo>
                  <a:pt x="0" y="31"/>
                </a:lnTo>
                <a:lnTo>
                  <a:pt x="15" y="17"/>
                </a:lnTo>
                <a:lnTo>
                  <a:pt x="30" y="33"/>
                </a:lnTo>
                <a:lnTo>
                  <a:pt x="62" y="0"/>
                </a:lnTo>
                <a:lnTo>
                  <a:pt x="77" y="15"/>
                </a:lnTo>
                <a:lnTo>
                  <a:pt x="30" y="62"/>
                </a:lnTo>
                <a:close/>
                <a:moveTo>
                  <a:pt x="9" y="31"/>
                </a:moveTo>
                <a:lnTo>
                  <a:pt x="30" y="54"/>
                </a:lnTo>
                <a:lnTo>
                  <a:pt x="69" y="15"/>
                </a:lnTo>
                <a:lnTo>
                  <a:pt x="62" y="8"/>
                </a:lnTo>
                <a:lnTo>
                  <a:pt x="30" y="41"/>
                </a:lnTo>
                <a:lnTo>
                  <a:pt x="15" y="25"/>
                </a:lnTo>
                <a:lnTo>
                  <a:pt x="9" y="31"/>
                </a:lnTo>
                <a:close/>
              </a:path>
            </a:pathLst>
          </a:custGeom>
          <a:solidFill>
            <a:schemeClr val="accent2"/>
          </a:solidFill>
          <a:ln>
            <a:noFill/>
          </a:ln>
          <a:extLst/>
        </p:spPr>
        <p:txBody>
          <a:bodyPr anchor="ctr"/>
          <a:lstStyle/>
          <a:p>
            <a:pPr algn="ctr"/>
            <a:endParaRPr/>
          </a:p>
        </p:txBody>
      </p:sp>
      <p:sp>
        <p:nvSpPr>
          <p:cNvPr id="55" name="iŝḷ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0A141F3-AECD-491A-98A2-C88C98F5D810}"/>
              </a:ext>
            </a:extLst>
          </p:cNvPr>
          <p:cNvSpPr/>
          <p:nvPr/>
        </p:nvSpPr>
        <p:spPr bwMode="auto">
          <a:xfrm rot="17100000">
            <a:off x="10356657" y="1197154"/>
            <a:ext cx="162781" cy="165637"/>
          </a:xfrm>
          <a:custGeom>
            <a:avLst/>
            <a:gdLst>
              <a:gd name="T0" fmla="*/ 53 w 70"/>
              <a:gd name="T1" fmla="*/ 45 h 71"/>
              <a:gd name="T2" fmla="*/ 41 w 70"/>
              <a:gd name="T3" fmla="*/ 32 h 71"/>
              <a:gd name="T4" fmla="*/ 70 w 70"/>
              <a:gd name="T5" fmla="*/ 10 h 71"/>
              <a:gd name="T6" fmla="*/ 62 w 70"/>
              <a:gd name="T7" fmla="*/ 1 h 71"/>
              <a:gd name="T8" fmla="*/ 25 w 70"/>
              <a:gd name="T9" fmla="*/ 16 h 71"/>
              <a:gd name="T10" fmla="*/ 13 w 70"/>
              <a:gd name="T11" fmla="*/ 5 h 71"/>
              <a:gd name="T12" fmla="*/ 2 w 70"/>
              <a:gd name="T13" fmla="*/ 3 h 71"/>
              <a:gd name="T14" fmla="*/ 4 w 70"/>
              <a:gd name="T15" fmla="*/ 13 h 71"/>
              <a:gd name="T16" fmla="*/ 16 w 70"/>
              <a:gd name="T17" fmla="*/ 25 h 71"/>
              <a:gd name="T18" fmla="*/ 1 w 70"/>
              <a:gd name="T19" fmla="*/ 62 h 71"/>
              <a:gd name="T20" fmla="*/ 10 w 70"/>
              <a:gd name="T21" fmla="*/ 71 h 71"/>
              <a:gd name="T22" fmla="*/ 32 w 70"/>
              <a:gd name="T23" fmla="*/ 41 h 71"/>
              <a:gd name="T24" fmla="*/ 44 w 70"/>
              <a:gd name="T25" fmla="*/ 53 h 71"/>
              <a:gd name="T26" fmla="*/ 44 w 70"/>
              <a:gd name="T27" fmla="*/ 71 h 71"/>
              <a:gd name="T28" fmla="*/ 53 w 70"/>
              <a:gd name="T29" fmla="*/ 71 h 71"/>
              <a:gd name="T30" fmla="*/ 57 w 70"/>
              <a:gd name="T31" fmla="*/ 58 h 71"/>
              <a:gd name="T32" fmla="*/ 70 w 70"/>
              <a:gd name="T33" fmla="*/ 53 h 71"/>
              <a:gd name="T34" fmla="*/ 70 w 70"/>
              <a:gd name="T35" fmla="*/ 45 h 71"/>
              <a:gd name="T36" fmla="*/ 53 w 70"/>
              <a:gd name="T37"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71">
                <a:moveTo>
                  <a:pt x="53" y="45"/>
                </a:moveTo>
                <a:cubicBezTo>
                  <a:pt x="41" y="32"/>
                  <a:pt x="41" y="32"/>
                  <a:pt x="41" y="32"/>
                </a:cubicBezTo>
                <a:cubicBezTo>
                  <a:pt x="70" y="10"/>
                  <a:pt x="70" y="10"/>
                  <a:pt x="70" y="10"/>
                </a:cubicBezTo>
                <a:cubicBezTo>
                  <a:pt x="62" y="1"/>
                  <a:pt x="62" y="1"/>
                  <a:pt x="62" y="1"/>
                </a:cubicBezTo>
                <a:cubicBezTo>
                  <a:pt x="25" y="16"/>
                  <a:pt x="25" y="16"/>
                  <a:pt x="25" y="16"/>
                </a:cubicBezTo>
                <a:cubicBezTo>
                  <a:pt x="13" y="5"/>
                  <a:pt x="13" y="5"/>
                  <a:pt x="13" y="5"/>
                </a:cubicBezTo>
                <a:cubicBezTo>
                  <a:pt x="10" y="1"/>
                  <a:pt x="5" y="0"/>
                  <a:pt x="2" y="3"/>
                </a:cubicBezTo>
                <a:cubicBezTo>
                  <a:pt x="0" y="5"/>
                  <a:pt x="1" y="10"/>
                  <a:pt x="4" y="13"/>
                </a:cubicBezTo>
                <a:cubicBezTo>
                  <a:pt x="16" y="25"/>
                  <a:pt x="16" y="25"/>
                  <a:pt x="16" y="25"/>
                </a:cubicBezTo>
                <a:cubicBezTo>
                  <a:pt x="1" y="62"/>
                  <a:pt x="1" y="62"/>
                  <a:pt x="1" y="62"/>
                </a:cubicBezTo>
                <a:cubicBezTo>
                  <a:pt x="10" y="71"/>
                  <a:pt x="10" y="71"/>
                  <a:pt x="10" y="71"/>
                </a:cubicBezTo>
                <a:cubicBezTo>
                  <a:pt x="32" y="41"/>
                  <a:pt x="32" y="41"/>
                  <a:pt x="32" y="41"/>
                </a:cubicBezTo>
                <a:cubicBezTo>
                  <a:pt x="44" y="53"/>
                  <a:pt x="44" y="53"/>
                  <a:pt x="44" y="53"/>
                </a:cubicBezTo>
                <a:cubicBezTo>
                  <a:pt x="44" y="71"/>
                  <a:pt x="44" y="71"/>
                  <a:pt x="44" y="71"/>
                </a:cubicBezTo>
                <a:cubicBezTo>
                  <a:pt x="53" y="71"/>
                  <a:pt x="53" y="71"/>
                  <a:pt x="53" y="71"/>
                </a:cubicBezTo>
                <a:cubicBezTo>
                  <a:pt x="57" y="58"/>
                  <a:pt x="57" y="58"/>
                  <a:pt x="57" y="58"/>
                </a:cubicBezTo>
                <a:cubicBezTo>
                  <a:pt x="70" y="53"/>
                  <a:pt x="70" y="53"/>
                  <a:pt x="70" y="53"/>
                </a:cubicBezTo>
                <a:cubicBezTo>
                  <a:pt x="70" y="45"/>
                  <a:pt x="70" y="45"/>
                  <a:pt x="70" y="45"/>
                </a:cubicBezTo>
                <a:cubicBezTo>
                  <a:pt x="53" y="45"/>
                  <a:pt x="53" y="45"/>
                  <a:pt x="53" y="45"/>
                </a:cubicBezTo>
                <a:close/>
              </a:path>
            </a:pathLst>
          </a:custGeom>
          <a:solidFill>
            <a:schemeClr val="accent2"/>
          </a:solidFill>
          <a:ln>
            <a:noFill/>
          </a:ln>
          <a:extLst/>
        </p:spPr>
        <p:txBody>
          <a:bodyPr anchor="ctr"/>
          <a:lstStyle/>
          <a:p>
            <a:pPr algn="ctr"/>
            <a:endParaRPr/>
          </a:p>
        </p:txBody>
      </p:sp>
      <p:sp>
        <p:nvSpPr>
          <p:cNvPr id="56" name="íṧļ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3296B43-024E-44D6-9181-382D513E5029}"/>
              </a:ext>
            </a:extLst>
          </p:cNvPr>
          <p:cNvSpPr/>
          <p:nvPr/>
        </p:nvSpPr>
        <p:spPr bwMode="auto">
          <a:xfrm rot="18591063">
            <a:off x="10602572" y="1187796"/>
            <a:ext cx="214186" cy="215613"/>
          </a:xfrm>
          <a:custGeom>
            <a:avLst/>
            <a:gdLst>
              <a:gd name="T0" fmla="*/ 29 w 92"/>
              <a:gd name="T1" fmla="*/ 18 h 92"/>
              <a:gd name="T2" fmla="*/ 92 w 92"/>
              <a:gd name="T3" fmla="*/ 0 h 92"/>
              <a:gd name="T4" fmla="*/ 92 w 92"/>
              <a:gd name="T5" fmla="*/ 6 h 92"/>
              <a:gd name="T6" fmla="*/ 92 w 92"/>
              <a:gd name="T7" fmla="*/ 18 h 92"/>
              <a:gd name="T8" fmla="*/ 92 w 92"/>
              <a:gd name="T9" fmla="*/ 67 h 92"/>
              <a:gd name="T10" fmla="*/ 72 w 92"/>
              <a:gd name="T11" fmla="*/ 81 h 92"/>
              <a:gd name="T12" fmla="*/ 52 w 92"/>
              <a:gd name="T13" fmla="*/ 67 h 92"/>
              <a:gd name="T14" fmla="*/ 72 w 92"/>
              <a:gd name="T15" fmla="*/ 52 h 92"/>
              <a:gd name="T16" fmla="*/ 80 w 92"/>
              <a:gd name="T17" fmla="*/ 54 h 92"/>
              <a:gd name="T18" fmla="*/ 80 w 92"/>
              <a:gd name="T19" fmla="*/ 24 h 92"/>
              <a:gd name="T20" fmla="*/ 40 w 92"/>
              <a:gd name="T21" fmla="*/ 35 h 92"/>
              <a:gd name="T22" fmla="*/ 40 w 92"/>
              <a:gd name="T23" fmla="*/ 78 h 92"/>
              <a:gd name="T24" fmla="*/ 20 w 92"/>
              <a:gd name="T25" fmla="*/ 92 h 92"/>
              <a:gd name="T26" fmla="*/ 0 w 92"/>
              <a:gd name="T27" fmla="*/ 78 h 92"/>
              <a:gd name="T28" fmla="*/ 20 w 92"/>
              <a:gd name="T29" fmla="*/ 64 h 92"/>
              <a:gd name="T30" fmla="*/ 29 w 92"/>
              <a:gd name="T31" fmla="*/ 65 h 92"/>
              <a:gd name="T32" fmla="*/ 29 w 92"/>
              <a:gd name="T33" fmla="*/ 35 h 92"/>
              <a:gd name="T34" fmla="*/ 29 w 92"/>
              <a:gd name="T35"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8"/>
                </a:moveTo>
                <a:cubicBezTo>
                  <a:pt x="92" y="0"/>
                  <a:pt x="92" y="0"/>
                  <a:pt x="92" y="0"/>
                </a:cubicBezTo>
                <a:cubicBezTo>
                  <a:pt x="92" y="6"/>
                  <a:pt x="92" y="6"/>
                  <a:pt x="92" y="6"/>
                </a:cubicBezTo>
                <a:cubicBezTo>
                  <a:pt x="92" y="18"/>
                  <a:pt x="92" y="18"/>
                  <a:pt x="92" y="18"/>
                </a:cubicBezTo>
                <a:cubicBezTo>
                  <a:pt x="92" y="67"/>
                  <a:pt x="92" y="67"/>
                  <a:pt x="92" y="67"/>
                </a:cubicBezTo>
                <a:cubicBezTo>
                  <a:pt x="92" y="74"/>
                  <a:pt x="83" y="81"/>
                  <a:pt x="72" y="81"/>
                </a:cubicBezTo>
                <a:cubicBezTo>
                  <a:pt x="61" y="81"/>
                  <a:pt x="52" y="74"/>
                  <a:pt x="52" y="67"/>
                </a:cubicBezTo>
                <a:cubicBezTo>
                  <a:pt x="52" y="59"/>
                  <a:pt x="61" y="52"/>
                  <a:pt x="72" y="52"/>
                </a:cubicBezTo>
                <a:cubicBezTo>
                  <a:pt x="75" y="52"/>
                  <a:pt x="78" y="53"/>
                  <a:pt x="80" y="54"/>
                </a:cubicBezTo>
                <a:cubicBezTo>
                  <a:pt x="80" y="24"/>
                  <a:pt x="80" y="24"/>
                  <a:pt x="80" y="24"/>
                </a:cubicBezTo>
                <a:cubicBezTo>
                  <a:pt x="40" y="35"/>
                  <a:pt x="40" y="35"/>
                  <a:pt x="40" y="35"/>
                </a:cubicBezTo>
                <a:cubicBezTo>
                  <a:pt x="40" y="78"/>
                  <a:pt x="40" y="78"/>
                  <a:pt x="40" y="78"/>
                </a:cubicBezTo>
                <a:cubicBezTo>
                  <a:pt x="40" y="86"/>
                  <a:pt x="31" y="92"/>
                  <a:pt x="20" y="92"/>
                </a:cubicBezTo>
                <a:cubicBezTo>
                  <a:pt x="9" y="92"/>
                  <a:pt x="0" y="86"/>
                  <a:pt x="0" y="78"/>
                </a:cubicBezTo>
                <a:cubicBezTo>
                  <a:pt x="0" y="70"/>
                  <a:pt x="9" y="64"/>
                  <a:pt x="20" y="64"/>
                </a:cubicBezTo>
                <a:cubicBezTo>
                  <a:pt x="23" y="64"/>
                  <a:pt x="26" y="64"/>
                  <a:pt x="29" y="65"/>
                </a:cubicBezTo>
                <a:cubicBezTo>
                  <a:pt x="29" y="35"/>
                  <a:pt x="29" y="35"/>
                  <a:pt x="29" y="35"/>
                </a:cubicBezTo>
                <a:lnTo>
                  <a:pt x="29" y="18"/>
                </a:lnTo>
                <a:close/>
              </a:path>
            </a:pathLst>
          </a:custGeom>
          <a:solidFill>
            <a:schemeClr val="accent2"/>
          </a:solidFill>
          <a:ln>
            <a:noFill/>
          </a:ln>
          <a:extLst/>
        </p:spPr>
        <p:txBody>
          <a:bodyPr anchor="ctr"/>
          <a:lstStyle/>
          <a:p>
            <a:pPr algn="ctr"/>
            <a:endParaRPr/>
          </a:p>
        </p:txBody>
      </p:sp>
      <p:sp>
        <p:nvSpPr>
          <p:cNvPr id="57" name="i$lî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EAD83EF-EABE-42FF-8FA3-BC4DC7A98E59}"/>
              </a:ext>
            </a:extLst>
          </p:cNvPr>
          <p:cNvSpPr/>
          <p:nvPr/>
        </p:nvSpPr>
        <p:spPr bwMode="auto">
          <a:xfrm rot="21028807">
            <a:off x="9682922" y="2667873"/>
            <a:ext cx="111584" cy="111583"/>
          </a:xfrm>
          <a:custGeom>
            <a:avLst/>
            <a:gdLst>
              <a:gd name="T0" fmla="*/ 63 w 103"/>
              <a:gd name="T1" fmla="*/ 27 h 103"/>
              <a:gd name="T2" fmla="*/ 65 w 103"/>
              <a:gd name="T3" fmla="*/ 2 h 103"/>
              <a:gd name="T4" fmla="*/ 19 w 103"/>
              <a:gd name="T5" fmla="*/ 0 h 103"/>
              <a:gd name="T6" fmla="*/ 1 w 103"/>
              <a:gd name="T7" fmla="*/ 20 h 103"/>
              <a:gd name="T8" fmla="*/ 0 w 103"/>
              <a:gd name="T9" fmla="*/ 77 h 103"/>
              <a:gd name="T10" fmla="*/ 39 w 103"/>
              <a:gd name="T11" fmla="*/ 77 h 103"/>
              <a:gd name="T12" fmla="*/ 37 w 103"/>
              <a:gd name="T13" fmla="*/ 102 h 103"/>
              <a:gd name="T14" fmla="*/ 101 w 103"/>
              <a:gd name="T15" fmla="*/ 103 h 103"/>
              <a:gd name="T16" fmla="*/ 103 w 103"/>
              <a:gd name="T17" fmla="*/ 27 h 103"/>
              <a:gd name="T18" fmla="*/ 63 w 103"/>
              <a:gd name="T19" fmla="*/ 27 h 103"/>
              <a:gd name="T20" fmla="*/ 19 w 103"/>
              <a:gd name="T21" fmla="*/ 10 h 103"/>
              <a:gd name="T22" fmla="*/ 19 w 103"/>
              <a:gd name="T23" fmla="*/ 20 h 103"/>
              <a:gd name="T24" fmla="*/ 9 w 103"/>
              <a:gd name="T25" fmla="*/ 20 h 103"/>
              <a:gd name="T26" fmla="*/ 19 w 103"/>
              <a:gd name="T27" fmla="*/ 10 h 103"/>
              <a:gd name="T28" fmla="*/ 6 w 103"/>
              <a:gd name="T29" fmla="*/ 71 h 103"/>
              <a:gd name="T30" fmla="*/ 6 w 103"/>
              <a:gd name="T31" fmla="*/ 27 h 103"/>
              <a:gd name="T32" fmla="*/ 26 w 103"/>
              <a:gd name="T33" fmla="*/ 27 h 103"/>
              <a:gd name="T34" fmla="*/ 26 w 103"/>
              <a:gd name="T35" fmla="*/ 7 h 103"/>
              <a:gd name="T36" fmla="*/ 58 w 103"/>
              <a:gd name="T37" fmla="*/ 7 h 103"/>
              <a:gd name="T38" fmla="*/ 58 w 103"/>
              <a:gd name="T39" fmla="*/ 27 h 103"/>
              <a:gd name="T40" fmla="*/ 39 w 103"/>
              <a:gd name="T41" fmla="*/ 46 h 103"/>
              <a:gd name="T42" fmla="*/ 39 w 103"/>
              <a:gd name="T43" fmla="*/ 71 h 103"/>
              <a:gd name="T44" fmla="*/ 6 w 103"/>
              <a:gd name="T45" fmla="*/ 71 h 103"/>
              <a:gd name="T46" fmla="*/ 57 w 103"/>
              <a:gd name="T47" fmla="*/ 36 h 103"/>
              <a:gd name="T48" fmla="*/ 57 w 103"/>
              <a:gd name="T49" fmla="*/ 46 h 103"/>
              <a:gd name="T50" fmla="*/ 47 w 103"/>
              <a:gd name="T51" fmla="*/ 46 h 103"/>
              <a:gd name="T52" fmla="*/ 57 w 103"/>
              <a:gd name="T53" fmla="*/ 36 h 103"/>
              <a:gd name="T54" fmla="*/ 94 w 103"/>
              <a:gd name="T55" fmla="*/ 97 h 103"/>
              <a:gd name="T56" fmla="*/ 44 w 103"/>
              <a:gd name="T57" fmla="*/ 97 h 103"/>
              <a:gd name="T58" fmla="*/ 45 w 103"/>
              <a:gd name="T59" fmla="*/ 51 h 103"/>
              <a:gd name="T60" fmla="*/ 63 w 103"/>
              <a:gd name="T61" fmla="*/ 53 h 103"/>
              <a:gd name="T62" fmla="*/ 63 w 103"/>
              <a:gd name="T63" fmla="*/ 33 h 103"/>
              <a:gd name="T64" fmla="*/ 96 w 103"/>
              <a:gd name="T65" fmla="*/ 33 h 103"/>
              <a:gd name="T66" fmla="*/ 94 w 103"/>
              <a:gd name="T67" fmla="*/ 9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103">
                <a:moveTo>
                  <a:pt x="63" y="27"/>
                </a:moveTo>
                <a:lnTo>
                  <a:pt x="65" y="2"/>
                </a:lnTo>
                <a:lnTo>
                  <a:pt x="19" y="0"/>
                </a:lnTo>
                <a:lnTo>
                  <a:pt x="1" y="20"/>
                </a:lnTo>
                <a:lnTo>
                  <a:pt x="0" y="77"/>
                </a:lnTo>
                <a:lnTo>
                  <a:pt x="39" y="77"/>
                </a:lnTo>
                <a:lnTo>
                  <a:pt x="37" y="102"/>
                </a:lnTo>
                <a:lnTo>
                  <a:pt x="101" y="103"/>
                </a:lnTo>
                <a:lnTo>
                  <a:pt x="103" y="27"/>
                </a:lnTo>
                <a:lnTo>
                  <a:pt x="63" y="27"/>
                </a:lnTo>
                <a:close/>
                <a:moveTo>
                  <a:pt x="19" y="10"/>
                </a:moveTo>
                <a:lnTo>
                  <a:pt x="19" y="20"/>
                </a:lnTo>
                <a:lnTo>
                  <a:pt x="9" y="20"/>
                </a:lnTo>
                <a:lnTo>
                  <a:pt x="19" y="10"/>
                </a:lnTo>
                <a:close/>
                <a:moveTo>
                  <a:pt x="6" y="71"/>
                </a:moveTo>
                <a:lnTo>
                  <a:pt x="6" y="27"/>
                </a:lnTo>
                <a:lnTo>
                  <a:pt x="26" y="27"/>
                </a:lnTo>
                <a:lnTo>
                  <a:pt x="26" y="7"/>
                </a:lnTo>
                <a:lnTo>
                  <a:pt x="58" y="7"/>
                </a:lnTo>
                <a:lnTo>
                  <a:pt x="58" y="27"/>
                </a:lnTo>
                <a:lnTo>
                  <a:pt x="39" y="46"/>
                </a:lnTo>
                <a:lnTo>
                  <a:pt x="39" y="71"/>
                </a:lnTo>
                <a:lnTo>
                  <a:pt x="6" y="71"/>
                </a:lnTo>
                <a:close/>
                <a:moveTo>
                  <a:pt x="57" y="36"/>
                </a:moveTo>
                <a:lnTo>
                  <a:pt x="57" y="46"/>
                </a:lnTo>
                <a:lnTo>
                  <a:pt x="47" y="46"/>
                </a:lnTo>
                <a:lnTo>
                  <a:pt x="57" y="36"/>
                </a:lnTo>
                <a:close/>
                <a:moveTo>
                  <a:pt x="94" y="97"/>
                </a:moveTo>
                <a:lnTo>
                  <a:pt x="44" y="97"/>
                </a:lnTo>
                <a:lnTo>
                  <a:pt x="45" y="51"/>
                </a:lnTo>
                <a:lnTo>
                  <a:pt x="63" y="53"/>
                </a:lnTo>
                <a:lnTo>
                  <a:pt x="63" y="33"/>
                </a:lnTo>
                <a:lnTo>
                  <a:pt x="96" y="33"/>
                </a:lnTo>
                <a:lnTo>
                  <a:pt x="94" y="97"/>
                </a:lnTo>
                <a:close/>
              </a:path>
            </a:pathLst>
          </a:custGeom>
          <a:solidFill>
            <a:schemeClr val="accent2"/>
          </a:solidFill>
          <a:ln>
            <a:noFill/>
          </a:ln>
          <a:extLst/>
        </p:spPr>
        <p:txBody>
          <a:bodyPr anchor="ctr"/>
          <a:lstStyle/>
          <a:p>
            <a:pPr algn="ctr"/>
            <a:endParaRPr/>
          </a:p>
        </p:txBody>
      </p:sp>
      <p:sp>
        <p:nvSpPr>
          <p:cNvPr id="58" name="íṧḻ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AFDEC17-0F06-4BC1-9384-B2E4A4D218A7}"/>
              </a:ext>
            </a:extLst>
          </p:cNvPr>
          <p:cNvSpPr/>
          <p:nvPr/>
        </p:nvSpPr>
        <p:spPr bwMode="auto">
          <a:xfrm rot="17100000">
            <a:off x="10133276" y="1523551"/>
            <a:ext cx="114232" cy="107092"/>
          </a:xfrm>
          <a:custGeom>
            <a:avLst/>
            <a:gdLst>
              <a:gd name="T0" fmla="*/ 80 w 80"/>
              <a:gd name="T1" fmla="*/ 29 h 75"/>
              <a:gd name="T2" fmla="*/ 52 w 80"/>
              <a:gd name="T3" fmla="*/ 24 h 75"/>
              <a:gd name="T4" fmla="*/ 41 w 80"/>
              <a:gd name="T5" fmla="*/ 0 h 75"/>
              <a:gd name="T6" fmla="*/ 28 w 80"/>
              <a:gd name="T7" fmla="*/ 24 h 75"/>
              <a:gd name="T8" fmla="*/ 0 w 80"/>
              <a:gd name="T9" fmla="*/ 29 h 75"/>
              <a:gd name="T10" fmla="*/ 19 w 80"/>
              <a:gd name="T11" fmla="*/ 49 h 75"/>
              <a:gd name="T12" fmla="*/ 15 w 80"/>
              <a:gd name="T13" fmla="*/ 75 h 75"/>
              <a:gd name="T14" fmla="*/ 41 w 80"/>
              <a:gd name="T15" fmla="*/ 62 h 75"/>
              <a:gd name="T16" fmla="*/ 65 w 80"/>
              <a:gd name="T17" fmla="*/ 75 h 75"/>
              <a:gd name="T18" fmla="*/ 60 w 80"/>
              <a:gd name="T19" fmla="*/ 49 h 75"/>
              <a:gd name="T20" fmla="*/ 80 w 80"/>
              <a:gd name="T21" fmla="*/ 29 h 75"/>
              <a:gd name="T22" fmla="*/ 41 w 80"/>
              <a:gd name="T23" fmla="*/ 57 h 75"/>
              <a:gd name="T24" fmla="*/ 23 w 80"/>
              <a:gd name="T25" fmla="*/ 65 h 75"/>
              <a:gd name="T26" fmla="*/ 26 w 80"/>
              <a:gd name="T27" fmla="*/ 45 h 75"/>
              <a:gd name="T28" fmla="*/ 11 w 80"/>
              <a:gd name="T29" fmla="*/ 32 h 75"/>
              <a:gd name="T30" fmla="*/ 31 w 80"/>
              <a:gd name="T31" fmla="*/ 29 h 75"/>
              <a:gd name="T32" fmla="*/ 41 w 80"/>
              <a:gd name="T33" fmla="*/ 11 h 75"/>
              <a:gd name="T34" fmla="*/ 49 w 80"/>
              <a:gd name="T35" fmla="*/ 29 h 75"/>
              <a:gd name="T36" fmla="*/ 68 w 80"/>
              <a:gd name="T37" fmla="*/ 32 h 75"/>
              <a:gd name="T38" fmla="*/ 54 w 80"/>
              <a:gd name="T39" fmla="*/ 45 h 75"/>
              <a:gd name="T40" fmla="*/ 57 w 80"/>
              <a:gd name="T41" fmla="*/ 65 h 75"/>
              <a:gd name="T42" fmla="*/ 41 w 80"/>
              <a:gd name="T43"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75">
                <a:moveTo>
                  <a:pt x="80" y="29"/>
                </a:moveTo>
                <a:lnTo>
                  <a:pt x="52" y="24"/>
                </a:lnTo>
                <a:lnTo>
                  <a:pt x="41" y="0"/>
                </a:lnTo>
                <a:lnTo>
                  <a:pt x="28" y="24"/>
                </a:lnTo>
                <a:lnTo>
                  <a:pt x="0" y="29"/>
                </a:lnTo>
                <a:lnTo>
                  <a:pt x="19" y="49"/>
                </a:lnTo>
                <a:lnTo>
                  <a:pt x="15" y="75"/>
                </a:lnTo>
                <a:lnTo>
                  <a:pt x="41" y="62"/>
                </a:lnTo>
                <a:lnTo>
                  <a:pt x="65" y="75"/>
                </a:lnTo>
                <a:lnTo>
                  <a:pt x="60" y="49"/>
                </a:lnTo>
                <a:lnTo>
                  <a:pt x="80" y="29"/>
                </a:lnTo>
                <a:close/>
                <a:moveTo>
                  <a:pt x="41" y="57"/>
                </a:moveTo>
                <a:lnTo>
                  <a:pt x="23" y="65"/>
                </a:lnTo>
                <a:lnTo>
                  <a:pt x="26" y="45"/>
                </a:lnTo>
                <a:lnTo>
                  <a:pt x="11" y="32"/>
                </a:lnTo>
                <a:lnTo>
                  <a:pt x="31" y="29"/>
                </a:lnTo>
                <a:lnTo>
                  <a:pt x="41" y="11"/>
                </a:lnTo>
                <a:lnTo>
                  <a:pt x="49" y="29"/>
                </a:lnTo>
                <a:lnTo>
                  <a:pt x="68" y="32"/>
                </a:lnTo>
                <a:lnTo>
                  <a:pt x="54" y="45"/>
                </a:lnTo>
                <a:lnTo>
                  <a:pt x="57" y="65"/>
                </a:lnTo>
                <a:lnTo>
                  <a:pt x="41" y="57"/>
                </a:lnTo>
                <a:close/>
              </a:path>
            </a:pathLst>
          </a:custGeom>
          <a:solidFill>
            <a:schemeClr val="accent2"/>
          </a:solidFill>
          <a:ln>
            <a:noFill/>
          </a:ln>
          <a:extLst/>
        </p:spPr>
        <p:txBody>
          <a:bodyPr anchor="ctr"/>
          <a:lstStyle/>
          <a:p>
            <a:pPr algn="ctr"/>
            <a:endParaRPr/>
          </a:p>
        </p:txBody>
      </p:sp>
      <p:sp>
        <p:nvSpPr>
          <p:cNvPr id="59" name="iśľï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2A7EE07-F286-47FC-AF1F-A8E08AD8A8B9}"/>
              </a:ext>
            </a:extLst>
          </p:cNvPr>
          <p:cNvSpPr/>
          <p:nvPr/>
        </p:nvSpPr>
        <p:spPr bwMode="auto">
          <a:xfrm rot="19872853">
            <a:off x="9558726" y="2815559"/>
            <a:ext cx="523468" cy="552979"/>
          </a:xfrm>
          <a:custGeom>
            <a:avLst/>
            <a:gdLst>
              <a:gd name="T0" fmla="*/ 79 w 85"/>
              <a:gd name="T1" fmla="*/ 24 h 85"/>
              <a:gd name="T2" fmla="*/ 61 w 85"/>
              <a:gd name="T3" fmla="*/ 6 h 85"/>
              <a:gd name="T4" fmla="*/ 66 w 85"/>
              <a:gd name="T5" fmla="*/ 0 h 85"/>
              <a:gd name="T6" fmla="*/ 85 w 85"/>
              <a:gd name="T7" fmla="*/ 19 h 85"/>
              <a:gd name="T8" fmla="*/ 79 w 85"/>
              <a:gd name="T9" fmla="*/ 24 h 85"/>
              <a:gd name="T10" fmla="*/ 74 w 85"/>
              <a:gd name="T11" fmla="*/ 30 h 85"/>
              <a:gd name="T12" fmla="*/ 71 w 85"/>
              <a:gd name="T13" fmla="*/ 59 h 85"/>
              <a:gd name="T14" fmla="*/ 13 w 85"/>
              <a:gd name="T15" fmla="*/ 85 h 85"/>
              <a:gd name="T16" fmla="*/ 8 w 85"/>
              <a:gd name="T17" fmla="*/ 81 h 85"/>
              <a:gd name="T18" fmla="*/ 31 w 85"/>
              <a:gd name="T19" fmla="*/ 58 h 85"/>
              <a:gd name="T20" fmla="*/ 34 w 85"/>
              <a:gd name="T21" fmla="*/ 59 h 85"/>
              <a:gd name="T22" fmla="*/ 42 w 85"/>
              <a:gd name="T23" fmla="*/ 51 h 85"/>
              <a:gd name="T24" fmla="*/ 34 w 85"/>
              <a:gd name="T25" fmla="*/ 43 h 85"/>
              <a:gd name="T26" fmla="*/ 26 w 85"/>
              <a:gd name="T27" fmla="*/ 51 h 85"/>
              <a:gd name="T28" fmla="*/ 27 w 85"/>
              <a:gd name="T29" fmla="*/ 54 h 85"/>
              <a:gd name="T30" fmla="*/ 4 w 85"/>
              <a:gd name="T31" fmla="*/ 76 h 85"/>
              <a:gd name="T32" fmla="*/ 0 w 85"/>
              <a:gd name="T33" fmla="*/ 72 h 85"/>
              <a:gd name="T34" fmla="*/ 26 w 85"/>
              <a:gd name="T35" fmla="*/ 14 h 85"/>
              <a:gd name="T36" fmla="*/ 55 w 85"/>
              <a:gd name="T37" fmla="*/ 11 h 85"/>
              <a:gd name="T38" fmla="*/ 74 w 85"/>
              <a:gd name="T39" fmla="*/ 3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85">
                <a:moveTo>
                  <a:pt x="79" y="24"/>
                </a:moveTo>
                <a:cubicBezTo>
                  <a:pt x="61" y="6"/>
                  <a:pt x="61" y="6"/>
                  <a:pt x="61" y="6"/>
                </a:cubicBezTo>
                <a:cubicBezTo>
                  <a:pt x="66" y="0"/>
                  <a:pt x="66" y="0"/>
                  <a:pt x="66" y="0"/>
                </a:cubicBezTo>
                <a:cubicBezTo>
                  <a:pt x="85" y="19"/>
                  <a:pt x="85" y="19"/>
                  <a:pt x="85" y="19"/>
                </a:cubicBezTo>
                <a:lnTo>
                  <a:pt x="79" y="24"/>
                </a:lnTo>
                <a:close/>
                <a:moveTo>
                  <a:pt x="74" y="30"/>
                </a:moveTo>
                <a:cubicBezTo>
                  <a:pt x="71" y="59"/>
                  <a:pt x="71" y="59"/>
                  <a:pt x="71" y="59"/>
                </a:cubicBezTo>
                <a:cubicBezTo>
                  <a:pt x="47" y="59"/>
                  <a:pt x="13" y="85"/>
                  <a:pt x="13" y="85"/>
                </a:cubicBezTo>
                <a:cubicBezTo>
                  <a:pt x="8" y="81"/>
                  <a:pt x="8" y="81"/>
                  <a:pt x="8" y="81"/>
                </a:cubicBezTo>
                <a:cubicBezTo>
                  <a:pt x="31" y="58"/>
                  <a:pt x="31" y="58"/>
                  <a:pt x="31" y="58"/>
                </a:cubicBezTo>
                <a:cubicBezTo>
                  <a:pt x="32" y="59"/>
                  <a:pt x="33" y="59"/>
                  <a:pt x="34" y="59"/>
                </a:cubicBezTo>
                <a:cubicBezTo>
                  <a:pt x="38" y="59"/>
                  <a:pt x="42" y="55"/>
                  <a:pt x="42" y="51"/>
                </a:cubicBezTo>
                <a:cubicBezTo>
                  <a:pt x="42" y="46"/>
                  <a:pt x="38" y="43"/>
                  <a:pt x="34" y="43"/>
                </a:cubicBezTo>
                <a:cubicBezTo>
                  <a:pt x="30" y="43"/>
                  <a:pt x="26" y="46"/>
                  <a:pt x="26" y="51"/>
                </a:cubicBezTo>
                <a:cubicBezTo>
                  <a:pt x="26" y="52"/>
                  <a:pt x="26" y="53"/>
                  <a:pt x="27" y="54"/>
                </a:cubicBezTo>
                <a:cubicBezTo>
                  <a:pt x="4" y="76"/>
                  <a:pt x="4" y="76"/>
                  <a:pt x="4" y="76"/>
                </a:cubicBezTo>
                <a:cubicBezTo>
                  <a:pt x="0" y="72"/>
                  <a:pt x="0" y="72"/>
                  <a:pt x="0" y="72"/>
                </a:cubicBezTo>
                <a:cubicBezTo>
                  <a:pt x="0" y="72"/>
                  <a:pt x="26" y="37"/>
                  <a:pt x="26" y="14"/>
                </a:cubicBezTo>
                <a:cubicBezTo>
                  <a:pt x="55" y="11"/>
                  <a:pt x="55" y="11"/>
                  <a:pt x="55" y="11"/>
                </a:cubicBezTo>
                <a:lnTo>
                  <a:pt x="74" y="30"/>
                </a:lnTo>
                <a:close/>
              </a:path>
            </a:pathLst>
          </a:custGeom>
          <a:solidFill>
            <a:schemeClr val="accent2"/>
          </a:solidFill>
          <a:ln>
            <a:noFill/>
          </a:ln>
          <a:extLst/>
        </p:spPr>
        <p:txBody>
          <a:bodyPr anchor="ctr"/>
          <a:lstStyle/>
          <a:p>
            <a:pPr algn="ctr"/>
            <a:endParaRPr/>
          </a:p>
        </p:txBody>
      </p:sp>
      <p:sp>
        <p:nvSpPr>
          <p:cNvPr id="60" name="íšl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9A36FFD-FDCE-41CE-A573-4FA19270651E}"/>
              </a:ext>
            </a:extLst>
          </p:cNvPr>
          <p:cNvSpPr/>
          <p:nvPr/>
        </p:nvSpPr>
        <p:spPr bwMode="auto">
          <a:xfrm rot="17100000">
            <a:off x="10125256" y="981261"/>
            <a:ext cx="245600" cy="245600"/>
          </a:xfrm>
          <a:custGeom>
            <a:avLst/>
            <a:gdLst>
              <a:gd name="T0" fmla="*/ 101 w 105"/>
              <a:gd name="T1" fmla="*/ 29 h 105"/>
              <a:gd name="T2" fmla="*/ 72 w 105"/>
              <a:gd name="T3" fmla="*/ 26 h 105"/>
              <a:gd name="T4" fmla="*/ 89 w 105"/>
              <a:gd name="T5" fmla="*/ 10 h 105"/>
              <a:gd name="T6" fmla="*/ 82 w 105"/>
              <a:gd name="T7" fmla="*/ 3 h 105"/>
              <a:gd name="T8" fmla="*/ 59 w 105"/>
              <a:gd name="T9" fmla="*/ 26 h 105"/>
              <a:gd name="T10" fmla="*/ 53 w 105"/>
              <a:gd name="T11" fmla="*/ 26 h 105"/>
              <a:gd name="T12" fmla="*/ 53 w 105"/>
              <a:gd name="T13" fmla="*/ 26 h 105"/>
              <a:gd name="T14" fmla="*/ 26 w 105"/>
              <a:gd name="T15" fmla="*/ 0 h 105"/>
              <a:gd name="T16" fmla="*/ 20 w 105"/>
              <a:gd name="T17" fmla="*/ 6 h 105"/>
              <a:gd name="T18" fmla="*/ 40 w 105"/>
              <a:gd name="T19" fmla="*/ 26 h 105"/>
              <a:gd name="T20" fmla="*/ 4 w 105"/>
              <a:gd name="T21" fmla="*/ 29 h 105"/>
              <a:gd name="T22" fmla="*/ 0 w 105"/>
              <a:gd name="T23" fmla="*/ 65 h 105"/>
              <a:gd name="T24" fmla="*/ 4 w 105"/>
              <a:gd name="T25" fmla="*/ 102 h 105"/>
              <a:gd name="T26" fmla="*/ 53 w 105"/>
              <a:gd name="T27" fmla="*/ 105 h 105"/>
              <a:gd name="T28" fmla="*/ 101 w 105"/>
              <a:gd name="T29" fmla="*/ 102 h 105"/>
              <a:gd name="T30" fmla="*/ 105 w 105"/>
              <a:gd name="T31" fmla="*/ 65 h 105"/>
              <a:gd name="T32" fmla="*/ 101 w 105"/>
              <a:gd name="T33" fmla="*/ 29 h 105"/>
              <a:gd name="T34" fmla="*/ 89 w 105"/>
              <a:gd name="T35" fmla="*/ 90 h 105"/>
              <a:gd name="T36" fmla="*/ 53 w 105"/>
              <a:gd name="T37" fmla="*/ 92 h 105"/>
              <a:gd name="T38" fmla="*/ 16 w 105"/>
              <a:gd name="T39" fmla="*/ 90 h 105"/>
              <a:gd name="T40" fmla="*/ 13 w 105"/>
              <a:gd name="T41" fmla="*/ 65 h 105"/>
              <a:gd name="T42" fmla="*/ 16 w 105"/>
              <a:gd name="T43" fmla="*/ 41 h 105"/>
              <a:gd name="T44" fmla="*/ 53 w 105"/>
              <a:gd name="T45" fmla="*/ 39 h 105"/>
              <a:gd name="T46" fmla="*/ 89 w 105"/>
              <a:gd name="T47" fmla="*/ 41 h 105"/>
              <a:gd name="T48" fmla="*/ 92 w 105"/>
              <a:gd name="T49" fmla="*/ 65 h 105"/>
              <a:gd name="T50" fmla="*/ 89 w 105"/>
              <a:gd name="T51" fmla="*/ 9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1" y="29"/>
                </a:moveTo>
                <a:cubicBezTo>
                  <a:pt x="92" y="28"/>
                  <a:pt x="82" y="27"/>
                  <a:pt x="72" y="26"/>
                </a:cubicBezTo>
                <a:cubicBezTo>
                  <a:pt x="89" y="10"/>
                  <a:pt x="89" y="10"/>
                  <a:pt x="89" y="10"/>
                </a:cubicBezTo>
                <a:cubicBezTo>
                  <a:pt x="82" y="3"/>
                  <a:pt x="82" y="3"/>
                  <a:pt x="82" y="3"/>
                </a:cubicBezTo>
                <a:cubicBezTo>
                  <a:pt x="59" y="26"/>
                  <a:pt x="59" y="26"/>
                  <a:pt x="59" y="26"/>
                </a:cubicBezTo>
                <a:cubicBezTo>
                  <a:pt x="57" y="26"/>
                  <a:pt x="55" y="26"/>
                  <a:pt x="53" y="26"/>
                </a:cubicBezTo>
                <a:cubicBezTo>
                  <a:pt x="53" y="26"/>
                  <a:pt x="53" y="26"/>
                  <a:pt x="53" y="26"/>
                </a:cubicBezTo>
                <a:cubicBezTo>
                  <a:pt x="26" y="0"/>
                  <a:pt x="26" y="0"/>
                  <a:pt x="26" y="0"/>
                </a:cubicBezTo>
                <a:cubicBezTo>
                  <a:pt x="20" y="6"/>
                  <a:pt x="20" y="6"/>
                  <a:pt x="20" y="6"/>
                </a:cubicBezTo>
                <a:cubicBezTo>
                  <a:pt x="40" y="26"/>
                  <a:pt x="40" y="26"/>
                  <a:pt x="40" y="26"/>
                </a:cubicBezTo>
                <a:cubicBezTo>
                  <a:pt x="27" y="27"/>
                  <a:pt x="15" y="28"/>
                  <a:pt x="4" y="29"/>
                </a:cubicBezTo>
                <a:cubicBezTo>
                  <a:pt x="2" y="40"/>
                  <a:pt x="0" y="53"/>
                  <a:pt x="0" y="65"/>
                </a:cubicBezTo>
                <a:cubicBezTo>
                  <a:pt x="0" y="78"/>
                  <a:pt x="2" y="91"/>
                  <a:pt x="4" y="102"/>
                </a:cubicBezTo>
                <a:cubicBezTo>
                  <a:pt x="19" y="104"/>
                  <a:pt x="35" y="105"/>
                  <a:pt x="53" y="105"/>
                </a:cubicBezTo>
                <a:cubicBezTo>
                  <a:pt x="70" y="105"/>
                  <a:pt x="86" y="104"/>
                  <a:pt x="101" y="102"/>
                </a:cubicBezTo>
                <a:cubicBezTo>
                  <a:pt x="104" y="91"/>
                  <a:pt x="105" y="78"/>
                  <a:pt x="105" y="65"/>
                </a:cubicBezTo>
                <a:cubicBezTo>
                  <a:pt x="105" y="53"/>
                  <a:pt x="104" y="40"/>
                  <a:pt x="101" y="29"/>
                </a:cubicBezTo>
                <a:close/>
                <a:moveTo>
                  <a:pt x="89" y="90"/>
                </a:moveTo>
                <a:cubicBezTo>
                  <a:pt x="78" y="91"/>
                  <a:pt x="65" y="92"/>
                  <a:pt x="53" y="92"/>
                </a:cubicBezTo>
                <a:cubicBezTo>
                  <a:pt x="40" y="92"/>
                  <a:pt x="27" y="91"/>
                  <a:pt x="16" y="90"/>
                </a:cubicBezTo>
                <a:cubicBezTo>
                  <a:pt x="14" y="82"/>
                  <a:pt x="13" y="74"/>
                  <a:pt x="13" y="65"/>
                </a:cubicBezTo>
                <a:cubicBezTo>
                  <a:pt x="13" y="57"/>
                  <a:pt x="14" y="49"/>
                  <a:pt x="16" y="41"/>
                </a:cubicBezTo>
                <a:cubicBezTo>
                  <a:pt x="27" y="40"/>
                  <a:pt x="40" y="39"/>
                  <a:pt x="53" y="39"/>
                </a:cubicBezTo>
                <a:cubicBezTo>
                  <a:pt x="65" y="39"/>
                  <a:pt x="78" y="40"/>
                  <a:pt x="89" y="41"/>
                </a:cubicBezTo>
                <a:cubicBezTo>
                  <a:pt x="91" y="49"/>
                  <a:pt x="92" y="57"/>
                  <a:pt x="92" y="65"/>
                </a:cubicBezTo>
                <a:cubicBezTo>
                  <a:pt x="92" y="74"/>
                  <a:pt x="91" y="82"/>
                  <a:pt x="89" y="90"/>
                </a:cubicBezTo>
                <a:close/>
              </a:path>
            </a:pathLst>
          </a:custGeom>
          <a:solidFill>
            <a:schemeClr val="accent2"/>
          </a:solidFill>
          <a:ln>
            <a:noFill/>
          </a:ln>
          <a:extLst/>
        </p:spPr>
        <p:txBody>
          <a:bodyPr anchor="ctr"/>
          <a:lstStyle/>
          <a:p>
            <a:pPr algn="ctr"/>
            <a:endParaRPr/>
          </a:p>
        </p:txBody>
      </p:sp>
      <p:sp>
        <p:nvSpPr>
          <p:cNvPr id="61" name="íṥḻi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A9A559D-13E8-4988-B3F0-4777E3C5E0C5}"/>
              </a:ext>
            </a:extLst>
          </p:cNvPr>
          <p:cNvSpPr/>
          <p:nvPr/>
        </p:nvSpPr>
        <p:spPr bwMode="auto">
          <a:xfrm rot="17100000">
            <a:off x="9841597" y="901173"/>
            <a:ext cx="107093" cy="112804"/>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9"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6"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8" y="34"/>
                  <a:pt x="13" y="29"/>
                  <a:pt x="13" y="24"/>
                </a:cubicBezTo>
                <a:cubicBezTo>
                  <a:pt x="13" y="19"/>
                  <a:pt x="18" y="14"/>
                  <a:pt x="23" y="14"/>
                </a:cubicBezTo>
                <a:cubicBezTo>
                  <a:pt x="28" y="14"/>
                  <a:pt x="33" y="19"/>
                  <a:pt x="33" y="24"/>
                </a:cubicBezTo>
                <a:cubicBezTo>
                  <a:pt x="33" y="29"/>
                  <a:pt x="28" y="34"/>
                  <a:pt x="23" y="34"/>
                </a:cubicBezTo>
                <a:close/>
              </a:path>
            </a:pathLst>
          </a:custGeom>
          <a:solidFill>
            <a:schemeClr val="accent2"/>
          </a:solidFill>
          <a:ln>
            <a:noFill/>
          </a:ln>
          <a:extLst/>
        </p:spPr>
        <p:txBody>
          <a:bodyPr anchor="ctr"/>
          <a:lstStyle/>
          <a:p>
            <a:pPr algn="ctr"/>
            <a:endParaRPr/>
          </a:p>
        </p:txBody>
      </p:sp>
      <p:sp>
        <p:nvSpPr>
          <p:cNvPr id="62" name="î$ḷ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CA038FB-198C-4C6A-B986-1FF7811902F2}"/>
              </a:ext>
            </a:extLst>
          </p:cNvPr>
          <p:cNvSpPr/>
          <p:nvPr/>
        </p:nvSpPr>
        <p:spPr bwMode="auto">
          <a:xfrm rot="17100000">
            <a:off x="9801037" y="1028244"/>
            <a:ext cx="144219" cy="144218"/>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57 w 62"/>
              <a:gd name="T11" fmla="*/ 35 h 62"/>
              <a:gd name="T12" fmla="*/ 41 w 62"/>
              <a:gd name="T13" fmla="*/ 34 h 62"/>
              <a:gd name="T14" fmla="*/ 46 w 62"/>
              <a:gd name="T15" fmla="*/ 53 h 62"/>
              <a:gd name="T16" fmla="*/ 57 w 62"/>
              <a:gd name="T17" fmla="*/ 35 h 62"/>
              <a:gd name="T18" fmla="*/ 41 w 62"/>
              <a:gd name="T19" fmla="*/ 55 h 62"/>
              <a:gd name="T20" fmla="*/ 36 w 62"/>
              <a:gd name="T21" fmla="*/ 35 h 62"/>
              <a:gd name="T22" fmla="*/ 35 w 62"/>
              <a:gd name="T23" fmla="*/ 35 h 62"/>
              <a:gd name="T24" fmla="*/ 15 w 62"/>
              <a:gd name="T25" fmla="*/ 52 h 62"/>
              <a:gd name="T26" fmla="*/ 31 w 62"/>
              <a:gd name="T27" fmla="*/ 57 h 62"/>
              <a:gd name="T28" fmla="*/ 41 w 62"/>
              <a:gd name="T29" fmla="*/ 55 h 62"/>
              <a:gd name="T30" fmla="*/ 11 w 62"/>
              <a:gd name="T31" fmla="*/ 48 h 62"/>
              <a:gd name="T32" fmla="*/ 33 w 62"/>
              <a:gd name="T33" fmla="*/ 31 h 62"/>
              <a:gd name="T34" fmla="*/ 34 w 62"/>
              <a:gd name="T35" fmla="*/ 31 h 62"/>
              <a:gd name="T36" fmla="*/ 32 w 62"/>
              <a:gd name="T37" fmla="*/ 26 h 62"/>
              <a:gd name="T38" fmla="*/ 4 w 62"/>
              <a:gd name="T39" fmla="*/ 30 h 62"/>
              <a:gd name="T40" fmla="*/ 4 w 62"/>
              <a:gd name="T41" fmla="*/ 31 h 62"/>
              <a:gd name="T42" fmla="*/ 11 w 62"/>
              <a:gd name="T43" fmla="*/ 48 h 62"/>
              <a:gd name="T44" fmla="*/ 5 w 62"/>
              <a:gd name="T45" fmla="*/ 25 h 62"/>
              <a:gd name="T46" fmla="*/ 29 w 62"/>
              <a:gd name="T47" fmla="*/ 22 h 62"/>
              <a:gd name="T48" fmla="*/ 20 w 62"/>
              <a:gd name="T49" fmla="*/ 7 h 62"/>
              <a:gd name="T50" fmla="*/ 5 w 62"/>
              <a:gd name="T51" fmla="*/ 25 h 62"/>
              <a:gd name="T52" fmla="*/ 25 w 62"/>
              <a:gd name="T53" fmla="*/ 5 h 62"/>
              <a:gd name="T54" fmla="*/ 35 w 62"/>
              <a:gd name="T55" fmla="*/ 20 h 62"/>
              <a:gd name="T56" fmla="*/ 49 w 62"/>
              <a:gd name="T57" fmla="*/ 11 h 62"/>
              <a:gd name="T58" fmla="*/ 31 w 62"/>
              <a:gd name="T59" fmla="*/ 4 h 62"/>
              <a:gd name="T60" fmla="*/ 25 w 62"/>
              <a:gd name="T61" fmla="*/ 5 h 62"/>
              <a:gd name="T62" fmla="*/ 51 w 62"/>
              <a:gd name="T63" fmla="*/ 14 h 62"/>
              <a:gd name="T64" fmla="*/ 37 w 62"/>
              <a:gd name="T65" fmla="*/ 24 h 62"/>
              <a:gd name="T66" fmla="*/ 38 w 62"/>
              <a:gd name="T67" fmla="*/ 28 h 62"/>
              <a:gd name="T68" fmla="*/ 39 w 62"/>
              <a:gd name="T69" fmla="*/ 30 h 62"/>
              <a:gd name="T70" fmla="*/ 57 w 62"/>
              <a:gd name="T71" fmla="*/ 30 h 62"/>
              <a:gd name="T72" fmla="*/ 51 w 62"/>
              <a:gd name="T73"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7" y="35"/>
                </a:moveTo>
                <a:cubicBezTo>
                  <a:pt x="56" y="35"/>
                  <a:pt x="49" y="32"/>
                  <a:pt x="41" y="34"/>
                </a:cubicBezTo>
                <a:cubicBezTo>
                  <a:pt x="44" y="43"/>
                  <a:pt x="45" y="51"/>
                  <a:pt x="46" y="53"/>
                </a:cubicBezTo>
                <a:cubicBezTo>
                  <a:pt x="52" y="49"/>
                  <a:pt x="56" y="42"/>
                  <a:pt x="57" y="35"/>
                </a:cubicBezTo>
                <a:close/>
                <a:moveTo>
                  <a:pt x="41" y="55"/>
                </a:moveTo>
                <a:cubicBezTo>
                  <a:pt x="41" y="53"/>
                  <a:pt x="39" y="45"/>
                  <a:pt x="36" y="35"/>
                </a:cubicBezTo>
                <a:cubicBezTo>
                  <a:pt x="36" y="35"/>
                  <a:pt x="36" y="35"/>
                  <a:pt x="35" y="35"/>
                </a:cubicBezTo>
                <a:cubicBezTo>
                  <a:pt x="20" y="40"/>
                  <a:pt x="15" y="51"/>
                  <a:pt x="15" y="52"/>
                </a:cubicBezTo>
                <a:cubicBezTo>
                  <a:pt x="19" y="55"/>
                  <a:pt x="25" y="57"/>
                  <a:pt x="31" y="57"/>
                </a:cubicBezTo>
                <a:cubicBezTo>
                  <a:pt x="35" y="57"/>
                  <a:pt x="38" y="57"/>
                  <a:pt x="41" y="55"/>
                </a:cubicBezTo>
                <a:close/>
                <a:moveTo>
                  <a:pt x="11" y="48"/>
                </a:moveTo>
                <a:cubicBezTo>
                  <a:pt x="12" y="47"/>
                  <a:pt x="19" y="35"/>
                  <a:pt x="33" y="31"/>
                </a:cubicBezTo>
                <a:cubicBezTo>
                  <a:pt x="33" y="31"/>
                  <a:pt x="33" y="31"/>
                  <a:pt x="34" y="31"/>
                </a:cubicBezTo>
                <a:cubicBezTo>
                  <a:pt x="33" y="29"/>
                  <a:pt x="32" y="28"/>
                  <a:pt x="32" y="26"/>
                </a:cubicBezTo>
                <a:cubicBezTo>
                  <a:pt x="18" y="30"/>
                  <a:pt x="6" y="30"/>
                  <a:pt x="4" y="30"/>
                </a:cubicBezTo>
                <a:cubicBezTo>
                  <a:pt x="4" y="30"/>
                  <a:pt x="4" y="30"/>
                  <a:pt x="4" y="31"/>
                </a:cubicBezTo>
                <a:cubicBezTo>
                  <a:pt x="4" y="38"/>
                  <a:pt x="7" y="44"/>
                  <a:pt x="11" y="48"/>
                </a:cubicBezTo>
                <a:close/>
                <a:moveTo>
                  <a:pt x="5" y="25"/>
                </a:moveTo>
                <a:cubicBezTo>
                  <a:pt x="6" y="25"/>
                  <a:pt x="17" y="25"/>
                  <a:pt x="29" y="22"/>
                </a:cubicBezTo>
                <a:cubicBezTo>
                  <a:pt x="25" y="14"/>
                  <a:pt x="20" y="8"/>
                  <a:pt x="20" y="7"/>
                </a:cubicBezTo>
                <a:cubicBezTo>
                  <a:pt x="12" y="10"/>
                  <a:pt x="7" y="17"/>
                  <a:pt x="5" y="25"/>
                </a:cubicBezTo>
                <a:close/>
                <a:moveTo>
                  <a:pt x="25" y="5"/>
                </a:moveTo>
                <a:cubicBezTo>
                  <a:pt x="25" y="6"/>
                  <a:pt x="30" y="12"/>
                  <a:pt x="35" y="20"/>
                </a:cubicBezTo>
                <a:cubicBezTo>
                  <a:pt x="44" y="17"/>
                  <a:pt x="48" y="12"/>
                  <a:pt x="49" y="11"/>
                </a:cubicBezTo>
                <a:cubicBezTo>
                  <a:pt x="44" y="7"/>
                  <a:pt x="38" y="4"/>
                  <a:pt x="31" y="4"/>
                </a:cubicBezTo>
                <a:cubicBezTo>
                  <a:pt x="29" y="4"/>
                  <a:pt x="27" y="4"/>
                  <a:pt x="25" y="5"/>
                </a:cubicBezTo>
                <a:close/>
                <a:moveTo>
                  <a:pt x="51" y="14"/>
                </a:moveTo>
                <a:cubicBezTo>
                  <a:pt x="51" y="15"/>
                  <a:pt x="46" y="20"/>
                  <a:pt x="37" y="24"/>
                </a:cubicBezTo>
                <a:cubicBezTo>
                  <a:pt x="37" y="26"/>
                  <a:pt x="38" y="27"/>
                  <a:pt x="38" y="28"/>
                </a:cubicBezTo>
                <a:cubicBezTo>
                  <a:pt x="39" y="29"/>
                  <a:pt x="39" y="29"/>
                  <a:pt x="39" y="30"/>
                </a:cubicBezTo>
                <a:cubicBezTo>
                  <a:pt x="48" y="29"/>
                  <a:pt x="57" y="30"/>
                  <a:pt x="57" y="30"/>
                </a:cubicBezTo>
                <a:cubicBezTo>
                  <a:pt x="57" y="24"/>
                  <a:pt x="55" y="18"/>
                  <a:pt x="51" y="14"/>
                </a:cubicBezTo>
                <a:close/>
              </a:path>
            </a:pathLst>
          </a:custGeom>
          <a:solidFill>
            <a:schemeClr val="accent2"/>
          </a:solidFill>
          <a:ln>
            <a:noFill/>
          </a:ln>
          <a:extLst/>
        </p:spPr>
        <p:txBody>
          <a:bodyPr anchor="ctr"/>
          <a:lstStyle/>
          <a:p>
            <a:pPr algn="ctr"/>
            <a:endParaRPr/>
          </a:p>
        </p:txBody>
      </p:sp>
      <p:sp>
        <p:nvSpPr>
          <p:cNvPr id="63" name="iṡḷ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C278A44-C2F5-4417-A48C-33E645A28A9E}"/>
              </a:ext>
            </a:extLst>
          </p:cNvPr>
          <p:cNvSpPr/>
          <p:nvPr/>
        </p:nvSpPr>
        <p:spPr bwMode="auto">
          <a:xfrm rot="17100000">
            <a:off x="10451828" y="1314823"/>
            <a:ext cx="225609" cy="141363"/>
          </a:xfrm>
          <a:custGeom>
            <a:avLst/>
            <a:gdLst>
              <a:gd name="T0" fmla="*/ 49 w 158"/>
              <a:gd name="T1" fmla="*/ 70 h 99"/>
              <a:gd name="T2" fmla="*/ 49 w 158"/>
              <a:gd name="T3" fmla="*/ 39 h 99"/>
              <a:gd name="T4" fmla="*/ 78 w 158"/>
              <a:gd name="T5" fmla="*/ 39 h 99"/>
              <a:gd name="T6" fmla="*/ 39 w 158"/>
              <a:gd name="T7" fmla="*/ 0 h 99"/>
              <a:gd name="T8" fmla="*/ 0 w 158"/>
              <a:gd name="T9" fmla="*/ 39 h 99"/>
              <a:gd name="T10" fmla="*/ 29 w 158"/>
              <a:gd name="T11" fmla="*/ 39 h 99"/>
              <a:gd name="T12" fmla="*/ 29 w 158"/>
              <a:gd name="T13" fmla="*/ 89 h 99"/>
              <a:gd name="T14" fmla="*/ 88 w 158"/>
              <a:gd name="T15" fmla="*/ 89 h 99"/>
              <a:gd name="T16" fmla="*/ 68 w 158"/>
              <a:gd name="T17" fmla="*/ 70 h 99"/>
              <a:gd name="T18" fmla="*/ 49 w 158"/>
              <a:gd name="T19" fmla="*/ 70 h 99"/>
              <a:gd name="T20" fmla="*/ 129 w 158"/>
              <a:gd name="T21" fmla="*/ 58 h 99"/>
              <a:gd name="T22" fmla="*/ 129 w 158"/>
              <a:gd name="T23" fmla="*/ 9 h 99"/>
              <a:gd name="T24" fmla="*/ 68 w 158"/>
              <a:gd name="T25" fmla="*/ 9 h 99"/>
              <a:gd name="T26" fmla="*/ 88 w 158"/>
              <a:gd name="T27" fmla="*/ 29 h 99"/>
              <a:gd name="T28" fmla="*/ 107 w 158"/>
              <a:gd name="T29" fmla="*/ 29 h 99"/>
              <a:gd name="T30" fmla="*/ 107 w 158"/>
              <a:gd name="T31" fmla="*/ 58 h 99"/>
              <a:gd name="T32" fmla="*/ 78 w 158"/>
              <a:gd name="T33" fmla="*/ 58 h 99"/>
              <a:gd name="T34" fmla="*/ 119 w 158"/>
              <a:gd name="T35" fmla="*/ 99 h 99"/>
              <a:gd name="T36" fmla="*/ 158 w 158"/>
              <a:gd name="T37" fmla="*/ 58 h 99"/>
              <a:gd name="T38" fmla="*/ 129 w 158"/>
              <a:gd name="T39" fmla="*/ 5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99">
                <a:moveTo>
                  <a:pt x="49" y="70"/>
                </a:moveTo>
                <a:lnTo>
                  <a:pt x="49" y="39"/>
                </a:lnTo>
                <a:lnTo>
                  <a:pt x="78" y="39"/>
                </a:lnTo>
                <a:lnTo>
                  <a:pt x="39" y="0"/>
                </a:lnTo>
                <a:lnTo>
                  <a:pt x="0" y="39"/>
                </a:lnTo>
                <a:lnTo>
                  <a:pt x="29" y="39"/>
                </a:lnTo>
                <a:lnTo>
                  <a:pt x="29" y="89"/>
                </a:lnTo>
                <a:lnTo>
                  <a:pt x="88" y="89"/>
                </a:lnTo>
                <a:lnTo>
                  <a:pt x="68" y="70"/>
                </a:lnTo>
                <a:lnTo>
                  <a:pt x="49" y="70"/>
                </a:lnTo>
                <a:close/>
                <a:moveTo>
                  <a:pt x="129" y="58"/>
                </a:moveTo>
                <a:lnTo>
                  <a:pt x="129" y="9"/>
                </a:lnTo>
                <a:lnTo>
                  <a:pt x="68" y="9"/>
                </a:lnTo>
                <a:lnTo>
                  <a:pt x="88" y="29"/>
                </a:lnTo>
                <a:lnTo>
                  <a:pt x="107" y="29"/>
                </a:lnTo>
                <a:lnTo>
                  <a:pt x="107" y="58"/>
                </a:lnTo>
                <a:lnTo>
                  <a:pt x="78" y="58"/>
                </a:lnTo>
                <a:lnTo>
                  <a:pt x="119" y="99"/>
                </a:lnTo>
                <a:lnTo>
                  <a:pt x="158" y="58"/>
                </a:lnTo>
                <a:lnTo>
                  <a:pt x="129" y="58"/>
                </a:lnTo>
                <a:close/>
              </a:path>
            </a:pathLst>
          </a:custGeom>
          <a:solidFill>
            <a:schemeClr val="accent2"/>
          </a:solidFill>
          <a:ln>
            <a:noFill/>
          </a:ln>
          <a:extLst/>
        </p:spPr>
        <p:txBody>
          <a:bodyPr anchor="ctr"/>
          <a:lstStyle/>
          <a:p>
            <a:pPr algn="ctr"/>
            <a:endParaRPr/>
          </a:p>
        </p:txBody>
      </p:sp>
      <p:sp>
        <p:nvSpPr>
          <p:cNvPr id="64" name="îṥḷî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EEE7F6A-D7C6-4736-A920-605210041374}"/>
              </a:ext>
            </a:extLst>
          </p:cNvPr>
          <p:cNvSpPr/>
          <p:nvPr/>
        </p:nvSpPr>
        <p:spPr bwMode="auto">
          <a:xfrm rot="15791273">
            <a:off x="9827181" y="2206898"/>
            <a:ext cx="209903" cy="117089"/>
          </a:xfrm>
          <a:custGeom>
            <a:avLst/>
            <a:gdLst>
              <a:gd name="T0" fmla="*/ 83 w 90"/>
              <a:gd name="T1" fmla="*/ 46 h 50"/>
              <a:gd name="T2" fmla="*/ 85 w 90"/>
              <a:gd name="T3" fmla="*/ 36 h 50"/>
              <a:gd name="T4" fmla="*/ 87 w 90"/>
              <a:gd name="T5" fmla="*/ 27 h 50"/>
              <a:gd name="T6" fmla="*/ 89 w 90"/>
              <a:gd name="T7" fmla="*/ 16 h 50"/>
              <a:gd name="T8" fmla="*/ 86 w 90"/>
              <a:gd name="T9" fmla="*/ 10 h 50"/>
              <a:gd name="T10" fmla="*/ 64 w 90"/>
              <a:gd name="T11" fmla="*/ 1 h 50"/>
              <a:gd name="T12" fmla="*/ 57 w 90"/>
              <a:gd name="T13" fmla="*/ 3 h 50"/>
              <a:gd name="T14" fmla="*/ 52 w 90"/>
              <a:gd name="T15" fmla="*/ 13 h 50"/>
              <a:gd name="T16" fmla="*/ 51 w 90"/>
              <a:gd name="T17" fmla="*/ 14 h 50"/>
              <a:gd name="T18" fmla="*/ 15 w 90"/>
              <a:gd name="T19" fmla="*/ 6 h 50"/>
              <a:gd name="T20" fmla="*/ 0 w 90"/>
              <a:gd name="T21" fmla="*/ 13 h 50"/>
              <a:gd name="T22" fmla="*/ 8 w 90"/>
              <a:gd name="T23" fmla="*/ 25 h 50"/>
              <a:gd name="T24" fmla="*/ 12 w 90"/>
              <a:gd name="T25" fmla="*/ 22 h 50"/>
              <a:gd name="T26" fmla="*/ 17 w 90"/>
              <a:gd name="T27" fmla="*/ 30 h 50"/>
              <a:gd name="T28" fmla="*/ 25 w 90"/>
              <a:gd name="T29" fmla="*/ 25 h 50"/>
              <a:gd name="T30" fmla="*/ 30 w 90"/>
              <a:gd name="T31" fmla="*/ 33 h 50"/>
              <a:gd name="T32" fmla="*/ 38 w 90"/>
              <a:gd name="T33" fmla="*/ 28 h 50"/>
              <a:gd name="T34" fmla="*/ 43 w 90"/>
              <a:gd name="T35" fmla="*/ 35 h 50"/>
              <a:gd name="T36" fmla="*/ 47 w 90"/>
              <a:gd name="T37" fmla="*/ 33 h 50"/>
              <a:gd name="T38" fmla="*/ 47 w 90"/>
              <a:gd name="T39" fmla="*/ 34 h 50"/>
              <a:gd name="T40" fmla="*/ 48 w 90"/>
              <a:gd name="T41" fmla="*/ 45 h 50"/>
              <a:gd name="T42" fmla="*/ 54 w 90"/>
              <a:gd name="T43" fmla="*/ 50 h 50"/>
              <a:gd name="T44" fmla="*/ 78 w 90"/>
              <a:gd name="T45" fmla="*/ 50 h 50"/>
              <a:gd name="T46" fmla="*/ 83 w 90"/>
              <a:gd name="T47" fmla="*/ 46 h 50"/>
              <a:gd name="T48" fmla="*/ 17 w 90"/>
              <a:gd name="T49" fmla="*/ 15 h 50"/>
              <a:gd name="T50" fmla="*/ 18 w 90"/>
              <a:gd name="T51" fmla="*/ 11 h 50"/>
              <a:gd name="T52" fmla="*/ 49 w 90"/>
              <a:gd name="T53" fmla="*/ 17 h 50"/>
              <a:gd name="T54" fmla="*/ 48 w 90"/>
              <a:gd name="T55" fmla="*/ 22 h 50"/>
              <a:gd name="T56" fmla="*/ 17 w 90"/>
              <a:gd name="T57" fmla="*/ 15 h 50"/>
              <a:gd name="T58" fmla="*/ 73 w 90"/>
              <a:gd name="T59" fmla="*/ 45 h 50"/>
              <a:gd name="T60" fmla="*/ 69 w 90"/>
              <a:gd name="T61" fmla="*/ 44 h 50"/>
              <a:gd name="T62" fmla="*/ 67 w 90"/>
              <a:gd name="T63" fmla="*/ 41 h 50"/>
              <a:gd name="T64" fmla="*/ 73 w 90"/>
              <a:gd name="T65" fmla="*/ 14 h 50"/>
              <a:gd name="T66" fmla="*/ 75 w 90"/>
              <a:gd name="T67" fmla="*/ 12 h 50"/>
              <a:gd name="T68" fmla="*/ 80 w 90"/>
              <a:gd name="T69" fmla="*/ 13 h 50"/>
              <a:gd name="T70" fmla="*/ 82 w 90"/>
              <a:gd name="T71" fmla="*/ 16 h 50"/>
              <a:gd name="T72" fmla="*/ 76 w 90"/>
              <a:gd name="T73" fmla="*/ 43 h 50"/>
              <a:gd name="T74" fmla="*/ 73 w 90"/>
              <a:gd name="T75"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50">
                <a:moveTo>
                  <a:pt x="83" y="46"/>
                </a:moveTo>
                <a:cubicBezTo>
                  <a:pt x="85" y="36"/>
                  <a:pt x="85" y="36"/>
                  <a:pt x="85" y="36"/>
                </a:cubicBezTo>
                <a:cubicBezTo>
                  <a:pt x="86" y="33"/>
                  <a:pt x="87" y="29"/>
                  <a:pt x="87" y="27"/>
                </a:cubicBezTo>
                <a:cubicBezTo>
                  <a:pt x="89" y="16"/>
                  <a:pt x="89" y="16"/>
                  <a:pt x="89" y="16"/>
                </a:cubicBezTo>
                <a:cubicBezTo>
                  <a:pt x="90" y="14"/>
                  <a:pt x="88" y="11"/>
                  <a:pt x="86" y="10"/>
                </a:cubicBezTo>
                <a:cubicBezTo>
                  <a:pt x="64" y="1"/>
                  <a:pt x="64" y="1"/>
                  <a:pt x="64" y="1"/>
                </a:cubicBezTo>
                <a:cubicBezTo>
                  <a:pt x="62" y="0"/>
                  <a:pt x="59" y="1"/>
                  <a:pt x="57" y="3"/>
                </a:cubicBezTo>
                <a:cubicBezTo>
                  <a:pt x="52" y="13"/>
                  <a:pt x="52" y="13"/>
                  <a:pt x="52" y="13"/>
                </a:cubicBezTo>
                <a:cubicBezTo>
                  <a:pt x="51" y="13"/>
                  <a:pt x="51" y="13"/>
                  <a:pt x="51" y="14"/>
                </a:cubicBezTo>
                <a:cubicBezTo>
                  <a:pt x="15" y="6"/>
                  <a:pt x="15" y="6"/>
                  <a:pt x="15" y="6"/>
                </a:cubicBezTo>
                <a:cubicBezTo>
                  <a:pt x="0" y="13"/>
                  <a:pt x="0" y="13"/>
                  <a:pt x="0" y="13"/>
                </a:cubicBezTo>
                <a:cubicBezTo>
                  <a:pt x="8" y="25"/>
                  <a:pt x="8" y="25"/>
                  <a:pt x="8" y="25"/>
                </a:cubicBezTo>
                <a:cubicBezTo>
                  <a:pt x="12" y="22"/>
                  <a:pt x="12" y="22"/>
                  <a:pt x="12" y="22"/>
                </a:cubicBezTo>
                <a:cubicBezTo>
                  <a:pt x="17" y="30"/>
                  <a:pt x="17" y="30"/>
                  <a:pt x="17" y="30"/>
                </a:cubicBezTo>
                <a:cubicBezTo>
                  <a:pt x="25" y="25"/>
                  <a:pt x="25" y="25"/>
                  <a:pt x="25" y="25"/>
                </a:cubicBezTo>
                <a:cubicBezTo>
                  <a:pt x="30" y="33"/>
                  <a:pt x="30" y="33"/>
                  <a:pt x="30" y="33"/>
                </a:cubicBezTo>
                <a:cubicBezTo>
                  <a:pt x="38" y="28"/>
                  <a:pt x="38" y="28"/>
                  <a:pt x="38" y="28"/>
                </a:cubicBezTo>
                <a:cubicBezTo>
                  <a:pt x="43" y="35"/>
                  <a:pt x="43" y="35"/>
                  <a:pt x="43" y="35"/>
                </a:cubicBezTo>
                <a:cubicBezTo>
                  <a:pt x="47" y="33"/>
                  <a:pt x="47" y="33"/>
                  <a:pt x="47" y="33"/>
                </a:cubicBezTo>
                <a:cubicBezTo>
                  <a:pt x="47" y="33"/>
                  <a:pt x="47" y="34"/>
                  <a:pt x="47" y="34"/>
                </a:cubicBezTo>
                <a:cubicBezTo>
                  <a:pt x="48" y="45"/>
                  <a:pt x="48" y="45"/>
                  <a:pt x="48" y="45"/>
                </a:cubicBezTo>
                <a:cubicBezTo>
                  <a:pt x="49" y="48"/>
                  <a:pt x="51" y="50"/>
                  <a:pt x="54" y="50"/>
                </a:cubicBezTo>
                <a:cubicBezTo>
                  <a:pt x="78" y="50"/>
                  <a:pt x="78" y="50"/>
                  <a:pt x="78" y="50"/>
                </a:cubicBezTo>
                <a:cubicBezTo>
                  <a:pt x="80" y="50"/>
                  <a:pt x="83" y="48"/>
                  <a:pt x="83" y="46"/>
                </a:cubicBezTo>
                <a:close/>
                <a:moveTo>
                  <a:pt x="17" y="15"/>
                </a:moveTo>
                <a:cubicBezTo>
                  <a:pt x="18" y="11"/>
                  <a:pt x="18" y="11"/>
                  <a:pt x="18" y="11"/>
                </a:cubicBezTo>
                <a:cubicBezTo>
                  <a:pt x="49" y="17"/>
                  <a:pt x="49" y="17"/>
                  <a:pt x="49" y="17"/>
                </a:cubicBezTo>
                <a:cubicBezTo>
                  <a:pt x="48" y="22"/>
                  <a:pt x="48" y="22"/>
                  <a:pt x="48" y="22"/>
                </a:cubicBezTo>
                <a:lnTo>
                  <a:pt x="17" y="15"/>
                </a:lnTo>
                <a:close/>
                <a:moveTo>
                  <a:pt x="73" y="45"/>
                </a:moveTo>
                <a:cubicBezTo>
                  <a:pt x="69" y="44"/>
                  <a:pt x="69" y="44"/>
                  <a:pt x="69" y="44"/>
                </a:cubicBezTo>
                <a:cubicBezTo>
                  <a:pt x="67" y="44"/>
                  <a:pt x="67" y="42"/>
                  <a:pt x="67" y="41"/>
                </a:cubicBezTo>
                <a:cubicBezTo>
                  <a:pt x="73" y="14"/>
                  <a:pt x="73" y="14"/>
                  <a:pt x="73" y="14"/>
                </a:cubicBezTo>
                <a:cubicBezTo>
                  <a:pt x="73" y="13"/>
                  <a:pt x="74" y="12"/>
                  <a:pt x="75" y="12"/>
                </a:cubicBezTo>
                <a:cubicBezTo>
                  <a:pt x="80" y="13"/>
                  <a:pt x="80" y="13"/>
                  <a:pt x="80" y="13"/>
                </a:cubicBezTo>
                <a:cubicBezTo>
                  <a:pt x="81" y="13"/>
                  <a:pt x="82" y="15"/>
                  <a:pt x="82" y="16"/>
                </a:cubicBezTo>
                <a:cubicBezTo>
                  <a:pt x="76" y="43"/>
                  <a:pt x="76" y="43"/>
                  <a:pt x="76" y="43"/>
                </a:cubicBezTo>
                <a:cubicBezTo>
                  <a:pt x="76" y="44"/>
                  <a:pt x="74" y="45"/>
                  <a:pt x="73" y="45"/>
                </a:cubicBezTo>
                <a:close/>
              </a:path>
            </a:pathLst>
          </a:custGeom>
          <a:solidFill>
            <a:schemeClr val="accent2"/>
          </a:solidFill>
          <a:ln>
            <a:noFill/>
          </a:ln>
          <a:extLst/>
        </p:spPr>
        <p:txBody>
          <a:bodyPr anchor="ctr"/>
          <a:lstStyle/>
          <a:p>
            <a:pPr algn="ctr"/>
            <a:endParaRPr/>
          </a:p>
        </p:txBody>
      </p:sp>
      <p:cxnSp>
        <p:nvCxnSpPr>
          <p:cNvPr id="7" name="直接连接符 6"/>
          <p:cNvCxnSpPr/>
          <p:nvPr/>
        </p:nvCxnSpPr>
        <p:spPr>
          <a:xfrm>
            <a:off x="4813479" y="3460406"/>
            <a:ext cx="491073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6639867"/>
      </p:ext>
    </p:extLst>
  </p:cSld>
  <p:clrMapOvr>
    <a:masterClrMapping/>
  </p:clrMapOvr>
  <p:transition spd="slow" advClick="0" advTm="0">
    <p:wipe di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14:presetBounceEnd="60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60000">
                                          <p:cBhvr additive="base">
                                            <p:cTn id="7" dur="2500" fill="hold"/>
                                            <p:tgtEl>
                                              <p:spTgt spid="16"/>
                                            </p:tgtEl>
                                            <p:attrNameLst>
                                              <p:attrName>ppt_x</p:attrName>
                                            </p:attrNameLst>
                                          </p:cBhvr>
                                          <p:tavLst>
                                            <p:tav tm="0">
                                              <p:val>
                                                <p:strVal val="1+#ppt_w/2"/>
                                              </p:val>
                                            </p:tav>
                                            <p:tav tm="100000">
                                              <p:val>
                                                <p:strVal val="#ppt_x"/>
                                              </p:val>
                                            </p:tav>
                                          </p:tavLst>
                                        </p:anim>
                                        <p:anim calcmode="lin" valueType="num" p14:bounceEnd="60000">
                                          <p:cBhvr additive="base">
                                            <p:cTn id="8" dur="250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14:presetBounceEnd="60000">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60000">
                                          <p:cBhvr additive="base">
                                            <p:cTn id="11" dur="2500" fill="hold"/>
                                            <p:tgtEl>
                                              <p:spTgt spid="17"/>
                                            </p:tgtEl>
                                            <p:attrNameLst>
                                              <p:attrName>ppt_x</p:attrName>
                                            </p:attrNameLst>
                                          </p:cBhvr>
                                          <p:tavLst>
                                            <p:tav tm="0">
                                              <p:val>
                                                <p:strVal val="1+#ppt_w/2"/>
                                              </p:val>
                                            </p:tav>
                                            <p:tav tm="100000">
                                              <p:val>
                                                <p:strVal val="#ppt_x"/>
                                              </p:val>
                                            </p:tav>
                                          </p:tavLst>
                                        </p:anim>
                                        <p:anim calcmode="lin" valueType="num" p14:bounceEnd="60000">
                                          <p:cBhvr additive="base">
                                            <p:cTn id="12" dur="2500" fill="hold"/>
                                            <p:tgtEl>
                                              <p:spTgt spid="17"/>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14:presetBounceEnd="60000">
                                      <p:stCondLst>
                                        <p:cond delay="1500"/>
                                      </p:stCondLst>
                                      <p:childTnLst>
                                        <p:set>
                                          <p:cBhvr>
                                            <p:cTn id="14" dur="1" fill="hold">
                                              <p:stCondLst>
                                                <p:cond delay="0"/>
                                              </p:stCondLst>
                                            </p:cTn>
                                            <p:tgtEl>
                                              <p:spTgt spid="18"/>
                                            </p:tgtEl>
                                            <p:attrNameLst>
                                              <p:attrName>style.visibility</p:attrName>
                                            </p:attrNameLst>
                                          </p:cBhvr>
                                          <p:to>
                                            <p:strVal val="visible"/>
                                          </p:to>
                                        </p:set>
                                        <p:anim calcmode="lin" valueType="num" p14:bounceEnd="60000">
                                          <p:cBhvr additive="base">
                                            <p:cTn id="15" dur="2250" fill="hold"/>
                                            <p:tgtEl>
                                              <p:spTgt spid="18"/>
                                            </p:tgtEl>
                                            <p:attrNameLst>
                                              <p:attrName>ppt_x</p:attrName>
                                            </p:attrNameLst>
                                          </p:cBhvr>
                                          <p:tavLst>
                                            <p:tav tm="0">
                                              <p:val>
                                                <p:strVal val="1+#ppt_w/2"/>
                                              </p:val>
                                            </p:tav>
                                            <p:tav tm="100000">
                                              <p:val>
                                                <p:strVal val="#ppt_x"/>
                                              </p:val>
                                            </p:tav>
                                          </p:tavLst>
                                        </p:anim>
                                        <p:anim calcmode="lin" valueType="num" p14:bounceEnd="60000">
                                          <p:cBhvr additive="base">
                                            <p:cTn id="16" dur="225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14:presetBounceEnd="60000">
                                      <p:stCondLst>
                                        <p:cond delay="1300"/>
                                      </p:stCondLst>
                                      <p:childTnLst>
                                        <p:set>
                                          <p:cBhvr>
                                            <p:cTn id="18" dur="1" fill="hold">
                                              <p:stCondLst>
                                                <p:cond delay="0"/>
                                              </p:stCondLst>
                                            </p:cTn>
                                            <p:tgtEl>
                                              <p:spTgt spid="19"/>
                                            </p:tgtEl>
                                            <p:attrNameLst>
                                              <p:attrName>style.visibility</p:attrName>
                                            </p:attrNameLst>
                                          </p:cBhvr>
                                          <p:to>
                                            <p:strVal val="visible"/>
                                          </p:to>
                                        </p:set>
                                        <p:anim calcmode="lin" valueType="num" p14:bounceEnd="60000">
                                          <p:cBhvr additive="base">
                                            <p:cTn id="19" dur="2250" fill="hold"/>
                                            <p:tgtEl>
                                              <p:spTgt spid="19"/>
                                            </p:tgtEl>
                                            <p:attrNameLst>
                                              <p:attrName>ppt_x</p:attrName>
                                            </p:attrNameLst>
                                          </p:cBhvr>
                                          <p:tavLst>
                                            <p:tav tm="0">
                                              <p:val>
                                                <p:strVal val="1+#ppt_w/2"/>
                                              </p:val>
                                            </p:tav>
                                            <p:tav tm="100000">
                                              <p:val>
                                                <p:strVal val="#ppt_x"/>
                                              </p:val>
                                            </p:tav>
                                          </p:tavLst>
                                        </p:anim>
                                        <p:anim calcmode="lin" valueType="num" p14:bounceEnd="60000">
                                          <p:cBhvr additive="base">
                                            <p:cTn id="20" dur="2250" fill="hold"/>
                                            <p:tgtEl>
                                              <p:spTgt spid="19"/>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14:presetBounceEnd="60000">
                                      <p:stCondLst>
                                        <p:cond delay="500"/>
                                      </p:stCondLst>
                                      <p:childTnLst>
                                        <p:set>
                                          <p:cBhvr>
                                            <p:cTn id="22" dur="1" fill="hold">
                                              <p:stCondLst>
                                                <p:cond delay="0"/>
                                              </p:stCondLst>
                                            </p:cTn>
                                            <p:tgtEl>
                                              <p:spTgt spid="20"/>
                                            </p:tgtEl>
                                            <p:attrNameLst>
                                              <p:attrName>style.visibility</p:attrName>
                                            </p:attrNameLst>
                                          </p:cBhvr>
                                          <p:to>
                                            <p:strVal val="visible"/>
                                          </p:to>
                                        </p:set>
                                        <p:anim calcmode="lin" valueType="num" p14:bounceEnd="60000">
                                          <p:cBhvr additive="base">
                                            <p:cTn id="23" dur="2000" fill="hold"/>
                                            <p:tgtEl>
                                              <p:spTgt spid="20"/>
                                            </p:tgtEl>
                                            <p:attrNameLst>
                                              <p:attrName>ppt_x</p:attrName>
                                            </p:attrNameLst>
                                          </p:cBhvr>
                                          <p:tavLst>
                                            <p:tav tm="0">
                                              <p:val>
                                                <p:strVal val="1+#ppt_w/2"/>
                                              </p:val>
                                            </p:tav>
                                            <p:tav tm="100000">
                                              <p:val>
                                                <p:strVal val="#ppt_x"/>
                                              </p:val>
                                            </p:tav>
                                          </p:tavLst>
                                        </p:anim>
                                        <p:anim calcmode="lin" valueType="num" p14:bounceEnd="60000">
                                          <p:cBhvr additive="base">
                                            <p:cTn id="24" dur="2000" fill="hold"/>
                                            <p:tgtEl>
                                              <p:spTgt spid="20"/>
                                            </p:tgtEl>
                                            <p:attrNameLst>
                                              <p:attrName>ppt_y</p:attrName>
                                            </p:attrNameLst>
                                          </p:cBhvr>
                                          <p:tavLst>
                                            <p:tav tm="0">
                                              <p:val>
                                                <p:strVal val="0-#ppt_h/2"/>
                                              </p:val>
                                            </p:tav>
                                            <p:tav tm="100000">
                                              <p:val>
                                                <p:strVal val="#ppt_y"/>
                                              </p:val>
                                            </p:tav>
                                          </p:tavLst>
                                        </p:anim>
                                      </p:childTnLst>
                                    </p:cTn>
                                  </p:par>
                                  <p:par>
                                    <p:cTn id="25" presetID="2" presetClass="entr" presetSubtype="3" fill="hold" grpId="0" nodeType="withEffect" p14:presetBounceEnd="60000">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14:bounceEnd="60000">
                                          <p:cBhvr additive="base">
                                            <p:cTn id="27" dur="2500" fill="hold"/>
                                            <p:tgtEl>
                                              <p:spTgt spid="21"/>
                                            </p:tgtEl>
                                            <p:attrNameLst>
                                              <p:attrName>ppt_x</p:attrName>
                                            </p:attrNameLst>
                                          </p:cBhvr>
                                          <p:tavLst>
                                            <p:tav tm="0">
                                              <p:val>
                                                <p:strVal val="1+#ppt_w/2"/>
                                              </p:val>
                                            </p:tav>
                                            <p:tav tm="100000">
                                              <p:val>
                                                <p:strVal val="#ppt_x"/>
                                              </p:val>
                                            </p:tav>
                                          </p:tavLst>
                                        </p:anim>
                                        <p:anim calcmode="lin" valueType="num" p14:bounceEnd="60000">
                                          <p:cBhvr additive="base">
                                            <p:cTn id="28" dur="25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3" fill="hold" grpId="0" nodeType="withEffect" p14:presetBounceEnd="60000">
                                      <p:stCondLst>
                                        <p:cond delay="1600"/>
                                      </p:stCondLst>
                                      <p:childTnLst>
                                        <p:set>
                                          <p:cBhvr>
                                            <p:cTn id="30" dur="1" fill="hold">
                                              <p:stCondLst>
                                                <p:cond delay="0"/>
                                              </p:stCondLst>
                                            </p:cTn>
                                            <p:tgtEl>
                                              <p:spTgt spid="23"/>
                                            </p:tgtEl>
                                            <p:attrNameLst>
                                              <p:attrName>style.visibility</p:attrName>
                                            </p:attrNameLst>
                                          </p:cBhvr>
                                          <p:to>
                                            <p:strVal val="visible"/>
                                          </p:to>
                                        </p:set>
                                        <p:anim calcmode="lin" valueType="num" p14:bounceEnd="60000">
                                          <p:cBhvr additive="base">
                                            <p:cTn id="31" dur="200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32" dur="2000" fill="hold"/>
                                            <p:tgtEl>
                                              <p:spTgt spid="23"/>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14:presetBounceEnd="60000">
                                      <p:stCondLst>
                                        <p:cond delay="600"/>
                                      </p:stCondLst>
                                      <p:childTnLst>
                                        <p:set>
                                          <p:cBhvr>
                                            <p:cTn id="34" dur="1" fill="hold">
                                              <p:stCondLst>
                                                <p:cond delay="0"/>
                                              </p:stCondLst>
                                            </p:cTn>
                                            <p:tgtEl>
                                              <p:spTgt spid="24"/>
                                            </p:tgtEl>
                                            <p:attrNameLst>
                                              <p:attrName>style.visibility</p:attrName>
                                            </p:attrNameLst>
                                          </p:cBhvr>
                                          <p:to>
                                            <p:strVal val="visible"/>
                                          </p:to>
                                        </p:set>
                                        <p:anim calcmode="lin" valueType="num" p14:bounceEnd="60000">
                                          <p:cBhvr additive="base">
                                            <p:cTn id="35" dur="2500" fill="hold"/>
                                            <p:tgtEl>
                                              <p:spTgt spid="24"/>
                                            </p:tgtEl>
                                            <p:attrNameLst>
                                              <p:attrName>ppt_x</p:attrName>
                                            </p:attrNameLst>
                                          </p:cBhvr>
                                          <p:tavLst>
                                            <p:tav tm="0">
                                              <p:val>
                                                <p:strVal val="1+#ppt_w/2"/>
                                              </p:val>
                                            </p:tav>
                                            <p:tav tm="100000">
                                              <p:val>
                                                <p:strVal val="#ppt_x"/>
                                              </p:val>
                                            </p:tav>
                                          </p:tavLst>
                                        </p:anim>
                                        <p:anim calcmode="lin" valueType="num" p14:bounceEnd="60000">
                                          <p:cBhvr additive="base">
                                            <p:cTn id="36" dur="2500" fill="hold"/>
                                            <p:tgtEl>
                                              <p:spTgt spid="24"/>
                                            </p:tgtEl>
                                            <p:attrNameLst>
                                              <p:attrName>ppt_y</p:attrName>
                                            </p:attrNameLst>
                                          </p:cBhvr>
                                          <p:tavLst>
                                            <p:tav tm="0">
                                              <p:val>
                                                <p:strVal val="0-#ppt_h/2"/>
                                              </p:val>
                                            </p:tav>
                                            <p:tav tm="100000">
                                              <p:val>
                                                <p:strVal val="#ppt_y"/>
                                              </p:val>
                                            </p:tav>
                                          </p:tavLst>
                                        </p:anim>
                                      </p:childTnLst>
                                    </p:cTn>
                                  </p:par>
                                  <p:par>
                                    <p:cTn id="37" presetID="2" presetClass="entr" presetSubtype="3" fill="hold" grpId="0" nodeType="withEffect" p14:presetBounceEnd="60000">
                                      <p:stCondLst>
                                        <p:cond delay="200"/>
                                      </p:stCondLst>
                                      <p:childTnLst>
                                        <p:set>
                                          <p:cBhvr>
                                            <p:cTn id="38" dur="1" fill="hold">
                                              <p:stCondLst>
                                                <p:cond delay="0"/>
                                              </p:stCondLst>
                                            </p:cTn>
                                            <p:tgtEl>
                                              <p:spTgt spid="25"/>
                                            </p:tgtEl>
                                            <p:attrNameLst>
                                              <p:attrName>style.visibility</p:attrName>
                                            </p:attrNameLst>
                                          </p:cBhvr>
                                          <p:to>
                                            <p:strVal val="visible"/>
                                          </p:to>
                                        </p:set>
                                        <p:anim calcmode="lin" valueType="num" p14:bounceEnd="60000">
                                          <p:cBhvr additive="base">
                                            <p:cTn id="39" dur="2000" fill="hold"/>
                                            <p:tgtEl>
                                              <p:spTgt spid="25"/>
                                            </p:tgtEl>
                                            <p:attrNameLst>
                                              <p:attrName>ppt_x</p:attrName>
                                            </p:attrNameLst>
                                          </p:cBhvr>
                                          <p:tavLst>
                                            <p:tav tm="0">
                                              <p:val>
                                                <p:strVal val="1+#ppt_w/2"/>
                                              </p:val>
                                            </p:tav>
                                            <p:tav tm="100000">
                                              <p:val>
                                                <p:strVal val="#ppt_x"/>
                                              </p:val>
                                            </p:tav>
                                          </p:tavLst>
                                        </p:anim>
                                        <p:anim calcmode="lin" valueType="num" p14:bounceEnd="60000">
                                          <p:cBhvr additive="base">
                                            <p:cTn id="40" dur="2000" fill="hold"/>
                                            <p:tgtEl>
                                              <p:spTgt spid="25"/>
                                            </p:tgtEl>
                                            <p:attrNameLst>
                                              <p:attrName>ppt_y</p:attrName>
                                            </p:attrNameLst>
                                          </p:cBhvr>
                                          <p:tavLst>
                                            <p:tav tm="0">
                                              <p:val>
                                                <p:strVal val="0-#ppt_h/2"/>
                                              </p:val>
                                            </p:tav>
                                            <p:tav tm="100000">
                                              <p:val>
                                                <p:strVal val="#ppt_y"/>
                                              </p:val>
                                            </p:tav>
                                          </p:tavLst>
                                        </p:anim>
                                      </p:childTnLst>
                                    </p:cTn>
                                  </p:par>
                                  <p:par>
                                    <p:cTn id="41" presetID="2" presetClass="entr" presetSubtype="3" fill="hold" grpId="0" nodeType="withEffect" p14:presetBounceEnd="60000">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14:bounceEnd="60000">
                                          <p:cBhvr additive="base">
                                            <p:cTn id="43" dur="2250" fill="hold"/>
                                            <p:tgtEl>
                                              <p:spTgt spid="26"/>
                                            </p:tgtEl>
                                            <p:attrNameLst>
                                              <p:attrName>ppt_x</p:attrName>
                                            </p:attrNameLst>
                                          </p:cBhvr>
                                          <p:tavLst>
                                            <p:tav tm="0">
                                              <p:val>
                                                <p:strVal val="1+#ppt_w/2"/>
                                              </p:val>
                                            </p:tav>
                                            <p:tav tm="100000">
                                              <p:val>
                                                <p:strVal val="#ppt_x"/>
                                              </p:val>
                                            </p:tav>
                                          </p:tavLst>
                                        </p:anim>
                                        <p:anim calcmode="lin" valueType="num" p14:bounceEnd="60000">
                                          <p:cBhvr additive="base">
                                            <p:cTn id="44" dur="2250" fill="hold"/>
                                            <p:tgtEl>
                                              <p:spTgt spid="26"/>
                                            </p:tgtEl>
                                            <p:attrNameLst>
                                              <p:attrName>ppt_y</p:attrName>
                                            </p:attrNameLst>
                                          </p:cBhvr>
                                          <p:tavLst>
                                            <p:tav tm="0">
                                              <p:val>
                                                <p:strVal val="0-#ppt_h/2"/>
                                              </p:val>
                                            </p:tav>
                                            <p:tav tm="100000">
                                              <p:val>
                                                <p:strVal val="#ppt_y"/>
                                              </p:val>
                                            </p:tav>
                                          </p:tavLst>
                                        </p:anim>
                                      </p:childTnLst>
                                    </p:cTn>
                                  </p:par>
                                  <p:par>
                                    <p:cTn id="45" presetID="2" presetClass="entr" presetSubtype="3" fill="hold" grpId="0" nodeType="withEffect" p14:presetBounceEnd="60000">
                                      <p:stCondLst>
                                        <p:cond delay="400"/>
                                      </p:stCondLst>
                                      <p:childTnLst>
                                        <p:set>
                                          <p:cBhvr>
                                            <p:cTn id="46" dur="1" fill="hold">
                                              <p:stCondLst>
                                                <p:cond delay="0"/>
                                              </p:stCondLst>
                                            </p:cTn>
                                            <p:tgtEl>
                                              <p:spTgt spid="27"/>
                                            </p:tgtEl>
                                            <p:attrNameLst>
                                              <p:attrName>style.visibility</p:attrName>
                                            </p:attrNameLst>
                                          </p:cBhvr>
                                          <p:to>
                                            <p:strVal val="visible"/>
                                          </p:to>
                                        </p:set>
                                        <p:anim calcmode="lin" valueType="num" p14:bounceEnd="60000">
                                          <p:cBhvr additive="base">
                                            <p:cTn id="47" dur="2000" fill="hold"/>
                                            <p:tgtEl>
                                              <p:spTgt spid="27"/>
                                            </p:tgtEl>
                                            <p:attrNameLst>
                                              <p:attrName>ppt_x</p:attrName>
                                            </p:attrNameLst>
                                          </p:cBhvr>
                                          <p:tavLst>
                                            <p:tav tm="0">
                                              <p:val>
                                                <p:strVal val="1+#ppt_w/2"/>
                                              </p:val>
                                            </p:tav>
                                            <p:tav tm="100000">
                                              <p:val>
                                                <p:strVal val="#ppt_x"/>
                                              </p:val>
                                            </p:tav>
                                          </p:tavLst>
                                        </p:anim>
                                        <p:anim calcmode="lin" valueType="num" p14:bounceEnd="60000">
                                          <p:cBhvr additive="base">
                                            <p:cTn id="48" dur="2000" fill="hold"/>
                                            <p:tgtEl>
                                              <p:spTgt spid="27"/>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14:presetBounceEnd="60000">
                                      <p:stCondLst>
                                        <p:cond delay="1100"/>
                                      </p:stCondLst>
                                      <p:childTnLst>
                                        <p:set>
                                          <p:cBhvr>
                                            <p:cTn id="50" dur="1" fill="hold">
                                              <p:stCondLst>
                                                <p:cond delay="0"/>
                                              </p:stCondLst>
                                            </p:cTn>
                                            <p:tgtEl>
                                              <p:spTgt spid="28"/>
                                            </p:tgtEl>
                                            <p:attrNameLst>
                                              <p:attrName>style.visibility</p:attrName>
                                            </p:attrNameLst>
                                          </p:cBhvr>
                                          <p:to>
                                            <p:strVal val="visible"/>
                                          </p:to>
                                        </p:set>
                                        <p:anim calcmode="lin" valueType="num" p14:bounceEnd="60000">
                                          <p:cBhvr additive="base">
                                            <p:cTn id="51" dur="2000" fill="hold"/>
                                            <p:tgtEl>
                                              <p:spTgt spid="28"/>
                                            </p:tgtEl>
                                            <p:attrNameLst>
                                              <p:attrName>ppt_x</p:attrName>
                                            </p:attrNameLst>
                                          </p:cBhvr>
                                          <p:tavLst>
                                            <p:tav tm="0">
                                              <p:val>
                                                <p:strVal val="1+#ppt_w/2"/>
                                              </p:val>
                                            </p:tav>
                                            <p:tav tm="100000">
                                              <p:val>
                                                <p:strVal val="#ppt_x"/>
                                              </p:val>
                                            </p:tav>
                                          </p:tavLst>
                                        </p:anim>
                                        <p:anim calcmode="lin" valueType="num" p14:bounceEnd="60000">
                                          <p:cBhvr additive="base">
                                            <p:cTn id="52" dur="2000" fill="hold"/>
                                            <p:tgtEl>
                                              <p:spTgt spid="28"/>
                                            </p:tgtEl>
                                            <p:attrNameLst>
                                              <p:attrName>ppt_y</p:attrName>
                                            </p:attrNameLst>
                                          </p:cBhvr>
                                          <p:tavLst>
                                            <p:tav tm="0">
                                              <p:val>
                                                <p:strVal val="0-#ppt_h/2"/>
                                              </p:val>
                                            </p:tav>
                                            <p:tav tm="100000">
                                              <p:val>
                                                <p:strVal val="#ppt_y"/>
                                              </p:val>
                                            </p:tav>
                                          </p:tavLst>
                                        </p:anim>
                                      </p:childTnLst>
                                    </p:cTn>
                                  </p:par>
                                  <p:par>
                                    <p:cTn id="53" presetID="2" presetClass="entr" presetSubtype="3" fill="hold" grpId="0" nodeType="withEffect" p14:presetBounceEnd="60000">
                                      <p:stCondLst>
                                        <p:cond delay="900"/>
                                      </p:stCondLst>
                                      <p:childTnLst>
                                        <p:set>
                                          <p:cBhvr>
                                            <p:cTn id="54" dur="1" fill="hold">
                                              <p:stCondLst>
                                                <p:cond delay="0"/>
                                              </p:stCondLst>
                                            </p:cTn>
                                            <p:tgtEl>
                                              <p:spTgt spid="29"/>
                                            </p:tgtEl>
                                            <p:attrNameLst>
                                              <p:attrName>style.visibility</p:attrName>
                                            </p:attrNameLst>
                                          </p:cBhvr>
                                          <p:to>
                                            <p:strVal val="visible"/>
                                          </p:to>
                                        </p:set>
                                        <p:anim calcmode="lin" valueType="num" p14:bounceEnd="60000">
                                          <p:cBhvr additive="base">
                                            <p:cTn id="55" dur="2000" fill="hold"/>
                                            <p:tgtEl>
                                              <p:spTgt spid="29"/>
                                            </p:tgtEl>
                                            <p:attrNameLst>
                                              <p:attrName>ppt_x</p:attrName>
                                            </p:attrNameLst>
                                          </p:cBhvr>
                                          <p:tavLst>
                                            <p:tav tm="0">
                                              <p:val>
                                                <p:strVal val="1+#ppt_w/2"/>
                                              </p:val>
                                            </p:tav>
                                            <p:tav tm="100000">
                                              <p:val>
                                                <p:strVal val="#ppt_x"/>
                                              </p:val>
                                            </p:tav>
                                          </p:tavLst>
                                        </p:anim>
                                        <p:anim calcmode="lin" valueType="num" p14:bounceEnd="60000">
                                          <p:cBhvr additive="base">
                                            <p:cTn id="56" dur="2000" fill="hold"/>
                                            <p:tgtEl>
                                              <p:spTgt spid="29"/>
                                            </p:tgtEl>
                                            <p:attrNameLst>
                                              <p:attrName>ppt_y</p:attrName>
                                            </p:attrNameLst>
                                          </p:cBhvr>
                                          <p:tavLst>
                                            <p:tav tm="0">
                                              <p:val>
                                                <p:strVal val="0-#ppt_h/2"/>
                                              </p:val>
                                            </p:tav>
                                            <p:tav tm="100000">
                                              <p:val>
                                                <p:strVal val="#ppt_y"/>
                                              </p:val>
                                            </p:tav>
                                          </p:tavLst>
                                        </p:anim>
                                      </p:childTnLst>
                                    </p:cTn>
                                  </p:par>
                                  <p:par>
                                    <p:cTn id="57" presetID="2" presetClass="entr" presetSubtype="3" fill="hold" grpId="0" nodeType="withEffect" p14:presetBounceEnd="60000">
                                      <p:stCondLst>
                                        <p:cond delay="400"/>
                                      </p:stCondLst>
                                      <p:childTnLst>
                                        <p:set>
                                          <p:cBhvr>
                                            <p:cTn id="58" dur="1" fill="hold">
                                              <p:stCondLst>
                                                <p:cond delay="0"/>
                                              </p:stCondLst>
                                            </p:cTn>
                                            <p:tgtEl>
                                              <p:spTgt spid="30"/>
                                            </p:tgtEl>
                                            <p:attrNameLst>
                                              <p:attrName>style.visibility</p:attrName>
                                            </p:attrNameLst>
                                          </p:cBhvr>
                                          <p:to>
                                            <p:strVal val="visible"/>
                                          </p:to>
                                        </p:set>
                                        <p:anim calcmode="lin" valueType="num" p14:bounceEnd="60000">
                                          <p:cBhvr additive="base">
                                            <p:cTn id="59" dur="2250" fill="hold"/>
                                            <p:tgtEl>
                                              <p:spTgt spid="30"/>
                                            </p:tgtEl>
                                            <p:attrNameLst>
                                              <p:attrName>ppt_x</p:attrName>
                                            </p:attrNameLst>
                                          </p:cBhvr>
                                          <p:tavLst>
                                            <p:tav tm="0">
                                              <p:val>
                                                <p:strVal val="1+#ppt_w/2"/>
                                              </p:val>
                                            </p:tav>
                                            <p:tav tm="100000">
                                              <p:val>
                                                <p:strVal val="#ppt_x"/>
                                              </p:val>
                                            </p:tav>
                                          </p:tavLst>
                                        </p:anim>
                                        <p:anim calcmode="lin" valueType="num" p14:bounceEnd="60000">
                                          <p:cBhvr additive="base">
                                            <p:cTn id="60" dur="2250" fill="hold"/>
                                            <p:tgtEl>
                                              <p:spTgt spid="30"/>
                                            </p:tgtEl>
                                            <p:attrNameLst>
                                              <p:attrName>ppt_y</p:attrName>
                                            </p:attrNameLst>
                                          </p:cBhvr>
                                          <p:tavLst>
                                            <p:tav tm="0">
                                              <p:val>
                                                <p:strVal val="0-#ppt_h/2"/>
                                              </p:val>
                                            </p:tav>
                                            <p:tav tm="100000">
                                              <p:val>
                                                <p:strVal val="#ppt_y"/>
                                              </p:val>
                                            </p:tav>
                                          </p:tavLst>
                                        </p:anim>
                                      </p:childTnLst>
                                    </p:cTn>
                                  </p:par>
                                  <p:par>
                                    <p:cTn id="61" presetID="2" presetClass="entr" presetSubtype="3" fill="hold" grpId="0" nodeType="withEffect" p14:presetBounceEnd="60000">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14:bounceEnd="60000">
                                          <p:cBhvr additive="base">
                                            <p:cTn id="63" dur="2000" fill="hold"/>
                                            <p:tgtEl>
                                              <p:spTgt spid="31"/>
                                            </p:tgtEl>
                                            <p:attrNameLst>
                                              <p:attrName>ppt_x</p:attrName>
                                            </p:attrNameLst>
                                          </p:cBhvr>
                                          <p:tavLst>
                                            <p:tav tm="0">
                                              <p:val>
                                                <p:strVal val="1+#ppt_w/2"/>
                                              </p:val>
                                            </p:tav>
                                            <p:tav tm="100000">
                                              <p:val>
                                                <p:strVal val="#ppt_x"/>
                                              </p:val>
                                            </p:tav>
                                          </p:tavLst>
                                        </p:anim>
                                        <p:anim calcmode="lin" valueType="num" p14:bounceEnd="60000">
                                          <p:cBhvr additive="base">
                                            <p:cTn id="64" dur="2000" fill="hold"/>
                                            <p:tgtEl>
                                              <p:spTgt spid="31"/>
                                            </p:tgtEl>
                                            <p:attrNameLst>
                                              <p:attrName>ppt_y</p:attrName>
                                            </p:attrNameLst>
                                          </p:cBhvr>
                                          <p:tavLst>
                                            <p:tav tm="0">
                                              <p:val>
                                                <p:strVal val="0-#ppt_h/2"/>
                                              </p:val>
                                            </p:tav>
                                            <p:tav tm="100000">
                                              <p:val>
                                                <p:strVal val="#ppt_y"/>
                                              </p:val>
                                            </p:tav>
                                          </p:tavLst>
                                        </p:anim>
                                      </p:childTnLst>
                                    </p:cTn>
                                  </p:par>
                                  <p:par>
                                    <p:cTn id="65" presetID="2" presetClass="entr" presetSubtype="3" fill="hold" grpId="0" nodeType="withEffect" p14:presetBounceEnd="60000">
                                      <p:stCondLst>
                                        <p:cond delay="300"/>
                                      </p:stCondLst>
                                      <p:childTnLst>
                                        <p:set>
                                          <p:cBhvr>
                                            <p:cTn id="66" dur="1" fill="hold">
                                              <p:stCondLst>
                                                <p:cond delay="0"/>
                                              </p:stCondLst>
                                            </p:cTn>
                                            <p:tgtEl>
                                              <p:spTgt spid="32"/>
                                            </p:tgtEl>
                                            <p:attrNameLst>
                                              <p:attrName>style.visibility</p:attrName>
                                            </p:attrNameLst>
                                          </p:cBhvr>
                                          <p:to>
                                            <p:strVal val="visible"/>
                                          </p:to>
                                        </p:set>
                                        <p:anim calcmode="lin" valueType="num" p14:bounceEnd="60000">
                                          <p:cBhvr additive="base">
                                            <p:cTn id="67" dur="2500" fill="hold"/>
                                            <p:tgtEl>
                                              <p:spTgt spid="32"/>
                                            </p:tgtEl>
                                            <p:attrNameLst>
                                              <p:attrName>ppt_x</p:attrName>
                                            </p:attrNameLst>
                                          </p:cBhvr>
                                          <p:tavLst>
                                            <p:tav tm="0">
                                              <p:val>
                                                <p:strVal val="1+#ppt_w/2"/>
                                              </p:val>
                                            </p:tav>
                                            <p:tav tm="100000">
                                              <p:val>
                                                <p:strVal val="#ppt_x"/>
                                              </p:val>
                                            </p:tav>
                                          </p:tavLst>
                                        </p:anim>
                                        <p:anim calcmode="lin" valueType="num" p14:bounceEnd="60000">
                                          <p:cBhvr additive="base">
                                            <p:cTn id="68" dur="2500" fill="hold"/>
                                            <p:tgtEl>
                                              <p:spTgt spid="32"/>
                                            </p:tgtEl>
                                            <p:attrNameLst>
                                              <p:attrName>ppt_y</p:attrName>
                                            </p:attrNameLst>
                                          </p:cBhvr>
                                          <p:tavLst>
                                            <p:tav tm="0">
                                              <p:val>
                                                <p:strVal val="0-#ppt_h/2"/>
                                              </p:val>
                                            </p:tav>
                                            <p:tav tm="100000">
                                              <p:val>
                                                <p:strVal val="#ppt_y"/>
                                              </p:val>
                                            </p:tav>
                                          </p:tavLst>
                                        </p:anim>
                                      </p:childTnLst>
                                    </p:cTn>
                                  </p:par>
                                  <p:par>
                                    <p:cTn id="69" presetID="2" presetClass="entr" presetSubtype="3" fill="hold" grpId="0" nodeType="withEffect" p14:presetBounceEnd="60000">
                                      <p:stCondLst>
                                        <p:cond delay="0"/>
                                      </p:stCondLst>
                                      <p:childTnLst>
                                        <p:set>
                                          <p:cBhvr>
                                            <p:cTn id="70" dur="1" fill="hold">
                                              <p:stCondLst>
                                                <p:cond delay="0"/>
                                              </p:stCondLst>
                                            </p:cTn>
                                            <p:tgtEl>
                                              <p:spTgt spid="33"/>
                                            </p:tgtEl>
                                            <p:attrNameLst>
                                              <p:attrName>style.visibility</p:attrName>
                                            </p:attrNameLst>
                                          </p:cBhvr>
                                          <p:to>
                                            <p:strVal val="visible"/>
                                          </p:to>
                                        </p:set>
                                        <p:anim calcmode="lin" valueType="num" p14:bounceEnd="60000">
                                          <p:cBhvr additive="base">
                                            <p:cTn id="71" dur="2500" fill="hold"/>
                                            <p:tgtEl>
                                              <p:spTgt spid="33"/>
                                            </p:tgtEl>
                                            <p:attrNameLst>
                                              <p:attrName>ppt_x</p:attrName>
                                            </p:attrNameLst>
                                          </p:cBhvr>
                                          <p:tavLst>
                                            <p:tav tm="0">
                                              <p:val>
                                                <p:strVal val="1+#ppt_w/2"/>
                                              </p:val>
                                            </p:tav>
                                            <p:tav tm="100000">
                                              <p:val>
                                                <p:strVal val="#ppt_x"/>
                                              </p:val>
                                            </p:tav>
                                          </p:tavLst>
                                        </p:anim>
                                        <p:anim calcmode="lin" valueType="num" p14:bounceEnd="60000">
                                          <p:cBhvr additive="base">
                                            <p:cTn id="72" dur="2500" fill="hold"/>
                                            <p:tgtEl>
                                              <p:spTgt spid="33"/>
                                            </p:tgtEl>
                                            <p:attrNameLst>
                                              <p:attrName>ppt_y</p:attrName>
                                            </p:attrNameLst>
                                          </p:cBhvr>
                                          <p:tavLst>
                                            <p:tav tm="0">
                                              <p:val>
                                                <p:strVal val="0-#ppt_h/2"/>
                                              </p:val>
                                            </p:tav>
                                            <p:tav tm="100000">
                                              <p:val>
                                                <p:strVal val="#ppt_y"/>
                                              </p:val>
                                            </p:tav>
                                          </p:tavLst>
                                        </p:anim>
                                      </p:childTnLst>
                                    </p:cTn>
                                  </p:par>
                                  <p:par>
                                    <p:cTn id="73" presetID="2" presetClass="entr" presetSubtype="3" fill="hold" grpId="0" nodeType="withEffect" p14:presetBounceEnd="60000">
                                      <p:stCondLst>
                                        <p:cond delay="1000"/>
                                      </p:stCondLst>
                                      <p:childTnLst>
                                        <p:set>
                                          <p:cBhvr>
                                            <p:cTn id="74" dur="1" fill="hold">
                                              <p:stCondLst>
                                                <p:cond delay="0"/>
                                              </p:stCondLst>
                                            </p:cTn>
                                            <p:tgtEl>
                                              <p:spTgt spid="34"/>
                                            </p:tgtEl>
                                            <p:attrNameLst>
                                              <p:attrName>style.visibility</p:attrName>
                                            </p:attrNameLst>
                                          </p:cBhvr>
                                          <p:to>
                                            <p:strVal val="visible"/>
                                          </p:to>
                                        </p:set>
                                        <p:anim calcmode="lin" valueType="num" p14:bounceEnd="60000">
                                          <p:cBhvr additive="base">
                                            <p:cTn id="75" dur="2000" fill="hold"/>
                                            <p:tgtEl>
                                              <p:spTgt spid="34"/>
                                            </p:tgtEl>
                                            <p:attrNameLst>
                                              <p:attrName>ppt_x</p:attrName>
                                            </p:attrNameLst>
                                          </p:cBhvr>
                                          <p:tavLst>
                                            <p:tav tm="0">
                                              <p:val>
                                                <p:strVal val="1+#ppt_w/2"/>
                                              </p:val>
                                            </p:tav>
                                            <p:tav tm="100000">
                                              <p:val>
                                                <p:strVal val="#ppt_x"/>
                                              </p:val>
                                            </p:tav>
                                          </p:tavLst>
                                        </p:anim>
                                        <p:anim calcmode="lin" valueType="num" p14:bounceEnd="60000">
                                          <p:cBhvr additive="base">
                                            <p:cTn id="76" dur="2000" fill="hold"/>
                                            <p:tgtEl>
                                              <p:spTgt spid="34"/>
                                            </p:tgtEl>
                                            <p:attrNameLst>
                                              <p:attrName>ppt_y</p:attrName>
                                            </p:attrNameLst>
                                          </p:cBhvr>
                                          <p:tavLst>
                                            <p:tav tm="0">
                                              <p:val>
                                                <p:strVal val="0-#ppt_h/2"/>
                                              </p:val>
                                            </p:tav>
                                            <p:tav tm="100000">
                                              <p:val>
                                                <p:strVal val="#ppt_y"/>
                                              </p:val>
                                            </p:tav>
                                          </p:tavLst>
                                        </p:anim>
                                      </p:childTnLst>
                                    </p:cTn>
                                  </p:par>
                                  <p:par>
                                    <p:cTn id="77" presetID="2" presetClass="entr" presetSubtype="3" fill="hold" grpId="0" nodeType="withEffect" p14:presetBounceEnd="60000">
                                      <p:stCondLst>
                                        <p:cond delay="500"/>
                                      </p:stCondLst>
                                      <p:childTnLst>
                                        <p:set>
                                          <p:cBhvr>
                                            <p:cTn id="78" dur="1" fill="hold">
                                              <p:stCondLst>
                                                <p:cond delay="0"/>
                                              </p:stCondLst>
                                            </p:cTn>
                                            <p:tgtEl>
                                              <p:spTgt spid="35"/>
                                            </p:tgtEl>
                                            <p:attrNameLst>
                                              <p:attrName>style.visibility</p:attrName>
                                            </p:attrNameLst>
                                          </p:cBhvr>
                                          <p:to>
                                            <p:strVal val="visible"/>
                                          </p:to>
                                        </p:set>
                                        <p:anim calcmode="lin" valueType="num" p14:bounceEnd="60000">
                                          <p:cBhvr additive="base">
                                            <p:cTn id="79" dur="2000" fill="hold"/>
                                            <p:tgtEl>
                                              <p:spTgt spid="35"/>
                                            </p:tgtEl>
                                            <p:attrNameLst>
                                              <p:attrName>ppt_x</p:attrName>
                                            </p:attrNameLst>
                                          </p:cBhvr>
                                          <p:tavLst>
                                            <p:tav tm="0">
                                              <p:val>
                                                <p:strVal val="1+#ppt_w/2"/>
                                              </p:val>
                                            </p:tav>
                                            <p:tav tm="100000">
                                              <p:val>
                                                <p:strVal val="#ppt_x"/>
                                              </p:val>
                                            </p:tav>
                                          </p:tavLst>
                                        </p:anim>
                                        <p:anim calcmode="lin" valueType="num" p14:bounceEnd="60000">
                                          <p:cBhvr additive="base">
                                            <p:cTn id="80" dur="2000" fill="hold"/>
                                            <p:tgtEl>
                                              <p:spTgt spid="35"/>
                                            </p:tgtEl>
                                            <p:attrNameLst>
                                              <p:attrName>ppt_y</p:attrName>
                                            </p:attrNameLst>
                                          </p:cBhvr>
                                          <p:tavLst>
                                            <p:tav tm="0">
                                              <p:val>
                                                <p:strVal val="0-#ppt_h/2"/>
                                              </p:val>
                                            </p:tav>
                                            <p:tav tm="100000">
                                              <p:val>
                                                <p:strVal val="#ppt_y"/>
                                              </p:val>
                                            </p:tav>
                                          </p:tavLst>
                                        </p:anim>
                                      </p:childTnLst>
                                    </p:cTn>
                                  </p:par>
                                  <p:par>
                                    <p:cTn id="81" presetID="2" presetClass="entr" presetSubtype="3" fill="hold" grpId="0" nodeType="withEffect" p14:presetBounceEnd="60000">
                                      <p:stCondLst>
                                        <p:cond delay="1700"/>
                                      </p:stCondLst>
                                      <p:childTnLst>
                                        <p:set>
                                          <p:cBhvr>
                                            <p:cTn id="82" dur="1" fill="hold">
                                              <p:stCondLst>
                                                <p:cond delay="0"/>
                                              </p:stCondLst>
                                            </p:cTn>
                                            <p:tgtEl>
                                              <p:spTgt spid="36"/>
                                            </p:tgtEl>
                                            <p:attrNameLst>
                                              <p:attrName>style.visibility</p:attrName>
                                            </p:attrNameLst>
                                          </p:cBhvr>
                                          <p:to>
                                            <p:strVal val="visible"/>
                                          </p:to>
                                        </p:set>
                                        <p:anim calcmode="lin" valueType="num" p14:bounceEnd="60000">
                                          <p:cBhvr additive="base">
                                            <p:cTn id="83" dur="2500" fill="hold"/>
                                            <p:tgtEl>
                                              <p:spTgt spid="36"/>
                                            </p:tgtEl>
                                            <p:attrNameLst>
                                              <p:attrName>ppt_x</p:attrName>
                                            </p:attrNameLst>
                                          </p:cBhvr>
                                          <p:tavLst>
                                            <p:tav tm="0">
                                              <p:val>
                                                <p:strVal val="1+#ppt_w/2"/>
                                              </p:val>
                                            </p:tav>
                                            <p:tav tm="100000">
                                              <p:val>
                                                <p:strVal val="#ppt_x"/>
                                              </p:val>
                                            </p:tav>
                                          </p:tavLst>
                                        </p:anim>
                                        <p:anim calcmode="lin" valueType="num" p14:bounceEnd="60000">
                                          <p:cBhvr additive="base">
                                            <p:cTn id="84" dur="2500" fill="hold"/>
                                            <p:tgtEl>
                                              <p:spTgt spid="36"/>
                                            </p:tgtEl>
                                            <p:attrNameLst>
                                              <p:attrName>ppt_y</p:attrName>
                                            </p:attrNameLst>
                                          </p:cBhvr>
                                          <p:tavLst>
                                            <p:tav tm="0">
                                              <p:val>
                                                <p:strVal val="0-#ppt_h/2"/>
                                              </p:val>
                                            </p:tav>
                                            <p:tav tm="100000">
                                              <p:val>
                                                <p:strVal val="#ppt_y"/>
                                              </p:val>
                                            </p:tav>
                                          </p:tavLst>
                                        </p:anim>
                                      </p:childTnLst>
                                    </p:cTn>
                                  </p:par>
                                  <p:par>
                                    <p:cTn id="85" presetID="2" presetClass="entr" presetSubtype="3" fill="hold" grpId="0" nodeType="withEffect" p14:presetBounceEnd="60000">
                                      <p:stCondLst>
                                        <p:cond delay="1000"/>
                                      </p:stCondLst>
                                      <p:childTnLst>
                                        <p:set>
                                          <p:cBhvr>
                                            <p:cTn id="86" dur="1" fill="hold">
                                              <p:stCondLst>
                                                <p:cond delay="0"/>
                                              </p:stCondLst>
                                            </p:cTn>
                                            <p:tgtEl>
                                              <p:spTgt spid="37"/>
                                            </p:tgtEl>
                                            <p:attrNameLst>
                                              <p:attrName>style.visibility</p:attrName>
                                            </p:attrNameLst>
                                          </p:cBhvr>
                                          <p:to>
                                            <p:strVal val="visible"/>
                                          </p:to>
                                        </p:set>
                                        <p:anim calcmode="lin" valueType="num" p14:bounceEnd="60000">
                                          <p:cBhvr additive="base">
                                            <p:cTn id="87" dur="2250" fill="hold"/>
                                            <p:tgtEl>
                                              <p:spTgt spid="37"/>
                                            </p:tgtEl>
                                            <p:attrNameLst>
                                              <p:attrName>ppt_x</p:attrName>
                                            </p:attrNameLst>
                                          </p:cBhvr>
                                          <p:tavLst>
                                            <p:tav tm="0">
                                              <p:val>
                                                <p:strVal val="1+#ppt_w/2"/>
                                              </p:val>
                                            </p:tav>
                                            <p:tav tm="100000">
                                              <p:val>
                                                <p:strVal val="#ppt_x"/>
                                              </p:val>
                                            </p:tav>
                                          </p:tavLst>
                                        </p:anim>
                                        <p:anim calcmode="lin" valueType="num" p14:bounceEnd="60000">
                                          <p:cBhvr additive="base">
                                            <p:cTn id="88" dur="2250" fill="hold"/>
                                            <p:tgtEl>
                                              <p:spTgt spid="37"/>
                                            </p:tgtEl>
                                            <p:attrNameLst>
                                              <p:attrName>ppt_y</p:attrName>
                                            </p:attrNameLst>
                                          </p:cBhvr>
                                          <p:tavLst>
                                            <p:tav tm="0">
                                              <p:val>
                                                <p:strVal val="0-#ppt_h/2"/>
                                              </p:val>
                                            </p:tav>
                                            <p:tav tm="100000">
                                              <p:val>
                                                <p:strVal val="#ppt_y"/>
                                              </p:val>
                                            </p:tav>
                                          </p:tavLst>
                                        </p:anim>
                                      </p:childTnLst>
                                    </p:cTn>
                                  </p:par>
                                  <p:par>
                                    <p:cTn id="89" presetID="2" presetClass="entr" presetSubtype="3" fill="hold" grpId="0" nodeType="withEffect" p14:presetBounceEnd="60000">
                                      <p:stCondLst>
                                        <p:cond delay="500"/>
                                      </p:stCondLst>
                                      <p:childTnLst>
                                        <p:set>
                                          <p:cBhvr>
                                            <p:cTn id="90" dur="1" fill="hold">
                                              <p:stCondLst>
                                                <p:cond delay="0"/>
                                              </p:stCondLst>
                                            </p:cTn>
                                            <p:tgtEl>
                                              <p:spTgt spid="38"/>
                                            </p:tgtEl>
                                            <p:attrNameLst>
                                              <p:attrName>style.visibility</p:attrName>
                                            </p:attrNameLst>
                                          </p:cBhvr>
                                          <p:to>
                                            <p:strVal val="visible"/>
                                          </p:to>
                                        </p:set>
                                        <p:anim calcmode="lin" valueType="num" p14:bounceEnd="60000">
                                          <p:cBhvr additive="base">
                                            <p:cTn id="91" dur="2000" fill="hold"/>
                                            <p:tgtEl>
                                              <p:spTgt spid="38"/>
                                            </p:tgtEl>
                                            <p:attrNameLst>
                                              <p:attrName>ppt_x</p:attrName>
                                            </p:attrNameLst>
                                          </p:cBhvr>
                                          <p:tavLst>
                                            <p:tav tm="0">
                                              <p:val>
                                                <p:strVal val="1+#ppt_w/2"/>
                                              </p:val>
                                            </p:tav>
                                            <p:tav tm="100000">
                                              <p:val>
                                                <p:strVal val="#ppt_x"/>
                                              </p:val>
                                            </p:tav>
                                          </p:tavLst>
                                        </p:anim>
                                        <p:anim calcmode="lin" valueType="num" p14:bounceEnd="60000">
                                          <p:cBhvr additive="base">
                                            <p:cTn id="92" dur="2000" fill="hold"/>
                                            <p:tgtEl>
                                              <p:spTgt spid="38"/>
                                            </p:tgtEl>
                                            <p:attrNameLst>
                                              <p:attrName>ppt_y</p:attrName>
                                            </p:attrNameLst>
                                          </p:cBhvr>
                                          <p:tavLst>
                                            <p:tav tm="0">
                                              <p:val>
                                                <p:strVal val="0-#ppt_h/2"/>
                                              </p:val>
                                            </p:tav>
                                            <p:tav tm="100000">
                                              <p:val>
                                                <p:strVal val="#ppt_y"/>
                                              </p:val>
                                            </p:tav>
                                          </p:tavLst>
                                        </p:anim>
                                      </p:childTnLst>
                                    </p:cTn>
                                  </p:par>
                                  <p:par>
                                    <p:cTn id="93" presetID="2" presetClass="entr" presetSubtype="3" fill="hold" grpId="0" nodeType="withEffect" p14:presetBounceEnd="60000">
                                      <p:stCondLst>
                                        <p:cond delay="0"/>
                                      </p:stCondLst>
                                      <p:childTnLst>
                                        <p:set>
                                          <p:cBhvr>
                                            <p:cTn id="94" dur="1" fill="hold">
                                              <p:stCondLst>
                                                <p:cond delay="0"/>
                                              </p:stCondLst>
                                            </p:cTn>
                                            <p:tgtEl>
                                              <p:spTgt spid="39"/>
                                            </p:tgtEl>
                                            <p:attrNameLst>
                                              <p:attrName>style.visibility</p:attrName>
                                            </p:attrNameLst>
                                          </p:cBhvr>
                                          <p:to>
                                            <p:strVal val="visible"/>
                                          </p:to>
                                        </p:set>
                                        <p:anim calcmode="lin" valueType="num" p14:bounceEnd="60000">
                                          <p:cBhvr additive="base">
                                            <p:cTn id="95" dur="2500" fill="hold"/>
                                            <p:tgtEl>
                                              <p:spTgt spid="39"/>
                                            </p:tgtEl>
                                            <p:attrNameLst>
                                              <p:attrName>ppt_x</p:attrName>
                                            </p:attrNameLst>
                                          </p:cBhvr>
                                          <p:tavLst>
                                            <p:tav tm="0">
                                              <p:val>
                                                <p:strVal val="1+#ppt_w/2"/>
                                              </p:val>
                                            </p:tav>
                                            <p:tav tm="100000">
                                              <p:val>
                                                <p:strVal val="#ppt_x"/>
                                              </p:val>
                                            </p:tav>
                                          </p:tavLst>
                                        </p:anim>
                                        <p:anim calcmode="lin" valueType="num" p14:bounceEnd="60000">
                                          <p:cBhvr additive="base">
                                            <p:cTn id="96" dur="2500" fill="hold"/>
                                            <p:tgtEl>
                                              <p:spTgt spid="39"/>
                                            </p:tgtEl>
                                            <p:attrNameLst>
                                              <p:attrName>ppt_y</p:attrName>
                                            </p:attrNameLst>
                                          </p:cBhvr>
                                          <p:tavLst>
                                            <p:tav tm="0">
                                              <p:val>
                                                <p:strVal val="0-#ppt_h/2"/>
                                              </p:val>
                                            </p:tav>
                                            <p:tav tm="100000">
                                              <p:val>
                                                <p:strVal val="#ppt_y"/>
                                              </p:val>
                                            </p:tav>
                                          </p:tavLst>
                                        </p:anim>
                                      </p:childTnLst>
                                    </p:cTn>
                                  </p:par>
                                  <p:par>
                                    <p:cTn id="97" presetID="2" presetClass="entr" presetSubtype="3" fill="hold" grpId="0" nodeType="withEffect" p14:presetBounceEnd="60000">
                                      <p:stCondLst>
                                        <p:cond delay="200"/>
                                      </p:stCondLst>
                                      <p:childTnLst>
                                        <p:set>
                                          <p:cBhvr>
                                            <p:cTn id="98" dur="1" fill="hold">
                                              <p:stCondLst>
                                                <p:cond delay="0"/>
                                              </p:stCondLst>
                                            </p:cTn>
                                            <p:tgtEl>
                                              <p:spTgt spid="40"/>
                                            </p:tgtEl>
                                            <p:attrNameLst>
                                              <p:attrName>style.visibility</p:attrName>
                                            </p:attrNameLst>
                                          </p:cBhvr>
                                          <p:to>
                                            <p:strVal val="visible"/>
                                          </p:to>
                                        </p:set>
                                        <p:anim calcmode="lin" valueType="num" p14:bounceEnd="60000">
                                          <p:cBhvr additive="base">
                                            <p:cTn id="99" dur="2000" fill="hold"/>
                                            <p:tgtEl>
                                              <p:spTgt spid="40"/>
                                            </p:tgtEl>
                                            <p:attrNameLst>
                                              <p:attrName>ppt_x</p:attrName>
                                            </p:attrNameLst>
                                          </p:cBhvr>
                                          <p:tavLst>
                                            <p:tav tm="0">
                                              <p:val>
                                                <p:strVal val="1+#ppt_w/2"/>
                                              </p:val>
                                            </p:tav>
                                            <p:tav tm="100000">
                                              <p:val>
                                                <p:strVal val="#ppt_x"/>
                                              </p:val>
                                            </p:tav>
                                          </p:tavLst>
                                        </p:anim>
                                        <p:anim calcmode="lin" valueType="num" p14:bounceEnd="60000">
                                          <p:cBhvr additive="base">
                                            <p:cTn id="100" dur="2000" fill="hold"/>
                                            <p:tgtEl>
                                              <p:spTgt spid="40"/>
                                            </p:tgtEl>
                                            <p:attrNameLst>
                                              <p:attrName>ppt_y</p:attrName>
                                            </p:attrNameLst>
                                          </p:cBhvr>
                                          <p:tavLst>
                                            <p:tav tm="0">
                                              <p:val>
                                                <p:strVal val="0-#ppt_h/2"/>
                                              </p:val>
                                            </p:tav>
                                            <p:tav tm="100000">
                                              <p:val>
                                                <p:strVal val="#ppt_y"/>
                                              </p:val>
                                            </p:tav>
                                          </p:tavLst>
                                        </p:anim>
                                      </p:childTnLst>
                                    </p:cTn>
                                  </p:par>
                                  <p:par>
                                    <p:cTn id="101" presetID="2" presetClass="entr" presetSubtype="3" fill="hold" grpId="0" nodeType="withEffect" p14:presetBounceEnd="60000">
                                      <p:stCondLst>
                                        <p:cond delay="800"/>
                                      </p:stCondLst>
                                      <p:childTnLst>
                                        <p:set>
                                          <p:cBhvr>
                                            <p:cTn id="102" dur="1" fill="hold">
                                              <p:stCondLst>
                                                <p:cond delay="0"/>
                                              </p:stCondLst>
                                            </p:cTn>
                                            <p:tgtEl>
                                              <p:spTgt spid="41"/>
                                            </p:tgtEl>
                                            <p:attrNameLst>
                                              <p:attrName>style.visibility</p:attrName>
                                            </p:attrNameLst>
                                          </p:cBhvr>
                                          <p:to>
                                            <p:strVal val="visible"/>
                                          </p:to>
                                        </p:set>
                                        <p:anim calcmode="lin" valueType="num" p14:bounceEnd="60000">
                                          <p:cBhvr additive="base">
                                            <p:cTn id="103" dur="2000" fill="hold"/>
                                            <p:tgtEl>
                                              <p:spTgt spid="41"/>
                                            </p:tgtEl>
                                            <p:attrNameLst>
                                              <p:attrName>ppt_x</p:attrName>
                                            </p:attrNameLst>
                                          </p:cBhvr>
                                          <p:tavLst>
                                            <p:tav tm="0">
                                              <p:val>
                                                <p:strVal val="1+#ppt_w/2"/>
                                              </p:val>
                                            </p:tav>
                                            <p:tav tm="100000">
                                              <p:val>
                                                <p:strVal val="#ppt_x"/>
                                              </p:val>
                                            </p:tav>
                                          </p:tavLst>
                                        </p:anim>
                                        <p:anim calcmode="lin" valueType="num" p14:bounceEnd="60000">
                                          <p:cBhvr additive="base">
                                            <p:cTn id="104" dur="2000" fill="hold"/>
                                            <p:tgtEl>
                                              <p:spTgt spid="41"/>
                                            </p:tgtEl>
                                            <p:attrNameLst>
                                              <p:attrName>ppt_y</p:attrName>
                                            </p:attrNameLst>
                                          </p:cBhvr>
                                          <p:tavLst>
                                            <p:tav tm="0">
                                              <p:val>
                                                <p:strVal val="0-#ppt_h/2"/>
                                              </p:val>
                                            </p:tav>
                                            <p:tav tm="100000">
                                              <p:val>
                                                <p:strVal val="#ppt_y"/>
                                              </p:val>
                                            </p:tav>
                                          </p:tavLst>
                                        </p:anim>
                                      </p:childTnLst>
                                    </p:cTn>
                                  </p:par>
                                  <p:par>
                                    <p:cTn id="105" presetID="2" presetClass="entr" presetSubtype="3" fill="hold" grpId="0" nodeType="withEffect" p14:presetBounceEnd="60000">
                                      <p:stCondLst>
                                        <p:cond delay="800"/>
                                      </p:stCondLst>
                                      <p:childTnLst>
                                        <p:set>
                                          <p:cBhvr>
                                            <p:cTn id="106" dur="1" fill="hold">
                                              <p:stCondLst>
                                                <p:cond delay="0"/>
                                              </p:stCondLst>
                                            </p:cTn>
                                            <p:tgtEl>
                                              <p:spTgt spid="42"/>
                                            </p:tgtEl>
                                            <p:attrNameLst>
                                              <p:attrName>style.visibility</p:attrName>
                                            </p:attrNameLst>
                                          </p:cBhvr>
                                          <p:to>
                                            <p:strVal val="visible"/>
                                          </p:to>
                                        </p:set>
                                        <p:anim calcmode="lin" valueType="num" p14:bounceEnd="60000">
                                          <p:cBhvr additive="base">
                                            <p:cTn id="107" dur="2500" fill="hold"/>
                                            <p:tgtEl>
                                              <p:spTgt spid="42"/>
                                            </p:tgtEl>
                                            <p:attrNameLst>
                                              <p:attrName>ppt_x</p:attrName>
                                            </p:attrNameLst>
                                          </p:cBhvr>
                                          <p:tavLst>
                                            <p:tav tm="0">
                                              <p:val>
                                                <p:strVal val="1+#ppt_w/2"/>
                                              </p:val>
                                            </p:tav>
                                            <p:tav tm="100000">
                                              <p:val>
                                                <p:strVal val="#ppt_x"/>
                                              </p:val>
                                            </p:tav>
                                          </p:tavLst>
                                        </p:anim>
                                        <p:anim calcmode="lin" valueType="num" p14:bounceEnd="60000">
                                          <p:cBhvr additive="base">
                                            <p:cTn id="108" dur="2500" fill="hold"/>
                                            <p:tgtEl>
                                              <p:spTgt spid="42"/>
                                            </p:tgtEl>
                                            <p:attrNameLst>
                                              <p:attrName>ppt_y</p:attrName>
                                            </p:attrNameLst>
                                          </p:cBhvr>
                                          <p:tavLst>
                                            <p:tav tm="0">
                                              <p:val>
                                                <p:strVal val="0-#ppt_h/2"/>
                                              </p:val>
                                            </p:tav>
                                            <p:tav tm="100000">
                                              <p:val>
                                                <p:strVal val="#ppt_y"/>
                                              </p:val>
                                            </p:tav>
                                          </p:tavLst>
                                        </p:anim>
                                      </p:childTnLst>
                                    </p:cTn>
                                  </p:par>
                                  <p:par>
                                    <p:cTn id="109" presetID="2" presetClass="entr" presetSubtype="3" fill="hold" grpId="0" nodeType="withEffect" p14:presetBounceEnd="60000">
                                      <p:stCondLst>
                                        <p:cond delay="500"/>
                                      </p:stCondLst>
                                      <p:childTnLst>
                                        <p:set>
                                          <p:cBhvr>
                                            <p:cTn id="110" dur="1" fill="hold">
                                              <p:stCondLst>
                                                <p:cond delay="0"/>
                                              </p:stCondLst>
                                            </p:cTn>
                                            <p:tgtEl>
                                              <p:spTgt spid="43"/>
                                            </p:tgtEl>
                                            <p:attrNameLst>
                                              <p:attrName>style.visibility</p:attrName>
                                            </p:attrNameLst>
                                          </p:cBhvr>
                                          <p:to>
                                            <p:strVal val="visible"/>
                                          </p:to>
                                        </p:set>
                                        <p:anim calcmode="lin" valueType="num" p14:bounceEnd="60000">
                                          <p:cBhvr additive="base">
                                            <p:cTn id="111" dur="2500" fill="hold"/>
                                            <p:tgtEl>
                                              <p:spTgt spid="43"/>
                                            </p:tgtEl>
                                            <p:attrNameLst>
                                              <p:attrName>ppt_x</p:attrName>
                                            </p:attrNameLst>
                                          </p:cBhvr>
                                          <p:tavLst>
                                            <p:tav tm="0">
                                              <p:val>
                                                <p:strVal val="1+#ppt_w/2"/>
                                              </p:val>
                                            </p:tav>
                                            <p:tav tm="100000">
                                              <p:val>
                                                <p:strVal val="#ppt_x"/>
                                              </p:val>
                                            </p:tav>
                                          </p:tavLst>
                                        </p:anim>
                                        <p:anim calcmode="lin" valueType="num" p14:bounceEnd="60000">
                                          <p:cBhvr additive="base">
                                            <p:cTn id="112" dur="2500" fill="hold"/>
                                            <p:tgtEl>
                                              <p:spTgt spid="43"/>
                                            </p:tgtEl>
                                            <p:attrNameLst>
                                              <p:attrName>ppt_y</p:attrName>
                                            </p:attrNameLst>
                                          </p:cBhvr>
                                          <p:tavLst>
                                            <p:tav tm="0">
                                              <p:val>
                                                <p:strVal val="0-#ppt_h/2"/>
                                              </p:val>
                                            </p:tav>
                                            <p:tav tm="100000">
                                              <p:val>
                                                <p:strVal val="#ppt_y"/>
                                              </p:val>
                                            </p:tav>
                                          </p:tavLst>
                                        </p:anim>
                                      </p:childTnLst>
                                    </p:cTn>
                                  </p:par>
                                  <p:par>
                                    <p:cTn id="113" presetID="2" presetClass="entr" presetSubtype="3" fill="hold" grpId="0" nodeType="withEffect" p14:presetBounceEnd="60000">
                                      <p:stCondLst>
                                        <p:cond delay="1300"/>
                                      </p:stCondLst>
                                      <p:childTnLst>
                                        <p:set>
                                          <p:cBhvr>
                                            <p:cTn id="114" dur="1" fill="hold">
                                              <p:stCondLst>
                                                <p:cond delay="0"/>
                                              </p:stCondLst>
                                            </p:cTn>
                                            <p:tgtEl>
                                              <p:spTgt spid="44"/>
                                            </p:tgtEl>
                                            <p:attrNameLst>
                                              <p:attrName>style.visibility</p:attrName>
                                            </p:attrNameLst>
                                          </p:cBhvr>
                                          <p:to>
                                            <p:strVal val="visible"/>
                                          </p:to>
                                        </p:set>
                                        <p:anim calcmode="lin" valueType="num" p14:bounceEnd="60000">
                                          <p:cBhvr additive="base">
                                            <p:cTn id="115" dur="2000" fill="hold"/>
                                            <p:tgtEl>
                                              <p:spTgt spid="44"/>
                                            </p:tgtEl>
                                            <p:attrNameLst>
                                              <p:attrName>ppt_x</p:attrName>
                                            </p:attrNameLst>
                                          </p:cBhvr>
                                          <p:tavLst>
                                            <p:tav tm="0">
                                              <p:val>
                                                <p:strVal val="1+#ppt_w/2"/>
                                              </p:val>
                                            </p:tav>
                                            <p:tav tm="100000">
                                              <p:val>
                                                <p:strVal val="#ppt_x"/>
                                              </p:val>
                                            </p:tav>
                                          </p:tavLst>
                                        </p:anim>
                                        <p:anim calcmode="lin" valueType="num" p14:bounceEnd="60000">
                                          <p:cBhvr additive="base">
                                            <p:cTn id="116" dur="2000" fill="hold"/>
                                            <p:tgtEl>
                                              <p:spTgt spid="44"/>
                                            </p:tgtEl>
                                            <p:attrNameLst>
                                              <p:attrName>ppt_y</p:attrName>
                                            </p:attrNameLst>
                                          </p:cBhvr>
                                          <p:tavLst>
                                            <p:tav tm="0">
                                              <p:val>
                                                <p:strVal val="0-#ppt_h/2"/>
                                              </p:val>
                                            </p:tav>
                                            <p:tav tm="100000">
                                              <p:val>
                                                <p:strVal val="#ppt_y"/>
                                              </p:val>
                                            </p:tav>
                                          </p:tavLst>
                                        </p:anim>
                                      </p:childTnLst>
                                    </p:cTn>
                                  </p:par>
                                  <p:par>
                                    <p:cTn id="117" presetID="2" presetClass="entr" presetSubtype="3" fill="hold" grpId="0" nodeType="withEffect" p14:presetBounceEnd="60000">
                                      <p:stCondLst>
                                        <p:cond delay="200"/>
                                      </p:stCondLst>
                                      <p:childTnLst>
                                        <p:set>
                                          <p:cBhvr>
                                            <p:cTn id="118" dur="1" fill="hold">
                                              <p:stCondLst>
                                                <p:cond delay="0"/>
                                              </p:stCondLst>
                                            </p:cTn>
                                            <p:tgtEl>
                                              <p:spTgt spid="45"/>
                                            </p:tgtEl>
                                            <p:attrNameLst>
                                              <p:attrName>style.visibility</p:attrName>
                                            </p:attrNameLst>
                                          </p:cBhvr>
                                          <p:to>
                                            <p:strVal val="visible"/>
                                          </p:to>
                                        </p:set>
                                        <p:anim calcmode="lin" valueType="num" p14:bounceEnd="60000">
                                          <p:cBhvr additive="base">
                                            <p:cTn id="119" dur="2500" fill="hold"/>
                                            <p:tgtEl>
                                              <p:spTgt spid="45"/>
                                            </p:tgtEl>
                                            <p:attrNameLst>
                                              <p:attrName>ppt_x</p:attrName>
                                            </p:attrNameLst>
                                          </p:cBhvr>
                                          <p:tavLst>
                                            <p:tav tm="0">
                                              <p:val>
                                                <p:strVal val="1+#ppt_w/2"/>
                                              </p:val>
                                            </p:tav>
                                            <p:tav tm="100000">
                                              <p:val>
                                                <p:strVal val="#ppt_x"/>
                                              </p:val>
                                            </p:tav>
                                          </p:tavLst>
                                        </p:anim>
                                        <p:anim calcmode="lin" valueType="num" p14:bounceEnd="60000">
                                          <p:cBhvr additive="base">
                                            <p:cTn id="120" dur="2500" fill="hold"/>
                                            <p:tgtEl>
                                              <p:spTgt spid="45"/>
                                            </p:tgtEl>
                                            <p:attrNameLst>
                                              <p:attrName>ppt_y</p:attrName>
                                            </p:attrNameLst>
                                          </p:cBhvr>
                                          <p:tavLst>
                                            <p:tav tm="0">
                                              <p:val>
                                                <p:strVal val="0-#ppt_h/2"/>
                                              </p:val>
                                            </p:tav>
                                            <p:tav tm="100000">
                                              <p:val>
                                                <p:strVal val="#ppt_y"/>
                                              </p:val>
                                            </p:tav>
                                          </p:tavLst>
                                        </p:anim>
                                      </p:childTnLst>
                                    </p:cTn>
                                  </p:par>
                                  <p:par>
                                    <p:cTn id="121" presetID="2" presetClass="entr" presetSubtype="3" fill="hold" grpId="0" nodeType="withEffect" p14:presetBounceEnd="60000">
                                      <p:stCondLst>
                                        <p:cond delay="0"/>
                                      </p:stCondLst>
                                      <p:childTnLst>
                                        <p:set>
                                          <p:cBhvr>
                                            <p:cTn id="122" dur="1" fill="hold">
                                              <p:stCondLst>
                                                <p:cond delay="0"/>
                                              </p:stCondLst>
                                            </p:cTn>
                                            <p:tgtEl>
                                              <p:spTgt spid="46"/>
                                            </p:tgtEl>
                                            <p:attrNameLst>
                                              <p:attrName>style.visibility</p:attrName>
                                            </p:attrNameLst>
                                          </p:cBhvr>
                                          <p:to>
                                            <p:strVal val="visible"/>
                                          </p:to>
                                        </p:set>
                                        <p:anim calcmode="lin" valueType="num" p14:bounceEnd="60000">
                                          <p:cBhvr additive="base">
                                            <p:cTn id="123" dur="2000" fill="hold"/>
                                            <p:tgtEl>
                                              <p:spTgt spid="46"/>
                                            </p:tgtEl>
                                            <p:attrNameLst>
                                              <p:attrName>ppt_x</p:attrName>
                                            </p:attrNameLst>
                                          </p:cBhvr>
                                          <p:tavLst>
                                            <p:tav tm="0">
                                              <p:val>
                                                <p:strVal val="1+#ppt_w/2"/>
                                              </p:val>
                                            </p:tav>
                                            <p:tav tm="100000">
                                              <p:val>
                                                <p:strVal val="#ppt_x"/>
                                              </p:val>
                                            </p:tav>
                                          </p:tavLst>
                                        </p:anim>
                                        <p:anim calcmode="lin" valueType="num" p14:bounceEnd="60000">
                                          <p:cBhvr additive="base">
                                            <p:cTn id="124" dur="2000" fill="hold"/>
                                            <p:tgtEl>
                                              <p:spTgt spid="46"/>
                                            </p:tgtEl>
                                            <p:attrNameLst>
                                              <p:attrName>ppt_y</p:attrName>
                                            </p:attrNameLst>
                                          </p:cBhvr>
                                          <p:tavLst>
                                            <p:tav tm="0">
                                              <p:val>
                                                <p:strVal val="0-#ppt_h/2"/>
                                              </p:val>
                                            </p:tav>
                                            <p:tav tm="100000">
                                              <p:val>
                                                <p:strVal val="#ppt_y"/>
                                              </p:val>
                                            </p:tav>
                                          </p:tavLst>
                                        </p:anim>
                                      </p:childTnLst>
                                    </p:cTn>
                                  </p:par>
                                  <p:par>
                                    <p:cTn id="125" presetID="2" presetClass="entr" presetSubtype="3" fill="hold" grpId="0" nodeType="withEffect" p14:presetBounceEnd="60000">
                                      <p:stCondLst>
                                        <p:cond delay="1900"/>
                                      </p:stCondLst>
                                      <p:childTnLst>
                                        <p:set>
                                          <p:cBhvr>
                                            <p:cTn id="126" dur="1" fill="hold">
                                              <p:stCondLst>
                                                <p:cond delay="0"/>
                                              </p:stCondLst>
                                            </p:cTn>
                                            <p:tgtEl>
                                              <p:spTgt spid="47"/>
                                            </p:tgtEl>
                                            <p:attrNameLst>
                                              <p:attrName>style.visibility</p:attrName>
                                            </p:attrNameLst>
                                          </p:cBhvr>
                                          <p:to>
                                            <p:strVal val="visible"/>
                                          </p:to>
                                        </p:set>
                                        <p:anim calcmode="lin" valueType="num" p14:bounceEnd="60000">
                                          <p:cBhvr additive="base">
                                            <p:cTn id="127" dur="2250" fill="hold"/>
                                            <p:tgtEl>
                                              <p:spTgt spid="47"/>
                                            </p:tgtEl>
                                            <p:attrNameLst>
                                              <p:attrName>ppt_x</p:attrName>
                                            </p:attrNameLst>
                                          </p:cBhvr>
                                          <p:tavLst>
                                            <p:tav tm="0">
                                              <p:val>
                                                <p:strVal val="1+#ppt_w/2"/>
                                              </p:val>
                                            </p:tav>
                                            <p:tav tm="100000">
                                              <p:val>
                                                <p:strVal val="#ppt_x"/>
                                              </p:val>
                                            </p:tav>
                                          </p:tavLst>
                                        </p:anim>
                                        <p:anim calcmode="lin" valueType="num" p14:bounceEnd="60000">
                                          <p:cBhvr additive="base">
                                            <p:cTn id="128" dur="2250" fill="hold"/>
                                            <p:tgtEl>
                                              <p:spTgt spid="47"/>
                                            </p:tgtEl>
                                            <p:attrNameLst>
                                              <p:attrName>ppt_y</p:attrName>
                                            </p:attrNameLst>
                                          </p:cBhvr>
                                          <p:tavLst>
                                            <p:tav tm="0">
                                              <p:val>
                                                <p:strVal val="0-#ppt_h/2"/>
                                              </p:val>
                                            </p:tav>
                                            <p:tav tm="100000">
                                              <p:val>
                                                <p:strVal val="#ppt_y"/>
                                              </p:val>
                                            </p:tav>
                                          </p:tavLst>
                                        </p:anim>
                                      </p:childTnLst>
                                    </p:cTn>
                                  </p:par>
                                  <p:par>
                                    <p:cTn id="129" presetID="2" presetClass="entr" presetSubtype="3" fill="hold" grpId="0" nodeType="withEffect" p14:presetBounceEnd="60000">
                                      <p:stCondLst>
                                        <p:cond delay="1400"/>
                                      </p:stCondLst>
                                      <p:childTnLst>
                                        <p:set>
                                          <p:cBhvr>
                                            <p:cTn id="130" dur="1" fill="hold">
                                              <p:stCondLst>
                                                <p:cond delay="0"/>
                                              </p:stCondLst>
                                            </p:cTn>
                                            <p:tgtEl>
                                              <p:spTgt spid="48"/>
                                            </p:tgtEl>
                                            <p:attrNameLst>
                                              <p:attrName>style.visibility</p:attrName>
                                            </p:attrNameLst>
                                          </p:cBhvr>
                                          <p:to>
                                            <p:strVal val="visible"/>
                                          </p:to>
                                        </p:set>
                                        <p:anim calcmode="lin" valueType="num" p14:bounceEnd="60000">
                                          <p:cBhvr additive="base">
                                            <p:cTn id="131" dur="2000" fill="hold"/>
                                            <p:tgtEl>
                                              <p:spTgt spid="48"/>
                                            </p:tgtEl>
                                            <p:attrNameLst>
                                              <p:attrName>ppt_x</p:attrName>
                                            </p:attrNameLst>
                                          </p:cBhvr>
                                          <p:tavLst>
                                            <p:tav tm="0">
                                              <p:val>
                                                <p:strVal val="1+#ppt_w/2"/>
                                              </p:val>
                                            </p:tav>
                                            <p:tav tm="100000">
                                              <p:val>
                                                <p:strVal val="#ppt_x"/>
                                              </p:val>
                                            </p:tav>
                                          </p:tavLst>
                                        </p:anim>
                                        <p:anim calcmode="lin" valueType="num" p14:bounceEnd="60000">
                                          <p:cBhvr additive="base">
                                            <p:cTn id="132" dur="2000" fill="hold"/>
                                            <p:tgtEl>
                                              <p:spTgt spid="48"/>
                                            </p:tgtEl>
                                            <p:attrNameLst>
                                              <p:attrName>ppt_y</p:attrName>
                                            </p:attrNameLst>
                                          </p:cBhvr>
                                          <p:tavLst>
                                            <p:tav tm="0">
                                              <p:val>
                                                <p:strVal val="0-#ppt_h/2"/>
                                              </p:val>
                                            </p:tav>
                                            <p:tav tm="100000">
                                              <p:val>
                                                <p:strVal val="#ppt_y"/>
                                              </p:val>
                                            </p:tav>
                                          </p:tavLst>
                                        </p:anim>
                                      </p:childTnLst>
                                    </p:cTn>
                                  </p:par>
                                  <p:par>
                                    <p:cTn id="133" presetID="2" presetClass="entr" presetSubtype="3" fill="hold" grpId="0" nodeType="withEffect" p14:presetBounceEnd="60000">
                                      <p:stCondLst>
                                        <p:cond delay="700"/>
                                      </p:stCondLst>
                                      <p:childTnLst>
                                        <p:set>
                                          <p:cBhvr>
                                            <p:cTn id="134" dur="1" fill="hold">
                                              <p:stCondLst>
                                                <p:cond delay="0"/>
                                              </p:stCondLst>
                                            </p:cTn>
                                            <p:tgtEl>
                                              <p:spTgt spid="49"/>
                                            </p:tgtEl>
                                            <p:attrNameLst>
                                              <p:attrName>style.visibility</p:attrName>
                                            </p:attrNameLst>
                                          </p:cBhvr>
                                          <p:to>
                                            <p:strVal val="visible"/>
                                          </p:to>
                                        </p:set>
                                        <p:anim calcmode="lin" valueType="num" p14:bounceEnd="60000">
                                          <p:cBhvr additive="base">
                                            <p:cTn id="135" dur="2500" fill="hold"/>
                                            <p:tgtEl>
                                              <p:spTgt spid="49"/>
                                            </p:tgtEl>
                                            <p:attrNameLst>
                                              <p:attrName>ppt_x</p:attrName>
                                            </p:attrNameLst>
                                          </p:cBhvr>
                                          <p:tavLst>
                                            <p:tav tm="0">
                                              <p:val>
                                                <p:strVal val="1+#ppt_w/2"/>
                                              </p:val>
                                            </p:tav>
                                            <p:tav tm="100000">
                                              <p:val>
                                                <p:strVal val="#ppt_x"/>
                                              </p:val>
                                            </p:tav>
                                          </p:tavLst>
                                        </p:anim>
                                        <p:anim calcmode="lin" valueType="num" p14:bounceEnd="60000">
                                          <p:cBhvr additive="base">
                                            <p:cTn id="136" dur="2500" fill="hold"/>
                                            <p:tgtEl>
                                              <p:spTgt spid="49"/>
                                            </p:tgtEl>
                                            <p:attrNameLst>
                                              <p:attrName>ppt_y</p:attrName>
                                            </p:attrNameLst>
                                          </p:cBhvr>
                                          <p:tavLst>
                                            <p:tav tm="0">
                                              <p:val>
                                                <p:strVal val="0-#ppt_h/2"/>
                                              </p:val>
                                            </p:tav>
                                            <p:tav tm="100000">
                                              <p:val>
                                                <p:strVal val="#ppt_y"/>
                                              </p:val>
                                            </p:tav>
                                          </p:tavLst>
                                        </p:anim>
                                      </p:childTnLst>
                                    </p:cTn>
                                  </p:par>
                                  <p:par>
                                    <p:cTn id="137" presetID="2" presetClass="entr" presetSubtype="3" fill="hold" grpId="0" nodeType="withEffect" p14:presetBounceEnd="60000">
                                      <p:stCondLst>
                                        <p:cond delay="0"/>
                                      </p:stCondLst>
                                      <p:childTnLst>
                                        <p:set>
                                          <p:cBhvr>
                                            <p:cTn id="138" dur="1" fill="hold">
                                              <p:stCondLst>
                                                <p:cond delay="0"/>
                                              </p:stCondLst>
                                            </p:cTn>
                                            <p:tgtEl>
                                              <p:spTgt spid="50"/>
                                            </p:tgtEl>
                                            <p:attrNameLst>
                                              <p:attrName>style.visibility</p:attrName>
                                            </p:attrNameLst>
                                          </p:cBhvr>
                                          <p:to>
                                            <p:strVal val="visible"/>
                                          </p:to>
                                        </p:set>
                                        <p:anim calcmode="lin" valueType="num" p14:bounceEnd="60000">
                                          <p:cBhvr additive="base">
                                            <p:cTn id="139" dur="2250" fill="hold"/>
                                            <p:tgtEl>
                                              <p:spTgt spid="50"/>
                                            </p:tgtEl>
                                            <p:attrNameLst>
                                              <p:attrName>ppt_x</p:attrName>
                                            </p:attrNameLst>
                                          </p:cBhvr>
                                          <p:tavLst>
                                            <p:tav tm="0">
                                              <p:val>
                                                <p:strVal val="1+#ppt_w/2"/>
                                              </p:val>
                                            </p:tav>
                                            <p:tav tm="100000">
                                              <p:val>
                                                <p:strVal val="#ppt_x"/>
                                              </p:val>
                                            </p:tav>
                                          </p:tavLst>
                                        </p:anim>
                                        <p:anim calcmode="lin" valueType="num" p14:bounceEnd="60000">
                                          <p:cBhvr additive="base">
                                            <p:cTn id="140" dur="2250" fill="hold"/>
                                            <p:tgtEl>
                                              <p:spTgt spid="50"/>
                                            </p:tgtEl>
                                            <p:attrNameLst>
                                              <p:attrName>ppt_y</p:attrName>
                                            </p:attrNameLst>
                                          </p:cBhvr>
                                          <p:tavLst>
                                            <p:tav tm="0">
                                              <p:val>
                                                <p:strVal val="0-#ppt_h/2"/>
                                              </p:val>
                                            </p:tav>
                                            <p:tav tm="100000">
                                              <p:val>
                                                <p:strVal val="#ppt_y"/>
                                              </p:val>
                                            </p:tav>
                                          </p:tavLst>
                                        </p:anim>
                                      </p:childTnLst>
                                    </p:cTn>
                                  </p:par>
                                  <p:par>
                                    <p:cTn id="141" presetID="2" presetClass="entr" presetSubtype="3" fill="hold" grpId="0" nodeType="withEffect" p14:presetBounceEnd="60000">
                                      <p:stCondLst>
                                        <p:cond delay="2300"/>
                                      </p:stCondLst>
                                      <p:childTnLst>
                                        <p:set>
                                          <p:cBhvr>
                                            <p:cTn id="142" dur="1" fill="hold">
                                              <p:stCondLst>
                                                <p:cond delay="0"/>
                                              </p:stCondLst>
                                            </p:cTn>
                                            <p:tgtEl>
                                              <p:spTgt spid="51"/>
                                            </p:tgtEl>
                                            <p:attrNameLst>
                                              <p:attrName>style.visibility</p:attrName>
                                            </p:attrNameLst>
                                          </p:cBhvr>
                                          <p:to>
                                            <p:strVal val="visible"/>
                                          </p:to>
                                        </p:set>
                                        <p:anim calcmode="lin" valueType="num" p14:bounceEnd="60000">
                                          <p:cBhvr additive="base">
                                            <p:cTn id="143" dur="2000" fill="hold"/>
                                            <p:tgtEl>
                                              <p:spTgt spid="51"/>
                                            </p:tgtEl>
                                            <p:attrNameLst>
                                              <p:attrName>ppt_x</p:attrName>
                                            </p:attrNameLst>
                                          </p:cBhvr>
                                          <p:tavLst>
                                            <p:tav tm="0">
                                              <p:val>
                                                <p:strVal val="1+#ppt_w/2"/>
                                              </p:val>
                                            </p:tav>
                                            <p:tav tm="100000">
                                              <p:val>
                                                <p:strVal val="#ppt_x"/>
                                              </p:val>
                                            </p:tav>
                                          </p:tavLst>
                                        </p:anim>
                                        <p:anim calcmode="lin" valueType="num" p14:bounceEnd="60000">
                                          <p:cBhvr additive="base">
                                            <p:cTn id="144" dur="2000" fill="hold"/>
                                            <p:tgtEl>
                                              <p:spTgt spid="51"/>
                                            </p:tgtEl>
                                            <p:attrNameLst>
                                              <p:attrName>ppt_y</p:attrName>
                                            </p:attrNameLst>
                                          </p:cBhvr>
                                          <p:tavLst>
                                            <p:tav tm="0">
                                              <p:val>
                                                <p:strVal val="0-#ppt_h/2"/>
                                              </p:val>
                                            </p:tav>
                                            <p:tav tm="100000">
                                              <p:val>
                                                <p:strVal val="#ppt_y"/>
                                              </p:val>
                                            </p:tav>
                                          </p:tavLst>
                                        </p:anim>
                                      </p:childTnLst>
                                    </p:cTn>
                                  </p:par>
                                  <p:par>
                                    <p:cTn id="145" presetID="2" presetClass="entr" presetSubtype="3" fill="hold" grpId="0" nodeType="withEffect" p14:presetBounceEnd="60000">
                                      <p:stCondLst>
                                        <p:cond delay="1500"/>
                                      </p:stCondLst>
                                      <p:childTnLst>
                                        <p:set>
                                          <p:cBhvr>
                                            <p:cTn id="146" dur="1" fill="hold">
                                              <p:stCondLst>
                                                <p:cond delay="0"/>
                                              </p:stCondLst>
                                            </p:cTn>
                                            <p:tgtEl>
                                              <p:spTgt spid="52"/>
                                            </p:tgtEl>
                                            <p:attrNameLst>
                                              <p:attrName>style.visibility</p:attrName>
                                            </p:attrNameLst>
                                          </p:cBhvr>
                                          <p:to>
                                            <p:strVal val="visible"/>
                                          </p:to>
                                        </p:set>
                                        <p:anim calcmode="lin" valueType="num" p14:bounceEnd="60000">
                                          <p:cBhvr additive="base">
                                            <p:cTn id="147" dur="2500" fill="hold"/>
                                            <p:tgtEl>
                                              <p:spTgt spid="52"/>
                                            </p:tgtEl>
                                            <p:attrNameLst>
                                              <p:attrName>ppt_x</p:attrName>
                                            </p:attrNameLst>
                                          </p:cBhvr>
                                          <p:tavLst>
                                            <p:tav tm="0">
                                              <p:val>
                                                <p:strVal val="1+#ppt_w/2"/>
                                              </p:val>
                                            </p:tav>
                                            <p:tav tm="100000">
                                              <p:val>
                                                <p:strVal val="#ppt_x"/>
                                              </p:val>
                                            </p:tav>
                                          </p:tavLst>
                                        </p:anim>
                                        <p:anim calcmode="lin" valueType="num" p14:bounceEnd="60000">
                                          <p:cBhvr additive="base">
                                            <p:cTn id="148" dur="2500" fill="hold"/>
                                            <p:tgtEl>
                                              <p:spTgt spid="52"/>
                                            </p:tgtEl>
                                            <p:attrNameLst>
                                              <p:attrName>ppt_y</p:attrName>
                                            </p:attrNameLst>
                                          </p:cBhvr>
                                          <p:tavLst>
                                            <p:tav tm="0">
                                              <p:val>
                                                <p:strVal val="0-#ppt_h/2"/>
                                              </p:val>
                                            </p:tav>
                                            <p:tav tm="100000">
                                              <p:val>
                                                <p:strVal val="#ppt_y"/>
                                              </p:val>
                                            </p:tav>
                                          </p:tavLst>
                                        </p:anim>
                                      </p:childTnLst>
                                    </p:cTn>
                                  </p:par>
                                  <p:par>
                                    <p:cTn id="149" presetID="2" presetClass="entr" presetSubtype="3" fill="hold" grpId="0" nodeType="withEffect" p14:presetBounceEnd="60000">
                                      <p:stCondLst>
                                        <p:cond delay="600"/>
                                      </p:stCondLst>
                                      <p:childTnLst>
                                        <p:set>
                                          <p:cBhvr>
                                            <p:cTn id="150" dur="1" fill="hold">
                                              <p:stCondLst>
                                                <p:cond delay="0"/>
                                              </p:stCondLst>
                                            </p:cTn>
                                            <p:tgtEl>
                                              <p:spTgt spid="53"/>
                                            </p:tgtEl>
                                            <p:attrNameLst>
                                              <p:attrName>style.visibility</p:attrName>
                                            </p:attrNameLst>
                                          </p:cBhvr>
                                          <p:to>
                                            <p:strVal val="visible"/>
                                          </p:to>
                                        </p:set>
                                        <p:anim calcmode="lin" valueType="num" p14:bounceEnd="60000">
                                          <p:cBhvr additive="base">
                                            <p:cTn id="151" dur="2500" fill="hold"/>
                                            <p:tgtEl>
                                              <p:spTgt spid="53"/>
                                            </p:tgtEl>
                                            <p:attrNameLst>
                                              <p:attrName>ppt_x</p:attrName>
                                            </p:attrNameLst>
                                          </p:cBhvr>
                                          <p:tavLst>
                                            <p:tav tm="0">
                                              <p:val>
                                                <p:strVal val="1+#ppt_w/2"/>
                                              </p:val>
                                            </p:tav>
                                            <p:tav tm="100000">
                                              <p:val>
                                                <p:strVal val="#ppt_x"/>
                                              </p:val>
                                            </p:tav>
                                          </p:tavLst>
                                        </p:anim>
                                        <p:anim calcmode="lin" valueType="num" p14:bounceEnd="60000">
                                          <p:cBhvr additive="base">
                                            <p:cTn id="152" dur="2500" fill="hold"/>
                                            <p:tgtEl>
                                              <p:spTgt spid="53"/>
                                            </p:tgtEl>
                                            <p:attrNameLst>
                                              <p:attrName>ppt_y</p:attrName>
                                            </p:attrNameLst>
                                          </p:cBhvr>
                                          <p:tavLst>
                                            <p:tav tm="0">
                                              <p:val>
                                                <p:strVal val="0-#ppt_h/2"/>
                                              </p:val>
                                            </p:tav>
                                            <p:tav tm="100000">
                                              <p:val>
                                                <p:strVal val="#ppt_y"/>
                                              </p:val>
                                            </p:tav>
                                          </p:tavLst>
                                        </p:anim>
                                      </p:childTnLst>
                                    </p:cTn>
                                  </p:par>
                                  <p:par>
                                    <p:cTn id="153" presetID="2" presetClass="entr" presetSubtype="3" fill="hold" grpId="0" nodeType="withEffect" p14:presetBounceEnd="60000">
                                      <p:stCondLst>
                                        <p:cond delay="0"/>
                                      </p:stCondLst>
                                      <p:childTnLst>
                                        <p:set>
                                          <p:cBhvr>
                                            <p:cTn id="154" dur="1" fill="hold">
                                              <p:stCondLst>
                                                <p:cond delay="0"/>
                                              </p:stCondLst>
                                            </p:cTn>
                                            <p:tgtEl>
                                              <p:spTgt spid="54"/>
                                            </p:tgtEl>
                                            <p:attrNameLst>
                                              <p:attrName>style.visibility</p:attrName>
                                            </p:attrNameLst>
                                          </p:cBhvr>
                                          <p:to>
                                            <p:strVal val="visible"/>
                                          </p:to>
                                        </p:set>
                                        <p:anim calcmode="lin" valueType="num" p14:bounceEnd="60000">
                                          <p:cBhvr additive="base">
                                            <p:cTn id="155" dur="2000" fill="hold"/>
                                            <p:tgtEl>
                                              <p:spTgt spid="54"/>
                                            </p:tgtEl>
                                            <p:attrNameLst>
                                              <p:attrName>ppt_x</p:attrName>
                                            </p:attrNameLst>
                                          </p:cBhvr>
                                          <p:tavLst>
                                            <p:tav tm="0">
                                              <p:val>
                                                <p:strVal val="1+#ppt_w/2"/>
                                              </p:val>
                                            </p:tav>
                                            <p:tav tm="100000">
                                              <p:val>
                                                <p:strVal val="#ppt_x"/>
                                              </p:val>
                                            </p:tav>
                                          </p:tavLst>
                                        </p:anim>
                                        <p:anim calcmode="lin" valueType="num" p14:bounceEnd="60000">
                                          <p:cBhvr additive="base">
                                            <p:cTn id="156" dur="2000" fill="hold"/>
                                            <p:tgtEl>
                                              <p:spTgt spid="54"/>
                                            </p:tgtEl>
                                            <p:attrNameLst>
                                              <p:attrName>ppt_y</p:attrName>
                                            </p:attrNameLst>
                                          </p:cBhvr>
                                          <p:tavLst>
                                            <p:tav tm="0">
                                              <p:val>
                                                <p:strVal val="0-#ppt_h/2"/>
                                              </p:val>
                                            </p:tav>
                                            <p:tav tm="100000">
                                              <p:val>
                                                <p:strVal val="#ppt_y"/>
                                              </p:val>
                                            </p:tav>
                                          </p:tavLst>
                                        </p:anim>
                                      </p:childTnLst>
                                    </p:cTn>
                                  </p:par>
                                  <p:par>
                                    <p:cTn id="157" presetID="2" presetClass="entr" presetSubtype="3" fill="hold" grpId="0" nodeType="withEffect" p14:presetBounceEnd="60000">
                                      <p:stCondLst>
                                        <p:cond delay="1800"/>
                                      </p:stCondLst>
                                      <p:childTnLst>
                                        <p:set>
                                          <p:cBhvr>
                                            <p:cTn id="158" dur="1" fill="hold">
                                              <p:stCondLst>
                                                <p:cond delay="0"/>
                                              </p:stCondLst>
                                            </p:cTn>
                                            <p:tgtEl>
                                              <p:spTgt spid="55"/>
                                            </p:tgtEl>
                                            <p:attrNameLst>
                                              <p:attrName>style.visibility</p:attrName>
                                            </p:attrNameLst>
                                          </p:cBhvr>
                                          <p:to>
                                            <p:strVal val="visible"/>
                                          </p:to>
                                        </p:set>
                                        <p:anim calcmode="lin" valueType="num" p14:bounceEnd="60000">
                                          <p:cBhvr additive="base">
                                            <p:cTn id="159" dur="2250" fill="hold"/>
                                            <p:tgtEl>
                                              <p:spTgt spid="55"/>
                                            </p:tgtEl>
                                            <p:attrNameLst>
                                              <p:attrName>ppt_x</p:attrName>
                                            </p:attrNameLst>
                                          </p:cBhvr>
                                          <p:tavLst>
                                            <p:tav tm="0">
                                              <p:val>
                                                <p:strVal val="1+#ppt_w/2"/>
                                              </p:val>
                                            </p:tav>
                                            <p:tav tm="100000">
                                              <p:val>
                                                <p:strVal val="#ppt_x"/>
                                              </p:val>
                                            </p:tav>
                                          </p:tavLst>
                                        </p:anim>
                                        <p:anim calcmode="lin" valueType="num" p14:bounceEnd="60000">
                                          <p:cBhvr additive="base">
                                            <p:cTn id="160" dur="2250" fill="hold"/>
                                            <p:tgtEl>
                                              <p:spTgt spid="55"/>
                                            </p:tgtEl>
                                            <p:attrNameLst>
                                              <p:attrName>ppt_y</p:attrName>
                                            </p:attrNameLst>
                                          </p:cBhvr>
                                          <p:tavLst>
                                            <p:tav tm="0">
                                              <p:val>
                                                <p:strVal val="0-#ppt_h/2"/>
                                              </p:val>
                                            </p:tav>
                                            <p:tav tm="100000">
                                              <p:val>
                                                <p:strVal val="#ppt_y"/>
                                              </p:val>
                                            </p:tav>
                                          </p:tavLst>
                                        </p:anim>
                                      </p:childTnLst>
                                    </p:cTn>
                                  </p:par>
                                  <p:par>
                                    <p:cTn id="161" presetID="2" presetClass="entr" presetSubtype="3" fill="hold" grpId="0" nodeType="withEffect" p14:presetBounceEnd="60000">
                                      <p:stCondLst>
                                        <p:cond delay="1500"/>
                                      </p:stCondLst>
                                      <p:childTnLst>
                                        <p:set>
                                          <p:cBhvr>
                                            <p:cTn id="162" dur="1" fill="hold">
                                              <p:stCondLst>
                                                <p:cond delay="0"/>
                                              </p:stCondLst>
                                            </p:cTn>
                                            <p:tgtEl>
                                              <p:spTgt spid="56"/>
                                            </p:tgtEl>
                                            <p:attrNameLst>
                                              <p:attrName>style.visibility</p:attrName>
                                            </p:attrNameLst>
                                          </p:cBhvr>
                                          <p:to>
                                            <p:strVal val="visible"/>
                                          </p:to>
                                        </p:set>
                                        <p:anim calcmode="lin" valueType="num" p14:bounceEnd="60000">
                                          <p:cBhvr additive="base">
                                            <p:cTn id="163" dur="2000" fill="hold"/>
                                            <p:tgtEl>
                                              <p:spTgt spid="56"/>
                                            </p:tgtEl>
                                            <p:attrNameLst>
                                              <p:attrName>ppt_x</p:attrName>
                                            </p:attrNameLst>
                                          </p:cBhvr>
                                          <p:tavLst>
                                            <p:tav tm="0">
                                              <p:val>
                                                <p:strVal val="1+#ppt_w/2"/>
                                              </p:val>
                                            </p:tav>
                                            <p:tav tm="100000">
                                              <p:val>
                                                <p:strVal val="#ppt_x"/>
                                              </p:val>
                                            </p:tav>
                                          </p:tavLst>
                                        </p:anim>
                                        <p:anim calcmode="lin" valueType="num" p14:bounceEnd="60000">
                                          <p:cBhvr additive="base">
                                            <p:cTn id="164" dur="2000" fill="hold"/>
                                            <p:tgtEl>
                                              <p:spTgt spid="56"/>
                                            </p:tgtEl>
                                            <p:attrNameLst>
                                              <p:attrName>ppt_y</p:attrName>
                                            </p:attrNameLst>
                                          </p:cBhvr>
                                          <p:tavLst>
                                            <p:tav tm="0">
                                              <p:val>
                                                <p:strVal val="0-#ppt_h/2"/>
                                              </p:val>
                                            </p:tav>
                                            <p:tav tm="100000">
                                              <p:val>
                                                <p:strVal val="#ppt_y"/>
                                              </p:val>
                                            </p:tav>
                                          </p:tavLst>
                                        </p:anim>
                                      </p:childTnLst>
                                    </p:cTn>
                                  </p:par>
                                  <p:par>
                                    <p:cTn id="165" presetID="2" presetClass="entr" presetSubtype="3" fill="hold" grpId="0" nodeType="withEffect" p14:presetBounceEnd="60000">
                                      <p:stCondLst>
                                        <p:cond delay="400"/>
                                      </p:stCondLst>
                                      <p:childTnLst>
                                        <p:set>
                                          <p:cBhvr>
                                            <p:cTn id="166" dur="1" fill="hold">
                                              <p:stCondLst>
                                                <p:cond delay="0"/>
                                              </p:stCondLst>
                                            </p:cTn>
                                            <p:tgtEl>
                                              <p:spTgt spid="57"/>
                                            </p:tgtEl>
                                            <p:attrNameLst>
                                              <p:attrName>style.visibility</p:attrName>
                                            </p:attrNameLst>
                                          </p:cBhvr>
                                          <p:to>
                                            <p:strVal val="visible"/>
                                          </p:to>
                                        </p:set>
                                        <p:anim calcmode="lin" valueType="num" p14:bounceEnd="60000">
                                          <p:cBhvr additive="base">
                                            <p:cTn id="167" dur="2000" fill="hold"/>
                                            <p:tgtEl>
                                              <p:spTgt spid="57"/>
                                            </p:tgtEl>
                                            <p:attrNameLst>
                                              <p:attrName>ppt_x</p:attrName>
                                            </p:attrNameLst>
                                          </p:cBhvr>
                                          <p:tavLst>
                                            <p:tav tm="0">
                                              <p:val>
                                                <p:strVal val="1+#ppt_w/2"/>
                                              </p:val>
                                            </p:tav>
                                            <p:tav tm="100000">
                                              <p:val>
                                                <p:strVal val="#ppt_x"/>
                                              </p:val>
                                            </p:tav>
                                          </p:tavLst>
                                        </p:anim>
                                        <p:anim calcmode="lin" valueType="num" p14:bounceEnd="60000">
                                          <p:cBhvr additive="base">
                                            <p:cTn id="168" dur="2000" fill="hold"/>
                                            <p:tgtEl>
                                              <p:spTgt spid="57"/>
                                            </p:tgtEl>
                                            <p:attrNameLst>
                                              <p:attrName>ppt_y</p:attrName>
                                            </p:attrNameLst>
                                          </p:cBhvr>
                                          <p:tavLst>
                                            <p:tav tm="0">
                                              <p:val>
                                                <p:strVal val="0-#ppt_h/2"/>
                                              </p:val>
                                            </p:tav>
                                            <p:tav tm="100000">
                                              <p:val>
                                                <p:strVal val="#ppt_y"/>
                                              </p:val>
                                            </p:tav>
                                          </p:tavLst>
                                        </p:anim>
                                      </p:childTnLst>
                                    </p:cTn>
                                  </p:par>
                                  <p:par>
                                    <p:cTn id="169" presetID="2" presetClass="entr" presetSubtype="3" fill="hold" grpId="0" nodeType="withEffect" p14:presetBounceEnd="60000">
                                      <p:stCondLst>
                                        <p:cond delay="1700"/>
                                      </p:stCondLst>
                                      <p:childTnLst>
                                        <p:set>
                                          <p:cBhvr>
                                            <p:cTn id="170" dur="1" fill="hold">
                                              <p:stCondLst>
                                                <p:cond delay="0"/>
                                              </p:stCondLst>
                                            </p:cTn>
                                            <p:tgtEl>
                                              <p:spTgt spid="58"/>
                                            </p:tgtEl>
                                            <p:attrNameLst>
                                              <p:attrName>style.visibility</p:attrName>
                                            </p:attrNameLst>
                                          </p:cBhvr>
                                          <p:to>
                                            <p:strVal val="visible"/>
                                          </p:to>
                                        </p:set>
                                        <p:anim calcmode="lin" valueType="num" p14:bounceEnd="60000">
                                          <p:cBhvr additive="base">
                                            <p:cTn id="171" dur="2000" fill="hold"/>
                                            <p:tgtEl>
                                              <p:spTgt spid="58"/>
                                            </p:tgtEl>
                                            <p:attrNameLst>
                                              <p:attrName>ppt_x</p:attrName>
                                            </p:attrNameLst>
                                          </p:cBhvr>
                                          <p:tavLst>
                                            <p:tav tm="0">
                                              <p:val>
                                                <p:strVal val="1+#ppt_w/2"/>
                                              </p:val>
                                            </p:tav>
                                            <p:tav tm="100000">
                                              <p:val>
                                                <p:strVal val="#ppt_x"/>
                                              </p:val>
                                            </p:tav>
                                          </p:tavLst>
                                        </p:anim>
                                        <p:anim calcmode="lin" valueType="num" p14:bounceEnd="60000">
                                          <p:cBhvr additive="base">
                                            <p:cTn id="172" dur="2000" fill="hold"/>
                                            <p:tgtEl>
                                              <p:spTgt spid="58"/>
                                            </p:tgtEl>
                                            <p:attrNameLst>
                                              <p:attrName>ppt_y</p:attrName>
                                            </p:attrNameLst>
                                          </p:cBhvr>
                                          <p:tavLst>
                                            <p:tav tm="0">
                                              <p:val>
                                                <p:strVal val="0-#ppt_h/2"/>
                                              </p:val>
                                            </p:tav>
                                            <p:tav tm="100000">
                                              <p:val>
                                                <p:strVal val="#ppt_y"/>
                                              </p:val>
                                            </p:tav>
                                          </p:tavLst>
                                        </p:anim>
                                      </p:childTnLst>
                                    </p:cTn>
                                  </p:par>
                                  <p:par>
                                    <p:cTn id="173" presetID="2" presetClass="entr" presetSubtype="3" fill="hold" grpId="0" nodeType="withEffect" p14:presetBounceEnd="60000">
                                      <p:stCondLst>
                                        <p:cond delay="2500"/>
                                      </p:stCondLst>
                                      <p:childTnLst>
                                        <p:set>
                                          <p:cBhvr>
                                            <p:cTn id="174" dur="1" fill="hold">
                                              <p:stCondLst>
                                                <p:cond delay="0"/>
                                              </p:stCondLst>
                                            </p:cTn>
                                            <p:tgtEl>
                                              <p:spTgt spid="59"/>
                                            </p:tgtEl>
                                            <p:attrNameLst>
                                              <p:attrName>style.visibility</p:attrName>
                                            </p:attrNameLst>
                                          </p:cBhvr>
                                          <p:to>
                                            <p:strVal val="visible"/>
                                          </p:to>
                                        </p:set>
                                        <p:anim calcmode="lin" valueType="num" p14:bounceEnd="60000">
                                          <p:cBhvr additive="base">
                                            <p:cTn id="175" dur="2500" fill="hold"/>
                                            <p:tgtEl>
                                              <p:spTgt spid="59"/>
                                            </p:tgtEl>
                                            <p:attrNameLst>
                                              <p:attrName>ppt_x</p:attrName>
                                            </p:attrNameLst>
                                          </p:cBhvr>
                                          <p:tavLst>
                                            <p:tav tm="0">
                                              <p:val>
                                                <p:strVal val="1+#ppt_w/2"/>
                                              </p:val>
                                            </p:tav>
                                            <p:tav tm="100000">
                                              <p:val>
                                                <p:strVal val="#ppt_x"/>
                                              </p:val>
                                            </p:tav>
                                          </p:tavLst>
                                        </p:anim>
                                        <p:anim calcmode="lin" valueType="num" p14:bounceEnd="60000">
                                          <p:cBhvr additive="base">
                                            <p:cTn id="176" dur="2500" fill="hold"/>
                                            <p:tgtEl>
                                              <p:spTgt spid="59"/>
                                            </p:tgtEl>
                                            <p:attrNameLst>
                                              <p:attrName>ppt_y</p:attrName>
                                            </p:attrNameLst>
                                          </p:cBhvr>
                                          <p:tavLst>
                                            <p:tav tm="0">
                                              <p:val>
                                                <p:strVal val="0-#ppt_h/2"/>
                                              </p:val>
                                            </p:tav>
                                            <p:tav tm="100000">
                                              <p:val>
                                                <p:strVal val="#ppt_y"/>
                                              </p:val>
                                            </p:tav>
                                          </p:tavLst>
                                        </p:anim>
                                      </p:childTnLst>
                                    </p:cTn>
                                  </p:par>
                                  <p:par>
                                    <p:cTn id="177" presetID="2" presetClass="entr" presetSubtype="3" fill="hold" grpId="0" nodeType="withEffect" p14:presetBounceEnd="60000">
                                      <p:stCondLst>
                                        <p:cond delay="2600"/>
                                      </p:stCondLst>
                                      <p:childTnLst>
                                        <p:set>
                                          <p:cBhvr>
                                            <p:cTn id="178" dur="1" fill="hold">
                                              <p:stCondLst>
                                                <p:cond delay="0"/>
                                              </p:stCondLst>
                                            </p:cTn>
                                            <p:tgtEl>
                                              <p:spTgt spid="60"/>
                                            </p:tgtEl>
                                            <p:attrNameLst>
                                              <p:attrName>style.visibility</p:attrName>
                                            </p:attrNameLst>
                                          </p:cBhvr>
                                          <p:to>
                                            <p:strVal val="visible"/>
                                          </p:to>
                                        </p:set>
                                        <p:anim calcmode="lin" valueType="num" p14:bounceEnd="60000">
                                          <p:cBhvr additive="base">
                                            <p:cTn id="179" dur="2000" fill="hold"/>
                                            <p:tgtEl>
                                              <p:spTgt spid="60"/>
                                            </p:tgtEl>
                                            <p:attrNameLst>
                                              <p:attrName>ppt_x</p:attrName>
                                            </p:attrNameLst>
                                          </p:cBhvr>
                                          <p:tavLst>
                                            <p:tav tm="0">
                                              <p:val>
                                                <p:strVal val="1+#ppt_w/2"/>
                                              </p:val>
                                            </p:tav>
                                            <p:tav tm="100000">
                                              <p:val>
                                                <p:strVal val="#ppt_x"/>
                                              </p:val>
                                            </p:tav>
                                          </p:tavLst>
                                        </p:anim>
                                        <p:anim calcmode="lin" valueType="num" p14:bounceEnd="60000">
                                          <p:cBhvr additive="base">
                                            <p:cTn id="180" dur="2000" fill="hold"/>
                                            <p:tgtEl>
                                              <p:spTgt spid="60"/>
                                            </p:tgtEl>
                                            <p:attrNameLst>
                                              <p:attrName>ppt_y</p:attrName>
                                            </p:attrNameLst>
                                          </p:cBhvr>
                                          <p:tavLst>
                                            <p:tav tm="0">
                                              <p:val>
                                                <p:strVal val="0-#ppt_h/2"/>
                                              </p:val>
                                            </p:tav>
                                            <p:tav tm="100000">
                                              <p:val>
                                                <p:strVal val="#ppt_y"/>
                                              </p:val>
                                            </p:tav>
                                          </p:tavLst>
                                        </p:anim>
                                      </p:childTnLst>
                                    </p:cTn>
                                  </p:par>
                                  <p:par>
                                    <p:cTn id="181" presetID="2" presetClass="entr" presetSubtype="3" fill="hold" grpId="0" nodeType="withEffect" p14:presetBounceEnd="60000">
                                      <p:stCondLst>
                                        <p:cond delay="1100"/>
                                      </p:stCondLst>
                                      <p:childTnLst>
                                        <p:set>
                                          <p:cBhvr>
                                            <p:cTn id="182" dur="1" fill="hold">
                                              <p:stCondLst>
                                                <p:cond delay="0"/>
                                              </p:stCondLst>
                                            </p:cTn>
                                            <p:tgtEl>
                                              <p:spTgt spid="61"/>
                                            </p:tgtEl>
                                            <p:attrNameLst>
                                              <p:attrName>style.visibility</p:attrName>
                                            </p:attrNameLst>
                                          </p:cBhvr>
                                          <p:to>
                                            <p:strVal val="visible"/>
                                          </p:to>
                                        </p:set>
                                        <p:anim calcmode="lin" valueType="num" p14:bounceEnd="60000">
                                          <p:cBhvr additive="base">
                                            <p:cTn id="183" dur="2250" fill="hold"/>
                                            <p:tgtEl>
                                              <p:spTgt spid="61"/>
                                            </p:tgtEl>
                                            <p:attrNameLst>
                                              <p:attrName>ppt_x</p:attrName>
                                            </p:attrNameLst>
                                          </p:cBhvr>
                                          <p:tavLst>
                                            <p:tav tm="0">
                                              <p:val>
                                                <p:strVal val="1+#ppt_w/2"/>
                                              </p:val>
                                            </p:tav>
                                            <p:tav tm="100000">
                                              <p:val>
                                                <p:strVal val="#ppt_x"/>
                                              </p:val>
                                            </p:tav>
                                          </p:tavLst>
                                        </p:anim>
                                        <p:anim calcmode="lin" valueType="num" p14:bounceEnd="60000">
                                          <p:cBhvr additive="base">
                                            <p:cTn id="184" dur="2250" fill="hold"/>
                                            <p:tgtEl>
                                              <p:spTgt spid="61"/>
                                            </p:tgtEl>
                                            <p:attrNameLst>
                                              <p:attrName>ppt_y</p:attrName>
                                            </p:attrNameLst>
                                          </p:cBhvr>
                                          <p:tavLst>
                                            <p:tav tm="0">
                                              <p:val>
                                                <p:strVal val="0-#ppt_h/2"/>
                                              </p:val>
                                            </p:tav>
                                            <p:tav tm="100000">
                                              <p:val>
                                                <p:strVal val="#ppt_y"/>
                                              </p:val>
                                            </p:tav>
                                          </p:tavLst>
                                        </p:anim>
                                      </p:childTnLst>
                                    </p:cTn>
                                  </p:par>
                                  <p:par>
                                    <p:cTn id="185" presetID="2" presetClass="entr" presetSubtype="3" fill="hold" grpId="0" nodeType="withEffect" p14:presetBounceEnd="60000">
                                      <p:stCondLst>
                                        <p:cond delay="0"/>
                                      </p:stCondLst>
                                      <p:childTnLst>
                                        <p:set>
                                          <p:cBhvr>
                                            <p:cTn id="186" dur="1" fill="hold">
                                              <p:stCondLst>
                                                <p:cond delay="0"/>
                                              </p:stCondLst>
                                            </p:cTn>
                                            <p:tgtEl>
                                              <p:spTgt spid="62"/>
                                            </p:tgtEl>
                                            <p:attrNameLst>
                                              <p:attrName>style.visibility</p:attrName>
                                            </p:attrNameLst>
                                          </p:cBhvr>
                                          <p:to>
                                            <p:strVal val="visible"/>
                                          </p:to>
                                        </p:set>
                                        <p:anim calcmode="lin" valueType="num" p14:bounceEnd="60000">
                                          <p:cBhvr additive="base">
                                            <p:cTn id="187" dur="2250" fill="hold"/>
                                            <p:tgtEl>
                                              <p:spTgt spid="62"/>
                                            </p:tgtEl>
                                            <p:attrNameLst>
                                              <p:attrName>ppt_x</p:attrName>
                                            </p:attrNameLst>
                                          </p:cBhvr>
                                          <p:tavLst>
                                            <p:tav tm="0">
                                              <p:val>
                                                <p:strVal val="1+#ppt_w/2"/>
                                              </p:val>
                                            </p:tav>
                                            <p:tav tm="100000">
                                              <p:val>
                                                <p:strVal val="#ppt_x"/>
                                              </p:val>
                                            </p:tav>
                                          </p:tavLst>
                                        </p:anim>
                                        <p:anim calcmode="lin" valueType="num" p14:bounceEnd="60000">
                                          <p:cBhvr additive="base">
                                            <p:cTn id="188" dur="2250" fill="hold"/>
                                            <p:tgtEl>
                                              <p:spTgt spid="62"/>
                                            </p:tgtEl>
                                            <p:attrNameLst>
                                              <p:attrName>ppt_y</p:attrName>
                                            </p:attrNameLst>
                                          </p:cBhvr>
                                          <p:tavLst>
                                            <p:tav tm="0">
                                              <p:val>
                                                <p:strVal val="0-#ppt_h/2"/>
                                              </p:val>
                                            </p:tav>
                                            <p:tav tm="100000">
                                              <p:val>
                                                <p:strVal val="#ppt_y"/>
                                              </p:val>
                                            </p:tav>
                                          </p:tavLst>
                                        </p:anim>
                                      </p:childTnLst>
                                    </p:cTn>
                                  </p:par>
                                  <p:par>
                                    <p:cTn id="189" presetID="2" presetClass="entr" presetSubtype="3" fill="hold" grpId="0" nodeType="withEffect" p14:presetBounceEnd="60000">
                                      <p:stCondLst>
                                        <p:cond delay="0"/>
                                      </p:stCondLst>
                                      <p:childTnLst>
                                        <p:set>
                                          <p:cBhvr>
                                            <p:cTn id="190" dur="1" fill="hold">
                                              <p:stCondLst>
                                                <p:cond delay="0"/>
                                              </p:stCondLst>
                                            </p:cTn>
                                            <p:tgtEl>
                                              <p:spTgt spid="63"/>
                                            </p:tgtEl>
                                            <p:attrNameLst>
                                              <p:attrName>style.visibility</p:attrName>
                                            </p:attrNameLst>
                                          </p:cBhvr>
                                          <p:to>
                                            <p:strVal val="visible"/>
                                          </p:to>
                                        </p:set>
                                        <p:anim calcmode="lin" valueType="num" p14:bounceEnd="60000">
                                          <p:cBhvr additive="base">
                                            <p:cTn id="191" dur="2000" fill="hold"/>
                                            <p:tgtEl>
                                              <p:spTgt spid="63"/>
                                            </p:tgtEl>
                                            <p:attrNameLst>
                                              <p:attrName>ppt_x</p:attrName>
                                            </p:attrNameLst>
                                          </p:cBhvr>
                                          <p:tavLst>
                                            <p:tav tm="0">
                                              <p:val>
                                                <p:strVal val="1+#ppt_w/2"/>
                                              </p:val>
                                            </p:tav>
                                            <p:tav tm="100000">
                                              <p:val>
                                                <p:strVal val="#ppt_x"/>
                                              </p:val>
                                            </p:tav>
                                          </p:tavLst>
                                        </p:anim>
                                        <p:anim calcmode="lin" valueType="num" p14:bounceEnd="60000">
                                          <p:cBhvr additive="base">
                                            <p:cTn id="192" dur="2000" fill="hold"/>
                                            <p:tgtEl>
                                              <p:spTgt spid="63"/>
                                            </p:tgtEl>
                                            <p:attrNameLst>
                                              <p:attrName>ppt_y</p:attrName>
                                            </p:attrNameLst>
                                          </p:cBhvr>
                                          <p:tavLst>
                                            <p:tav tm="0">
                                              <p:val>
                                                <p:strVal val="0-#ppt_h/2"/>
                                              </p:val>
                                            </p:tav>
                                            <p:tav tm="100000">
                                              <p:val>
                                                <p:strVal val="#ppt_y"/>
                                              </p:val>
                                            </p:tav>
                                          </p:tavLst>
                                        </p:anim>
                                      </p:childTnLst>
                                    </p:cTn>
                                  </p:par>
                                  <p:par>
                                    <p:cTn id="193" presetID="2" presetClass="entr" presetSubtype="3" fill="hold" grpId="0" nodeType="withEffect" p14:presetBounceEnd="60000">
                                      <p:stCondLst>
                                        <p:cond delay="0"/>
                                      </p:stCondLst>
                                      <p:childTnLst>
                                        <p:set>
                                          <p:cBhvr>
                                            <p:cTn id="194" dur="1" fill="hold">
                                              <p:stCondLst>
                                                <p:cond delay="0"/>
                                              </p:stCondLst>
                                            </p:cTn>
                                            <p:tgtEl>
                                              <p:spTgt spid="64"/>
                                            </p:tgtEl>
                                            <p:attrNameLst>
                                              <p:attrName>style.visibility</p:attrName>
                                            </p:attrNameLst>
                                          </p:cBhvr>
                                          <p:to>
                                            <p:strVal val="visible"/>
                                          </p:to>
                                        </p:set>
                                        <p:anim calcmode="lin" valueType="num" p14:bounceEnd="60000">
                                          <p:cBhvr additive="base">
                                            <p:cTn id="195" dur="2000" fill="hold"/>
                                            <p:tgtEl>
                                              <p:spTgt spid="64"/>
                                            </p:tgtEl>
                                            <p:attrNameLst>
                                              <p:attrName>ppt_x</p:attrName>
                                            </p:attrNameLst>
                                          </p:cBhvr>
                                          <p:tavLst>
                                            <p:tav tm="0">
                                              <p:val>
                                                <p:strVal val="1+#ppt_w/2"/>
                                              </p:val>
                                            </p:tav>
                                            <p:tav tm="100000">
                                              <p:val>
                                                <p:strVal val="#ppt_x"/>
                                              </p:val>
                                            </p:tav>
                                          </p:tavLst>
                                        </p:anim>
                                        <p:anim calcmode="lin" valueType="num" p14:bounceEnd="60000">
                                          <p:cBhvr additive="base">
                                            <p:cTn id="196" dur="2000" fill="hold"/>
                                            <p:tgtEl>
                                              <p:spTgt spid="64"/>
                                            </p:tgtEl>
                                            <p:attrNameLst>
                                              <p:attrName>ppt_y</p:attrName>
                                            </p:attrNameLst>
                                          </p:cBhvr>
                                          <p:tavLst>
                                            <p:tav tm="0">
                                              <p:val>
                                                <p:strVal val="0-#ppt_h/2"/>
                                              </p:val>
                                            </p:tav>
                                            <p:tav tm="100000">
                                              <p:val>
                                                <p:strVal val="#ppt_y"/>
                                              </p:val>
                                            </p:tav>
                                          </p:tavLst>
                                        </p:anim>
                                      </p:childTnLst>
                                    </p:cTn>
                                  </p:par>
                                  <p:par>
                                    <p:cTn id="197" presetID="47" presetClass="entr" presetSubtype="0" fill="hold" grpId="0" nodeType="withEffect">
                                      <p:stCondLst>
                                        <p:cond delay="0"/>
                                      </p:stCondLst>
                                      <p:childTnLst>
                                        <p:set>
                                          <p:cBhvr>
                                            <p:cTn id="198" dur="1" fill="hold">
                                              <p:stCondLst>
                                                <p:cond delay="0"/>
                                              </p:stCondLst>
                                            </p:cTn>
                                            <p:tgtEl>
                                              <p:spTgt spid="22"/>
                                            </p:tgtEl>
                                            <p:attrNameLst>
                                              <p:attrName>style.visibility</p:attrName>
                                            </p:attrNameLst>
                                          </p:cBhvr>
                                          <p:to>
                                            <p:strVal val="visible"/>
                                          </p:to>
                                        </p:set>
                                        <p:animEffect transition="in" filter="fade">
                                          <p:cBhvr>
                                            <p:cTn id="199" dur="1000"/>
                                            <p:tgtEl>
                                              <p:spTgt spid="22"/>
                                            </p:tgtEl>
                                          </p:cBhvr>
                                        </p:animEffect>
                                        <p:anim calcmode="lin" valueType="num">
                                          <p:cBhvr>
                                            <p:cTn id="200" dur="1000" fill="hold"/>
                                            <p:tgtEl>
                                              <p:spTgt spid="22"/>
                                            </p:tgtEl>
                                            <p:attrNameLst>
                                              <p:attrName>ppt_x</p:attrName>
                                            </p:attrNameLst>
                                          </p:cBhvr>
                                          <p:tavLst>
                                            <p:tav tm="0">
                                              <p:val>
                                                <p:strVal val="#ppt_x"/>
                                              </p:val>
                                            </p:tav>
                                            <p:tav tm="100000">
                                              <p:val>
                                                <p:strVal val="#ppt_x"/>
                                              </p:val>
                                            </p:tav>
                                          </p:tavLst>
                                        </p:anim>
                                        <p:anim calcmode="lin" valueType="num">
                                          <p:cBhvr>
                                            <p:cTn id="201" dur="1000" fill="hold"/>
                                            <p:tgtEl>
                                              <p:spTgt spid="22"/>
                                            </p:tgtEl>
                                            <p:attrNameLst>
                                              <p:attrName>ppt_y</p:attrName>
                                            </p:attrNameLst>
                                          </p:cBhvr>
                                          <p:tavLst>
                                            <p:tav tm="0">
                                              <p:val>
                                                <p:strVal val="#ppt_y-.1"/>
                                              </p:val>
                                            </p:tav>
                                            <p:tav tm="100000">
                                              <p:val>
                                                <p:strVal val="#ppt_y"/>
                                              </p:val>
                                            </p:tav>
                                          </p:tavLst>
                                        </p:anim>
                                      </p:childTnLst>
                                    </p:cTn>
                                  </p:par>
                                  <p:par>
                                    <p:cTn id="202" presetID="50" presetClass="entr" presetSubtype="0" decel="100000" fill="hold" grpId="0" nodeType="withEffect">
                                      <p:stCondLst>
                                        <p:cond delay="500"/>
                                      </p:stCondLst>
                                      <p:childTnLst>
                                        <p:set>
                                          <p:cBhvr>
                                            <p:cTn id="203" dur="1" fill="hold">
                                              <p:stCondLst>
                                                <p:cond delay="0"/>
                                              </p:stCondLst>
                                            </p:cTn>
                                            <p:tgtEl>
                                              <p:spTgt spid="14"/>
                                            </p:tgtEl>
                                            <p:attrNameLst>
                                              <p:attrName>style.visibility</p:attrName>
                                            </p:attrNameLst>
                                          </p:cBhvr>
                                          <p:to>
                                            <p:strVal val="visible"/>
                                          </p:to>
                                        </p:set>
                                        <p:anim calcmode="lin" valueType="num">
                                          <p:cBhvr>
                                            <p:cTn id="204" dur="1000" fill="hold"/>
                                            <p:tgtEl>
                                              <p:spTgt spid="14"/>
                                            </p:tgtEl>
                                            <p:attrNameLst>
                                              <p:attrName>ppt_w</p:attrName>
                                            </p:attrNameLst>
                                          </p:cBhvr>
                                          <p:tavLst>
                                            <p:tav tm="0">
                                              <p:val>
                                                <p:strVal val="#ppt_w+.3"/>
                                              </p:val>
                                            </p:tav>
                                            <p:tav tm="100000">
                                              <p:val>
                                                <p:strVal val="#ppt_w"/>
                                              </p:val>
                                            </p:tav>
                                          </p:tavLst>
                                        </p:anim>
                                        <p:anim calcmode="lin" valueType="num">
                                          <p:cBhvr>
                                            <p:cTn id="205" dur="1000" fill="hold"/>
                                            <p:tgtEl>
                                              <p:spTgt spid="14"/>
                                            </p:tgtEl>
                                            <p:attrNameLst>
                                              <p:attrName>ppt_h</p:attrName>
                                            </p:attrNameLst>
                                          </p:cBhvr>
                                          <p:tavLst>
                                            <p:tav tm="0">
                                              <p:val>
                                                <p:strVal val="#ppt_h"/>
                                              </p:val>
                                            </p:tav>
                                            <p:tav tm="100000">
                                              <p:val>
                                                <p:strVal val="#ppt_h"/>
                                              </p:val>
                                            </p:tav>
                                          </p:tavLst>
                                        </p:anim>
                                        <p:animEffect transition="in" filter="fade">
                                          <p:cBhvr>
                                            <p:cTn id="206" dur="1000"/>
                                            <p:tgtEl>
                                              <p:spTgt spid="14"/>
                                            </p:tgtEl>
                                          </p:cBhvr>
                                        </p:animEffect>
                                      </p:childTnLst>
                                    </p:cTn>
                                  </p:par>
                                  <p:par>
                                    <p:cTn id="207" presetID="45" presetClass="entr" presetSubtype="0" fill="hold" grpId="0" nodeType="withEffect">
                                      <p:stCondLst>
                                        <p:cond delay="500"/>
                                      </p:stCondLst>
                                      <p:iterate type="lt">
                                        <p:tmPct val="10000"/>
                                      </p:iterate>
                                      <p:childTnLst>
                                        <p:set>
                                          <p:cBhvr>
                                            <p:cTn id="208" dur="1" fill="hold">
                                              <p:stCondLst>
                                                <p:cond delay="0"/>
                                              </p:stCondLst>
                                            </p:cTn>
                                            <p:tgtEl>
                                              <p:spTgt spid="11"/>
                                            </p:tgtEl>
                                            <p:attrNameLst>
                                              <p:attrName>style.visibility</p:attrName>
                                            </p:attrNameLst>
                                          </p:cBhvr>
                                          <p:to>
                                            <p:strVal val="visible"/>
                                          </p:to>
                                        </p:set>
                                        <p:animEffect transition="in" filter="fade">
                                          <p:cBhvr>
                                            <p:cTn id="209" dur="1000"/>
                                            <p:tgtEl>
                                              <p:spTgt spid="11"/>
                                            </p:tgtEl>
                                          </p:cBhvr>
                                        </p:animEffect>
                                        <p:anim calcmode="lin" valueType="num">
                                          <p:cBhvr>
                                            <p:cTn id="210" dur="1000" fill="hold"/>
                                            <p:tgtEl>
                                              <p:spTgt spid="11"/>
                                            </p:tgtEl>
                                            <p:attrNameLst>
                                              <p:attrName>ppt_w</p:attrName>
                                            </p:attrNameLst>
                                          </p:cBhvr>
                                          <p:tavLst>
                                            <p:tav tm="0" fmla="#ppt_w*sin(2.5*pi*$)">
                                              <p:val>
                                                <p:fltVal val="0"/>
                                              </p:val>
                                            </p:tav>
                                            <p:tav tm="100000">
                                              <p:val>
                                                <p:fltVal val="1"/>
                                              </p:val>
                                            </p:tav>
                                          </p:tavLst>
                                        </p:anim>
                                        <p:anim calcmode="lin" valueType="num">
                                          <p:cBhvr>
                                            <p:cTn id="211" dur="1000" fill="hold"/>
                                            <p:tgtEl>
                                              <p:spTgt spid="11"/>
                                            </p:tgtEl>
                                            <p:attrNameLst>
                                              <p:attrName>ppt_h</p:attrName>
                                            </p:attrNameLst>
                                          </p:cBhvr>
                                          <p:tavLst>
                                            <p:tav tm="0">
                                              <p:val>
                                                <p:strVal val="#ppt_h"/>
                                              </p:val>
                                            </p:tav>
                                            <p:tav tm="100000">
                                              <p:val>
                                                <p:strVal val="#ppt_h"/>
                                              </p:val>
                                            </p:tav>
                                          </p:tavLst>
                                        </p:anim>
                                      </p:childTnLst>
                                    </p:cTn>
                                  </p:par>
                                  <p:par>
                                    <p:cTn id="212" presetID="36" presetClass="emph" presetSubtype="0" fill="hold" grpId="1" nodeType="withEffect">
                                      <p:stCondLst>
                                        <p:cond delay="500"/>
                                      </p:stCondLst>
                                      <p:iterate type="lt">
                                        <p:tmPct val="10000"/>
                                      </p:iterate>
                                      <p:childTnLst>
                                        <p:animScale>
                                          <p:cBhvr>
                                            <p:cTn id="213" dur="500" autoRev="1" fill="hold">
                                              <p:stCondLst>
                                                <p:cond delay="0"/>
                                              </p:stCondLst>
                                            </p:cTn>
                                            <p:tgtEl>
                                              <p:spTgt spid="11"/>
                                            </p:tgtEl>
                                          </p:cBhvr>
                                          <p:to x="80000" y="100000"/>
                                        </p:animScale>
                                        <p:anim by="(#ppt_w*0.10)" calcmode="lin" valueType="num">
                                          <p:cBhvr>
                                            <p:cTn id="214" dur="500" autoRev="1" fill="hold">
                                              <p:stCondLst>
                                                <p:cond delay="0"/>
                                              </p:stCondLst>
                                            </p:cTn>
                                            <p:tgtEl>
                                              <p:spTgt spid="11"/>
                                            </p:tgtEl>
                                            <p:attrNameLst>
                                              <p:attrName>ppt_x</p:attrName>
                                            </p:attrNameLst>
                                          </p:cBhvr>
                                        </p:anim>
                                        <p:anim by="(-#ppt_w*0.10)" calcmode="lin" valueType="num">
                                          <p:cBhvr>
                                            <p:cTn id="215" dur="500" autoRev="1" fill="hold">
                                              <p:stCondLst>
                                                <p:cond delay="0"/>
                                              </p:stCondLst>
                                            </p:cTn>
                                            <p:tgtEl>
                                              <p:spTgt spid="11"/>
                                            </p:tgtEl>
                                            <p:attrNameLst>
                                              <p:attrName>ppt_y</p:attrName>
                                            </p:attrNameLst>
                                          </p:cBhvr>
                                        </p:anim>
                                        <p:animRot by="-480000">
                                          <p:cBhvr>
                                            <p:cTn id="216" dur="500" autoRev="1" fill="hold">
                                              <p:stCondLst>
                                                <p:cond delay="0"/>
                                              </p:stCondLst>
                                            </p:cTn>
                                            <p:tgtEl>
                                              <p:spTgt spid="11"/>
                                            </p:tgtEl>
                                            <p:attrNameLst>
                                              <p:attrName>r</p:attrName>
                                            </p:attrNameLst>
                                          </p:cBhvr>
                                        </p:animRot>
                                      </p:childTnLst>
                                    </p:cTn>
                                  </p:par>
                                  <p:par>
                                    <p:cTn id="217" presetID="45" presetClass="entr" presetSubtype="0" fill="hold" grpId="0" nodeType="withEffect">
                                      <p:stCondLst>
                                        <p:cond delay="1000"/>
                                      </p:stCondLst>
                                      <p:iterate type="lt">
                                        <p:tmPct val="10000"/>
                                      </p:iterate>
                                      <p:childTnLst>
                                        <p:set>
                                          <p:cBhvr>
                                            <p:cTn id="218" dur="1" fill="hold">
                                              <p:stCondLst>
                                                <p:cond delay="0"/>
                                              </p:stCondLst>
                                            </p:cTn>
                                            <p:tgtEl>
                                              <p:spTgt spid="73"/>
                                            </p:tgtEl>
                                            <p:attrNameLst>
                                              <p:attrName>style.visibility</p:attrName>
                                            </p:attrNameLst>
                                          </p:cBhvr>
                                          <p:to>
                                            <p:strVal val="visible"/>
                                          </p:to>
                                        </p:set>
                                        <p:animEffect transition="in" filter="fade">
                                          <p:cBhvr>
                                            <p:cTn id="219" dur="1000"/>
                                            <p:tgtEl>
                                              <p:spTgt spid="73"/>
                                            </p:tgtEl>
                                          </p:cBhvr>
                                        </p:animEffect>
                                        <p:anim calcmode="lin" valueType="num">
                                          <p:cBhvr>
                                            <p:cTn id="220" dur="1000" fill="hold"/>
                                            <p:tgtEl>
                                              <p:spTgt spid="73"/>
                                            </p:tgtEl>
                                            <p:attrNameLst>
                                              <p:attrName>ppt_w</p:attrName>
                                            </p:attrNameLst>
                                          </p:cBhvr>
                                          <p:tavLst>
                                            <p:tav tm="0" fmla="#ppt_w*sin(2.5*pi*$)">
                                              <p:val>
                                                <p:fltVal val="0"/>
                                              </p:val>
                                            </p:tav>
                                            <p:tav tm="100000">
                                              <p:val>
                                                <p:fltVal val="1"/>
                                              </p:val>
                                            </p:tav>
                                          </p:tavLst>
                                        </p:anim>
                                        <p:anim calcmode="lin" valueType="num">
                                          <p:cBhvr>
                                            <p:cTn id="221" dur="1000" fill="hold"/>
                                            <p:tgtEl>
                                              <p:spTgt spid="73"/>
                                            </p:tgtEl>
                                            <p:attrNameLst>
                                              <p:attrName>ppt_h</p:attrName>
                                            </p:attrNameLst>
                                          </p:cBhvr>
                                          <p:tavLst>
                                            <p:tav tm="0">
                                              <p:val>
                                                <p:strVal val="#ppt_h"/>
                                              </p:val>
                                            </p:tav>
                                            <p:tav tm="100000">
                                              <p:val>
                                                <p:strVal val="#ppt_h"/>
                                              </p:val>
                                            </p:tav>
                                          </p:tavLst>
                                        </p:anim>
                                      </p:childTnLst>
                                    </p:cTn>
                                  </p:par>
                                  <p:par>
                                    <p:cTn id="222" presetID="36" presetClass="emph" presetSubtype="0" fill="hold" grpId="1" nodeType="withEffect">
                                      <p:stCondLst>
                                        <p:cond delay="1000"/>
                                      </p:stCondLst>
                                      <p:iterate type="lt">
                                        <p:tmPct val="10000"/>
                                      </p:iterate>
                                      <p:childTnLst>
                                        <p:animScale>
                                          <p:cBhvr>
                                            <p:cTn id="223" dur="500" autoRev="1" fill="hold">
                                              <p:stCondLst>
                                                <p:cond delay="0"/>
                                              </p:stCondLst>
                                            </p:cTn>
                                            <p:tgtEl>
                                              <p:spTgt spid="73"/>
                                            </p:tgtEl>
                                          </p:cBhvr>
                                          <p:to x="80000" y="100000"/>
                                        </p:animScale>
                                        <p:anim by="(#ppt_w*0.10)" calcmode="lin" valueType="num">
                                          <p:cBhvr>
                                            <p:cTn id="224" dur="500" autoRev="1" fill="hold">
                                              <p:stCondLst>
                                                <p:cond delay="0"/>
                                              </p:stCondLst>
                                            </p:cTn>
                                            <p:tgtEl>
                                              <p:spTgt spid="73"/>
                                            </p:tgtEl>
                                            <p:attrNameLst>
                                              <p:attrName>ppt_x</p:attrName>
                                            </p:attrNameLst>
                                          </p:cBhvr>
                                        </p:anim>
                                        <p:anim by="(-#ppt_w*0.10)" calcmode="lin" valueType="num">
                                          <p:cBhvr>
                                            <p:cTn id="225" dur="500" autoRev="1" fill="hold">
                                              <p:stCondLst>
                                                <p:cond delay="0"/>
                                              </p:stCondLst>
                                            </p:cTn>
                                            <p:tgtEl>
                                              <p:spTgt spid="73"/>
                                            </p:tgtEl>
                                            <p:attrNameLst>
                                              <p:attrName>ppt_y</p:attrName>
                                            </p:attrNameLst>
                                          </p:cBhvr>
                                        </p:anim>
                                        <p:animRot by="-480000">
                                          <p:cBhvr>
                                            <p:cTn id="226" dur="500" autoRev="1" fill="hold">
                                              <p:stCondLst>
                                                <p:cond delay="0"/>
                                              </p:stCondLst>
                                            </p:cTn>
                                            <p:tgtEl>
                                              <p:spTgt spid="73"/>
                                            </p:tgtEl>
                                            <p:attrNameLst>
                                              <p:attrName>r</p:attrName>
                                            </p:attrNameLst>
                                          </p:cBhvr>
                                        </p:animRot>
                                      </p:childTnLst>
                                    </p:cTn>
                                  </p:par>
                                  <p:par>
                                    <p:cTn id="227" presetID="47" presetClass="entr" presetSubtype="0" fill="hold" grpId="0" nodeType="withEffect">
                                      <p:stCondLst>
                                        <p:cond delay="2000"/>
                                      </p:stCondLst>
                                      <p:childTnLst>
                                        <p:set>
                                          <p:cBhvr>
                                            <p:cTn id="228" dur="1" fill="hold">
                                              <p:stCondLst>
                                                <p:cond delay="0"/>
                                              </p:stCondLst>
                                            </p:cTn>
                                            <p:tgtEl>
                                              <p:spTgt spid="4"/>
                                            </p:tgtEl>
                                            <p:attrNameLst>
                                              <p:attrName>style.visibility</p:attrName>
                                            </p:attrNameLst>
                                          </p:cBhvr>
                                          <p:to>
                                            <p:strVal val="visible"/>
                                          </p:to>
                                        </p:set>
                                        <p:animEffect transition="in" filter="fade">
                                          <p:cBhvr>
                                            <p:cTn id="229" dur="1000"/>
                                            <p:tgtEl>
                                              <p:spTgt spid="4"/>
                                            </p:tgtEl>
                                          </p:cBhvr>
                                        </p:animEffect>
                                        <p:anim calcmode="lin" valueType="num">
                                          <p:cBhvr>
                                            <p:cTn id="230" dur="1000" fill="hold"/>
                                            <p:tgtEl>
                                              <p:spTgt spid="4"/>
                                            </p:tgtEl>
                                            <p:attrNameLst>
                                              <p:attrName>ppt_x</p:attrName>
                                            </p:attrNameLst>
                                          </p:cBhvr>
                                          <p:tavLst>
                                            <p:tav tm="0">
                                              <p:val>
                                                <p:strVal val="#ppt_x"/>
                                              </p:val>
                                            </p:tav>
                                            <p:tav tm="100000">
                                              <p:val>
                                                <p:strVal val="#ppt_x"/>
                                              </p:val>
                                            </p:tav>
                                          </p:tavLst>
                                        </p:anim>
                                        <p:anim calcmode="lin" valueType="num">
                                          <p:cBhvr>
                                            <p:cTn id="231" dur="1000" fill="hold"/>
                                            <p:tgtEl>
                                              <p:spTgt spid="4"/>
                                            </p:tgtEl>
                                            <p:attrNameLst>
                                              <p:attrName>ppt_y</p:attrName>
                                            </p:attrNameLst>
                                          </p:cBhvr>
                                          <p:tavLst>
                                            <p:tav tm="0">
                                              <p:val>
                                                <p:strVal val="#ppt_y-.1"/>
                                              </p:val>
                                            </p:tav>
                                            <p:tav tm="100000">
                                              <p:val>
                                                <p:strVal val="#ppt_y"/>
                                              </p:val>
                                            </p:tav>
                                          </p:tavLst>
                                        </p:anim>
                                      </p:childTnLst>
                                    </p:cTn>
                                  </p:par>
                                  <p:par>
                                    <p:cTn id="232" presetID="22" presetClass="entr" presetSubtype="8" fill="hold" nodeType="withEffect">
                                      <p:stCondLst>
                                        <p:cond delay="3000"/>
                                      </p:stCondLst>
                                      <p:childTnLst>
                                        <p:set>
                                          <p:cBhvr>
                                            <p:cTn id="233" dur="1" fill="hold">
                                              <p:stCondLst>
                                                <p:cond delay="0"/>
                                              </p:stCondLst>
                                            </p:cTn>
                                            <p:tgtEl>
                                              <p:spTgt spid="7"/>
                                            </p:tgtEl>
                                            <p:attrNameLst>
                                              <p:attrName>style.visibility</p:attrName>
                                            </p:attrNameLst>
                                          </p:cBhvr>
                                          <p:to>
                                            <p:strVal val="visible"/>
                                          </p:to>
                                        </p:set>
                                        <p:animEffect transition="in" filter="wipe(left)">
                                          <p:cBhvr>
                                            <p:cTn id="234" dur="1250"/>
                                            <p:tgtEl>
                                              <p:spTgt spid="7"/>
                                            </p:tgtEl>
                                          </p:cBhvr>
                                        </p:animEffect>
                                      </p:childTnLst>
                                    </p:cTn>
                                  </p:par>
                                  <p:par>
                                    <p:cTn id="235" presetID="45" presetClass="entr" presetSubtype="0" fill="hold" grpId="0" nodeType="withEffect">
                                      <p:stCondLst>
                                        <p:cond delay="4000"/>
                                      </p:stCondLst>
                                      <p:iterate type="lt">
                                        <p:tmPct val="10000"/>
                                      </p:iterate>
                                      <p:childTnLst>
                                        <p:set>
                                          <p:cBhvr>
                                            <p:cTn id="236" dur="1" fill="hold">
                                              <p:stCondLst>
                                                <p:cond delay="0"/>
                                              </p:stCondLst>
                                            </p:cTn>
                                            <p:tgtEl>
                                              <p:spTgt spid="2"/>
                                            </p:tgtEl>
                                            <p:attrNameLst>
                                              <p:attrName>style.visibility</p:attrName>
                                            </p:attrNameLst>
                                          </p:cBhvr>
                                          <p:to>
                                            <p:strVal val="visible"/>
                                          </p:to>
                                        </p:set>
                                        <p:animEffect transition="in" filter="fade">
                                          <p:cBhvr>
                                            <p:cTn id="237" dur="1000"/>
                                            <p:tgtEl>
                                              <p:spTgt spid="2"/>
                                            </p:tgtEl>
                                          </p:cBhvr>
                                        </p:animEffect>
                                        <p:anim calcmode="lin" valueType="num">
                                          <p:cBhvr>
                                            <p:cTn id="238" dur="1000" fill="hold"/>
                                            <p:tgtEl>
                                              <p:spTgt spid="2"/>
                                            </p:tgtEl>
                                            <p:attrNameLst>
                                              <p:attrName>ppt_w</p:attrName>
                                            </p:attrNameLst>
                                          </p:cBhvr>
                                          <p:tavLst>
                                            <p:tav tm="0" fmla="#ppt_w*sin(2.5*pi*$)">
                                              <p:val>
                                                <p:fltVal val="0"/>
                                              </p:val>
                                            </p:tav>
                                            <p:tav tm="100000">
                                              <p:val>
                                                <p:fltVal val="1"/>
                                              </p:val>
                                            </p:tav>
                                          </p:tavLst>
                                        </p:anim>
                                        <p:anim calcmode="lin" valueType="num">
                                          <p:cBhvr>
                                            <p:cTn id="239" dur="1000" fill="hold"/>
                                            <p:tgtEl>
                                              <p:spTgt spid="2"/>
                                            </p:tgtEl>
                                            <p:attrNameLst>
                                              <p:attrName>ppt_h</p:attrName>
                                            </p:attrNameLst>
                                          </p:cBhvr>
                                          <p:tavLst>
                                            <p:tav tm="0">
                                              <p:val>
                                                <p:strVal val="#ppt_h"/>
                                              </p:val>
                                            </p:tav>
                                            <p:tav tm="100000">
                                              <p:val>
                                                <p:strVal val="#ppt_h"/>
                                              </p:val>
                                            </p:tav>
                                          </p:tavLst>
                                        </p:anim>
                                      </p:childTnLst>
                                    </p:cTn>
                                  </p:par>
                                  <p:par>
                                    <p:cTn id="240" presetID="36" presetClass="emph" presetSubtype="0" fill="hold" grpId="1" nodeType="withEffect">
                                      <p:stCondLst>
                                        <p:cond delay="4000"/>
                                      </p:stCondLst>
                                      <p:iterate type="lt">
                                        <p:tmPct val="10000"/>
                                      </p:iterate>
                                      <p:childTnLst>
                                        <p:animScale>
                                          <p:cBhvr>
                                            <p:cTn id="241" dur="500" autoRev="1" fill="hold">
                                              <p:stCondLst>
                                                <p:cond delay="0"/>
                                              </p:stCondLst>
                                            </p:cTn>
                                            <p:tgtEl>
                                              <p:spTgt spid="2"/>
                                            </p:tgtEl>
                                          </p:cBhvr>
                                          <p:to x="80000" y="100000"/>
                                        </p:animScale>
                                        <p:anim by="(#ppt_w*0.10)" calcmode="lin" valueType="num">
                                          <p:cBhvr>
                                            <p:cTn id="242" dur="500" autoRev="1" fill="hold">
                                              <p:stCondLst>
                                                <p:cond delay="0"/>
                                              </p:stCondLst>
                                            </p:cTn>
                                            <p:tgtEl>
                                              <p:spTgt spid="2"/>
                                            </p:tgtEl>
                                            <p:attrNameLst>
                                              <p:attrName>ppt_x</p:attrName>
                                            </p:attrNameLst>
                                          </p:cBhvr>
                                        </p:anim>
                                        <p:anim by="(-#ppt_w*0.10)" calcmode="lin" valueType="num">
                                          <p:cBhvr>
                                            <p:cTn id="243" dur="500" autoRev="1" fill="hold">
                                              <p:stCondLst>
                                                <p:cond delay="0"/>
                                              </p:stCondLst>
                                            </p:cTn>
                                            <p:tgtEl>
                                              <p:spTgt spid="2"/>
                                            </p:tgtEl>
                                            <p:attrNameLst>
                                              <p:attrName>ppt_y</p:attrName>
                                            </p:attrNameLst>
                                          </p:cBhvr>
                                        </p:anim>
                                        <p:animRot by="-480000">
                                          <p:cBhvr>
                                            <p:cTn id="244" dur="500" autoRev="1" fill="hold">
                                              <p:stCondLst>
                                                <p:cond delay="0"/>
                                              </p:stCondLst>
                                            </p:cTn>
                                            <p:tgtEl>
                                              <p:spTgt spid="2"/>
                                            </p:tgtEl>
                                            <p:attrNameLst>
                                              <p:attrName>r</p:attrName>
                                            </p:attrNameLst>
                                          </p:cBhvr>
                                        </p:animRot>
                                      </p:childTnLst>
                                    </p:cTn>
                                  </p:par>
                                  <p:par>
                                    <p:cTn id="245" presetID="2" presetClass="entr" presetSubtype="2" fill="hold" grpId="0" nodeType="withEffect" p14:presetBounceEnd="60000">
                                      <p:stCondLst>
                                        <p:cond delay="4750"/>
                                      </p:stCondLst>
                                      <p:childTnLst>
                                        <p:set>
                                          <p:cBhvr>
                                            <p:cTn id="246" dur="1" fill="hold">
                                              <p:stCondLst>
                                                <p:cond delay="0"/>
                                              </p:stCondLst>
                                            </p:cTn>
                                            <p:tgtEl>
                                              <p:spTgt spid="3"/>
                                            </p:tgtEl>
                                            <p:attrNameLst>
                                              <p:attrName>style.visibility</p:attrName>
                                            </p:attrNameLst>
                                          </p:cBhvr>
                                          <p:to>
                                            <p:strVal val="visible"/>
                                          </p:to>
                                        </p:set>
                                        <p:anim calcmode="lin" valueType="num" p14:bounceEnd="60000">
                                          <p:cBhvr additive="base">
                                            <p:cTn id="247" dur="1500" fill="hold"/>
                                            <p:tgtEl>
                                              <p:spTgt spid="3"/>
                                            </p:tgtEl>
                                            <p:attrNameLst>
                                              <p:attrName>ppt_x</p:attrName>
                                            </p:attrNameLst>
                                          </p:cBhvr>
                                          <p:tavLst>
                                            <p:tav tm="0">
                                              <p:val>
                                                <p:strVal val="1+#ppt_w/2"/>
                                              </p:val>
                                            </p:tav>
                                            <p:tav tm="100000">
                                              <p:val>
                                                <p:strVal val="#ppt_x"/>
                                              </p:val>
                                            </p:tav>
                                          </p:tavLst>
                                        </p:anim>
                                        <p:anim calcmode="lin" valueType="num" p14:bounceEnd="60000">
                                          <p:cBhvr additive="base">
                                            <p:cTn id="248" dur="1500" fill="hold"/>
                                            <p:tgtEl>
                                              <p:spTgt spid="3"/>
                                            </p:tgtEl>
                                            <p:attrNameLst>
                                              <p:attrName>ppt_y</p:attrName>
                                            </p:attrNameLst>
                                          </p:cBhvr>
                                          <p:tavLst>
                                            <p:tav tm="0">
                                              <p:val>
                                                <p:strVal val="#ppt_y"/>
                                              </p:val>
                                            </p:tav>
                                            <p:tav tm="100000">
                                              <p:val>
                                                <p:strVal val="#ppt_y"/>
                                              </p:val>
                                            </p:tav>
                                          </p:tavLst>
                                        </p:anim>
                                      </p:childTnLst>
                                    </p:cTn>
                                  </p:par>
                                  <p:par>
                                    <p:cTn id="249" presetID="2" presetClass="entr" presetSubtype="2" fill="hold" grpId="0" nodeType="withEffect" p14:presetBounceEnd="60000">
                                      <p:stCondLst>
                                        <p:cond delay="5000"/>
                                      </p:stCondLst>
                                      <p:childTnLst>
                                        <p:set>
                                          <p:cBhvr>
                                            <p:cTn id="250" dur="1" fill="hold">
                                              <p:stCondLst>
                                                <p:cond delay="0"/>
                                              </p:stCondLst>
                                            </p:cTn>
                                            <p:tgtEl>
                                              <p:spTgt spid="9"/>
                                            </p:tgtEl>
                                            <p:attrNameLst>
                                              <p:attrName>style.visibility</p:attrName>
                                            </p:attrNameLst>
                                          </p:cBhvr>
                                          <p:to>
                                            <p:strVal val="visible"/>
                                          </p:to>
                                        </p:set>
                                        <p:anim calcmode="lin" valueType="num" p14:bounceEnd="60000">
                                          <p:cBhvr additive="base">
                                            <p:cTn id="251" dur="1500" fill="hold"/>
                                            <p:tgtEl>
                                              <p:spTgt spid="9"/>
                                            </p:tgtEl>
                                            <p:attrNameLst>
                                              <p:attrName>ppt_x</p:attrName>
                                            </p:attrNameLst>
                                          </p:cBhvr>
                                          <p:tavLst>
                                            <p:tav tm="0">
                                              <p:val>
                                                <p:strVal val="1+#ppt_w/2"/>
                                              </p:val>
                                            </p:tav>
                                            <p:tav tm="100000">
                                              <p:val>
                                                <p:strVal val="#ppt_x"/>
                                              </p:val>
                                            </p:tav>
                                          </p:tavLst>
                                        </p:anim>
                                        <p:anim calcmode="lin" valueType="num" p14:bounceEnd="60000">
                                          <p:cBhvr additive="base">
                                            <p:cTn id="252" dur="1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2" grpId="1"/>
          <p:bldP spid="3" grpId="0"/>
          <p:bldP spid="11" grpId="0"/>
          <p:bldP spid="11" grpId="1"/>
          <p:bldP spid="14" grpId="0" animBg="1"/>
          <p:bldP spid="9" grpId="0"/>
          <p:bldP spid="73" grpId="0"/>
          <p:bldP spid="73" grpId="1"/>
          <p:bldP spid="22" grpId="0" animBg="1"/>
          <p:bldP spid="16" grpId="0" animBg="1"/>
          <p:bldP spid="17" grpId="0" animBg="1"/>
          <p:bldP spid="18" grpId="0" animBg="1"/>
          <p:bldP spid="19" grpId="0" animBg="1"/>
          <p:bldP spid="20" grpId="0" animBg="1"/>
          <p:bldP spid="21"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2500" fill="hold"/>
                                            <p:tgtEl>
                                              <p:spTgt spid="16"/>
                                            </p:tgtEl>
                                            <p:attrNameLst>
                                              <p:attrName>ppt_x</p:attrName>
                                            </p:attrNameLst>
                                          </p:cBhvr>
                                          <p:tavLst>
                                            <p:tav tm="0">
                                              <p:val>
                                                <p:strVal val="1+#ppt_w/2"/>
                                              </p:val>
                                            </p:tav>
                                            <p:tav tm="100000">
                                              <p:val>
                                                <p:strVal val="#ppt_x"/>
                                              </p:val>
                                            </p:tav>
                                          </p:tavLst>
                                        </p:anim>
                                        <p:anim calcmode="lin" valueType="num">
                                          <p:cBhvr additive="base">
                                            <p:cTn id="8" dur="250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2500" fill="hold"/>
                                            <p:tgtEl>
                                              <p:spTgt spid="17"/>
                                            </p:tgtEl>
                                            <p:attrNameLst>
                                              <p:attrName>ppt_x</p:attrName>
                                            </p:attrNameLst>
                                          </p:cBhvr>
                                          <p:tavLst>
                                            <p:tav tm="0">
                                              <p:val>
                                                <p:strVal val="1+#ppt_w/2"/>
                                              </p:val>
                                            </p:tav>
                                            <p:tav tm="100000">
                                              <p:val>
                                                <p:strVal val="#ppt_x"/>
                                              </p:val>
                                            </p:tav>
                                          </p:tavLst>
                                        </p:anim>
                                        <p:anim calcmode="lin" valueType="num">
                                          <p:cBhvr additive="base">
                                            <p:cTn id="12" dur="2500" fill="hold"/>
                                            <p:tgtEl>
                                              <p:spTgt spid="17"/>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1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2250" fill="hold"/>
                                            <p:tgtEl>
                                              <p:spTgt spid="18"/>
                                            </p:tgtEl>
                                            <p:attrNameLst>
                                              <p:attrName>ppt_x</p:attrName>
                                            </p:attrNameLst>
                                          </p:cBhvr>
                                          <p:tavLst>
                                            <p:tav tm="0">
                                              <p:val>
                                                <p:strVal val="1+#ppt_w/2"/>
                                              </p:val>
                                            </p:tav>
                                            <p:tav tm="100000">
                                              <p:val>
                                                <p:strVal val="#ppt_x"/>
                                              </p:val>
                                            </p:tav>
                                          </p:tavLst>
                                        </p:anim>
                                        <p:anim calcmode="lin" valueType="num">
                                          <p:cBhvr additive="base">
                                            <p:cTn id="16" dur="225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13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2250" fill="hold"/>
                                            <p:tgtEl>
                                              <p:spTgt spid="19"/>
                                            </p:tgtEl>
                                            <p:attrNameLst>
                                              <p:attrName>ppt_x</p:attrName>
                                            </p:attrNameLst>
                                          </p:cBhvr>
                                          <p:tavLst>
                                            <p:tav tm="0">
                                              <p:val>
                                                <p:strVal val="1+#ppt_w/2"/>
                                              </p:val>
                                            </p:tav>
                                            <p:tav tm="100000">
                                              <p:val>
                                                <p:strVal val="#ppt_x"/>
                                              </p:val>
                                            </p:tav>
                                          </p:tavLst>
                                        </p:anim>
                                        <p:anim calcmode="lin" valueType="num">
                                          <p:cBhvr additive="base">
                                            <p:cTn id="20" dur="2250" fill="hold"/>
                                            <p:tgtEl>
                                              <p:spTgt spid="19"/>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stCondLst>
                                        <p:cond delay="50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2000" fill="hold"/>
                                            <p:tgtEl>
                                              <p:spTgt spid="20"/>
                                            </p:tgtEl>
                                            <p:attrNameLst>
                                              <p:attrName>ppt_x</p:attrName>
                                            </p:attrNameLst>
                                          </p:cBhvr>
                                          <p:tavLst>
                                            <p:tav tm="0">
                                              <p:val>
                                                <p:strVal val="1+#ppt_w/2"/>
                                              </p:val>
                                            </p:tav>
                                            <p:tav tm="100000">
                                              <p:val>
                                                <p:strVal val="#ppt_x"/>
                                              </p:val>
                                            </p:tav>
                                          </p:tavLst>
                                        </p:anim>
                                        <p:anim calcmode="lin" valueType="num">
                                          <p:cBhvr additive="base">
                                            <p:cTn id="24" dur="2000" fill="hold"/>
                                            <p:tgtEl>
                                              <p:spTgt spid="20"/>
                                            </p:tgtEl>
                                            <p:attrNameLst>
                                              <p:attrName>ppt_y</p:attrName>
                                            </p:attrNameLst>
                                          </p:cBhvr>
                                          <p:tavLst>
                                            <p:tav tm="0">
                                              <p:val>
                                                <p:strVal val="0-#ppt_h/2"/>
                                              </p:val>
                                            </p:tav>
                                            <p:tav tm="100000">
                                              <p:val>
                                                <p:strVal val="#ppt_y"/>
                                              </p:val>
                                            </p:tav>
                                          </p:tavLst>
                                        </p:anim>
                                      </p:childTnLst>
                                    </p:cTn>
                                  </p:par>
                                  <p:par>
                                    <p:cTn id="25" presetID="2" presetClass="entr" presetSubtype="3"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2500" fill="hold"/>
                                            <p:tgtEl>
                                              <p:spTgt spid="21"/>
                                            </p:tgtEl>
                                            <p:attrNameLst>
                                              <p:attrName>ppt_x</p:attrName>
                                            </p:attrNameLst>
                                          </p:cBhvr>
                                          <p:tavLst>
                                            <p:tav tm="0">
                                              <p:val>
                                                <p:strVal val="1+#ppt_w/2"/>
                                              </p:val>
                                            </p:tav>
                                            <p:tav tm="100000">
                                              <p:val>
                                                <p:strVal val="#ppt_x"/>
                                              </p:val>
                                            </p:tav>
                                          </p:tavLst>
                                        </p:anim>
                                        <p:anim calcmode="lin" valueType="num">
                                          <p:cBhvr additive="base">
                                            <p:cTn id="28" dur="25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3" fill="hold" grpId="0" nodeType="withEffect">
                                      <p:stCondLst>
                                        <p:cond delay="160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2000" fill="hold"/>
                                            <p:tgtEl>
                                              <p:spTgt spid="23"/>
                                            </p:tgtEl>
                                            <p:attrNameLst>
                                              <p:attrName>ppt_x</p:attrName>
                                            </p:attrNameLst>
                                          </p:cBhvr>
                                          <p:tavLst>
                                            <p:tav tm="0">
                                              <p:val>
                                                <p:strVal val="1+#ppt_w/2"/>
                                              </p:val>
                                            </p:tav>
                                            <p:tav tm="100000">
                                              <p:val>
                                                <p:strVal val="#ppt_x"/>
                                              </p:val>
                                            </p:tav>
                                          </p:tavLst>
                                        </p:anim>
                                        <p:anim calcmode="lin" valueType="num">
                                          <p:cBhvr additive="base">
                                            <p:cTn id="32" dur="2000" fill="hold"/>
                                            <p:tgtEl>
                                              <p:spTgt spid="23"/>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stCondLst>
                                        <p:cond delay="60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2500" fill="hold"/>
                                            <p:tgtEl>
                                              <p:spTgt spid="24"/>
                                            </p:tgtEl>
                                            <p:attrNameLst>
                                              <p:attrName>ppt_x</p:attrName>
                                            </p:attrNameLst>
                                          </p:cBhvr>
                                          <p:tavLst>
                                            <p:tav tm="0">
                                              <p:val>
                                                <p:strVal val="1+#ppt_w/2"/>
                                              </p:val>
                                            </p:tav>
                                            <p:tav tm="100000">
                                              <p:val>
                                                <p:strVal val="#ppt_x"/>
                                              </p:val>
                                            </p:tav>
                                          </p:tavLst>
                                        </p:anim>
                                        <p:anim calcmode="lin" valueType="num">
                                          <p:cBhvr additive="base">
                                            <p:cTn id="36" dur="2500" fill="hold"/>
                                            <p:tgtEl>
                                              <p:spTgt spid="24"/>
                                            </p:tgtEl>
                                            <p:attrNameLst>
                                              <p:attrName>ppt_y</p:attrName>
                                            </p:attrNameLst>
                                          </p:cBhvr>
                                          <p:tavLst>
                                            <p:tav tm="0">
                                              <p:val>
                                                <p:strVal val="0-#ppt_h/2"/>
                                              </p:val>
                                            </p:tav>
                                            <p:tav tm="100000">
                                              <p:val>
                                                <p:strVal val="#ppt_y"/>
                                              </p:val>
                                            </p:tav>
                                          </p:tavLst>
                                        </p:anim>
                                      </p:childTnLst>
                                    </p:cTn>
                                  </p:par>
                                  <p:par>
                                    <p:cTn id="37" presetID="2" presetClass="entr" presetSubtype="3" fill="hold" grpId="0" nodeType="withEffect">
                                      <p:stCondLst>
                                        <p:cond delay="20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2000" fill="hold"/>
                                            <p:tgtEl>
                                              <p:spTgt spid="25"/>
                                            </p:tgtEl>
                                            <p:attrNameLst>
                                              <p:attrName>ppt_x</p:attrName>
                                            </p:attrNameLst>
                                          </p:cBhvr>
                                          <p:tavLst>
                                            <p:tav tm="0">
                                              <p:val>
                                                <p:strVal val="1+#ppt_w/2"/>
                                              </p:val>
                                            </p:tav>
                                            <p:tav tm="100000">
                                              <p:val>
                                                <p:strVal val="#ppt_x"/>
                                              </p:val>
                                            </p:tav>
                                          </p:tavLst>
                                        </p:anim>
                                        <p:anim calcmode="lin" valueType="num">
                                          <p:cBhvr additive="base">
                                            <p:cTn id="40" dur="2000" fill="hold"/>
                                            <p:tgtEl>
                                              <p:spTgt spid="25"/>
                                            </p:tgtEl>
                                            <p:attrNameLst>
                                              <p:attrName>ppt_y</p:attrName>
                                            </p:attrNameLst>
                                          </p:cBhvr>
                                          <p:tavLst>
                                            <p:tav tm="0">
                                              <p:val>
                                                <p:strVal val="0-#ppt_h/2"/>
                                              </p:val>
                                            </p:tav>
                                            <p:tav tm="100000">
                                              <p:val>
                                                <p:strVal val="#ppt_y"/>
                                              </p:val>
                                            </p:tav>
                                          </p:tavLst>
                                        </p:anim>
                                      </p:childTnLst>
                                    </p:cTn>
                                  </p:par>
                                  <p:par>
                                    <p:cTn id="41" presetID="2" presetClass="entr" presetSubtype="3"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2250" fill="hold"/>
                                            <p:tgtEl>
                                              <p:spTgt spid="26"/>
                                            </p:tgtEl>
                                            <p:attrNameLst>
                                              <p:attrName>ppt_x</p:attrName>
                                            </p:attrNameLst>
                                          </p:cBhvr>
                                          <p:tavLst>
                                            <p:tav tm="0">
                                              <p:val>
                                                <p:strVal val="1+#ppt_w/2"/>
                                              </p:val>
                                            </p:tav>
                                            <p:tav tm="100000">
                                              <p:val>
                                                <p:strVal val="#ppt_x"/>
                                              </p:val>
                                            </p:tav>
                                          </p:tavLst>
                                        </p:anim>
                                        <p:anim calcmode="lin" valueType="num">
                                          <p:cBhvr additive="base">
                                            <p:cTn id="44" dur="2250" fill="hold"/>
                                            <p:tgtEl>
                                              <p:spTgt spid="26"/>
                                            </p:tgtEl>
                                            <p:attrNameLst>
                                              <p:attrName>ppt_y</p:attrName>
                                            </p:attrNameLst>
                                          </p:cBhvr>
                                          <p:tavLst>
                                            <p:tav tm="0">
                                              <p:val>
                                                <p:strVal val="0-#ppt_h/2"/>
                                              </p:val>
                                            </p:tav>
                                            <p:tav tm="100000">
                                              <p:val>
                                                <p:strVal val="#ppt_y"/>
                                              </p:val>
                                            </p:tav>
                                          </p:tavLst>
                                        </p:anim>
                                      </p:childTnLst>
                                    </p:cTn>
                                  </p:par>
                                  <p:par>
                                    <p:cTn id="45" presetID="2" presetClass="entr" presetSubtype="3" fill="hold" grpId="0" nodeType="withEffect">
                                      <p:stCondLst>
                                        <p:cond delay="40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2000" fill="hold"/>
                                            <p:tgtEl>
                                              <p:spTgt spid="27"/>
                                            </p:tgtEl>
                                            <p:attrNameLst>
                                              <p:attrName>ppt_x</p:attrName>
                                            </p:attrNameLst>
                                          </p:cBhvr>
                                          <p:tavLst>
                                            <p:tav tm="0">
                                              <p:val>
                                                <p:strVal val="1+#ppt_w/2"/>
                                              </p:val>
                                            </p:tav>
                                            <p:tav tm="100000">
                                              <p:val>
                                                <p:strVal val="#ppt_x"/>
                                              </p:val>
                                            </p:tav>
                                          </p:tavLst>
                                        </p:anim>
                                        <p:anim calcmode="lin" valueType="num">
                                          <p:cBhvr additive="base">
                                            <p:cTn id="48" dur="2000" fill="hold"/>
                                            <p:tgtEl>
                                              <p:spTgt spid="27"/>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11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2000" fill="hold"/>
                                            <p:tgtEl>
                                              <p:spTgt spid="28"/>
                                            </p:tgtEl>
                                            <p:attrNameLst>
                                              <p:attrName>ppt_x</p:attrName>
                                            </p:attrNameLst>
                                          </p:cBhvr>
                                          <p:tavLst>
                                            <p:tav tm="0">
                                              <p:val>
                                                <p:strVal val="1+#ppt_w/2"/>
                                              </p:val>
                                            </p:tav>
                                            <p:tav tm="100000">
                                              <p:val>
                                                <p:strVal val="#ppt_x"/>
                                              </p:val>
                                            </p:tav>
                                          </p:tavLst>
                                        </p:anim>
                                        <p:anim calcmode="lin" valueType="num">
                                          <p:cBhvr additive="base">
                                            <p:cTn id="52" dur="2000" fill="hold"/>
                                            <p:tgtEl>
                                              <p:spTgt spid="28"/>
                                            </p:tgtEl>
                                            <p:attrNameLst>
                                              <p:attrName>ppt_y</p:attrName>
                                            </p:attrNameLst>
                                          </p:cBhvr>
                                          <p:tavLst>
                                            <p:tav tm="0">
                                              <p:val>
                                                <p:strVal val="0-#ppt_h/2"/>
                                              </p:val>
                                            </p:tav>
                                            <p:tav tm="100000">
                                              <p:val>
                                                <p:strVal val="#ppt_y"/>
                                              </p:val>
                                            </p:tav>
                                          </p:tavLst>
                                        </p:anim>
                                      </p:childTnLst>
                                    </p:cTn>
                                  </p:par>
                                  <p:par>
                                    <p:cTn id="53" presetID="2" presetClass="entr" presetSubtype="3" fill="hold" grpId="0" nodeType="withEffect">
                                      <p:stCondLst>
                                        <p:cond delay="900"/>
                                      </p:stCondLst>
                                      <p:childTnLst>
                                        <p:set>
                                          <p:cBhvr>
                                            <p:cTn id="54" dur="1" fill="hold">
                                              <p:stCondLst>
                                                <p:cond delay="0"/>
                                              </p:stCondLst>
                                            </p:cTn>
                                            <p:tgtEl>
                                              <p:spTgt spid="29"/>
                                            </p:tgtEl>
                                            <p:attrNameLst>
                                              <p:attrName>style.visibility</p:attrName>
                                            </p:attrNameLst>
                                          </p:cBhvr>
                                          <p:to>
                                            <p:strVal val="visible"/>
                                          </p:to>
                                        </p:set>
                                        <p:anim calcmode="lin" valueType="num">
                                          <p:cBhvr additive="base">
                                            <p:cTn id="55" dur="2000" fill="hold"/>
                                            <p:tgtEl>
                                              <p:spTgt spid="29"/>
                                            </p:tgtEl>
                                            <p:attrNameLst>
                                              <p:attrName>ppt_x</p:attrName>
                                            </p:attrNameLst>
                                          </p:cBhvr>
                                          <p:tavLst>
                                            <p:tav tm="0">
                                              <p:val>
                                                <p:strVal val="1+#ppt_w/2"/>
                                              </p:val>
                                            </p:tav>
                                            <p:tav tm="100000">
                                              <p:val>
                                                <p:strVal val="#ppt_x"/>
                                              </p:val>
                                            </p:tav>
                                          </p:tavLst>
                                        </p:anim>
                                        <p:anim calcmode="lin" valueType="num">
                                          <p:cBhvr additive="base">
                                            <p:cTn id="56" dur="2000" fill="hold"/>
                                            <p:tgtEl>
                                              <p:spTgt spid="29"/>
                                            </p:tgtEl>
                                            <p:attrNameLst>
                                              <p:attrName>ppt_y</p:attrName>
                                            </p:attrNameLst>
                                          </p:cBhvr>
                                          <p:tavLst>
                                            <p:tav tm="0">
                                              <p:val>
                                                <p:strVal val="0-#ppt_h/2"/>
                                              </p:val>
                                            </p:tav>
                                            <p:tav tm="100000">
                                              <p:val>
                                                <p:strVal val="#ppt_y"/>
                                              </p:val>
                                            </p:tav>
                                          </p:tavLst>
                                        </p:anim>
                                      </p:childTnLst>
                                    </p:cTn>
                                  </p:par>
                                  <p:par>
                                    <p:cTn id="57" presetID="2" presetClass="entr" presetSubtype="3" fill="hold" grpId="0" nodeType="withEffect">
                                      <p:stCondLst>
                                        <p:cond delay="400"/>
                                      </p:stCondLst>
                                      <p:childTnLst>
                                        <p:set>
                                          <p:cBhvr>
                                            <p:cTn id="58" dur="1" fill="hold">
                                              <p:stCondLst>
                                                <p:cond delay="0"/>
                                              </p:stCondLst>
                                            </p:cTn>
                                            <p:tgtEl>
                                              <p:spTgt spid="30"/>
                                            </p:tgtEl>
                                            <p:attrNameLst>
                                              <p:attrName>style.visibility</p:attrName>
                                            </p:attrNameLst>
                                          </p:cBhvr>
                                          <p:to>
                                            <p:strVal val="visible"/>
                                          </p:to>
                                        </p:set>
                                        <p:anim calcmode="lin" valueType="num">
                                          <p:cBhvr additive="base">
                                            <p:cTn id="59" dur="2250" fill="hold"/>
                                            <p:tgtEl>
                                              <p:spTgt spid="30"/>
                                            </p:tgtEl>
                                            <p:attrNameLst>
                                              <p:attrName>ppt_x</p:attrName>
                                            </p:attrNameLst>
                                          </p:cBhvr>
                                          <p:tavLst>
                                            <p:tav tm="0">
                                              <p:val>
                                                <p:strVal val="1+#ppt_w/2"/>
                                              </p:val>
                                            </p:tav>
                                            <p:tav tm="100000">
                                              <p:val>
                                                <p:strVal val="#ppt_x"/>
                                              </p:val>
                                            </p:tav>
                                          </p:tavLst>
                                        </p:anim>
                                        <p:anim calcmode="lin" valueType="num">
                                          <p:cBhvr additive="base">
                                            <p:cTn id="60" dur="2250" fill="hold"/>
                                            <p:tgtEl>
                                              <p:spTgt spid="30"/>
                                            </p:tgtEl>
                                            <p:attrNameLst>
                                              <p:attrName>ppt_y</p:attrName>
                                            </p:attrNameLst>
                                          </p:cBhvr>
                                          <p:tavLst>
                                            <p:tav tm="0">
                                              <p:val>
                                                <p:strVal val="0-#ppt_h/2"/>
                                              </p:val>
                                            </p:tav>
                                            <p:tav tm="100000">
                                              <p:val>
                                                <p:strVal val="#ppt_y"/>
                                              </p:val>
                                            </p:tav>
                                          </p:tavLst>
                                        </p:anim>
                                      </p:childTnLst>
                                    </p:cTn>
                                  </p:par>
                                  <p:par>
                                    <p:cTn id="61" presetID="2" presetClass="entr" presetSubtype="3"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additive="base">
                                            <p:cTn id="63" dur="2000" fill="hold"/>
                                            <p:tgtEl>
                                              <p:spTgt spid="31"/>
                                            </p:tgtEl>
                                            <p:attrNameLst>
                                              <p:attrName>ppt_x</p:attrName>
                                            </p:attrNameLst>
                                          </p:cBhvr>
                                          <p:tavLst>
                                            <p:tav tm="0">
                                              <p:val>
                                                <p:strVal val="1+#ppt_w/2"/>
                                              </p:val>
                                            </p:tav>
                                            <p:tav tm="100000">
                                              <p:val>
                                                <p:strVal val="#ppt_x"/>
                                              </p:val>
                                            </p:tav>
                                          </p:tavLst>
                                        </p:anim>
                                        <p:anim calcmode="lin" valueType="num">
                                          <p:cBhvr additive="base">
                                            <p:cTn id="64" dur="2000" fill="hold"/>
                                            <p:tgtEl>
                                              <p:spTgt spid="31"/>
                                            </p:tgtEl>
                                            <p:attrNameLst>
                                              <p:attrName>ppt_y</p:attrName>
                                            </p:attrNameLst>
                                          </p:cBhvr>
                                          <p:tavLst>
                                            <p:tav tm="0">
                                              <p:val>
                                                <p:strVal val="0-#ppt_h/2"/>
                                              </p:val>
                                            </p:tav>
                                            <p:tav tm="100000">
                                              <p:val>
                                                <p:strVal val="#ppt_y"/>
                                              </p:val>
                                            </p:tav>
                                          </p:tavLst>
                                        </p:anim>
                                      </p:childTnLst>
                                    </p:cTn>
                                  </p:par>
                                  <p:par>
                                    <p:cTn id="65" presetID="2" presetClass="entr" presetSubtype="3" fill="hold" grpId="0" nodeType="withEffect">
                                      <p:stCondLst>
                                        <p:cond delay="300"/>
                                      </p:stCondLst>
                                      <p:childTnLst>
                                        <p:set>
                                          <p:cBhvr>
                                            <p:cTn id="66" dur="1" fill="hold">
                                              <p:stCondLst>
                                                <p:cond delay="0"/>
                                              </p:stCondLst>
                                            </p:cTn>
                                            <p:tgtEl>
                                              <p:spTgt spid="32"/>
                                            </p:tgtEl>
                                            <p:attrNameLst>
                                              <p:attrName>style.visibility</p:attrName>
                                            </p:attrNameLst>
                                          </p:cBhvr>
                                          <p:to>
                                            <p:strVal val="visible"/>
                                          </p:to>
                                        </p:set>
                                        <p:anim calcmode="lin" valueType="num">
                                          <p:cBhvr additive="base">
                                            <p:cTn id="67" dur="2500" fill="hold"/>
                                            <p:tgtEl>
                                              <p:spTgt spid="32"/>
                                            </p:tgtEl>
                                            <p:attrNameLst>
                                              <p:attrName>ppt_x</p:attrName>
                                            </p:attrNameLst>
                                          </p:cBhvr>
                                          <p:tavLst>
                                            <p:tav tm="0">
                                              <p:val>
                                                <p:strVal val="1+#ppt_w/2"/>
                                              </p:val>
                                            </p:tav>
                                            <p:tav tm="100000">
                                              <p:val>
                                                <p:strVal val="#ppt_x"/>
                                              </p:val>
                                            </p:tav>
                                          </p:tavLst>
                                        </p:anim>
                                        <p:anim calcmode="lin" valueType="num">
                                          <p:cBhvr additive="base">
                                            <p:cTn id="68" dur="2500" fill="hold"/>
                                            <p:tgtEl>
                                              <p:spTgt spid="32"/>
                                            </p:tgtEl>
                                            <p:attrNameLst>
                                              <p:attrName>ppt_y</p:attrName>
                                            </p:attrNameLst>
                                          </p:cBhvr>
                                          <p:tavLst>
                                            <p:tav tm="0">
                                              <p:val>
                                                <p:strVal val="0-#ppt_h/2"/>
                                              </p:val>
                                            </p:tav>
                                            <p:tav tm="100000">
                                              <p:val>
                                                <p:strVal val="#ppt_y"/>
                                              </p:val>
                                            </p:tav>
                                          </p:tavLst>
                                        </p:anim>
                                      </p:childTnLst>
                                    </p:cTn>
                                  </p:par>
                                  <p:par>
                                    <p:cTn id="69" presetID="2" presetClass="entr" presetSubtype="3"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anim calcmode="lin" valueType="num">
                                          <p:cBhvr additive="base">
                                            <p:cTn id="71" dur="2500" fill="hold"/>
                                            <p:tgtEl>
                                              <p:spTgt spid="33"/>
                                            </p:tgtEl>
                                            <p:attrNameLst>
                                              <p:attrName>ppt_x</p:attrName>
                                            </p:attrNameLst>
                                          </p:cBhvr>
                                          <p:tavLst>
                                            <p:tav tm="0">
                                              <p:val>
                                                <p:strVal val="1+#ppt_w/2"/>
                                              </p:val>
                                            </p:tav>
                                            <p:tav tm="100000">
                                              <p:val>
                                                <p:strVal val="#ppt_x"/>
                                              </p:val>
                                            </p:tav>
                                          </p:tavLst>
                                        </p:anim>
                                        <p:anim calcmode="lin" valueType="num">
                                          <p:cBhvr additive="base">
                                            <p:cTn id="72" dur="2500" fill="hold"/>
                                            <p:tgtEl>
                                              <p:spTgt spid="33"/>
                                            </p:tgtEl>
                                            <p:attrNameLst>
                                              <p:attrName>ppt_y</p:attrName>
                                            </p:attrNameLst>
                                          </p:cBhvr>
                                          <p:tavLst>
                                            <p:tav tm="0">
                                              <p:val>
                                                <p:strVal val="0-#ppt_h/2"/>
                                              </p:val>
                                            </p:tav>
                                            <p:tav tm="100000">
                                              <p:val>
                                                <p:strVal val="#ppt_y"/>
                                              </p:val>
                                            </p:tav>
                                          </p:tavLst>
                                        </p:anim>
                                      </p:childTnLst>
                                    </p:cTn>
                                  </p:par>
                                  <p:par>
                                    <p:cTn id="73" presetID="2" presetClass="entr" presetSubtype="3" fill="hold" grpId="0" nodeType="withEffect">
                                      <p:stCondLst>
                                        <p:cond delay="1000"/>
                                      </p:stCondLst>
                                      <p:childTnLst>
                                        <p:set>
                                          <p:cBhvr>
                                            <p:cTn id="74" dur="1" fill="hold">
                                              <p:stCondLst>
                                                <p:cond delay="0"/>
                                              </p:stCondLst>
                                            </p:cTn>
                                            <p:tgtEl>
                                              <p:spTgt spid="34"/>
                                            </p:tgtEl>
                                            <p:attrNameLst>
                                              <p:attrName>style.visibility</p:attrName>
                                            </p:attrNameLst>
                                          </p:cBhvr>
                                          <p:to>
                                            <p:strVal val="visible"/>
                                          </p:to>
                                        </p:set>
                                        <p:anim calcmode="lin" valueType="num">
                                          <p:cBhvr additive="base">
                                            <p:cTn id="75" dur="2000" fill="hold"/>
                                            <p:tgtEl>
                                              <p:spTgt spid="34"/>
                                            </p:tgtEl>
                                            <p:attrNameLst>
                                              <p:attrName>ppt_x</p:attrName>
                                            </p:attrNameLst>
                                          </p:cBhvr>
                                          <p:tavLst>
                                            <p:tav tm="0">
                                              <p:val>
                                                <p:strVal val="1+#ppt_w/2"/>
                                              </p:val>
                                            </p:tav>
                                            <p:tav tm="100000">
                                              <p:val>
                                                <p:strVal val="#ppt_x"/>
                                              </p:val>
                                            </p:tav>
                                          </p:tavLst>
                                        </p:anim>
                                        <p:anim calcmode="lin" valueType="num">
                                          <p:cBhvr additive="base">
                                            <p:cTn id="76" dur="2000" fill="hold"/>
                                            <p:tgtEl>
                                              <p:spTgt spid="34"/>
                                            </p:tgtEl>
                                            <p:attrNameLst>
                                              <p:attrName>ppt_y</p:attrName>
                                            </p:attrNameLst>
                                          </p:cBhvr>
                                          <p:tavLst>
                                            <p:tav tm="0">
                                              <p:val>
                                                <p:strVal val="0-#ppt_h/2"/>
                                              </p:val>
                                            </p:tav>
                                            <p:tav tm="100000">
                                              <p:val>
                                                <p:strVal val="#ppt_y"/>
                                              </p:val>
                                            </p:tav>
                                          </p:tavLst>
                                        </p:anim>
                                      </p:childTnLst>
                                    </p:cTn>
                                  </p:par>
                                  <p:par>
                                    <p:cTn id="77" presetID="2" presetClass="entr" presetSubtype="3" fill="hold" grpId="0" nodeType="withEffect">
                                      <p:stCondLst>
                                        <p:cond delay="500"/>
                                      </p:stCondLst>
                                      <p:childTnLst>
                                        <p:set>
                                          <p:cBhvr>
                                            <p:cTn id="78" dur="1" fill="hold">
                                              <p:stCondLst>
                                                <p:cond delay="0"/>
                                              </p:stCondLst>
                                            </p:cTn>
                                            <p:tgtEl>
                                              <p:spTgt spid="35"/>
                                            </p:tgtEl>
                                            <p:attrNameLst>
                                              <p:attrName>style.visibility</p:attrName>
                                            </p:attrNameLst>
                                          </p:cBhvr>
                                          <p:to>
                                            <p:strVal val="visible"/>
                                          </p:to>
                                        </p:set>
                                        <p:anim calcmode="lin" valueType="num">
                                          <p:cBhvr additive="base">
                                            <p:cTn id="79" dur="2000" fill="hold"/>
                                            <p:tgtEl>
                                              <p:spTgt spid="35"/>
                                            </p:tgtEl>
                                            <p:attrNameLst>
                                              <p:attrName>ppt_x</p:attrName>
                                            </p:attrNameLst>
                                          </p:cBhvr>
                                          <p:tavLst>
                                            <p:tav tm="0">
                                              <p:val>
                                                <p:strVal val="1+#ppt_w/2"/>
                                              </p:val>
                                            </p:tav>
                                            <p:tav tm="100000">
                                              <p:val>
                                                <p:strVal val="#ppt_x"/>
                                              </p:val>
                                            </p:tav>
                                          </p:tavLst>
                                        </p:anim>
                                        <p:anim calcmode="lin" valueType="num">
                                          <p:cBhvr additive="base">
                                            <p:cTn id="80" dur="2000" fill="hold"/>
                                            <p:tgtEl>
                                              <p:spTgt spid="35"/>
                                            </p:tgtEl>
                                            <p:attrNameLst>
                                              <p:attrName>ppt_y</p:attrName>
                                            </p:attrNameLst>
                                          </p:cBhvr>
                                          <p:tavLst>
                                            <p:tav tm="0">
                                              <p:val>
                                                <p:strVal val="0-#ppt_h/2"/>
                                              </p:val>
                                            </p:tav>
                                            <p:tav tm="100000">
                                              <p:val>
                                                <p:strVal val="#ppt_y"/>
                                              </p:val>
                                            </p:tav>
                                          </p:tavLst>
                                        </p:anim>
                                      </p:childTnLst>
                                    </p:cTn>
                                  </p:par>
                                  <p:par>
                                    <p:cTn id="81" presetID="2" presetClass="entr" presetSubtype="3" fill="hold" grpId="0" nodeType="withEffect">
                                      <p:stCondLst>
                                        <p:cond delay="1700"/>
                                      </p:stCondLst>
                                      <p:childTnLst>
                                        <p:set>
                                          <p:cBhvr>
                                            <p:cTn id="82" dur="1" fill="hold">
                                              <p:stCondLst>
                                                <p:cond delay="0"/>
                                              </p:stCondLst>
                                            </p:cTn>
                                            <p:tgtEl>
                                              <p:spTgt spid="36"/>
                                            </p:tgtEl>
                                            <p:attrNameLst>
                                              <p:attrName>style.visibility</p:attrName>
                                            </p:attrNameLst>
                                          </p:cBhvr>
                                          <p:to>
                                            <p:strVal val="visible"/>
                                          </p:to>
                                        </p:set>
                                        <p:anim calcmode="lin" valueType="num">
                                          <p:cBhvr additive="base">
                                            <p:cTn id="83" dur="2500" fill="hold"/>
                                            <p:tgtEl>
                                              <p:spTgt spid="36"/>
                                            </p:tgtEl>
                                            <p:attrNameLst>
                                              <p:attrName>ppt_x</p:attrName>
                                            </p:attrNameLst>
                                          </p:cBhvr>
                                          <p:tavLst>
                                            <p:tav tm="0">
                                              <p:val>
                                                <p:strVal val="1+#ppt_w/2"/>
                                              </p:val>
                                            </p:tav>
                                            <p:tav tm="100000">
                                              <p:val>
                                                <p:strVal val="#ppt_x"/>
                                              </p:val>
                                            </p:tav>
                                          </p:tavLst>
                                        </p:anim>
                                        <p:anim calcmode="lin" valueType="num">
                                          <p:cBhvr additive="base">
                                            <p:cTn id="84" dur="2500" fill="hold"/>
                                            <p:tgtEl>
                                              <p:spTgt spid="36"/>
                                            </p:tgtEl>
                                            <p:attrNameLst>
                                              <p:attrName>ppt_y</p:attrName>
                                            </p:attrNameLst>
                                          </p:cBhvr>
                                          <p:tavLst>
                                            <p:tav tm="0">
                                              <p:val>
                                                <p:strVal val="0-#ppt_h/2"/>
                                              </p:val>
                                            </p:tav>
                                            <p:tav tm="100000">
                                              <p:val>
                                                <p:strVal val="#ppt_y"/>
                                              </p:val>
                                            </p:tav>
                                          </p:tavLst>
                                        </p:anim>
                                      </p:childTnLst>
                                    </p:cTn>
                                  </p:par>
                                  <p:par>
                                    <p:cTn id="85" presetID="2" presetClass="entr" presetSubtype="3" fill="hold" grpId="0" nodeType="withEffect">
                                      <p:stCondLst>
                                        <p:cond delay="1000"/>
                                      </p:stCondLst>
                                      <p:childTnLst>
                                        <p:set>
                                          <p:cBhvr>
                                            <p:cTn id="86" dur="1" fill="hold">
                                              <p:stCondLst>
                                                <p:cond delay="0"/>
                                              </p:stCondLst>
                                            </p:cTn>
                                            <p:tgtEl>
                                              <p:spTgt spid="37"/>
                                            </p:tgtEl>
                                            <p:attrNameLst>
                                              <p:attrName>style.visibility</p:attrName>
                                            </p:attrNameLst>
                                          </p:cBhvr>
                                          <p:to>
                                            <p:strVal val="visible"/>
                                          </p:to>
                                        </p:set>
                                        <p:anim calcmode="lin" valueType="num">
                                          <p:cBhvr additive="base">
                                            <p:cTn id="87" dur="2250" fill="hold"/>
                                            <p:tgtEl>
                                              <p:spTgt spid="37"/>
                                            </p:tgtEl>
                                            <p:attrNameLst>
                                              <p:attrName>ppt_x</p:attrName>
                                            </p:attrNameLst>
                                          </p:cBhvr>
                                          <p:tavLst>
                                            <p:tav tm="0">
                                              <p:val>
                                                <p:strVal val="1+#ppt_w/2"/>
                                              </p:val>
                                            </p:tav>
                                            <p:tav tm="100000">
                                              <p:val>
                                                <p:strVal val="#ppt_x"/>
                                              </p:val>
                                            </p:tav>
                                          </p:tavLst>
                                        </p:anim>
                                        <p:anim calcmode="lin" valueType="num">
                                          <p:cBhvr additive="base">
                                            <p:cTn id="88" dur="2250" fill="hold"/>
                                            <p:tgtEl>
                                              <p:spTgt spid="37"/>
                                            </p:tgtEl>
                                            <p:attrNameLst>
                                              <p:attrName>ppt_y</p:attrName>
                                            </p:attrNameLst>
                                          </p:cBhvr>
                                          <p:tavLst>
                                            <p:tav tm="0">
                                              <p:val>
                                                <p:strVal val="0-#ppt_h/2"/>
                                              </p:val>
                                            </p:tav>
                                            <p:tav tm="100000">
                                              <p:val>
                                                <p:strVal val="#ppt_y"/>
                                              </p:val>
                                            </p:tav>
                                          </p:tavLst>
                                        </p:anim>
                                      </p:childTnLst>
                                    </p:cTn>
                                  </p:par>
                                  <p:par>
                                    <p:cTn id="89" presetID="2" presetClass="entr" presetSubtype="3" fill="hold" grpId="0" nodeType="withEffect">
                                      <p:stCondLst>
                                        <p:cond delay="500"/>
                                      </p:stCondLst>
                                      <p:childTnLst>
                                        <p:set>
                                          <p:cBhvr>
                                            <p:cTn id="90" dur="1" fill="hold">
                                              <p:stCondLst>
                                                <p:cond delay="0"/>
                                              </p:stCondLst>
                                            </p:cTn>
                                            <p:tgtEl>
                                              <p:spTgt spid="38"/>
                                            </p:tgtEl>
                                            <p:attrNameLst>
                                              <p:attrName>style.visibility</p:attrName>
                                            </p:attrNameLst>
                                          </p:cBhvr>
                                          <p:to>
                                            <p:strVal val="visible"/>
                                          </p:to>
                                        </p:set>
                                        <p:anim calcmode="lin" valueType="num">
                                          <p:cBhvr additive="base">
                                            <p:cTn id="91" dur="2000" fill="hold"/>
                                            <p:tgtEl>
                                              <p:spTgt spid="38"/>
                                            </p:tgtEl>
                                            <p:attrNameLst>
                                              <p:attrName>ppt_x</p:attrName>
                                            </p:attrNameLst>
                                          </p:cBhvr>
                                          <p:tavLst>
                                            <p:tav tm="0">
                                              <p:val>
                                                <p:strVal val="1+#ppt_w/2"/>
                                              </p:val>
                                            </p:tav>
                                            <p:tav tm="100000">
                                              <p:val>
                                                <p:strVal val="#ppt_x"/>
                                              </p:val>
                                            </p:tav>
                                          </p:tavLst>
                                        </p:anim>
                                        <p:anim calcmode="lin" valueType="num">
                                          <p:cBhvr additive="base">
                                            <p:cTn id="92" dur="2000" fill="hold"/>
                                            <p:tgtEl>
                                              <p:spTgt spid="38"/>
                                            </p:tgtEl>
                                            <p:attrNameLst>
                                              <p:attrName>ppt_y</p:attrName>
                                            </p:attrNameLst>
                                          </p:cBhvr>
                                          <p:tavLst>
                                            <p:tav tm="0">
                                              <p:val>
                                                <p:strVal val="0-#ppt_h/2"/>
                                              </p:val>
                                            </p:tav>
                                            <p:tav tm="100000">
                                              <p:val>
                                                <p:strVal val="#ppt_y"/>
                                              </p:val>
                                            </p:tav>
                                          </p:tavLst>
                                        </p:anim>
                                      </p:childTnLst>
                                    </p:cTn>
                                  </p:par>
                                  <p:par>
                                    <p:cTn id="93" presetID="2" presetClass="entr" presetSubtype="3" fill="hold" grpId="0" nodeType="withEffect">
                                      <p:stCondLst>
                                        <p:cond delay="0"/>
                                      </p:stCondLst>
                                      <p:childTnLst>
                                        <p:set>
                                          <p:cBhvr>
                                            <p:cTn id="94" dur="1" fill="hold">
                                              <p:stCondLst>
                                                <p:cond delay="0"/>
                                              </p:stCondLst>
                                            </p:cTn>
                                            <p:tgtEl>
                                              <p:spTgt spid="39"/>
                                            </p:tgtEl>
                                            <p:attrNameLst>
                                              <p:attrName>style.visibility</p:attrName>
                                            </p:attrNameLst>
                                          </p:cBhvr>
                                          <p:to>
                                            <p:strVal val="visible"/>
                                          </p:to>
                                        </p:set>
                                        <p:anim calcmode="lin" valueType="num">
                                          <p:cBhvr additive="base">
                                            <p:cTn id="95" dur="2500" fill="hold"/>
                                            <p:tgtEl>
                                              <p:spTgt spid="39"/>
                                            </p:tgtEl>
                                            <p:attrNameLst>
                                              <p:attrName>ppt_x</p:attrName>
                                            </p:attrNameLst>
                                          </p:cBhvr>
                                          <p:tavLst>
                                            <p:tav tm="0">
                                              <p:val>
                                                <p:strVal val="1+#ppt_w/2"/>
                                              </p:val>
                                            </p:tav>
                                            <p:tav tm="100000">
                                              <p:val>
                                                <p:strVal val="#ppt_x"/>
                                              </p:val>
                                            </p:tav>
                                          </p:tavLst>
                                        </p:anim>
                                        <p:anim calcmode="lin" valueType="num">
                                          <p:cBhvr additive="base">
                                            <p:cTn id="96" dur="2500" fill="hold"/>
                                            <p:tgtEl>
                                              <p:spTgt spid="39"/>
                                            </p:tgtEl>
                                            <p:attrNameLst>
                                              <p:attrName>ppt_y</p:attrName>
                                            </p:attrNameLst>
                                          </p:cBhvr>
                                          <p:tavLst>
                                            <p:tav tm="0">
                                              <p:val>
                                                <p:strVal val="0-#ppt_h/2"/>
                                              </p:val>
                                            </p:tav>
                                            <p:tav tm="100000">
                                              <p:val>
                                                <p:strVal val="#ppt_y"/>
                                              </p:val>
                                            </p:tav>
                                          </p:tavLst>
                                        </p:anim>
                                      </p:childTnLst>
                                    </p:cTn>
                                  </p:par>
                                  <p:par>
                                    <p:cTn id="97" presetID="2" presetClass="entr" presetSubtype="3" fill="hold" grpId="0" nodeType="withEffect">
                                      <p:stCondLst>
                                        <p:cond delay="200"/>
                                      </p:stCondLst>
                                      <p:childTnLst>
                                        <p:set>
                                          <p:cBhvr>
                                            <p:cTn id="98" dur="1" fill="hold">
                                              <p:stCondLst>
                                                <p:cond delay="0"/>
                                              </p:stCondLst>
                                            </p:cTn>
                                            <p:tgtEl>
                                              <p:spTgt spid="40"/>
                                            </p:tgtEl>
                                            <p:attrNameLst>
                                              <p:attrName>style.visibility</p:attrName>
                                            </p:attrNameLst>
                                          </p:cBhvr>
                                          <p:to>
                                            <p:strVal val="visible"/>
                                          </p:to>
                                        </p:set>
                                        <p:anim calcmode="lin" valueType="num">
                                          <p:cBhvr additive="base">
                                            <p:cTn id="99" dur="2000" fill="hold"/>
                                            <p:tgtEl>
                                              <p:spTgt spid="40"/>
                                            </p:tgtEl>
                                            <p:attrNameLst>
                                              <p:attrName>ppt_x</p:attrName>
                                            </p:attrNameLst>
                                          </p:cBhvr>
                                          <p:tavLst>
                                            <p:tav tm="0">
                                              <p:val>
                                                <p:strVal val="1+#ppt_w/2"/>
                                              </p:val>
                                            </p:tav>
                                            <p:tav tm="100000">
                                              <p:val>
                                                <p:strVal val="#ppt_x"/>
                                              </p:val>
                                            </p:tav>
                                          </p:tavLst>
                                        </p:anim>
                                        <p:anim calcmode="lin" valueType="num">
                                          <p:cBhvr additive="base">
                                            <p:cTn id="100" dur="2000" fill="hold"/>
                                            <p:tgtEl>
                                              <p:spTgt spid="40"/>
                                            </p:tgtEl>
                                            <p:attrNameLst>
                                              <p:attrName>ppt_y</p:attrName>
                                            </p:attrNameLst>
                                          </p:cBhvr>
                                          <p:tavLst>
                                            <p:tav tm="0">
                                              <p:val>
                                                <p:strVal val="0-#ppt_h/2"/>
                                              </p:val>
                                            </p:tav>
                                            <p:tav tm="100000">
                                              <p:val>
                                                <p:strVal val="#ppt_y"/>
                                              </p:val>
                                            </p:tav>
                                          </p:tavLst>
                                        </p:anim>
                                      </p:childTnLst>
                                    </p:cTn>
                                  </p:par>
                                  <p:par>
                                    <p:cTn id="101" presetID="2" presetClass="entr" presetSubtype="3" fill="hold" grpId="0" nodeType="withEffect">
                                      <p:stCondLst>
                                        <p:cond delay="800"/>
                                      </p:stCondLst>
                                      <p:childTnLst>
                                        <p:set>
                                          <p:cBhvr>
                                            <p:cTn id="102" dur="1" fill="hold">
                                              <p:stCondLst>
                                                <p:cond delay="0"/>
                                              </p:stCondLst>
                                            </p:cTn>
                                            <p:tgtEl>
                                              <p:spTgt spid="41"/>
                                            </p:tgtEl>
                                            <p:attrNameLst>
                                              <p:attrName>style.visibility</p:attrName>
                                            </p:attrNameLst>
                                          </p:cBhvr>
                                          <p:to>
                                            <p:strVal val="visible"/>
                                          </p:to>
                                        </p:set>
                                        <p:anim calcmode="lin" valueType="num">
                                          <p:cBhvr additive="base">
                                            <p:cTn id="103" dur="2000" fill="hold"/>
                                            <p:tgtEl>
                                              <p:spTgt spid="41"/>
                                            </p:tgtEl>
                                            <p:attrNameLst>
                                              <p:attrName>ppt_x</p:attrName>
                                            </p:attrNameLst>
                                          </p:cBhvr>
                                          <p:tavLst>
                                            <p:tav tm="0">
                                              <p:val>
                                                <p:strVal val="1+#ppt_w/2"/>
                                              </p:val>
                                            </p:tav>
                                            <p:tav tm="100000">
                                              <p:val>
                                                <p:strVal val="#ppt_x"/>
                                              </p:val>
                                            </p:tav>
                                          </p:tavLst>
                                        </p:anim>
                                        <p:anim calcmode="lin" valueType="num">
                                          <p:cBhvr additive="base">
                                            <p:cTn id="104" dur="2000" fill="hold"/>
                                            <p:tgtEl>
                                              <p:spTgt spid="41"/>
                                            </p:tgtEl>
                                            <p:attrNameLst>
                                              <p:attrName>ppt_y</p:attrName>
                                            </p:attrNameLst>
                                          </p:cBhvr>
                                          <p:tavLst>
                                            <p:tav tm="0">
                                              <p:val>
                                                <p:strVal val="0-#ppt_h/2"/>
                                              </p:val>
                                            </p:tav>
                                            <p:tav tm="100000">
                                              <p:val>
                                                <p:strVal val="#ppt_y"/>
                                              </p:val>
                                            </p:tav>
                                          </p:tavLst>
                                        </p:anim>
                                      </p:childTnLst>
                                    </p:cTn>
                                  </p:par>
                                  <p:par>
                                    <p:cTn id="105" presetID="2" presetClass="entr" presetSubtype="3" fill="hold" grpId="0" nodeType="withEffect">
                                      <p:stCondLst>
                                        <p:cond delay="800"/>
                                      </p:stCondLst>
                                      <p:childTnLst>
                                        <p:set>
                                          <p:cBhvr>
                                            <p:cTn id="106" dur="1" fill="hold">
                                              <p:stCondLst>
                                                <p:cond delay="0"/>
                                              </p:stCondLst>
                                            </p:cTn>
                                            <p:tgtEl>
                                              <p:spTgt spid="42"/>
                                            </p:tgtEl>
                                            <p:attrNameLst>
                                              <p:attrName>style.visibility</p:attrName>
                                            </p:attrNameLst>
                                          </p:cBhvr>
                                          <p:to>
                                            <p:strVal val="visible"/>
                                          </p:to>
                                        </p:set>
                                        <p:anim calcmode="lin" valueType="num">
                                          <p:cBhvr additive="base">
                                            <p:cTn id="107" dur="2500" fill="hold"/>
                                            <p:tgtEl>
                                              <p:spTgt spid="42"/>
                                            </p:tgtEl>
                                            <p:attrNameLst>
                                              <p:attrName>ppt_x</p:attrName>
                                            </p:attrNameLst>
                                          </p:cBhvr>
                                          <p:tavLst>
                                            <p:tav tm="0">
                                              <p:val>
                                                <p:strVal val="1+#ppt_w/2"/>
                                              </p:val>
                                            </p:tav>
                                            <p:tav tm="100000">
                                              <p:val>
                                                <p:strVal val="#ppt_x"/>
                                              </p:val>
                                            </p:tav>
                                          </p:tavLst>
                                        </p:anim>
                                        <p:anim calcmode="lin" valueType="num">
                                          <p:cBhvr additive="base">
                                            <p:cTn id="108" dur="2500" fill="hold"/>
                                            <p:tgtEl>
                                              <p:spTgt spid="42"/>
                                            </p:tgtEl>
                                            <p:attrNameLst>
                                              <p:attrName>ppt_y</p:attrName>
                                            </p:attrNameLst>
                                          </p:cBhvr>
                                          <p:tavLst>
                                            <p:tav tm="0">
                                              <p:val>
                                                <p:strVal val="0-#ppt_h/2"/>
                                              </p:val>
                                            </p:tav>
                                            <p:tav tm="100000">
                                              <p:val>
                                                <p:strVal val="#ppt_y"/>
                                              </p:val>
                                            </p:tav>
                                          </p:tavLst>
                                        </p:anim>
                                      </p:childTnLst>
                                    </p:cTn>
                                  </p:par>
                                  <p:par>
                                    <p:cTn id="109" presetID="2" presetClass="entr" presetSubtype="3" fill="hold" grpId="0" nodeType="withEffect">
                                      <p:stCondLst>
                                        <p:cond delay="500"/>
                                      </p:stCondLst>
                                      <p:childTnLst>
                                        <p:set>
                                          <p:cBhvr>
                                            <p:cTn id="110" dur="1" fill="hold">
                                              <p:stCondLst>
                                                <p:cond delay="0"/>
                                              </p:stCondLst>
                                            </p:cTn>
                                            <p:tgtEl>
                                              <p:spTgt spid="43"/>
                                            </p:tgtEl>
                                            <p:attrNameLst>
                                              <p:attrName>style.visibility</p:attrName>
                                            </p:attrNameLst>
                                          </p:cBhvr>
                                          <p:to>
                                            <p:strVal val="visible"/>
                                          </p:to>
                                        </p:set>
                                        <p:anim calcmode="lin" valueType="num">
                                          <p:cBhvr additive="base">
                                            <p:cTn id="111" dur="2500" fill="hold"/>
                                            <p:tgtEl>
                                              <p:spTgt spid="43"/>
                                            </p:tgtEl>
                                            <p:attrNameLst>
                                              <p:attrName>ppt_x</p:attrName>
                                            </p:attrNameLst>
                                          </p:cBhvr>
                                          <p:tavLst>
                                            <p:tav tm="0">
                                              <p:val>
                                                <p:strVal val="1+#ppt_w/2"/>
                                              </p:val>
                                            </p:tav>
                                            <p:tav tm="100000">
                                              <p:val>
                                                <p:strVal val="#ppt_x"/>
                                              </p:val>
                                            </p:tav>
                                          </p:tavLst>
                                        </p:anim>
                                        <p:anim calcmode="lin" valueType="num">
                                          <p:cBhvr additive="base">
                                            <p:cTn id="112" dur="2500" fill="hold"/>
                                            <p:tgtEl>
                                              <p:spTgt spid="43"/>
                                            </p:tgtEl>
                                            <p:attrNameLst>
                                              <p:attrName>ppt_y</p:attrName>
                                            </p:attrNameLst>
                                          </p:cBhvr>
                                          <p:tavLst>
                                            <p:tav tm="0">
                                              <p:val>
                                                <p:strVal val="0-#ppt_h/2"/>
                                              </p:val>
                                            </p:tav>
                                            <p:tav tm="100000">
                                              <p:val>
                                                <p:strVal val="#ppt_y"/>
                                              </p:val>
                                            </p:tav>
                                          </p:tavLst>
                                        </p:anim>
                                      </p:childTnLst>
                                    </p:cTn>
                                  </p:par>
                                  <p:par>
                                    <p:cTn id="113" presetID="2" presetClass="entr" presetSubtype="3" fill="hold" grpId="0" nodeType="withEffect">
                                      <p:stCondLst>
                                        <p:cond delay="1300"/>
                                      </p:stCondLst>
                                      <p:childTnLst>
                                        <p:set>
                                          <p:cBhvr>
                                            <p:cTn id="114" dur="1" fill="hold">
                                              <p:stCondLst>
                                                <p:cond delay="0"/>
                                              </p:stCondLst>
                                            </p:cTn>
                                            <p:tgtEl>
                                              <p:spTgt spid="44"/>
                                            </p:tgtEl>
                                            <p:attrNameLst>
                                              <p:attrName>style.visibility</p:attrName>
                                            </p:attrNameLst>
                                          </p:cBhvr>
                                          <p:to>
                                            <p:strVal val="visible"/>
                                          </p:to>
                                        </p:set>
                                        <p:anim calcmode="lin" valueType="num">
                                          <p:cBhvr additive="base">
                                            <p:cTn id="115" dur="2000" fill="hold"/>
                                            <p:tgtEl>
                                              <p:spTgt spid="44"/>
                                            </p:tgtEl>
                                            <p:attrNameLst>
                                              <p:attrName>ppt_x</p:attrName>
                                            </p:attrNameLst>
                                          </p:cBhvr>
                                          <p:tavLst>
                                            <p:tav tm="0">
                                              <p:val>
                                                <p:strVal val="1+#ppt_w/2"/>
                                              </p:val>
                                            </p:tav>
                                            <p:tav tm="100000">
                                              <p:val>
                                                <p:strVal val="#ppt_x"/>
                                              </p:val>
                                            </p:tav>
                                          </p:tavLst>
                                        </p:anim>
                                        <p:anim calcmode="lin" valueType="num">
                                          <p:cBhvr additive="base">
                                            <p:cTn id="116" dur="2000" fill="hold"/>
                                            <p:tgtEl>
                                              <p:spTgt spid="44"/>
                                            </p:tgtEl>
                                            <p:attrNameLst>
                                              <p:attrName>ppt_y</p:attrName>
                                            </p:attrNameLst>
                                          </p:cBhvr>
                                          <p:tavLst>
                                            <p:tav tm="0">
                                              <p:val>
                                                <p:strVal val="0-#ppt_h/2"/>
                                              </p:val>
                                            </p:tav>
                                            <p:tav tm="100000">
                                              <p:val>
                                                <p:strVal val="#ppt_y"/>
                                              </p:val>
                                            </p:tav>
                                          </p:tavLst>
                                        </p:anim>
                                      </p:childTnLst>
                                    </p:cTn>
                                  </p:par>
                                  <p:par>
                                    <p:cTn id="117" presetID="2" presetClass="entr" presetSubtype="3" fill="hold" grpId="0" nodeType="withEffect">
                                      <p:stCondLst>
                                        <p:cond delay="200"/>
                                      </p:stCondLst>
                                      <p:childTnLst>
                                        <p:set>
                                          <p:cBhvr>
                                            <p:cTn id="118" dur="1" fill="hold">
                                              <p:stCondLst>
                                                <p:cond delay="0"/>
                                              </p:stCondLst>
                                            </p:cTn>
                                            <p:tgtEl>
                                              <p:spTgt spid="45"/>
                                            </p:tgtEl>
                                            <p:attrNameLst>
                                              <p:attrName>style.visibility</p:attrName>
                                            </p:attrNameLst>
                                          </p:cBhvr>
                                          <p:to>
                                            <p:strVal val="visible"/>
                                          </p:to>
                                        </p:set>
                                        <p:anim calcmode="lin" valueType="num">
                                          <p:cBhvr additive="base">
                                            <p:cTn id="119" dur="2500" fill="hold"/>
                                            <p:tgtEl>
                                              <p:spTgt spid="45"/>
                                            </p:tgtEl>
                                            <p:attrNameLst>
                                              <p:attrName>ppt_x</p:attrName>
                                            </p:attrNameLst>
                                          </p:cBhvr>
                                          <p:tavLst>
                                            <p:tav tm="0">
                                              <p:val>
                                                <p:strVal val="1+#ppt_w/2"/>
                                              </p:val>
                                            </p:tav>
                                            <p:tav tm="100000">
                                              <p:val>
                                                <p:strVal val="#ppt_x"/>
                                              </p:val>
                                            </p:tav>
                                          </p:tavLst>
                                        </p:anim>
                                        <p:anim calcmode="lin" valueType="num">
                                          <p:cBhvr additive="base">
                                            <p:cTn id="120" dur="2500" fill="hold"/>
                                            <p:tgtEl>
                                              <p:spTgt spid="45"/>
                                            </p:tgtEl>
                                            <p:attrNameLst>
                                              <p:attrName>ppt_y</p:attrName>
                                            </p:attrNameLst>
                                          </p:cBhvr>
                                          <p:tavLst>
                                            <p:tav tm="0">
                                              <p:val>
                                                <p:strVal val="0-#ppt_h/2"/>
                                              </p:val>
                                            </p:tav>
                                            <p:tav tm="100000">
                                              <p:val>
                                                <p:strVal val="#ppt_y"/>
                                              </p:val>
                                            </p:tav>
                                          </p:tavLst>
                                        </p:anim>
                                      </p:childTnLst>
                                    </p:cTn>
                                  </p:par>
                                  <p:par>
                                    <p:cTn id="121" presetID="2" presetClass="entr" presetSubtype="3" fill="hold" grpId="0" nodeType="withEffect">
                                      <p:stCondLst>
                                        <p:cond delay="0"/>
                                      </p:stCondLst>
                                      <p:childTnLst>
                                        <p:set>
                                          <p:cBhvr>
                                            <p:cTn id="122" dur="1" fill="hold">
                                              <p:stCondLst>
                                                <p:cond delay="0"/>
                                              </p:stCondLst>
                                            </p:cTn>
                                            <p:tgtEl>
                                              <p:spTgt spid="46"/>
                                            </p:tgtEl>
                                            <p:attrNameLst>
                                              <p:attrName>style.visibility</p:attrName>
                                            </p:attrNameLst>
                                          </p:cBhvr>
                                          <p:to>
                                            <p:strVal val="visible"/>
                                          </p:to>
                                        </p:set>
                                        <p:anim calcmode="lin" valueType="num">
                                          <p:cBhvr additive="base">
                                            <p:cTn id="123" dur="2000" fill="hold"/>
                                            <p:tgtEl>
                                              <p:spTgt spid="46"/>
                                            </p:tgtEl>
                                            <p:attrNameLst>
                                              <p:attrName>ppt_x</p:attrName>
                                            </p:attrNameLst>
                                          </p:cBhvr>
                                          <p:tavLst>
                                            <p:tav tm="0">
                                              <p:val>
                                                <p:strVal val="1+#ppt_w/2"/>
                                              </p:val>
                                            </p:tav>
                                            <p:tav tm="100000">
                                              <p:val>
                                                <p:strVal val="#ppt_x"/>
                                              </p:val>
                                            </p:tav>
                                          </p:tavLst>
                                        </p:anim>
                                        <p:anim calcmode="lin" valueType="num">
                                          <p:cBhvr additive="base">
                                            <p:cTn id="124" dur="2000" fill="hold"/>
                                            <p:tgtEl>
                                              <p:spTgt spid="46"/>
                                            </p:tgtEl>
                                            <p:attrNameLst>
                                              <p:attrName>ppt_y</p:attrName>
                                            </p:attrNameLst>
                                          </p:cBhvr>
                                          <p:tavLst>
                                            <p:tav tm="0">
                                              <p:val>
                                                <p:strVal val="0-#ppt_h/2"/>
                                              </p:val>
                                            </p:tav>
                                            <p:tav tm="100000">
                                              <p:val>
                                                <p:strVal val="#ppt_y"/>
                                              </p:val>
                                            </p:tav>
                                          </p:tavLst>
                                        </p:anim>
                                      </p:childTnLst>
                                    </p:cTn>
                                  </p:par>
                                  <p:par>
                                    <p:cTn id="125" presetID="2" presetClass="entr" presetSubtype="3" fill="hold" grpId="0" nodeType="withEffect">
                                      <p:stCondLst>
                                        <p:cond delay="1900"/>
                                      </p:stCondLst>
                                      <p:childTnLst>
                                        <p:set>
                                          <p:cBhvr>
                                            <p:cTn id="126" dur="1" fill="hold">
                                              <p:stCondLst>
                                                <p:cond delay="0"/>
                                              </p:stCondLst>
                                            </p:cTn>
                                            <p:tgtEl>
                                              <p:spTgt spid="47"/>
                                            </p:tgtEl>
                                            <p:attrNameLst>
                                              <p:attrName>style.visibility</p:attrName>
                                            </p:attrNameLst>
                                          </p:cBhvr>
                                          <p:to>
                                            <p:strVal val="visible"/>
                                          </p:to>
                                        </p:set>
                                        <p:anim calcmode="lin" valueType="num">
                                          <p:cBhvr additive="base">
                                            <p:cTn id="127" dur="2250" fill="hold"/>
                                            <p:tgtEl>
                                              <p:spTgt spid="47"/>
                                            </p:tgtEl>
                                            <p:attrNameLst>
                                              <p:attrName>ppt_x</p:attrName>
                                            </p:attrNameLst>
                                          </p:cBhvr>
                                          <p:tavLst>
                                            <p:tav tm="0">
                                              <p:val>
                                                <p:strVal val="1+#ppt_w/2"/>
                                              </p:val>
                                            </p:tav>
                                            <p:tav tm="100000">
                                              <p:val>
                                                <p:strVal val="#ppt_x"/>
                                              </p:val>
                                            </p:tav>
                                          </p:tavLst>
                                        </p:anim>
                                        <p:anim calcmode="lin" valueType="num">
                                          <p:cBhvr additive="base">
                                            <p:cTn id="128" dur="2250" fill="hold"/>
                                            <p:tgtEl>
                                              <p:spTgt spid="47"/>
                                            </p:tgtEl>
                                            <p:attrNameLst>
                                              <p:attrName>ppt_y</p:attrName>
                                            </p:attrNameLst>
                                          </p:cBhvr>
                                          <p:tavLst>
                                            <p:tav tm="0">
                                              <p:val>
                                                <p:strVal val="0-#ppt_h/2"/>
                                              </p:val>
                                            </p:tav>
                                            <p:tav tm="100000">
                                              <p:val>
                                                <p:strVal val="#ppt_y"/>
                                              </p:val>
                                            </p:tav>
                                          </p:tavLst>
                                        </p:anim>
                                      </p:childTnLst>
                                    </p:cTn>
                                  </p:par>
                                  <p:par>
                                    <p:cTn id="129" presetID="2" presetClass="entr" presetSubtype="3" fill="hold" grpId="0" nodeType="withEffect">
                                      <p:stCondLst>
                                        <p:cond delay="1400"/>
                                      </p:stCondLst>
                                      <p:childTnLst>
                                        <p:set>
                                          <p:cBhvr>
                                            <p:cTn id="130" dur="1" fill="hold">
                                              <p:stCondLst>
                                                <p:cond delay="0"/>
                                              </p:stCondLst>
                                            </p:cTn>
                                            <p:tgtEl>
                                              <p:spTgt spid="48"/>
                                            </p:tgtEl>
                                            <p:attrNameLst>
                                              <p:attrName>style.visibility</p:attrName>
                                            </p:attrNameLst>
                                          </p:cBhvr>
                                          <p:to>
                                            <p:strVal val="visible"/>
                                          </p:to>
                                        </p:set>
                                        <p:anim calcmode="lin" valueType="num">
                                          <p:cBhvr additive="base">
                                            <p:cTn id="131" dur="2000" fill="hold"/>
                                            <p:tgtEl>
                                              <p:spTgt spid="48"/>
                                            </p:tgtEl>
                                            <p:attrNameLst>
                                              <p:attrName>ppt_x</p:attrName>
                                            </p:attrNameLst>
                                          </p:cBhvr>
                                          <p:tavLst>
                                            <p:tav tm="0">
                                              <p:val>
                                                <p:strVal val="1+#ppt_w/2"/>
                                              </p:val>
                                            </p:tav>
                                            <p:tav tm="100000">
                                              <p:val>
                                                <p:strVal val="#ppt_x"/>
                                              </p:val>
                                            </p:tav>
                                          </p:tavLst>
                                        </p:anim>
                                        <p:anim calcmode="lin" valueType="num">
                                          <p:cBhvr additive="base">
                                            <p:cTn id="132" dur="2000" fill="hold"/>
                                            <p:tgtEl>
                                              <p:spTgt spid="48"/>
                                            </p:tgtEl>
                                            <p:attrNameLst>
                                              <p:attrName>ppt_y</p:attrName>
                                            </p:attrNameLst>
                                          </p:cBhvr>
                                          <p:tavLst>
                                            <p:tav tm="0">
                                              <p:val>
                                                <p:strVal val="0-#ppt_h/2"/>
                                              </p:val>
                                            </p:tav>
                                            <p:tav tm="100000">
                                              <p:val>
                                                <p:strVal val="#ppt_y"/>
                                              </p:val>
                                            </p:tav>
                                          </p:tavLst>
                                        </p:anim>
                                      </p:childTnLst>
                                    </p:cTn>
                                  </p:par>
                                  <p:par>
                                    <p:cTn id="133" presetID="2" presetClass="entr" presetSubtype="3" fill="hold" grpId="0" nodeType="withEffect">
                                      <p:stCondLst>
                                        <p:cond delay="700"/>
                                      </p:stCondLst>
                                      <p:childTnLst>
                                        <p:set>
                                          <p:cBhvr>
                                            <p:cTn id="134" dur="1" fill="hold">
                                              <p:stCondLst>
                                                <p:cond delay="0"/>
                                              </p:stCondLst>
                                            </p:cTn>
                                            <p:tgtEl>
                                              <p:spTgt spid="49"/>
                                            </p:tgtEl>
                                            <p:attrNameLst>
                                              <p:attrName>style.visibility</p:attrName>
                                            </p:attrNameLst>
                                          </p:cBhvr>
                                          <p:to>
                                            <p:strVal val="visible"/>
                                          </p:to>
                                        </p:set>
                                        <p:anim calcmode="lin" valueType="num">
                                          <p:cBhvr additive="base">
                                            <p:cTn id="135" dur="2500" fill="hold"/>
                                            <p:tgtEl>
                                              <p:spTgt spid="49"/>
                                            </p:tgtEl>
                                            <p:attrNameLst>
                                              <p:attrName>ppt_x</p:attrName>
                                            </p:attrNameLst>
                                          </p:cBhvr>
                                          <p:tavLst>
                                            <p:tav tm="0">
                                              <p:val>
                                                <p:strVal val="1+#ppt_w/2"/>
                                              </p:val>
                                            </p:tav>
                                            <p:tav tm="100000">
                                              <p:val>
                                                <p:strVal val="#ppt_x"/>
                                              </p:val>
                                            </p:tav>
                                          </p:tavLst>
                                        </p:anim>
                                        <p:anim calcmode="lin" valueType="num">
                                          <p:cBhvr additive="base">
                                            <p:cTn id="136" dur="2500" fill="hold"/>
                                            <p:tgtEl>
                                              <p:spTgt spid="49"/>
                                            </p:tgtEl>
                                            <p:attrNameLst>
                                              <p:attrName>ppt_y</p:attrName>
                                            </p:attrNameLst>
                                          </p:cBhvr>
                                          <p:tavLst>
                                            <p:tav tm="0">
                                              <p:val>
                                                <p:strVal val="0-#ppt_h/2"/>
                                              </p:val>
                                            </p:tav>
                                            <p:tav tm="100000">
                                              <p:val>
                                                <p:strVal val="#ppt_y"/>
                                              </p:val>
                                            </p:tav>
                                          </p:tavLst>
                                        </p:anim>
                                      </p:childTnLst>
                                    </p:cTn>
                                  </p:par>
                                  <p:par>
                                    <p:cTn id="137" presetID="2" presetClass="entr" presetSubtype="3" fill="hold" grpId="0" nodeType="withEffect">
                                      <p:stCondLst>
                                        <p:cond delay="0"/>
                                      </p:stCondLst>
                                      <p:childTnLst>
                                        <p:set>
                                          <p:cBhvr>
                                            <p:cTn id="138" dur="1" fill="hold">
                                              <p:stCondLst>
                                                <p:cond delay="0"/>
                                              </p:stCondLst>
                                            </p:cTn>
                                            <p:tgtEl>
                                              <p:spTgt spid="50"/>
                                            </p:tgtEl>
                                            <p:attrNameLst>
                                              <p:attrName>style.visibility</p:attrName>
                                            </p:attrNameLst>
                                          </p:cBhvr>
                                          <p:to>
                                            <p:strVal val="visible"/>
                                          </p:to>
                                        </p:set>
                                        <p:anim calcmode="lin" valueType="num">
                                          <p:cBhvr additive="base">
                                            <p:cTn id="139" dur="2250" fill="hold"/>
                                            <p:tgtEl>
                                              <p:spTgt spid="50"/>
                                            </p:tgtEl>
                                            <p:attrNameLst>
                                              <p:attrName>ppt_x</p:attrName>
                                            </p:attrNameLst>
                                          </p:cBhvr>
                                          <p:tavLst>
                                            <p:tav tm="0">
                                              <p:val>
                                                <p:strVal val="1+#ppt_w/2"/>
                                              </p:val>
                                            </p:tav>
                                            <p:tav tm="100000">
                                              <p:val>
                                                <p:strVal val="#ppt_x"/>
                                              </p:val>
                                            </p:tav>
                                          </p:tavLst>
                                        </p:anim>
                                        <p:anim calcmode="lin" valueType="num">
                                          <p:cBhvr additive="base">
                                            <p:cTn id="140" dur="2250" fill="hold"/>
                                            <p:tgtEl>
                                              <p:spTgt spid="50"/>
                                            </p:tgtEl>
                                            <p:attrNameLst>
                                              <p:attrName>ppt_y</p:attrName>
                                            </p:attrNameLst>
                                          </p:cBhvr>
                                          <p:tavLst>
                                            <p:tav tm="0">
                                              <p:val>
                                                <p:strVal val="0-#ppt_h/2"/>
                                              </p:val>
                                            </p:tav>
                                            <p:tav tm="100000">
                                              <p:val>
                                                <p:strVal val="#ppt_y"/>
                                              </p:val>
                                            </p:tav>
                                          </p:tavLst>
                                        </p:anim>
                                      </p:childTnLst>
                                    </p:cTn>
                                  </p:par>
                                  <p:par>
                                    <p:cTn id="141" presetID="2" presetClass="entr" presetSubtype="3" fill="hold" grpId="0" nodeType="withEffect">
                                      <p:stCondLst>
                                        <p:cond delay="2300"/>
                                      </p:stCondLst>
                                      <p:childTnLst>
                                        <p:set>
                                          <p:cBhvr>
                                            <p:cTn id="142" dur="1" fill="hold">
                                              <p:stCondLst>
                                                <p:cond delay="0"/>
                                              </p:stCondLst>
                                            </p:cTn>
                                            <p:tgtEl>
                                              <p:spTgt spid="51"/>
                                            </p:tgtEl>
                                            <p:attrNameLst>
                                              <p:attrName>style.visibility</p:attrName>
                                            </p:attrNameLst>
                                          </p:cBhvr>
                                          <p:to>
                                            <p:strVal val="visible"/>
                                          </p:to>
                                        </p:set>
                                        <p:anim calcmode="lin" valueType="num">
                                          <p:cBhvr additive="base">
                                            <p:cTn id="143" dur="2000" fill="hold"/>
                                            <p:tgtEl>
                                              <p:spTgt spid="51"/>
                                            </p:tgtEl>
                                            <p:attrNameLst>
                                              <p:attrName>ppt_x</p:attrName>
                                            </p:attrNameLst>
                                          </p:cBhvr>
                                          <p:tavLst>
                                            <p:tav tm="0">
                                              <p:val>
                                                <p:strVal val="1+#ppt_w/2"/>
                                              </p:val>
                                            </p:tav>
                                            <p:tav tm="100000">
                                              <p:val>
                                                <p:strVal val="#ppt_x"/>
                                              </p:val>
                                            </p:tav>
                                          </p:tavLst>
                                        </p:anim>
                                        <p:anim calcmode="lin" valueType="num">
                                          <p:cBhvr additive="base">
                                            <p:cTn id="144" dur="2000" fill="hold"/>
                                            <p:tgtEl>
                                              <p:spTgt spid="51"/>
                                            </p:tgtEl>
                                            <p:attrNameLst>
                                              <p:attrName>ppt_y</p:attrName>
                                            </p:attrNameLst>
                                          </p:cBhvr>
                                          <p:tavLst>
                                            <p:tav tm="0">
                                              <p:val>
                                                <p:strVal val="0-#ppt_h/2"/>
                                              </p:val>
                                            </p:tav>
                                            <p:tav tm="100000">
                                              <p:val>
                                                <p:strVal val="#ppt_y"/>
                                              </p:val>
                                            </p:tav>
                                          </p:tavLst>
                                        </p:anim>
                                      </p:childTnLst>
                                    </p:cTn>
                                  </p:par>
                                  <p:par>
                                    <p:cTn id="145" presetID="2" presetClass="entr" presetSubtype="3" fill="hold" grpId="0" nodeType="withEffect">
                                      <p:stCondLst>
                                        <p:cond delay="1500"/>
                                      </p:stCondLst>
                                      <p:childTnLst>
                                        <p:set>
                                          <p:cBhvr>
                                            <p:cTn id="146" dur="1" fill="hold">
                                              <p:stCondLst>
                                                <p:cond delay="0"/>
                                              </p:stCondLst>
                                            </p:cTn>
                                            <p:tgtEl>
                                              <p:spTgt spid="52"/>
                                            </p:tgtEl>
                                            <p:attrNameLst>
                                              <p:attrName>style.visibility</p:attrName>
                                            </p:attrNameLst>
                                          </p:cBhvr>
                                          <p:to>
                                            <p:strVal val="visible"/>
                                          </p:to>
                                        </p:set>
                                        <p:anim calcmode="lin" valueType="num">
                                          <p:cBhvr additive="base">
                                            <p:cTn id="147" dur="2500" fill="hold"/>
                                            <p:tgtEl>
                                              <p:spTgt spid="52"/>
                                            </p:tgtEl>
                                            <p:attrNameLst>
                                              <p:attrName>ppt_x</p:attrName>
                                            </p:attrNameLst>
                                          </p:cBhvr>
                                          <p:tavLst>
                                            <p:tav tm="0">
                                              <p:val>
                                                <p:strVal val="1+#ppt_w/2"/>
                                              </p:val>
                                            </p:tav>
                                            <p:tav tm="100000">
                                              <p:val>
                                                <p:strVal val="#ppt_x"/>
                                              </p:val>
                                            </p:tav>
                                          </p:tavLst>
                                        </p:anim>
                                        <p:anim calcmode="lin" valueType="num">
                                          <p:cBhvr additive="base">
                                            <p:cTn id="148" dur="2500" fill="hold"/>
                                            <p:tgtEl>
                                              <p:spTgt spid="52"/>
                                            </p:tgtEl>
                                            <p:attrNameLst>
                                              <p:attrName>ppt_y</p:attrName>
                                            </p:attrNameLst>
                                          </p:cBhvr>
                                          <p:tavLst>
                                            <p:tav tm="0">
                                              <p:val>
                                                <p:strVal val="0-#ppt_h/2"/>
                                              </p:val>
                                            </p:tav>
                                            <p:tav tm="100000">
                                              <p:val>
                                                <p:strVal val="#ppt_y"/>
                                              </p:val>
                                            </p:tav>
                                          </p:tavLst>
                                        </p:anim>
                                      </p:childTnLst>
                                    </p:cTn>
                                  </p:par>
                                  <p:par>
                                    <p:cTn id="149" presetID="2" presetClass="entr" presetSubtype="3" fill="hold" grpId="0" nodeType="withEffect">
                                      <p:stCondLst>
                                        <p:cond delay="600"/>
                                      </p:stCondLst>
                                      <p:childTnLst>
                                        <p:set>
                                          <p:cBhvr>
                                            <p:cTn id="150" dur="1" fill="hold">
                                              <p:stCondLst>
                                                <p:cond delay="0"/>
                                              </p:stCondLst>
                                            </p:cTn>
                                            <p:tgtEl>
                                              <p:spTgt spid="53"/>
                                            </p:tgtEl>
                                            <p:attrNameLst>
                                              <p:attrName>style.visibility</p:attrName>
                                            </p:attrNameLst>
                                          </p:cBhvr>
                                          <p:to>
                                            <p:strVal val="visible"/>
                                          </p:to>
                                        </p:set>
                                        <p:anim calcmode="lin" valueType="num">
                                          <p:cBhvr additive="base">
                                            <p:cTn id="151" dur="2500" fill="hold"/>
                                            <p:tgtEl>
                                              <p:spTgt spid="53"/>
                                            </p:tgtEl>
                                            <p:attrNameLst>
                                              <p:attrName>ppt_x</p:attrName>
                                            </p:attrNameLst>
                                          </p:cBhvr>
                                          <p:tavLst>
                                            <p:tav tm="0">
                                              <p:val>
                                                <p:strVal val="1+#ppt_w/2"/>
                                              </p:val>
                                            </p:tav>
                                            <p:tav tm="100000">
                                              <p:val>
                                                <p:strVal val="#ppt_x"/>
                                              </p:val>
                                            </p:tav>
                                          </p:tavLst>
                                        </p:anim>
                                        <p:anim calcmode="lin" valueType="num">
                                          <p:cBhvr additive="base">
                                            <p:cTn id="152" dur="2500" fill="hold"/>
                                            <p:tgtEl>
                                              <p:spTgt spid="53"/>
                                            </p:tgtEl>
                                            <p:attrNameLst>
                                              <p:attrName>ppt_y</p:attrName>
                                            </p:attrNameLst>
                                          </p:cBhvr>
                                          <p:tavLst>
                                            <p:tav tm="0">
                                              <p:val>
                                                <p:strVal val="0-#ppt_h/2"/>
                                              </p:val>
                                            </p:tav>
                                            <p:tav tm="100000">
                                              <p:val>
                                                <p:strVal val="#ppt_y"/>
                                              </p:val>
                                            </p:tav>
                                          </p:tavLst>
                                        </p:anim>
                                      </p:childTnLst>
                                    </p:cTn>
                                  </p:par>
                                  <p:par>
                                    <p:cTn id="153" presetID="2" presetClass="entr" presetSubtype="3" fill="hold" grpId="0" nodeType="withEffect">
                                      <p:stCondLst>
                                        <p:cond delay="0"/>
                                      </p:stCondLst>
                                      <p:childTnLst>
                                        <p:set>
                                          <p:cBhvr>
                                            <p:cTn id="154" dur="1" fill="hold">
                                              <p:stCondLst>
                                                <p:cond delay="0"/>
                                              </p:stCondLst>
                                            </p:cTn>
                                            <p:tgtEl>
                                              <p:spTgt spid="54"/>
                                            </p:tgtEl>
                                            <p:attrNameLst>
                                              <p:attrName>style.visibility</p:attrName>
                                            </p:attrNameLst>
                                          </p:cBhvr>
                                          <p:to>
                                            <p:strVal val="visible"/>
                                          </p:to>
                                        </p:set>
                                        <p:anim calcmode="lin" valueType="num">
                                          <p:cBhvr additive="base">
                                            <p:cTn id="155" dur="2000" fill="hold"/>
                                            <p:tgtEl>
                                              <p:spTgt spid="54"/>
                                            </p:tgtEl>
                                            <p:attrNameLst>
                                              <p:attrName>ppt_x</p:attrName>
                                            </p:attrNameLst>
                                          </p:cBhvr>
                                          <p:tavLst>
                                            <p:tav tm="0">
                                              <p:val>
                                                <p:strVal val="1+#ppt_w/2"/>
                                              </p:val>
                                            </p:tav>
                                            <p:tav tm="100000">
                                              <p:val>
                                                <p:strVal val="#ppt_x"/>
                                              </p:val>
                                            </p:tav>
                                          </p:tavLst>
                                        </p:anim>
                                        <p:anim calcmode="lin" valueType="num">
                                          <p:cBhvr additive="base">
                                            <p:cTn id="156" dur="2000" fill="hold"/>
                                            <p:tgtEl>
                                              <p:spTgt spid="54"/>
                                            </p:tgtEl>
                                            <p:attrNameLst>
                                              <p:attrName>ppt_y</p:attrName>
                                            </p:attrNameLst>
                                          </p:cBhvr>
                                          <p:tavLst>
                                            <p:tav tm="0">
                                              <p:val>
                                                <p:strVal val="0-#ppt_h/2"/>
                                              </p:val>
                                            </p:tav>
                                            <p:tav tm="100000">
                                              <p:val>
                                                <p:strVal val="#ppt_y"/>
                                              </p:val>
                                            </p:tav>
                                          </p:tavLst>
                                        </p:anim>
                                      </p:childTnLst>
                                    </p:cTn>
                                  </p:par>
                                  <p:par>
                                    <p:cTn id="157" presetID="2" presetClass="entr" presetSubtype="3" fill="hold" grpId="0" nodeType="withEffect">
                                      <p:stCondLst>
                                        <p:cond delay="1800"/>
                                      </p:stCondLst>
                                      <p:childTnLst>
                                        <p:set>
                                          <p:cBhvr>
                                            <p:cTn id="158" dur="1" fill="hold">
                                              <p:stCondLst>
                                                <p:cond delay="0"/>
                                              </p:stCondLst>
                                            </p:cTn>
                                            <p:tgtEl>
                                              <p:spTgt spid="55"/>
                                            </p:tgtEl>
                                            <p:attrNameLst>
                                              <p:attrName>style.visibility</p:attrName>
                                            </p:attrNameLst>
                                          </p:cBhvr>
                                          <p:to>
                                            <p:strVal val="visible"/>
                                          </p:to>
                                        </p:set>
                                        <p:anim calcmode="lin" valueType="num">
                                          <p:cBhvr additive="base">
                                            <p:cTn id="159" dur="2250" fill="hold"/>
                                            <p:tgtEl>
                                              <p:spTgt spid="55"/>
                                            </p:tgtEl>
                                            <p:attrNameLst>
                                              <p:attrName>ppt_x</p:attrName>
                                            </p:attrNameLst>
                                          </p:cBhvr>
                                          <p:tavLst>
                                            <p:tav tm="0">
                                              <p:val>
                                                <p:strVal val="1+#ppt_w/2"/>
                                              </p:val>
                                            </p:tav>
                                            <p:tav tm="100000">
                                              <p:val>
                                                <p:strVal val="#ppt_x"/>
                                              </p:val>
                                            </p:tav>
                                          </p:tavLst>
                                        </p:anim>
                                        <p:anim calcmode="lin" valueType="num">
                                          <p:cBhvr additive="base">
                                            <p:cTn id="160" dur="2250" fill="hold"/>
                                            <p:tgtEl>
                                              <p:spTgt spid="55"/>
                                            </p:tgtEl>
                                            <p:attrNameLst>
                                              <p:attrName>ppt_y</p:attrName>
                                            </p:attrNameLst>
                                          </p:cBhvr>
                                          <p:tavLst>
                                            <p:tav tm="0">
                                              <p:val>
                                                <p:strVal val="0-#ppt_h/2"/>
                                              </p:val>
                                            </p:tav>
                                            <p:tav tm="100000">
                                              <p:val>
                                                <p:strVal val="#ppt_y"/>
                                              </p:val>
                                            </p:tav>
                                          </p:tavLst>
                                        </p:anim>
                                      </p:childTnLst>
                                    </p:cTn>
                                  </p:par>
                                  <p:par>
                                    <p:cTn id="161" presetID="2" presetClass="entr" presetSubtype="3" fill="hold" grpId="0" nodeType="withEffect">
                                      <p:stCondLst>
                                        <p:cond delay="1500"/>
                                      </p:stCondLst>
                                      <p:childTnLst>
                                        <p:set>
                                          <p:cBhvr>
                                            <p:cTn id="162" dur="1" fill="hold">
                                              <p:stCondLst>
                                                <p:cond delay="0"/>
                                              </p:stCondLst>
                                            </p:cTn>
                                            <p:tgtEl>
                                              <p:spTgt spid="56"/>
                                            </p:tgtEl>
                                            <p:attrNameLst>
                                              <p:attrName>style.visibility</p:attrName>
                                            </p:attrNameLst>
                                          </p:cBhvr>
                                          <p:to>
                                            <p:strVal val="visible"/>
                                          </p:to>
                                        </p:set>
                                        <p:anim calcmode="lin" valueType="num">
                                          <p:cBhvr additive="base">
                                            <p:cTn id="163" dur="2000" fill="hold"/>
                                            <p:tgtEl>
                                              <p:spTgt spid="56"/>
                                            </p:tgtEl>
                                            <p:attrNameLst>
                                              <p:attrName>ppt_x</p:attrName>
                                            </p:attrNameLst>
                                          </p:cBhvr>
                                          <p:tavLst>
                                            <p:tav tm="0">
                                              <p:val>
                                                <p:strVal val="1+#ppt_w/2"/>
                                              </p:val>
                                            </p:tav>
                                            <p:tav tm="100000">
                                              <p:val>
                                                <p:strVal val="#ppt_x"/>
                                              </p:val>
                                            </p:tav>
                                          </p:tavLst>
                                        </p:anim>
                                        <p:anim calcmode="lin" valueType="num">
                                          <p:cBhvr additive="base">
                                            <p:cTn id="164" dur="2000" fill="hold"/>
                                            <p:tgtEl>
                                              <p:spTgt spid="56"/>
                                            </p:tgtEl>
                                            <p:attrNameLst>
                                              <p:attrName>ppt_y</p:attrName>
                                            </p:attrNameLst>
                                          </p:cBhvr>
                                          <p:tavLst>
                                            <p:tav tm="0">
                                              <p:val>
                                                <p:strVal val="0-#ppt_h/2"/>
                                              </p:val>
                                            </p:tav>
                                            <p:tav tm="100000">
                                              <p:val>
                                                <p:strVal val="#ppt_y"/>
                                              </p:val>
                                            </p:tav>
                                          </p:tavLst>
                                        </p:anim>
                                      </p:childTnLst>
                                    </p:cTn>
                                  </p:par>
                                  <p:par>
                                    <p:cTn id="165" presetID="2" presetClass="entr" presetSubtype="3" fill="hold" grpId="0" nodeType="withEffect">
                                      <p:stCondLst>
                                        <p:cond delay="400"/>
                                      </p:stCondLst>
                                      <p:childTnLst>
                                        <p:set>
                                          <p:cBhvr>
                                            <p:cTn id="166" dur="1" fill="hold">
                                              <p:stCondLst>
                                                <p:cond delay="0"/>
                                              </p:stCondLst>
                                            </p:cTn>
                                            <p:tgtEl>
                                              <p:spTgt spid="57"/>
                                            </p:tgtEl>
                                            <p:attrNameLst>
                                              <p:attrName>style.visibility</p:attrName>
                                            </p:attrNameLst>
                                          </p:cBhvr>
                                          <p:to>
                                            <p:strVal val="visible"/>
                                          </p:to>
                                        </p:set>
                                        <p:anim calcmode="lin" valueType="num">
                                          <p:cBhvr additive="base">
                                            <p:cTn id="167" dur="2000" fill="hold"/>
                                            <p:tgtEl>
                                              <p:spTgt spid="57"/>
                                            </p:tgtEl>
                                            <p:attrNameLst>
                                              <p:attrName>ppt_x</p:attrName>
                                            </p:attrNameLst>
                                          </p:cBhvr>
                                          <p:tavLst>
                                            <p:tav tm="0">
                                              <p:val>
                                                <p:strVal val="1+#ppt_w/2"/>
                                              </p:val>
                                            </p:tav>
                                            <p:tav tm="100000">
                                              <p:val>
                                                <p:strVal val="#ppt_x"/>
                                              </p:val>
                                            </p:tav>
                                          </p:tavLst>
                                        </p:anim>
                                        <p:anim calcmode="lin" valueType="num">
                                          <p:cBhvr additive="base">
                                            <p:cTn id="168" dur="2000" fill="hold"/>
                                            <p:tgtEl>
                                              <p:spTgt spid="57"/>
                                            </p:tgtEl>
                                            <p:attrNameLst>
                                              <p:attrName>ppt_y</p:attrName>
                                            </p:attrNameLst>
                                          </p:cBhvr>
                                          <p:tavLst>
                                            <p:tav tm="0">
                                              <p:val>
                                                <p:strVal val="0-#ppt_h/2"/>
                                              </p:val>
                                            </p:tav>
                                            <p:tav tm="100000">
                                              <p:val>
                                                <p:strVal val="#ppt_y"/>
                                              </p:val>
                                            </p:tav>
                                          </p:tavLst>
                                        </p:anim>
                                      </p:childTnLst>
                                    </p:cTn>
                                  </p:par>
                                  <p:par>
                                    <p:cTn id="169" presetID="2" presetClass="entr" presetSubtype="3" fill="hold" grpId="0" nodeType="withEffect">
                                      <p:stCondLst>
                                        <p:cond delay="1700"/>
                                      </p:stCondLst>
                                      <p:childTnLst>
                                        <p:set>
                                          <p:cBhvr>
                                            <p:cTn id="170" dur="1" fill="hold">
                                              <p:stCondLst>
                                                <p:cond delay="0"/>
                                              </p:stCondLst>
                                            </p:cTn>
                                            <p:tgtEl>
                                              <p:spTgt spid="58"/>
                                            </p:tgtEl>
                                            <p:attrNameLst>
                                              <p:attrName>style.visibility</p:attrName>
                                            </p:attrNameLst>
                                          </p:cBhvr>
                                          <p:to>
                                            <p:strVal val="visible"/>
                                          </p:to>
                                        </p:set>
                                        <p:anim calcmode="lin" valueType="num">
                                          <p:cBhvr additive="base">
                                            <p:cTn id="171" dur="2000" fill="hold"/>
                                            <p:tgtEl>
                                              <p:spTgt spid="58"/>
                                            </p:tgtEl>
                                            <p:attrNameLst>
                                              <p:attrName>ppt_x</p:attrName>
                                            </p:attrNameLst>
                                          </p:cBhvr>
                                          <p:tavLst>
                                            <p:tav tm="0">
                                              <p:val>
                                                <p:strVal val="1+#ppt_w/2"/>
                                              </p:val>
                                            </p:tav>
                                            <p:tav tm="100000">
                                              <p:val>
                                                <p:strVal val="#ppt_x"/>
                                              </p:val>
                                            </p:tav>
                                          </p:tavLst>
                                        </p:anim>
                                        <p:anim calcmode="lin" valueType="num">
                                          <p:cBhvr additive="base">
                                            <p:cTn id="172" dur="2000" fill="hold"/>
                                            <p:tgtEl>
                                              <p:spTgt spid="58"/>
                                            </p:tgtEl>
                                            <p:attrNameLst>
                                              <p:attrName>ppt_y</p:attrName>
                                            </p:attrNameLst>
                                          </p:cBhvr>
                                          <p:tavLst>
                                            <p:tav tm="0">
                                              <p:val>
                                                <p:strVal val="0-#ppt_h/2"/>
                                              </p:val>
                                            </p:tav>
                                            <p:tav tm="100000">
                                              <p:val>
                                                <p:strVal val="#ppt_y"/>
                                              </p:val>
                                            </p:tav>
                                          </p:tavLst>
                                        </p:anim>
                                      </p:childTnLst>
                                    </p:cTn>
                                  </p:par>
                                  <p:par>
                                    <p:cTn id="173" presetID="2" presetClass="entr" presetSubtype="3" fill="hold" grpId="0" nodeType="withEffect">
                                      <p:stCondLst>
                                        <p:cond delay="2500"/>
                                      </p:stCondLst>
                                      <p:childTnLst>
                                        <p:set>
                                          <p:cBhvr>
                                            <p:cTn id="174" dur="1" fill="hold">
                                              <p:stCondLst>
                                                <p:cond delay="0"/>
                                              </p:stCondLst>
                                            </p:cTn>
                                            <p:tgtEl>
                                              <p:spTgt spid="59"/>
                                            </p:tgtEl>
                                            <p:attrNameLst>
                                              <p:attrName>style.visibility</p:attrName>
                                            </p:attrNameLst>
                                          </p:cBhvr>
                                          <p:to>
                                            <p:strVal val="visible"/>
                                          </p:to>
                                        </p:set>
                                        <p:anim calcmode="lin" valueType="num">
                                          <p:cBhvr additive="base">
                                            <p:cTn id="175" dur="2500" fill="hold"/>
                                            <p:tgtEl>
                                              <p:spTgt spid="59"/>
                                            </p:tgtEl>
                                            <p:attrNameLst>
                                              <p:attrName>ppt_x</p:attrName>
                                            </p:attrNameLst>
                                          </p:cBhvr>
                                          <p:tavLst>
                                            <p:tav tm="0">
                                              <p:val>
                                                <p:strVal val="1+#ppt_w/2"/>
                                              </p:val>
                                            </p:tav>
                                            <p:tav tm="100000">
                                              <p:val>
                                                <p:strVal val="#ppt_x"/>
                                              </p:val>
                                            </p:tav>
                                          </p:tavLst>
                                        </p:anim>
                                        <p:anim calcmode="lin" valueType="num">
                                          <p:cBhvr additive="base">
                                            <p:cTn id="176" dur="2500" fill="hold"/>
                                            <p:tgtEl>
                                              <p:spTgt spid="59"/>
                                            </p:tgtEl>
                                            <p:attrNameLst>
                                              <p:attrName>ppt_y</p:attrName>
                                            </p:attrNameLst>
                                          </p:cBhvr>
                                          <p:tavLst>
                                            <p:tav tm="0">
                                              <p:val>
                                                <p:strVal val="0-#ppt_h/2"/>
                                              </p:val>
                                            </p:tav>
                                            <p:tav tm="100000">
                                              <p:val>
                                                <p:strVal val="#ppt_y"/>
                                              </p:val>
                                            </p:tav>
                                          </p:tavLst>
                                        </p:anim>
                                      </p:childTnLst>
                                    </p:cTn>
                                  </p:par>
                                  <p:par>
                                    <p:cTn id="177" presetID="2" presetClass="entr" presetSubtype="3" fill="hold" grpId="0" nodeType="withEffect">
                                      <p:stCondLst>
                                        <p:cond delay="2600"/>
                                      </p:stCondLst>
                                      <p:childTnLst>
                                        <p:set>
                                          <p:cBhvr>
                                            <p:cTn id="178" dur="1" fill="hold">
                                              <p:stCondLst>
                                                <p:cond delay="0"/>
                                              </p:stCondLst>
                                            </p:cTn>
                                            <p:tgtEl>
                                              <p:spTgt spid="60"/>
                                            </p:tgtEl>
                                            <p:attrNameLst>
                                              <p:attrName>style.visibility</p:attrName>
                                            </p:attrNameLst>
                                          </p:cBhvr>
                                          <p:to>
                                            <p:strVal val="visible"/>
                                          </p:to>
                                        </p:set>
                                        <p:anim calcmode="lin" valueType="num">
                                          <p:cBhvr additive="base">
                                            <p:cTn id="179" dur="2000" fill="hold"/>
                                            <p:tgtEl>
                                              <p:spTgt spid="60"/>
                                            </p:tgtEl>
                                            <p:attrNameLst>
                                              <p:attrName>ppt_x</p:attrName>
                                            </p:attrNameLst>
                                          </p:cBhvr>
                                          <p:tavLst>
                                            <p:tav tm="0">
                                              <p:val>
                                                <p:strVal val="1+#ppt_w/2"/>
                                              </p:val>
                                            </p:tav>
                                            <p:tav tm="100000">
                                              <p:val>
                                                <p:strVal val="#ppt_x"/>
                                              </p:val>
                                            </p:tav>
                                          </p:tavLst>
                                        </p:anim>
                                        <p:anim calcmode="lin" valueType="num">
                                          <p:cBhvr additive="base">
                                            <p:cTn id="180" dur="2000" fill="hold"/>
                                            <p:tgtEl>
                                              <p:spTgt spid="60"/>
                                            </p:tgtEl>
                                            <p:attrNameLst>
                                              <p:attrName>ppt_y</p:attrName>
                                            </p:attrNameLst>
                                          </p:cBhvr>
                                          <p:tavLst>
                                            <p:tav tm="0">
                                              <p:val>
                                                <p:strVal val="0-#ppt_h/2"/>
                                              </p:val>
                                            </p:tav>
                                            <p:tav tm="100000">
                                              <p:val>
                                                <p:strVal val="#ppt_y"/>
                                              </p:val>
                                            </p:tav>
                                          </p:tavLst>
                                        </p:anim>
                                      </p:childTnLst>
                                    </p:cTn>
                                  </p:par>
                                  <p:par>
                                    <p:cTn id="181" presetID="2" presetClass="entr" presetSubtype="3" fill="hold" grpId="0" nodeType="withEffect">
                                      <p:stCondLst>
                                        <p:cond delay="1100"/>
                                      </p:stCondLst>
                                      <p:childTnLst>
                                        <p:set>
                                          <p:cBhvr>
                                            <p:cTn id="182" dur="1" fill="hold">
                                              <p:stCondLst>
                                                <p:cond delay="0"/>
                                              </p:stCondLst>
                                            </p:cTn>
                                            <p:tgtEl>
                                              <p:spTgt spid="61"/>
                                            </p:tgtEl>
                                            <p:attrNameLst>
                                              <p:attrName>style.visibility</p:attrName>
                                            </p:attrNameLst>
                                          </p:cBhvr>
                                          <p:to>
                                            <p:strVal val="visible"/>
                                          </p:to>
                                        </p:set>
                                        <p:anim calcmode="lin" valueType="num">
                                          <p:cBhvr additive="base">
                                            <p:cTn id="183" dur="2250" fill="hold"/>
                                            <p:tgtEl>
                                              <p:spTgt spid="61"/>
                                            </p:tgtEl>
                                            <p:attrNameLst>
                                              <p:attrName>ppt_x</p:attrName>
                                            </p:attrNameLst>
                                          </p:cBhvr>
                                          <p:tavLst>
                                            <p:tav tm="0">
                                              <p:val>
                                                <p:strVal val="1+#ppt_w/2"/>
                                              </p:val>
                                            </p:tav>
                                            <p:tav tm="100000">
                                              <p:val>
                                                <p:strVal val="#ppt_x"/>
                                              </p:val>
                                            </p:tav>
                                          </p:tavLst>
                                        </p:anim>
                                        <p:anim calcmode="lin" valueType="num">
                                          <p:cBhvr additive="base">
                                            <p:cTn id="184" dur="2250" fill="hold"/>
                                            <p:tgtEl>
                                              <p:spTgt spid="61"/>
                                            </p:tgtEl>
                                            <p:attrNameLst>
                                              <p:attrName>ppt_y</p:attrName>
                                            </p:attrNameLst>
                                          </p:cBhvr>
                                          <p:tavLst>
                                            <p:tav tm="0">
                                              <p:val>
                                                <p:strVal val="0-#ppt_h/2"/>
                                              </p:val>
                                            </p:tav>
                                            <p:tav tm="100000">
                                              <p:val>
                                                <p:strVal val="#ppt_y"/>
                                              </p:val>
                                            </p:tav>
                                          </p:tavLst>
                                        </p:anim>
                                      </p:childTnLst>
                                    </p:cTn>
                                  </p:par>
                                  <p:par>
                                    <p:cTn id="185" presetID="2" presetClass="entr" presetSubtype="3" fill="hold" grpId="0" nodeType="withEffect">
                                      <p:stCondLst>
                                        <p:cond delay="0"/>
                                      </p:stCondLst>
                                      <p:childTnLst>
                                        <p:set>
                                          <p:cBhvr>
                                            <p:cTn id="186" dur="1" fill="hold">
                                              <p:stCondLst>
                                                <p:cond delay="0"/>
                                              </p:stCondLst>
                                            </p:cTn>
                                            <p:tgtEl>
                                              <p:spTgt spid="62"/>
                                            </p:tgtEl>
                                            <p:attrNameLst>
                                              <p:attrName>style.visibility</p:attrName>
                                            </p:attrNameLst>
                                          </p:cBhvr>
                                          <p:to>
                                            <p:strVal val="visible"/>
                                          </p:to>
                                        </p:set>
                                        <p:anim calcmode="lin" valueType="num">
                                          <p:cBhvr additive="base">
                                            <p:cTn id="187" dur="2250" fill="hold"/>
                                            <p:tgtEl>
                                              <p:spTgt spid="62"/>
                                            </p:tgtEl>
                                            <p:attrNameLst>
                                              <p:attrName>ppt_x</p:attrName>
                                            </p:attrNameLst>
                                          </p:cBhvr>
                                          <p:tavLst>
                                            <p:tav tm="0">
                                              <p:val>
                                                <p:strVal val="1+#ppt_w/2"/>
                                              </p:val>
                                            </p:tav>
                                            <p:tav tm="100000">
                                              <p:val>
                                                <p:strVal val="#ppt_x"/>
                                              </p:val>
                                            </p:tav>
                                          </p:tavLst>
                                        </p:anim>
                                        <p:anim calcmode="lin" valueType="num">
                                          <p:cBhvr additive="base">
                                            <p:cTn id="188" dur="2250" fill="hold"/>
                                            <p:tgtEl>
                                              <p:spTgt spid="62"/>
                                            </p:tgtEl>
                                            <p:attrNameLst>
                                              <p:attrName>ppt_y</p:attrName>
                                            </p:attrNameLst>
                                          </p:cBhvr>
                                          <p:tavLst>
                                            <p:tav tm="0">
                                              <p:val>
                                                <p:strVal val="0-#ppt_h/2"/>
                                              </p:val>
                                            </p:tav>
                                            <p:tav tm="100000">
                                              <p:val>
                                                <p:strVal val="#ppt_y"/>
                                              </p:val>
                                            </p:tav>
                                          </p:tavLst>
                                        </p:anim>
                                      </p:childTnLst>
                                    </p:cTn>
                                  </p:par>
                                  <p:par>
                                    <p:cTn id="189" presetID="2" presetClass="entr" presetSubtype="3" fill="hold" grpId="0" nodeType="withEffect">
                                      <p:stCondLst>
                                        <p:cond delay="0"/>
                                      </p:stCondLst>
                                      <p:childTnLst>
                                        <p:set>
                                          <p:cBhvr>
                                            <p:cTn id="190" dur="1" fill="hold">
                                              <p:stCondLst>
                                                <p:cond delay="0"/>
                                              </p:stCondLst>
                                            </p:cTn>
                                            <p:tgtEl>
                                              <p:spTgt spid="63"/>
                                            </p:tgtEl>
                                            <p:attrNameLst>
                                              <p:attrName>style.visibility</p:attrName>
                                            </p:attrNameLst>
                                          </p:cBhvr>
                                          <p:to>
                                            <p:strVal val="visible"/>
                                          </p:to>
                                        </p:set>
                                        <p:anim calcmode="lin" valueType="num">
                                          <p:cBhvr additive="base">
                                            <p:cTn id="191" dur="2000" fill="hold"/>
                                            <p:tgtEl>
                                              <p:spTgt spid="63"/>
                                            </p:tgtEl>
                                            <p:attrNameLst>
                                              <p:attrName>ppt_x</p:attrName>
                                            </p:attrNameLst>
                                          </p:cBhvr>
                                          <p:tavLst>
                                            <p:tav tm="0">
                                              <p:val>
                                                <p:strVal val="1+#ppt_w/2"/>
                                              </p:val>
                                            </p:tav>
                                            <p:tav tm="100000">
                                              <p:val>
                                                <p:strVal val="#ppt_x"/>
                                              </p:val>
                                            </p:tav>
                                          </p:tavLst>
                                        </p:anim>
                                        <p:anim calcmode="lin" valueType="num">
                                          <p:cBhvr additive="base">
                                            <p:cTn id="192" dur="2000" fill="hold"/>
                                            <p:tgtEl>
                                              <p:spTgt spid="63"/>
                                            </p:tgtEl>
                                            <p:attrNameLst>
                                              <p:attrName>ppt_y</p:attrName>
                                            </p:attrNameLst>
                                          </p:cBhvr>
                                          <p:tavLst>
                                            <p:tav tm="0">
                                              <p:val>
                                                <p:strVal val="0-#ppt_h/2"/>
                                              </p:val>
                                            </p:tav>
                                            <p:tav tm="100000">
                                              <p:val>
                                                <p:strVal val="#ppt_y"/>
                                              </p:val>
                                            </p:tav>
                                          </p:tavLst>
                                        </p:anim>
                                      </p:childTnLst>
                                    </p:cTn>
                                  </p:par>
                                  <p:par>
                                    <p:cTn id="193" presetID="2" presetClass="entr" presetSubtype="3" fill="hold" grpId="0" nodeType="withEffect">
                                      <p:stCondLst>
                                        <p:cond delay="0"/>
                                      </p:stCondLst>
                                      <p:childTnLst>
                                        <p:set>
                                          <p:cBhvr>
                                            <p:cTn id="194" dur="1" fill="hold">
                                              <p:stCondLst>
                                                <p:cond delay="0"/>
                                              </p:stCondLst>
                                            </p:cTn>
                                            <p:tgtEl>
                                              <p:spTgt spid="64"/>
                                            </p:tgtEl>
                                            <p:attrNameLst>
                                              <p:attrName>style.visibility</p:attrName>
                                            </p:attrNameLst>
                                          </p:cBhvr>
                                          <p:to>
                                            <p:strVal val="visible"/>
                                          </p:to>
                                        </p:set>
                                        <p:anim calcmode="lin" valueType="num">
                                          <p:cBhvr additive="base">
                                            <p:cTn id="195" dur="2000" fill="hold"/>
                                            <p:tgtEl>
                                              <p:spTgt spid="64"/>
                                            </p:tgtEl>
                                            <p:attrNameLst>
                                              <p:attrName>ppt_x</p:attrName>
                                            </p:attrNameLst>
                                          </p:cBhvr>
                                          <p:tavLst>
                                            <p:tav tm="0">
                                              <p:val>
                                                <p:strVal val="1+#ppt_w/2"/>
                                              </p:val>
                                            </p:tav>
                                            <p:tav tm="100000">
                                              <p:val>
                                                <p:strVal val="#ppt_x"/>
                                              </p:val>
                                            </p:tav>
                                          </p:tavLst>
                                        </p:anim>
                                        <p:anim calcmode="lin" valueType="num">
                                          <p:cBhvr additive="base">
                                            <p:cTn id="196" dur="2000" fill="hold"/>
                                            <p:tgtEl>
                                              <p:spTgt spid="64"/>
                                            </p:tgtEl>
                                            <p:attrNameLst>
                                              <p:attrName>ppt_y</p:attrName>
                                            </p:attrNameLst>
                                          </p:cBhvr>
                                          <p:tavLst>
                                            <p:tav tm="0">
                                              <p:val>
                                                <p:strVal val="0-#ppt_h/2"/>
                                              </p:val>
                                            </p:tav>
                                            <p:tav tm="100000">
                                              <p:val>
                                                <p:strVal val="#ppt_y"/>
                                              </p:val>
                                            </p:tav>
                                          </p:tavLst>
                                        </p:anim>
                                      </p:childTnLst>
                                    </p:cTn>
                                  </p:par>
                                  <p:par>
                                    <p:cTn id="197" presetID="47" presetClass="entr" presetSubtype="0" fill="hold" grpId="0" nodeType="withEffect">
                                      <p:stCondLst>
                                        <p:cond delay="0"/>
                                      </p:stCondLst>
                                      <p:childTnLst>
                                        <p:set>
                                          <p:cBhvr>
                                            <p:cTn id="198" dur="1" fill="hold">
                                              <p:stCondLst>
                                                <p:cond delay="0"/>
                                              </p:stCondLst>
                                            </p:cTn>
                                            <p:tgtEl>
                                              <p:spTgt spid="22"/>
                                            </p:tgtEl>
                                            <p:attrNameLst>
                                              <p:attrName>style.visibility</p:attrName>
                                            </p:attrNameLst>
                                          </p:cBhvr>
                                          <p:to>
                                            <p:strVal val="visible"/>
                                          </p:to>
                                        </p:set>
                                        <p:animEffect transition="in" filter="fade">
                                          <p:cBhvr>
                                            <p:cTn id="199" dur="1000"/>
                                            <p:tgtEl>
                                              <p:spTgt spid="22"/>
                                            </p:tgtEl>
                                          </p:cBhvr>
                                        </p:animEffect>
                                        <p:anim calcmode="lin" valueType="num">
                                          <p:cBhvr>
                                            <p:cTn id="200" dur="1000" fill="hold"/>
                                            <p:tgtEl>
                                              <p:spTgt spid="22"/>
                                            </p:tgtEl>
                                            <p:attrNameLst>
                                              <p:attrName>ppt_x</p:attrName>
                                            </p:attrNameLst>
                                          </p:cBhvr>
                                          <p:tavLst>
                                            <p:tav tm="0">
                                              <p:val>
                                                <p:strVal val="#ppt_x"/>
                                              </p:val>
                                            </p:tav>
                                            <p:tav tm="100000">
                                              <p:val>
                                                <p:strVal val="#ppt_x"/>
                                              </p:val>
                                            </p:tav>
                                          </p:tavLst>
                                        </p:anim>
                                        <p:anim calcmode="lin" valueType="num">
                                          <p:cBhvr>
                                            <p:cTn id="201" dur="1000" fill="hold"/>
                                            <p:tgtEl>
                                              <p:spTgt spid="22"/>
                                            </p:tgtEl>
                                            <p:attrNameLst>
                                              <p:attrName>ppt_y</p:attrName>
                                            </p:attrNameLst>
                                          </p:cBhvr>
                                          <p:tavLst>
                                            <p:tav tm="0">
                                              <p:val>
                                                <p:strVal val="#ppt_y-.1"/>
                                              </p:val>
                                            </p:tav>
                                            <p:tav tm="100000">
                                              <p:val>
                                                <p:strVal val="#ppt_y"/>
                                              </p:val>
                                            </p:tav>
                                          </p:tavLst>
                                        </p:anim>
                                      </p:childTnLst>
                                    </p:cTn>
                                  </p:par>
                                  <p:par>
                                    <p:cTn id="202" presetID="50" presetClass="entr" presetSubtype="0" decel="100000" fill="hold" grpId="0" nodeType="withEffect">
                                      <p:stCondLst>
                                        <p:cond delay="500"/>
                                      </p:stCondLst>
                                      <p:childTnLst>
                                        <p:set>
                                          <p:cBhvr>
                                            <p:cTn id="203" dur="1" fill="hold">
                                              <p:stCondLst>
                                                <p:cond delay="0"/>
                                              </p:stCondLst>
                                            </p:cTn>
                                            <p:tgtEl>
                                              <p:spTgt spid="14"/>
                                            </p:tgtEl>
                                            <p:attrNameLst>
                                              <p:attrName>style.visibility</p:attrName>
                                            </p:attrNameLst>
                                          </p:cBhvr>
                                          <p:to>
                                            <p:strVal val="visible"/>
                                          </p:to>
                                        </p:set>
                                        <p:anim calcmode="lin" valueType="num">
                                          <p:cBhvr>
                                            <p:cTn id="204" dur="1000" fill="hold"/>
                                            <p:tgtEl>
                                              <p:spTgt spid="14"/>
                                            </p:tgtEl>
                                            <p:attrNameLst>
                                              <p:attrName>ppt_w</p:attrName>
                                            </p:attrNameLst>
                                          </p:cBhvr>
                                          <p:tavLst>
                                            <p:tav tm="0">
                                              <p:val>
                                                <p:strVal val="#ppt_w+.3"/>
                                              </p:val>
                                            </p:tav>
                                            <p:tav tm="100000">
                                              <p:val>
                                                <p:strVal val="#ppt_w"/>
                                              </p:val>
                                            </p:tav>
                                          </p:tavLst>
                                        </p:anim>
                                        <p:anim calcmode="lin" valueType="num">
                                          <p:cBhvr>
                                            <p:cTn id="205" dur="1000" fill="hold"/>
                                            <p:tgtEl>
                                              <p:spTgt spid="14"/>
                                            </p:tgtEl>
                                            <p:attrNameLst>
                                              <p:attrName>ppt_h</p:attrName>
                                            </p:attrNameLst>
                                          </p:cBhvr>
                                          <p:tavLst>
                                            <p:tav tm="0">
                                              <p:val>
                                                <p:strVal val="#ppt_h"/>
                                              </p:val>
                                            </p:tav>
                                            <p:tav tm="100000">
                                              <p:val>
                                                <p:strVal val="#ppt_h"/>
                                              </p:val>
                                            </p:tav>
                                          </p:tavLst>
                                        </p:anim>
                                        <p:animEffect transition="in" filter="fade">
                                          <p:cBhvr>
                                            <p:cTn id="206" dur="1000"/>
                                            <p:tgtEl>
                                              <p:spTgt spid="14"/>
                                            </p:tgtEl>
                                          </p:cBhvr>
                                        </p:animEffect>
                                      </p:childTnLst>
                                    </p:cTn>
                                  </p:par>
                                  <p:par>
                                    <p:cTn id="207" presetID="45" presetClass="entr" presetSubtype="0" fill="hold" grpId="0" nodeType="withEffect">
                                      <p:stCondLst>
                                        <p:cond delay="500"/>
                                      </p:stCondLst>
                                      <p:iterate type="lt">
                                        <p:tmPct val="10000"/>
                                      </p:iterate>
                                      <p:childTnLst>
                                        <p:set>
                                          <p:cBhvr>
                                            <p:cTn id="208" dur="1" fill="hold">
                                              <p:stCondLst>
                                                <p:cond delay="0"/>
                                              </p:stCondLst>
                                            </p:cTn>
                                            <p:tgtEl>
                                              <p:spTgt spid="11"/>
                                            </p:tgtEl>
                                            <p:attrNameLst>
                                              <p:attrName>style.visibility</p:attrName>
                                            </p:attrNameLst>
                                          </p:cBhvr>
                                          <p:to>
                                            <p:strVal val="visible"/>
                                          </p:to>
                                        </p:set>
                                        <p:animEffect transition="in" filter="fade">
                                          <p:cBhvr>
                                            <p:cTn id="209" dur="1000"/>
                                            <p:tgtEl>
                                              <p:spTgt spid="11"/>
                                            </p:tgtEl>
                                          </p:cBhvr>
                                        </p:animEffect>
                                        <p:anim calcmode="lin" valueType="num">
                                          <p:cBhvr>
                                            <p:cTn id="210" dur="1000" fill="hold"/>
                                            <p:tgtEl>
                                              <p:spTgt spid="11"/>
                                            </p:tgtEl>
                                            <p:attrNameLst>
                                              <p:attrName>ppt_w</p:attrName>
                                            </p:attrNameLst>
                                          </p:cBhvr>
                                          <p:tavLst>
                                            <p:tav tm="0" fmla="#ppt_w*sin(2.5*pi*$)">
                                              <p:val>
                                                <p:fltVal val="0"/>
                                              </p:val>
                                            </p:tav>
                                            <p:tav tm="100000">
                                              <p:val>
                                                <p:fltVal val="1"/>
                                              </p:val>
                                            </p:tav>
                                          </p:tavLst>
                                        </p:anim>
                                        <p:anim calcmode="lin" valueType="num">
                                          <p:cBhvr>
                                            <p:cTn id="211" dur="1000" fill="hold"/>
                                            <p:tgtEl>
                                              <p:spTgt spid="11"/>
                                            </p:tgtEl>
                                            <p:attrNameLst>
                                              <p:attrName>ppt_h</p:attrName>
                                            </p:attrNameLst>
                                          </p:cBhvr>
                                          <p:tavLst>
                                            <p:tav tm="0">
                                              <p:val>
                                                <p:strVal val="#ppt_h"/>
                                              </p:val>
                                            </p:tav>
                                            <p:tav tm="100000">
                                              <p:val>
                                                <p:strVal val="#ppt_h"/>
                                              </p:val>
                                            </p:tav>
                                          </p:tavLst>
                                        </p:anim>
                                      </p:childTnLst>
                                    </p:cTn>
                                  </p:par>
                                  <p:par>
                                    <p:cTn id="212" presetID="36" presetClass="emph" presetSubtype="0" fill="hold" grpId="1" nodeType="withEffect">
                                      <p:stCondLst>
                                        <p:cond delay="500"/>
                                      </p:stCondLst>
                                      <p:iterate type="lt">
                                        <p:tmPct val="10000"/>
                                      </p:iterate>
                                      <p:childTnLst>
                                        <p:animScale>
                                          <p:cBhvr>
                                            <p:cTn id="213" dur="500" autoRev="1" fill="hold">
                                              <p:stCondLst>
                                                <p:cond delay="0"/>
                                              </p:stCondLst>
                                            </p:cTn>
                                            <p:tgtEl>
                                              <p:spTgt spid="11"/>
                                            </p:tgtEl>
                                          </p:cBhvr>
                                          <p:to x="80000" y="100000"/>
                                        </p:animScale>
                                        <p:anim by="(#ppt_w*0.10)" calcmode="lin" valueType="num">
                                          <p:cBhvr>
                                            <p:cTn id="214" dur="500" autoRev="1" fill="hold">
                                              <p:stCondLst>
                                                <p:cond delay="0"/>
                                              </p:stCondLst>
                                            </p:cTn>
                                            <p:tgtEl>
                                              <p:spTgt spid="11"/>
                                            </p:tgtEl>
                                            <p:attrNameLst>
                                              <p:attrName>ppt_x</p:attrName>
                                            </p:attrNameLst>
                                          </p:cBhvr>
                                        </p:anim>
                                        <p:anim by="(-#ppt_w*0.10)" calcmode="lin" valueType="num">
                                          <p:cBhvr>
                                            <p:cTn id="215" dur="500" autoRev="1" fill="hold">
                                              <p:stCondLst>
                                                <p:cond delay="0"/>
                                              </p:stCondLst>
                                            </p:cTn>
                                            <p:tgtEl>
                                              <p:spTgt spid="11"/>
                                            </p:tgtEl>
                                            <p:attrNameLst>
                                              <p:attrName>ppt_y</p:attrName>
                                            </p:attrNameLst>
                                          </p:cBhvr>
                                        </p:anim>
                                        <p:animRot by="-480000">
                                          <p:cBhvr>
                                            <p:cTn id="216" dur="500" autoRev="1" fill="hold">
                                              <p:stCondLst>
                                                <p:cond delay="0"/>
                                              </p:stCondLst>
                                            </p:cTn>
                                            <p:tgtEl>
                                              <p:spTgt spid="11"/>
                                            </p:tgtEl>
                                            <p:attrNameLst>
                                              <p:attrName>r</p:attrName>
                                            </p:attrNameLst>
                                          </p:cBhvr>
                                        </p:animRot>
                                      </p:childTnLst>
                                    </p:cTn>
                                  </p:par>
                                  <p:par>
                                    <p:cTn id="217" presetID="45" presetClass="entr" presetSubtype="0" fill="hold" grpId="0" nodeType="withEffect">
                                      <p:stCondLst>
                                        <p:cond delay="1000"/>
                                      </p:stCondLst>
                                      <p:iterate type="lt">
                                        <p:tmPct val="10000"/>
                                      </p:iterate>
                                      <p:childTnLst>
                                        <p:set>
                                          <p:cBhvr>
                                            <p:cTn id="218" dur="1" fill="hold">
                                              <p:stCondLst>
                                                <p:cond delay="0"/>
                                              </p:stCondLst>
                                            </p:cTn>
                                            <p:tgtEl>
                                              <p:spTgt spid="73"/>
                                            </p:tgtEl>
                                            <p:attrNameLst>
                                              <p:attrName>style.visibility</p:attrName>
                                            </p:attrNameLst>
                                          </p:cBhvr>
                                          <p:to>
                                            <p:strVal val="visible"/>
                                          </p:to>
                                        </p:set>
                                        <p:animEffect transition="in" filter="fade">
                                          <p:cBhvr>
                                            <p:cTn id="219" dur="1000"/>
                                            <p:tgtEl>
                                              <p:spTgt spid="73"/>
                                            </p:tgtEl>
                                          </p:cBhvr>
                                        </p:animEffect>
                                        <p:anim calcmode="lin" valueType="num">
                                          <p:cBhvr>
                                            <p:cTn id="220" dur="1000" fill="hold"/>
                                            <p:tgtEl>
                                              <p:spTgt spid="73"/>
                                            </p:tgtEl>
                                            <p:attrNameLst>
                                              <p:attrName>ppt_w</p:attrName>
                                            </p:attrNameLst>
                                          </p:cBhvr>
                                          <p:tavLst>
                                            <p:tav tm="0" fmla="#ppt_w*sin(2.5*pi*$)">
                                              <p:val>
                                                <p:fltVal val="0"/>
                                              </p:val>
                                            </p:tav>
                                            <p:tav tm="100000">
                                              <p:val>
                                                <p:fltVal val="1"/>
                                              </p:val>
                                            </p:tav>
                                          </p:tavLst>
                                        </p:anim>
                                        <p:anim calcmode="lin" valueType="num">
                                          <p:cBhvr>
                                            <p:cTn id="221" dur="1000" fill="hold"/>
                                            <p:tgtEl>
                                              <p:spTgt spid="73"/>
                                            </p:tgtEl>
                                            <p:attrNameLst>
                                              <p:attrName>ppt_h</p:attrName>
                                            </p:attrNameLst>
                                          </p:cBhvr>
                                          <p:tavLst>
                                            <p:tav tm="0">
                                              <p:val>
                                                <p:strVal val="#ppt_h"/>
                                              </p:val>
                                            </p:tav>
                                            <p:tav tm="100000">
                                              <p:val>
                                                <p:strVal val="#ppt_h"/>
                                              </p:val>
                                            </p:tav>
                                          </p:tavLst>
                                        </p:anim>
                                      </p:childTnLst>
                                    </p:cTn>
                                  </p:par>
                                  <p:par>
                                    <p:cTn id="222" presetID="36" presetClass="emph" presetSubtype="0" fill="hold" grpId="1" nodeType="withEffect">
                                      <p:stCondLst>
                                        <p:cond delay="1000"/>
                                      </p:stCondLst>
                                      <p:iterate type="lt">
                                        <p:tmPct val="10000"/>
                                      </p:iterate>
                                      <p:childTnLst>
                                        <p:animScale>
                                          <p:cBhvr>
                                            <p:cTn id="223" dur="500" autoRev="1" fill="hold">
                                              <p:stCondLst>
                                                <p:cond delay="0"/>
                                              </p:stCondLst>
                                            </p:cTn>
                                            <p:tgtEl>
                                              <p:spTgt spid="73"/>
                                            </p:tgtEl>
                                          </p:cBhvr>
                                          <p:to x="80000" y="100000"/>
                                        </p:animScale>
                                        <p:anim by="(#ppt_w*0.10)" calcmode="lin" valueType="num">
                                          <p:cBhvr>
                                            <p:cTn id="224" dur="500" autoRev="1" fill="hold">
                                              <p:stCondLst>
                                                <p:cond delay="0"/>
                                              </p:stCondLst>
                                            </p:cTn>
                                            <p:tgtEl>
                                              <p:spTgt spid="73"/>
                                            </p:tgtEl>
                                            <p:attrNameLst>
                                              <p:attrName>ppt_x</p:attrName>
                                            </p:attrNameLst>
                                          </p:cBhvr>
                                        </p:anim>
                                        <p:anim by="(-#ppt_w*0.10)" calcmode="lin" valueType="num">
                                          <p:cBhvr>
                                            <p:cTn id="225" dur="500" autoRev="1" fill="hold">
                                              <p:stCondLst>
                                                <p:cond delay="0"/>
                                              </p:stCondLst>
                                            </p:cTn>
                                            <p:tgtEl>
                                              <p:spTgt spid="73"/>
                                            </p:tgtEl>
                                            <p:attrNameLst>
                                              <p:attrName>ppt_y</p:attrName>
                                            </p:attrNameLst>
                                          </p:cBhvr>
                                        </p:anim>
                                        <p:animRot by="-480000">
                                          <p:cBhvr>
                                            <p:cTn id="226" dur="500" autoRev="1" fill="hold">
                                              <p:stCondLst>
                                                <p:cond delay="0"/>
                                              </p:stCondLst>
                                            </p:cTn>
                                            <p:tgtEl>
                                              <p:spTgt spid="73"/>
                                            </p:tgtEl>
                                            <p:attrNameLst>
                                              <p:attrName>r</p:attrName>
                                            </p:attrNameLst>
                                          </p:cBhvr>
                                        </p:animRot>
                                      </p:childTnLst>
                                    </p:cTn>
                                  </p:par>
                                  <p:par>
                                    <p:cTn id="227" presetID="47" presetClass="entr" presetSubtype="0" fill="hold" grpId="0" nodeType="withEffect">
                                      <p:stCondLst>
                                        <p:cond delay="2000"/>
                                      </p:stCondLst>
                                      <p:childTnLst>
                                        <p:set>
                                          <p:cBhvr>
                                            <p:cTn id="228" dur="1" fill="hold">
                                              <p:stCondLst>
                                                <p:cond delay="0"/>
                                              </p:stCondLst>
                                            </p:cTn>
                                            <p:tgtEl>
                                              <p:spTgt spid="4"/>
                                            </p:tgtEl>
                                            <p:attrNameLst>
                                              <p:attrName>style.visibility</p:attrName>
                                            </p:attrNameLst>
                                          </p:cBhvr>
                                          <p:to>
                                            <p:strVal val="visible"/>
                                          </p:to>
                                        </p:set>
                                        <p:animEffect transition="in" filter="fade">
                                          <p:cBhvr>
                                            <p:cTn id="229" dur="1000"/>
                                            <p:tgtEl>
                                              <p:spTgt spid="4"/>
                                            </p:tgtEl>
                                          </p:cBhvr>
                                        </p:animEffect>
                                        <p:anim calcmode="lin" valueType="num">
                                          <p:cBhvr>
                                            <p:cTn id="230" dur="1000" fill="hold"/>
                                            <p:tgtEl>
                                              <p:spTgt spid="4"/>
                                            </p:tgtEl>
                                            <p:attrNameLst>
                                              <p:attrName>ppt_x</p:attrName>
                                            </p:attrNameLst>
                                          </p:cBhvr>
                                          <p:tavLst>
                                            <p:tav tm="0">
                                              <p:val>
                                                <p:strVal val="#ppt_x"/>
                                              </p:val>
                                            </p:tav>
                                            <p:tav tm="100000">
                                              <p:val>
                                                <p:strVal val="#ppt_x"/>
                                              </p:val>
                                            </p:tav>
                                          </p:tavLst>
                                        </p:anim>
                                        <p:anim calcmode="lin" valueType="num">
                                          <p:cBhvr>
                                            <p:cTn id="231" dur="1000" fill="hold"/>
                                            <p:tgtEl>
                                              <p:spTgt spid="4"/>
                                            </p:tgtEl>
                                            <p:attrNameLst>
                                              <p:attrName>ppt_y</p:attrName>
                                            </p:attrNameLst>
                                          </p:cBhvr>
                                          <p:tavLst>
                                            <p:tav tm="0">
                                              <p:val>
                                                <p:strVal val="#ppt_y-.1"/>
                                              </p:val>
                                            </p:tav>
                                            <p:tav tm="100000">
                                              <p:val>
                                                <p:strVal val="#ppt_y"/>
                                              </p:val>
                                            </p:tav>
                                          </p:tavLst>
                                        </p:anim>
                                      </p:childTnLst>
                                    </p:cTn>
                                  </p:par>
                                  <p:par>
                                    <p:cTn id="232" presetID="22" presetClass="entr" presetSubtype="8" fill="hold" nodeType="withEffect">
                                      <p:stCondLst>
                                        <p:cond delay="3000"/>
                                      </p:stCondLst>
                                      <p:childTnLst>
                                        <p:set>
                                          <p:cBhvr>
                                            <p:cTn id="233" dur="1" fill="hold">
                                              <p:stCondLst>
                                                <p:cond delay="0"/>
                                              </p:stCondLst>
                                            </p:cTn>
                                            <p:tgtEl>
                                              <p:spTgt spid="7"/>
                                            </p:tgtEl>
                                            <p:attrNameLst>
                                              <p:attrName>style.visibility</p:attrName>
                                            </p:attrNameLst>
                                          </p:cBhvr>
                                          <p:to>
                                            <p:strVal val="visible"/>
                                          </p:to>
                                        </p:set>
                                        <p:animEffect transition="in" filter="wipe(left)">
                                          <p:cBhvr>
                                            <p:cTn id="234" dur="1250"/>
                                            <p:tgtEl>
                                              <p:spTgt spid="7"/>
                                            </p:tgtEl>
                                          </p:cBhvr>
                                        </p:animEffect>
                                      </p:childTnLst>
                                    </p:cTn>
                                  </p:par>
                                  <p:par>
                                    <p:cTn id="235" presetID="45" presetClass="entr" presetSubtype="0" fill="hold" grpId="0" nodeType="withEffect">
                                      <p:stCondLst>
                                        <p:cond delay="4000"/>
                                      </p:stCondLst>
                                      <p:iterate type="lt">
                                        <p:tmPct val="10000"/>
                                      </p:iterate>
                                      <p:childTnLst>
                                        <p:set>
                                          <p:cBhvr>
                                            <p:cTn id="236" dur="1" fill="hold">
                                              <p:stCondLst>
                                                <p:cond delay="0"/>
                                              </p:stCondLst>
                                            </p:cTn>
                                            <p:tgtEl>
                                              <p:spTgt spid="2"/>
                                            </p:tgtEl>
                                            <p:attrNameLst>
                                              <p:attrName>style.visibility</p:attrName>
                                            </p:attrNameLst>
                                          </p:cBhvr>
                                          <p:to>
                                            <p:strVal val="visible"/>
                                          </p:to>
                                        </p:set>
                                        <p:animEffect transition="in" filter="fade">
                                          <p:cBhvr>
                                            <p:cTn id="237" dur="1000"/>
                                            <p:tgtEl>
                                              <p:spTgt spid="2"/>
                                            </p:tgtEl>
                                          </p:cBhvr>
                                        </p:animEffect>
                                        <p:anim calcmode="lin" valueType="num">
                                          <p:cBhvr>
                                            <p:cTn id="238" dur="1000" fill="hold"/>
                                            <p:tgtEl>
                                              <p:spTgt spid="2"/>
                                            </p:tgtEl>
                                            <p:attrNameLst>
                                              <p:attrName>ppt_w</p:attrName>
                                            </p:attrNameLst>
                                          </p:cBhvr>
                                          <p:tavLst>
                                            <p:tav tm="0" fmla="#ppt_w*sin(2.5*pi*$)">
                                              <p:val>
                                                <p:fltVal val="0"/>
                                              </p:val>
                                            </p:tav>
                                            <p:tav tm="100000">
                                              <p:val>
                                                <p:fltVal val="1"/>
                                              </p:val>
                                            </p:tav>
                                          </p:tavLst>
                                        </p:anim>
                                        <p:anim calcmode="lin" valueType="num">
                                          <p:cBhvr>
                                            <p:cTn id="239" dur="1000" fill="hold"/>
                                            <p:tgtEl>
                                              <p:spTgt spid="2"/>
                                            </p:tgtEl>
                                            <p:attrNameLst>
                                              <p:attrName>ppt_h</p:attrName>
                                            </p:attrNameLst>
                                          </p:cBhvr>
                                          <p:tavLst>
                                            <p:tav tm="0">
                                              <p:val>
                                                <p:strVal val="#ppt_h"/>
                                              </p:val>
                                            </p:tav>
                                            <p:tav tm="100000">
                                              <p:val>
                                                <p:strVal val="#ppt_h"/>
                                              </p:val>
                                            </p:tav>
                                          </p:tavLst>
                                        </p:anim>
                                      </p:childTnLst>
                                    </p:cTn>
                                  </p:par>
                                  <p:par>
                                    <p:cTn id="240" presetID="36" presetClass="emph" presetSubtype="0" fill="hold" grpId="1" nodeType="withEffect">
                                      <p:stCondLst>
                                        <p:cond delay="4000"/>
                                      </p:stCondLst>
                                      <p:iterate type="lt">
                                        <p:tmPct val="10000"/>
                                      </p:iterate>
                                      <p:childTnLst>
                                        <p:animScale>
                                          <p:cBhvr>
                                            <p:cTn id="241" dur="500" autoRev="1" fill="hold">
                                              <p:stCondLst>
                                                <p:cond delay="0"/>
                                              </p:stCondLst>
                                            </p:cTn>
                                            <p:tgtEl>
                                              <p:spTgt spid="2"/>
                                            </p:tgtEl>
                                          </p:cBhvr>
                                          <p:to x="80000" y="100000"/>
                                        </p:animScale>
                                        <p:anim by="(#ppt_w*0.10)" calcmode="lin" valueType="num">
                                          <p:cBhvr>
                                            <p:cTn id="242" dur="500" autoRev="1" fill="hold">
                                              <p:stCondLst>
                                                <p:cond delay="0"/>
                                              </p:stCondLst>
                                            </p:cTn>
                                            <p:tgtEl>
                                              <p:spTgt spid="2"/>
                                            </p:tgtEl>
                                            <p:attrNameLst>
                                              <p:attrName>ppt_x</p:attrName>
                                            </p:attrNameLst>
                                          </p:cBhvr>
                                        </p:anim>
                                        <p:anim by="(-#ppt_w*0.10)" calcmode="lin" valueType="num">
                                          <p:cBhvr>
                                            <p:cTn id="243" dur="500" autoRev="1" fill="hold">
                                              <p:stCondLst>
                                                <p:cond delay="0"/>
                                              </p:stCondLst>
                                            </p:cTn>
                                            <p:tgtEl>
                                              <p:spTgt spid="2"/>
                                            </p:tgtEl>
                                            <p:attrNameLst>
                                              <p:attrName>ppt_y</p:attrName>
                                            </p:attrNameLst>
                                          </p:cBhvr>
                                        </p:anim>
                                        <p:animRot by="-480000">
                                          <p:cBhvr>
                                            <p:cTn id="244" dur="500" autoRev="1" fill="hold">
                                              <p:stCondLst>
                                                <p:cond delay="0"/>
                                              </p:stCondLst>
                                            </p:cTn>
                                            <p:tgtEl>
                                              <p:spTgt spid="2"/>
                                            </p:tgtEl>
                                            <p:attrNameLst>
                                              <p:attrName>r</p:attrName>
                                            </p:attrNameLst>
                                          </p:cBhvr>
                                        </p:animRot>
                                      </p:childTnLst>
                                    </p:cTn>
                                  </p:par>
                                  <p:par>
                                    <p:cTn id="245" presetID="2" presetClass="entr" presetSubtype="2" fill="hold" grpId="0" nodeType="withEffect">
                                      <p:stCondLst>
                                        <p:cond delay="4750"/>
                                      </p:stCondLst>
                                      <p:childTnLst>
                                        <p:set>
                                          <p:cBhvr>
                                            <p:cTn id="246" dur="1" fill="hold">
                                              <p:stCondLst>
                                                <p:cond delay="0"/>
                                              </p:stCondLst>
                                            </p:cTn>
                                            <p:tgtEl>
                                              <p:spTgt spid="3"/>
                                            </p:tgtEl>
                                            <p:attrNameLst>
                                              <p:attrName>style.visibility</p:attrName>
                                            </p:attrNameLst>
                                          </p:cBhvr>
                                          <p:to>
                                            <p:strVal val="visible"/>
                                          </p:to>
                                        </p:set>
                                        <p:anim calcmode="lin" valueType="num">
                                          <p:cBhvr additive="base">
                                            <p:cTn id="247" dur="1500" fill="hold"/>
                                            <p:tgtEl>
                                              <p:spTgt spid="3"/>
                                            </p:tgtEl>
                                            <p:attrNameLst>
                                              <p:attrName>ppt_x</p:attrName>
                                            </p:attrNameLst>
                                          </p:cBhvr>
                                          <p:tavLst>
                                            <p:tav tm="0">
                                              <p:val>
                                                <p:strVal val="1+#ppt_w/2"/>
                                              </p:val>
                                            </p:tav>
                                            <p:tav tm="100000">
                                              <p:val>
                                                <p:strVal val="#ppt_x"/>
                                              </p:val>
                                            </p:tav>
                                          </p:tavLst>
                                        </p:anim>
                                        <p:anim calcmode="lin" valueType="num">
                                          <p:cBhvr additive="base">
                                            <p:cTn id="248" dur="1500" fill="hold"/>
                                            <p:tgtEl>
                                              <p:spTgt spid="3"/>
                                            </p:tgtEl>
                                            <p:attrNameLst>
                                              <p:attrName>ppt_y</p:attrName>
                                            </p:attrNameLst>
                                          </p:cBhvr>
                                          <p:tavLst>
                                            <p:tav tm="0">
                                              <p:val>
                                                <p:strVal val="#ppt_y"/>
                                              </p:val>
                                            </p:tav>
                                            <p:tav tm="100000">
                                              <p:val>
                                                <p:strVal val="#ppt_y"/>
                                              </p:val>
                                            </p:tav>
                                          </p:tavLst>
                                        </p:anim>
                                      </p:childTnLst>
                                    </p:cTn>
                                  </p:par>
                                  <p:par>
                                    <p:cTn id="249" presetID="2" presetClass="entr" presetSubtype="2" fill="hold" grpId="0" nodeType="withEffect">
                                      <p:stCondLst>
                                        <p:cond delay="5000"/>
                                      </p:stCondLst>
                                      <p:childTnLst>
                                        <p:set>
                                          <p:cBhvr>
                                            <p:cTn id="250" dur="1" fill="hold">
                                              <p:stCondLst>
                                                <p:cond delay="0"/>
                                              </p:stCondLst>
                                            </p:cTn>
                                            <p:tgtEl>
                                              <p:spTgt spid="9"/>
                                            </p:tgtEl>
                                            <p:attrNameLst>
                                              <p:attrName>style.visibility</p:attrName>
                                            </p:attrNameLst>
                                          </p:cBhvr>
                                          <p:to>
                                            <p:strVal val="visible"/>
                                          </p:to>
                                        </p:set>
                                        <p:anim calcmode="lin" valueType="num">
                                          <p:cBhvr additive="base">
                                            <p:cTn id="251" dur="1500" fill="hold"/>
                                            <p:tgtEl>
                                              <p:spTgt spid="9"/>
                                            </p:tgtEl>
                                            <p:attrNameLst>
                                              <p:attrName>ppt_x</p:attrName>
                                            </p:attrNameLst>
                                          </p:cBhvr>
                                          <p:tavLst>
                                            <p:tav tm="0">
                                              <p:val>
                                                <p:strVal val="1+#ppt_w/2"/>
                                              </p:val>
                                            </p:tav>
                                            <p:tav tm="100000">
                                              <p:val>
                                                <p:strVal val="#ppt_x"/>
                                              </p:val>
                                            </p:tav>
                                          </p:tavLst>
                                        </p:anim>
                                        <p:anim calcmode="lin" valueType="num">
                                          <p:cBhvr additive="base">
                                            <p:cTn id="252" dur="1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2" grpId="1"/>
          <p:bldP spid="3" grpId="0"/>
          <p:bldP spid="11" grpId="0"/>
          <p:bldP spid="11" grpId="1"/>
          <p:bldP spid="14" grpId="0" animBg="1"/>
          <p:bldP spid="9" grpId="0"/>
          <p:bldP spid="73" grpId="0"/>
          <p:bldP spid="73" grpId="1"/>
          <p:bldP spid="22" grpId="0" animBg="1"/>
          <p:bldP spid="16" grpId="0" animBg="1"/>
          <p:bldP spid="17" grpId="0" animBg="1"/>
          <p:bldP spid="18" grpId="0" animBg="1"/>
          <p:bldP spid="19" grpId="0" animBg="1"/>
          <p:bldP spid="20" grpId="0" animBg="1"/>
          <p:bldP spid="21"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 </a:t>
            </a:r>
            <a:r>
              <a:rPr lang="zh-CN" altLang="en-US" dirty="0" smtClean="0"/>
              <a:t>预期目标</a:t>
            </a:r>
            <a:endParaRPr lang="zh-CN" altLang="en-US" dirty="0"/>
          </a:p>
        </p:txBody>
      </p:sp>
      <p:sp>
        <p:nvSpPr>
          <p:cNvPr id="7" name="文本框 6"/>
          <p:cNvSpPr txBox="1"/>
          <p:nvPr/>
        </p:nvSpPr>
        <p:spPr>
          <a:xfrm>
            <a:off x="1516649" y="3523916"/>
            <a:ext cx="1296000" cy="468000"/>
          </a:xfrm>
          <a:prstGeom prst="rect">
            <a:avLst/>
          </a:prstGeom>
          <a:solidFill>
            <a:schemeClr val="accent4"/>
          </a:solidFill>
        </p:spPr>
        <p:txBody>
          <a:bodyPr wrap="none" lIns="144000" tIns="36000" rIns="144000" bIns="36000" rtlCol="0" anchor="ctr">
            <a:noAutofit/>
          </a:bodyPr>
          <a:lstStyle/>
          <a:p>
            <a:r>
              <a:rPr lang="zh-CN" altLang="en-US" sz="1100" dirty="0">
                <a:solidFill>
                  <a:schemeClr val="accent1"/>
                </a:solidFill>
                <a:latin typeface="+mn-ea"/>
              </a:rPr>
              <a:t>四、</a:t>
            </a:r>
            <a:r>
              <a:rPr lang="zh-CN" altLang="en-US" sz="900" dirty="0">
                <a:solidFill>
                  <a:schemeClr val="accent1"/>
                </a:solidFill>
                <a:latin typeface="+mn-ea"/>
              </a:rPr>
              <a:t>预期</a:t>
            </a:r>
            <a:r>
              <a:rPr lang="zh-CN" altLang="en-US" sz="900" dirty="0" smtClean="0">
                <a:solidFill>
                  <a:schemeClr val="accent1"/>
                </a:solidFill>
                <a:latin typeface="+mn-ea"/>
              </a:rPr>
              <a:t>目标和</a:t>
            </a:r>
            <a:endParaRPr lang="en-US" altLang="zh-CN" sz="900" dirty="0" smtClean="0">
              <a:solidFill>
                <a:schemeClr val="accent1"/>
              </a:solidFill>
              <a:latin typeface="+mn-ea"/>
            </a:endParaRPr>
          </a:p>
          <a:p>
            <a:r>
              <a:rPr lang="en-US" altLang="zh-CN" sz="900" dirty="0">
                <a:solidFill>
                  <a:schemeClr val="accent1"/>
                </a:solidFill>
                <a:latin typeface="+mn-ea"/>
              </a:rPr>
              <a:t> </a:t>
            </a:r>
            <a:r>
              <a:rPr lang="en-US" altLang="zh-CN" sz="900" dirty="0" smtClean="0">
                <a:solidFill>
                  <a:schemeClr val="accent1"/>
                </a:solidFill>
                <a:latin typeface="+mn-ea"/>
              </a:rPr>
              <a:t>  </a:t>
            </a:r>
            <a:r>
              <a:rPr lang="zh-CN" altLang="en-US" sz="900" dirty="0" smtClean="0">
                <a:solidFill>
                  <a:schemeClr val="accent1"/>
                </a:solidFill>
                <a:latin typeface="+mn-ea"/>
              </a:rPr>
              <a:t>调查</a:t>
            </a:r>
            <a:r>
              <a:rPr lang="zh-CN" altLang="en-US" sz="900" dirty="0">
                <a:solidFill>
                  <a:schemeClr val="accent1"/>
                </a:solidFill>
                <a:latin typeface="+mn-ea"/>
              </a:rPr>
              <a:t>对象研究</a:t>
            </a:r>
          </a:p>
        </p:txBody>
      </p:sp>
      <p:sp>
        <p:nvSpPr>
          <p:cNvPr id="6" name="文本框 5"/>
          <p:cNvSpPr txBox="1"/>
          <p:nvPr/>
        </p:nvSpPr>
        <p:spPr>
          <a:xfrm rot="16200000">
            <a:off x="2639192" y="3696370"/>
            <a:ext cx="223824" cy="123092"/>
          </a:xfrm>
          <a:prstGeom prst="triangle">
            <a:avLst/>
          </a:prstGeom>
          <a:solidFill>
            <a:schemeClr val="bg1"/>
          </a:solidFill>
        </p:spPr>
        <p:txBody>
          <a:bodyPr wrap="none" lIns="144000" tIns="36000" rIns="144000" bIns="36000" rtlCol="0" anchor="ctr">
            <a:noAutofit/>
          </a:bodyPr>
          <a:lstStyle/>
          <a:p>
            <a:endParaRPr lang="zh-CN" altLang="en-US" sz="1100" dirty="0">
              <a:solidFill>
                <a:schemeClr val="accent1"/>
              </a:solidFill>
              <a:latin typeface="+mn-ea"/>
            </a:endParaRPr>
          </a:p>
        </p:txBody>
      </p:sp>
      <p:grpSp>
        <p:nvGrpSpPr>
          <p:cNvPr id="144" name="组合 143"/>
          <p:cNvGrpSpPr/>
          <p:nvPr/>
        </p:nvGrpSpPr>
        <p:grpSpPr>
          <a:xfrm>
            <a:off x="6070030" y="4575308"/>
            <a:ext cx="883303" cy="136963"/>
            <a:chOff x="5768672" y="3903653"/>
            <a:chExt cx="1349417" cy="209238"/>
          </a:xfrm>
        </p:grpSpPr>
        <p:sp>
          <p:nvSpPr>
            <p:cNvPr id="145" name="íślíḋe"/>
            <p:cNvSpPr/>
            <p:nvPr/>
          </p:nvSpPr>
          <p:spPr bwMode="auto">
            <a:xfrm>
              <a:off x="5822380" y="3903653"/>
              <a:ext cx="1242001" cy="209238"/>
            </a:xfrm>
            <a:prstGeom prst="rect">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6" name="îsļîḑé"/>
            <p:cNvSpPr/>
            <p:nvPr/>
          </p:nvSpPr>
          <p:spPr bwMode="auto">
            <a:xfrm>
              <a:off x="5822380" y="3903653"/>
              <a:ext cx="1242001" cy="20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7" name="îšļíḓe"/>
            <p:cNvSpPr/>
            <p:nvPr/>
          </p:nvSpPr>
          <p:spPr bwMode="auto">
            <a:xfrm>
              <a:off x="5768672" y="3903653"/>
              <a:ext cx="62659" cy="209238"/>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8" name="ïśļîḓe"/>
            <p:cNvSpPr/>
            <p:nvPr/>
          </p:nvSpPr>
          <p:spPr bwMode="auto">
            <a:xfrm>
              <a:off x="5768672" y="3903653"/>
              <a:ext cx="62659" cy="20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9" name="iṧļiḋe"/>
            <p:cNvSpPr/>
            <p:nvPr/>
          </p:nvSpPr>
          <p:spPr bwMode="auto">
            <a:xfrm>
              <a:off x="7055430" y="3903653"/>
              <a:ext cx="62659" cy="209238"/>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0" name="iṩḷïḍê"/>
            <p:cNvSpPr/>
            <p:nvPr/>
          </p:nvSpPr>
          <p:spPr bwMode="auto">
            <a:xfrm>
              <a:off x="7055430" y="3903653"/>
              <a:ext cx="62659" cy="20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1" name="isḻîḍé"/>
            <p:cNvSpPr/>
            <p:nvPr/>
          </p:nvSpPr>
          <p:spPr bwMode="auto">
            <a:xfrm>
              <a:off x="6280019" y="3955123"/>
              <a:ext cx="325606" cy="10741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2" name="íṡ1iḋe"/>
            <p:cNvSpPr/>
            <p:nvPr/>
          </p:nvSpPr>
          <p:spPr bwMode="auto">
            <a:xfrm>
              <a:off x="5831332" y="4012187"/>
              <a:ext cx="1224098" cy="100703"/>
            </a:xfrm>
            <a:custGeom>
              <a:avLst/>
              <a:gdLst>
                <a:gd name="T0" fmla="*/ 839 w 839"/>
                <a:gd name="T1" fmla="*/ 0 h 69"/>
                <a:gd name="T2" fmla="*/ 531 w 839"/>
                <a:gd name="T3" fmla="*/ 0 h 69"/>
                <a:gd name="T4" fmla="*/ 419 w 839"/>
                <a:gd name="T5" fmla="*/ 35 h 69"/>
                <a:gd name="T6" fmla="*/ 308 w 839"/>
                <a:gd name="T7" fmla="*/ 0 h 69"/>
                <a:gd name="T8" fmla="*/ 0 w 839"/>
                <a:gd name="T9" fmla="*/ 0 h 69"/>
                <a:gd name="T10" fmla="*/ 0 w 839"/>
                <a:gd name="T11" fmla="*/ 69 h 69"/>
                <a:gd name="T12" fmla="*/ 839 w 839"/>
                <a:gd name="T13" fmla="*/ 69 h 69"/>
                <a:gd name="T14" fmla="*/ 839 w 839"/>
                <a:gd name="T15" fmla="*/ 0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9" h="69">
                  <a:moveTo>
                    <a:pt x="839" y="0"/>
                  </a:moveTo>
                  <a:cubicBezTo>
                    <a:pt x="531" y="0"/>
                    <a:pt x="531" y="0"/>
                    <a:pt x="531" y="0"/>
                  </a:cubicBezTo>
                  <a:cubicBezTo>
                    <a:pt x="527" y="19"/>
                    <a:pt x="479" y="35"/>
                    <a:pt x="419" y="35"/>
                  </a:cubicBezTo>
                  <a:cubicBezTo>
                    <a:pt x="360" y="35"/>
                    <a:pt x="312" y="19"/>
                    <a:pt x="308" y="0"/>
                  </a:cubicBezTo>
                  <a:cubicBezTo>
                    <a:pt x="0" y="0"/>
                    <a:pt x="0" y="0"/>
                    <a:pt x="0" y="0"/>
                  </a:cubicBezTo>
                  <a:cubicBezTo>
                    <a:pt x="0" y="69"/>
                    <a:pt x="0" y="69"/>
                    <a:pt x="0" y="69"/>
                  </a:cubicBezTo>
                  <a:cubicBezTo>
                    <a:pt x="839" y="69"/>
                    <a:pt x="839" y="69"/>
                    <a:pt x="839" y="69"/>
                  </a:cubicBezTo>
                  <a:cubicBezTo>
                    <a:pt x="839" y="0"/>
                    <a:pt x="839" y="0"/>
                    <a:pt x="83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3" name="íśļíďe"/>
            <p:cNvSpPr/>
            <p:nvPr/>
          </p:nvSpPr>
          <p:spPr bwMode="auto">
            <a:xfrm>
              <a:off x="5768672" y="4012187"/>
              <a:ext cx="62659" cy="100703"/>
            </a:xfrm>
            <a:prstGeom prst="rect">
              <a:avLst/>
            </a:prstGeom>
            <a:solidFill>
              <a:srgbClr val="2838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4" name="íšļíḋè"/>
            <p:cNvSpPr/>
            <p:nvPr/>
          </p:nvSpPr>
          <p:spPr bwMode="auto">
            <a:xfrm>
              <a:off x="5768672" y="4012187"/>
              <a:ext cx="62659" cy="10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5" name="íṥḷíḑe"/>
            <p:cNvSpPr/>
            <p:nvPr/>
          </p:nvSpPr>
          <p:spPr bwMode="auto">
            <a:xfrm>
              <a:off x="7055430" y="4012187"/>
              <a:ext cx="62659" cy="100703"/>
            </a:xfrm>
            <a:prstGeom prst="rect">
              <a:avLst/>
            </a:prstGeom>
            <a:solidFill>
              <a:srgbClr val="2838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6" name="ïŝľîḍé"/>
            <p:cNvSpPr/>
            <p:nvPr/>
          </p:nvSpPr>
          <p:spPr bwMode="auto">
            <a:xfrm>
              <a:off x="7055430" y="4012187"/>
              <a:ext cx="62659" cy="10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7" name="iśḻïḋè"/>
            <p:cNvSpPr/>
            <p:nvPr/>
          </p:nvSpPr>
          <p:spPr bwMode="auto">
            <a:xfrm>
              <a:off x="6280019" y="4012187"/>
              <a:ext cx="325606" cy="50352"/>
            </a:xfrm>
            <a:custGeom>
              <a:avLst/>
              <a:gdLst>
                <a:gd name="T0" fmla="*/ 223 w 223"/>
                <a:gd name="T1" fmla="*/ 0 h 35"/>
                <a:gd name="T2" fmla="*/ 0 w 223"/>
                <a:gd name="T3" fmla="*/ 0 h 35"/>
                <a:gd name="T4" fmla="*/ 111 w 223"/>
                <a:gd name="T5" fmla="*/ 35 h 35"/>
                <a:gd name="T6" fmla="*/ 223 w 223"/>
                <a:gd name="T7" fmla="*/ 0 h 35"/>
              </a:gdLst>
              <a:ahLst/>
              <a:cxnLst>
                <a:cxn ang="0">
                  <a:pos x="T0" y="T1"/>
                </a:cxn>
                <a:cxn ang="0">
                  <a:pos x="T2" y="T3"/>
                </a:cxn>
                <a:cxn ang="0">
                  <a:pos x="T4" y="T5"/>
                </a:cxn>
                <a:cxn ang="0">
                  <a:pos x="T6" y="T7"/>
                </a:cxn>
              </a:cxnLst>
              <a:rect l="0" t="0" r="r" b="b"/>
              <a:pathLst>
                <a:path w="223" h="35">
                  <a:moveTo>
                    <a:pt x="223" y="0"/>
                  </a:moveTo>
                  <a:cubicBezTo>
                    <a:pt x="0" y="0"/>
                    <a:pt x="0" y="0"/>
                    <a:pt x="0" y="0"/>
                  </a:cubicBezTo>
                  <a:cubicBezTo>
                    <a:pt x="4" y="19"/>
                    <a:pt x="52" y="35"/>
                    <a:pt x="111" y="35"/>
                  </a:cubicBezTo>
                  <a:cubicBezTo>
                    <a:pt x="171" y="35"/>
                    <a:pt x="219" y="19"/>
                    <a:pt x="223" y="0"/>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158" name="组合 157"/>
          <p:cNvGrpSpPr/>
          <p:nvPr/>
        </p:nvGrpSpPr>
        <p:grpSpPr>
          <a:xfrm>
            <a:off x="6095401" y="5642665"/>
            <a:ext cx="1493412" cy="230714"/>
            <a:chOff x="5861543" y="5537275"/>
            <a:chExt cx="2281477" cy="352460"/>
          </a:xfrm>
        </p:grpSpPr>
        <p:sp>
          <p:nvSpPr>
            <p:cNvPr id="159" name="ïşļîḑe"/>
            <p:cNvSpPr/>
            <p:nvPr/>
          </p:nvSpPr>
          <p:spPr bwMode="auto">
            <a:xfrm>
              <a:off x="5955532" y="5537275"/>
              <a:ext cx="2094617" cy="352460"/>
            </a:xfrm>
            <a:prstGeom prst="rect">
              <a:avLst/>
            </a:prstGeom>
            <a:solidFill>
              <a:schemeClr val="accent4">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0" name="îṧļíḍé"/>
            <p:cNvSpPr/>
            <p:nvPr/>
          </p:nvSpPr>
          <p:spPr bwMode="auto">
            <a:xfrm>
              <a:off x="5955532" y="5537275"/>
              <a:ext cx="2094617" cy="352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1" name="íṧḷîḋê"/>
            <p:cNvSpPr/>
            <p:nvPr/>
          </p:nvSpPr>
          <p:spPr bwMode="auto">
            <a:xfrm>
              <a:off x="5861543" y="5537275"/>
              <a:ext cx="106298" cy="352460"/>
            </a:xfrm>
            <a:prstGeom prst="rect">
              <a:avLst/>
            </a:prstGeom>
            <a:solidFill>
              <a:schemeClr val="bg1">
                <a:lumMod val="8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2" name="ïSḷïḋé"/>
            <p:cNvSpPr/>
            <p:nvPr/>
          </p:nvSpPr>
          <p:spPr bwMode="auto">
            <a:xfrm>
              <a:off x="5861543" y="5537275"/>
              <a:ext cx="106298" cy="352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3" name="îṧḻïdé"/>
            <p:cNvSpPr/>
            <p:nvPr/>
          </p:nvSpPr>
          <p:spPr bwMode="auto">
            <a:xfrm>
              <a:off x="8036722" y="5537275"/>
              <a:ext cx="106298" cy="352460"/>
            </a:xfrm>
            <a:prstGeom prst="rect">
              <a:avLst/>
            </a:prstGeom>
            <a:solidFill>
              <a:schemeClr val="bg1">
                <a:lumMod val="8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4" name="íṩļiḋè"/>
            <p:cNvSpPr/>
            <p:nvPr/>
          </p:nvSpPr>
          <p:spPr bwMode="auto">
            <a:xfrm>
              <a:off x="8036722" y="5537275"/>
              <a:ext cx="106298" cy="352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5" name="ïṧḻïḓê"/>
            <p:cNvSpPr/>
            <p:nvPr/>
          </p:nvSpPr>
          <p:spPr bwMode="auto">
            <a:xfrm>
              <a:off x="5967840" y="5719658"/>
              <a:ext cx="2068882" cy="170076"/>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6" name="îṡlïḍé"/>
            <p:cNvSpPr/>
            <p:nvPr/>
          </p:nvSpPr>
          <p:spPr bwMode="auto">
            <a:xfrm>
              <a:off x="5967840" y="5719658"/>
              <a:ext cx="2068882" cy="17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7" name="ïṣ1ïde"/>
            <p:cNvSpPr/>
            <p:nvPr/>
          </p:nvSpPr>
          <p:spPr bwMode="auto">
            <a:xfrm>
              <a:off x="5861543" y="5719658"/>
              <a:ext cx="106298" cy="170076"/>
            </a:xfrm>
            <a:prstGeom prst="rect">
              <a:avLst/>
            </a:prstGeom>
            <a:solidFill>
              <a:schemeClr val="bg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8" name="îsļidê"/>
            <p:cNvSpPr/>
            <p:nvPr/>
          </p:nvSpPr>
          <p:spPr bwMode="auto">
            <a:xfrm>
              <a:off x="5861543" y="5719658"/>
              <a:ext cx="106298" cy="17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9" name="iṣļiḋê"/>
            <p:cNvSpPr/>
            <p:nvPr/>
          </p:nvSpPr>
          <p:spPr bwMode="auto">
            <a:xfrm>
              <a:off x="8036722" y="5719658"/>
              <a:ext cx="106298" cy="170076"/>
            </a:xfrm>
            <a:prstGeom prst="rect">
              <a:avLst/>
            </a:prstGeom>
            <a:solidFill>
              <a:schemeClr val="bg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70" name="ïSľîḑè"/>
            <p:cNvSpPr/>
            <p:nvPr/>
          </p:nvSpPr>
          <p:spPr bwMode="auto">
            <a:xfrm>
              <a:off x="8036722" y="5719658"/>
              <a:ext cx="106298" cy="17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grpSp>
        <p:nvGrpSpPr>
          <p:cNvPr id="171" name="组合 170"/>
          <p:cNvGrpSpPr/>
          <p:nvPr/>
        </p:nvGrpSpPr>
        <p:grpSpPr>
          <a:xfrm>
            <a:off x="5804957" y="4965690"/>
            <a:ext cx="1492679" cy="232179"/>
            <a:chOff x="5692586" y="4498918"/>
            <a:chExt cx="2280357" cy="354698"/>
          </a:xfrm>
        </p:grpSpPr>
        <p:sp>
          <p:nvSpPr>
            <p:cNvPr id="172" name="ïşlïḋê"/>
            <p:cNvSpPr/>
            <p:nvPr/>
          </p:nvSpPr>
          <p:spPr bwMode="auto">
            <a:xfrm>
              <a:off x="5785456" y="4498918"/>
              <a:ext cx="2093499" cy="354698"/>
            </a:xfrm>
            <a:prstGeom prst="rect">
              <a:avLst/>
            </a:prstGeom>
            <a:solidFill>
              <a:schemeClr val="accent1">
                <a:lumMod val="25000"/>
                <a:lumOff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73" name="iṥľídè"/>
            <p:cNvSpPr/>
            <p:nvPr/>
          </p:nvSpPr>
          <p:spPr bwMode="auto">
            <a:xfrm>
              <a:off x="5785456" y="4498918"/>
              <a:ext cx="2093499" cy="354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74" name="íślíḑe"/>
            <p:cNvSpPr/>
            <p:nvPr/>
          </p:nvSpPr>
          <p:spPr bwMode="auto">
            <a:xfrm>
              <a:off x="5692586" y="4498918"/>
              <a:ext cx="106298" cy="354698"/>
            </a:xfrm>
            <a:prstGeom prst="rect">
              <a:avLst/>
            </a:prstGeom>
            <a:solidFill>
              <a:schemeClr val="tx1">
                <a:lumMod val="50000"/>
                <a:lumOff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75" name="îšḷiḓe"/>
            <p:cNvSpPr/>
            <p:nvPr/>
          </p:nvSpPr>
          <p:spPr bwMode="auto">
            <a:xfrm>
              <a:off x="5692586" y="4498918"/>
              <a:ext cx="106298" cy="354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76" name="iṥ1ídè"/>
            <p:cNvSpPr/>
            <p:nvPr/>
          </p:nvSpPr>
          <p:spPr bwMode="auto">
            <a:xfrm>
              <a:off x="7865527" y="4498918"/>
              <a:ext cx="107416" cy="354698"/>
            </a:xfrm>
            <a:prstGeom prst="rect">
              <a:avLst/>
            </a:prstGeom>
            <a:solidFill>
              <a:schemeClr val="tx1">
                <a:lumMod val="50000"/>
                <a:lumOff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77" name="iṡḻîde"/>
            <p:cNvSpPr/>
            <p:nvPr/>
          </p:nvSpPr>
          <p:spPr bwMode="auto">
            <a:xfrm>
              <a:off x="7865527" y="4498918"/>
              <a:ext cx="107416" cy="354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78" name="ïŝḷîḓé"/>
            <p:cNvSpPr/>
            <p:nvPr/>
          </p:nvSpPr>
          <p:spPr bwMode="auto">
            <a:xfrm>
              <a:off x="5798883" y="4682420"/>
              <a:ext cx="2066645" cy="171195"/>
            </a:xfrm>
            <a:custGeom>
              <a:avLst/>
              <a:gdLst>
                <a:gd name="T0" fmla="*/ 1847 w 1847"/>
                <a:gd name="T1" fmla="*/ 0 h 153"/>
                <a:gd name="T2" fmla="*/ 0 w 1847"/>
                <a:gd name="T3" fmla="*/ 0 h 153"/>
                <a:gd name="T4" fmla="*/ 0 w 1847"/>
                <a:gd name="T5" fmla="*/ 153 h 153"/>
                <a:gd name="T6" fmla="*/ 183 w 1847"/>
                <a:gd name="T7" fmla="*/ 153 h 153"/>
                <a:gd name="T8" fmla="*/ 334 w 1847"/>
                <a:gd name="T9" fmla="*/ 153 h 153"/>
                <a:gd name="T10" fmla="*/ 1847 w 1847"/>
                <a:gd name="T11" fmla="*/ 153 h 153"/>
                <a:gd name="T12" fmla="*/ 1847 w 1847"/>
                <a:gd name="T13" fmla="*/ 0 h 153"/>
              </a:gdLst>
              <a:ahLst/>
              <a:cxnLst>
                <a:cxn ang="0">
                  <a:pos x="T0" y="T1"/>
                </a:cxn>
                <a:cxn ang="0">
                  <a:pos x="T2" y="T3"/>
                </a:cxn>
                <a:cxn ang="0">
                  <a:pos x="T4" y="T5"/>
                </a:cxn>
                <a:cxn ang="0">
                  <a:pos x="T6" y="T7"/>
                </a:cxn>
                <a:cxn ang="0">
                  <a:pos x="T8" y="T9"/>
                </a:cxn>
                <a:cxn ang="0">
                  <a:pos x="T10" y="T11"/>
                </a:cxn>
                <a:cxn ang="0">
                  <a:pos x="T12" y="T13"/>
                </a:cxn>
              </a:cxnLst>
              <a:rect l="0" t="0" r="r" b="b"/>
              <a:pathLst>
                <a:path w="1847" h="153">
                  <a:moveTo>
                    <a:pt x="1847" y="0"/>
                  </a:moveTo>
                  <a:lnTo>
                    <a:pt x="0" y="0"/>
                  </a:lnTo>
                  <a:lnTo>
                    <a:pt x="0" y="153"/>
                  </a:lnTo>
                  <a:lnTo>
                    <a:pt x="183" y="153"/>
                  </a:lnTo>
                  <a:lnTo>
                    <a:pt x="334" y="153"/>
                  </a:lnTo>
                  <a:lnTo>
                    <a:pt x="1847" y="153"/>
                  </a:lnTo>
                  <a:lnTo>
                    <a:pt x="1847" y="0"/>
                  </a:lnTo>
                  <a:close/>
                </a:path>
              </a:pathLst>
            </a:custGeom>
            <a:solidFill>
              <a:schemeClr val="accent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9" name="íṧļiḑê"/>
            <p:cNvSpPr/>
            <p:nvPr/>
          </p:nvSpPr>
          <p:spPr bwMode="auto">
            <a:xfrm>
              <a:off x="5798883" y="4682420"/>
              <a:ext cx="2066645" cy="171195"/>
            </a:xfrm>
            <a:custGeom>
              <a:avLst/>
              <a:gdLst>
                <a:gd name="T0" fmla="*/ 1847 w 1847"/>
                <a:gd name="T1" fmla="*/ 0 h 153"/>
                <a:gd name="T2" fmla="*/ 0 w 1847"/>
                <a:gd name="T3" fmla="*/ 0 h 153"/>
                <a:gd name="T4" fmla="*/ 0 w 1847"/>
                <a:gd name="T5" fmla="*/ 153 h 153"/>
                <a:gd name="T6" fmla="*/ 183 w 1847"/>
                <a:gd name="T7" fmla="*/ 153 h 153"/>
                <a:gd name="T8" fmla="*/ 334 w 1847"/>
                <a:gd name="T9" fmla="*/ 153 h 153"/>
                <a:gd name="T10" fmla="*/ 1847 w 1847"/>
                <a:gd name="T11" fmla="*/ 153 h 153"/>
                <a:gd name="T12" fmla="*/ 1847 w 1847"/>
                <a:gd name="T13" fmla="*/ 0 h 153"/>
              </a:gdLst>
              <a:ahLst/>
              <a:cxnLst>
                <a:cxn ang="0">
                  <a:pos x="T0" y="T1"/>
                </a:cxn>
                <a:cxn ang="0">
                  <a:pos x="T2" y="T3"/>
                </a:cxn>
                <a:cxn ang="0">
                  <a:pos x="T4" y="T5"/>
                </a:cxn>
                <a:cxn ang="0">
                  <a:pos x="T6" y="T7"/>
                </a:cxn>
                <a:cxn ang="0">
                  <a:pos x="T8" y="T9"/>
                </a:cxn>
                <a:cxn ang="0">
                  <a:pos x="T10" y="T11"/>
                </a:cxn>
                <a:cxn ang="0">
                  <a:pos x="T12" y="T13"/>
                </a:cxn>
              </a:cxnLst>
              <a:rect l="0" t="0" r="r" b="b"/>
              <a:pathLst>
                <a:path w="1847" h="153">
                  <a:moveTo>
                    <a:pt x="1847" y="0"/>
                  </a:moveTo>
                  <a:lnTo>
                    <a:pt x="0" y="0"/>
                  </a:lnTo>
                  <a:lnTo>
                    <a:pt x="0" y="153"/>
                  </a:lnTo>
                  <a:lnTo>
                    <a:pt x="183" y="153"/>
                  </a:lnTo>
                  <a:lnTo>
                    <a:pt x="334" y="153"/>
                  </a:lnTo>
                  <a:lnTo>
                    <a:pt x="1847" y="153"/>
                  </a:lnTo>
                  <a:lnTo>
                    <a:pt x="184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0" name="îṩľiḓê"/>
            <p:cNvSpPr/>
            <p:nvPr/>
          </p:nvSpPr>
          <p:spPr bwMode="auto">
            <a:xfrm>
              <a:off x="5692586" y="4682420"/>
              <a:ext cx="106298" cy="171195"/>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81" name="ïṧliḓê"/>
            <p:cNvSpPr/>
            <p:nvPr/>
          </p:nvSpPr>
          <p:spPr bwMode="auto">
            <a:xfrm>
              <a:off x="5692586" y="4682420"/>
              <a:ext cx="106298" cy="171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82" name="ïşľidé"/>
            <p:cNvSpPr/>
            <p:nvPr/>
          </p:nvSpPr>
          <p:spPr bwMode="auto">
            <a:xfrm>
              <a:off x="7865527" y="4682420"/>
              <a:ext cx="107416" cy="171195"/>
            </a:xfrm>
            <a:custGeom>
              <a:avLst/>
              <a:gdLst>
                <a:gd name="T0" fmla="*/ 96 w 96"/>
                <a:gd name="T1" fmla="*/ 0 h 153"/>
                <a:gd name="T2" fmla="*/ 0 w 96"/>
                <a:gd name="T3" fmla="*/ 0 h 153"/>
                <a:gd name="T4" fmla="*/ 0 w 96"/>
                <a:gd name="T5" fmla="*/ 153 h 153"/>
                <a:gd name="T6" fmla="*/ 89 w 96"/>
                <a:gd name="T7" fmla="*/ 153 h 153"/>
                <a:gd name="T8" fmla="*/ 96 w 96"/>
                <a:gd name="T9" fmla="*/ 153 h 153"/>
                <a:gd name="T10" fmla="*/ 96 w 96"/>
                <a:gd name="T11" fmla="*/ 0 h 153"/>
              </a:gdLst>
              <a:ahLst/>
              <a:cxnLst>
                <a:cxn ang="0">
                  <a:pos x="T0" y="T1"/>
                </a:cxn>
                <a:cxn ang="0">
                  <a:pos x="T2" y="T3"/>
                </a:cxn>
                <a:cxn ang="0">
                  <a:pos x="T4" y="T5"/>
                </a:cxn>
                <a:cxn ang="0">
                  <a:pos x="T6" y="T7"/>
                </a:cxn>
                <a:cxn ang="0">
                  <a:pos x="T8" y="T9"/>
                </a:cxn>
                <a:cxn ang="0">
                  <a:pos x="T10" y="T11"/>
                </a:cxn>
              </a:cxnLst>
              <a:rect l="0" t="0" r="r" b="b"/>
              <a:pathLst>
                <a:path w="96" h="153">
                  <a:moveTo>
                    <a:pt x="96" y="0"/>
                  </a:moveTo>
                  <a:lnTo>
                    <a:pt x="0" y="0"/>
                  </a:lnTo>
                  <a:lnTo>
                    <a:pt x="0" y="153"/>
                  </a:lnTo>
                  <a:lnTo>
                    <a:pt x="89" y="153"/>
                  </a:lnTo>
                  <a:lnTo>
                    <a:pt x="96" y="153"/>
                  </a:lnTo>
                  <a:lnTo>
                    <a:pt x="96" y="0"/>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3" name="íṧliḍê"/>
            <p:cNvSpPr/>
            <p:nvPr/>
          </p:nvSpPr>
          <p:spPr bwMode="auto">
            <a:xfrm>
              <a:off x="7865527" y="4682420"/>
              <a:ext cx="107416" cy="171195"/>
            </a:xfrm>
            <a:custGeom>
              <a:avLst/>
              <a:gdLst>
                <a:gd name="T0" fmla="*/ 96 w 96"/>
                <a:gd name="T1" fmla="*/ 0 h 153"/>
                <a:gd name="T2" fmla="*/ 0 w 96"/>
                <a:gd name="T3" fmla="*/ 0 h 153"/>
                <a:gd name="T4" fmla="*/ 0 w 96"/>
                <a:gd name="T5" fmla="*/ 153 h 153"/>
                <a:gd name="T6" fmla="*/ 89 w 96"/>
                <a:gd name="T7" fmla="*/ 153 h 153"/>
                <a:gd name="T8" fmla="*/ 96 w 96"/>
                <a:gd name="T9" fmla="*/ 153 h 153"/>
                <a:gd name="T10" fmla="*/ 96 w 96"/>
                <a:gd name="T11" fmla="*/ 0 h 153"/>
              </a:gdLst>
              <a:ahLst/>
              <a:cxnLst>
                <a:cxn ang="0">
                  <a:pos x="T0" y="T1"/>
                </a:cxn>
                <a:cxn ang="0">
                  <a:pos x="T2" y="T3"/>
                </a:cxn>
                <a:cxn ang="0">
                  <a:pos x="T4" y="T5"/>
                </a:cxn>
                <a:cxn ang="0">
                  <a:pos x="T6" y="T7"/>
                </a:cxn>
                <a:cxn ang="0">
                  <a:pos x="T8" y="T9"/>
                </a:cxn>
                <a:cxn ang="0">
                  <a:pos x="T10" y="T11"/>
                </a:cxn>
              </a:cxnLst>
              <a:rect l="0" t="0" r="r" b="b"/>
              <a:pathLst>
                <a:path w="96" h="153">
                  <a:moveTo>
                    <a:pt x="96" y="0"/>
                  </a:moveTo>
                  <a:lnTo>
                    <a:pt x="0" y="0"/>
                  </a:lnTo>
                  <a:lnTo>
                    <a:pt x="0" y="153"/>
                  </a:lnTo>
                  <a:lnTo>
                    <a:pt x="89" y="153"/>
                  </a:lnTo>
                  <a:lnTo>
                    <a:pt x="96" y="153"/>
                  </a:lnTo>
                  <a:lnTo>
                    <a:pt x="9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184" name="组合 183"/>
          <p:cNvGrpSpPr/>
          <p:nvPr/>
        </p:nvGrpSpPr>
        <p:grpSpPr>
          <a:xfrm>
            <a:off x="7447679" y="4723470"/>
            <a:ext cx="516358" cy="1160158"/>
            <a:chOff x="8190014" y="4117366"/>
            <a:chExt cx="788838" cy="1772369"/>
          </a:xfrm>
        </p:grpSpPr>
        <p:sp>
          <p:nvSpPr>
            <p:cNvPr id="185" name="íS1iḓê"/>
            <p:cNvSpPr/>
            <p:nvPr/>
          </p:nvSpPr>
          <p:spPr bwMode="auto">
            <a:xfrm>
              <a:off x="8212392" y="4183382"/>
              <a:ext cx="745200" cy="1639217"/>
            </a:xfrm>
            <a:custGeom>
              <a:avLst/>
              <a:gdLst>
                <a:gd name="T0" fmla="*/ 437 w 666"/>
                <a:gd name="T1" fmla="*/ 1465 h 1465"/>
                <a:gd name="T2" fmla="*/ 0 w 666"/>
                <a:gd name="T3" fmla="*/ 72 h 1465"/>
                <a:gd name="T4" fmla="*/ 228 w 666"/>
                <a:gd name="T5" fmla="*/ 0 h 1465"/>
                <a:gd name="T6" fmla="*/ 666 w 666"/>
                <a:gd name="T7" fmla="*/ 1394 h 1465"/>
                <a:gd name="T8" fmla="*/ 437 w 666"/>
                <a:gd name="T9" fmla="*/ 1465 h 1465"/>
              </a:gdLst>
              <a:ahLst/>
              <a:cxnLst>
                <a:cxn ang="0">
                  <a:pos x="T0" y="T1"/>
                </a:cxn>
                <a:cxn ang="0">
                  <a:pos x="T2" y="T3"/>
                </a:cxn>
                <a:cxn ang="0">
                  <a:pos x="T4" y="T5"/>
                </a:cxn>
                <a:cxn ang="0">
                  <a:pos x="T6" y="T7"/>
                </a:cxn>
                <a:cxn ang="0">
                  <a:pos x="T8" y="T9"/>
                </a:cxn>
              </a:cxnLst>
              <a:rect l="0" t="0" r="r" b="b"/>
              <a:pathLst>
                <a:path w="666" h="1465">
                  <a:moveTo>
                    <a:pt x="437" y="1465"/>
                  </a:moveTo>
                  <a:lnTo>
                    <a:pt x="0" y="72"/>
                  </a:lnTo>
                  <a:lnTo>
                    <a:pt x="228" y="0"/>
                  </a:lnTo>
                  <a:lnTo>
                    <a:pt x="666" y="1394"/>
                  </a:lnTo>
                  <a:lnTo>
                    <a:pt x="437" y="146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6" name="îSḻíḑé"/>
            <p:cNvSpPr/>
            <p:nvPr/>
          </p:nvSpPr>
          <p:spPr bwMode="auto">
            <a:xfrm>
              <a:off x="8212392" y="4183382"/>
              <a:ext cx="745200" cy="1639217"/>
            </a:xfrm>
            <a:custGeom>
              <a:avLst/>
              <a:gdLst>
                <a:gd name="T0" fmla="*/ 437 w 666"/>
                <a:gd name="T1" fmla="*/ 1465 h 1465"/>
                <a:gd name="T2" fmla="*/ 0 w 666"/>
                <a:gd name="T3" fmla="*/ 72 h 1465"/>
                <a:gd name="T4" fmla="*/ 228 w 666"/>
                <a:gd name="T5" fmla="*/ 0 h 1465"/>
                <a:gd name="T6" fmla="*/ 666 w 666"/>
                <a:gd name="T7" fmla="*/ 1394 h 1465"/>
                <a:gd name="T8" fmla="*/ 437 w 666"/>
                <a:gd name="T9" fmla="*/ 1465 h 1465"/>
              </a:gdLst>
              <a:ahLst/>
              <a:cxnLst>
                <a:cxn ang="0">
                  <a:pos x="T0" y="T1"/>
                </a:cxn>
                <a:cxn ang="0">
                  <a:pos x="T2" y="T3"/>
                </a:cxn>
                <a:cxn ang="0">
                  <a:pos x="T4" y="T5"/>
                </a:cxn>
                <a:cxn ang="0">
                  <a:pos x="T6" y="T7"/>
                </a:cxn>
                <a:cxn ang="0">
                  <a:pos x="T8" y="T9"/>
                </a:cxn>
              </a:cxnLst>
              <a:rect l="0" t="0" r="r" b="b"/>
              <a:pathLst>
                <a:path w="666" h="1465">
                  <a:moveTo>
                    <a:pt x="437" y="1465"/>
                  </a:moveTo>
                  <a:lnTo>
                    <a:pt x="0" y="72"/>
                  </a:lnTo>
                  <a:lnTo>
                    <a:pt x="228" y="0"/>
                  </a:lnTo>
                  <a:lnTo>
                    <a:pt x="666" y="1394"/>
                  </a:lnTo>
                  <a:lnTo>
                    <a:pt x="437" y="146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7" name="ïşļiďe"/>
            <p:cNvSpPr/>
            <p:nvPr/>
          </p:nvSpPr>
          <p:spPr bwMode="auto">
            <a:xfrm>
              <a:off x="8190014" y="4117366"/>
              <a:ext cx="280849" cy="156649"/>
            </a:xfrm>
            <a:custGeom>
              <a:avLst/>
              <a:gdLst>
                <a:gd name="T0" fmla="*/ 22 w 251"/>
                <a:gd name="T1" fmla="*/ 140 h 140"/>
                <a:gd name="T2" fmla="*/ 0 w 251"/>
                <a:gd name="T3" fmla="*/ 71 h 140"/>
                <a:gd name="T4" fmla="*/ 230 w 251"/>
                <a:gd name="T5" fmla="*/ 0 h 140"/>
                <a:gd name="T6" fmla="*/ 251 w 251"/>
                <a:gd name="T7" fmla="*/ 69 h 140"/>
                <a:gd name="T8" fmla="*/ 22 w 251"/>
                <a:gd name="T9" fmla="*/ 140 h 140"/>
              </a:gdLst>
              <a:ahLst/>
              <a:cxnLst>
                <a:cxn ang="0">
                  <a:pos x="T0" y="T1"/>
                </a:cxn>
                <a:cxn ang="0">
                  <a:pos x="T2" y="T3"/>
                </a:cxn>
                <a:cxn ang="0">
                  <a:pos x="T4" y="T5"/>
                </a:cxn>
                <a:cxn ang="0">
                  <a:pos x="T6" y="T7"/>
                </a:cxn>
                <a:cxn ang="0">
                  <a:pos x="T8" y="T9"/>
                </a:cxn>
              </a:cxnLst>
              <a:rect l="0" t="0" r="r" b="b"/>
              <a:pathLst>
                <a:path w="251" h="140">
                  <a:moveTo>
                    <a:pt x="22" y="140"/>
                  </a:moveTo>
                  <a:lnTo>
                    <a:pt x="0" y="71"/>
                  </a:lnTo>
                  <a:lnTo>
                    <a:pt x="230" y="0"/>
                  </a:lnTo>
                  <a:lnTo>
                    <a:pt x="251" y="69"/>
                  </a:lnTo>
                  <a:lnTo>
                    <a:pt x="22" y="14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8" name="ïş1ïḓê"/>
            <p:cNvSpPr/>
            <p:nvPr/>
          </p:nvSpPr>
          <p:spPr bwMode="auto">
            <a:xfrm>
              <a:off x="8190014" y="4117366"/>
              <a:ext cx="280849" cy="156649"/>
            </a:xfrm>
            <a:custGeom>
              <a:avLst/>
              <a:gdLst>
                <a:gd name="T0" fmla="*/ 22 w 251"/>
                <a:gd name="T1" fmla="*/ 140 h 140"/>
                <a:gd name="T2" fmla="*/ 0 w 251"/>
                <a:gd name="T3" fmla="*/ 71 h 140"/>
                <a:gd name="T4" fmla="*/ 230 w 251"/>
                <a:gd name="T5" fmla="*/ 0 h 140"/>
                <a:gd name="T6" fmla="*/ 251 w 251"/>
                <a:gd name="T7" fmla="*/ 69 h 140"/>
                <a:gd name="T8" fmla="*/ 22 w 251"/>
                <a:gd name="T9" fmla="*/ 140 h 140"/>
              </a:gdLst>
              <a:ahLst/>
              <a:cxnLst>
                <a:cxn ang="0">
                  <a:pos x="T0" y="T1"/>
                </a:cxn>
                <a:cxn ang="0">
                  <a:pos x="T2" y="T3"/>
                </a:cxn>
                <a:cxn ang="0">
                  <a:pos x="T4" y="T5"/>
                </a:cxn>
                <a:cxn ang="0">
                  <a:pos x="T6" y="T7"/>
                </a:cxn>
                <a:cxn ang="0">
                  <a:pos x="T8" y="T9"/>
                </a:cxn>
              </a:cxnLst>
              <a:rect l="0" t="0" r="r" b="b"/>
              <a:pathLst>
                <a:path w="251" h="140">
                  <a:moveTo>
                    <a:pt x="22" y="140"/>
                  </a:moveTo>
                  <a:lnTo>
                    <a:pt x="0" y="71"/>
                  </a:lnTo>
                  <a:lnTo>
                    <a:pt x="230" y="0"/>
                  </a:lnTo>
                  <a:lnTo>
                    <a:pt x="251" y="69"/>
                  </a:lnTo>
                  <a:lnTo>
                    <a:pt x="22" y="14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9" name="iśḷïḓê"/>
            <p:cNvSpPr/>
            <p:nvPr/>
          </p:nvSpPr>
          <p:spPr bwMode="auto">
            <a:xfrm>
              <a:off x="8698003" y="5731966"/>
              <a:ext cx="280849" cy="157768"/>
            </a:xfrm>
            <a:custGeom>
              <a:avLst/>
              <a:gdLst>
                <a:gd name="T0" fmla="*/ 22 w 251"/>
                <a:gd name="T1" fmla="*/ 141 h 141"/>
                <a:gd name="T2" fmla="*/ 0 w 251"/>
                <a:gd name="T3" fmla="*/ 72 h 141"/>
                <a:gd name="T4" fmla="*/ 230 w 251"/>
                <a:gd name="T5" fmla="*/ 0 h 141"/>
                <a:gd name="T6" fmla="*/ 251 w 251"/>
                <a:gd name="T7" fmla="*/ 69 h 141"/>
                <a:gd name="T8" fmla="*/ 22 w 251"/>
                <a:gd name="T9" fmla="*/ 141 h 141"/>
              </a:gdLst>
              <a:ahLst/>
              <a:cxnLst>
                <a:cxn ang="0">
                  <a:pos x="T0" y="T1"/>
                </a:cxn>
                <a:cxn ang="0">
                  <a:pos x="T2" y="T3"/>
                </a:cxn>
                <a:cxn ang="0">
                  <a:pos x="T4" y="T5"/>
                </a:cxn>
                <a:cxn ang="0">
                  <a:pos x="T6" y="T7"/>
                </a:cxn>
                <a:cxn ang="0">
                  <a:pos x="T8" y="T9"/>
                </a:cxn>
              </a:cxnLst>
              <a:rect l="0" t="0" r="r" b="b"/>
              <a:pathLst>
                <a:path w="251" h="141">
                  <a:moveTo>
                    <a:pt x="22" y="141"/>
                  </a:moveTo>
                  <a:lnTo>
                    <a:pt x="0" y="72"/>
                  </a:lnTo>
                  <a:lnTo>
                    <a:pt x="230" y="0"/>
                  </a:lnTo>
                  <a:lnTo>
                    <a:pt x="251" y="69"/>
                  </a:lnTo>
                  <a:lnTo>
                    <a:pt x="22" y="141"/>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0" name="îṥḻîḓê"/>
            <p:cNvSpPr/>
            <p:nvPr/>
          </p:nvSpPr>
          <p:spPr bwMode="auto">
            <a:xfrm>
              <a:off x="8698003" y="5731966"/>
              <a:ext cx="280849" cy="157768"/>
            </a:xfrm>
            <a:custGeom>
              <a:avLst/>
              <a:gdLst>
                <a:gd name="T0" fmla="*/ 22 w 251"/>
                <a:gd name="T1" fmla="*/ 141 h 141"/>
                <a:gd name="T2" fmla="*/ 0 w 251"/>
                <a:gd name="T3" fmla="*/ 72 h 141"/>
                <a:gd name="T4" fmla="*/ 230 w 251"/>
                <a:gd name="T5" fmla="*/ 0 h 141"/>
                <a:gd name="T6" fmla="*/ 251 w 251"/>
                <a:gd name="T7" fmla="*/ 69 h 141"/>
                <a:gd name="T8" fmla="*/ 22 w 251"/>
                <a:gd name="T9" fmla="*/ 141 h 141"/>
              </a:gdLst>
              <a:ahLst/>
              <a:cxnLst>
                <a:cxn ang="0">
                  <a:pos x="T0" y="T1"/>
                </a:cxn>
                <a:cxn ang="0">
                  <a:pos x="T2" y="T3"/>
                </a:cxn>
                <a:cxn ang="0">
                  <a:pos x="T4" y="T5"/>
                </a:cxn>
                <a:cxn ang="0">
                  <a:pos x="T6" y="T7"/>
                </a:cxn>
                <a:cxn ang="0">
                  <a:pos x="T8" y="T9"/>
                </a:cxn>
              </a:cxnLst>
              <a:rect l="0" t="0" r="r" b="b"/>
              <a:pathLst>
                <a:path w="251" h="141">
                  <a:moveTo>
                    <a:pt x="22" y="141"/>
                  </a:moveTo>
                  <a:lnTo>
                    <a:pt x="0" y="72"/>
                  </a:lnTo>
                  <a:lnTo>
                    <a:pt x="230" y="0"/>
                  </a:lnTo>
                  <a:lnTo>
                    <a:pt x="251" y="69"/>
                  </a:lnTo>
                  <a:lnTo>
                    <a:pt x="22" y="14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1" name="îṣḻíḍé"/>
            <p:cNvSpPr/>
            <p:nvPr/>
          </p:nvSpPr>
          <p:spPr bwMode="auto">
            <a:xfrm>
              <a:off x="8477577" y="4769696"/>
              <a:ext cx="201406" cy="421833"/>
            </a:xfrm>
            <a:custGeom>
              <a:avLst/>
              <a:gdLst>
                <a:gd name="T0" fmla="*/ 111 w 138"/>
                <a:gd name="T1" fmla="*/ 281 h 289"/>
                <a:gd name="T2" fmla="*/ 23 w 138"/>
                <a:gd name="T3" fmla="*/ 159 h 289"/>
                <a:gd name="T4" fmla="*/ 26 w 138"/>
                <a:gd name="T5" fmla="*/ 8 h 289"/>
                <a:gd name="T6" fmla="*/ 114 w 138"/>
                <a:gd name="T7" fmla="*/ 131 h 289"/>
                <a:gd name="T8" fmla="*/ 111 w 138"/>
                <a:gd name="T9" fmla="*/ 281 h 289"/>
              </a:gdLst>
              <a:ahLst/>
              <a:cxnLst>
                <a:cxn ang="0">
                  <a:pos x="T0" y="T1"/>
                </a:cxn>
                <a:cxn ang="0">
                  <a:pos x="T2" y="T3"/>
                </a:cxn>
                <a:cxn ang="0">
                  <a:pos x="T4" y="T5"/>
                </a:cxn>
                <a:cxn ang="0">
                  <a:pos x="T6" y="T7"/>
                </a:cxn>
                <a:cxn ang="0">
                  <a:pos x="T8" y="T9"/>
                </a:cxn>
              </a:cxnLst>
              <a:rect l="0" t="0" r="r" b="b"/>
              <a:pathLst>
                <a:path w="138" h="289">
                  <a:moveTo>
                    <a:pt x="111" y="281"/>
                  </a:moveTo>
                  <a:cubicBezTo>
                    <a:pt x="86" y="289"/>
                    <a:pt x="47" y="234"/>
                    <a:pt x="23" y="159"/>
                  </a:cubicBezTo>
                  <a:cubicBezTo>
                    <a:pt x="0" y="84"/>
                    <a:pt x="1" y="16"/>
                    <a:pt x="26" y="8"/>
                  </a:cubicBezTo>
                  <a:cubicBezTo>
                    <a:pt x="51" y="0"/>
                    <a:pt x="90" y="55"/>
                    <a:pt x="114" y="131"/>
                  </a:cubicBezTo>
                  <a:cubicBezTo>
                    <a:pt x="138" y="206"/>
                    <a:pt x="136" y="273"/>
                    <a:pt x="111" y="281"/>
                  </a:cubicBezTo>
                </a:path>
              </a:pathLst>
            </a:custGeom>
            <a:solidFill>
              <a:srgbClr val="ECF0F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2" name="ïṣlïde"/>
            <p:cNvSpPr/>
            <p:nvPr/>
          </p:nvSpPr>
          <p:spPr bwMode="auto">
            <a:xfrm>
              <a:off x="8190014" y="4196809"/>
              <a:ext cx="221546" cy="702681"/>
            </a:xfrm>
            <a:custGeom>
              <a:avLst/>
              <a:gdLst>
                <a:gd name="T0" fmla="*/ 0 w 198"/>
                <a:gd name="T1" fmla="*/ 0 h 628"/>
                <a:gd name="T2" fmla="*/ 198 w 198"/>
                <a:gd name="T3" fmla="*/ 628 h 628"/>
                <a:gd name="T4" fmla="*/ 20 w 198"/>
                <a:gd name="T5" fmla="*/ 60 h 628"/>
                <a:gd name="T6" fmla="*/ 0 w 198"/>
                <a:gd name="T7" fmla="*/ 0 h 628"/>
              </a:gdLst>
              <a:ahLst/>
              <a:cxnLst>
                <a:cxn ang="0">
                  <a:pos x="T0" y="T1"/>
                </a:cxn>
                <a:cxn ang="0">
                  <a:pos x="T2" y="T3"/>
                </a:cxn>
                <a:cxn ang="0">
                  <a:pos x="T4" y="T5"/>
                </a:cxn>
                <a:cxn ang="0">
                  <a:pos x="T6" y="T7"/>
                </a:cxn>
              </a:cxnLst>
              <a:rect l="0" t="0" r="r" b="b"/>
              <a:pathLst>
                <a:path w="198" h="628">
                  <a:moveTo>
                    <a:pt x="0" y="0"/>
                  </a:moveTo>
                  <a:lnTo>
                    <a:pt x="198" y="628"/>
                  </a:lnTo>
                  <a:lnTo>
                    <a:pt x="20" y="60"/>
                  </a:lnTo>
                  <a:lnTo>
                    <a:pt x="0"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3" name="iśḻiḋé"/>
            <p:cNvSpPr/>
            <p:nvPr/>
          </p:nvSpPr>
          <p:spPr bwMode="auto">
            <a:xfrm>
              <a:off x="8190014" y="4196809"/>
              <a:ext cx="221546" cy="702681"/>
            </a:xfrm>
            <a:custGeom>
              <a:avLst/>
              <a:gdLst>
                <a:gd name="T0" fmla="*/ 0 w 198"/>
                <a:gd name="T1" fmla="*/ 0 h 628"/>
                <a:gd name="T2" fmla="*/ 198 w 198"/>
                <a:gd name="T3" fmla="*/ 628 h 628"/>
                <a:gd name="T4" fmla="*/ 20 w 198"/>
                <a:gd name="T5" fmla="*/ 60 h 628"/>
                <a:gd name="T6" fmla="*/ 0 w 198"/>
                <a:gd name="T7" fmla="*/ 0 h 628"/>
              </a:gdLst>
              <a:ahLst/>
              <a:cxnLst>
                <a:cxn ang="0">
                  <a:pos x="T0" y="T1"/>
                </a:cxn>
                <a:cxn ang="0">
                  <a:pos x="T2" y="T3"/>
                </a:cxn>
                <a:cxn ang="0">
                  <a:pos x="T4" y="T5"/>
                </a:cxn>
                <a:cxn ang="0">
                  <a:pos x="T6" y="T7"/>
                </a:cxn>
              </a:cxnLst>
              <a:rect l="0" t="0" r="r" b="b"/>
              <a:pathLst>
                <a:path w="198" h="628">
                  <a:moveTo>
                    <a:pt x="0" y="0"/>
                  </a:moveTo>
                  <a:lnTo>
                    <a:pt x="198" y="628"/>
                  </a:lnTo>
                  <a:lnTo>
                    <a:pt x="20" y="6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4" name="ïṩlídé"/>
            <p:cNvSpPr/>
            <p:nvPr/>
          </p:nvSpPr>
          <p:spPr bwMode="auto">
            <a:xfrm>
              <a:off x="8212392" y="4234853"/>
              <a:ext cx="609811" cy="1577676"/>
            </a:xfrm>
            <a:custGeom>
              <a:avLst/>
              <a:gdLst>
                <a:gd name="T0" fmla="*/ 87 w 418"/>
                <a:gd name="T1" fmla="*/ 0 h 1082"/>
                <a:gd name="T2" fmla="*/ 2 w 418"/>
                <a:gd name="T3" fmla="*/ 27 h 1082"/>
                <a:gd name="T4" fmla="*/ 0 w 418"/>
                <a:gd name="T5" fmla="*/ 20 h 1082"/>
                <a:gd name="T6" fmla="*/ 0 w 418"/>
                <a:gd name="T7" fmla="*/ 20 h 1082"/>
                <a:gd name="T8" fmla="*/ 137 w 418"/>
                <a:gd name="T9" fmla="*/ 456 h 1082"/>
                <a:gd name="T10" fmla="*/ 333 w 418"/>
                <a:gd name="T11" fmla="*/ 1082 h 1082"/>
                <a:gd name="T12" fmla="*/ 418 w 418"/>
                <a:gd name="T13" fmla="*/ 1056 h 1082"/>
                <a:gd name="T14" fmla="*/ 290 w 418"/>
                <a:gd name="T15" fmla="*/ 649 h 1082"/>
                <a:gd name="T16" fmla="*/ 288 w 418"/>
                <a:gd name="T17" fmla="*/ 649 h 1082"/>
                <a:gd name="T18" fmla="*/ 205 w 418"/>
                <a:gd name="T19" fmla="*/ 526 h 1082"/>
                <a:gd name="T20" fmla="*/ 205 w 418"/>
                <a:gd name="T21" fmla="*/ 376 h 1082"/>
                <a:gd name="T22" fmla="*/ 87 w 418"/>
                <a:gd name="T23" fmla="*/ 0 h 1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8" h="1082">
                  <a:moveTo>
                    <a:pt x="87" y="0"/>
                  </a:moveTo>
                  <a:cubicBezTo>
                    <a:pt x="2" y="27"/>
                    <a:pt x="2" y="27"/>
                    <a:pt x="2" y="27"/>
                  </a:cubicBezTo>
                  <a:cubicBezTo>
                    <a:pt x="0" y="20"/>
                    <a:pt x="0" y="20"/>
                    <a:pt x="0" y="20"/>
                  </a:cubicBezTo>
                  <a:cubicBezTo>
                    <a:pt x="0" y="20"/>
                    <a:pt x="0" y="20"/>
                    <a:pt x="0" y="20"/>
                  </a:cubicBezTo>
                  <a:cubicBezTo>
                    <a:pt x="137" y="456"/>
                    <a:pt x="137" y="456"/>
                    <a:pt x="137" y="456"/>
                  </a:cubicBezTo>
                  <a:cubicBezTo>
                    <a:pt x="333" y="1082"/>
                    <a:pt x="333" y="1082"/>
                    <a:pt x="333" y="1082"/>
                  </a:cubicBezTo>
                  <a:cubicBezTo>
                    <a:pt x="418" y="1056"/>
                    <a:pt x="418" y="1056"/>
                    <a:pt x="418" y="1056"/>
                  </a:cubicBezTo>
                  <a:cubicBezTo>
                    <a:pt x="290" y="649"/>
                    <a:pt x="290" y="649"/>
                    <a:pt x="290" y="649"/>
                  </a:cubicBezTo>
                  <a:cubicBezTo>
                    <a:pt x="290" y="649"/>
                    <a:pt x="289" y="649"/>
                    <a:pt x="288" y="649"/>
                  </a:cubicBezTo>
                  <a:cubicBezTo>
                    <a:pt x="263" y="649"/>
                    <a:pt x="227" y="597"/>
                    <a:pt x="205" y="526"/>
                  </a:cubicBezTo>
                  <a:cubicBezTo>
                    <a:pt x="183" y="454"/>
                    <a:pt x="183" y="389"/>
                    <a:pt x="205" y="376"/>
                  </a:cubicBezTo>
                  <a:cubicBezTo>
                    <a:pt x="87" y="0"/>
                    <a:pt x="87" y="0"/>
                    <a:pt x="87" y="0"/>
                  </a:cubicBezTo>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5" name="iŝliḑe"/>
            <p:cNvSpPr/>
            <p:nvPr/>
          </p:nvSpPr>
          <p:spPr bwMode="auto">
            <a:xfrm>
              <a:off x="8722620" y="5850572"/>
              <a:ext cx="124200" cy="39163"/>
            </a:xfrm>
            <a:custGeom>
              <a:avLst/>
              <a:gdLst>
                <a:gd name="T0" fmla="*/ 111 w 111"/>
                <a:gd name="T1" fmla="*/ 0 h 35"/>
                <a:gd name="T2" fmla="*/ 0 w 111"/>
                <a:gd name="T3" fmla="*/ 35 h 35"/>
                <a:gd name="T4" fmla="*/ 111 w 111"/>
                <a:gd name="T5" fmla="*/ 0 h 35"/>
              </a:gdLst>
              <a:ahLst/>
              <a:cxnLst>
                <a:cxn ang="0">
                  <a:pos x="T0" y="T1"/>
                </a:cxn>
                <a:cxn ang="0">
                  <a:pos x="T2" y="T3"/>
                </a:cxn>
                <a:cxn ang="0">
                  <a:pos x="T4" y="T5"/>
                </a:cxn>
              </a:cxnLst>
              <a:rect l="0" t="0" r="r" b="b"/>
              <a:pathLst>
                <a:path w="111" h="35">
                  <a:moveTo>
                    <a:pt x="111" y="0"/>
                  </a:moveTo>
                  <a:lnTo>
                    <a:pt x="0" y="35"/>
                  </a:lnTo>
                  <a:lnTo>
                    <a:pt x="111"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6" name="îṡlîḑè"/>
            <p:cNvSpPr/>
            <p:nvPr/>
          </p:nvSpPr>
          <p:spPr bwMode="auto">
            <a:xfrm>
              <a:off x="8722620" y="5850572"/>
              <a:ext cx="124200" cy="39163"/>
            </a:xfrm>
            <a:custGeom>
              <a:avLst/>
              <a:gdLst>
                <a:gd name="T0" fmla="*/ 111 w 111"/>
                <a:gd name="T1" fmla="*/ 0 h 35"/>
                <a:gd name="T2" fmla="*/ 0 w 111"/>
                <a:gd name="T3" fmla="*/ 35 h 35"/>
                <a:gd name="T4" fmla="*/ 111 w 111"/>
                <a:gd name="T5" fmla="*/ 0 h 35"/>
              </a:gdLst>
              <a:ahLst/>
              <a:cxnLst>
                <a:cxn ang="0">
                  <a:pos x="T0" y="T1"/>
                </a:cxn>
                <a:cxn ang="0">
                  <a:pos x="T2" y="T3"/>
                </a:cxn>
                <a:cxn ang="0">
                  <a:pos x="T4" y="T5"/>
                </a:cxn>
              </a:cxnLst>
              <a:rect l="0" t="0" r="r" b="b"/>
              <a:pathLst>
                <a:path w="111" h="35">
                  <a:moveTo>
                    <a:pt x="111" y="0"/>
                  </a:moveTo>
                  <a:lnTo>
                    <a:pt x="0" y="35"/>
                  </a:lnTo>
                  <a:lnTo>
                    <a:pt x="1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7" name="íṥľíde"/>
            <p:cNvSpPr/>
            <p:nvPr/>
          </p:nvSpPr>
          <p:spPr bwMode="auto">
            <a:xfrm>
              <a:off x="8190014" y="4157647"/>
              <a:ext cx="148817" cy="116368"/>
            </a:xfrm>
            <a:custGeom>
              <a:avLst/>
              <a:gdLst>
                <a:gd name="T0" fmla="*/ 111 w 133"/>
                <a:gd name="T1" fmla="*/ 0 h 104"/>
                <a:gd name="T2" fmla="*/ 0 w 133"/>
                <a:gd name="T3" fmla="*/ 35 h 104"/>
                <a:gd name="T4" fmla="*/ 20 w 133"/>
                <a:gd name="T5" fmla="*/ 95 h 104"/>
                <a:gd name="T6" fmla="*/ 22 w 133"/>
                <a:gd name="T7" fmla="*/ 104 h 104"/>
                <a:gd name="T8" fmla="*/ 133 w 133"/>
                <a:gd name="T9" fmla="*/ 69 h 104"/>
                <a:gd name="T10" fmla="*/ 111 w 133"/>
                <a:gd name="T11" fmla="*/ 0 h 104"/>
              </a:gdLst>
              <a:ahLst/>
              <a:cxnLst>
                <a:cxn ang="0">
                  <a:pos x="T0" y="T1"/>
                </a:cxn>
                <a:cxn ang="0">
                  <a:pos x="T2" y="T3"/>
                </a:cxn>
                <a:cxn ang="0">
                  <a:pos x="T4" y="T5"/>
                </a:cxn>
                <a:cxn ang="0">
                  <a:pos x="T6" y="T7"/>
                </a:cxn>
                <a:cxn ang="0">
                  <a:pos x="T8" y="T9"/>
                </a:cxn>
                <a:cxn ang="0">
                  <a:pos x="T10" y="T11"/>
                </a:cxn>
              </a:cxnLst>
              <a:rect l="0" t="0" r="r" b="b"/>
              <a:pathLst>
                <a:path w="133" h="104">
                  <a:moveTo>
                    <a:pt x="111" y="0"/>
                  </a:moveTo>
                  <a:lnTo>
                    <a:pt x="0" y="35"/>
                  </a:lnTo>
                  <a:lnTo>
                    <a:pt x="20" y="95"/>
                  </a:lnTo>
                  <a:lnTo>
                    <a:pt x="22" y="104"/>
                  </a:lnTo>
                  <a:lnTo>
                    <a:pt x="133" y="69"/>
                  </a:lnTo>
                  <a:lnTo>
                    <a:pt x="111" y="0"/>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8" name="î$1îḓè"/>
            <p:cNvSpPr/>
            <p:nvPr/>
          </p:nvSpPr>
          <p:spPr bwMode="auto">
            <a:xfrm>
              <a:off x="8190014" y="4157647"/>
              <a:ext cx="148817" cy="116368"/>
            </a:xfrm>
            <a:custGeom>
              <a:avLst/>
              <a:gdLst>
                <a:gd name="T0" fmla="*/ 111 w 133"/>
                <a:gd name="T1" fmla="*/ 0 h 104"/>
                <a:gd name="T2" fmla="*/ 0 w 133"/>
                <a:gd name="T3" fmla="*/ 35 h 104"/>
                <a:gd name="T4" fmla="*/ 20 w 133"/>
                <a:gd name="T5" fmla="*/ 95 h 104"/>
                <a:gd name="T6" fmla="*/ 22 w 133"/>
                <a:gd name="T7" fmla="*/ 104 h 104"/>
                <a:gd name="T8" fmla="*/ 133 w 133"/>
                <a:gd name="T9" fmla="*/ 69 h 104"/>
                <a:gd name="T10" fmla="*/ 111 w 133"/>
                <a:gd name="T11" fmla="*/ 0 h 104"/>
              </a:gdLst>
              <a:ahLst/>
              <a:cxnLst>
                <a:cxn ang="0">
                  <a:pos x="T0" y="T1"/>
                </a:cxn>
                <a:cxn ang="0">
                  <a:pos x="T2" y="T3"/>
                </a:cxn>
                <a:cxn ang="0">
                  <a:pos x="T4" y="T5"/>
                </a:cxn>
                <a:cxn ang="0">
                  <a:pos x="T6" y="T7"/>
                </a:cxn>
                <a:cxn ang="0">
                  <a:pos x="T8" y="T9"/>
                </a:cxn>
                <a:cxn ang="0">
                  <a:pos x="T10" y="T11"/>
                </a:cxn>
              </a:cxnLst>
              <a:rect l="0" t="0" r="r" b="b"/>
              <a:pathLst>
                <a:path w="133" h="104">
                  <a:moveTo>
                    <a:pt x="111" y="0"/>
                  </a:moveTo>
                  <a:lnTo>
                    <a:pt x="0" y="35"/>
                  </a:lnTo>
                  <a:lnTo>
                    <a:pt x="20" y="95"/>
                  </a:lnTo>
                  <a:lnTo>
                    <a:pt x="22" y="104"/>
                  </a:lnTo>
                  <a:lnTo>
                    <a:pt x="133" y="69"/>
                  </a:lnTo>
                  <a:lnTo>
                    <a:pt x="1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9" name="ïṣľíḓè"/>
            <p:cNvSpPr/>
            <p:nvPr/>
          </p:nvSpPr>
          <p:spPr bwMode="auto">
            <a:xfrm>
              <a:off x="8698003" y="5774485"/>
              <a:ext cx="148817" cy="115249"/>
            </a:xfrm>
            <a:custGeom>
              <a:avLst/>
              <a:gdLst>
                <a:gd name="T0" fmla="*/ 111 w 133"/>
                <a:gd name="T1" fmla="*/ 0 h 103"/>
                <a:gd name="T2" fmla="*/ 0 w 133"/>
                <a:gd name="T3" fmla="*/ 34 h 103"/>
                <a:gd name="T4" fmla="*/ 22 w 133"/>
                <a:gd name="T5" fmla="*/ 103 h 103"/>
                <a:gd name="T6" fmla="*/ 133 w 133"/>
                <a:gd name="T7" fmla="*/ 68 h 103"/>
                <a:gd name="T8" fmla="*/ 111 w 133"/>
                <a:gd name="T9" fmla="*/ 0 h 103"/>
              </a:gdLst>
              <a:ahLst/>
              <a:cxnLst>
                <a:cxn ang="0">
                  <a:pos x="T0" y="T1"/>
                </a:cxn>
                <a:cxn ang="0">
                  <a:pos x="T2" y="T3"/>
                </a:cxn>
                <a:cxn ang="0">
                  <a:pos x="T4" y="T5"/>
                </a:cxn>
                <a:cxn ang="0">
                  <a:pos x="T6" y="T7"/>
                </a:cxn>
                <a:cxn ang="0">
                  <a:pos x="T8" y="T9"/>
                </a:cxn>
              </a:cxnLst>
              <a:rect l="0" t="0" r="r" b="b"/>
              <a:pathLst>
                <a:path w="133" h="103">
                  <a:moveTo>
                    <a:pt x="111" y="0"/>
                  </a:moveTo>
                  <a:lnTo>
                    <a:pt x="0" y="34"/>
                  </a:lnTo>
                  <a:lnTo>
                    <a:pt x="22" y="103"/>
                  </a:lnTo>
                  <a:lnTo>
                    <a:pt x="133" y="68"/>
                  </a:lnTo>
                  <a:lnTo>
                    <a:pt x="111" y="0"/>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0" name="îṩļíḋê"/>
            <p:cNvSpPr/>
            <p:nvPr/>
          </p:nvSpPr>
          <p:spPr bwMode="auto">
            <a:xfrm>
              <a:off x="8698003" y="5774485"/>
              <a:ext cx="148817" cy="115249"/>
            </a:xfrm>
            <a:custGeom>
              <a:avLst/>
              <a:gdLst>
                <a:gd name="T0" fmla="*/ 111 w 133"/>
                <a:gd name="T1" fmla="*/ 0 h 103"/>
                <a:gd name="T2" fmla="*/ 0 w 133"/>
                <a:gd name="T3" fmla="*/ 34 h 103"/>
                <a:gd name="T4" fmla="*/ 22 w 133"/>
                <a:gd name="T5" fmla="*/ 103 h 103"/>
                <a:gd name="T6" fmla="*/ 133 w 133"/>
                <a:gd name="T7" fmla="*/ 68 h 103"/>
                <a:gd name="T8" fmla="*/ 111 w 133"/>
                <a:gd name="T9" fmla="*/ 0 h 103"/>
              </a:gdLst>
              <a:ahLst/>
              <a:cxnLst>
                <a:cxn ang="0">
                  <a:pos x="T0" y="T1"/>
                </a:cxn>
                <a:cxn ang="0">
                  <a:pos x="T2" y="T3"/>
                </a:cxn>
                <a:cxn ang="0">
                  <a:pos x="T4" y="T5"/>
                </a:cxn>
                <a:cxn ang="0">
                  <a:pos x="T6" y="T7"/>
                </a:cxn>
                <a:cxn ang="0">
                  <a:pos x="T8" y="T9"/>
                </a:cxn>
              </a:cxnLst>
              <a:rect l="0" t="0" r="r" b="b"/>
              <a:pathLst>
                <a:path w="133" h="103">
                  <a:moveTo>
                    <a:pt x="111" y="0"/>
                  </a:moveTo>
                  <a:lnTo>
                    <a:pt x="0" y="34"/>
                  </a:lnTo>
                  <a:lnTo>
                    <a:pt x="22" y="103"/>
                  </a:lnTo>
                  <a:lnTo>
                    <a:pt x="133" y="68"/>
                  </a:lnTo>
                  <a:lnTo>
                    <a:pt x="1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1" name="íŝḻidê"/>
            <p:cNvSpPr/>
            <p:nvPr/>
          </p:nvSpPr>
          <p:spPr bwMode="auto">
            <a:xfrm>
              <a:off x="8478695" y="4783123"/>
              <a:ext cx="156649" cy="398335"/>
            </a:xfrm>
            <a:custGeom>
              <a:avLst/>
              <a:gdLst>
                <a:gd name="T0" fmla="*/ 22 w 107"/>
                <a:gd name="T1" fmla="*/ 0 h 273"/>
                <a:gd name="T2" fmla="*/ 22 w 107"/>
                <a:gd name="T3" fmla="*/ 150 h 273"/>
                <a:gd name="T4" fmla="*/ 105 w 107"/>
                <a:gd name="T5" fmla="*/ 273 h 273"/>
                <a:gd name="T6" fmla="*/ 107 w 107"/>
                <a:gd name="T7" fmla="*/ 273 h 273"/>
                <a:gd name="T8" fmla="*/ 22 w 107"/>
                <a:gd name="T9" fmla="*/ 0 h 273"/>
              </a:gdLst>
              <a:ahLst/>
              <a:cxnLst>
                <a:cxn ang="0">
                  <a:pos x="T0" y="T1"/>
                </a:cxn>
                <a:cxn ang="0">
                  <a:pos x="T2" y="T3"/>
                </a:cxn>
                <a:cxn ang="0">
                  <a:pos x="T4" y="T5"/>
                </a:cxn>
                <a:cxn ang="0">
                  <a:pos x="T6" y="T7"/>
                </a:cxn>
                <a:cxn ang="0">
                  <a:pos x="T8" y="T9"/>
                </a:cxn>
              </a:cxnLst>
              <a:rect l="0" t="0" r="r" b="b"/>
              <a:pathLst>
                <a:path w="107" h="273">
                  <a:moveTo>
                    <a:pt x="22" y="0"/>
                  </a:moveTo>
                  <a:cubicBezTo>
                    <a:pt x="0" y="13"/>
                    <a:pt x="0" y="78"/>
                    <a:pt x="22" y="150"/>
                  </a:cubicBezTo>
                  <a:cubicBezTo>
                    <a:pt x="44" y="221"/>
                    <a:pt x="80" y="273"/>
                    <a:pt x="105" y="273"/>
                  </a:cubicBezTo>
                  <a:cubicBezTo>
                    <a:pt x="106" y="273"/>
                    <a:pt x="107" y="273"/>
                    <a:pt x="107" y="273"/>
                  </a:cubicBezTo>
                  <a:cubicBezTo>
                    <a:pt x="22" y="0"/>
                    <a:pt x="22" y="0"/>
                    <a:pt x="22" y="0"/>
                  </a:cubicBezTo>
                </a:path>
              </a:pathLst>
            </a:custGeom>
            <a:solidFill>
              <a:srgbClr val="D4D8D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202" name="组合 201"/>
          <p:cNvGrpSpPr/>
          <p:nvPr/>
        </p:nvGrpSpPr>
        <p:grpSpPr>
          <a:xfrm>
            <a:off x="6367599" y="5461023"/>
            <a:ext cx="1144045" cy="181641"/>
            <a:chOff x="6092040" y="5259783"/>
            <a:chExt cx="1747752" cy="277492"/>
          </a:xfrm>
        </p:grpSpPr>
        <p:sp>
          <p:nvSpPr>
            <p:cNvPr id="203" name="ïṡḷîḓé"/>
            <p:cNvSpPr/>
            <p:nvPr/>
          </p:nvSpPr>
          <p:spPr bwMode="auto">
            <a:xfrm>
              <a:off x="6092040" y="5259783"/>
              <a:ext cx="1747752" cy="277492"/>
            </a:xfrm>
            <a:prstGeom prst="rect">
              <a:avLst/>
            </a:prstGeom>
            <a:solidFill>
              <a:schemeClr val="bg1">
                <a:lumMod val="8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4" name="iṥľïḓê"/>
            <p:cNvSpPr/>
            <p:nvPr/>
          </p:nvSpPr>
          <p:spPr bwMode="auto">
            <a:xfrm>
              <a:off x="6092040" y="5259783"/>
              <a:ext cx="1747752" cy="277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5" name="íṩḻïḋe"/>
            <p:cNvSpPr/>
            <p:nvPr/>
          </p:nvSpPr>
          <p:spPr bwMode="auto">
            <a:xfrm>
              <a:off x="6149105" y="5259783"/>
              <a:ext cx="1628028" cy="277492"/>
            </a:xfrm>
            <a:prstGeom prst="rect">
              <a:avLst/>
            </a:prstGeom>
            <a:solidFill>
              <a:schemeClr val="accent1">
                <a:lumMod val="50000"/>
                <a:lumOff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6" name="ïśḷïde"/>
            <p:cNvSpPr/>
            <p:nvPr/>
          </p:nvSpPr>
          <p:spPr bwMode="auto">
            <a:xfrm>
              <a:off x="6149105" y="5259783"/>
              <a:ext cx="1628028" cy="277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7" name="ïṧlîďè"/>
            <p:cNvSpPr/>
            <p:nvPr/>
          </p:nvSpPr>
          <p:spPr bwMode="auto">
            <a:xfrm>
              <a:off x="6149105" y="5259783"/>
              <a:ext cx="1628028" cy="277492"/>
            </a:xfrm>
            <a:custGeom>
              <a:avLst/>
              <a:gdLst>
                <a:gd name="T0" fmla="*/ 1455 w 1455"/>
                <a:gd name="T1" fmla="*/ 0 h 248"/>
                <a:gd name="T2" fmla="*/ 0 w 1455"/>
                <a:gd name="T3" fmla="*/ 0 h 248"/>
                <a:gd name="T4" fmla="*/ 0 w 1455"/>
                <a:gd name="T5" fmla="*/ 248 h 248"/>
                <a:gd name="T6" fmla="*/ 1455 w 1455"/>
                <a:gd name="T7" fmla="*/ 0 h 248"/>
              </a:gdLst>
              <a:ahLst/>
              <a:cxnLst>
                <a:cxn ang="0">
                  <a:pos x="T0" y="T1"/>
                </a:cxn>
                <a:cxn ang="0">
                  <a:pos x="T2" y="T3"/>
                </a:cxn>
                <a:cxn ang="0">
                  <a:pos x="T4" y="T5"/>
                </a:cxn>
                <a:cxn ang="0">
                  <a:pos x="T6" y="T7"/>
                </a:cxn>
              </a:cxnLst>
              <a:rect l="0" t="0" r="r" b="b"/>
              <a:pathLst>
                <a:path w="1455" h="248">
                  <a:moveTo>
                    <a:pt x="1455" y="0"/>
                  </a:moveTo>
                  <a:lnTo>
                    <a:pt x="0" y="0"/>
                  </a:lnTo>
                  <a:lnTo>
                    <a:pt x="0" y="248"/>
                  </a:lnTo>
                  <a:lnTo>
                    <a:pt x="1455" y="0"/>
                  </a:lnTo>
                  <a:close/>
                </a:path>
              </a:pathLst>
            </a:custGeom>
            <a:solidFill>
              <a:schemeClr val="accent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8" name="íṡ1íḓè"/>
            <p:cNvSpPr/>
            <p:nvPr/>
          </p:nvSpPr>
          <p:spPr bwMode="auto">
            <a:xfrm>
              <a:off x="6149105" y="5259783"/>
              <a:ext cx="1628028" cy="277492"/>
            </a:xfrm>
            <a:custGeom>
              <a:avLst/>
              <a:gdLst>
                <a:gd name="T0" fmla="*/ 1455 w 1455"/>
                <a:gd name="T1" fmla="*/ 0 h 248"/>
                <a:gd name="T2" fmla="*/ 0 w 1455"/>
                <a:gd name="T3" fmla="*/ 0 h 248"/>
                <a:gd name="T4" fmla="*/ 0 w 1455"/>
                <a:gd name="T5" fmla="*/ 248 h 248"/>
                <a:gd name="T6" fmla="*/ 1455 w 1455"/>
                <a:gd name="T7" fmla="*/ 0 h 248"/>
              </a:gdLst>
              <a:ahLst/>
              <a:cxnLst>
                <a:cxn ang="0">
                  <a:pos x="T0" y="T1"/>
                </a:cxn>
                <a:cxn ang="0">
                  <a:pos x="T2" y="T3"/>
                </a:cxn>
                <a:cxn ang="0">
                  <a:pos x="T4" y="T5"/>
                </a:cxn>
                <a:cxn ang="0">
                  <a:pos x="T6" y="T7"/>
                </a:cxn>
              </a:cxnLst>
              <a:rect l="0" t="0" r="r" b="b"/>
              <a:pathLst>
                <a:path w="1455" h="248">
                  <a:moveTo>
                    <a:pt x="1455" y="0"/>
                  </a:moveTo>
                  <a:lnTo>
                    <a:pt x="0" y="0"/>
                  </a:lnTo>
                  <a:lnTo>
                    <a:pt x="0" y="248"/>
                  </a:lnTo>
                  <a:lnTo>
                    <a:pt x="14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209" name="组合 208"/>
          <p:cNvGrpSpPr/>
          <p:nvPr/>
        </p:nvGrpSpPr>
        <p:grpSpPr>
          <a:xfrm>
            <a:off x="5880098" y="4715720"/>
            <a:ext cx="1519779" cy="117188"/>
            <a:chOff x="5531461" y="4117366"/>
            <a:chExt cx="2321758" cy="179027"/>
          </a:xfrm>
        </p:grpSpPr>
        <p:sp>
          <p:nvSpPr>
            <p:cNvPr id="210" name="î$ḻîḋe"/>
            <p:cNvSpPr/>
            <p:nvPr/>
          </p:nvSpPr>
          <p:spPr bwMode="auto">
            <a:xfrm>
              <a:off x="5531461" y="4117366"/>
              <a:ext cx="2321758" cy="179027"/>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1" name="ïṣḷîdê"/>
            <p:cNvSpPr/>
            <p:nvPr/>
          </p:nvSpPr>
          <p:spPr bwMode="auto">
            <a:xfrm>
              <a:off x="5531461" y="4117366"/>
              <a:ext cx="2321758" cy="179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2" name="ïṥľïḍê"/>
            <p:cNvSpPr/>
            <p:nvPr/>
          </p:nvSpPr>
          <p:spPr bwMode="auto">
            <a:xfrm>
              <a:off x="5588527" y="4117366"/>
              <a:ext cx="2202034" cy="179027"/>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3" name="iSlîďê"/>
            <p:cNvSpPr/>
            <p:nvPr/>
          </p:nvSpPr>
          <p:spPr bwMode="auto">
            <a:xfrm>
              <a:off x="5588527" y="4117366"/>
              <a:ext cx="2202034" cy="179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4" name="íṡḷïḓè"/>
            <p:cNvSpPr/>
            <p:nvPr/>
          </p:nvSpPr>
          <p:spPr bwMode="auto">
            <a:xfrm>
              <a:off x="5588527" y="4117366"/>
              <a:ext cx="2202034" cy="179027"/>
            </a:xfrm>
            <a:custGeom>
              <a:avLst/>
              <a:gdLst>
                <a:gd name="T0" fmla="*/ 1968 w 1968"/>
                <a:gd name="T1" fmla="*/ 0 h 160"/>
                <a:gd name="T2" fmla="*/ 1703 w 1968"/>
                <a:gd name="T3" fmla="*/ 0 h 160"/>
                <a:gd name="T4" fmla="*/ 1703 w 1968"/>
                <a:gd name="T5" fmla="*/ 0 h 160"/>
                <a:gd name="T6" fmla="*/ 1469 w 1968"/>
                <a:gd name="T7" fmla="*/ 0 h 160"/>
                <a:gd name="T8" fmla="*/ 1469 w 1968"/>
                <a:gd name="T9" fmla="*/ 0 h 160"/>
                <a:gd name="T10" fmla="*/ 0 w 1968"/>
                <a:gd name="T11" fmla="*/ 0 h 160"/>
                <a:gd name="T12" fmla="*/ 0 w 1968"/>
                <a:gd name="T13" fmla="*/ 160 h 160"/>
                <a:gd name="T14" fmla="*/ 1968 w 1968"/>
                <a:gd name="T15" fmla="*/ 0 h 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68" h="160">
                  <a:moveTo>
                    <a:pt x="1968" y="0"/>
                  </a:moveTo>
                  <a:lnTo>
                    <a:pt x="1703" y="0"/>
                  </a:lnTo>
                  <a:lnTo>
                    <a:pt x="1703" y="0"/>
                  </a:lnTo>
                  <a:lnTo>
                    <a:pt x="1469" y="0"/>
                  </a:lnTo>
                  <a:lnTo>
                    <a:pt x="1469" y="0"/>
                  </a:lnTo>
                  <a:lnTo>
                    <a:pt x="0" y="0"/>
                  </a:lnTo>
                  <a:lnTo>
                    <a:pt x="0" y="160"/>
                  </a:lnTo>
                  <a:lnTo>
                    <a:pt x="1968"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5" name="ïSļíḋe"/>
            <p:cNvSpPr/>
            <p:nvPr/>
          </p:nvSpPr>
          <p:spPr bwMode="auto">
            <a:xfrm>
              <a:off x="5588527" y="4117366"/>
              <a:ext cx="2202034" cy="179027"/>
            </a:xfrm>
            <a:custGeom>
              <a:avLst/>
              <a:gdLst>
                <a:gd name="T0" fmla="*/ 1968 w 1968"/>
                <a:gd name="T1" fmla="*/ 0 h 160"/>
                <a:gd name="T2" fmla="*/ 1703 w 1968"/>
                <a:gd name="T3" fmla="*/ 0 h 160"/>
                <a:gd name="T4" fmla="*/ 1703 w 1968"/>
                <a:gd name="T5" fmla="*/ 0 h 160"/>
                <a:gd name="T6" fmla="*/ 1469 w 1968"/>
                <a:gd name="T7" fmla="*/ 0 h 160"/>
                <a:gd name="T8" fmla="*/ 1469 w 1968"/>
                <a:gd name="T9" fmla="*/ 0 h 160"/>
                <a:gd name="T10" fmla="*/ 0 w 1968"/>
                <a:gd name="T11" fmla="*/ 0 h 160"/>
                <a:gd name="T12" fmla="*/ 0 w 1968"/>
                <a:gd name="T13" fmla="*/ 160 h 160"/>
                <a:gd name="T14" fmla="*/ 1968 w 1968"/>
                <a:gd name="T15" fmla="*/ 0 h 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68" h="160">
                  <a:moveTo>
                    <a:pt x="1968" y="0"/>
                  </a:moveTo>
                  <a:lnTo>
                    <a:pt x="1703" y="0"/>
                  </a:lnTo>
                  <a:lnTo>
                    <a:pt x="1703" y="0"/>
                  </a:lnTo>
                  <a:lnTo>
                    <a:pt x="1469" y="0"/>
                  </a:lnTo>
                  <a:lnTo>
                    <a:pt x="1469" y="0"/>
                  </a:lnTo>
                  <a:lnTo>
                    <a:pt x="0" y="0"/>
                  </a:lnTo>
                  <a:lnTo>
                    <a:pt x="0" y="160"/>
                  </a:lnTo>
                  <a:lnTo>
                    <a:pt x="196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216" name="组合 215"/>
          <p:cNvGrpSpPr/>
          <p:nvPr/>
        </p:nvGrpSpPr>
        <p:grpSpPr>
          <a:xfrm>
            <a:off x="5926811" y="5327721"/>
            <a:ext cx="1514652" cy="133301"/>
            <a:chOff x="5629926" y="5056139"/>
            <a:chExt cx="2313925" cy="203643"/>
          </a:xfrm>
        </p:grpSpPr>
        <p:sp>
          <p:nvSpPr>
            <p:cNvPr id="217" name="is1îďè"/>
            <p:cNvSpPr/>
            <p:nvPr/>
          </p:nvSpPr>
          <p:spPr bwMode="auto">
            <a:xfrm>
              <a:off x="5629926" y="5056139"/>
              <a:ext cx="2313925" cy="203643"/>
            </a:xfrm>
            <a:prstGeom prst="rect">
              <a:avLst/>
            </a:prstGeom>
            <a:solidFill>
              <a:schemeClr val="accent2">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8" name="í$ḷíḓè"/>
            <p:cNvSpPr/>
            <p:nvPr/>
          </p:nvSpPr>
          <p:spPr bwMode="auto">
            <a:xfrm>
              <a:off x="5629926" y="5056139"/>
              <a:ext cx="2313925" cy="203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9" name="iś1íḋê"/>
            <p:cNvSpPr/>
            <p:nvPr/>
          </p:nvSpPr>
          <p:spPr bwMode="auto">
            <a:xfrm>
              <a:off x="5740700" y="5056139"/>
              <a:ext cx="2090142" cy="20364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0" name="işľïḋê"/>
            <p:cNvSpPr/>
            <p:nvPr/>
          </p:nvSpPr>
          <p:spPr bwMode="auto">
            <a:xfrm>
              <a:off x="5740700" y="5056139"/>
              <a:ext cx="2090142" cy="203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1" name="íşḻíḓe"/>
            <p:cNvSpPr/>
            <p:nvPr/>
          </p:nvSpPr>
          <p:spPr bwMode="auto">
            <a:xfrm>
              <a:off x="5904062" y="5123274"/>
              <a:ext cx="1764536" cy="69373"/>
            </a:xfrm>
            <a:custGeom>
              <a:avLst/>
              <a:gdLst>
                <a:gd name="T0" fmla="*/ 1209 w 1209"/>
                <a:gd name="T1" fmla="*/ 24 h 48"/>
                <a:gd name="T2" fmla="*/ 1185 w 1209"/>
                <a:gd name="T3" fmla="*/ 48 h 48"/>
                <a:gd name="T4" fmla="*/ 24 w 1209"/>
                <a:gd name="T5" fmla="*/ 48 h 48"/>
                <a:gd name="T6" fmla="*/ 0 w 1209"/>
                <a:gd name="T7" fmla="*/ 24 h 48"/>
                <a:gd name="T8" fmla="*/ 24 w 1209"/>
                <a:gd name="T9" fmla="*/ 0 h 48"/>
                <a:gd name="T10" fmla="*/ 1185 w 1209"/>
                <a:gd name="T11" fmla="*/ 0 h 48"/>
                <a:gd name="T12" fmla="*/ 1209 w 1209"/>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1209" h="48">
                  <a:moveTo>
                    <a:pt x="1209" y="24"/>
                  </a:moveTo>
                  <a:cubicBezTo>
                    <a:pt x="1209" y="37"/>
                    <a:pt x="1198" y="48"/>
                    <a:pt x="1185" y="48"/>
                  </a:cubicBezTo>
                  <a:cubicBezTo>
                    <a:pt x="24" y="48"/>
                    <a:pt x="24" y="48"/>
                    <a:pt x="24" y="48"/>
                  </a:cubicBezTo>
                  <a:cubicBezTo>
                    <a:pt x="10" y="48"/>
                    <a:pt x="0" y="37"/>
                    <a:pt x="0" y="24"/>
                  </a:cubicBezTo>
                  <a:cubicBezTo>
                    <a:pt x="0" y="11"/>
                    <a:pt x="10" y="0"/>
                    <a:pt x="24" y="0"/>
                  </a:cubicBezTo>
                  <a:cubicBezTo>
                    <a:pt x="1185" y="0"/>
                    <a:pt x="1185" y="0"/>
                    <a:pt x="1185" y="0"/>
                  </a:cubicBezTo>
                  <a:cubicBezTo>
                    <a:pt x="1198" y="0"/>
                    <a:pt x="1209" y="11"/>
                    <a:pt x="1209" y="24"/>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222" name="组合 221"/>
          <p:cNvGrpSpPr/>
          <p:nvPr/>
        </p:nvGrpSpPr>
        <p:grpSpPr>
          <a:xfrm flipH="1">
            <a:off x="7678585" y="4853646"/>
            <a:ext cx="720705" cy="1039309"/>
            <a:chOff x="4591569" y="4468706"/>
            <a:chExt cx="1101017" cy="1587747"/>
          </a:xfrm>
        </p:grpSpPr>
        <p:sp>
          <p:nvSpPr>
            <p:cNvPr id="223" name="iṥlíḓè"/>
            <p:cNvSpPr/>
            <p:nvPr/>
          </p:nvSpPr>
          <p:spPr bwMode="auto">
            <a:xfrm>
              <a:off x="4591569" y="4468706"/>
              <a:ext cx="1101017" cy="1587747"/>
            </a:xfrm>
            <a:custGeom>
              <a:avLst/>
              <a:gdLst>
                <a:gd name="T0" fmla="*/ 838 w 984"/>
                <a:gd name="T1" fmla="*/ 0 h 1419"/>
                <a:gd name="T2" fmla="*/ 0 w 984"/>
                <a:gd name="T3" fmla="*/ 1328 h 1419"/>
                <a:gd name="T4" fmla="*/ 145 w 984"/>
                <a:gd name="T5" fmla="*/ 1419 h 1419"/>
                <a:gd name="T6" fmla="*/ 984 w 984"/>
                <a:gd name="T7" fmla="*/ 92 h 1419"/>
                <a:gd name="T8" fmla="*/ 838 w 984"/>
                <a:gd name="T9" fmla="*/ 0 h 1419"/>
              </a:gdLst>
              <a:ahLst/>
              <a:cxnLst>
                <a:cxn ang="0">
                  <a:pos x="T0" y="T1"/>
                </a:cxn>
                <a:cxn ang="0">
                  <a:pos x="T2" y="T3"/>
                </a:cxn>
                <a:cxn ang="0">
                  <a:pos x="T4" y="T5"/>
                </a:cxn>
                <a:cxn ang="0">
                  <a:pos x="T6" y="T7"/>
                </a:cxn>
                <a:cxn ang="0">
                  <a:pos x="T8" y="T9"/>
                </a:cxn>
              </a:cxnLst>
              <a:rect l="0" t="0" r="r" b="b"/>
              <a:pathLst>
                <a:path w="984" h="1419">
                  <a:moveTo>
                    <a:pt x="838" y="0"/>
                  </a:moveTo>
                  <a:lnTo>
                    <a:pt x="0" y="1328"/>
                  </a:lnTo>
                  <a:lnTo>
                    <a:pt x="145" y="1419"/>
                  </a:lnTo>
                  <a:lnTo>
                    <a:pt x="984" y="92"/>
                  </a:lnTo>
                  <a:lnTo>
                    <a:pt x="838" y="0"/>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4" name="ïṥ1ïḍé"/>
            <p:cNvSpPr/>
            <p:nvPr/>
          </p:nvSpPr>
          <p:spPr bwMode="auto">
            <a:xfrm>
              <a:off x="4591569" y="4468706"/>
              <a:ext cx="1101017" cy="1587747"/>
            </a:xfrm>
            <a:custGeom>
              <a:avLst/>
              <a:gdLst>
                <a:gd name="T0" fmla="*/ 838 w 984"/>
                <a:gd name="T1" fmla="*/ 0 h 1419"/>
                <a:gd name="T2" fmla="*/ 0 w 984"/>
                <a:gd name="T3" fmla="*/ 1328 h 1419"/>
                <a:gd name="T4" fmla="*/ 145 w 984"/>
                <a:gd name="T5" fmla="*/ 1419 h 1419"/>
                <a:gd name="T6" fmla="*/ 984 w 984"/>
                <a:gd name="T7" fmla="*/ 92 h 1419"/>
                <a:gd name="T8" fmla="*/ 838 w 984"/>
                <a:gd name="T9" fmla="*/ 0 h 1419"/>
              </a:gdLst>
              <a:ahLst/>
              <a:cxnLst>
                <a:cxn ang="0">
                  <a:pos x="T0" y="T1"/>
                </a:cxn>
                <a:cxn ang="0">
                  <a:pos x="T2" y="T3"/>
                </a:cxn>
                <a:cxn ang="0">
                  <a:pos x="T4" y="T5"/>
                </a:cxn>
                <a:cxn ang="0">
                  <a:pos x="T6" y="T7"/>
                </a:cxn>
                <a:cxn ang="0">
                  <a:pos x="T8" y="T9"/>
                </a:cxn>
              </a:cxnLst>
              <a:rect l="0" t="0" r="r" b="b"/>
              <a:pathLst>
                <a:path w="984" h="1419">
                  <a:moveTo>
                    <a:pt x="838" y="0"/>
                  </a:moveTo>
                  <a:lnTo>
                    <a:pt x="0" y="1328"/>
                  </a:lnTo>
                  <a:lnTo>
                    <a:pt x="145" y="1419"/>
                  </a:lnTo>
                  <a:lnTo>
                    <a:pt x="984" y="92"/>
                  </a:lnTo>
                  <a:lnTo>
                    <a:pt x="83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5" name="isļíďè"/>
            <p:cNvSpPr/>
            <p:nvPr/>
          </p:nvSpPr>
          <p:spPr bwMode="auto">
            <a:xfrm>
              <a:off x="4682202" y="4557101"/>
              <a:ext cx="953319" cy="1332633"/>
            </a:xfrm>
            <a:custGeom>
              <a:avLst/>
              <a:gdLst>
                <a:gd name="T0" fmla="*/ 852 w 852"/>
                <a:gd name="T1" fmla="*/ 91 h 1191"/>
                <a:gd name="T2" fmla="*/ 158 w 852"/>
                <a:gd name="T3" fmla="*/ 1191 h 1191"/>
                <a:gd name="T4" fmla="*/ 158 w 852"/>
                <a:gd name="T5" fmla="*/ 1191 h 1191"/>
                <a:gd name="T6" fmla="*/ 852 w 852"/>
                <a:gd name="T7" fmla="*/ 91 h 1191"/>
                <a:gd name="T8" fmla="*/ 707 w 852"/>
                <a:gd name="T9" fmla="*/ 0 h 1191"/>
                <a:gd name="T10" fmla="*/ 0 w 852"/>
                <a:gd name="T11" fmla="*/ 1119 h 1191"/>
                <a:gd name="T12" fmla="*/ 0 w 852"/>
                <a:gd name="T13" fmla="*/ 1119 h 1191"/>
                <a:gd name="T14" fmla="*/ 707 w 852"/>
                <a:gd name="T15" fmla="*/ 0 h 1191"/>
                <a:gd name="T16" fmla="*/ 707 w 852"/>
                <a:gd name="T17" fmla="*/ 0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2" h="1191">
                  <a:moveTo>
                    <a:pt x="852" y="91"/>
                  </a:moveTo>
                  <a:lnTo>
                    <a:pt x="158" y="1191"/>
                  </a:lnTo>
                  <a:lnTo>
                    <a:pt x="158" y="1191"/>
                  </a:lnTo>
                  <a:lnTo>
                    <a:pt x="852" y="91"/>
                  </a:lnTo>
                  <a:close/>
                  <a:moveTo>
                    <a:pt x="707" y="0"/>
                  </a:moveTo>
                  <a:lnTo>
                    <a:pt x="0" y="1119"/>
                  </a:lnTo>
                  <a:lnTo>
                    <a:pt x="0" y="1119"/>
                  </a:lnTo>
                  <a:lnTo>
                    <a:pt x="707" y="0"/>
                  </a:lnTo>
                  <a:lnTo>
                    <a:pt x="707"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6" name="íṥḻïḋè"/>
            <p:cNvSpPr/>
            <p:nvPr/>
          </p:nvSpPr>
          <p:spPr bwMode="auto">
            <a:xfrm>
              <a:off x="4682202" y="4557101"/>
              <a:ext cx="953319" cy="1332633"/>
            </a:xfrm>
            <a:custGeom>
              <a:avLst/>
              <a:gdLst>
                <a:gd name="T0" fmla="*/ 852 w 852"/>
                <a:gd name="T1" fmla="*/ 91 h 1191"/>
                <a:gd name="T2" fmla="*/ 158 w 852"/>
                <a:gd name="T3" fmla="*/ 1191 h 1191"/>
                <a:gd name="T4" fmla="*/ 158 w 852"/>
                <a:gd name="T5" fmla="*/ 1191 h 1191"/>
                <a:gd name="T6" fmla="*/ 852 w 852"/>
                <a:gd name="T7" fmla="*/ 91 h 1191"/>
                <a:gd name="T8" fmla="*/ 707 w 852"/>
                <a:gd name="T9" fmla="*/ 0 h 1191"/>
                <a:gd name="T10" fmla="*/ 0 w 852"/>
                <a:gd name="T11" fmla="*/ 1119 h 1191"/>
                <a:gd name="T12" fmla="*/ 0 w 852"/>
                <a:gd name="T13" fmla="*/ 1119 h 1191"/>
                <a:gd name="T14" fmla="*/ 707 w 852"/>
                <a:gd name="T15" fmla="*/ 0 h 1191"/>
                <a:gd name="T16" fmla="*/ 707 w 852"/>
                <a:gd name="T17" fmla="*/ 0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2" h="1191">
                  <a:moveTo>
                    <a:pt x="852" y="91"/>
                  </a:moveTo>
                  <a:lnTo>
                    <a:pt x="158" y="1191"/>
                  </a:lnTo>
                  <a:lnTo>
                    <a:pt x="158" y="1191"/>
                  </a:lnTo>
                  <a:lnTo>
                    <a:pt x="852" y="91"/>
                  </a:lnTo>
                  <a:moveTo>
                    <a:pt x="707" y="0"/>
                  </a:moveTo>
                  <a:lnTo>
                    <a:pt x="0" y="1119"/>
                  </a:lnTo>
                  <a:lnTo>
                    <a:pt x="0" y="1119"/>
                  </a:lnTo>
                  <a:lnTo>
                    <a:pt x="707" y="0"/>
                  </a:lnTo>
                  <a:lnTo>
                    <a:pt x="7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7" name="ï$ḻide"/>
            <p:cNvSpPr/>
            <p:nvPr/>
          </p:nvSpPr>
          <p:spPr bwMode="auto">
            <a:xfrm>
              <a:off x="4682202" y="4557101"/>
              <a:ext cx="953319" cy="1332633"/>
            </a:xfrm>
            <a:custGeom>
              <a:avLst/>
              <a:gdLst>
                <a:gd name="T0" fmla="*/ 707 w 852"/>
                <a:gd name="T1" fmla="*/ 0 h 1191"/>
                <a:gd name="T2" fmla="*/ 0 w 852"/>
                <a:gd name="T3" fmla="*/ 1119 h 1191"/>
                <a:gd name="T4" fmla="*/ 0 w 852"/>
                <a:gd name="T5" fmla="*/ 1189 h 1191"/>
                <a:gd name="T6" fmla="*/ 4 w 852"/>
                <a:gd name="T7" fmla="*/ 1191 h 1191"/>
                <a:gd name="T8" fmla="*/ 158 w 852"/>
                <a:gd name="T9" fmla="*/ 1191 h 1191"/>
                <a:gd name="T10" fmla="*/ 852 w 852"/>
                <a:gd name="T11" fmla="*/ 91 h 1191"/>
                <a:gd name="T12" fmla="*/ 707 w 852"/>
                <a:gd name="T13" fmla="*/ 0 h 1191"/>
              </a:gdLst>
              <a:ahLst/>
              <a:cxnLst>
                <a:cxn ang="0">
                  <a:pos x="T0" y="T1"/>
                </a:cxn>
                <a:cxn ang="0">
                  <a:pos x="T2" y="T3"/>
                </a:cxn>
                <a:cxn ang="0">
                  <a:pos x="T4" y="T5"/>
                </a:cxn>
                <a:cxn ang="0">
                  <a:pos x="T6" y="T7"/>
                </a:cxn>
                <a:cxn ang="0">
                  <a:pos x="T8" y="T9"/>
                </a:cxn>
                <a:cxn ang="0">
                  <a:pos x="T10" y="T11"/>
                </a:cxn>
                <a:cxn ang="0">
                  <a:pos x="T12" y="T13"/>
                </a:cxn>
              </a:cxnLst>
              <a:rect l="0" t="0" r="r" b="b"/>
              <a:pathLst>
                <a:path w="852" h="1191">
                  <a:moveTo>
                    <a:pt x="707" y="0"/>
                  </a:moveTo>
                  <a:lnTo>
                    <a:pt x="0" y="1119"/>
                  </a:lnTo>
                  <a:lnTo>
                    <a:pt x="0" y="1189"/>
                  </a:lnTo>
                  <a:lnTo>
                    <a:pt x="4" y="1191"/>
                  </a:lnTo>
                  <a:lnTo>
                    <a:pt x="158" y="1191"/>
                  </a:lnTo>
                  <a:lnTo>
                    <a:pt x="852" y="91"/>
                  </a:lnTo>
                  <a:lnTo>
                    <a:pt x="707"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8" name="íşľîdè"/>
            <p:cNvSpPr/>
            <p:nvPr/>
          </p:nvSpPr>
          <p:spPr bwMode="auto">
            <a:xfrm>
              <a:off x="4682202" y="4557101"/>
              <a:ext cx="953319" cy="1332633"/>
            </a:xfrm>
            <a:custGeom>
              <a:avLst/>
              <a:gdLst>
                <a:gd name="T0" fmla="*/ 707 w 852"/>
                <a:gd name="T1" fmla="*/ 0 h 1191"/>
                <a:gd name="T2" fmla="*/ 0 w 852"/>
                <a:gd name="T3" fmla="*/ 1119 h 1191"/>
                <a:gd name="T4" fmla="*/ 0 w 852"/>
                <a:gd name="T5" fmla="*/ 1189 h 1191"/>
                <a:gd name="T6" fmla="*/ 4 w 852"/>
                <a:gd name="T7" fmla="*/ 1191 h 1191"/>
                <a:gd name="T8" fmla="*/ 158 w 852"/>
                <a:gd name="T9" fmla="*/ 1191 h 1191"/>
                <a:gd name="T10" fmla="*/ 852 w 852"/>
                <a:gd name="T11" fmla="*/ 91 h 1191"/>
                <a:gd name="T12" fmla="*/ 707 w 852"/>
                <a:gd name="T13" fmla="*/ 0 h 1191"/>
              </a:gdLst>
              <a:ahLst/>
              <a:cxnLst>
                <a:cxn ang="0">
                  <a:pos x="T0" y="T1"/>
                </a:cxn>
                <a:cxn ang="0">
                  <a:pos x="T2" y="T3"/>
                </a:cxn>
                <a:cxn ang="0">
                  <a:pos x="T4" y="T5"/>
                </a:cxn>
                <a:cxn ang="0">
                  <a:pos x="T6" y="T7"/>
                </a:cxn>
                <a:cxn ang="0">
                  <a:pos x="T8" y="T9"/>
                </a:cxn>
                <a:cxn ang="0">
                  <a:pos x="T10" y="T11"/>
                </a:cxn>
                <a:cxn ang="0">
                  <a:pos x="T12" y="T13"/>
                </a:cxn>
              </a:cxnLst>
              <a:rect l="0" t="0" r="r" b="b"/>
              <a:pathLst>
                <a:path w="852" h="1191">
                  <a:moveTo>
                    <a:pt x="707" y="0"/>
                  </a:moveTo>
                  <a:lnTo>
                    <a:pt x="0" y="1119"/>
                  </a:lnTo>
                  <a:lnTo>
                    <a:pt x="0" y="1189"/>
                  </a:lnTo>
                  <a:lnTo>
                    <a:pt x="4" y="1191"/>
                  </a:lnTo>
                  <a:lnTo>
                    <a:pt x="158" y="1191"/>
                  </a:lnTo>
                  <a:lnTo>
                    <a:pt x="852" y="91"/>
                  </a:lnTo>
                  <a:lnTo>
                    <a:pt x="7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9" name="iṧľïḑé"/>
            <p:cNvSpPr/>
            <p:nvPr/>
          </p:nvSpPr>
          <p:spPr bwMode="auto">
            <a:xfrm>
              <a:off x="4789618" y="4728296"/>
              <a:ext cx="703801" cy="1068568"/>
            </a:xfrm>
            <a:custGeom>
              <a:avLst/>
              <a:gdLst>
                <a:gd name="T0" fmla="*/ 468 w 482"/>
                <a:gd name="T1" fmla="*/ 7 h 733"/>
                <a:gd name="T2" fmla="*/ 475 w 482"/>
                <a:gd name="T3" fmla="*/ 38 h 733"/>
                <a:gd name="T4" fmla="*/ 45 w 482"/>
                <a:gd name="T5" fmla="*/ 720 h 733"/>
                <a:gd name="T6" fmla="*/ 14 w 482"/>
                <a:gd name="T7" fmla="*/ 727 h 733"/>
                <a:gd name="T8" fmla="*/ 7 w 482"/>
                <a:gd name="T9" fmla="*/ 696 h 733"/>
                <a:gd name="T10" fmla="*/ 437 w 482"/>
                <a:gd name="T11" fmla="*/ 14 h 733"/>
                <a:gd name="T12" fmla="*/ 468 w 482"/>
                <a:gd name="T13" fmla="*/ 7 h 733"/>
              </a:gdLst>
              <a:ahLst/>
              <a:cxnLst>
                <a:cxn ang="0">
                  <a:pos x="T0" y="T1"/>
                </a:cxn>
                <a:cxn ang="0">
                  <a:pos x="T2" y="T3"/>
                </a:cxn>
                <a:cxn ang="0">
                  <a:pos x="T4" y="T5"/>
                </a:cxn>
                <a:cxn ang="0">
                  <a:pos x="T6" y="T7"/>
                </a:cxn>
                <a:cxn ang="0">
                  <a:pos x="T8" y="T9"/>
                </a:cxn>
                <a:cxn ang="0">
                  <a:pos x="T10" y="T11"/>
                </a:cxn>
                <a:cxn ang="0">
                  <a:pos x="T12" y="T13"/>
                </a:cxn>
              </a:cxnLst>
              <a:rect l="0" t="0" r="r" b="b"/>
              <a:pathLst>
                <a:path w="482" h="733">
                  <a:moveTo>
                    <a:pt x="468" y="7"/>
                  </a:moveTo>
                  <a:cubicBezTo>
                    <a:pt x="478" y="13"/>
                    <a:pt x="482" y="27"/>
                    <a:pt x="475" y="38"/>
                  </a:cubicBezTo>
                  <a:cubicBezTo>
                    <a:pt x="45" y="720"/>
                    <a:pt x="45" y="720"/>
                    <a:pt x="45" y="720"/>
                  </a:cubicBezTo>
                  <a:cubicBezTo>
                    <a:pt x="38" y="730"/>
                    <a:pt x="24" y="733"/>
                    <a:pt x="14" y="727"/>
                  </a:cubicBezTo>
                  <a:cubicBezTo>
                    <a:pt x="3" y="720"/>
                    <a:pt x="0" y="706"/>
                    <a:pt x="7" y="696"/>
                  </a:cubicBezTo>
                  <a:cubicBezTo>
                    <a:pt x="437" y="14"/>
                    <a:pt x="437" y="14"/>
                    <a:pt x="437" y="14"/>
                  </a:cubicBezTo>
                  <a:cubicBezTo>
                    <a:pt x="443" y="3"/>
                    <a:pt x="457" y="0"/>
                    <a:pt x="468" y="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230" name="组合 229"/>
          <p:cNvGrpSpPr/>
          <p:nvPr/>
        </p:nvGrpSpPr>
        <p:grpSpPr>
          <a:xfrm>
            <a:off x="6130680" y="5195151"/>
            <a:ext cx="1395267" cy="132569"/>
            <a:chOff x="6003645" y="4853615"/>
            <a:chExt cx="2131542" cy="202525"/>
          </a:xfrm>
        </p:grpSpPr>
        <p:sp>
          <p:nvSpPr>
            <p:cNvPr id="231" name="îṡļîḓe"/>
            <p:cNvSpPr/>
            <p:nvPr/>
          </p:nvSpPr>
          <p:spPr bwMode="auto">
            <a:xfrm>
              <a:off x="6003645" y="4853615"/>
              <a:ext cx="2131542" cy="202525"/>
            </a:xfrm>
            <a:prstGeom prst="rect">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2" name="íS1îdè"/>
            <p:cNvSpPr/>
            <p:nvPr/>
          </p:nvSpPr>
          <p:spPr bwMode="auto">
            <a:xfrm>
              <a:off x="6003645" y="4853615"/>
              <a:ext cx="2131542" cy="20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3" name="iśliḑé"/>
            <p:cNvSpPr/>
            <p:nvPr/>
          </p:nvSpPr>
          <p:spPr bwMode="auto">
            <a:xfrm>
              <a:off x="6172603" y="4853615"/>
              <a:ext cx="1792509" cy="202525"/>
            </a:xfrm>
            <a:prstGeom prst="rect">
              <a:avLst/>
            </a:prstGeom>
            <a:solidFill>
              <a:schemeClr val="accent1">
                <a:lumMod val="25000"/>
                <a:lumOff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4" name="íṣľiḍè"/>
            <p:cNvSpPr/>
            <p:nvPr/>
          </p:nvSpPr>
          <p:spPr bwMode="auto">
            <a:xfrm>
              <a:off x="6172603" y="4853615"/>
              <a:ext cx="1792509" cy="20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5" name="íṩḻíḋe"/>
            <p:cNvSpPr/>
            <p:nvPr/>
          </p:nvSpPr>
          <p:spPr bwMode="auto">
            <a:xfrm>
              <a:off x="6265473" y="4884944"/>
              <a:ext cx="41400" cy="134270"/>
            </a:xfrm>
            <a:prstGeom prst="rect">
              <a:avLst/>
            </a:pr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6" name="ïṥḻíḋê"/>
            <p:cNvSpPr/>
            <p:nvPr/>
          </p:nvSpPr>
          <p:spPr bwMode="auto">
            <a:xfrm>
              <a:off x="6265473" y="4884944"/>
              <a:ext cx="41400" cy="13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7" name="îSľïḓe"/>
            <p:cNvSpPr/>
            <p:nvPr/>
          </p:nvSpPr>
          <p:spPr bwMode="auto">
            <a:xfrm>
              <a:off x="6382959" y="4884944"/>
              <a:ext cx="40281" cy="134270"/>
            </a:xfrm>
            <a:prstGeom prst="rect">
              <a:avLst/>
            </a:pr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8" name="išḻiḑê"/>
            <p:cNvSpPr/>
            <p:nvPr/>
          </p:nvSpPr>
          <p:spPr bwMode="auto">
            <a:xfrm>
              <a:off x="6382959" y="4884944"/>
              <a:ext cx="40281" cy="13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9" name="ïşlïḍê"/>
            <p:cNvSpPr/>
            <p:nvPr/>
          </p:nvSpPr>
          <p:spPr bwMode="auto">
            <a:xfrm>
              <a:off x="6488138" y="4884944"/>
              <a:ext cx="40281" cy="134270"/>
            </a:xfrm>
            <a:prstGeom prst="rect">
              <a:avLst/>
            </a:pr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40" name="iŝḻiḍè"/>
            <p:cNvSpPr/>
            <p:nvPr/>
          </p:nvSpPr>
          <p:spPr bwMode="auto">
            <a:xfrm>
              <a:off x="6488138" y="4884944"/>
              <a:ext cx="40281" cy="13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41" name="işḷïḓé"/>
            <p:cNvSpPr/>
            <p:nvPr/>
          </p:nvSpPr>
          <p:spPr bwMode="auto">
            <a:xfrm>
              <a:off x="6604505" y="4884944"/>
              <a:ext cx="41400" cy="134270"/>
            </a:xfrm>
            <a:prstGeom prst="rect">
              <a:avLst/>
            </a:pr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42" name="íš1íḍè"/>
            <p:cNvSpPr/>
            <p:nvPr/>
          </p:nvSpPr>
          <p:spPr bwMode="auto">
            <a:xfrm>
              <a:off x="6604505" y="4884944"/>
              <a:ext cx="41400" cy="13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43" name="iṩḷíďè"/>
            <p:cNvSpPr/>
            <p:nvPr/>
          </p:nvSpPr>
          <p:spPr bwMode="auto">
            <a:xfrm>
              <a:off x="6003645" y="4942010"/>
              <a:ext cx="2131542" cy="114130"/>
            </a:xfrm>
            <a:custGeom>
              <a:avLst/>
              <a:gdLst>
                <a:gd name="T0" fmla="*/ 151 w 1905"/>
                <a:gd name="T1" fmla="*/ 0 h 102"/>
                <a:gd name="T2" fmla="*/ 0 w 1905"/>
                <a:gd name="T3" fmla="*/ 0 h 102"/>
                <a:gd name="T4" fmla="*/ 0 w 1905"/>
                <a:gd name="T5" fmla="*/ 102 h 102"/>
                <a:gd name="T6" fmla="*/ 151 w 1905"/>
                <a:gd name="T7" fmla="*/ 102 h 102"/>
                <a:gd name="T8" fmla="*/ 151 w 1905"/>
                <a:gd name="T9" fmla="*/ 0 h 102"/>
                <a:gd name="T10" fmla="*/ 1905 w 1905"/>
                <a:gd name="T11" fmla="*/ 0 h 102"/>
                <a:gd name="T12" fmla="*/ 1753 w 1905"/>
                <a:gd name="T13" fmla="*/ 0 h 102"/>
                <a:gd name="T14" fmla="*/ 1753 w 1905"/>
                <a:gd name="T15" fmla="*/ 102 h 102"/>
                <a:gd name="T16" fmla="*/ 1905 w 1905"/>
                <a:gd name="T17" fmla="*/ 102 h 102"/>
                <a:gd name="T18" fmla="*/ 1905 w 1905"/>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05" h="102">
                  <a:moveTo>
                    <a:pt x="151" y="0"/>
                  </a:moveTo>
                  <a:lnTo>
                    <a:pt x="0" y="0"/>
                  </a:lnTo>
                  <a:lnTo>
                    <a:pt x="0" y="102"/>
                  </a:lnTo>
                  <a:lnTo>
                    <a:pt x="151" y="102"/>
                  </a:lnTo>
                  <a:lnTo>
                    <a:pt x="151" y="0"/>
                  </a:lnTo>
                  <a:close/>
                  <a:moveTo>
                    <a:pt x="1905" y="0"/>
                  </a:moveTo>
                  <a:lnTo>
                    <a:pt x="1753" y="0"/>
                  </a:lnTo>
                  <a:lnTo>
                    <a:pt x="1753" y="102"/>
                  </a:lnTo>
                  <a:lnTo>
                    <a:pt x="1905" y="102"/>
                  </a:lnTo>
                  <a:lnTo>
                    <a:pt x="1905"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4" name="îsḷiḍè"/>
            <p:cNvSpPr/>
            <p:nvPr/>
          </p:nvSpPr>
          <p:spPr bwMode="auto">
            <a:xfrm>
              <a:off x="6003645" y="4942010"/>
              <a:ext cx="2131542" cy="114130"/>
            </a:xfrm>
            <a:custGeom>
              <a:avLst/>
              <a:gdLst>
                <a:gd name="T0" fmla="*/ 151 w 1905"/>
                <a:gd name="T1" fmla="*/ 0 h 102"/>
                <a:gd name="T2" fmla="*/ 0 w 1905"/>
                <a:gd name="T3" fmla="*/ 0 h 102"/>
                <a:gd name="T4" fmla="*/ 0 w 1905"/>
                <a:gd name="T5" fmla="*/ 102 h 102"/>
                <a:gd name="T6" fmla="*/ 151 w 1905"/>
                <a:gd name="T7" fmla="*/ 102 h 102"/>
                <a:gd name="T8" fmla="*/ 151 w 1905"/>
                <a:gd name="T9" fmla="*/ 0 h 102"/>
                <a:gd name="T10" fmla="*/ 1905 w 1905"/>
                <a:gd name="T11" fmla="*/ 0 h 102"/>
                <a:gd name="T12" fmla="*/ 1753 w 1905"/>
                <a:gd name="T13" fmla="*/ 0 h 102"/>
                <a:gd name="T14" fmla="*/ 1753 w 1905"/>
                <a:gd name="T15" fmla="*/ 102 h 102"/>
                <a:gd name="T16" fmla="*/ 1905 w 1905"/>
                <a:gd name="T17" fmla="*/ 102 h 102"/>
                <a:gd name="T18" fmla="*/ 1905 w 1905"/>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05" h="102">
                  <a:moveTo>
                    <a:pt x="151" y="0"/>
                  </a:moveTo>
                  <a:lnTo>
                    <a:pt x="0" y="0"/>
                  </a:lnTo>
                  <a:lnTo>
                    <a:pt x="0" y="102"/>
                  </a:lnTo>
                  <a:lnTo>
                    <a:pt x="151" y="102"/>
                  </a:lnTo>
                  <a:lnTo>
                    <a:pt x="151" y="0"/>
                  </a:lnTo>
                  <a:moveTo>
                    <a:pt x="1905" y="0"/>
                  </a:moveTo>
                  <a:lnTo>
                    <a:pt x="1753" y="0"/>
                  </a:lnTo>
                  <a:lnTo>
                    <a:pt x="1753" y="102"/>
                  </a:lnTo>
                  <a:lnTo>
                    <a:pt x="1905" y="102"/>
                  </a:lnTo>
                  <a:lnTo>
                    <a:pt x="19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5" name="ïS1idè"/>
            <p:cNvSpPr/>
            <p:nvPr/>
          </p:nvSpPr>
          <p:spPr bwMode="auto">
            <a:xfrm>
              <a:off x="6172603" y="4942010"/>
              <a:ext cx="1792509" cy="114130"/>
            </a:xfrm>
            <a:custGeom>
              <a:avLst/>
              <a:gdLst>
                <a:gd name="T0" fmla="*/ 1602 w 1602"/>
                <a:gd name="T1" fmla="*/ 0 h 102"/>
                <a:gd name="T2" fmla="*/ 423 w 1602"/>
                <a:gd name="T3" fmla="*/ 0 h 102"/>
                <a:gd name="T4" fmla="*/ 423 w 1602"/>
                <a:gd name="T5" fmla="*/ 69 h 102"/>
                <a:gd name="T6" fmla="*/ 386 w 1602"/>
                <a:gd name="T7" fmla="*/ 69 h 102"/>
                <a:gd name="T8" fmla="*/ 386 w 1602"/>
                <a:gd name="T9" fmla="*/ 0 h 102"/>
                <a:gd name="T10" fmla="*/ 318 w 1602"/>
                <a:gd name="T11" fmla="*/ 0 h 102"/>
                <a:gd name="T12" fmla="*/ 318 w 1602"/>
                <a:gd name="T13" fmla="*/ 69 h 102"/>
                <a:gd name="T14" fmla="*/ 282 w 1602"/>
                <a:gd name="T15" fmla="*/ 69 h 102"/>
                <a:gd name="T16" fmla="*/ 282 w 1602"/>
                <a:gd name="T17" fmla="*/ 0 h 102"/>
                <a:gd name="T18" fmla="*/ 224 w 1602"/>
                <a:gd name="T19" fmla="*/ 0 h 102"/>
                <a:gd name="T20" fmla="*/ 224 w 1602"/>
                <a:gd name="T21" fmla="*/ 69 h 102"/>
                <a:gd name="T22" fmla="*/ 188 w 1602"/>
                <a:gd name="T23" fmla="*/ 69 h 102"/>
                <a:gd name="T24" fmla="*/ 188 w 1602"/>
                <a:gd name="T25" fmla="*/ 0 h 102"/>
                <a:gd name="T26" fmla="*/ 120 w 1602"/>
                <a:gd name="T27" fmla="*/ 0 h 102"/>
                <a:gd name="T28" fmla="*/ 120 w 1602"/>
                <a:gd name="T29" fmla="*/ 69 h 102"/>
                <a:gd name="T30" fmla="*/ 83 w 1602"/>
                <a:gd name="T31" fmla="*/ 69 h 102"/>
                <a:gd name="T32" fmla="*/ 83 w 1602"/>
                <a:gd name="T33" fmla="*/ 0 h 102"/>
                <a:gd name="T34" fmla="*/ 0 w 1602"/>
                <a:gd name="T35" fmla="*/ 0 h 102"/>
                <a:gd name="T36" fmla="*/ 0 w 1602"/>
                <a:gd name="T37" fmla="*/ 102 h 102"/>
                <a:gd name="T38" fmla="*/ 1602 w 1602"/>
                <a:gd name="T39" fmla="*/ 102 h 102"/>
                <a:gd name="T40" fmla="*/ 1602 w 1602"/>
                <a:gd name="T41"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02" h="102">
                  <a:moveTo>
                    <a:pt x="1602" y="0"/>
                  </a:moveTo>
                  <a:lnTo>
                    <a:pt x="423" y="0"/>
                  </a:lnTo>
                  <a:lnTo>
                    <a:pt x="423" y="69"/>
                  </a:lnTo>
                  <a:lnTo>
                    <a:pt x="386" y="69"/>
                  </a:lnTo>
                  <a:lnTo>
                    <a:pt x="386" y="0"/>
                  </a:lnTo>
                  <a:lnTo>
                    <a:pt x="318" y="0"/>
                  </a:lnTo>
                  <a:lnTo>
                    <a:pt x="318" y="69"/>
                  </a:lnTo>
                  <a:lnTo>
                    <a:pt x="282" y="69"/>
                  </a:lnTo>
                  <a:lnTo>
                    <a:pt x="282" y="0"/>
                  </a:lnTo>
                  <a:lnTo>
                    <a:pt x="224" y="0"/>
                  </a:lnTo>
                  <a:lnTo>
                    <a:pt x="224" y="69"/>
                  </a:lnTo>
                  <a:lnTo>
                    <a:pt x="188" y="69"/>
                  </a:lnTo>
                  <a:lnTo>
                    <a:pt x="188" y="0"/>
                  </a:lnTo>
                  <a:lnTo>
                    <a:pt x="120" y="0"/>
                  </a:lnTo>
                  <a:lnTo>
                    <a:pt x="120" y="69"/>
                  </a:lnTo>
                  <a:lnTo>
                    <a:pt x="83" y="69"/>
                  </a:lnTo>
                  <a:lnTo>
                    <a:pt x="83" y="0"/>
                  </a:lnTo>
                  <a:lnTo>
                    <a:pt x="0" y="0"/>
                  </a:lnTo>
                  <a:lnTo>
                    <a:pt x="0" y="102"/>
                  </a:lnTo>
                  <a:lnTo>
                    <a:pt x="1602" y="102"/>
                  </a:lnTo>
                  <a:lnTo>
                    <a:pt x="1602" y="0"/>
                  </a:lnTo>
                  <a:close/>
                </a:path>
              </a:pathLst>
            </a:custGeom>
            <a:solidFill>
              <a:schemeClr val="accent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6" name="ïṩļiḓê"/>
            <p:cNvSpPr/>
            <p:nvPr/>
          </p:nvSpPr>
          <p:spPr bwMode="auto">
            <a:xfrm>
              <a:off x="6172603" y="4942010"/>
              <a:ext cx="1792509" cy="114130"/>
            </a:xfrm>
            <a:custGeom>
              <a:avLst/>
              <a:gdLst>
                <a:gd name="T0" fmla="*/ 1602 w 1602"/>
                <a:gd name="T1" fmla="*/ 0 h 102"/>
                <a:gd name="T2" fmla="*/ 423 w 1602"/>
                <a:gd name="T3" fmla="*/ 0 h 102"/>
                <a:gd name="T4" fmla="*/ 423 w 1602"/>
                <a:gd name="T5" fmla="*/ 69 h 102"/>
                <a:gd name="T6" fmla="*/ 386 w 1602"/>
                <a:gd name="T7" fmla="*/ 69 h 102"/>
                <a:gd name="T8" fmla="*/ 386 w 1602"/>
                <a:gd name="T9" fmla="*/ 0 h 102"/>
                <a:gd name="T10" fmla="*/ 318 w 1602"/>
                <a:gd name="T11" fmla="*/ 0 h 102"/>
                <a:gd name="T12" fmla="*/ 318 w 1602"/>
                <a:gd name="T13" fmla="*/ 69 h 102"/>
                <a:gd name="T14" fmla="*/ 282 w 1602"/>
                <a:gd name="T15" fmla="*/ 69 h 102"/>
                <a:gd name="T16" fmla="*/ 282 w 1602"/>
                <a:gd name="T17" fmla="*/ 0 h 102"/>
                <a:gd name="T18" fmla="*/ 224 w 1602"/>
                <a:gd name="T19" fmla="*/ 0 h 102"/>
                <a:gd name="T20" fmla="*/ 224 w 1602"/>
                <a:gd name="T21" fmla="*/ 69 h 102"/>
                <a:gd name="T22" fmla="*/ 188 w 1602"/>
                <a:gd name="T23" fmla="*/ 69 h 102"/>
                <a:gd name="T24" fmla="*/ 188 w 1602"/>
                <a:gd name="T25" fmla="*/ 0 h 102"/>
                <a:gd name="T26" fmla="*/ 120 w 1602"/>
                <a:gd name="T27" fmla="*/ 0 h 102"/>
                <a:gd name="T28" fmla="*/ 120 w 1602"/>
                <a:gd name="T29" fmla="*/ 69 h 102"/>
                <a:gd name="T30" fmla="*/ 83 w 1602"/>
                <a:gd name="T31" fmla="*/ 69 h 102"/>
                <a:gd name="T32" fmla="*/ 83 w 1602"/>
                <a:gd name="T33" fmla="*/ 0 h 102"/>
                <a:gd name="T34" fmla="*/ 0 w 1602"/>
                <a:gd name="T35" fmla="*/ 0 h 102"/>
                <a:gd name="T36" fmla="*/ 0 w 1602"/>
                <a:gd name="T37" fmla="*/ 102 h 102"/>
                <a:gd name="T38" fmla="*/ 1602 w 1602"/>
                <a:gd name="T39" fmla="*/ 102 h 102"/>
                <a:gd name="T40" fmla="*/ 1602 w 1602"/>
                <a:gd name="T41"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02" h="102">
                  <a:moveTo>
                    <a:pt x="1602" y="0"/>
                  </a:moveTo>
                  <a:lnTo>
                    <a:pt x="423" y="0"/>
                  </a:lnTo>
                  <a:lnTo>
                    <a:pt x="423" y="69"/>
                  </a:lnTo>
                  <a:lnTo>
                    <a:pt x="386" y="69"/>
                  </a:lnTo>
                  <a:lnTo>
                    <a:pt x="386" y="0"/>
                  </a:lnTo>
                  <a:lnTo>
                    <a:pt x="318" y="0"/>
                  </a:lnTo>
                  <a:lnTo>
                    <a:pt x="318" y="69"/>
                  </a:lnTo>
                  <a:lnTo>
                    <a:pt x="282" y="69"/>
                  </a:lnTo>
                  <a:lnTo>
                    <a:pt x="282" y="0"/>
                  </a:lnTo>
                  <a:lnTo>
                    <a:pt x="224" y="0"/>
                  </a:lnTo>
                  <a:lnTo>
                    <a:pt x="224" y="69"/>
                  </a:lnTo>
                  <a:lnTo>
                    <a:pt x="188" y="69"/>
                  </a:lnTo>
                  <a:lnTo>
                    <a:pt x="188" y="0"/>
                  </a:lnTo>
                  <a:lnTo>
                    <a:pt x="120" y="0"/>
                  </a:lnTo>
                  <a:lnTo>
                    <a:pt x="120" y="69"/>
                  </a:lnTo>
                  <a:lnTo>
                    <a:pt x="83" y="69"/>
                  </a:lnTo>
                  <a:lnTo>
                    <a:pt x="83" y="0"/>
                  </a:lnTo>
                  <a:lnTo>
                    <a:pt x="0" y="0"/>
                  </a:lnTo>
                  <a:lnTo>
                    <a:pt x="0" y="102"/>
                  </a:lnTo>
                  <a:lnTo>
                    <a:pt x="1602" y="102"/>
                  </a:lnTo>
                  <a:lnTo>
                    <a:pt x="160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7" name="í$líḓé"/>
            <p:cNvSpPr/>
            <p:nvPr/>
          </p:nvSpPr>
          <p:spPr bwMode="auto">
            <a:xfrm>
              <a:off x="6265473" y="4942010"/>
              <a:ext cx="41400" cy="77206"/>
            </a:xfrm>
            <a:prstGeom prst="rect">
              <a:avLst/>
            </a:prstGeom>
            <a:solidFill>
              <a:srgbClr val="D4D8D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48" name="îṥļïḑe"/>
            <p:cNvSpPr/>
            <p:nvPr/>
          </p:nvSpPr>
          <p:spPr bwMode="auto">
            <a:xfrm>
              <a:off x="6265473" y="4942010"/>
              <a:ext cx="41400" cy="77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49" name="išḷîḓe"/>
            <p:cNvSpPr/>
            <p:nvPr/>
          </p:nvSpPr>
          <p:spPr bwMode="auto">
            <a:xfrm>
              <a:off x="6382959" y="4942010"/>
              <a:ext cx="40281" cy="77206"/>
            </a:xfrm>
            <a:prstGeom prst="rect">
              <a:avLst/>
            </a:prstGeom>
            <a:solidFill>
              <a:srgbClr val="D4D8D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50" name="îSļíďé"/>
            <p:cNvSpPr/>
            <p:nvPr/>
          </p:nvSpPr>
          <p:spPr bwMode="auto">
            <a:xfrm>
              <a:off x="6382959" y="4942010"/>
              <a:ext cx="40281" cy="77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51" name="í$ḷîḑê"/>
            <p:cNvSpPr/>
            <p:nvPr/>
          </p:nvSpPr>
          <p:spPr bwMode="auto">
            <a:xfrm>
              <a:off x="6488138" y="4942010"/>
              <a:ext cx="40281" cy="77206"/>
            </a:xfrm>
            <a:prstGeom prst="rect">
              <a:avLst/>
            </a:prstGeom>
            <a:solidFill>
              <a:srgbClr val="D4D8D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52" name="ïSḷïdê"/>
            <p:cNvSpPr/>
            <p:nvPr/>
          </p:nvSpPr>
          <p:spPr bwMode="auto">
            <a:xfrm>
              <a:off x="6488138" y="4942010"/>
              <a:ext cx="40281" cy="77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53" name="ísľiḍê"/>
            <p:cNvSpPr/>
            <p:nvPr/>
          </p:nvSpPr>
          <p:spPr bwMode="auto">
            <a:xfrm>
              <a:off x="6604505" y="4942010"/>
              <a:ext cx="41400" cy="77206"/>
            </a:xfrm>
            <a:prstGeom prst="rect">
              <a:avLst/>
            </a:prstGeom>
            <a:solidFill>
              <a:srgbClr val="D4D8D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54" name="îSľiďe"/>
            <p:cNvSpPr/>
            <p:nvPr/>
          </p:nvSpPr>
          <p:spPr bwMode="auto">
            <a:xfrm>
              <a:off x="6604505" y="4942010"/>
              <a:ext cx="41400" cy="77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grpSp>
        <p:nvGrpSpPr>
          <p:cNvPr id="255" name="组合 254"/>
          <p:cNvGrpSpPr/>
          <p:nvPr/>
        </p:nvGrpSpPr>
        <p:grpSpPr>
          <a:xfrm>
            <a:off x="6076094" y="4832388"/>
            <a:ext cx="1394535" cy="133302"/>
            <a:chOff x="6090921" y="4296393"/>
            <a:chExt cx="2130423" cy="203644"/>
          </a:xfrm>
        </p:grpSpPr>
        <p:sp>
          <p:nvSpPr>
            <p:cNvPr id="256" name="ïṡḷíḑé"/>
            <p:cNvSpPr/>
            <p:nvPr/>
          </p:nvSpPr>
          <p:spPr bwMode="auto">
            <a:xfrm>
              <a:off x="6090921" y="4296393"/>
              <a:ext cx="2130423" cy="203643"/>
            </a:xfrm>
            <a:prstGeom prst="rect">
              <a:avLst/>
            </a:prstGeom>
            <a:solidFill>
              <a:schemeClr val="accent1">
                <a:lumMod val="50000"/>
                <a:lumOff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57" name="íṧlîďé"/>
            <p:cNvSpPr/>
            <p:nvPr/>
          </p:nvSpPr>
          <p:spPr bwMode="auto">
            <a:xfrm>
              <a:off x="6090921" y="4296393"/>
              <a:ext cx="2130423" cy="203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58" name="ïSḻîdé"/>
            <p:cNvSpPr/>
            <p:nvPr/>
          </p:nvSpPr>
          <p:spPr bwMode="auto">
            <a:xfrm>
              <a:off x="6258759" y="4296393"/>
              <a:ext cx="1793628" cy="203643"/>
            </a:xfrm>
            <a:prstGeom prst="rect">
              <a:avLst/>
            </a:prstGeom>
            <a:solidFill>
              <a:schemeClr val="accent3">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59" name="ísḷïḋé"/>
            <p:cNvSpPr/>
            <p:nvPr/>
          </p:nvSpPr>
          <p:spPr bwMode="auto">
            <a:xfrm>
              <a:off x="6258759" y="4296393"/>
              <a:ext cx="1793628" cy="203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60" name="ïṩļîḓê"/>
            <p:cNvSpPr/>
            <p:nvPr/>
          </p:nvSpPr>
          <p:spPr bwMode="auto">
            <a:xfrm>
              <a:off x="6339321" y="4327723"/>
              <a:ext cx="277492" cy="13650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61" name="iślîďe"/>
            <p:cNvSpPr/>
            <p:nvPr/>
          </p:nvSpPr>
          <p:spPr bwMode="auto">
            <a:xfrm>
              <a:off x="6339321" y="4327723"/>
              <a:ext cx="277492" cy="136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62" name="iṡľïḑè"/>
            <p:cNvSpPr/>
            <p:nvPr/>
          </p:nvSpPr>
          <p:spPr bwMode="auto">
            <a:xfrm>
              <a:off x="6090921" y="4384788"/>
              <a:ext cx="2130423" cy="115249"/>
            </a:xfrm>
            <a:custGeom>
              <a:avLst/>
              <a:gdLst>
                <a:gd name="T0" fmla="*/ 150 w 1904"/>
                <a:gd name="T1" fmla="*/ 0 h 103"/>
                <a:gd name="T2" fmla="*/ 0 w 1904"/>
                <a:gd name="T3" fmla="*/ 0 h 103"/>
                <a:gd name="T4" fmla="*/ 0 w 1904"/>
                <a:gd name="T5" fmla="*/ 103 h 103"/>
                <a:gd name="T6" fmla="*/ 150 w 1904"/>
                <a:gd name="T7" fmla="*/ 103 h 103"/>
                <a:gd name="T8" fmla="*/ 150 w 1904"/>
                <a:gd name="T9" fmla="*/ 0 h 103"/>
                <a:gd name="T10" fmla="*/ 1904 w 1904"/>
                <a:gd name="T11" fmla="*/ 0 h 103"/>
                <a:gd name="T12" fmla="*/ 1753 w 1904"/>
                <a:gd name="T13" fmla="*/ 0 h 103"/>
                <a:gd name="T14" fmla="*/ 1753 w 1904"/>
                <a:gd name="T15" fmla="*/ 103 h 103"/>
                <a:gd name="T16" fmla="*/ 1904 w 1904"/>
                <a:gd name="T17" fmla="*/ 103 h 103"/>
                <a:gd name="T18" fmla="*/ 1904 w 1904"/>
                <a:gd name="T19"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04" h="103">
                  <a:moveTo>
                    <a:pt x="150" y="0"/>
                  </a:moveTo>
                  <a:lnTo>
                    <a:pt x="0" y="0"/>
                  </a:lnTo>
                  <a:lnTo>
                    <a:pt x="0" y="103"/>
                  </a:lnTo>
                  <a:lnTo>
                    <a:pt x="150" y="103"/>
                  </a:lnTo>
                  <a:lnTo>
                    <a:pt x="150" y="0"/>
                  </a:lnTo>
                  <a:close/>
                  <a:moveTo>
                    <a:pt x="1904" y="0"/>
                  </a:moveTo>
                  <a:lnTo>
                    <a:pt x="1753" y="0"/>
                  </a:lnTo>
                  <a:lnTo>
                    <a:pt x="1753" y="103"/>
                  </a:lnTo>
                  <a:lnTo>
                    <a:pt x="1904" y="103"/>
                  </a:lnTo>
                  <a:lnTo>
                    <a:pt x="1904" y="0"/>
                  </a:lnTo>
                  <a:close/>
                </a:path>
              </a:pathLst>
            </a:custGeom>
            <a:solidFill>
              <a:schemeClr val="accent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3" name="îṣlïdè"/>
            <p:cNvSpPr/>
            <p:nvPr/>
          </p:nvSpPr>
          <p:spPr bwMode="auto">
            <a:xfrm>
              <a:off x="6090921" y="4384788"/>
              <a:ext cx="2130423" cy="115249"/>
            </a:xfrm>
            <a:custGeom>
              <a:avLst/>
              <a:gdLst>
                <a:gd name="T0" fmla="*/ 150 w 1904"/>
                <a:gd name="T1" fmla="*/ 0 h 103"/>
                <a:gd name="T2" fmla="*/ 0 w 1904"/>
                <a:gd name="T3" fmla="*/ 0 h 103"/>
                <a:gd name="T4" fmla="*/ 0 w 1904"/>
                <a:gd name="T5" fmla="*/ 103 h 103"/>
                <a:gd name="T6" fmla="*/ 150 w 1904"/>
                <a:gd name="T7" fmla="*/ 103 h 103"/>
                <a:gd name="T8" fmla="*/ 150 w 1904"/>
                <a:gd name="T9" fmla="*/ 0 h 103"/>
                <a:gd name="T10" fmla="*/ 1904 w 1904"/>
                <a:gd name="T11" fmla="*/ 0 h 103"/>
                <a:gd name="T12" fmla="*/ 1753 w 1904"/>
                <a:gd name="T13" fmla="*/ 0 h 103"/>
                <a:gd name="T14" fmla="*/ 1753 w 1904"/>
                <a:gd name="T15" fmla="*/ 103 h 103"/>
                <a:gd name="T16" fmla="*/ 1904 w 1904"/>
                <a:gd name="T17" fmla="*/ 103 h 103"/>
                <a:gd name="T18" fmla="*/ 1904 w 1904"/>
                <a:gd name="T19"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04" h="103">
                  <a:moveTo>
                    <a:pt x="150" y="0"/>
                  </a:moveTo>
                  <a:lnTo>
                    <a:pt x="0" y="0"/>
                  </a:lnTo>
                  <a:lnTo>
                    <a:pt x="0" y="103"/>
                  </a:lnTo>
                  <a:lnTo>
                    <a:pt x="150" y="103"/>
                  </a:lnTo>
                  <a:lnTo>
                    <a:pt x="150" y="0"/>
                  </a:lnTo>
                  <a:moveTo>
                    <a:pt x="1904" y="0"/>
                  </a:moveTo>
                  <a:lnTo>
                    <a:pt x="1753" y="0"/>
                  </a:lnTo>
                  <a:lnTo>
                    <a:pt x="1753" y="103"/>
                  </a:lnTo>
                  <a:lnTo>
                    <a:pt x="1904" y="103"/>
                  </a:lnTo>
                  <a:lnTo>
                    <a:pt x="190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4" name="ïş1ïḓê"/>
            <p:cNvSpPr/>
            <p:nvPr/>
          </p:nvSpPr>
          <p:spPr bwMode="auto">
            <a:xfrm>
              <a:off x="6258759" y="4384788"/>
              <a:ext cx="1793628" cy="115249"/>
            </a:xfrm>
            <a:custGeom>
              <a:avLst/>
              <a:gdLst>
                <a:gd name="T0" fmla="*/ 1603 w 1603"/>
                <a:gd name="T1" fmla="*/ 0 h 103"/>
                <a:gd name="T2" fmla="*/ 320 w 1603"/>
                <a:gd name="T3" fmla="*/ 0 h 103"/>
                <a:gd name="T4" fmla="*/ 320 w 1603"/>
                <a:gd name="T5" fmla="*/ 71 h 103"/>
                <a:gd name="T6" fmla="*/ 72 w 1603"/>
                <a:gd name="T7" fmla="*/ 71 h 103"/>
                <a:gd name="T8" fmla="*/ 72 w 1603"/>
                <a:gd name="T9" fmla="*/ 0 h 103"/>
                <a:gd name="T10" fmla="*/ 0 w 1603"/>
                <a:gd name="T11" fmla="*/ 0 h 103"/>
                <a:gd name="T12" fmla="*/ 0 w 1603"/>
                <a:gd name="T13" fmla="*/ 103 h 103"/>
                <a:gd name="T14" fmla="*/ 1603 w 1603"/>
                <a:gd name="T15" fmla="*/ 103 h 103"/>
                <a:gd name="T16" fmla="*/ 1603 w 1603"/>
                <a:gd name="T1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3" h="103">
                  <a:moveTo>
                    <a:pt x="1603" y="0"/>
                  </a:moveTo>
                  <a:lnTo>
                    <a:pt x="320" y="0"/>
                  </a:lnTo>
                  <a:lnTo>
                    <a:pt x="320" y="71"/>
                  </a:lnTo>
                  <a:lnTo>
                    <a:pt x="72" y="71"/>
                  </a:lnTo>
                  <a:lnTo>
                    <a:pt x="72" y="0"/>
                  </a:lnTo>
                  <a:lnTo>
                    <a:pt x="0" y="0"/>
                  </a:lnTo>
                  <a:lnTo>
                    <a:pt x="0" y="103"/>
                  </a:lnTo>
                  <a:lnTo>
                    <a:pt x="1603" y="103"/>
                  </a:lnTo>
                  <a:lnTo>
                    <a:pt x="160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5" name="íş1iḍe"/>
            <p:cNvSpPr/>
            <p:nvPr/>
          </p:nvSpPr>
          <p:spPr bwMode="auto">
            <a:xfrm>
              <a:off x="6258759" y="4384788"/>
              <a:ext cx="1793628" cy="115249"/>
            </a:xfrm>
            <a:custGeom>
              <a:avLst/>
              <a:gdLst>
                <a:gd name="T0" fmla="*/ 1603 w 1603"/>
                <a:gd name="T1" fmla="*/ 0 h 103"/>
                <a:gd name="T2" fmla="*/ 320 w 1603"/>
                <a:gd name="T3" fmla="*/ 0 h 103"/>
                <a:gd name="T4" fmla="*/ 320 w 1603"/>
                <a:gd name="T5" fmla="*/ 71 h 103"/>
                <a:gd name="T6" fmla="*/ 72 w 1603"/>
                <a:gd name="T7" fmla="*/ 71 h 103"/>
                <a:gd name="T8" fmla="*/ 72 w 1603"/>
                <a:gd name="T9" fmla="*/ 0 h 103"/>
                <a:gd name="T10" fmla="*/ 0 w 1603"/>
                <a:gd name="T11" fmla="*/ 0 h 103"/>
                <a:gd name="T12" fmla="*/ 0 w 1603"/>
                <a:gd name="T13" fmla="*/ 103 h 103"/>
                <a:gd name="T14" fmla="*/ 1603 w 1603"/>
                <a:gd name="T15" fmla="*/ 103 h 103"/>
                <a:gd name="T16" fmla="*/ 1603 w 1603"/>
                <a:gd name="T1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3" h="103">
                  <a:moveTo>
                    <a:pt x="1603" y="0"/>
                  </a:moveTo>
                  <a:lnTo>
                    <a:pt x="320" y="0"/>
                  </a:lnTo>
                  <a:lnTo>
                    <a:pt x="320" y="71"/>
                  </a:lnTo>
                  <a:lnTo>
                    <a:pt x="72" y="71"/>
                  </a:lnTo>
                  <a:lnTo>
                    <a:pt x="72" y="0"/>
                  </a:lnTo>
                  <a:lnTo>
                    <a:pt x="0" y="0"/>
                  </a:lnTo>
                  <a:lnTo>
                    <a:pt x="0" y="103"/>
                  </a:lnTo>
                  <a:lnTo>
                    <a:pt x="1603" y="103"/>
                  </a:lnTo>
                  <a:lnTo>
                    <a:pt x="160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6" name="iṣḻíḍé"/>
            <p:cNvSpPr/>
            <p:nvPr/>
          </p:nvSpPr>
          <p:spPr bwMode="auto">
            <a:xfrm>
              <a:off x="6339321" y="4384788"/>
              <a:ext cx="277492" cy="79444"/>
            </a:xfrm>
            <a:prstGeom prst="rect">
              <a:avLst/>
            </a:prstGeom>
            <a:solidFill>
              <a:schemeClr val="bg1">
                <a:lumMod val="8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67" name="íś1ïḑé"/>
            <p:cNvSpPr/>
            <p:nvPr/>
          </p:nvSpPr>
          <p:spPr bwMode="auto">
            <a:xfrm>
              <a:off x="6339321" y="4384788"/>
              <a:ext cx="277492" cy="79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grpSp>
        <p:nvGrpSpPr>
          <p:cNvPr id="268" name="组合 267"/>
          <p:cNvGrpSpPr/>
          <p:nvPr/>
        </p:nvGrpSpPr>
        <p:grpSpPr>
          <a:xfrm>
            <a:off x="7169069" y="4136716"/>
            <a:ext cx="171387" cy="577151"/>
            <a:chOff x="7232219" y="3235657"/>
            <a:chExt cx="261827" cy="881710"/>
          </a:xfrm>
        </p:grpSpPr>
        <p:sp>
          <p:nvSpPr>
            <p:cNvPr id="269" name="îṡľíḓè"/>
            <p:cNvSpPr/>
            <p:nvPr/>
          </p:nvSpPr>
          <p:spPr bwMode="auto">
            <a:xfrm>
              <a:off x="7232219" y="3305030"/>
              <a:ext cx="261827" cy="742962"/>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0" name="îŝlïḓé"/>
            <p:cNvSpPr/>
            <p:nvPr/>
          </p:nvSpPr>
          <p:spPr bwMode="auto">
            <a:xfrm>
              <a:off x="7232219" y="3305030"/>
              <a:ext cx="261827" cy="74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1" name="ïşļiḑe"/>
            <p:cNvSpPr/>
            <p:nvPr/>
          </p:nvSpPr>
          <p:spPr bwMode="auto">
            <a:xfrm>
              <a:off x="7232219" y="4037923"/>
              <a:ext cx="261827" cy="79444"/>
            </a:xfrm>
            <a:prstGeom prst="rect">
              <a:avLst/>
            </a:prstGeom>
            <a:solidFill>
              <a:schemeClr val="bg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2" name="ïš1iḓé"/>
            <p:cNvSpPr/>
            <p:nvPr/>
          </p:nvSpPr>
          <p:spPr bwMode="auto">
            <a:xfrm>
              <a:off x="7232219" y="4037923"/>
              <a:ext cx="261827" cy="79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3" name="ïṩḻïḍê"/>
            <p:cNvSpPr/>
            <p:nvPr/>
          </p:nvSpPr>
          <p:spPr bwMode="auto">
            <a:xfrm>
              <a:off x="7232219" y="3235657"/>
              <a:ext cx="261827" cy="79444"/>
            </a:xfrm>
            <a:prstGeom prst="rect">
              <a:avLst/>
            </a:prstGeom>
            <a:solidFill>
              <a:schemeClr val="bg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4" name="ïŝlîḓè"/>
            <p:cNvSpPr/>
            <p:nvPr/>
          </p:nvSpPr>
          <p:spPr bwMode="auto">
            <a:xfrm>
              <a:off x="7232219" y="3235657"/>
              <a:ext cx="261827" cy="79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5" name="îSliḑê"/>
            <p:cNvSpPr/>
            <p:nvPr/>
          </p:nvSpPr>
          <p:spPr bwMode="auto">
            <a:xfrm>
              <a:off x="7368727" y="3315101"/>
              <a:ext cx="125319" cy="72282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6" name="iṥļíḍé"/>
            <p:cNvSpPr/>
            <p:nvPr/>
          </p:nvSpPr>
          <p:spPr bwMode="auto">
            <a:xfrm>
              <a:off x="7368727" y="3315101"/>
              <a:ext cx="125319" cy="722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7" name="ïṡľïḍê"/>
            <p:cNvSpPr/>
            <p:nvPr/>
          </p:nvSpPr>
          <p:spPr bwMode="auto">
            <a:xfrm>
              <a:off x="7368727" y="4037923"/>
              <a:ext cx="125319" cy="79444"/>
            </a:xfrm>
            <a:custGeom>
              <a:avLst/>
              <a:gdLst>
                <a:gd name="T0" fmla="*/ 112 w 112"/>
                <a:gd name="T1" fmla="*/ 0 h 71"/>
                <a:gd name="T2" fmla="*/ 112 w 112"/>
                <a:gd name="T3" fmla="*/ 0 h 71"/>
                <a:gd name="T4" fmla="*/ 0 w 112"/>
                <a:gd name="T5" fmla="*/ 0 h 71"/>
                <a:gd name="T6" fmla="*/ 0 w 112"/>
                <a:gd name="T7" fmla="*/ 71 h 71"/>
                <a:gd name="T8" fmla="*/ 112 w 112"/>
                <a:gd name="T9" fmla="*/ 71 h 71"/>
                <a:gd name="T10" fmla="*/ 112 w 112"/>
                <a:gd name="T11" fmla="*/ 71 h 71"/>
                <a:gd name="T12" fmla="*/ 112 w 112"/>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112" h="71">
                  <a:moveTo>
                    <a:pt x="112" y="0"/>
                  </a:moveTo>
                  <a:lnTo>
                    <a:pt x="112" y="0"/>
                  </a:lnTo>
                  <a:lnTo>
                    <a:pt x="0" y="0"/>
                  </a:lnTo>
                  <a:lnTo>
                    <a:pt x="0" y="71"/>
                  </a:lnTo>
                  <a:lnTo>
                    <a:pt x="112" y="71"/>
                  </a:lnTo>
                  <a:lnTo>
                    <a:pt x="112" y="71"/>
                  </a:lnTo>
                  <a:lnTo>
                    <a:pt x="112" y="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8" name="îṥļîḍe"/>
            <p:cNvSpPr/>
            <p:nvPr/>
          </p:nvSpPr>
          <p:spPr bwMode="auto">
            <a:xfrm>
              <a:off x="7368727" y="4037923"/>
              <a:ext cx="125319" cy="79444"/>
            </a:xfrm>
            <a:custGeom>
              <a:avLst/>
              <a:gdLst>
                <a:gd name="T0" fmla="*/ 112 w 112"/>
                <a:gd name="T1" fmla="*/ 0 h 71"/>
                <a:gd name="T2" fmla="*/ 112 w 112"/>
                <a:gd name="T3" fmla="*/ 0 h 71"/>
                <a:gd name="T4" fmla="*/ 0 w 112"/>
                <a:gd name="T5" fmla="*/ 0 h 71"/>
                <a:gd name="T6" fmla="*/ 0 w 112"/>
                <a:gd name="T7" fmla="*/ 71 h 71"/>
                <a:gd name="T8" fmla="*/ 112 w 112"/>
                <a:gd name="T9" fmla="*/ 71 h 71"/>
                <a:gd name="T10" fmla="*/ 112 w 112"/>
                <a:gd name="T11" fmla="*/ 71 h 71"/>
                <a:gd name="T12" fmla="*/ 112 w 112"/>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112" h="71">
                  <a:moveTo>
                    <a:pt x="112" y="0"/>
                  </a:moveTo>
                  <a:lnTo>
                    <a:pt x="112" y="0"/>
                  </a:lnTo>
                  <a:lnTo>
                    <a:pt x="0" y="0"/>
                  </a:lnTo>
                  <a:lnTo>
                    <a:pt x="0" y="71"/>
                  </a:lnTo>
                  <a:lnTo>
                    <a:pt x="112" y="71"/>
                  </a:lnTo>
                  <a:lnTo>
                    <a:pt x="112" y="71"/>
                  </a:lnTo>
                  <a:lnTo>
                    <a:pt x="1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9" name="íŝľíde"/>
            <p:cNvSpPr/>
            <p:nvPr/>
          </p:nvSpPr>
          <p:spPr bwMode="auto">
            <a:xfrm>
              <a:off x="7368727" y="3235657"/>
              <a:ext cx="125319" cy="79444"/>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0" name="íṡlíḍé"/>
            <p:cNvSpPr/>
            <p:nvPr/>
          </p:nvSpPr>
          <p:spPr bwMode="auto">
            <a:xfrm>
              <a:off x="7368727" y="3235657"/>
              <a:ext cx="125319" cy="79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grpSp>
        <p:nvGrpSpPr>
          <p:cNvPr id="282" name="组合 281"/>
          <p:cNvGrpSpPr/>
          <p:nvPr/>
        </p:nvGrpSpPr>
        <p:grpSpPr>
          <a:xfrm>
            <a:off x="5683699" y="3011027"/>
            <a:ext cx="1571063" cy="1568674"/>
            <a:chOff x="2186654" y="2855007"/>
            <a:chExt cx="2522457" cy="2518622"/>
          </a:xfrm>
        </p:grpSpPr>
        <p:sp>
          <p:nvSpPr>
            <p:cNvPr id="283" name="ïṣľí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A13B13B-0B2C-4E12-B93E-8A37B2D135FF}"/>
                </a:ext>
              </a:extLst>
            </p:cNvPr>
            <p:cNvSpPr/>
            <p:nvPr/>
          </p:nvSpPr>
          <p:spPr bwMode="auto">
            <a:xfrm>
              <a:off x="2284409" y="2952761"/>
              <a:ext cx="2033683" cy="1952219"/>
            </a:xfrm>
            <a:custGeom>
              <a:avLst/>
              <a:gdLst>
                <a:gd name="T0" fmla="*/ 1362 w 8861"/>
                <a:gd name="T1" fmla="*/ 5068 h 8520"/>
                <a:gd name="T2" fmla="*/ 5068 w 8861"/>
                <a:gd name="T3" fmla="*/ 1362 h 8520"/>
                <a:gd name="T4" fmla="*/ 7855 w 8861"/>
                <a:gd name="T5" fmla="*/ 2625 h 8520"/>
                <a:gd name="T6" fmla="*/ 8861 w 8861"/>
                <a:gd name="T7" fmla="*/ 1712 h 8520"/>
                <a:gd name="T8" fmla="*/ 5068 w 8861"/>
                <a:gd name="T9" fmla="*/ 0 h 8520"/>
                <a:gd name="T10" fmla="*/ 0 w 8861"/>
                <a:gd name="T11" fmla="*/ 5068 h 8520"/>
                <a:gd name="T12" fmla="*/ 1362 w 8861"/>
                <a:gd name="T13" fmla="*/ 8520 h 8520"/>
                <a:gd name="T14" fmla="*/ 2369 w 8861"/>
                <a:gd name="T15" fmla="*/ 7607 h 8520"/>
                <a:gd name="T16" fmla="*/ 1362 w 8861"/>
                <a:gd name="T17" fmla="*/ 5068 h 8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61" h="8520">
                  <a:moveTo>
                    <a:pt x="1362" y="5068"/>
                  </a:moveTo>
                  <a:cubicBezTo>
                    <a:pt x="1362" y="3021"/>
                    <a:pt x="3021" y="1362"/>
                    <a:pt x="5068" y="1362"/>
                  </a:cubicBezTo>
                  <a:cubicBezTo>
                    <a:pt x="6179" y="1362"/>
                    <a:pt x="7176" y="1851"/>
                    <a:pt x="7855" y="2625"/>
                  </a:cubicBezTo>
                  <a:cubicBezTo>
                    <a:pt x="8861" y="1712"/>
                    <a:pt x="8861" y="1712"/>
                    <a:pt x="8861" y="1712"/>
                  </a:cubicBezTo>
                  <a:cubicBezTo>
                    <a:pt x="7932" y="663"/>
                    <a:pt x="6576" y="0"/>
                    <a:pt x="5068" y="0"/>
                  </a:cubicBezTo>
                  <a:cubicBezTo>
                    <a:pt x="2274" y="0"/>
                    <a:pt x="0" y="2274"/>
                    <a:pt x="0" y="5068"/>
                  </a:cubicBezTo>
                  <a:cubicBezTo>
                    <a:pt x="0" y="6401"/>
                    <a:pt x="518" y="7615"/>
                    <a:pt x="1362" y="8520"/>
                  </a:cubicBezTo>
                  <a:cubicBezTo>
                    <a:pt x="2369" y="7607"/>
                    <a:pt x="2369" y="7607"/>
                    <a:pt x="2369" y="7607"/>
                  </a:cubicBezTo>
                  <a:cubicBezTo>
                    <a:pt x="1745" y="6944"/>
                    <a:pt x="1362" y="6051"/>
                    <a:pt x="1362" y="506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4" name="ïslïḑ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81F447F-E283-4333-87A2-07EF4F93C12A}"/>
                </a:ext>
              </a:extLst>
            </p:cNvPr>
            <p:cNvSpPr/>
            <p:nvPr/>
          </p:nvSpPr>
          <p:spPr bwMode="auto">
            <a:xfrm>
              <a:off x="2596841" y="3344739"/>
              <a:ext cx="2014515" cy="1930177"/>
            </a:xfrm>
            <a:custGeom>
              <a:avLst/>
              <a:gdLst>
                <a:gd name="T0" fmla="*/ 3706 w 8774"/>
                <a:gd name="T1" fmla="*/ 8423 h 8423"/>
                <a:gd name="T2" fmla="*/ 8774 w 8774"/>
                <a:gd name="T3" fmla="*/ 3356 h 8423"/>
                <a:gd name="T4" fmla="*/ 7499 w 8774"/>
                <a:gd name="T5" fmla="*/ 0 h 8423"/>
                <a:gd name="T6" fmla="*/ 6493 w 8774"/>
                <a:gd name="T7" fmla="*/ 913 h 8423"/>
                <a:gd name="T8" fmla="*/ 7412 w 8774"/>
                <a:gd name="T9" fmla="*/ 3356 h 8423"/>
                <a:gd name="T10" fmla="*/ 3706 w 8774"/>
                <a:gd name="T11" fmla="*/ 7062 h 8423"/>
                <a:gd name="T12" fmla="*/ 1007 w 8774"/>
                <a:gd name="T13" fmla="*/ 5895 h 8423"/>
                <a:gd name="T14" fmla="*/ 0 w 8774"/>
                <a:gd name="T15" fmla="*/ 6808 h 8423"/>
                <a:gd name="T16" fmla="*/ 3706 w 8774"/>
                <a:gd name="T17" fmla="*/ 8423 h 8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74" h="8423">
                  <a:moveTo>
                    <a:pt x="3706" y="8423"/>
                  </a:moveTo>
                  <a:cubicBezTo>
                    <a:pt x="6500" y="8423"/>
                    <a:pt x="8774" y="6150"/>
                    <a:pt x="8774" y="3356"/>
                  </a:cubicBezTo>
                  <a:cubicBezTo>
                    <a:pt x="8774" y="2070"/>
                    <a:pt x="8292" y="894"/>
                    <a:pt x="7499" y="0"/>
                  </a:cubicBezTo>
                  <a:cubicBezTo>
                    <a:pt x="6493" y="913"/>
                    <a:pt x="6493" y="913"/>
                    <a:pt x="6493" y="913"/>
                  </a:cubicBezTo>
                  <a:cubicBezTo>
                    <a:pt x="7065" y="1566"/>
                    <a:pt x="7412" y="2420"/>
                    <a:pt x="7412" y="3356"/>
                  </a:cubicBezTo>
                  <a:cubicBezTo>
                    <a:pt x="7412" y="5403"/>
                    <a:pt x="5753" y="7062"/>
                    <a:pt x="3706" y="7062"/>
                  </a:cubicBezTo>
                  <a:cubicBezTo>
                    <a:pt x="2642" y="7062"/>
                    <a:pt x="1683" y="6613"/>
                    <a:pt x="1007" y="5895"/>
                  </a:cubicBezTo>
                  <a:cubicBezTo>
                    <a:pt x="0" y="6808"/>
                    <a:pt x="0" y="6808"/>
                    <a:pt x="0" y="6808"/>
                  </a:cubicBezTo>
                  <a:cubicBezTo>
                    <a:pt x="926" y="7801"/>
                    <a:pt x="2245" y="8423"/>
                    <a:pt x="3706" y="8423"/>
                  </a:cubicBezTo>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5" name="îṥļï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BEABB78-2591-4980-814C-2F34A3236B7E}"/>
                </a:ext>
              </a:extLst>
            </p:cNvPr>
            <p:cNvSpPr/>
            <p:nvPr/>
          </p:nvSpPr>
          <p:spPr bwMode="auto">
            <a:xfrm>
              <a:off x="2828769" y="3554624"/>
              <a:ext cx="1470154" cy="1408818"/>
            </a:xfrm>
            <a:custGeom>
              <a:avLst/>
              <a:gdLst>
                <a:gd name="T0" fmla="*/ 4805 w 6405"/>
                <a:gd name="T1" fmla="*/ 2443 h 6149"/>
                <a:gd name="T2" fmla="*/ 2699 w 6405"/>
                <a:gd name="T3" fmla="*/ 4548 h 6149"/>
                <a:gd name="T4" fmla="*/ 1185 w 6405"/>
                <a:gd name="T5" fmla="*/ 3906 h 6149"/>
                <a:gd name="T6" fmla="*/ 0 w 6405"/>
                <a:gd name="T7" fmla="*/ 4982 h 6149"/>
                <a:gd name="T8" fmla="*/ 2699 w 6405"/>
                <a:gd name="T9" fmla="*/ 6149 h 6149"/>
                <a:gd name="T10" fmla="*/ 6405 w 6405"/>
                <a:gd name="T11" fmla="*/ 2443 h 6149"/>
                <a:gd name="T12" fmla="*/ 5486 w 6405"/>
                <a:gd name="T13" fmla="*/ 0 h 6149"/>
                <a:gd name="T14" fmla="*/ 4301 w 6405"/>
                <a:gd name="T15" fmla="*/ 1076 h 6149"/>
                <a:gd name="T16" fmla="*/ 4805 w 6405"/>
                <a:gd name="T17" fmla="*/ 2443 h 6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05" h="6149">
                  <a:moveTo>
                    <a:pt x="4805" y="2443"/>
                  </a:moveTo>
                  <a:cubicBezTo>
                    <a:pt x="4805" y="3606"/>
                    <a:pt x="3862" y="4548"/>
                    <a:pt x="2699" y="4548"/>
                  </a:cubicBezTo>
                  <a:cubicBezTo>
                    <a:pt x="2105" y="4548"/>
                    <a:pt x="1568" y="4302"/>
                    <a:pt x="1185" y="3906"/>
                  </a:cubicBezTo>
                  <a:cubicBezTo>
                    <a:pt x="0" y="4982"/>
                    <a:pt x="0" y="4982"/>
                    <a:pt x="0" y="4982"/>
                  </a:cubicBezTo>
                  <a:cubicBezTo>
                    <a:pt x="676" y="5700"/>
                    <a:pt x="1635" y="6149"/>
                    <a:pt x="2699" y="6149"/>
                  </a:cubicBezTo>
                  <a:cubicBezTo>
                    <a:pt x="4746" y="6149"/>
                    <a:pt x="6405" y="4490"/>
                    <a:pt x="6405" y="2443"/>
                  </a:cubicBezTo>
                  <a:cubicBezTo>
                    <a:pt x="6405" y="1507"/>
                    <a:pt x="6058" y="653"/>
                    <a:pt x="5486" y="0"/>
                  </a:cubicBezTo>
                  <a:cubicBezTo>
                    <a:pt x="4301" y="1076"/>
                    <a:pt x="4301" y="1076"/>
                    <a:pt x="4301" y="1076"/>
                  </a:cubicBezTo>
                  <a:cubicBezTo>
                    <a:pt x="4615" y="1444"/>
                    <a:pt x="4805" y="1921"/>
                    <a:pt x="4805" y="2443"/>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6" name="îŝļïḋ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F96DF5A-96A3-4EB6-BA15-7647405B7701}"/>
                </a:ext>
              </a:extLst>
            </p:cNvPr>
            <p:cNvSpPr/>
            <p:nvPr/>
          </p:nvSpPr>
          <p:spPr bwMode="auto">
            <a:xfrm>
              <a:off x="2596841" y="3265193"/>
              <a:ext cx="1490280" cy="1430861"/>
            </a:xfrm>
            <a:custGeom>
              <a:avLst/>
              <a:gdLst>
                <a:gd name="T0" fmla="*/ 3706 w 6493"/>
                <a:gd name="T1" fmla="*/ 0 h 6245"/>
                <a:gd name="T2" fmla="*/ 0 w 6493"/>
                <a:gd name="T3" fmla="*/ 3706 h 6245"/>
                <a:gd name="T4" fmla="*/ 1007 w 6493"/>
                <a:gd name="T5" fmla="*/ 6245 h 6245"/>
                <a:gd name="T6" fmla="*/ 2192 w 6493"/>
                <a:gd name="T7" fmla="*/ 5169 h 6245"/>
                <a:gd name="T8" fmla="*/ 1601 w 6493"/>
                <a:gd name="T9" fmla="*/ 3706 h 6245"/>
                <a:gd name="T10" fmla="*/ 3706 w 6493"/>
                <a:gd name="T11" fmla="*/ 1600 h 6245"/>
                <a:gd name="T12" fmla="*/ 5308 w 6493"/>
                <a:gd name="T13" fmla="*/ 2339 h 6245"/>
                <a:gd name="T14" fmla="*/ 6493 w 6493"/>
                <a:gd name="T15" fmla="*/ 1263 h 6245"/>
                <a:gd name="T16" fmla="*/ 3706 w 6493"/>
                <a:gd name="T17" fmla="*/ 0 h 6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93" h="6245">
                  <a:moveTo>
                    <a:pt x="3706" y="0"/>
                  </a:moveTo>
                  <a:cubicBezTo>
                    <a:pt x="1659" y="0"/>
                    <a:pt x="0" y="1659"/>
                    <a:pt x="0" y="3706"/>
                  </a:cubicBezTo>
                  <a:cubicBezTo>
                    <a:pt x="0" y="4689"/>
                    <a:pt x="383" y="5582"/>
                    <a:pt x="1007" y="6245"/>
                  </a:cubicBezTo>
                  <a:cubicBezTo>
                    <a:pt x="2192" y="5169"/>
                    <a:pt x="2192" y="5169"/>
                    <a:pt x="2192" y="5169"/>
                  </a:cubicBezTo>
                  <a:cubicBezTo>
                    <a:pt x="1826" y="4790"/>
                    <a:pt x="1601" y="4274"/>
                    <a:pt x="1601" y="3706"/>
                  </a:cubicBezTo>
                  <a:cubicBezTo>
                    <a:pt x="1601" y="2543"/>
                    <a:pt x="2543" y="1600"/>
                    <a:pt x="3706" y="1600"/>
                  </a:cubicBezTo>
                  <a:cubicBezTo>
                    <a:pt x="4348" y="1600"/>
                    <a:pt x="4922" y="1887"/>
                    <a:pt x="5308" y="2339"/>
                  </a:cubicBezTo>
                  <a:cubicBezTo>
                    <a:pt x="6493" y="1263"/>
                    <a:pt x="6493" y="1263"/>
                    <a:pt x="6493" y="1263"/>
                  </a:cubicBezTo>
                  <a:cubicBezTo>
                    <a:pt x="5814" y="489"/>
                    <a:pt x="4817" y="0"/>
                    <a:pt x="3706"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7" name="íṧļí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29C7FF3-A9D1-45C3-B49A-C2BBE1788F47}"/>
                </a:ext>
              </a:extLst>
            </p:cNvPr>
            <p:cNvSpPr/>
            <p:nvPr/>
          </p:nvSpPr>
          <p:spPr bwMode="auto">
            <a:xfrm>
              <a:off x="2964859" y="3631294"/>
              <a:ext cx="851041" cy="818456"/>
            </a:xfrm>
            <a:custGeom>
              <a:avLst/>
              <a:gdLst>
                <a:gd name="T0" fmla="*/ 1144 w 3707"/>
                <a:gd name="T1" fmla="*/ 2106 h 3569"/>
                <a:gd name="T2" fmla="*/ 2105 w 3707"/>
                <a:gd name="T3" fmla="*/ 1145 h 3569"/>
                <a:gd name="T4" fmla="*/ 2858 w 3707"/>
                <a:gd name="T5" fmla="*/ 1510 h 3569"/>
                <a:gd name="T6" fmla="*/ 3707 w 3707"/>
                <a:gd name="T7" fmla="*/ 739 h 3569"/>
                <a:gd name="T8" fmla="*/ 2105 w 3707"/>
                <a:gd name="T9" fmla="*/ 0 h 3569"/>
                <a:gd name="T10" fmla="*/ 0 w 3707"/>
                <a:gd name="T11" fmla="*/ 2106 h 3569"/>
                <a:gd name="T12" fmla="*/ 591 w 3707"/>
                <a:gd name="T13" fmla="*/ 3569 h 3569"/>
                <a:gd name="T14" fmla="*/ 1439 w 3707"/>
                <a:gd name="T15" fmla="*/ 2798 h 3569"/>
                <a:gd name="T16" fmla="*/ 1144 w 3707"/>
                <a:gd name="T17" fmla="*/ 2106 h 3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07" h="3569">
                  <a:moveTo>
                    <a:pt x="1144" y="2106"/>
                  </a:moveTo>
                  <a:cubicBezTo>
                    <a:pt x="1144" y="1575"/>
                    <a:pt x="1574" y="1145"/>
                    <a:pt x="2105" y="1145"/>
                  </a:cubicBezTo>
                  <a:cubicBezTo>
                    <a:pt x="2411" y="1145"/>
                    <a:pt x="2682" y="1288"/>
                    <a:pt x="2858" y="1510"/>
                  </a:cubicBezTo>
                  <a:cubicBezTo>
                    <a:pt x="3707" y="739"/>
                    <a:pt x="3707" y="739"/>
                    <a:pt x="3707" y="739"/>
                  </a:cubicBezTo>
                  <a:cubicBezTo>
                    <a:pt x="3321" y="287"/>
                    <a:pt x="2747" y="0"/>
                    <a:pt x="2105" y="0"/>
                  </a:cubicBezTo>
                  <a:cubicBezTo>
                    <a:pt x="942" y="0"/>
                    <a:pt x="0" y="943"/>
                    <a:pt x="0" y="2106"/>
                  </a:cubicBezTo>
                  <a:cubicBezTo>
                    <a:pt x="0" y="2674"/>
                    <a:pt x="225" y="3190"/>
                    <a:pt x="591" y="3569"/>
                  </a:cubicBezTo>
                  <a:cubicBezTo>
                    <a:pt x="1439" y="2798"/>
                    <a:pt x="1439" y="2798"/>
                    <a:pt x="1439" y="2798"/>
                  </a:cubicBezTo>
                  <a:cubicBezTo>
                    <a:pt x="1257" y="2624"/>
                    <a:pt x="1144" y="2378"/>
                    <a:pt x="1144" y="210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8" name="ísľi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4F56DF9-0234-4425-843B-C3B19BFA1E82}"/>
                </a:ext>
              </a:extLst>
            </p:cNvPr>
            <p:cNvSpPr/>
            <p:nvPr/>
          </p:nvSpPr>
          <p:spPr bwMode="auto">
            <a:xfrm>
              <a:off x="3099990" y="3800927"/>
              <a:ext cx="830915" cy="795455"/>
            </a:xfrm>
            <a:custGeom>
              <a:avLst/>
              <a:gdLst>
                <a:gd name="T0" fmla="*/ 1514 w 3620"/>
                <a:gd name="T1" fmla="*/ 3472 h 3472"/>
                <a:gd name="T2" fmla="*/ 3620 w 3620"/>
                <a:gd name="T3" fmla="*/ 1367 h 3472"/>
                <a:gd name="T4" fmla="*/ 3116 w 3620"/>
                <a:gd name="T5" fmla="*/ 0 h 3472"/>
                <a:gd name="T6" fmla="*/ 2267 w 3620"/>
                <a:gd name="T7" fmla="*/ 771 h 3472"/>
                <a:gd name="T8" fmla="*/ 2475 w 3620"/>
                <a:gd name="T9" fmla="*/ 1367 h 3472"/>
                <a:gd name="T10" fmla="*/ 1514 w 3620"/>
                <a:gd name="T11" fmla="*/ 2328 h 3472"/>
                <a:gd name="T12" fmla="*/ 848 w 3620"/>
                <a:gd name="T13" fmla="*/ 2059 h 3472"/>
                <a:gd name="T14" fmla="*/ 0 w 3620"/>
                <a:gd name="T15" fmla="*/ 2830 h 3472"/>
                <a:gd name="T16" fmla="*/ 1514 w 3620"/>
                <a:gd name="T17" fmla="*/ 3472 h 3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20" h="3472">
                  <a:moveTo>
                    <a:pt x="1514" y="3472"/>
                  </a:moveTo>
                  <a:cubicBezTo>
                    <a:pt x="2677" y="3472"/>
                    <a:pt x="3620" y="2530"/>
                    <a:pt x="3620" y="1367"/>
                  </a:cubicBezTo>
                  <a:cubicBezTo>
                    <a:pt x="3620" y="845"/>
                    <a:pt x="3430" y="368"/>
                    <a:pt x="3116" y="0"/>
                  </a:cubicBezTo>
                  <a:cubicBezTo>
                    <a:pt x="2267" y="771"/>
                    <a:pt x="2267" y="771"/>
                    <a:pt x="2267" y="771"/>
                  </a:cubicBezTo>
                  <a:cubicBezTo>
                    <a:pt x="2397" y="935"/>
                    <a:pt x="2475" y="1142"/>
                    <a:pt x="2475" y="1367"/>
                  </a:cubicBezTo>
                  <a:cubicBezTo>
                    <a:pt x="2475" y="1898"/>
                    <a:pt x="2045" y="2328"/>
                    <a:pt x="1514" y="2328"/>
                  </a:cubicBezTo>
                  <a:cubicBezTo>
                    <a:pt x="1256" y="2328"/>
                    <a:pt x="1021" y="2225"/>
                    <a:pt x="848" y="2059"/>
                  </a:cubicBezTo>
                  <a:cubicBezTo>
                    <a:pt x="0" y="2830"/>
                    <a:pt x="0" y="2830"/>
                    <a:pt x="0" y="2830"/>
                  </a:cubicBezTo>
                  <a:cubicBezTo>
                    <a:pt x="383" y="3226"/>
                    <a:pt x="920" y="3472"/>
                    <a:pt x="1514" y="3472"/>
                  </a:cubicBezTo>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9" name="îṡli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DCDC369-F9BE-4CC9-A9C3-CE55DA4BE168}"/>
                </a:ext>
              </a:extLst>
            </p:cNvPr>
            <p:cNvSpPr/>
            <p:nvPr/>
          </p:nvSpPr>
          <p:spPr bwMode="auto">
            <a:xfrm>
              <a:off x="3295500" y="3977269"/>
              <a:ext cx="372810" cy="357476"/>
            </a:xfrm>
            <a:custGeom>
              <a:avLst/>
              <a:gdLst>
                <a:gd name="T0" fmla="*/ 666 w 1627"/>
                <a:gd name="T1" fmla="*/ 1557 h 1557"/>
                <a:gd name="T2" fmla="*/ 1627 w 1627"/>
                <a:gd name="T3" fmla="*/ 596 h 1557"/>
                <a:gd name="T4" fmla="*/ 1419 w 1627"/>
                <a:gd name="T5" fmla="*/ 0 h 1557"/>
                <a:gd name="T6" fmla="*/ 0 w 1627"/>
                <a:gd name="T7" fmla="*/ 1288 h 1557"/>
                <a:gd name="T8" fmla="*/ 666 w 1627"/>
                <a:gd name="T9" fmla="*/ 1557 h 1557"/>
              </a:gdLst>
              <a:ahLst/>
              <a:cxnLst>
                <a:cxn ang="0">
                  <a:pos x="T0" y="T1"/>
                </a:cxn>
                <a:cxn ang="0">
                  <a:pos x="T2" y="T3"/>
                </a:cxn>
                <a:cxn ang="0">
                  <a:pos x="T4" y="T5"/>
                </a:cxn>
                <a:cxn ang="0">
                  <a:pos x="T6" y="T7"/>
                </a:cxn>
                <a:cxn ang="0">
                  <a:pos x="T8" y="T9"/>
                </a:cxn>
              </a:cxnLst>
              <a:rect l="0" t="0" r="r" b="b"/>
              <a:pathLst>
                <a:path w="1627" h="1557">
                  <a:moveTo>
                    <a:pt x="666" y="1557"/>
                  </a:moveTo>
                  <a:cubicBezTo>
                    <a:pt x="1197" y="1557"/>
                    <a:pt x="1627" y="1127"/>
                    <a:pt x="1627" y="596"/>
                  </a:cubicBezTo>
                  <a:cubicBezTo>
                    <a:pt x="1627" y="371"/>
                    <a:pt x="1549" y="164"/>
                    <a:pt x="1419" y="0"/>
                  </a:cubicBezTo>
                  <a:cubicBezTo>
                    <a:pt x="0" y="1288"/>
                    <a:pt x="0" y="1288"/>
                    <a:pt x="0" y="1288"/>
                  </a:cubicBezTo>
                  <a:cubicBezTo>
                    <a:pt x="173" y="1454"/>
                    <a:pt x="408" y="1557"/>
                    <a:pt x="666" y="1557"/>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0" name="ïṣḻíḓ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B21FD21-E7F3-4CC3-B4D3-7D81722A0A0B}"/>
                </a:ext>
              </a:extLst>
            </p:cNvPr>
            <p:cNvSpPr/>
            <p:nvPr/>
          </p:nvSpPr>
          <p:spPr bwMode="auto">
            <a:xfrm>
              <a:off x="3227455" y="3893890"/>
              <a:ext cx="392936" cy="378560"/>
            </a:xfrm>
            <a:custGeom>
              <a:avLst/>
              <a:gdLst>
                <a:gd name="T0" fmla="*/ 961 w 1714"/>
                <a:gd name="T1" fmla="*/ 0 h 1653"/>
                <a:gd name="T2" fmla="*/ 0 w 1714"/>
                <a:gd name="T3" fmla="*/ 961 h 1653"/>
                <a:gd name="T4" fmla="*/ 295 w 1714"/>
                <a:gd name="T5" fmla="*/ 1653 h 1653"/>
                <a:gd name="T6" fmla="*/ 1714 w 1714"/>
                <a:gd name="T7" fmla="*/ 365 h 1653"/>
                <a:gd name="T8" fmla="*/ 961 w 1714"/>
                <a:gd name="T9" fmla="*/ 0 h 1653"/>
              </a:gdLst>
              <a:ahLst/>
              <a:cxnLst>
                <a:cxn ang="0">
                  <a:pos x="T0" y="T1"/>
                </a:cxn>
                <a:cxn ang="0">
                  <a:pos x="T2" y="T3"/>
                </a:cxn>
                <a:cxn ang="0">
                  <a:pos x="T4" y="T5"/>
                </a:cxn>
                <a:cxn ang="0">
                  <a:pos x="T6" y="T7"/>
                </a:cxn>
                <a:cxn ang="0">
                  <a:pos x="T8" y="T9"/>
                </a:cxn>
              </a:cxnLst>
              <a:rect l="0" t="0" r="r" b="b"/>
              <a:pathLst>
                <a:path w="1714" h="1653">
                  <a:moveTo>
                    <a:pt x="961" y="0"/>
                  </a:moveTo>
                  <a:cubicBezTo>
                    <a:pt x="430" y="0"/>
                    <a:pt x="0" y="430"/>
                    <a:pt x="0" y="961"/>
                  </a:cubicBezTo>
                  <a:cubicBezTo>
                    <a:pt x="0" y="1233"/>
                    <a:pt x="113" y="1479"/>
                    <a:pt x="295" y="1653"/>
                  </a:cubicBezTo>
                  <a:cubicBezTo>
                    <a:pt x="1714" y="365"/>
                    <a:pt x="1714" y="365"/>
                    <a:pt x="1714" y="365"/>
                  </a:cubicBezTo>
                  <a:cubicBezTo>
                    <a:pt x="1538" y="143"/>
                    <a:pt x="1267" y="0"/>
                    <a:pt x="961"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1" name="îṩḷí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0536126-20EC-481D-B48C-58C556E2C417}"/>
                </a:ext>
              </a:extLst>
            </p:cNvPr>
            <p:cNvSpPr/>
            <p:nvPr/>
          </p:nvSpPr>
          <p:spPr bwMode="auto">
            <a:xfrm>
              <a:off x="4592188" y="3907307"/>
              <a:ext cx="112130" cy="413062"/>
            </a:xfrm>
            <a:custGeom>
              <a:avLst/>
              <a:gdLst>
                <a:gd name="T0" fmla="*/ 450 w 487"/>
                <a:gd name="T1" fmla="*/ 1073 h 1804"/>
                <a:gd name="T2" fmla="*/ 450 w 487"/>
                <a:gd name="T3" fmla="*/ 1167 h 1804"/>
                <a:gd name="T4" fmla="*/ 435 w 487"/>
                <a:gd name="T5" fmla="*/ 1182 h 1804"/>
                <a:gd name="T6" fmla="*/ 367 w 487"/>
                <a:gd name="T7" fmla="*/ 1182 h 1804"/>
                <a:gd name="T8" fmla="*/ 353 w 487"/>
                <a:gd name="T9" fmla="*/ 1167 h 1804"/>
                <a:gd name="T10" fmla="*/ 353 w 487"/>
                <a:gd name="T11" fmla="*/ 1165 h 1804"/>
                <a:gd name="T12" fmla="*/ 116 w 487"/>
                <a:gd name="T13" fmla="*/ 1240 h 1804"/>
                <a:gd name="T14" fmla="*/ 70 w 487"/>
                <a:gd name="T15" fmla="*/ 1237 h 1804"/>
                <a:gd name="T16" fmla="*/ 0 w 487"/>
                <a:gd name="T17" fmla="*/ 1804 h 1804"/>
                <a:gd name="T18" fmla="*/ 295 w 487"/>
                <a:gd name="T19" fmla="*/ 1800 h 1804"/>
                <a:gd name="T20" fmla="*/ 340 w 487"/>
                <a:gd name="T21" fmla="*/ 1679 h 1804"/>
                <a:gd name="T22" fmla="*/ 205 w 487"/>
                <a:gd name="T23" fmla="*/ 1688 h 1804"/>
                <a:gd name="T24" fmla="*/ 218 w 487"/>
                <a:gd name="T25" fmla="*/ 1604 h 1804"/>
                <a:gd name="T26" fmla="*/ 418 w 487"/>
                <a:gd name="T27" fmla="*/ 1469 h 1804"/>
                <a:gd name="T28" fmla="*/ 487 w 487"/>
                <a:gd name="T29" fmla="*/ 1282 h 1804"/>
                <a:gd name="T30" fmla="*/ 487 w 487"/>
                <a:gd name="T31" fmla="*/ 1194 h 1804"/>
                <a:gd name="T32" fmla="*/ 451 w 487"/>
                <a:gd name="T33" fmla="*/ 1172 h 1804"/>
                <a:gd name="T34" fmla="*/ 451 w 487"/>
                <a:gd name="T35" fmla="*/ 1074 h 1804"/>
                <a:gd name="T36" fmla="*/ 450 w 487"/>
                <a:gd name="T37" fmla="*/ 1073 h 1804"/>
                <a:gd name="T38" fmla="*/ 295 w 487"/>
                <a:gd name="T39" fmla="*/ 0 h 1804"/>
                <a:gd name="T40" fmla="*/ 204 w 487"/>
                <a:gd name="T41" fmla="*/ 4 h 1804"/>
                <a:gd name="T42" fmla="*/ 50 w 487"/>
                <a:gd name="T43" fmla="*/ 56 h 1804"/>
                <a:gd name="T44" fmla="*/ 34 w 487"/>
                <a:gd name="T45" fmla="*/ 9 h 1804"/>
                <a:gd name="T46" fmla="*/ 2 w 487"/>
                <a:gd name="T47" fmla="*/ 10 h 1804"/>
                <a:gd name="T48" fmla="*/ 64 w 487"/>
                <a:gd name="T49" fmla="*/ 488 h 1804"/>
                <a:gd name="T50" fmla="*/ 116 w 487"/>
                <a:gd name="T51" fmla="*/ 484 h 1804"/>
                <a:gd name="T52" fmla="*/ 295 w 487"/>
                <a:gd name="T53" fmla="*/ 520 h 1804"/>
                <a:gd name="T54" fmla="*/ 295 w 487"/>
                <a:gd name="T55" fmla="*/ 159 h 1804"/>
                <a:gd name="T56" fmla="*/ 218 w 487"/>
                <a:gd name="T57" fmla="*/ 118 h 1804"/>
                <a:gd name="T58" fmla="*/ 205 w 487"/>
                <a:gd name="T59" fmla="*/ 33 h 1804"/>
                <a:gd name="T60" fmla="*/ 295 w 487"/>
                <a:gd name="T61" fmla="*/ 37 h 1804"/>
                <a:gd name="T62" fmla="*/ 295 w 487"/>
                <a:gd name="T63" fmla="*/ 0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87" h="1804">
                  <a:moveTo>
                    <a:pt x="450" y="1073"/>
                  </a:moveTo>
                  <a:cubicBezTo>
                    <a:pt x="450" y="1167"/>
                    <a:pt x="450" y="1167"/>
                    <a:pt x="450" y="1167"/>
                  </a:cubicBezTo>
                  <a:cubicBezTo>
                    <a:pt x="450" y="1175"/>
                    <a:pt x="443" y="1182"/>
                    <a:pt x="435" y="1182"/>
                  </a:cubicBezTo>
                  <a:cubicBezTo>
                    <a:pt x="367" y="1182"/>
                    <a:pt x="367" y="1182"/>
                    <a:pt x="367" y="1182"/>
                  </a:cubicBezTo>
                  <a:cubicBezTo>
                    <a:pt x="359" y="1182"/>
                    <a:pt x="353" y="1175"/>
                    <a:pt x="353" y="1167"/>
                  </a:cubicBezTo>
                  <a:cubicBezTo>
                    <a:pt x="353" y="1165"/>
                    <a:pt x="353" y="1165"/>
                    <a:pt x="353" y="1165"/>
                  </a:cubicBezTo>
                  <a:cubicBezTo>
                    <a:pt x="300" y="1212"/>
                    <a:pt x="224" y="1240"/>
                    <a:pt x="116" y="1240"/>
                  </a:cubicBezTo>
                  <a:cubicBezTo>
                    <a:pt x="101" y="1240"/>
                    <a:pt x="85" y="1239"/>
                    <a:pt x="70" y="1237"/>
                  </a:cubicBezTo>
                  <a:cubicBezTo>
                    <a:pt x="57" y="1429"/>
                    <a:pt x="34" y="1618"/>
                    <a:pt x="0" y="1804"/>
                  </a:cubicBezTo>
                  <a:cubicBezTo>
                    <a:pt x="295" y="1800"/>
                    <a:pt x="295" y="1800"/>
                    <a:pt x="295" y="1800"/>
                  </a:cubicBezTo>
                  <a:cubicBezTo>
                    <a:pt x="340" y="1679"/>
                    <a:pt x="340" y="1679"/>
                    <a:pt x="340" y="1679"/>
                  </a:cubicBezTo>
                  <a:cubicBezTo>
                    <a:pt x="297" y="1685"/>
                    <a:pt x="252" y="1688"/>
                    <a:pt x="205" y="1688"/>
                  </a:cubicBezTo>
                  <a:cubicBezTo>
                    <a:pt x="205" y="1688"/>
                    <a:pt x="140" y="1656"/>
                    <a:pt x="218" y="1604"/>
                  </a:cubicBezTo>
                  <a:cubicBezTo>
                    <a:pt x="262" y="1574"/>
                    <a:pt x="350" y="1547"/>
                    <a:pt x="418" y="1469"/>
                  </a:cubicBezTo>
                  <a:cubicBezTo>
                    <a:pt x="487" y="1282"/>
                    <a:pt x="487" y="1282"/>
                    <a:pt x="487" y="1282"/>
                  </a:cubicBezTo>
                  <a:cubicBezTo>
                    <a:pt x="487" y="1194"/>
                    <a:pt x="487" y="1194"/>
                    <a:pt x="487" y="1194"/>
                  </a:cubicBezTo>
                  <a:cubicBezTo>
                    <a:pt x="474" y="1187"/>
                    <a:pt x="462" y="1180"/>
                    <a:pt x="451" y="1172"/>
                  </a:cubicBezTo>
                  <a:cubicBezTo>
                    <a:pt x="451" y="1074"/>
                    <a:pt x="451" y="1074"/>
                    <a:pt x="451" y="1074"/>
                  </a:cubicBezTo>
                  <a:cubicBezTo>
                    <a:pt x="450" y="1074"/>
                    <a:pt x="450" y="1073"/>
                    <a:pt x="450" y="1073"/>
                  </a:cubicBezTo>
                  <a:moveTo>
                    <a:pt x="295" y="0"/>
                  </a:moveTo>
                  <a:cubicBezTo>
                    <a:pt x="204" y="4"/>
                    <a:pt x="204" y="4"/>
                    <a:pt x="204" y="4"/>
                  </a:cubicBezTo>
                  <a:cubicBezTo>
                    <a:pt x="50" y="56"/>
                    <a:pt x="50" y="56"/>
                    <a:pt x="50" y="56"/>
                  </a:cubicBezTo>
                  <a:cubicBezTo>
                    <a:pt x="34" y="9"/>
                    <a:pt x="34" y="9"/>
                    <a:pt x="34" y="9"/>
                  </a:cubicBezTo>
                  <a:cubicBezTo>
                    <a:pt x="2" y="10"/>
                    <a:pt x="2" y="10"/>
                    <a:pt x="2" y="10"/>
                  </a:cubicBezTo>
                  <a:cubicBezTo>
                    <a:pt x="30" y="167"/>
                    <a:pt x="51" y="327"/>
                    <a:pt x="64" y="488"/>
                  </a:cubicBezTo>
                  <a:cubicBezTo>
                    <a:pt x="81" y="485"/>
                    <a:pt x="99" y="484"/>
                    <a:pt x="116" y="484"/>
                  </a:cubicBezTo>
                  <a:cubicBezTo>
                    <a:pt x="189" y="484"/>
                    <a:pt x="248" y="497"/>
                    <a:pt x="295" y="520"/>
                  </a:cubicBezTo>
                  <a:cubicBezTo>
                    <a:pt x="295" y="159"/>
                    <a:pt x="295" y="159"/>
                    <a:pt x="295" y="159"/>
                  </a:cubicBezTo>
                  <a:cubicBezTo>
                    <a:pt x="264" y="143"/>
                    <a:pt x="237" y="130"/>
                    <a:pt x="218" y="118"/>
                  </a:cubicBezTo>
                  <a:cubicBezTo>
                    <a:pt x="140" y="66"/>
                    <a:pt x="205" y="33"/>
                    <a:pt x="205" y="33"/>
                  </a:cubicBezTo>
                  <a:cubicBezTo>
                    <a:pt x="236" y="33"/>
                    <a:pt x="266" y="34"/>
                    <a:pt x="295" y="37"/>
                  </a:cubicBezTo>
                  <a:cubicBezTo>
                    <a:pt x="295" y="0"/>
                    <a:pt x="295" y="0"/>
                    <a:pt x="295" y="0"/>
                  </a:cubicBezTo>
                </a:path>
              </a:pathLst>
            </a:custGeom>
            <a:solidFill>
              <a:srgbClr val="807F7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2" name="îşľî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984F2F7D-A32C-4A67-B482-4D886AAD71A2}"/>
                </a:ext>
              </a:extLst>
            </p:cNvPr>
            <p:cNvSpPr/>
            <p:nvPr/>
          </p:nvSpPr>
          <p:spPr bwMode="auto">
            <a:xfrm>
              <a:off x="4599855" y="3908266"/>
              <a:ext cx="39294" cy="11501"/>
            </a:xfrm>
            <a:custGeom>
              <a:avLst/>
              <a:gdLst>
                <a:gd name="T0" fmla="*/ 41 w 41"/>
                <a:gd name="T1" fmla="*/ 0 h 12"/>
                <a:gd name="T2" fmla="*/ 0 w 41"/>
                <a:gd name="T3" fmla="*/ 1 h 12"/>
                <a:gd name="T4" fmla="*/ 4 w 41"/>
                <a:gd name="T5" fmla="*/ 12 h 12"/>
                <a:gd name="T6" fmla="*/ 41 w 41"/>
                <a:gd name="T7" fmla="*/ 0 h 12"/>
              </a:gdLst>
              <a:ahLst/>
              <a:cxnLst>
                <a:cxn ang="0">
                  <a:pos x="T0" y="T1"/>
                </a:cxn>
                <a:cxn ang="0">
                  <a:pos x="T2" y="T3"/>
                </a:cxn>
                <a:cxn ang="0">
                  <a:pos x="T4" y="T5"/>
                </a:cxn>
                <a:cxn ang="0">
                  <a:pos x="T6" y="T7"/>
                </a:cxn>
              </a:cxnLst>
              <a:rect l="0" t="0" r="r" b="b"/>
              <a:pathLst>
                <a:path w="41" h="12">
                  <a:moveTo>
                    <a:pt x="41" y="0"/>
                  </a:moveTo>
                  <a:lnTo>
                    <a:pt x="0" y="1"/>
                  </a:lnTo>
                  <a:lnTo>
                    <a:pt x="4" y="12"/>
                  </a:lnTo>
                  <a:lnTo>
                    <a:pt x="41" y="0"/>
                  </a:lnTo>
                  <a:close/>
                </a:path>
              </a:pathLst>
            </a:custGeom>
            <a:solidFill>
              <a:srgbClr val="152E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3" name="ïṣḻi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0799E6E-AE41-4BA2-A23B-5CF6BEEE7A9A}"/>
                </a:ext>
              </a:extLst>
            </p:cNvPr>
            <p:cNvSpPr/>
            <p:nvPr/>
          </p:nvSpPr>
          <p:spPr bwMode="auto">
            <a:xfrm>
              <a:off x="4599855" y="3908266"/>
              <a:ext cx="39294" cy="11501"/>
            </a:xfrm>
            <a:custGeom>
              <a:avLst/>
              <a:gdLst>
                <a:gd name="T0" fmla="*/ 41 w 41"/>
                <a:gd name="T1" fmla="*/ 0 h 12"/>
                <a:gd name="T2" fmla="*/ 0 w 41"/>
                <a:gd name="T3" fmla="*/ 1 h 12"/>
                <a:gd name="T4" fmla="*/ 4 w 41"/>
                <a:gd name="T5" fmla="*/ 12 h 12"/>
                <a:gd name="T6" fmla="*/ 41 w 41"/>
                <a:gd name="T7" fmla="*/ 0 h 12"/>
              </a:gdLst>
              <a:ahLst/>
              <a:cxnLst>
                <a:cxn ang="0">
                  <a:pos x="T0" y="T1"/>
                </a:cxn>
                <a:cxn ang="0">
                  <a:pos x="T2" y="T3"/>
                </a:cxn>
                <a:cxn ang="0">
                  <a:pos x="T4" y="T5"/>
                </a:cxn>
                <a:cxn ang="0">
                  <a:pos x="T6" y="T7"/>
                </a:cxn>
              </a:cxnLst>
              <a:rect l="0" t="0" r="r" b="b"/>
              <a:pathLst>
                <a:path w="41" h="12">
                  <a:moveTo>
                    <a:pt x="41" y="0"/>
                  </a:moveTo>
                  <a:lnTo>
                    <a:pt x="0" y="1"/>
                  </a:lnTo>
                  <a:lnTo>
                    <a:pt x="4" y="12"/>
                  </a:lnTo>
                  <a:lnTo>
                    <a:pt x="4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4" name="îṣḻîḋ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B089B8C2-884E-4A30-8165-BD993CE4D3FC}"/>
                </a:ext>
              </a:extLst>
            </p:cNvPr>
            <p:cNvSpPr/>
            <p:nvPr/>
          </p:nvSpPr>
          <p:spPr bwMode="auto">
            <a:xfrm>
              <a:off x="4607522" y="4018479"/>
              <a:ext cx="66128" cy="172508"/>
            </a:xfrm>
            <a:custGeom>
              <a:avLst/>
              <a:gdLst>
                <a:gd name="T0" fmla="*/ 289 w 289"/>
                <a:gd name="T1" fmla="*/ 565 h 756"/>
                <a:gd name="T2" fmla="*/ 104 w 289"/>
                <a:gd name="T3" fmla="*/ 639 h 756"/>
                <a:gd name="T4" fmla="*/ 13 w 289"/>
                <a:gd name="T5" fmla="*/ 621 h 756"/>
                <a:gd name="T6" fmla="*/ 6 w 289"/>
                <a:gd name="T7" fmla="*/ 753 h 756"/>
                <a:gd name="T8" fmla="*/ 52 w 289"/>
                <a:gd name="T9" fmla="*/ 756 h 756"/>
                <a:gd name="T10" fmla="*/ 289 w 289"/>
                <a:gd name="T11" fmla="*/ 681 h 756"/>
                <a:gd name="T12" fmla="*/ 289 w 289"/>
                <a:gd name="T13" fmla="*/ 565 h 756"/>
                <a:gd name="T14" fmla="*/ 52 w 289"/>
                <a:gd name="T15" fmla="*/ 0 h 756"/>
                <a:gd name="T16" fmla="*/ 0 w 289"/>
                <a:gd name="T17" fmla="*/ 4 h 756"/>
                <a:gd name="T18" fmla="*/ 9 w 289"/>
                <a:gd name="T19" fmla="*/ 136 h 756"/>
                <a:gd name="T20" fmla="*/ 104 w 289"/>
                <a:gd name="T21" fmla="*/ 117 h 756"/>
                <a:gd name="T22" fmla="*/ 269 w 289"/>
                <a:gd name="T23" fmla="*/ 170 h 756"/>
                <a:gd name="T24" fmla="*/ 231 w 289"/>
                <a:gd name="T25" fmla="*/ 92 h 756"/>
                <a:gd name="T26" fmla="*/ 231 w 289"/>
                <a:gd name="T27" fmla="*/ 36 h 756"/>
                <a:gd name="T28" fmla="*/ 52 w 289"/>
                <a:gd name="T29" fmla="*/ 0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9" h="756">
                  <a:moveTo>
                    <a:pt x="289" y="565"/>
                  </a:moveTo>
                  <a:cubicBezTo>
                    <a:pt x="253" y="611"/>
                    <a:pt x="195" y="639"/>
                    <a:pt x="104" y="639"/>
                  </a:cubicBezTo>
                  <a:cubicBezTo>
                    <a:pt x="75" y="639"/>
                    <a:pt x="44" y="632"/>
                    <a:pt x="13" y="621"/>
                  </a:cubicBezTo>
                  <a:cubicBezTo>
                    <a:pt x="11" y="665"/>
                    <a:pt x="9" y="709"/>
                    <a:pt x="6" y="753"/>
                  </a:cubicBezTo>
                  <a:cubicBezTo>
                    <a:pt x="21" y="755"/>
                    <a:pt x="37" y="756"/>
                    <a:pt x="52" y="756"/>
                  </a:cubicBezTo>
                  <a:cubicBezTo>
                    <a:pt x="160" y="756"/>
                    <a:pt x="236" y="728"/>
                    <a:pt x="289" y="681"/>
                  </a:cubicBezTo>
                  <a:cubicBezTo>
                    <a:pt x="289" y="565"/>
                    <a:pt x="289" y="565"/>
                    <a:pt x="289" y="565"/>
                  </a:cubicBezTo>
                  <a:moveTo>
                    <a:pt x="52" y="0"/>
                  </a:moveTo>
                  <a:cubicBezTo>
                    <a:pt x="35" y="0"/>
                    <a:pt x="17" y="1"/>
                    <a:pt x="0" y="4"/>
                  </a:cubicBezTo>
                  <a:cubicBezTo>
                    <a:pt x="3" y="48"/>
                    <a:pt x="6" y="92"/>
                    <a:pt x="9" y="136"/>
                  </a:cubicBezTo>
                  <a:cubicBezTo>
                    <a:pt x="41" y="124"/>
                    <a:pt x="74" y="117"/>
                    <a:pt x="104" y="117"/>
                  </a:cubicBezTo>
                  <a:cubicBezTo>
                    <a:pt x="180" y="117"/>
                    <a:pt x="233" y="137"/>
                    <a:pt x="269" y="170"/>
                  </a:cubicBezTo>
                  <a:cubicBezTo>
                    <a:pt x="231" y="92"/>
                    <a:pt x="231" y="92"/>
                    <a:pt x="231" y="92"/>
                  </a:cubicBezTo>
                  <a:cubicBezTo>
                    <a:pt x="231" y="36"/>
                    <a:pt x="231" y="36"/>
                    <a:pt x="231" y="36"/>
                  </a:cubicBezTo>
                  <a:cubicBezTo>
                    <a:pt x="184" y="13"/>
                    <a:pt x="125" y="0"/>
                    <a:pt x="52" y="0"/>
                  </a:cubicBezTo>
                </a:path>
              </a:pathLst>
            </a:custGeom>
            <a:solidFill>
              <a:srgbClr val="8449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5" name="îṣ1ïď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8E7626CB-63D6-4C9F-A18F-7F834AA0C603}"/>
                </a:ext>
              </a:extLst>
            </p:cNvPr>
            <p:cNvSpPr/>
            <p:nvPr/>
          </p:nvSpPr>
          <p:spPr bwMode="auto">
            <a:xfrm>
              <a:off x="4609439" y="4045314"/>
              <a:ext cx="64211" cy="118839"/>
            </a:xfrm>
            <a:custGeom>
              <a:avLst/>
              <a:gdLst>
                <a:gd name="T0" fmla="*/ 8 w 280"/>
                <a:gd name="T1" fmla="*/ 328 h 522"/>
                <a:gd name="T2" fmla="*/ 4 w 280"/>
                <a:gd name="T3" fmla="*/ 504 h 522"/>
                <a:gd name="T4" fmla="*/ 95 w 280"/>
                <a:gd name="T5" fmla="*/ 522 h 522"/>
                <a:gd name="T6" fmla="*/ 280 w 280"/>
                <a:gd name="T7" fmla="*/ 448 h 522"/>
                <a:gd name="T8" fmla="*/ 280 w 280"/>
                <a:gd name="T9" fmla="*/ 381 h 522"/>
                <a:gd name="T10" fmla="*/ 183 w 280"/>
                <a:gd name="T11" fmla="*/ 412 h 522"/>
                <a:gd name="T12" fmla="*/ 8 w 280"/>
                <a:gd name="T13" fmla="*/ 328 h 522"/>
                <a:gd name="T14" fmla="*/ 95 w 280"/>
                <a:gd name="T15" fmla="*/ 0 h 522"/>
                <a:gd name="T16" fmla="*/ 0 w 280"/>
                <a:gd name="T17" fmla="*/ 19 h 522"/>
                <a:gd name="T18" fmla="*/ 7 w 280"/>
                <a:gd name="T19" fmla="*/ 195 h 522"/>
                <a:gd name="T20" fmla="*/ 183 w 280"/>
                <a:gd name="T21" fmla="*/ 110 h 522"/>
                <a:gd name="T22" fmla="*/ 280 w 280"/>
                <a:gd name="T23" fmla="*/ 141 h 522"/>
                <a:gd name="T24" fmla="*/ 280 w 280"/>
                <a:gd name="T25" fmla="*/ 93 h 522"/>
                <a:gd name="T26" fmla="*/ 260 w 280"/>
                <a:gd name="T27" fmla="*/ 53 h 522"/>
                <a:gd name="T28" fmla="*/ 95 w 280"/>
                <a:gd name="T29"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 h="522">
                  <a:moveTo>
                    <a:pt x="8" y="328"/>
                  </a:moveTo>
                  <a:cubicBezTo>
                    <a:pt x="7" y="387"/>
                    <a:pt x="6" y="446"/>
                    <a:pt x="4" y="504"/>
                  </a:cubicBezTo>
                  <a:cubicBezTo>
                    <a:pt x="35" y="515"/>
                    <a:pt x="66" y="522"/>
                    <a:pt x="95" y="522"/>
                  </a:cubicBezTo>
                  <a:cubicBezTo>
                    <a:pt x="186" y="522"/>
                    <a:pt x="244" y="494"/>
                    <a:pt x="280" y="448"/>
                  </a:cubicBezTo>
                  <a:cubicBezTo>
                    <a:pt x="280" y="381"/>
                    <a:pt x="280" y="381"/>
                    <a:pt x="280" y="381"/>
                  </a:cubicBezTo>
                  <a:cubicBezTo>
                    <a:pt x="259" y="400"/>
                    <a:pt x="228" y="412"/>
                    <a:pt x="183" y="412"/>
                  </a:cubicBezTo>
                  <a:cubicBezTo>
                    <a:pt x="126" y="412"/>
                    <a:pt x="58" y="368"/>
                    <a:pt x="8" y="328"/>
                  </a:cubicBezTo>
                  <a:moveTo>
                    <a:pt x="95" y="0"/>
                  </a:moveTo>
                  <a:cubicBezTo>
                    <a:pt x="65" y="0"/>
                    <a:pt x="32" y="7"/>
                    <a:pt x="0" y="19"/>
                  </a:cubicBezTo>
                  <a:cubicBezTo>
                    <a:pt x="3" y="77"/>
                    <a:pt x="5" y="136"/>
                    <a:pt x="7" y="195"/>
                  </a:cubicBezTo>
                  <a:cubicBezTo>
                    <a:pt x="57" y="154"/>
                    <a:pt x="126" y="110"/>
                    <a:pt x="183" y="110"/>
                  </a:cubicBezTo>
                  <a:cubicBezTo>
                    <a:pt x="228" y="110"/>
                    <a:pt x="259" y="122"/>
                    <a:pt x="280" y="141"/>
                  </a:cubicBezTo>
                  <a:cubicBezTo>
                    <a:pt x="280" y="93"/>
                    <a:pt x="280" y="93"/>
                    <a:pt x="280" y="93"/>
                  </a:cubicBezTo>
                  <a:cubicBezTo>
                    <a:pt x="260" y="53"/>
                    <a:pt x="260" y="53"/>
                    <a:pt x="260" y="53"/>
                  </a:cubicBezTo>
                  <a:cubicBezTo>
                    <a:pt x="224" y="20"/>
                    <a:pt x="171" y="0"/>
                    <a:pt x="95" y="0"/>
                  </a:cubicBezTo>
                </a:path>
              </a:pathLst>
            </a:custGeom>
            <a:solidFill>
              <a:srgbClr val="7E63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6" name="ïš1i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7B64F30-FE73-4740-AF41-2C2F903239FD}"/>
                </a:ext>
              </a:extLst>
            </p:cNvPr>
            <p:cNvSpPr/>
            <p:nvPr/>
          </p:nvSpPr>
          <p:spPr bwMode="auto">
            <a:xfrm>
              <a:off x="4610398" y="4070232"/>
              <a:ext cx="63253" cy="69003"/>
            </a:xfrm>
            <a:custGeom>
              <a:avLst/>
              <a:gdLst>
                <a:gd name="T0" fmla="*/ 176 w 273"/>
                <a:gd name="T1" fmla="*/ 0 h 302"/>
                <a:gd name="T2" fmla="*/ 0 w 273"/>
                <a:gd name="T3" fmla="*/ 85 h 302"/>
                <a:gd name="T4" fmla="*/ 1 w 273"/>
                <a:gd name="T5" fmla="*/ 192 h 302"/>
                <a:gd name="T6" fmla="*/ 1 w 273"/>
                <a:gd name="T7" fmla="*/ 218 h 302"/>
                <a:gd name="T8" fmla="*/ 176 w 273"/>
                <a:gd name="T9" fmla="*/ 302 h 302"/>
                <a:gd name="T10" fmla="*/ 273 w 273"/>
                <a:gd name="T11" fmla="*/ 271 h 302"/>
                <a:gd name="T12" fmla="*/ 273 w 273"/>
                <a:gd name="T13" fmla="*/ 192 h 302"/>
                <a:gd name="T14" fmla="*/ 169 w 273"/>
                <a:gd name="T15" fmla="*/ 184 h 302"/>
                <a:gd name="T16" fmla="*/ 137 w 273"/>
                <a:gd name="T17" fmla="*/ 183 h 302"/>
                <a:gd name="T18" fmla="*/ 115 w 273"/>
                <a:gd name="T19" fmla="*/ 183 h 302"/>
                <a:gd name="T20" fmla="*/ 99 w 273"/>
                <a:gd name="T21" fmla="*/ 166 h 302"/>
                <a:gd name="T22" fmla="*/ 99 w 273"/>
                <a:gd name="T23" fmla="*/ 166 h 302"/>
                <a:gd name="T24" fmla="*/ 99 w 273"/>
                <a:gd name="T25" fmla="*/ 150 h 302"/>
                <a:gd name="T26" fmla="*/ 273 w 273"/>
                <a:gd name="T27" fmla="*/ 150 h 302"/>
                <a:gd name="T28" fmla="*/ 99 w 273"/>
                <a:gd name="T29" fmla="*/ 150 h 302"/>
                <a:gd name="T30" fmla="*/ 99 w 273"/>
                <a:gd name="T31" fmla="*/ 135 h 302"/>
                <a:gd name="T32" fmla="*/ 99 w 273"/>
                <a:gd name="T33" fmla="*/ 135 h 302"/>
                <a:gd name="T34" fmla="*/ 101 w 273"/>
                <a:gd name="T35" fmla="*/ 127 h 302"/>
                <a:gd name="T36" fmla="*/ 116 w 273"/>
                <a:gd name="T37" fmla="*/ 116 h 302"/>
                <a:gd name="T38" fmla="*/ 138 w 273"/>
                <a:gd name="T39" fmla="*/ 116 h 302"/>
                <a:gd name="T40" fmla="*/ 168 w 273"/>
                <a:gd name="T41" fmla="*/ 116 h 302"/>
                <a:gd name="T42" fmla="*/ 273 w 273"/>
                <a:gd name="T43" fmla="*/ 107 h 302"/>
                <a:gd name="T44" fmla="*/ 273 w 273"/>
                <a:gd name="T45" fmla="*/ 31 h 302"/>
                <a:gd name="T46" fmla="*/ 176 w 273"/>
                <a:gd name="T47"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3" h="302">
                  <a:moveTo>
                    <a:pt x="176" y="0"/>
                  </a:moveTo>
                  <a:cubicBezTo>
                    <a:pt x="119" y="0"/>
                    <a:pt x="50" y="44"/>
                    <a:pt x="0" y="85"/>
                  </a:cubicBezTo>
                  <a:cubicBezTo>
                    <a:pt x="0" y="120"/>
                    <a:pt x="1" y="156"/>
                    <a:pt x="1" y="192"/>
                  </a:cubicBezTo>
                  <a:cubicBezTo>
                    <a:pt x="1" y="201"/>
                    <a:pt x="1" y="209"/>
                    <a:pt x="1" y="218"/>
                  </a:cubicBezTo>
                  <a:cubicBezTo>
                    <a:pt x="51" y="258"/>
                    <a:pt x="119" y="302"/>
                    <a:pt x="176" y="302"/>
                  </a:cubicBezTo>
                  <a:cubicBezTo>
                    <a:pt x="221" y="302"/>
                    <a:pt x="252" y="290"/>
                    <a:pt x="273" y="271"/>
                  </a:cubicBezTo>
                  <a:cubicBezTo>
                    <a:pt x="273" y="192"/>
                    <a:pt x="273" y="192"/>
                    <a:pt x="273" y="192"/>
                  </a:cubicBezTo>
                  <a:cubicBezTo>
                    <a:pt x="169" y="184"/>
                    <a:pt x="169" y="184"/>
                    <a:pt x="169" y="184"/>
                  </a:cubicBezTo>
                  <a:cubicBezTo>
                    <a:pt x="137" y="183"/>
                    <a:pt x="137" y="183"/>
                    <a:pt x="137" y="183"/>
                  </a:cubicBezTo>
                  <a:cubicBezTo>
                    <a:pt x="115" y="183"/>
                    <a:pt x="115" y="183"/>
                    <a:pt x="115" y="183"/>
                  </a:cubicBezTo>
                  <a:cubicBezTo>
                    <a:pt x="106" y="183"/>
                    <a:pt x="99" y="176"/>
                    <a:pt x="99" y="166"/>
                  </a:cubicBezTo>
                  <a:cubicBezTo>
                    <a:pt x="99" y="166"/>
                    <a:pt x="99" y="166"/>
                    <a:pt x="99" y="166"/>
                  </a:cubicBezTo>
                  <a:cubicBezTo>
                    <a:pt x="99" y="150"/>
                    <a:pt x="99" y="150"/>
                    <a:pt x="99" y="150"/>
                  </a:cubicBezTo>
                  <a:cubicBezTo>
                    <a:pt x="273" y="150"/>
                    <a:pt x="273" y="150"/>
                    <a:pt x="273" y="150"/>
                  </a:cubicBezTo>
                  <a:cubicBezTo>
                    <a:pt x="99" y="150"/>
                    <a:pt x="99" y="150"/>
                    <a:pt x="99" y="150"/>
                  </a:cubicBezTo>
                  <a:cubicBezTo>
                    <a:pt x="99" y="135"/>
                    <a:pt x="99" y="135"/>
                    <a:pt x="99" y="135"/>
                  </a:cubicBezTo>
                  <a:cubicBezTo>
                    <a:pt x="99" y="135"/>
                    <a:pt x="99" y="135"/>
                    <a:pt x="99" y="135"/>
                  </a:cubicBezTo>
                  <a:cubicBezTo>
                    <a:pt x="99" y="132"/>
                    <a:pt x="99" y="129"/>
                    <a:pt x="101" y="127"/>
                  </a:cubicBezTo>
                  <a:cubicBezTo>
                    <a:pt x="103" y="121"/>
                    <a:pt x="109" y="116"/>
                    <a:pt x="116" y="116"/>
                  </a:cubicBezTo>
                  <a:cubicBezTo>
                    <a:pt x="138" y="116"/>
                    <a:pt x="138" y="116"/>
                    <a:pt x="138" y="116"/>
                  </a:cubicBezTo>
                  <a:cubicBezTo>
                    <a:pt x="168" y="116"/>
                    <a:pt x="168" y="116"/>
                    <a:pt x="168" y="116"/>
                  </a:cubicBezTo>
                  <a:cubicBezTo>
                    <a:pt x="273" y="107"/>
                    <a:pt x="273" y="107"/>
                    <a:pt x="273" y="107"/>
                  </a:cubicBezTo>
                  <a:cubicBezTo>
                    <a:pt x="273" y="31"/>
                    <a:pt x="273" y="31"/>
                    <a:pt x="273" y="31"/>
                  </a:cubicBezTo>
                  <a:cubicBezTo>
                    <a:pt x="252" y="12"/>
                    <a:pt x="221" y="0"/>
                    <a:pt x="176" y="0"/>
                  </a:cubicBezTo>
                </a:path>
              </a:pathLst>
            </a:custGeom>
            <a:solidFill>
              <a:srgbClr val="806C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7" name="íşļíḋ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FB1F1BE-9E4C-4A1C-80DF-3F297BA179AE}"/>
                </a:ext>
              </a:extLst>
            </p:cNvPr>
            <p:cNvSpPr/>
            <p:nvPr/>
          </p:nvSpPr>
          <p:spPr bwMode="auto">
            <a:xfrm>
              <a:off x="4624773" y="3914974"/>
              <a:ext cx="35460" cy="28751"/>
            </a:xfrm>
            <a:custGeom>
              <a:avLst/>
              <a:gdLst>
                <a:gd name="T0" fmla="*/ 65 w 155"/>
                <a:gd name="T1" fmla="*/ 0 h 126"/>
                <a:gd name="T2" fmla="*/ 78 w 155"/>
                <a:gd name="T3" fmla="*/ 85 h 126"/>
                <a:gd name="T4" fmla="*/ 155 w 155"/>
                <a:gd name="T5" fmla="*/ 126 h 126"/>
                <a:gd name="T6" fmla="*/ 155 w 155"/>
                <a:gd name="T7" fmla="*/ 4 h 126"/>
                <a:gd name="T8" fmla="*/ 65 w 155"/>
                <a:gd name="T9" fmla="*/ 0 h 126"/>
              </a:gdLst>
              <a:ahLst/>
              <a:cxnLst>
                <a:cxn ang="0">
                  <a:pos x="T0" y="T1"/>
                </a:cxn>
                <a:cxn ang="0">
                  <a:pos x="T2" y="T3"/>
                </a:cxn>
                <a:cxn ang="0">
                  <a:pos x="T4" y="T5"/>
                </a:cxn>
                <a:cxn ang="0">
                  <a:pos x="T6" y="T7"/>
                </a:cxn>
                <a:cxn ang="0">
                  <a:pos x="T8" y="T9"/>
                </a:cxn>
              </a:cxnLst>
              <a:rect l="0" t="0" r="r" b="b"/>
              <a:pathLst>
                <a:path w="155" h="126">
                  <a:moveTo>
                    <a:pt x="65" y="0"/>
                  </a:moveTo>
                  <a:cubicBezTo>
                    <a:pt x="65" y="0"/>
                    <a:pt x="0" y="33"/>
                    <a:pt x="78" y="85"/>
                  </a:cubicBezTo>
                  <a:cubicBezTo>
                    <a:pt x="97" y="97"/>
                    <a:pt x="124" y="110"/>
                    <a:pt x="155" y="126"/>
                  </a:cubicBezTo>
                  <a:cubicBezTo>
                    <a:pt x="155" y="4"/>
                    <a:pt x="155" y="4"/>
                    <a:pt x="155" y="4"/>
                  </a:cubicBezTo>
                  <a:cubicBezTo>
                    <a:pt x="126" y="1"/>
                    <a:pt x="96" y="0"/>
                    <a:pt x="65" y="0"/>
                  </a:cubicBezTo>
                </a:path>
              </a:pathLst>
            </a:custGeom>
            <a:solidFill>
              <a:srgbClr val="832A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8" name="îslid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48073FF-96CF-4C9F-A73D-ACFE1732593C}"/>
                </a:ext>
              </a:extLst>
            </p:cNvPr>
            <p:cNvSpPr/>
            <p:nvPr/>
          </p:nvSpPr>
          <p:spPr bwMode="auto">
            <a:xfrm>
              <a:off x="4624773" y="4243700"/>
              <a:ext cx="63253" cy="49836"/>
            </a:xfrm>
            <a:custGeom>
              <a:avLst/>
              <a:gdLst>
                <a:gd name="T0" fmla="*/ 278 w 278"/>
                <a:gd name="T1" fmla="*/ 0 h 219"/>
                <a:gd name="T2" fmla="*/ 78 w 278"/>
                <a:gd name="T3" fmla="*/ 135 h 219"/>
                <a:gd name="T4" fmla="*/ 65 w 278"/>
                <a:gd name="T5" fmla="*/ 219 h 219"/>
                <a:gd name="T6" fmla="*/ 200 w 278"/>
                <a:gd name="T7" fmla="*/ 210 h 219"/>
                <a:gd name="T8" fmla="*/ 278 w 278"/>
                <a:gd name="T9" fmla="*/ 0 h 219"/>
              </a:gdLst>
              <a:ahLst/>
              <a:cxnLst>
                <a:cxn ang="0">
                  <a:pos x="T0" y="T1"/>
                </a:cxn>
                <a:cxn ang="0">
                  <a:pos x="T2" y="T3"/>
                </a:cxn>
                <a:cxn ang="0">
                  <a:pos x="T4" y="T5"/>
                </a:cxn>
                <a:cxn ang="0">
                  <a:pos x="T6" y="T7"/>
                </a:cxn>
                <a:cxn ang="0">
                  <a:pos x="T8" y="T9"/>
                </a:cxn>
              </a:cxnLst>
              <a:rect l="0" t="0" r="r" b="b"/>
              <a:pathLst>
                <a:path w="278" h="219">
                  <a:moveTo>
                    <a:pt x="278" y="0"/>
                  </a:moveTo>
                  <a:cubicBezTo>
                    <a:pt x="210" y="78"/>
                    <a:pt x="122" y="105"/>
                    <a:pt x="78" y="135"/>
                  </a:cubicBezTo>
                  <a:cubicBezTo>
                    <a:pt x="0" y="187"/>
                    <a:pt x="65" y="219"/>
                    <a:pt x="65" y="219"/>
                  </a:cubicBezTo>
                  <a:cubicBezTo>
                    <a:pt x="112" y="219"/>
                    <a:pt x="157" y="216"/>
                    <a:pt x="200" y="210"/>
                  </a:cubicBezTo>
                  <a:cubicBezTo>
                    <a:pt x="278" y="0"/>
                    <a:pt x="278" y="0"/>
                    <a:pt x="278" y="0"/>
                  </a:cubicBezTo>
                </a:path>
              </a:pathLst>
            </a:custGeom>
            <a:solidFill>
              <a:srgbClr val="6F283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9" name="ïṣ1îḓ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C2FB4E63-3338-4C9A-B9F1-CC22644F6833}"/>
                </a:ext>
              </a:extLst>
            </p:cNvPr>
            <p:cNvSpPr/>
            <p:nvPr/>
          </p:nvSpPr>
          <p:spPr bwMode="auto">
            <a:xfrm>
              <a:off x="4695693" y="4153612"/>
              <a:ext cx="8625" cy="26835"/>
            </a:xfrm>
            <a:custGeom>
              <a:avLst/>
              <a:gdLst>
                <a:gd name="T0" fmla="*/ 0 w 36"/>
                <a:gd name="T1" fmla="*/ 0 h 120"/>
                <a:gd name="T2" fmla="*/ 0 w 36"/>
                <a:gd name="T3" fmla="*/ 98 h 120"/>
                <a:gd name="T4" fmla="*/ 36 w 36"/>
                <a:gd name="T5" fmla="*/ 120 h 120"/>
                <a:gd name="T6" fmla="*/ 36 w 36"/>
                <a:gd name="T7" fmla="*/ 53 h 120"/>
                <a:gd name="T8" fmla="*/ 0 w 36"/>
                <a:gd name="T9" fmla="*/ 0 h 120"/>
              </a:gdLst>
              <a:ahLst/>
              <a:cxnLst>
                <a:cxn ang="0">
                  <a:pos x="T0" y="T1"/>
                </a:cxn>
                <a:cxn ang="0">
                  <a:pos x="T2" y="T3"/>
                </a:cxn>
                <a:cxn ang="0">
                  <a:pos x="T4" y="T5"/>
                </a:cxn>
                <a:cxn ang="0">
                  <a:pos x="T6" y="T7"/>
                </a:cxn>
                <a:cxn ang="0">
                  <a:pos x="T8" y="T9"/>
                </a:cxn>
              </a:cxnLst>
              <a:rect l="0" t="0" r="r" b="b"/>
              <a:pathLst>
                <a:path w="36" h="120">
                  <a:moveTo>
                    <a:pt x="0" y="0"/>
                  </a:moveTo>
                  <a:cubicBezTo>
                    <a:pt x="0" y="98"/>
                    <a:pt x="0" y="98"/>
                    <a:pt x="0" y="98"/>
                  </a:cubicBezTo>
                  <a:cubicBezTo>
                    <a:pt x="11" y="106"/>
                    <a:pt x="23" y="113"/>
                    <a:pt x="36" y="120"/>
                  </a:cubicBezTo>
                  <a:cubicBezTo>
                    <a:pt x="36" y="53"/>
                    <a:pt x="36" y="53"/>
                    <a:pt x="36" y="53"/>
                  </a:cubicBezTo>
                  <a:cubicBezTo>
                    <a:pt x="36" y="53"/>
                    <a:pt x="19" y="32"/>
                    <a:pt x="0" y="0"/>
                  </a:cubicBezTo>
                </a:path>
              </a:pathLst>
            </a:custGeom>
            <a:solidFill>
              <a:srgbClr val="73737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0" name="îşlî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3848FF1-9424-4A56-9E03-486249E7D65E}"/>
                </a:ext>
              </a:extLst>
            </p:cNvPr>
            <p:cNvSpPr/>
            <p:nvPr/>
          </p:nvSpPr>
          <p:spPr bwMode="auto">
            <a:xfrm>
              <a:off x="4673651" y="4066398"/>
              <a:ext cx="18209" cy="27793"/>
            </a:xfrm>
            <a:custGeom>
              <a:avLst/>
              <a:gdLst>
                <a:gd name="T0" fmla="*/ 0 w 81"/>
                <a:gd name="T1" fmla="*/ 0 h 124"/>
                <a:gd name="T2" fmla="*/ 0 w 81"/>
                <a:gd name="T3" fmla="*/ 48 h 124"/>
                <a:gd name="T4" fmla="*/ 0 w 81"/>
                <a:gd name="T5" fmla="*/ 124 h 124"/>
                <a:gd name="T6" fmla="*/ 63 w 81"/>
                <a:gd name="T7" fmla="*/ 119 h 124"/>
                <a:gd name="T8" fmla="*/ 46 w 81"/>
                <a:gd name="T9" fmla="*/ 94 h 124"/>
                <a:gd name="T10" fmla="*/ 0 w 81"/>
                <a:gd name="T11" fmla="*/ 0 h 124"/>
              </a:gdLst>
              <a:ahLst/>
              <a:cxnLst>
                <a:cxn ang="0">
                  <a:pos x="T0" y="T1"/>
                </a:cxn>
                <a:cxn ang="0">
                  <a:pos x="T2" y="T3"/>
                </a:cxn>
                <a:cxn ang="0">
                  <a:pos x="T4" y="T5"/>
                </a:cxn>
                <a:cxn ang="0">
                  <a:pos x="T6" y="T7"/>
                </a:cxn>
                <a:cxn ang="0">
                  <a:pos x="T8" y="T9"/>
                </a:cxn>
                <a:cxn ang="0">
                  <a:pos x="T10" y="T11"/>
                </a:cxn>
              </a:cxnLst>
              <a:rect l="0" t="0" r="r" b="b"/>
              <a:pathLst>
                <a:path w="81" h="124">
                  <a:moveTo>
                    <a:pt x="0" y="0"/>
                  </a:moveTo>
                  <a:cubicBezTo>
                    <a:pt x="0" y="48"/>
                    <a:pt x="0" y="48"/>
                    <a:pt x="0" y="48"/>
                  </a:cubicBezTo>
                  <a:cubicBezTo>
                    <a:pt x="0" y="124"/>
                    <a:pt x="0" y="124"/>
                    <a:pt x="0" y="124"/>
                  </a:cubicBezTo>
                  <a:cubicBezTo>
                    <a:pt x="63" y="119"/>
                    <a:pt x="63" y="119"/>
                    <a:pt x="63" y="119"/>
                  </a:cubicBezTo>
                  <a:cubicBezTo>
                    <a:pt x="76" y="100"/>
                    <a:pt x="81" y="94"/>
                    <a:pt x="46" y="94"/>
                  </a:cubicBezTo>
                  <a:cubicBezTo>
                    <a:pt x="0" y="0"/>
                    <a:pt x="0" y="0"/>
                    <a:pt x="0" y="0"/>
                  </a:cubicBezTo>
                </a:path>
              </a:pathLst>
            </a:custGeom>
            <a:solidFill>
              <a:srgbClr val="796C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1" name="ïš1ï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D4FBEC9F-9146-4F28-ADB0-8614FC33FE80}"/>
                </a:ext>
              </a:extLst>
            </p:cNvPr>
            <p:cNvSpPr/>
            <p:nvPr/>
          </p:nvSpPr>
          <p:spPr bwMode="auto">
            <a:xfrm>
              <a:off x="4673651" y="4114318"/>
              <a:ext cx="22043" cy="63253"/>
            </a:xfrm>
            <a:custGeom>
              <a:avLst/>
              <a:gdLst>
                <a:gd name="T0" fmla="*/ 0 w 97"/>
                <a:gd name="T1" fmla="*/ 0 h 279"/>
                <a:gd name="T2" fmla="*/ 0 w 97"/>
                <a:gd name="T3" fmla="*/ 79 h 279"/>
                <a:gd name="T4" fmla="*/ 0 w 97"/>
                <a:gd name="T5" fmla="*/ 146 h 279"/>
                <a:gd name="T6" fmla="*/ 0 w 97"/>
                <a:gd name="T7" fmla="*/ 262 h 279"/>
                <a:gd name="T8" fmla="*/ 0 w 97"/>
                <a:gd name="T9" fmla="*/ 264 h 279"/>
                <a:gd name="T10" fmla="*/ 14 w 97"/>
                <a:gd name="T11" fmla="*/ 279 h 279"/>
                <a:gd name="T12" fmla="*/ 82 w 97"/>
                <a:gd name="T13" fmla="*/ 279 h 279"/>
                <a:gd name="T14" fmla="*/ 97 w 97"/>
                <a:gd name="T15" fmla="*/ 264 h 279"/>
                <a:gd name="T16" fmla="*/ 97 w 97"/>
                <a:gd name="T17" fmla="*/ 170 h 279"/>
                <a:gd name="T18" fmla="*/ 31 w 97"/>
                <a:gd name="T19" fmla="*/ 2 h 279"/>
                <a:gd name="T20" fmla="*/ 0 w 97"/>
                <a:gd name="T21" fmla="*/ 0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279">
                  <a:moveTo>
                    <a:pt x="0" y="0"/>
                  </a:moveTo>
                  <a:cubicBezTo>
                    <a:pt x="0" y="79"/>
                    <a:pt x="0" y="79"/>
                    <a:pt x="0" y="79"/>
                  </a:cubicBezTo>
                  <a:cubicBezTo>
                    <a:pt x="0" y="146"/>
                    <a:pt x="0" y="146"/>
                    <a:pt x="0" y="146"/>
                  </a:cubicBezTo>
                  <a:cubicBezTo>
                    <a:pt x="0" y="262"/>
                    <a:pt x="0" y="262"/>
                    <a:pt x="0" y="262"/>
                  </a:cubicBezTo>
                  <a:cubicBezTo>
                    <a:pt x="0" y="264"/>
                    <a:pt x="0" y="264"/>
                    <a:pt x="0" y="264"/>
                  </a:cubicBezTo>
                  <a:cubicBezTo>
                    <a:pt x="0" y="272"/>
                    <a:pt x="6" y="279"/>
                    <a:pt x="14" y="279"/>
                  </a:cubicBezTo>
                  <a:cubicBezTo>
                    <a:pt x="82" y="279"/>
                    <a:pt x="82" y="279"/>
                    <a:pt x="82" y="279"/>
                  </a:cubicBezTo>
                  <a:cubicBezTo>
                    <a:pt x="90" y="279"/>
                    <a:pt x="97" y="272"/>
                    <a:pt x="97" y="264"/>
                  </a:cubicBezTo>
                  <a:cubicBezTo>
                    <a:pt x="97" y="170"/>
                    <a:pt x="97" y="170"/>
                    <a:pt x="97" y="170"/>
                  </a:cubicBezTo>
                  <a:cubicBezTo>
                    <a:pt x="68" y="124"/>
                    <a:pt x="32" y="56"/>
                    <a:pt x="31" y="2"/>
                  </a:cubicBezTo>
                  <a:cubicBezTo>
                    <a:pt x="0" y="0"/>
                    <a:pt x="0" y="0"/>
                    <a:pt x="0" y="0"/>
                  </a:cubicBezTo>
                </a:path>
              </a:pathLst>
            </a:custGeom>
            <a:solidFill>
              <a:srgbClr val="6E622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2" name="iṧḻi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F621325-20BB-49F4-B969-4F8B12902B68}"/>
                </a:ext>
              </a:extLst>
            </p:cNvPr>
            <p:cNvSpPr/>
            <p:nvPr/>
          </p:nvSpPr>
          <p:spPr bwMode="auto">
            <a:xfrm>
              <a:off x="4633399" y="4104735"/>
              <a:ext cx="48877" cy="9584"/>
            </a:xfrm>
            <a:custGeom>
              <a:avLst/>
              <a:gdLst>
                <a:gd name="T0" fmla="*/ 212 w 212"/>
                <a:gd name="T1" fmla="*/ 0 h 44"/>
                <a:gd name="T2" fmla="*/ 174 w 212"/>
                <a:gd name="T3" fmla="*/ 0 h 44"/>
                <a:gd name="T4" fmla="*/ 0 w 212"/>
                <a:gd name="T5" fmla="*/ 0 h 44"/>
                <a:gd name="T6" fmla="*/ 0 w 212"/>
                <a:gd name="T7" fmla="*/ 16 h 44"/>
                <a:gd name="T8" fmla="*/ 0 w 212"/>
                <a:gd name="T9" fmla="*/ 16 h 44"/>
                <a:gd name="T10" fmla="*/ 16 w 212"/>
                <a:gd name="T11" fmla="*/ 33 h 44"/>
                <a:gd name="T12" fmla="*/ 38 w 212"/>
                <a:gd name="T13" fmla="*/ 33 h 44"/>
                <a:gd name="T14" fmla="*/ 70 w 212"/>
                <a:gd name="T15" fmla="*/ 34 h 44"/>
                <a:gd name="T16" fmla="*/ 174 w 212"/>
                <a:gd name="T17" fmla="*/ 42 h 44"/>
                <a:gd name="T18" fmla="*/ 205 w 212"/>
                <a:gd name="T19" fmla="*/ 44 h 44"/>
                <a:gd name="T20" fmla="*/ 205 w 212"/>
                <a:gd name="T21" fmla="*/ 42 h 44"/>
                <a:gd name="T22" fmla="*/ 212 w 212"/>
                <a:gd name="T23"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2" h="44">
                  <a:moveTo>
                    <a:pt x="212" y="0"/>
                  </a:moveTo>
                  <a:cubicBezTo>
                    <a:pt x="174" y="0"/>
                    <a:pt x="174" y="0"/>
                    <a:pt x="174" y="0"/>
                  </a:cubicBezTo>
                  <a:cubicBezTo>
                    <a:pt x="0" y="0"/>
                    <a:pt x="0" y="0"/>
                    <a:pt x="0" y="0"/>
                  </a:cubicBezTo>
                  <a:cubicBezTo>
                    <a:pt x="0" y="16"/>
                    <a:pt x="0" y="16"/>
                    <a:pt x="0" y="16"/>
                  </a:cubicBezTo>
                  <a:cubicBezTo>
                    <a:pt x="0" y="16"/>
                    <a:pt x="0" y="16"/>
                    <a:pt x="0" y="16"/>
                  </a:cubicBezTo>
                  <a:cubicBezTo>
                    <a:pt x="0" y="26"/>
                    <a:pt x="7" y="33"/>
                    <a:pt x="16" y="33"/>
                  </a:cubicBezTo>
                  <a:cubicBezTo>
                    <a:pt x="38" y="33"/>
                    <a:pt x="38" y="33"/>
                    <a:pt x="38" y="33"/>
                  </a:cubicBezTo>
                  <a:cubicBezTo>
                    <a:pt x="70" y="34"/>
                    <a:pt x="70" y="34"/>
                    <a:pt x="70" y="34"/>
                  </a:cubicBezTo>
                  <a:cubicBezTo>
                    <a:pt x="174" y="42"/>
                    <a:pt x="174" y="42"/>
                    <a:pt x="174" y="42"/>
                  </a:cubicBezTo>
                  <a:cubicBezTo>
                    <a:pt x="205" y="44"/>
                    <a:pt x="205" y="44"/>
                    <a:pt x="205" y="44"/>
                  </a:cubicBezTo>
                  <a:cubicBezTo>
                    <a:pt x="205" y="43"/>
                    <a:pt x="205" y="43"/>
                    <a:pt x="205" y="42"/>
                  </a:cubicBezTo>
                  <a:cubicBezTo>
                    <a:pt x="206" y="26"/>
                    <a:pt x="208" y="12"/>
                    <a:pt x="212" y="0"/>
                  </a:cubicBezTo>
                </a:path>
              </a:pathLst>
            </a:custGeom>
            <a:solidFill>
              <a:srgbClr val="6F283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3" name="ï$ľide">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78C513D-4672-426C-A33B-02DAC683D540}"/>
                </a:ext>
              </a:extLst>
            </p:cNvPr>
            <p:cNvSpPr/>
            <p:nvPr/>
          </p:nvSpPr>
          <p:spPr bwMode="auto">
            <a:xfrm>
              <a:off x="4633399" y="4093234"/>
              <a:ext cx="54628" cy="11501"/>
            </a:xfrm>
            <a:custGeom>
              <a:avLst/>
              <a:gdLst>
                <a:gd name="T0" fmla="*/ 237 w 237"/>
                <a:gd name="T1" fmla="*/ 0 h 48"/>
                <a:gd name="T2" fmla="*/ 174 w 237"/>
                <a:gd name="T3" fmla="*/ 5 h 48"/>
                <a:gd name="T4" fmla="*/ 69 w 237"/>
                <a:gd name="T5" fmla="*/ 14 h 48"/>
                <a:gd name="T6" fmla="*/ 39 w 237"/>
                <a:gd name="T7" fmla="*/ 14 h 48"/>
                <a:gd name="T8" fmla="*/ 17 w 237"/>
                <a:gd name="T9" fmla="*/ 14 h 48"/>
                <a:gd name="T10" fmla="*/ 2 w 237"/>
                <a:gd name="T11" fmla="*/ 25 h 48"/>
                <a:gd name="T12" fmla="*/ 0 w 237"/>
                <a:gd name="T13" fmla="*/ 33 h 48"/>
                <a:gd name="T14" fmla="*/ 0 w 237"/>
                <a:gd name="T15" fmla="*/ 33 h 48"/>
                <a:gd name="T16" fmla="*/ 0 w 237"/>
                <a:gd name="T17" fmla="*/ 48 h 48"/>
                <a:gd name="T18" fmla="*/ 174 w 237"/>
                <a:gd name="T19" fmla="*/ 48 h 48"/>
                <a:gd name="T20" fmla="*/ 212 w 237"/>
                <a:gd name="T21" fmla="*/ 48 h 48"/>
                <a:gd name="T22" fmla="*/ 237 w 237"/>
                <a:gd name="T23"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7" h="48">
                  <a:moveTo>
                    <a:pt x="237" y="0"/>
                  </a:moveTo>
                  <a:cubicBezTo>
                    <a:pt x="174" y="5"/>
                    <a:pt x="174" y="5"/>
                    <a:pt x="174" y="5"/>
                  </a:cubicBezTo>
                  <a:cubicBezTo>
                    <a:pt x="69" y="14"/>
                    <a:pt x="69" y="14"/>
                    <a:pt x="69" y="14"/>
                  </a:cubicBezTo>
                  <a:cubicBezTo>
                    <a:pt x="39" y="14"/>
                    <a:pt x="39" y="14"/>
                    <a:pt x="39" y="14"/>
                  </a:cubicBezTo>
                  <a:cubicBezTo>
                    <a:pt x="17" y="14"/>
                    <a:pt x="17" y="14"/>
                    <a:pt x="17" y="14"/>
                  </a:cubicBezTo>
                  <a:cubicBezTo>
                    <a:pt x="10" y="14"/>
                    <a:pt x="4" y="19"/>
                    <a:pt x="2" y="25"/>
                  </a:cubicBezTo>
                  <a:cubicBezTo>
                    <a:pt x="0" y="27"/>
                    <a:pt x="0" y="30"/>
                    <a:pt x="0" y="33"/>
                  </a:cubicBezTo>
                  <a:cubicBezTo>
                    <a:pt x="0" y="33"/>
                    <a:pt x="0" y="33"/>
                    <a:pt x="0" y="33"/>
                  </a:cubicBezTo>
                  <a:cubicBezTo>
                    <a:pt x="0" y="48"/>
                    <a:pt x="0" y="48"/>
                    <a:pt x="0" y="48"/>
                  </a:cubicBezTo>
                  <a:cubicBezTo>
                    <a:pt x="174" y="48"/>
                    <a:pt x="174" y="48"/>
                    <a:pt x="174" y="48"/>
                  </a:cubicBezTo>
                  <a:cubicBezTo>
                    <a:pt x="212" y="48"/>
                    <a:pt x="212" y="48"/>
                    <a:pt x="212" y="48"/>
                  </a:cubicBezTo>
                  <a:cubicBezTo>
                    <a:pt x="219" y="27"/>
                    <a:pt x="229" y="12"/>
                    <a:pt x="237" y="0"/>
                  </a:cubicBezTo>
                </a:path>
              </a:pathLst>
            </a:custGeom>
            <a:solidFill>
              <a:srgbClr val="832A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9" name="ïṡḻiḑ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B5E9402-1483-42B1-B188-3DC0F4E939CC}"/>
                </a:ext>
              </a:extLst>
            </p:cNvPr>
            <p:cNvSpPr/>
            <p:nvPr/>
          </p:nvSpPr>
          <p:spPr bwMode="auto">
            <a:xfrm>
              <a:off x="2524004" y="3278610"/>
              <a:ext cx="2185107" cy="2095019"/>
            </a:xfrm>
            <a:custGeom>
              <a:avLst/>
              <a:gdLst>
                <a:gd name="T0" fmla="*/ 9089 w 9521"/>
                <a:gd name="T1" fmla="*/ 1506 h 9142"/>
                <a:gd name="T2" fmla="*/ 8137 w 9521"/>
                <a:gd name="T3" fmla="*/ 0 h 9142"/>
                <a:gd name="T4" fmla="*/ 7979 w 9521"/>
                <a:gd name="T5" fmla="*/ 144 h 9142"/>
                <a:gd name="T6" fmla="*/ 7818 w 9521"/>
                <a:gd name="T7" fmla="*/ 290 h 9142"/>
                <a:gd name="T8" fmla="*/ 9093 w 9521"/>
                <a:gd name="T9" fmla="*/ 3646 h 9142"/>
                <a:gd name="T10" fmla="*/ 4025 w 9521"/>
                <a:gd name="T11" fmla="*/ 8713 h 9142"/>
                <a:gd name="T12" fmla="*/ 319 w 9521"/>
                <a:gd name="T13" fmla="*/ 7098 h 9142"/>
                <a:gd name="T14" fmla="*/ 159 w 9521"/>
                <a:gd name="T15" fmla="*/ 7244 h 9142"/>
                <a:gd name="T16" fmla="*/ 0 w 9521"/>
                <a:gd name="T17" fmla="*/ 7388 h 9142"/>
                <a:gd name="T18" fmla="*/ 139 w 9521"/>
                <a:gd name="T19" fmla="*/ 7532 h 9142"/>
                <a:gd name="T20" fmla="*/ 1886 w 9521"/>
                <a:gd name="T21" fmla="*/ 8710 h 9142"/>
                <a:gd name="T22" fmla="*/ 4025 w 9521"/>
                <a:gd name="T23" fmla="*/ 9142 h 9142"/>
                <a:gd name="T24" fmla="*/ 6165 w 9521"/>
                <a:gd name="T25" fmla="*/ 8710 h 9142"/>
                <a:gd name="T26" fmla="*/ 7911 w 9521"/>
                <a:gd name="T27" fmla="*/ 7532 h 9142"/>
                <a:gd name="T28" fmla="*/ 9089 w 9521"/>
                <a:gd name="T29" fmla="*/ 5785 h 9142"/>
                <a:gd name="T30" fmla="*/ 9521 w 9521"/>
                <a:gd name="T31" fmla="*/ 3646 h 9142"/>
                <a:gd name="T32" fmla="*/ 9089 w 9521"/>
                <a:gd name="T33" fmla="*/ 1506 h 9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21" h="9142">
                  <a:moveTo>
                    <a:pt x="9089" y="1506"/>
                  </a:moveTo>
                  <a:cubicBezTo>
                    <a:pt x="8855" y="953"/>
                    <a:pt x="8535" y="448"/>
                    <a:pt x="8137" y="0"/>
                  </a:cubicBezTo>
                  <a:cubicBezTo>
                    <a:pt x="7979" y="144"/>
                    <a:pt x="7979" y="144"/>
                    <a:pt x="7979" y="144"/>
                  </a:cubicBezTo>
                  <a:cubicBezTo>
                    <a:pt x="7818" y="290"/>
                    <a:pt x="7818" y="290"/>
                    <a:pt x="7818" y="290"/>
                  </a:cubicBezTo>
                  <a:cubicBezTo>
                    <a:pt x="8611" y="1184"/>
                    <a:pt x="9093" y="2360"/>
                    <a:pt x="9093" y="3646"/>
                  </a:cubicBezTo>
                  <a:cubicBezTo>
                    <a:pt x="9093" y="6440"/>
                    <a:pt x="6819" y="8713"/>
                    <a:pt x="4025" y="8713"/>
                  </a:cubicBezTo>
                  <a:cubicBezTo>
                    <a:pt x="2564" y="8713"/>
                    <a:pt x="1245" y="8091"/>
                    <a:pt x="319" y="7098"/>
                  </a:cubicBezTo>
                  <a:cubicBezTo>
                    <a:pt x="159" y="7244"/>
                    <a:pt x="159" y="7244"/>
                    <a:pt x="159" y="7244"/>
                  </a:cubicBezTo>
                  <a:cubicBezTo>
                    <a:pt x="0" y="7388"/>
                    <a:pt x="0" y="7388"/>
                    <a:pt x="0" y="7388"/>
                  </a:cubicBezTo>
                  <a:cubicBezTo>
                    <a:pt x="46" y="7437"/>
                    <a:pt x="92" y="7485"/>
                    <a:pt x="139" y="7532"/>
                  </a:cubicBezTo>
                  <a:cubicBezTo>
                    <a:pt x="644" y="8037"/>
                    <a:pt x="1231" y="8433"/>
                    <a:pt x="1886" y="8710"/>
                  </a:cubicBezTo>
                  <a:cubicBezTo>
                    <a:pt x="2564" y="8996"/>
                    <a:pt x="3283" y="9142"/>
                    <a:pt x="4025" y="9142"/>
                  </a:cubicBezTo>
                  <a:cubicBezTo>
                    <a:pt x="4767" y="9142"/>
                    <a:pt x="5487" y="8996"/>
                    <a:pt x="6165" y="8710"/>
                  </a:cubicBezTo>
                  <a:cubicBezTo>
                    <a:pt x="6819" y="8433"/>
                    <a:pt x="7407" y="8037"/>
                    <a:pt x="7911" y="7532"/>
                  </a:cubicBezTo>
                  <a:cubicBezTo>
                    <a:pt x="8416" y="7027"/>
                    <a:pt x="8812" y="6440"/>
                    <a:pt x="9089" y="5785"/>
                  </a:cubicBezTo>
                  <a:cubicBezTo>
                    <a:pt x="9376" y="5107"/>
                    <a:pt x="9521" y="4388"/>
                    <a:pt x="9521" y="3646"/>
                  </a:cubicBezTo>
                  <a:cubicBezTo>
                    <a:pt x="9521" y="2904"/>
                    <a:pt x="9376" y="2184"/>
                    <a:pt x="9089" y="1506"/>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0" name="íšḷîḋ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0063865-05ED-4743-808F-600387052A6A}"/>
                </a:ext>
              </a:extLst>
            </p:cNvPr>
            <p:cNvSpPr/>
            <p:nvPr/>
          </p:nvSpPr>
          <p:spPr bwMode="auto">
            <a:xfrm>
              <a:off x="2186654" y="2855007"/>
              <a:ext cx="2205233" cy="2117062"/>
            </a:xfrm>
            <a:custGeom>
              <a:avLst/>
              <a:gdLst>
                <a:gd name="T0" fmla="*/ 9382 w 9608"/>
                <a:gd name="T1" fmla="*/ 1610 h 9238"/>
                <a:gd name="T2" fmla="*/ 7636 w 9608"/>
                <a:gd name="T3" fmla="*/ 432 h 9238"/>
                <a:gd name="T4" fmla="*/ 5496 w 9608"/>
                <a:gd name="T5" fmla="*/ 0 h 9238"/>
                <a:gd name="T6" fmla="*/ 3357 w 9608"/>
                <a:gd name="T7" fmla="*/ 432 h 9238"/>
                <a:gd name="T8" fmla="*/ 1610 w 9608"/>
                <a:gd name="T9" fmla="*/ 1610 h 9238"/>
                <a:gd name="T10" fmla="*/ 432 w 9608"/>
                <a:gd name="T11" fmla="*/ 3356 h 9238"/>
                <a:gd name="T12" fmla="*/ 0 w 9608"/>
                <a:gd name="T13" fmla="*/ 5496 h 9238"/>
                <a:gd name="T14" fmla="*/ 432 w 9608"/>
                <a:gd name="T15" fmla="*/ 7635 h 9238"/>
                <a:gd name="T16" fmla="*/ 1471 w 9608"/>
                <a:gd name="T17" fmla="*/ 9238 h 9238"/>
                <a:gd name="T18" fmla="*/ 1630 w 9608"/>
                <a:gd name="T19" fmla="*/ 9094 h 9238"/>
                <a:gd name="T20" fmla="*/ 1790 w 9608"/>
                <a:gd name="T21" fmla="*/ 8948 h 9238"/>
                <a:gd name="T22" fmla="*/ 428 w 9608"/>
                <a:gd name="T23" fmla="*/ 5496 h 9238"/>
                <a:gd name="T24" fmla="*/ 5496 w 9608"/>
                <a:gd name="T25" fmla="*/ 428 h 9238"/>
                <a:gd name="T26" fmla="*/ 9289 w 9608"/>
                <a:gd name="T27" fmla="*/ 2140 h 9238"/>
                <a:gd name="T28" fmla="*/ 9450 w 9608"/>
                <a:gd name="T29" fmla="*/ 1994 h 9238"/>
                <a:gd name="T30" fmla="*/ 9608 w 9608"/>
                <a:gd name="T31" fmla="*/ 1850 h 9238"/>
                <a:gd name="T32" fmla="*/ 9382 w 9608"/>
                <a:gd name="T33" fmla="*/ 1610 h 9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08" h="9238">
                  <a:moveTo>
                    <a:pt x="9382" y="1610"/>
                  </a:moveTo>
                  <a:cubicBezTo>
                    <a:pt x="8878" y="1105"/>
                    <a:pt x="8290" y="709"/>
                    <a:pt x="7636" y="432"/>
                  </a:cubicBezTo>
                  <a:cubicBezTo>
                    <a:pt x="6958" y="145"/>
                    <a:pt x="6238" y="0"/>
                    <a:pt x="5496" y="0"/>
                  </a:cubicBezTo>
                  <a:cubicBezTo>
                    <a:pt x="4754" y="0"/>
                    <a:pt x="4035" y="145"/>
                    <a:pt x="3357" y="432"/>
                  </a:cubicBezTo>
                  <a:cubicBezTo>
                    <a:pt x="2702" y="709"/>
                    <a:pt x="2115" y="1105"/>
                    <a:pt x="1610" y="1610"/>
                  </a:cubicBezTo>
                  <a:cubicBezTo>
                    <a:pt x="1105" y="2114"/>
                    <a:pt x="709" y="2702"/>
                    <a:pt x="432" y="3356"/>
                  </a:cubicBezTo>
                  <a:cubicBezTo>
                    <a:pt x="145" y="4034"/>
                    <a:pt x="0" y="4754"/>
                    <a:pt x="0" y="5496"/>
                  </a:cubicBezTo>
                  <a:cubicBezTo>
                    <a:pt x="0" y="6238"/>
                    <a:pt x="145" y="6957"/>
                    <a:pt x="432" y="7635"/>
                  </a:cubicBezTo>
                  <a:cubicBezTo>
                    <a:pt x="683" y="8228"/>
                    <a:pt x="1032" y="8767"/>
                    <a:pt x="1471" y="9238"/>
                  </a:cubicBezTo>
                  <a:cubicBezTo>
                    <a:pt x="1630" y="9094"/>
                    <a:pt x="1630" y="9094"/>
                    <a:pt x="1630" y="9094"/>
                  </a:cubicBezTo>
                  <a:cubicBezTo>
                    <a:pt x="1790" y="8948"/>
                    <a:pt x="1790" y="8948"/>
                    <a:pt x="1790" y="8948"/>
                  </a:cubicBezTo>
                  <a:cubicBezTo>
                    <a:pt x="946" y="8043"/>
                    <a:pt x="428" y="6829"/>
                    <a:pt x="428" y="5496"/>
                  </a:cubicBezTo>
                  <a:cubicBezTo>
                    <a:pt x="428" y="2702"/>
                    <a:pt x="2702" y="428"/>
                    <a:pt x="5496" y="428"/>
                  </a:cubicBezTo>
                  <a:cubicBezTo>
                    <a:pt x="7004" y="428"/>
                    <a:pt x="8360" y="1091"/>
                    <a:pt x="9289" y="2140"/>
                  </a:cubicBezTo>
                  <a:cubicBezTo>
                    <a:pt x="9450" y="1994"/>
                    <a:pt x="9450" y="1994"/>
                    <a:pt x="9450" y="1994"/>
                  </a:cubicBezTo>
                  <a:cubicBezTo>
                    <a:pt x="9608" y="1850"/>
                    <a:pt x="9608" y="1850"/>
                    <a:pt x="9608" y="1850"/>
                  </a:cubicBezTo>
                  <a:cubicBezTo>
                    <a:pt x="9536" y="1768"/>
                    <a:pt x="9460" y="1688"/>
                    <a:pt x="9382" y="1610"/>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4" name="组合 3"/>
          <p:cNvGrpSpPr/>
          <p:nvPr/>
        </p:nvGrpSpPr>
        <p:grpSpPr>
          <a:xfrm>
            <a:off x="6470425" y="3667625"/>
            <a:ext cx="723452" cy="256074"/>
            <a:chOff x="6296803" y="3667625"/>
            <a:chExt cx="723452" cy="256074"/>
          </a:xfrm>
          <a:solidFill>
            <a:schemeClr val="tx1">
              <a:lumMod val="50000"/>
              <a:lumOff val="50000"/>
            </a:schemeClr>
          </a:solidFill>
        </p:grpSpPr>
        <p:sp>
          <p:nvSpPr>
            <p:cNvPr id="317" name="ïṣļi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2735ABDE-CACF-468A-8AD3-94EC2F70F613}"/>
                </a:ext>
              </a:extLst>
            </p:cNvPr>
            <p:cNvSpPr/>
            <p:nvPr/>
          </p:nvSpPr>
          <p:spPr bwMode="auto">
            <a:xfrm>
              <a:off x="6825066" y="3667625"/>
              <a:ext cx="195189" cy="256074"/>
            </a:xfrm>
            <a:custGeom>
              <a:avLst/>
              <a:gdLst>
                <a:gd name="T0" fmla="*/ 1287 w 1366"/>
                <a:gd name="T1" fmla="*/ 0 h 1795"/>
                <a:gd name="T2" fmla="*/ 1251 w 1366"/>
                <a:gd name="T3" fmla="*/ 2 h 1795"/>
                <a:gd name="T4" fmla="*/ 733 w 1366"/>
                <a:gd name="T5" fmla="*/ 720 h 1795"/>
                <a:gd name="T6" fmla="*/ 0 w 1366"/>
                <a:gd name="T7" fmla="*/ 716 h 1795"/>
                <a:gd name="T8" fmla="*/ 4 w 1366"/>
                <a:gd name="T9" fmla="*/ 893 h 1795"/>
                <a:gd name="T10" fmla="*/ 4 w 1366"/>
                <a:gd name="T11" fmla="*/ 893 h 1795"/>
                <a:gd name="T12" fmla="*/ 4 w 1366"/>
                <a:gd name="T13" fmla="*/ 893 h 1795"/>
                <a:gd name="T14" fmla="*/ 1 w 1366"/>
                <a:gd name="T15" fmla="*/ 1052 h 1795"/>
                <a:gd name="T16" fmla="*/ 806 w 1366"/>
                <a:gd name="T17" fmla="*/ 1058 h 1795"/>
                <a:gd name="T18" fmla="*/ 1240 w 1366"/>
                <a:gd name="T19" fmla="*/ 1795 h 1795"/>
                <a:gd name="T20" fmla="*/ 1285 w 1366"/>
                <a:gd name="T21" fmla="*/ 1794 h 1795"/>
                <a:gd name="T22" fmla="*/ 1355 w 1366"/>
                <a:gd name="T23" fmla="*/ 1227 h 1795"/>
                <a:gd name="T24" fmla="*/ 1362 w 1366"/>
                <a:gd name="T25" fmla="*/ 1095 h 1795"/>
                <a:gd name="T26" fmla="*/ 1366 w 1366"/>
                <a:gd name="T27" fmla="*/ 919 h 1795"/>
                <a:gd name="T28" fmla="*/ 1366 w 1366"/>
                <a:gd name="T29" fmla="*/ 893 h 1795"/>
                <a:gd name="T30" fmla="*/ 1365 w 1366"/>
                <a:gd name="T31" fmla="*/ 786 h 1795"/>
                <a:gd name="T32" fmla="*/ 1358 w 1366"/>
                <a:gd name="T33" fmla="*/ 610 h 1795"/>
                <a:gd name="T34" fmla="*/ 1349 w 1366"/>
                <a:gd name="T35" fmla="*/ 478 h 1795"/>
                <a:gd name="T36" fmla="*/ 1287 w 1366"/>
                <a:gd name="T37" fmla="*/ 0 h 1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66" h="1795">
                  <a:moveTo>
                    <a:pt x="1287" y="0"/>
                  </a:moveTo>
                  <a:cubicBezTo>
                    <a:pt x="1251" y="2"/>
                    <a:pt x="1251" y="2"/>
                    <a:pt x="1251" y="2"/>
                  </a:cubicBezTo>
                  <a:cubicBezTo>
                    <a:pt x="733" y="720"/>
                    <a:pt x="733" y="720"/>
                    <a:pt x="733" y="720"/>
                  </a:cubicBezTo>
                  <a:cubicBezTo>
                    <a:pt x="0" y="716"/>
                    <a:pt x="0" y="716"/>
                    <a:pt x="0" y="716"/>
                  </a:cubicBezTo>
                  <a:cubicBezTo>
                    <a:pt x="3" y="774"/>
                    <a:pt x="4" y="834"/>
                    <a:pt x="4" y="893"/>
                  </a:cubicBezTo>
                  <a:cubicBezTo>
                    <a:pt x="4" y="893"/>
                    <a:pt x="4" y="893"/>
                    <a:pt x="4" y="893"/>
                  </a:cubicBezTo>
                  <a:cubicBezTo>
                    <a:pt x="4" y="893"/>
                    <a:pt x="4" y="893"/>
                    <a:pt x="4" y="893"/>
                  </a:cubicBezTo>
                  <a:cubicBezTo>
                    <a:pt x="4" y="946"/>
                    <a:pt x="3" y="999"/>
                    <a:pt x="1" y="1052"/>
                  </a:cubicBezTo>
                  <a:cubicBezTo>
                    <a:pt x="806" y="1058"/>
                    <a:pt x="806" y="1058"/>
                    <a:pt x="806" y="1058"/>
                  </a:cubicBezTo>
                  <a:cubicBezTo>
                    <a:pt x="1240" y="1795"/>
                    <a:pt x="1240" y="1795"/>
                    <a:pt x="1240" y="1795"/>
                  </a:cubicBezTo>
                  <a:cubicBezTo>
                    <a:pt x="1285" y="1794"/>
                    <a:pt x="1285" y="1794"/>
                    <a:pt x="1285" y="1794"/>
                  </a:cubicBezTo>
                  <a:cubicBezTo>
                    <a:pt x="1319" y="1608"/>
                    <a:pt x="1342" y="1419"/>
                    <a:pt x="1355" y="1227"/>
                  </a:cubicBezTo>
                  <a:cubicBezTo>
                    <a:pt x="1358" y="1183"/>
                    <a:pt x="1360" y="1139"/>
                    <a:pt x="1362" y="1095"/>
                  </a:cubicBezTo>
                  <a:cubicBezTo>
                    <a:pt x="1364" y="1037"/>
                    <a:pt x="1365" y="978"/>
                    <a:pt x="1366" y="919"/>
                  </a:cubicBezTo>
                  <a:cubicBezTo>
                    <a:pt x="1366" y="910"/>
                    <a:pt x="1366" y="902"/>
                    <a:pt x="1366" y="893"/>
                  </a:cubicBezTo>
                  <a:cubicBezTo>
                    <a:pt x="1366" y="857"/>
                    <a:pt x="1365" y="821"/>
                    <a:pt x="1365" y="786"/>
                  </a:cubicBezTo>
                  <a:cubicBezTo>
                    <a:pt x="1363" y="727"/>
                    <a:pt x="1361" y="668"/>
                    <a:pt x="1358" y="610"/>
                  </a:cubicBezTo>
                  <a:cubicBezTo>
                    <a:pt x="1355" y="566"/>
                    <a:pt x="1352" y="522"/>
                    <a:pt x="1349" y="478"/>
                  </a:cubicBezTo>
                  <a:cubicBezTo>
                    <a:pt x="1336" y="317"/>
                    <a:pt x="1315" y="157"/>
                    <a:pt x="128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8" name="îṡ1ïḑ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82B9F2B-6B42-4B8D-A65E-78F04377658D}"/>
                </a:ext>
              </a:extLst>
            </p:cNvPr>
            <p:cNvSpPr/>
            <p:nvPr/>
          </p:nvSpPr>
          <p:spPr bwMode="auto">
            <a:xfrm>
              <a:off x="6595257" y="3768503"/>
              <a:ext cx="230407" cy="49544"/>
            </a:xfrm>
            <a:custGeom>
              <a:avLst/>
              <a:gdLst>
                <a:gd name="T0" fmla="*/ 0 w 1609"/>
                <a:gd name="T1" fmla="*/ 0 h 346"/>
                <a:gd name="T2" fmla="*/ 9 w 1609"/>
                <a:gd name="T3" fmla="*/ 187 h 346"/>
                <a:gd name="T4" fmla="*/ 9 w 1609"/>
                <a:gd name="T5" fmla="*/ 187 h 346"/>
                <a:gd name="T6" fmla="*/ 9 w 1609"/>
                <a:gd name="T7" fmla="*/ 187 h 346"/>
                <a:gd name="T8" fmla="*/ 4 w 1609"/>
                <a:gd name="T9" fmla="*/ 334 h 346"/>
                <a:gd name="T10" fmla="*/ 1606 w 1609"/>
                <a:gd name="T11" fmla="*/ 346 h 346"/>
                <a:gd name="T12" fmla="*/ 1609 w 1609"/>
                <a:gd name="T13" fmla="*/ 187 h 346"/>
                <a:gd name="T14" fmla="*/ 1609 w 1609"/>
                <a:gd name="T15" fmla="*/ 187 h 346"/>
                <a:gd name="T16" fmla="*/ 1605 w 1609"/>
                <a:gd name="T17" fmla="*/ 10 h 346"/>
                <a:gd name="T18" fmla="*/ 0 w 1609"/>
                <a:gd name="T19" fmla="*/ 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9" h="346">
                  <a:moveTo>
                    <a:pt x="0" y="0"/>
                  </a:moveTo>
                  <a:cubicBezTo>
                    <a:pt x="6" y="62"/>
                    <a:pt x="9" y="124"/>
                    <a:pt x="9" y="187"/>
                  </a:cubicBezTo>
                  <a:cubicBezTo>
                    <a:pt x="9" y="187"/>
                    <a:pt x="9" y="187"/>
                    <a:pt x="9" y="187"/>
                  </a:cubicBezTo>
                  <a:cubicBezTo>
                    <a:pt x="9" y="187"/>
                    <a:pt x="9" y="187"/>
                    <a:pt x="9" y="187"/>
                  </a:cubicBezTo>
                  <a:cubicBezTo>
                    <a:pt x="9" y="236"/>
                    <a:pt x="7" y="285"/>
                    <a:pt x="4" y="334"/>
                  </a:cubicBezTo>
                  <a:cubicBezTo>
                    <a:pt x="1606" y="346"/>
                    <a:pt x="1606" y="346"/>
                    <a:pt x="1606" y="346"/>
                  </a:cubicBezTo>
                  <a:cubicBezTo>
                    <a:pt x="1608" y="293"/>
                    <a:pt x="1609" y="240"/>
                    <a:pt x="1609" y="187"/>
                  </a:cubicBezTo>
                  <a:cubicBezTo>
                    <a:pt x="1609" y="187"/>
                    <a:pt x="1609" y="187"/>
                    <a:pt x="1609" y="187"/>
                  </a:cubicBezTo>
                  <a:cubicBezTo>
                    <a:pt x="1609" y="128"/>
                    <a:pt x="1608" y="68"/>
                    <a:pt x="1605" y="1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9" name="îšľî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43726BC1-F335-4AC0-B09E-38DCA005B7F2}"/>
                </a:ext>
              </a:extLst>
            </p:cNvPr>
            <p:cNvSpPr/>
            <p:nvPr/>
          </p:nvSpPr>
          <p:spPr bwMode="auto">
            <a:xfrm>
              <a:off x="6429913" y="3767309"/>
              <a:ext cx="166537" cy="48946"/>
            </a:xfrm>
            <a:custGeom>
              <a:avLst/>
              <a:gdLst>
                <a:gd name="T0" fmla="*/ 0 w 1165"/>
                <a:gd name="T1" fmla="*/ 0 h 341"/>
                <a:gd name="T2" fmla="*/ 20 w 1165"/>
                <a:gd name="T3" fmla="*/ 194 h 341"/>
                <a:gd name="T4" fmla="*/ 20 w 1165"/>
                <a:gd name="T5" fmla="*/ 194 h 341"/>
                <a:gd name="T6" fmla="*/ 20 w 1165"/>
                <a:gd name="T7" fmla="*/ 194 h 341"/>
                <a:gd name="T8" fmla="*/ 10 w 1165"/>
                <a:gd name="T9" fmla="*/ 332 h 341"/>
                <a:gd name="T10" fmla="*/ 1160 w 1165"/>
                <a:gd name="T11" fmla="*/ 341 h 341"/>
                <a:gd name="T12" fmla="*/ 1165 w 1165"/>
                <a:gd name="T13" fmla="*/ 194 h 341"/>
                <a:gd name="T14" fmla="*/ 1165 w 1165"/>
                <a:gd name="T15" fmla="*/ 194 h 341"/>
                <a:gd name="T16" fmla="*/ 1156 w 1165"/>
                <a:gd name="T17" fmla="*/ 7 h 341"/>
                <a:gd name="T18" fmla="*/ 0 w 1165"/>
                <a:gd name="T1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5" h="341">
                  <a:moveTo>
                    <a:pt x="0" y="0"/>
                  </a:moveTo>
                  <a:cubicBezTo>
                    <a:pt x="13" y="63"/>
                    <a:pt x="20" y="127"/>
                    <a:pt x="20" y="194"/>
                  </a:cubicBezTo>
                  <a:cubicBezTo>
                    <a:pt x="20" y="194"/>
                    <a:pt x="20" y="194"/>
                    <a:pt x="20" y="194"/>
                  </a:cubicBezTo>
                  <a:cubicBezTo>
                    <a:pt x="20" y="194"/>
                    <a:pt x="20" y="194"/>
                    <a:pt x="20" y="194"/>
                  </a:cubicBezTo>
                  <a:cubicBezTo>
                    <a:pt x="20" y="241"/>
                    <a:pt x="17" y="287"/>
                    <a:pt x="10" y="332"/>
                  </a:cubicBezTo>
                  <a:cubicBezTo>
                    <a:pt x="1160" y="341"/>
                    <a:pt x="1160" y="341"/>
                    <a:pt x="1160" y="341"/>
                  </a:cubicBezTo>
                  <a:cubicBezTo>
                    <a:pt x="1163" y="292"/>
                    <a:pt x="1165" y="243"/>
                    <a:pt x="1165" y="194"/>
                  </a:cubicBezTo>
                  <a:cubicBezTo>
                    <a:pt x="1165" y="194"/>
                    <a:pt x="1165" y="194"/>
                    <a:pt x="1165" y="194"/>
                  </a:cubicBezTo>
                  <a:cubicBezTo>
                    <a:pt x="1165" y="131"/>
                    <a:pt x="1162" y="69"/>
                    <a:pt x="1156" y="7"/>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0" name="îŝļïď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8ACD6F9-12A3-4F34-95F4-EA5618938EB4}"/>
                </a:ext>
              </a:extLst>
            </p:cNvPr>
            <p:cNvSpPr/>
            <p:nvPr/>
          </p:nvSpPr>
          <p:spPr bwMode="auto">
            <a:xfrm>
              <a:off x="6299787" y="3766712"/>
              <a:ext cx="133111" cy="48350"/>
            </a:xfrm>
            <a:custGeom>
              <a:avLst/>
              <a:gdLst>
                <a:gd name="T0" fmla="*/ 286 w 932"/>
                <a:gd name="T1" fmla="*/ 0 h 336"/>
                <a:gd name="T2" fmla="*/ 0 w 932"/>
                <a:gd name="T3" fmla="*/ 259 h 336"/>
                <a:gd name="T4" fmla="*/ 100 w 932"/>
                <a:gd name="T5" fmla="*/ 330 h 336"/>
                <a:gd name="T6" fmla="*/ 922 w 932"/>
                <a:gd name="T7" fmla="*/ 336 h 336"/>
                <a:gd name="T8" fmla="*/ 932 w 932"/>
                <a:gd name="T9" fmla="*/ 198 h 336"/>
                <a:gd name="T10" fmla="*/ 932 w 932"/>
                <a:gd name="T11" fmla="*/ 198 h 336"/>
                <a:gd name="T12" fmla="*/ 912 w 932"/>
                <a:gd name="T13" fmla="*/ 4 h 336"/>
                <a:gd name="T14" fmla="*/ 286 w 932"/>
                <a:gd name="T15" fmla="*/ 0 h 3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2" h="336">
                  <a:moveTo>
                    <a:pt x="286" y="0"/>
                  </a:moveTo>
                  <a:cubicBezTo>
                    <a:pt x="0" y="259"/>
                    <a:pt x="0" y="259"/>
                    <a:pt x="0" y="259"/>
                  </a:cubicBezTo>
                  <a:cubicBezTo>
                    <a:pt x="22" y="302"/>
                    <a:pt x="59" y="329"/>
                    <a:pt x="100" y="330"/>
                  </a:cubicBezTo>
                  <a:cubicBezTo>
                    <a:pt x="922" y="336"/>
                    <a:pt x="922" y="336"/>
                    <a:pt x="922" y="336"/>
                  </a:cubicBezTo>
                  <a:cubicBezTo>
                    <a:pt x="929" y="291"/>
                    <a:pt x="932" y="245"/>
                    <a:pt x="932" y="198"/>
                  </a:cubicBezTo>
                  <a:cubicBezTo>
                    <a:pt x="932" y="198"/>
                    <a:pt x="932" y="198"/>
                    <a:pt x="932" y="198"/>
                  </a:cubicBezTo>
                  <a:cubicBezTo>
                    <a:pt x="932" y="131"/>
                    <a:pt x="925" y="67"/>
                    <a:pt x="912" y="4"/>
                  </a:cubicBezTo>
                  <a:cubicBezTo>
                    <a:pt x="286" y="0"/>
                    <a:pt x="286" y="0"/>
                    <a:pt x="2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1" name="iŝḻíḓé">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EE7BE553-5325-4D69-A284-00EB1B4F13C9}"/>
                </a:ext>
              </a:extLst>
            </p:cNvPr>
            <p:cNvSpPr/>
            <p:nvPr/>
          </p:nvSpPr>
          <p:spPr bwMode="auto">
            <a:xfrm>
              <a:off x="6296803" y="3766712"/>
              <a:ext cx="43574" cy="37009"/>
            </a:xfrm>
            <a:custGeom>
              <a:avLst/>
              <a:gdLst>
                <a:gd name="T0" fmla="*/ 124 w 308"/>
                <a:gd name="T1" fmla="*/ 0 h 260"/>
                <a:gd name="T2" fmla="*/ 0 w 308"/>
                <a:gd name="T3" fmla="*/ 165 h 260"/>
                <a:gd name="T4" fmla="*/ 22 w 308"/>
                <a:gd name="T5" fmla="*/ 260 h 260"/>
                <a:gd name="T6" fmla="*/ 308 w 308"/>
                <a:gd name="T7" fmla="*/ 1 h 260"/>
                <a:gd name="T8" fmla="*/ 124 w 308"/>
                <a:gd name="T9" fmla="*/ 0 h 260"/>
                <a:gd name="T10" fmla="*/ 124 w 308"/>
                <a:gd name="T11" fmla="*/ 0 h 260"/>
              </a:gdLst>
              <a:ahLst/>
              <a:cxnLst>
                <a:cxn ang="0">
                  <a:pos x="T0" y="T1"/>
                </a:cxn>
                <a:cxn ang="0">
                  <a:pos x="T2" y="T3"/>
                </a:cxn>
                <a:cxn ang="0">
                  <a:pos x="T4" y="T5"/>
                </a:cxn>
                <a:cxn ang="0">
                  <a:pos x="T6" y="T7"/>
                </a:cxn>
                <a:cxn ang="0">
                  <a:pos x="T8" y="T9"/>
                </a:cxn>
                <a:cxn ang="0">
                  <a:pos x="T10" y="T11"/>
                </a:cxn>
              </a:cxnLst>
              <a:rect l="0" t="0" r="r" b="b"/>
              <a:pathLst>
                <a:path w="308" h="260">
                  <a:moveTo>
                    <a:pt x="124" y="0"/>
                  </a:moveTo>
                  <a:cubicBezTo>
                    <a:pt x="56" y="0"/>
                    <a:pt x="1" y="74"/>
                    <a:pt x="0" y="165"/>
                  </a:cubicBezTo>
                  <a:cubicBezTo>
                    <a:pt x="0" y="200"/>
                    <a:pt x="8" y="233"/>
                    <a:pt x="22" y="260"/>
                  </a:cubicBezTo>
                  <a:cubicBezTo>
                    <a:pt x="308" y="1"/>
                    <a:pt x="308" y="1"/>
                    <a:pt x="308" y="1"/>
                  </a:cubicBezTo>
                  <a:cubicBezTo>
                    <a:pt x="124" y="0"/>
                    <a:pt x="124" y="0"/>
                    <a:pt x="124" y="0"/>
                  </a:cubicBezTo>
                  <a:cubicBezTo>
                    <a:pt x="124" y="0"/>
                    <a:pt x="124" y="0"/>
                    <a:pt x="1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3" name="组合 2"/>
          <p:cNvGrpSpPr/>
          <p:nvPr/>
        </p:nvGrpSpPr>
        <p:grpSpPr>
          <a:xfrm>
            <a:off x="6462746" y="3043102"/>
            <a:ext cx="785530" cy="771801"/>
            <a:chOff x="6292624" y="3045051"/>
            <a:chExt cx="785530" cy="771801"/>
          </a:xfrm>
        </p:grpSpPr>
        <p:sp>
          <p:nvSpPr>
            <p:cNvPr id="314" name="íślíḍê">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A7F701BF-F908-42B9-8598-F74647ADA6F6}"/>
                </a:ext>
              </a:extLst>
            </p:cNvPr>
            <p:cNvSpPr/>
            <p:nvPr/>
          </p:nvSpPr>
          <p:spPr bwMode="auto">
            <a:xfrm>
              <a:off x="6717026" y="3045051"/>
              <a:ext cx="204739" cy="299648"/>
            </a:xfrm>
            <a:custGeom>
              <a:avLst/>
              <a:gdLst>
                <a:gd name="T0" fmla="*/ 34 w 343"/>
                <a:gd name="T1" fmla="*/ 502 h 502"/>
                <a:gd name="T2" fmla="*/ 0 w 343"/>
                <a:gd name="T3" fmla="*/ 293 h 502"/>
                <a:gd name="T4" fmla="*/ 290 w 343"/>
                <a:gd name="T5" fmla="*/ 0 h 502"/>
                <a:gd name="T6" fmla="*/ 343 w 343"/>
                <a:gd name="T7" fmla="*/ 198 h 502"/>
                <a:gd name="T8" fmla="*/ 34 w 343"/>
                <a:gd name="T9" fmla="*/ 502 h 502"/>
              </a:gdLst>
              <a:ahLst/>
              <a:cxnLst>
                <a:cxn ang="0">
                  <a:pos x="T0" y="T1"/>
                </a:cxn>
                <a:cxn ang="0">
                  <a:pos x="T2" y="T3"/>
                </a:cxn>
                <a:cxn ang="0">
                  <a:pos x="T4" y="T5"/>
                </a:cxn>
                <a:cxn ang="0">
                  <a:pos x="T6" y="T7"/>
                </a:cxn>
                <a:cxn ang="0">
                  <a:pos x="T8" y="T9"/>
                </a:cxn>
              </a:cxnLst>
              <a:rect l="0" t="0" r="r" b="b"/>
              <a:pathLst>
                <a:path w="343" h="502">
                  <a:moveTo>
                    <a:pt x="34" y="502"/>
                  </a:moveTo>
                  <a:lnTo>
                    <a:pt x="0" y="293"/>
                  </a:lnTo>
                  <a:lnTo>
                    <a:pt x="290" y="0"/>
                  </a:lnTo>
                  <a:lnTo>
                    <a:pt x="343" y="198"/>
                  </a:lnTo>
                  <a:lnTo>
                    <a:pt x="34" y="502"/>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5" name="isļïḑ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1A038E3E-D9BD-45C3-BEA2-E5F227C22641}"/>
                </a:ext>
              </a:extLst>
            </p:cNvPr>
            <p:cNvSpPr/>
            <p:nvPr/>
          </p:nvSpPr>
          <p:spPr bwMode="auto">
            <a:xfrm>
              <a:off x="6777313" y="3197262"/>
              <a:ext cx="300841" cy="204739"/>
            </a:xfrm>
            <a:custGeom>
              <a:avLst/>
              <a:gdLst>
                <a:gd name="T0" fmla="*/ 504 w 504"/>
                <a:gd name="T1" fmla="*/ 32 h 343"/>
                <a:gd name="T2" fmla="*/ 294 w 504"/>
                <a:gd name="T3" fmla="*/ 0 h 343"/>
                <a:gd name="T4" fmla="*/ 0 w 504"/>
                <a:gd name="T5" fmla="*/ 292 h 343"/>
                <a:gd name="T6" fmla="*/ 201 w 504"/>
                <a:gd name="T7" fmla="*/ 343 h 343"/>
                <a:gd name="T8" fmla="*/ 504 w 504"/>
                <a:gd name="T9" fmla="*/ 32 h 343"/>
              </a:gdLst>
              <a:ahLst/>
              <a:cxnLst>
                <a:cxn ang="0">
                  <a:pos x="T0" y="T1"/>
                </a:cxn>
                <a:cxn ang="0">
                  <a:pos x="T2" y="T3"/>
                </a:cxn>
                <a:cxn ang="0">
                  <a:pos x="T4" y="T5"/>
                </a:cxn>
                <a:cxn ang="0">
                  <a:pos x="T6" y="T7"/>
                </a:cxn>
                <a:cxn ang="0">
                  <a:pos x="T8" y="T9"/>
                </a:cxn>
              </a:cxnLst>
              <a:rect l="0" t="0" r="r" b="b"/>
              <a:pathLst>
                <a:path w="504" h="343">
                  <a:moveTo>
                    <a:pt x="504" y="32"/>
                  </a:moveTo>
                  <a:lnTo>
                    <a:pt x="294" y="0"/>
                  </a:lnTo>
                  <a:lnTo>
                    <a:pt x="0" y="292"/>
                  </a:lnTo>
                  <a:lnTo>
                    <a:pt x="201" y="343"/>
                  </a:lnTo>
                  <a:lnTo>
                    <a:pt x="504" y="3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6" name="î$ḷidè">
              <a:extLst>
                <a:ext uri="{FF2B5EF4-FFF2-40B4-BE49-F238E27FC236}">
                  <a16:creationId xmlns:a14="http://schemas.microsoft.com/office/drawing/2010/main" xmlns:p14="http://schemas.microsoft.com/office/powerpoint/2010/main" xmlns:a16="http://schemas.microsoft.com/office/drawing/2014/main" xmlns:lc="http://schemas.openxmlformats.org/drawingml/2006/lockedCanvas" xmlns="" id="{63BE14AE-C8AA-44F0-A580-3B67F84862E8}"/>
                </a:ext>
              </a:extLst>
            </p:cNvPr>
            <p:cNvSpPr/>
            <p:nvPr/>
          </p:nvSpPr>
          <p:spPr bwMode="auto">
            <a:xfrm>
              <a:off x="6292624" y="3126230"/>
              <a:ext cx="700173" cy="690622"/>
            </a:xfrm>
            <a:custGeom>
              <a:avLst/>
              <a:gdLst>
                <a:gd name="T0" fmla="*/ 4818 w 4895"/>
                <a:gd name="T1" fmla="*/ 79 h 4842"/>
                <a:gd name="T2" fmla="*/ 4846 w 4895"/>
                <a:gd name="T3" fmla="*/ 283 h 4842"/>
                <a:gd name="T4" fmla="*/ 281 w 4895"/>
                <a:gd name="T5" fmla="*/ 4794 h 4842"/>
                <a:gd name="T6" fmla="*/ 77 w 4895"/>
                <a:gd name="T7" fmla="*/ 4763 h 4842"/>
                <a:gd name="T8" fmla="*/ 48 w 4895"/>
                <a:gd name="T9" fmla="*/ 4559 h 4842"/>
                <a:gd name="T10" fmla="*/ 4614 w 4895"/>
                <a:gd name="T11" fmla="*/ 48 h 4842"/>
                <a:gd name="T12" fmla="*/ 4818 w 4895"/>
                <a:gd name="T13" fmla="*/ 79 h 4842"/>
              </a:gdLst>
              <a:ahLst/>
              <a:cxnLst>
                <a:cxn ang="0">
                  <a:pos x="T0" y="T1"/>
                </a:cxn>
                <a:cxn ang="0">
                  <a:pos x="T2" y="T3"/>
                </a:cxn>
                <a:cxn ang="0">
                  <a:pos x="T4" y="T5"/>
                </a:cxn>
                <a:cxn ang="0">
                  <a:pos x="T6" y="T7"/>
                </a:cxn>
                <a:cxn ang="0">
                  <a:pos x="T8" y="T9"/>
                </a:cxn>
                <a:cxn ang="0">
                  <a:pos x="T10" y="T11"/>
                </a:cxn>
                <a:cxn ang="0">
                  <a:pos x="T12" y="T13"/>
                </a:cxn>
              </a:cxnLst>
              <a:rect l="0" t="0" r="r" b="b"/>
              <a:pathLst>
                <a:path w="4895" h="4842">
                  <a:moveTo>
                    <a:pt x="4818" y="79"/>
                  </a:moveTo>
                  <a:cubicBezTo>
                    <a:pt x="4882" y="144"/>
                    <a:pt x="4895" y="235"/>
                    <a:pt x="4846" y="283"/>
                  </a:cubicBezTo>
                  <a:cubicBezTo>
                    <a:pt x="281" y="4794"/>
                    <a:pt x="281" y="4794"/>
                    <a:pt x="281" y="4794"/>
                  </a:cubicBezTo>
                  <a:cubicBezTo>
                    <a:pt x="232" y="4842"/>
                    <a:pt x="141" y="4828"/>
                    <a:pt x="77" y="4763"/>
                  </a:cubicBezTo>
                  <a:cubicBezTo>
                    <a:pt x="13" y="4698"/>
                    <a:pt x="0" y="4607"/>
                    <a:pt x="48" y="4559"/>
                  </a:cubicBezTo>
                  <a:cubicBezTo>
                    <a:pt x="4614" y="48"/>
                    <a:pt x="4614" y="48"/>
                    <a:pt x="4614" y="48"/>
                  </a:cubicBezTo>
                  <a:cubicBezTo>
                    <a:pt x="4662" y="0"/>
                    <a:pt x="4754" y="14"/>
                    <a:pt x="4818" y="79"/>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325" name="标题 1"/>
          <p:cNvSpPr txBox="1">
            <a:spLocks/>
          </p:cNvSpPr>
          <p:nvPr/>
        </p:nvSpPr>
        <p:spPr>
          <a:xfrm>
            <a:off x="4099529" y="2379073"/>
            <a:ext cx="1202951" cy="42312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zh-CN" altLang="en-US" sz="1400" dirty="0">
                <a:latin typeface="+mj-ea"/>
              </a:rPr>
              <a:t>预期目标一</a:t>
            </a:r>
          </a:p>
        </p:txBody>
      </p:sp>
      <p:sp>
        <p:nvSpPr>
          <p:cNvPr id="326" name="Rectangle 50"/>
          <p:cNvSpPr/>
          <p:nvPr/>
        </p:nvSpPr>
        <p:spPr>
          <a:xfrm>
            <a:off x="3544055" y="2731627"/>
            <a:ext cx="1929745" cy="784830"/>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327" name="Rectangle 50"/>
          <p:cNvSpPr/>
          <p:nvPr/>
        </p:nvSpPr>
        <p:spPr>
          <a:xfrm>
            <a:off x="3544055" y="4154144"/>
            <a:ext cx="1929745" cy="784830"/>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328" name="标题 1"/>
          <p:cNvSpPr txBox="1">
            <a:spLocks/>
          </p:cNvSpPr>
          <p:nvPr/>
        </p:nvSpPr>
        <p:spPr>
          <a:xfrm>
            <a:off x="4099529" y="3801591"/>
            <a:ext cx="1202951" cy="42312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zh-CN" altLang="en-US" sz="1400" dirty="0">
                <a:latin typeface="+mj-ea"/>
              </a:rPr>
              <a:t>预期目标三</a:t>
            </a:r>
          </a:p>
        </p:txBody>
      </p:sp>
      <p:sp>
        <p:nvSpPr>
          <p:cNvPr id="329" name="Rectangle 50"/>
          <p:cNvSpPr/>
          <p:nvPr/>
        </p:nvSpPr>
        <p:spPr>
          <a:xfrm>
            <a:off x="7981832" y="2731627"/>
            <a:ext cx="1929745" cy="784830"/>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330" name="Rectangle 50"/>
          <p:cNvSpPr/>
          <p:nvPr/>
        </p:nvSpPr>
        <p:spPr>
          <a:xfrm>
            <a:off x="7981832" y="4154144"/>
            <a:ext cx="1929745" cy="784830"/>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331" name="标题 1"/>
          <p:cNvSpPr txBox="1">
            <a:spLocks/>
          </p:cNvSpPr>
          <p:nvPr/>
        </p:nvSpPr>
        <p:spPr>
          <a:xfrm>
            <a:off x="8534607" y="2379073"/>
            <a:ext cx="1202951" cy="42312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zh-CN" altLang="en-US" sz="1400" dirty="0">
                <a:latin typeface="+mj-ea"/>
              </a:rPr>
              <a:t>预期目标二</a:t>
            </a:r>
          </a:p>
        </p:txBody>
      </p:sp>
      <p:sp>
        <p:nvSpPr>
          <p:cNvPr id="332" name="标题 1"/>
          <p:cNvSpPr txBox="1">
            <a:spLocks/>
          </p:cNvSpPr>
          <p:nvPr/>
        </p:nvSpPr>
        <p:spPr>
          <a:xfrm>
            <a:off x="8534607" y="3801591"/>
            <a:ext cx="1202951" cy="42312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zh-CN" altLang="en-US" sz="1400" dirty="0">
                <a:latin typeface="+mj-ea"/>
              </a:rPr>
              <a:t>预期目标四</a:t>
            </a:r>
          </a:p>
        </p:txBody>
      </p:sp>
      <p:grpSp>
        <p:nvGrpSpPr>
          <p:cNvPr id="333" name="组合 332"/>
          <p:cNvGrpSpPr/>
          <p:nvPr/>
        </p:nvGrpSpPr>
        <p:grpSpPr>
          <a:xfrm>
            <a:off x="3457800" y="2165881"/>
            <a:ext cx="2016000" cy="565746"/>
            <a:chOff x="3457800" y="2165881"/>
            <a:chExt cx="2016000" cy="565746"/>
          </a:xfrm>
        </p:grpSpPr>
        <p:grpSp>
          <p:nvGrpSpPr>
            <p:cNvPr id="334" name="组合 333"/>
            <p:cNvGrpSpPr/>
            <p:nvPr/>
          </p:nvGrpSpPr>
          <p:grpSpPr>
            <a:xfrm flipH="1">
              <a:off x="3733800" y="2174837"/>
              <a:ext cx="243287" cy="546619"/>
              <a:chOff x="8190014" y="4117366"/>
              <a:chExt cx="788838" cy="1772369"/>
            </a:xfrm>
          </p:grpSpPr>
          <p:sp>
            <p:nvSpPr>
              <p:cNvPr id="485" name="íS1iḓê"/>
              <p:cNvSpPr/>
              <p:nvPr/>
            </p:nvSpPr>
            <p:spPr bwMode="auto">
              <a:xfrm>
                <a:off x="8212392" y="4183382"/>
                <a:ext cx="745200" cy="1639217"/>
              </a:xfrm>
              <a:custGeom>
                <a:avLst/>
                <a:gdLst>
                  <a:gd name="T0" fmla="*/ 437 w 666"/>
                  <a:gd name="T1" fmla="*/ 1465 h 1465"/>
                  <a:gd name="T2" fmla="*/ 0 w 666"/>
                  <a:gd name="T3" fmla="*/ 72 h 1465"/>
                  <a:gd name="T4" fmla="*/ 228 w 666"/>
                  <a:gd name="T5" fmla="*/ 0 h 1465"/>
                  <a:gd name="T6" fmla="*/ 666 w 666"/>
                  <a:gd name="T7" fmla="*/ 1394 h 1465"/>
                  <a:gd name="T8" fmla="*/ 437 w 666"/>
                  <a:gd name="T9" fmla="*/ 1465 h 1465"/>
                </a:gdLst>
                <a:ahLst/>
                <a:cxnLst>
                  <a:cxn ang="0">
                    <a:pos x="T0" y="T1"/>
                  </a:cxn>
                  <a:cxn ang="0">
                    <a:pos x="T2" y="T3"/>
                  </a:cxn>
                  <a:cxn ang="0">
                    <a:pos x="T4" y="T5"/>
                  </a:cxn>
                  <a:cxn ang="0">
                    <a:pos x="T6" y="T7"/>
                  </a:cxn>
                  <a:cxn ang="0">
                    <a:pos x="T8" y="T9"/>
                  </a:cxn>
                </a:cxnLst>
                <a:rect l="0" t="0" r="r" b="b"/>
                <a:pathLst>
                  <a:path w="666" h="1465">
                    <a:moveTo>
                      <a:pt x="437" y="1465"/>
                    </a:moveTo>
                    <a:lnTo>
                      <a:pt x="0" y="72"/>
                    </a:lnTo>
                    <a:lnTo>
                      <a:pt x="228" y="0"/>
                    </a:lnTo>
                    <a:lnTo>
                      <a:pt x="666" y="1394"/>
                    </a:lnTo>
                    <a:lnTo>
                      <a:pt x="437" y="146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6" name="îSḻíḑé"/>
              <p:cNvSpPr/>
              <p:nvPr/>
            </p:nvSpPr>
            <p:spPr bwMode="auto">
              <a:xfrm>
                <a:off x="8212392" y="4183382"/>
                <a:ext cx="745200" cy="1639217"/>
              </a:xfrm>
              <a:custGeom>
                <a:avLst/>
                <a:gdLst>
                  <a:gd name="T0" fmla="*/ 437 w 666"/>
                  <a:gd name="T1" fmla="*/ 1465 h 1465"/>
                  <a:gd name="T2" fmla="*/ 0 w 666"/>
                  <a:gd name="T3" fmla="*/ 72 h 1465"/>
                  <a:gd name="T4" fmla="*/ 228 w 666"/>
                  <a:gd name="T5" fmla="*/ 0 h 1465"/>
                  <a:gd name="T6" fmla="*/ 666 w 666"/>
                  <a:gd name="T7" fmla="*/ 1394 h 1465"/>
                  <a:gd name="T8" fmla="*/ 437 w 666"/>
                  <a:gd name="T9" fmla="*/ 1465 h 1465"/>
                </a:gdLst>
                <a:ahLst/>
                <a:cxnLst>
                  <a:cxn ang="0">
                    <a:pos x="T0" y="T1"/>
                  </a:cxn>
                  <a:cxn ang="0">
                    <a:pos x="T2" y="T3"/>
                  </a:cxn>
                  <a:cxn ang="0">
                    <a:pos x="T4" y="T5"/>
                  </a:cxn>
                  <a:cxn ang="0">
                    <a:pos x="T6" y="T7"/>
                  </a:cxn>
                  <a:cxn ang="0">
                    <a:pos x="T8" y="T9"/>
                  </a:cxn>
                </a:cxnLst>
                <a:rect l="0" t="0" r="r" b="b"/>
                <a:pathLst>
                  <a:path w="666" h="1465">
                    <a:moveTo>
                      <a:pt x="437" y="1465"/>
                    </a:moveTo>
                    <a:lnTo>
                      <a:pt x="0" y="72"/>
                    </a:lnTo>
                    <a:lnTo>
                      <a:pt x="228" y="0"/>
                    </a:lnTo>
                    <a:lnTo>
                      <a:pt x="666" y="1394"/>
                    </a:lnTo>
                    <a:lnTo>
                      <a:pt x="437" y="146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7" name="ïşļiďe"/>
              <p:cNvSpPr/>
              <p:nvPr/>
            </p:nvSpPr>
            <p:spPr bwMode="auto">
              <a:xfrm>
                <a:off x="8190014" y="4117366"/>
                <a:ext cx="280849" cy="156649"/>
              </a:xfrm>
              <a:custGeom>
                <a:avLst/>
                <a:gdLst>
                  <a:gd name="T0" fmla="*/ 22 w 251"/>
                  <a:gd name="T1" fmla="*/ 140 h 140"/>
                  <a:gd name="T2" fmla="*/ 0 w 251"/>
                  <a:gd name="T3" fmla="*/ 71 h 140"/>
                  <a:gd name="T4" fmla="*/ 230 w 251"/>
                  <a:gd name="T5" fmla="*/ 0 h 140"/>
                  <a:gd name="T6" fmla="*/ 251 w 251"/>
                  <a:gd name="T7" fmla="*/ 69 h 140"/>
                  <a:gd name="T8" fmla="*/ 22 w 251"/>
                  <a:gd name="T9" fmla="*/ 140 h 140"/>
                </a:gdLst>
                <a:ahLst/>
                <a:cxnLst>
                  <a:cxn ang="0">
                    <a:pos x="T0" y="T1"/>
                  </a:cxn>
                  <a:cxn ang="0">
                    <a:pos x="T2" y="T3"/>
                  </a:cxn>
                  <a:cxn ang="0">
                    <a:pos x="T4" y="T5"/>
                  </a:cxn>
                  <a:cxn ang="0">
                    <a:pos x="T6" y="T7"/>
                  </a:cxn>
                  <a:cxn ang="0">
                    <a:pos x="T8" y="T9"/>
                  </a:cxn>
                </a:cxnLst>
                <a:rect l="0" t="0" r="r" b="b"/>
                <a:pathLst>
                  <a:path w="251" h="140">
                    <a:moveTo>
                      <a:pt x="22" y="140"/>
                    </a:moveTo>
                    <a:lnTo>
                      <a:pt x="0" y="71"/>
                    </a:lnTo>
                    <a:lnTo>
                      <a:pt x="230" y="0"/>
                    </a:lnTo>
                    <a:lnTo>
                      <a:pt x="251" y="69"/>
                    </a:lnTo>
                    <a:lnTo>
                      <a:pt x="22" y="14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8" name="ïş1ïḓê"/>
              <p:cNvSpPr/>
              <p:nvPr/>
            </p:nvSpPr>
            <p:spPr bwMode="auto">
              <a:xfrm>
                <a:off x="8190014" y="4117366"/>
                <a:ext cx="280849" cy="156649"/>
              </a:xfrm>
              <a:custGeom>
                <a:avLst/>
                <a:gdLst>
                  <a:gd name="T0" fmla="*/ 22 w 251"/>
                  <a:gd name="T1" fmla="*/ 140 h 140"/>
                  <a:gd name="T2" fmla="*/ 0 w 251"/>
                  <a:gd name="T3" fmla="*/ 71 h 140"/>
                  <a:gd name="T4" fmla="*/ 230 w 251"/>
                  <a:gd name="T5" fmla="*/ 0 h 140"/>
                  <a:gd name="T6" fmla="*/ 251 w 251"/>
                  <a:gd name="T7" fmla="*/ 69 h 140"/>
                  <a:gd name="T8" fmla="*/ 22 w 251"/>
                  <a:gd name="T9" fmla="*/ 140 h 140"/>
                </a:gdLst>
                <a:ahLst/>
                <a:cxnLst>
                  <a:cxn ang="0">
                    <a:pos x="T0" y="T1"/>
                  </a:cxn>
                  <a:cxn ang="0">
                    <a:pos x="T2" y="T3"/>
                  </a:cxn>
                  <a:cxn ang="0">
                    <a:pos x="T4" y="T5"/>
                  </a:cxn>
                  <a:cxn ang="0">
                    <a:pos x="T6" y="T7"/>
                  </a:cxn>
                  <a:cxn ang="0">
                    <a:pos x="T8" y="T9"/>
                  </a:cxn>
                </a:cxnLst>
                <a:rect l="0" t="0" r="r" b="b"/>
                <a:pathLst>
                  <a:path w="251" h="140">
                    <a:moveTo>
                      <a:pt x="22" y="140"/>
                    </a:moveTo>
                    <a:lnTo>
                      <a:pt x="0" y="71"/>
                    </a:lnTo>
                    <a:lnTo>
                      <a:pt x="230" y="0"/>
                    </a:lnTo>
                    <a:lnTo>
                      <a:pt x="251" y="69"/>
                    </a:lnTo>
                    <a:lnTo>
                      <a:pt x="22" y="14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9" name="iśḷïḓê"/>
              <p:cNvSpPr/>
              <p:nvPr/>
            </p:nvSpPr>
            <p:spPr bwMode="auto">
              <a:xfrm>
                <a:off x="8698003" y="5731966"/>
                <a:ext cx="280849" cy="157768"/>
              </a:xfrm>
              <a:custGeom>
                <a:avLst/>
                <a:gdLst>
                  <a:gd name="T0" fmla="*/ 22 w 251"/>
                  <a:gd name="T1" fmla="*/ 141 h 141"/>
                  <a:gd name="T2" fmla="*/ 0 w 251"/>
                  <a:gd name="T3" fmla="*/ 72 h 141"/>
                  <a:gd name="T4" fmla="*/ 230 w 251"/>
                  <a:gd name="T5" fmla="*/ 0 h 141"/>
                  <a:gd name="T6" fmla="*/ 251 w 251"/>
                  <a:gd name="T7" fmla="*/ 69 h 141"/>
                  <a:gd name="T8" fmla="*/ 22 w 251"/>
                  <a:gd name="T9" fmla="*/ 141 h 141"/>
                </a:gdLst>
                <a:ahLst/>
                <a:cxnLst>
                  <a:cxn ang="0">
                    <a:pos x="T0" y="T1"/>
                  </a:cxn>
                  <a:cxn ang="0">
                    <a:pos x="T2" y="T3"/>
                  </a:cxn>
                  <a:cxn ang="0">
                    <a:pos x="T4" y="T5"/>
                  </a:cxn>
                  <a:cxn ang="0">
                    <a:pos x="T6" y="T7"/>
                  </a:cxn>
                  <a:cxn ang="0">
                    <a:pos x="T8" y="T9"/>
                  </a:cxn>
                </a:cxnLst>
                <a:rect l="0" t="0" r="r" b="b"/>
                <a:pathLst>
                  <a:path w="251" h="141">
                    <a:moveTo>
                      <a:pt x="22" y="141"/>
                    </a:moveTo>
                    <a:lnTo>
                      <a:pt x="0" y="72"/>
                    </a:lnTo>
                    <a:lnTo>
                      <a:pt x="230" y="0"/>
                    </a:lnTo>
                    <a:lnTo>
                      <a:pt x="251" y="69"/>
                    </a:lnTo>
                    <a:lnTo>
                      <a:pt x="22" y="141"/>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0" name="îṥḻîḓê"/>
              <p:cNvSpPr/>
              <p:nvPr/>
            </p:nvSpPr>
            <p:spPr bwMode="auto">
              <a:xfrm>
                <a:off x="8698003" y="5731966"/>
                <a:ext cx="280849" cy="157768"/>
              </a:xfrm>
              <a:custGeom>
                <a:avLst/>
                <a:gdLst>
                  <a:gd name="T0" fmla="*/ 22 w 251"/>
                  <a:gd name="T1" fmla="*/ 141 h 141"/>
                  <a:gd name="T2" fmla="*/ 0 w 251"/>
                  <a:gd name="T3" fmla="*/ 72 h 141"/>
                  <a:gd name="T4" fmla="*/ 230 w 251"/>
                  <a:gd name="T5" fmla="*/ 0 h 141"/>
                  <a:gd name="T6" fmla="*/ 251 w 251"/>
                  <a:gd name="T7" fmla="*/ 69 h 141"/>
                  <a:gd name="T8" fmla="*/ 22 w 251"/>
                  <a:gd name="T9" fmla="*/ 141 h 141"/>
                </a:gdLst>
                <a:ahLst/>
                <a:cxnLst>
                  <a:cxn ang="0">
                    <a:pos x="T0" y="T1"/>
                  </a:cxn>
                  <a:cxn ang="0">
                    <a:pos x="T2" y="T3"/>
                  </a:cxn>
                  <a:cxn ang="0">
                    <a:pos x="T4" y="T5"/>
                  </a:cxn>
                  <a:cxn ang="0">
                    <a:pos x="T6" y="T7"/>
                  </a:cxn>
                  <a:cxn ang="0">
                    <a:pos x="T8" y="T9"/>
                  </a:cxn>
                </a:cxnLst>
                <a:rect l="0" t="0" r="r" b="b"/>
                <a:pathLst>
                  <a:path w="251" h="141">
                    <a:moveTo>
                      <a:pt x="22" y="141"/>
                    </a:moveTo>
                    <a:lnTo>
                      <a:pt x="0" y="72"/>
                    </a:lnTo>
                    <a:lnTo>
                      <a:pt x="230" y="0"/>
                    </a:lnTo>
                    <a:lnTo>
                      <a:pt x="251" y="69"/>
                    </a:lnTo>
                    <a:lnTo>
                      <a:pt x="22" y="14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1" name="îṣḻíḍé"/>
              <p:cNvSpPr/>
              <p:nvPr/>
            </p:nvSpPr>
            <p:spPr bwMode="auto">
              <a:xfrm>
                <a:off x="8477577" y="4769696"/>
                <a:ext cx="201406" cy="421833"/>
              </a:xfrm>
              <a:custGeom>
                <a:avLst/>
                <a:gdLst>
                  <a:gd name="T0" fmla="*/ 111 w 138"/>
                  <a:gd name="T1" fmla="*/ 281 h 289"/>
                  <a:gd name="T2" fmla="*/ 23 w 138"/>
                  <a:gd name="T3" fmla="*/ 159 h 289"/>
                  <a:gd name="T4" fmla="*/ 26 w 138"/>
                  <a:gd name="T5" fmla="*/ 8 h 289"/>
                  <a:gd name="T6" fmla="*/ 114 w 138"/>
                  <a:gd name="T7" fmla="*/ 131 h 289"/>
                  <a:gd name="T8" fmla="*/ 111 w 138"/>
                  <a:gd name="T9" fmla="*/ 281 h 289"/>
                </a:gdLst>
                <a:ahLst/>
                <a:cxnLst>
                  <a:cxn ang="0">
                    <a:pos x="T0" y="T1"/>
                  </a:cxn>
                  <a:cxn ang="0">
                    <a:pos x="T2" y="T3"/>
                  </a:cxn>
                  <a:cxn ang="0">
                    <a:pos x="T4" y="T5"/>
                  </a:cxn>
                  <a:cxn ang="0">
                    <a:pos x="T6" y="T7"/>
                  </a:cxn>
                  <a:cxn ang="0">
                    <a:pos x="T8" y="T9"/>
                  </a:cxn>
                </a:cxnLst>
                <a:rect l="0" t="0" r="r" b="b"/>
                <a:pathLst>
                  <a:path w="138" h="289">
                    <a:moveTo>
                      <a:pt x="111" y="281"/>
                    </a:moveTo>
                    <a:cubicBezTo>
                      <a:pt x="86" y="289"/>
                      <a:pt x="47" y="234"/>
                      <a:pt x="23" y="159"/>
                    </a:cubicBezTo>
                    <a:cubicBezTo>
                      <a:pt x="0" y="84"/>
                      <a:pt x="1" y="16"/>
                      <a:pt x="26" y="8"/>
                    </a:cubicBezTo>
                    <a:cubicBezTo>
                      <a:pt x="51" y="0"/>
                      <a:pt x="90" y="55"/>
                      <a:pt x="114" y="131"/>
                    </a:cubicBezTo>
                    <a:cubicBezTo>
                      <a:pt x="138" y="206"/>
                      <a:pt x="136" y="273"/>
                      <a:pt x="111" y="281"/>
                    </a:cubicBezTo>
                  </a:path>
                </a:pathLst>
              </a:custGeom>
              <a:solidFill>
                <a:srgbClr val="ECF0F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2" name="ïṣlïde"/>
              <p:cNvSpPr/>
              <p:nvPr/>
            </p:nvSpPr>
            <p:spPr bwMode="auto">
              <a:xfrm>
                <a:off x="8190014" y="4196809"/>
                <a:ext cx="221546" cy="702681"/>
              </a:xfrm>
              <a:custGeom>
                <a:avLst/>
                <a:gdLst>
                  <a:gd name="T0" fmla="*/ 0 w 198"/>
                  <a:gd name="T1" fmla="*/ 0 h 628"/>
                  <a:gd name="T2" fmla="*/ 198 w 198"/>
                  <a:gd name="T3" fmla="*/ 628 h 628"/>
                  <a:gd name="T4" fmla="*/ 20 w 198"/>
                  <a:gd name="T5" fmla="*/ 60 h 628"/>
                  <a:gd name="T6" fmla="*/ 0 w 198"/>
                  <a:gd name="T7" fmla="*/ 0 h 628"/>
                </a:gdLst>
                <a:ahLst/>
                <a:cxnLst>
                  <a:cxn ang="0">
                    <a:pos x="T0" y="T1"/>
                  </a:cxn>
                  <a:cxn ang="0">
                    <a:pos x="T2" y="T3"/>
                  </a:cxn>
                  <a:cxn ang="0">
                    <a:pos x="T4" y="T5"/>
                  </a:cxn>
                  <a:cxn ang="0">
                    <a:pos x="T6" y="T7"/>
                  </a:cxn>
                </a:cxnLst>
                <a:rect l="0" t="0" r="r" b="b"/>
                <a:pathLst>
                  <a:path w="198" h="628">
                    <a:moveTo>
                      <a:pt x="0" y="0"/>
                    </a:moveTo>
                    <a:lnTo>
                      <a:pt x="198" y="628"/>
                    </a:lnTo>
                    <a:lnTo>
                      <a:pt x="20" y="60"/>
                    </a:lnTo>
                    <a:lnTo>
                      <a:pt x="0"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3" name="iśḻiḋé"/>
              <p:cNvSpPr/>
              <p:nvPr/>
            </p:nvSpPr>
            <p:spPr bwMode="auto">
              <a:xfrm>
                <a:off x="8190014" y="4196809"/>
                <a:ext cx="221546" cy="702681"/>
              </a:xfrm>
              <a:custGeom>
                <a:avLst/>
                <a:gdLst>
                  <a:gd name="T0" fmla="*/ 0 w 198"/>
                  <a:gd name="T1" fmla="*/ 0 h 628"/>
                  <a:gd name="T2" fmla="*/ 198 w 198"/>
                  <a:gd name="T3" fmla="*/ 628 h 628"/>
                  <a:gd name="T4" fmla="*/ 20 w 198"/>
                  <a:gd name="T5" fmla="*/ 60 h 628"/>
                  <a:gd name="T6" fmla="*/ 0 w 198"/>
                  <a:gd name="T7" fmla="*/ 0 h 628"/>
                </a:gdLst>
                <a:ahLst/>
                <a:cxnLst>
                  <a:cxn ang="0">
                    <a:pos x="T0" y="T1"/>
                  </a:cxn>
                  <a:cxn ang="0">
                    <a:pos x="T2" y="T3"/>
                  </a:cxn>
                  <a:cxn ang="0">
                    <a:pos x="T4" y="T5"/>
                  </a:cxn>
                  <a:cxn ang="0">
                    <a:pos x="T6" y="T7"/>
                  </a:cxn>
                </a:cxnLst>
                <a:rect l="0" t="0" r="r" b="b"/>
                <a:pathLst>
                  <a:path w="198" h="628">
                    <a:moveTo>
                      <a:pt x="0" y="0"/>
                    </a:moveTo>
                    <a:lnTo>
                      <a:pt x="198" y="628"/>
                    </a:lnTo>
                    <a:lnTo>
                      <a:pt x="20" y="6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4" name="ïṩlídé"/>
              <p:cNvSpPr/>
              <p:nvPr/>
            </p:nvSpPr>
            <p:spPr bwMode="auto">
              <a:xfrm>
                <a:off x="8212392" y="4234853"/>
                <a:ext cx="609811" cy="1577676"/>
              </a:xfrm>
              <a:custGeom>
                <a:avLst/>
                <a:gdLst>
                  <a:gd name="T0" fmla="*/ 87 w 418"/>
                  <a:gd name="T1" fmla="*/ 0 h 1082"/>
                  <a:gd name="T2" fmla="*/ 2 w 418"/>
                  <a:gd name="T3" fmla="*/ 27 h 1082"/>
                  <a:gd name="T4" fmla="*/ 0 w 418"/>
                  <a:gd name="T5" fmla="*/ 20 h 1082"/>
                  <a:gd name="T6" fmla="*/ 0 w 418"/>
                  <a:gd name="T7" fmla="*/ 20 h 1082"/>
                  <a:gd name="T8" fmla="*/ 137 w 418"/>
                  <a:gd name="T9" fmla="*/ 456 h 1082"/>
                  <a:gd name="T10" fmla="*/ 333 w 418"/>
                  <a:gd name="T11" fmla="*/ 1082 h 1082"/>
                  <a:gd name="T12" fmla="*/ 418 w 418"/>
                  <a:gd name="T13" fmla="*/ 1056 h 1082"/>
                  <a:gd name="T14" fmla="*/ 290 w 418"/>
                  <a:gd name="T15" fmla="*/ 649 h 1082"/>
                  <a:gd name="T16" fmla="*/ 288 w 418"/>
                  <a:gd name="T17" fmla="*/ 649 h 1082"/>
                  <a:gd name="T18" fmla="*/ 205 w 418"/>
                  <a:gd name="T19" fmla="*/ 526 h 1082"/>
                  <a:gd name="T20" fmla="*/ 205 w 418"/>
                  <a:gd name="T21" fmla="*/ 376 h 1082"/>
                  <a:gd name="T22" fmla="*/ 87 w 418"/>
                  <a:gd name="T23" fmla="*/ 0 h 1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8" h="1082">
                    <a:moveTo>
                      <a:pt x="87" y="0"/>
                    </a:moveTo>
                    <a:cubicBezTo>
                      <a:pt x="2" y="27"/>
                      <a:pt x="2" y="27"/>
                      <a:pt x="2" y="27"/>
                    </a:cubicBezTo>
                    <a:cubicBezTo>
                      <a:pt x="0" y="20"/>
                      <a:pt x="0" y="20"/>
                      <a:pt x="0" y="20"/>
                    </a:cubicBezTo>
                    <a:cubicBezTo>
                      <a:pt x="0" y="20"/>
                      <a:pt x="0" y="20"/>
                      <a:pt x="0" y="20"/>
                    </a:cubicBezTo>
                    <a:cubicBezTo>
                      <a:pt x="137" y="456"/>
                      <a:pt x="137" y="456"/>
                      <a:pt x="137" y="456"/>
                    </a:cubicBezTo>
                    <a:cubicBezTo>
                      <a:pt x="333" y="1082"/>
                      <a:pt x="333" y="1082"/>
                      <a:pt x="333" y="1082"/>
                    </a:cubicBezTo>
                    <a:cubicBezTo>
                      <a:pt x="418" y="1056"/>
                      <a:pt x="418" y="1056"/>
                      <a:pt x="418" y="1056"/>
                    </a:cubicBezTo>
                    <a:cubicBezTo>
                      <a:pt x="290" y="649"/>
                      <a:pt x="290" y="649"/>
                      <a:pt x="290" y="649"/>
                    </a:cubicBezTo>
                    <a:cubicBezTo>
                      <a:pt x="290" y="649"/>
                      <a:pt x="289" y="649"/>
                      <a:pt x="288" y="649"/>
                    </a:cubicBezTo>
                    <a:cubicBezTo>
                      <a:pt x="263" y="649"/>
                      <a:pt x="227" y="597"/>
                      <a:pt x="205" y="526"/>
                    </a:cubicBezTo>
                    <a:cubicBezTo>
                      <a:pt x="183" y="454"/>
                      <a:pt x="183" y="389"/>
                      <a:pt x="205" y="376"/>
                    </a:cubicBezTo>
                    <a:cubicBezTo>
                      <a:pt x="87" y="0"/>
                      <a:pt x="87" y="0"/>
                      <a:pt x="87" y="0"/>
                    </a:cubicBezTo>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5" name="iŝliḑe"/>
              <p:cNvSpPr/>
              <p:nvPr/>
            </p:nvSpPr>
            <p:spPr bwMode="auto">
              <a:xfrm>
                <a:off x="8722620" y="5850572"/>
                <a:ext cx="124200" cy="39163"/>
              </a:xfrm>
              <a:custGeom>
                <a:avLst/>
                <a:gdLst>
                  <a:gd name="T0" fmla="*/ 111 w 111"/>
                  <a:gd name="T1" fmla="*/ 0 h 35"/>
                  <a:gd name="T2" fmla="*/ 0 w 111"/>
                  <a:gd name="T3" fmla="*/ 35 h 35"/>
                  <a:gd name="T4" fmla="*/ 111 w 111"/>
                  <a:gd name="T5" fmla="*/ 0 h 35"/>
                </a:gdLst>
                <a:ahLst/>
                <a:cxnLst>
                  <a:cxn ang="0">
                    <a:pos x="T0" y="T1"/>
                  </a:cxn>
                  <a:cxn ang="0">
                    <a:pos x="T2" y="T3"/>
                  </a:cxn>
                  <a:cxn ang="0">
                    <a:pos x="T4" y="T5"/>
                  </a:cxn>
                </a:cxnLst>
                <a:rect l="0" t="0" r="r" b="b"/>
                <a:pathLst>
                  <a:path w="111" h="35">
                    <a:moveTo>
                      <a:pt x="111" y="0"/>
                    </a:moveTo>
                    <a:lnTo>
                      <a:pt x="0" y="35"/>
                    </a:lnTo>
                    <a:lnTo>
                      <a:pt x="111"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6" name="îṡlîḑè"/>
              <p:cNvSpPr/>
              <p:nvPr/>
            </p:nvSpPr>
            <p:spPr bwMode="auto">
              <a:xfrm>
                <a:off x="8722620" y="5850572"/>
                <a:ext cx="124200" cy="39163"/>
              </a:xfrm>
              <a:custGeom>
                <a:avLst/>
                <a:gdLst>
                  <a:gd name="T0" fmla="*/ 111 w 111"/>
                  <a:gd name="T1" fmla="*/ 0 h 35"/>
                  <a:gd name="T2" fmla="*/ 0 w 111"/>
                  <a:gd name="T3" fmla="*/ 35 h 35"/>
                  <a:gd name="T4" fmla="*/ 111 w 111"/>
                  <a:gd name="T5" fmla="*/ 0 h 35"/>
                </a:gdLst>
                <a:ahLst/>
                <a:cxnLst>
                  <a:cxn ang="0">
                    <a:pos x="T0" y="T1"/>
                  </a:cxn>
                  <a:cxn ang="0">
                    <a:pos x="T2" y="T3"/>
                  </a:cxn>
                  <a:cxn ang="0">
                    <a:pos x="T4" y="T5"/>
                  </a:cxn>
                </a:cxnLst>
                <a:rect l="0" t="0" r="r" b="b"/>
                <a:pathLst>
                  <a:path w="111" h="35">
                    <a:moveTo>
                      <a:pt x="111" y="0"/>
                    </a:moveTo>
                    <a:lnTo>
                      <a:pt x="0" y="35"/>
                    </a:lnTo>
                    <a:lnTo>
                      <a:pt x="1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7" name="íṥľíde"/>
              <p:cNvSpPr/>
              <p:nvPr/>
            </p:nvSpPr>
            <p:spPr bwMode="auto">
              <a:xfrm>
                <a:off x="8190014" y="4157647"/>
                <a:ext cx="148817" cy="116368"/>
              </a:xfrm>
              <a:custGeom>
                <a:avLst/>
                <a:gdLst>
                  <a:gd name="T0" fmla="*/ 111 w 133"/>
                  <a:gd name="T1" fmla="*/ 0 h 104"/>
                  <a:gd name="T2" fmla="*/ 0 w 133"/>
                  <a:gd name="T3" fmla="*/ 35 h 104"/>
                  <a:gd name="T4" fmla="*/ 20 w 133"/>
                  <a:gd name="T5" fmla="*/ 95 h 104"/>
                  <a:gd name="T6" fmla="*/ 22 w 133"/>
                  <a:gd name="T7" fmla="*/ 104 h 104"/>
                  <a:gd name="T8" fmla="*/ 133 w 133"/>
                  <a:gd name="T9" fmla="*/ 69 h 104"/>
                  <a:gd name="T10" fmla="*/ 111 w 133"/>
                  <a:gd name="T11" fmla="*/ 0 h 104"/>
                </a:gdLst>
                <a:ahLst/>
                <a:cxnLst>
                  <a:cxn ang="0">
                    <a:pos x="T0" y="T1"/>
                  </a:cxn>
                  <a:cxn ang="0">
                    <a:pos x="T2" y="T3"/>
                  </a:cxn>
                  <a:cxn ang="0">
                    <a:pos x="T4" y="T5"/>
                  </a:cxn>
                  <a:cxn ang="0">
                    <a:pos x="T6" y="T7"/>
                  </a:cxn>
                  <a:cxn ang="0">
                    <a:pos x="T8" y="T9"/>
                  </a:cxn>
                  <a:cxn ang="0">
                    <a:pos x="T10" y="T11"/>
                  </a:cxn>
                </a:cxnLst>
                <a:rect l="0" t="0" r="r" b="b"/>
                <a:pathLst>
                  <a:path w="133" h="104">
                    <a:moveTo>
                      <a:pt x="111" y="0"/>
                    </a:moveTo>
                    <a:lnTo>
                      <a:pt x="0" y="35"/>
                    </a:lnTo>
                    <a:lnTo>
                      <a:pt x="20" y="95"/>
                    </a:lnTo>
                    <a:lnTo>
                      <a:pt x="22" y="104"/>
                    </a:lnTo>
                    <a:lnTo>
                      <a:pt x="133" y="69"/>
                    </a:lnTo>
                    <a:lnTo>
                      <a:pt x="111" y="0"/>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8" name="î$1îḓè"/>
              <p:cNvSpPr/>
              <p:nvPr/>
            </p:nvSpPr>
            <p:spPr bwMode="auto">
              <a:xfrm>
                <a:off x="8190014" y="4157647"/>
                <a:ext cx="148817" cy="116368"/>
              </a:xfrm>
              <a:custGeom>
                <a:avLst/>
                <a:gdLst>
                  <a:gd name="T0" fmla="*/ 111 w 133"/>
                  <a:gd name="T1" fmla="*/ 0 h 104"/>
                  <a:gd name="T2" fmla="*/ 0 w 133"/>
                  <a:gd name="T3" fmla="*/ 35 h 104"/>
                  <a:gd name="T4" fmla="*/ 20 w 133"/>
                  <a:gd name="T5" fmla="*/ 95 h 104"/>
                  <a:gd name="T6" fmla="*/ 22 w 133"/>
                  <a:gd name="T7" fmla="*/ 104 h 104"/>
                  <a:gd name="T8" fmla="*/ 133 w 133"/>
                  <a:gd name="T9" fmla="*/ 69 h 104"/>
                  <a:gd name="T10" fmla="*/ 111 w 133"/>
                  <a:gd name="T11" fmla="*/ 0 h 104"/>
                </a:gdLst>
                <a:ahLst/>
                <a:cxnLst>
                  <a:cxn ang="0">
                    <a:pos x="T0" y="T1"/>
                  </a:cxn>
                  <a:cxn ang="0">
                    <a:pos x="T2" y="T3"/>
                  </a:cxn>
                  <a:cxn ang="0">
                    <a:pos x="T4" y="T5"/>
                  </a:cxn>
                  <a:cxn ang="0">
                    <a:pos x="T6" y="T7"/>
                  </a:cxn>
                  <a:cxn ang="0">
                    <a:pos x="T8" y="T9"/>
                  </a:cxn>
                  <a:cxn ang="0">
                    <a:pos x="T10" y="T11"/>
                  </a:cxn>
                </a:cxnLst>
                <a:rect l="0" t="0" r="r" b="b"/>
                <a:pathLst>
                  <a:path w="133" h="104">
                    <a:moveTo>
                      <a:pt x="111" y="0"/>
                    </a:moveTo>
                    <a:lnTo>
                      <a:pt x="0" y="35"/>
                    </a:lnTo>
                    <a:lnTo>
                      <a:pt x="20" y="95"/>
                    </a:lnTo>
                    <a:lnTo>
                      <a:pt x="22" y="104"/>
                    </a:lnTo>
                    <a:lnTo>
                      <a:pt x="133" y="69"/>
                    </a:lnTo>
                    <a:lnTo>
                      <a:pt x="1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9" name="ïṣľíḓè"/>
              <p:cNvSpPr/>
              <p:nvPr/>
            </p:nvSpPr>
            <p:spPr bwMode="auto">
              <a:xfrm>
                <a:off x="8698003" y="5774485"/>
                <a:ext cx="148817" cy="115249"/>
              </a:xfrm>
              <a:custGeom>
                <a:avLst/>
                <a:gdLst>
                  <a:gd name="T0" fmla="*/ 111 w 133"/>
                  <a:gd name="T1" fmla="*/ 0 h 103"/>
                  <a:gd name="T2" fmla="*/ 0 w 133"/>
                  <a:gd name="T3" fmla="*/ 34 h 103"/>
                  <a:gd name="T4" fmla="*/ 22 w 133"/>
                  <a:gd name="T5" fmla="*/ 103 h 103"/>
                  <a:gd name="T6" fmla="*/ 133 w 133"/>
                  <a:gd name="T7" fmla="*/ 68 h 103"/>
                  <a:gd name="T8" fmla="*/ 111 w 133"/>
                  <a:gd name="T9" fmla="*/ 0 h 103"/>
                </a:gdLst>
                <a:ahLst/>
                <a:cxnLst>
                  <a:cxn ang="0">
                    <a:pos x="T0" y="T1"/>
                  </a:cxn>
                  <a:cxn ang="0">
                    <a:pos x="T2" y="T3"/>
                  </a:cxn>
                  <a:cxn ang="0">
                    <a:pos x="T4" y="T5"/>
                  </a:cxn>
                  <a:cxn ang="0">
                    <a:pos x="T6" y="T7"/>
                  </a:cxn>
                  <a:cxn ang="0">
                    <a:pos x="T8" y="T9"/>
                  </a:cxn>
                </a:cxnLst>
                <a:rect l="0" t="0" r="r" b="b"/>
                <a:pathLst>
                  <a:path w="133" h="103">
                    <a:moveTo>
                      <a:pt x="111" y="0"/>
                    </a:moveTo>
                    <a:lnTo>
                      <a:pt x="0" y="34"/>
                    </a:lnTo>
                    <a:lnTo>
                      <a:pt x="22" y="103"/>
                    </a:lnTo>
                    <a:lnTo>
                      <a:pt x="133" y="68"/>
                    </a:lnTo>
                    <a:lnTo>
                      <a:pt x="111" y="0"/>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0" name="îṩļíḋê"/>
              <p:cNvSpPr/>
              <p:nvPr/>
            </p:nvSpPr>
            <p:spPr bwMode="auto">
              <a:xfrm>
                <a:off x="8698003" y="5774485"/>
                <a:ext cx="148817" cy="115249"/>
              </a:xfrm>
              <a:custGeom>
                <a:avLst/>
                <a:gdLst>
                  <a:gd name="T0" fmla="*/ 111 w 133"/>
                  <a:gd name="T1" fmla="*/ 0 h 103"/>
                  <a:gd name="T2" fmla="*/ 0 w 133"/>
                  <a:gd name="T3" fmla="*/ 34 h 103"/>
                  <a:gd name="T4" fmla="*/ 22 w 133"/>
                  <a:gd name="T5" fmla="*/ 103 h 103"/>
                  <a:gd name="T6" fmla="*/ 133 w 133"/>
                  <a:gd name="T7" fmla="*/ 68 h 103"/>
                  <a:gd name="T8" fmla="*/ 111 w 133"/>
                  <a:gd name="T9" fmla="*/ 0 h 103"/>
                </a:gdLst>
                <a:ahLst/>
                <a:cxnLst>
                  <a:cxn ang="0">
                    <a:pos x="T0" y="T1"/>
                  </a:cxn>
                  <a:cxn ang="0">
                    <a:pos x="T2" y="T3"/>
                  </a:cxn>
                  <a:cxn ang="0">
                    <a:pos x="T4" y="T5"/>
                  </a:cxn>
                  <a:cxn ang="0">
                    <a:pos x="T6" y="T7"/>
                  </a:cxn>
                  <a:cxn ang="0">
                    <a:pos x="T8" y="T9"/>
                  </a:cxn>
                </a:cxnLst>
                <a:rect l="0" t="0" r="r" b="b"/>
                <a:pathLst>
                  <a:path w="133" h="103">
                    <a:moveTo>
                      <a:pt x="111" y="0"/>
                    </a:moveTo>
                    <a:lnTo>
                      <a:pt x="0" y="34"/>
                    </a:lnTo>
                    <a:lnTo>
                      <a:pt x="22" y="103"/>
                    </a:lnTo>
                    <a:lnTo>
                      <a:pt x="133" y="68"/>
                    </a:lnTo>
                    <a:lnTo>
                      <a:pt x="1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1" name="íŝḻidê"/>
              <p:cNvSpPr/>
              <p:nvPr/>
            </p:nvSpPr>
            <p:spPr bwMode="auto">
              <a:xfrm>
                <a:off x="8478695" y="4783123"/>
                <a:ext cx="156649" cy="398335"/>
              </a:xfrm>
              <a:custGeom>
                <a:avLst/>
                <a:gdLst>
                  <a:gd name="T0" fmla="*/ 22 w 107"/>
                  <a:gd name="T1" fmla="*/ 0 h 273"/>
                  <a:gd name="T2" fmla="*/ 22 w 107"/>
                  <a:gd name="T3" fmla="*/ 150 h 273"/>
                  <a:gd name="T4" fmla="*/ 105 w 107"/>
                  <a:gd name="T5" fmla="*/ 273 h 273"/>
                  <a:gd name="T6" fmla="*/ 107 w 107"/>
                  <a:gd name="T7" fmla="*/ 273 h 273"/>
                  <a:gd name="T8" fmla="*/ 22 w 107"/>
                  <a:gd name="T9" fmla="*/ 0 h 273"/>
                </a:gdLst>
                <a:ahLst/>
                <a:cxnLst>
                  <a:cxn ang="0">
                    <a:pos x="T0" y="T1"/>
                  </a:cxn>
                  <a:cxn ang="0">
                    <a:pos x="T2" y="T3"/>
                  </a:cxn>
                  <a:cxn ang="0">
                    <a:pos x="T4" y="T5"/>
                  </a:cxn>
                  <a:cxn ang="0">
                    <a:pos x="T6" y="T7"/>
                  </a:cxn>
                  <a:cxn ang="0">
                    <a:pos x="T8" y="T9"/>
                  </a:cxn>
                </a:cxnLst>
                <a:rect l="0" t="0" r="r" b="b"/>
                <a:pathLst>
                  <a:path w="107" h="273">
                    <a:moveTo>
                      <a:pt x="22" y="0"/>
                    </a:moveTo>
                    <a:cubicBezTo>
                      <a:pt x="0" y="13"/>
                      <a:pt x="0" y="78"/>
                      <a:pt x="22" y="150"/>
                    </a:cubicBezTo>
                    <a:cubicBezTo>
                      <a:pt x="44" y="221"/>
                      <a:pt x="80" y="273"/>
                      <a:pt x="105" y="273"/>
                    </a:cubicBezTo>
                    <a:cubicBezTo>
                      <a:pt x="106" y="273"/>
                      <a:pt x="107" y="273"/>
                      <a:pt x="107" y="273"/>
                    </a:cubicBezTo>
                    <a:cubicBezTo>
                      <a:pt x="22" y="0"/>
                      <a:pt x="22" y="0"/>
                      <a:pt x="22" y="0"/>
                    </a:cubicBezTo>
                  </a:path>
                </a:pathLst>
              </a:custGeom>
              <a:solidFill>
                <a:srgbClr val="D4D8D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353" name="组合 352"/>
            <p:cNvGrpSpPr/>
            <p:nvPr/>
          </p:nvGrpSpPr>
          <p:grpSpPr>
            <a:xfrm rot="5400000">
              <a:off x="3746948" y="2396620"/>
              <a:ext cx="563841" cy="102363"/>
              <a:chOff x="5768672" y="3903653"/>
              <a:chExt cx="1349417" cy="209238"/>
            </a:xfrm>
          </p:grpSpPr>
          <p:sp>
            <p:nvSpPr>
              <p:cNvPr id="355" name="íślíḋe"/>
              <p:cNvSpPr/>
              <p:nvPr/>
            </p:nvSpPr>
            <p:spPr bwMode="auto">
              <a:xfrm>
                <a:off x="5822380" y="3903653"/>
                <a:ext cx="1242001" cy="209238"/>
              </a:xfrm>
              <a:prstGeom prst="rect">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56" name="îsļîḑé"/>
              <p:cNvSpPr/>
              <p:nvPr/>
            </p:nvSpPr>
            <p:spPr bwMode="auto">
              <a:xfrm>
                <a:off x="5822380" y="3903653"/>
                <a:ext cx="1242001" cy="20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57" name="îšļíḓe"/>
              <p:cNvSpPr/>
              <p:nvPr/>
            </p:nvSpPr>
            <p:spPr bwMode="auto">
              <a:xfrm>
                <a:off x="5768672" y="3903653"/>
                <a:ext cx="62659" cy="20923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58" name="ïśļîḓe"/>
              <p:cNvSpPr/>
              <p:nvPr/>
            </p:nvSpPr>
            <p:spPr bwMode="auto">
              <a:xfrm>
                <a:off x="5768672" y="3903653"/>
                <a:ext cx="62659" cy="20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59" name="iṧļiḋe"/>
              <p:cNvSpPr/>
              <p:nvPr/>
            </p:nvSpPr>
            <p:spPr bwMode="auto">
              <a:xfrm>
                <a:off x="7055430" y="3903653"/>
                <a:ext cx="62659" cy="20923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60" name="iṩḷïḍê"/>
              <p:cNvSpPr/>
              <p:nvPr/>
            </p:nvSpPr>
            <p:spPr bwMode="auto">
              <a:xfrm>
                <a:off x="7055430" y="3903653"/>
                <a:ext cx="62659" cy="20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78" name="isḻîḍé"/>
              <p:cNvSpPr/>
              <p:nvPr/>
            </p:nvSpPr>
            <p:spPr bwMode="auto">
              <a:xfrm>
                <a:off x="6280019" y="3955123"/>
                <a:ext cx="325606" cy="10741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9" name="íṡ1iḋe"/>
              <p:cNvSpPr/>
              <p:nvPr/>
            </p:nvSpPr>
            <p:spPr bwMode="auto">
              <a:xfrm>
                <a:off x="5831332" y="4012187"/>
                <a:ext cx="1224098" cy="100703"/>
              </a:xfrm>
              <a:custGeom>
                <a:avLst/>
                <a:gdLst>
                  <a:gd name="T0" fmla="*/ 839 w 839"/>
                  <a:gd name="T1" fmla="*/ 0 h 69"/>
                  <a:gd name="T2" fmla="*/ 531 w 839"/>
                  <a:gd name="T3" fmla="*/ 0 h 69"/>
                  <a:gd name="T4" fmla="*/ 419 w 839"/>
                  <a:gd name="T5" fmla="*/ 35 h 69"/>
                  <a:gd name="T6" fmla="*/ 308 w 839"/>
                  <a:gd name="T7" fmla="*/ 0 h 69"/>
                  <a:gd name="T8" fmla="*/ 0 w 839"/>
                  <a:gd name="T9" fmla="*/ 0 h 69"/>
                  <a:gd name="T10" fmla="*/ 0 w 839"/>
                  <a:gd name="T11" fmla="*/ 69 h 69"/>
                  <a:gd name="T12" fmla="*/ 839 w 839"/>
                  <a:gd name="T13" fmla="*/ 69 h 69"/>
                  <a:gd name="T14" fmla="*/ 839 w 839"/>
                  <a:gd name="T15" fmla="*/ 0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9" h="69">
                    <a:moveTo>
                      <a:pt x="839" y="0"/>
                    </a:moveTo>
                    <a:cubicBezTo>
                      <a:pt x="531" y="0"/>
                      <a:pt x="531" y="0"/>
                      <a:pt x="531" y="0"/>
                    </a:cubicBezTo>
                    <a:cubicBezTo>
                      <a:pt x="527" y="19"/>
                      <a:pt x="479" y="35"/>
                      <a:pt x="419" y="35"/>
                    </a:cubicBezTo>
                    <a:cubicBezTo>
                      <a:pt x="360" y="35"/>
                      <a:pt x="312" y="19"/>
                      <a:pt x="308" y="0"/>
                    </a:cubicBezTo>
                    <a:cubicBezTo>
                      <a:pt x="0" y="0"/>
                      <a:pt x="0" y="0"/>
                      <a:pt x="0" y="0"/>
                    </a:cubicBezTo>
                    <a:cubicBezTo>
                      <a:pt x="0" y="69"/>
                      <a:pt x="0" y="69"/>
                      <a:pt x="0" y="69"/>
                    </a:cubicBezTo>
                    <a:cubicBezTo>
                      <a:pt x="839" y="69"/>
                      <a:pt x="839" y="69"/>
                      <a:pt x="839" y="69"/>
                    </a:cubicBezTo>
                    <a:cubicBezTo>
                      <a:pt x="839" y="0"/>
                      <a:pt x="839" y="0"/>
                      <a:pt x="83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0" name="íśļíďe"/>
              <p:cNvSpPr/>
              <p:nvPr/>
            </p:nvSpPr>
            <p:spPr bwMode="auto">
              <a:xfrm>
                <a:off x="5768672" y="4012187"/>
                <a:ext cx="62659" cy="10070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81" name="íšļíḋè"/>
              <p:cNvSpPr/>
              <p:nvPr/>
            </p:nvSpPr>
            <p:spPr bwMode="auto">
              <a:xfrm>
                <a:off x="5768672" y="4012187"/>
                <a:ext cx="62659" cy="10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82" name="íṥḷíḑe"/>
              <p:cNvSpPr/>
              <p:nvPr/>
            </p:nvSpPr>
            <p:spPr bwMode="auto">
              <a:xfrm>
                <a:off x="7055430" y="4012187"/>
                <a:ext cx="62659" cy="10070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83" name="ïŝľîḍé"/>
              <p:cNvSpPr/>
              <p:nvPr/>
            </p:nvSpPr>
            <p:spPr bwMode="auto">
              <a:xfrm>
                <a:off x="7055430" y="4012187"/>
                <a:ext cx="62659" cy="10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84" name="iśḻïḋè"/>
              <p:cNvSpPr/>
              <p:nvPr/>
            </p:nvSpPr>
            <p:spPr bwMode="auto">
              <a:xfrm>
                <a:off x="6280019" y="4012187"/>
                <a:ext cx="325606" cy="50352"/>
              </a:xfrm>
              <a:custGeom>
                <a:avLst/>
                <a:gdLst>
                  <a:gd name="T0" fmla="*/ 223 w 223"/>
                  <a:gd name="T1" fmla="*/ 0 h 35"/>
                  <a:gd name="T2" fmla="*/ 0 w 223"/>
                  <a:gd name="T3" fmla="*/ 0 h 35"/>
                  <a:gd name="T4" fmla="*/ 111 w 223"/>
                  <a:gd name="T5" fmla="*/ 35 h 35"/>
                  <a:gd name="T6" fmla="*/ 223 w 223"/>
                  <a:gd name="T7" fmla="*/ 0 h 35"/>
                </a:gdLst>
                <a:ahLst/>
                <a:cxnLst>
                  <a:cxn ang="0">
                    <a:pos x="T0" y="T1"/>
                  </a:cxn>
                  <a:cxn ang="0">
                    <a:pos x="T2" y="T3"/>
                  </a:cxn>
                  <a:cxn ang="0">
                    <a:pos x="T4" y="T5"/>
                  </a:cxn>
                  <a:cxn ang="0">
                    <a:pos x="T6" y="T7"/>
                  </a:cxn>
                </a:cxnLst>
                <a:rect l="0" t="0" r="r" b="b"/>
                <a:pathLst>
                  <a:path w="223" h="35">
                    <a:moveTo>
                      <a:pt x="223" y="0"/>
                    </a:moveTo>
                    <a:cubicBezTo>
                      <a:pt x="0" y="0"/>
                      <a:pt x="0" y="0"/>
                      <a:pt x="0" y="0"/>
                    </a:cubicBezTo>
                    <a:cubicBezTo>
                      <a:pt x="4" y="19"/>
                      <a:pt x="52" y="35"/>
                      <a:pt x="111" y="35"/>
                    </a:cubicBezTo>
                    <a:cubicBezTo>
                      <a:pt x="171" y="35"/>
                      <a:pt x="219" y="19"/>
                      <a:pt x="223" y="0"/>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cxnSp>
          <p:nvCxnSpPr>
            <p:cNvPr id="354" name="直接连接符 353"/>
            <p:cNvCxnSpPr/>
            <p:nvPr/>
          </p:nvCxnSpPr>
          <p:spPr>
            <a:xfrm>
              <a:off x="3457800" y="2731627"/>
              <a:ext cx="201600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502" name="组合 501"/>
          <p:cNvGrpSpPr/>
          <p:nvPr/>
        </p:nvGrpSpPr>
        <p:grpSpPr>
          <a:xfrm>
            <a:off x="3457800" y="3611462"/>
            <a:ext cx="2016000" cy="565746"/>
            <a:chOff x="3457800" y="2165881"/>
            <a:chExt cx="2016000" cy="565746"/>
          </a:xfrm>
        </p:grpSpPr>
        <p:grpSp>
          <p:nvGrpSpPr>
            <p:cNvPr id="503" name="组合 502"/>
            <p:cNvGrpSpPr/>
            <p:nvPr/>
          </p:nvGrpSpPr>
          <p:grpSpPr>
            <a:xfrm flipH="1">
              <a:off x="3733800" y="2174837"/>
              <a:ext cx="243287" cy="546619"/>
              <a:chOff x="8190014" y="4117366"/>
              <a:chExt cx="788838" cy="1772369"/>
            </a:xfrm>
          </p:grpSpPr>
          <p:sp>
            <p:nvSpPr>
              <p:cNvPr id="519" name="íS1iḓê"/>
              <p:cNvSpPr/>
              <p:nvPr/>
            </p:nvSpPr>
            <p:spPr bwMode="auto">
              <a:xfrm>
                <a:off x="8212392" y="4183382"/>
                <a:ext cx="745200" cy="1639217"/>
              </a:xfrm>
              <a:custGeom>
                <a:avLst/>
                <a:gdLst>
                  <a:gd name="T0" fmla="*/ 437 w 666"/>
                  <a:gd name="T1" fmla="*/ 1465 h 1465"/>
                  <a:gd name="T2" fmla="*/ 0 w 666"/>
                  <a:gd name="T3" fmla="*/ 72 h 1465"/>
                  <a:gd name="T4" fmla="*/ 228 w 666"/>
                  <a:gd name="T5" fmla="*/ 0 h 1465"/>
                  <a:gd name="T6" fmla="*/ 666 w 666"/>
                  <a:gd name="T7" fmla="*/ 1394 h 1465"/>
                  <a:gd name="T8" fmla="*/ 437 w 666"/>
                  <a:gd name="T9" fmla="*/ 1465 h 1465"/>
                </a:gdLst>
                <a:ahLst/>
                <a:cxnLst>
                  <a:cxn ang="0">
                    <a:pos x="T0" y="T1"/>
                  </a:cxn>
                  <a:cxn ang="0">
                    <a:pos x="T2" y="T3"/>
                  </a:cxn>
                  <a:cxn ang="0">
                    <a:pos x="T4" y="T5"/>
                  </a:cxn>
                  <a:cxn ang="0">
                    <a:pos x="T6" y="T7"/>
                  </a:cxn>
                  <a:cxn ang="0">
                    <a:pos x="T8" y="T9"/>
                  </a:cxn>
                </a:cxnLst>
                <a:rect l="0" t="0" r="r" b="b"/>
                <a:pathLst>
                  <a:path w="666" h="1465">
                    <a:moveTo>
                      <a:pt x="437" y="1465"/>
                    </a:moveTo>
                    <a:lnTo>
                      <a:pt x="0" y="72"/>
                    </a:lnTo>
                    <a:lnTo>
                      <a:pt x="228" y="0"/>
                    </a:lnTo>
                    <a:lnTo>
                      <a:pt x="666" y="1394"/>
                    </a:lnTo>
                    <a:lnTo>
                      <a:pt x="437" y="146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0" name="îSḻíḑé"/>
              <p:cNvSpPr/>
              <p:nvPr/>
            </p:nvSpPr>
            <p:spPr bwMode="auto">
              <a:xfrm>
                <a:off x="8212392" y="4183382"/>
                <a:ext cx="745200" cy="1639217"/>
              </a:xfrm>
              <a:custGeom>
                <a:avLst/>
                <a:gdLst>
                  <a:gd name="T0" fmla="*/ 437 w 666"/>
                  <a:gd name="T1" fmla="*/ 1465 h 1465"/>
                  <a:gd name="T2" fmla="*/ 0 w 666"/>
                  <a:gd name="T3" fmla="*/ 72 h 1465"/>
                  <a:gd name="T4" fmla="*/ 228 w 666"/>
                  <a:gd name="T5" fmla="*/ 0 h 1465"/>
                  <a:gd name="T6" fmla="*/ 666 w 666"/>
                  <a:gd name="T7" fmla="*/ 1394 h 1465"/>
                  <a:gd name="T8" fmla="*/ 437 w 666"/>
                  <a:gd name="T9" fmla="*/ 1465 h 1465"/>
                </a:gdLst>
                <a:ahLst/>
                <a:cxnLst>
                  <a:cxn ang="0">
                    <a:pos x="T0" y="T1"/>
                  </a:cxn>
                  <a:cxn ang="0">
                    <a:pos x="T2" y="T3"/>
                  </a:cxn>
                  <a:cxn ang="0">
                    <a:pos x="T4" y="T5"/>
                  </a:cxn>
                  <a:cxn ang="0">
                    <a:pos x="T6" y="T7"/>
                  </a:cxn>
                  <a:cxn ang="0">
                    <a:pos x="T8" y="T9"/>
                  </a:cxn>
                </a:cxnLst>
                <a:rect l="0" t="0" r="r" b="b"/>
                <a:pathLst>
                  <a:path w="666" h="1465">
                    <a:moveTo>
                      <a:pt x="437" y="1465"/>
                    </a:moveTo>
                    <a:lnTo>
                      <a:pt x="0" y="72"/>
                    </a:lnTo>
                    <a:lnTo>
                      <a:pt x="228" y="0"/>
                    </a:lnTo>
                    <a:lnTo>
                      <a:pt x="666" y="1394"/>
                    </a:lnTo>
                    <a:lnTo>
                      <a:pt x="437" y="146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1" name="ïşļiďe"/>
              <p:cNvSpPr/>
              <p:nvPr/>
            </p:nvSpPr>
            <p:spPr bwMode="auto">
              <a:xfrm>
                <a:off x="8190014" y="4117366"/>
                <a:ext cx="280849" cy="156649"/>
              </a:xfrm>
              <a:custGeom>
                <a:avLst/>
                <a:gdLst>
                  <a:gd name="T0" fmla="*/ 22 w 251"/>
                  <a:gd name="T1" fmla="*/ 140 h 140"/>
                  <a:gd name="T2" fmla="*/ 0 w 251"/>
                  <a:gd name="T3" fmla="*/ 71 h 140"/>
                  <a:gd name="T4" fmla="*/ 230 w 251"/>
                  <a:gd name="T5" fmla="*/ 0 h 140"/>
                  <a:gd name="T6" fmla="*/ 251 w 251"/>
                  <a:gd name="T7" fmla="*/ 69 h 140"/>
                  <a:gd name="T8" fmla="*/ 22 w 251"/>
                  <a:gd name="T9" fmla="*/ 140 h 140"/>
                </a:gdLst>
                <a:ahLst/>
                <a:cxnLst>
                  <a:cxn ang="0">
                    <a:pos x="T0" y="T1"/>
                  </a:cxn>
                  <a:cxn ang="0">
                    <a:pos x="T2" y="T3"/>
                  </a:cxn>
                  <a:cxn ang="0">
                    <a:pos x="T4" y="T5"/>
                  </a:cxn>
                  <a:cxn ang="0">
                    <a:pos x="T6" y="T7"/>
                  </a:cxn>
                  <a:cxn ang="0">
                    <a:pos x="T8" y="T9"/>
                  </a:cxn>
                </a:cxnLst>
                <a:rect l="0" t="0" r="r" b="b"/>
                <a:pathLst>
                  <a:path w="251" h="140">
                    <a:moveTo>
                      <a:pt x="22" y="140"/>
                    </a:moveTo>
                    <a:lnTo>
                      <a:pt x="0" y="71"/>
                    </a:lnTo>
                    <a:lnTo>
                      <a:pt x="230" y="0"/>
                    </a:lnTo>
                    <a:lnTo>
                      <a:pt x="251" y="69"/>
                    </a:lnTo>
                    <a:lnTo>
                      <a:pt x="22" y="14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2" name="ïş1ïḓê"/>
              <p:cNvSpPr/>
              <p:nvPr/>
            </p:nvSpPr>
            <p:spPr bwMode="auto">
              <a:xfrm>
                <a:off x="8190014" y="4117366"/>
                <a:ext cx="280849" cy="156649"/>
              </a:xfrm>
              <a:custGeom>
                <a:avLst/>
                <a:gdLst>
                  <a:gd name="T0" fmla="*/ 22 w 251"/>
                  <a:gd name="T1" fmla="*/ 140 h 140"/>
                  <a:gd name="T2" fmla="*/ 0 w 251"/>
                  <a:gd name="T3" fmla="*/ 71 h 140"/>
                  <a:gd name="T4" fmla="*/ 230 w 251"/>
                  <a:gd name="T5" fmla="*/ 0 h 140"/>
                  <a:gd name="T6" fmla="*/ 251 w 251"/>
                  <a:gd name="T7" fmla="*/ 69 h 140"/>
                  <a:gd name="T8" fmla="*/ 22 w 251"/>
                  <a:gd name="T9" fmla="*/ 140 h 140"/>
                </a:gdLst>
                <a:ahLst/>
                <a:cxnLst>
                  <a:cxn ang="0">
                    <a:pos x="T0" y="T1"/>
                  </a:cxn>
                  <a:cxn ang="0">
                    <a:pos x="T2" y="T3"/>
                  </a:cxn>
                  <a:cxn ang="0">
                    <a:pos x="T4" y="T5"/>
                  </a:cxn>
                  <a:cxn ang="0">
                    <a:pos x="T6" y="T7"/>
                  </a:cxn>
                  <a:cxn ang="0">
                    <a:pos x="T8" y="T9"/>
                  </a:cxn>
                </a:cxnLst>
                <a:rect l="0" t="0" r="r" b="b"/>
                <a:pathLst>
                  <a:path w="251" h="140">
                    <a:moveTo>
                      <a:pt x="22" y="140"/>
                    </a:moveTo>
                    <a:lnTo>
                      <a:pt x="0" y="71"/>
                    </a:lnTo>
                    <a:lnTo>
                      <a:pt x="230" y="0"/>
                    </a:lnTo>
                    <a:lnTo>
                      <a:pt x="251" y="69"/>
                    </a:lnTo>
                    <a:lnTo>
                      <a:pt x="22" y="14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3" name="iśḷïḓê"/>
              <p:cNvSpPr/>
              <p:nvPr/>
            </p:nvSpPr>
            <p:spPr bwMode="auto">
              <a:xfrm>
                <a:off x="8698003" y="5731966"/>
                <a:ext cx="280849" cy="157768"/>
              </a:xfrm>
              <a:custGeom>
                <a:avLst/>
                <a:gdLst>
                  <a:gd name="T0" fmla="*/ 22 w 251"/>
                  <a:gd name="T1" fmla="*/ 141 h 141"/>
                  <a:gd name="T2" fmla="*/ 0 w 251"/>
                  <a:gd name="T3" fmla="*/ 72 h 141"/>
                  <a:gd name="T4" fmla="*/ 230 w 251"/>
                  <a:gd name="T5" fmla="*/ 0 h 141"/>
                  <a:gd name="T6" fmla="*/ 251 w 251"/>
                  <a:gd name="T7" fmla="*/ 69 h 141"/>
                  <a:gd name="T8" fmla="*/ 22 w 251"/>
                  <a:gd name="T9" fmla="*/ 141 h 141"/>
                </a:gdLst>
                <a:ahLst/>
                <a:cxnLst>
                  <a:cxn ang="0">
                    <a:pos x="T0" y="T1"/>
                  </a:cxn>
                  <a:cxn ang="0">
                    <a:pos x="T2" y="T3"/>
                  </a:cxn>
                  <a:cxn ang="0">
                    <a:pos x="T4" y="T5"/>
                  </a:cxn>
                  <a:cxn ang="0">
                    <a:pos x="T6" y="T7"/>
                  </a:cxn>
                  <a:cxn ang="0">
                    <a:pos x="T8" y="T9"/>
                  </a:cxn>
                </a:cxnLst>
                <a:rect l="0" t="0" r="r" b="b"/>
                <a:pathLst>
                  <a:path w="251" h="141">
                    <a:moveTo>
                      <a:pt x="22" y="141"/>
                    </a:moveTo>
                    <a:lnTo>
                      <a:pt x="0" y="72"/>
                    </a:lnTo>
                    <a:lnTo>
                      <a:pt x="230" y="0"/>
                    </a:lnTo>
                    <a:lnTo>
                      <a:pt x="251" y="69"/>
                    </a:lnTo>
                    <a:lnTo>
                      <a:pt x="22" y="141"/>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4" name="îṥḻîḓê"/>
              <p:cNvSpPr/>
              <p:nvPr/>
            </p:nvSpPr>
            <p:spPr bwMode="auto">
              <a:xfrm>
                <a:off x="8698003" y="5731966"/>
                <a:ext cx="280849" cy="157768"/>
              </a:xfrm>
              <a:custGeom>
                <a:avLst/>
                <a:gdLst>
                  <a:gd name="T0" fmla="*/ 22 w 251"/>
                  <a:gd name="T1" fmla="*/ 141 h 141"/>
                  <a:gd name="T2" fmla="*/ 0 w 251"/>
                  <a:gd name="T3" fmla="*/ 72 h 141"/>
                  <a:gd name="T4" fmla="*/ 230 w 251"/>
                  <a:gd name="T5" fmla="*/ 0 h 141"/>
                  <a:gd name="T6" fmla="*/ 251 w 251"/>
                  <a:gd name="T7" fmla="*/ 69 h 141"/>
                  <a:gd name="T8" fmla="*/ 22 w 251"/>
                  <a:gd name="T9" fmla="*/ 141 h 141"/>
                </a:gdLst>
                <a:ahLst/>
                <a:cxnLst>
                  <a:cxn ang="0">
                    <a:pos x="T0" y="T1"/>
                  </a:cxn>
                  <a:cxn ang="0">
                    <a:pos x="T2" y="T3"/>
                  </a:cxn>
                  <a:cxn ang="0">
                    <a:pos x="T4" y="T5"/>
                  </a:cxn>
                  <a:cxn ang="0">
                    <a:pos x="T6" y="T7"/>
                  </a:cxn>
                  <a:cxn ang="0">
                    <a:pos x="T8" y="T9"/>
                  </a:cxn>
                </a:cxnLst>
                <a:rect l="0" t="0" r="r" b="b"/>
                <a:pathLst>
                  <a:path w="251" h="141">
                    <a:moveTo>
                      <a:pt x="22" y="141"/>
                    </a:moveTo>
                    <a:lnTo>
                      <a:pt x="0" y="72"/>
                    </a:lnTo>
                    <a:lnTo>
                      <a:pt x="230" y="0"/>
                    </a:lnTo>
                    <a:lnTo>
                      <a:pt x="251" y="69"/>
                    </a:lnTo>
                    <a:lnTo>
                      <a:pt x="22" y="14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5" name="îṣḻíḍé"/>
              <p:cNvSpPr/>
              <p:nvPr/>
            </p:nvSpPr>
            <p:spPr bwMode="auto">
              <a:xfrm>
                <a:off x="8477577" y="4769696"/>
                <a:ext cx="201406" cy="421833"/>
              </a:xfrm>
              <a:custGeom>
                <a:avLst/>
                <a:gdLst>
                  <a:gd name="T0" fmla="*/ 111 w 138"/>
                  <a:gd name="T1" fmla="*/ 281 h 289"/>
                  <a:gd name="T2" fmla="*/ 23 w 138"/>
                  <a:gd name="T3" fmla="*/ 159 h 289"/>
                  <a:gd name="T4" fmla="*/ 26 w 138"/>
                  <a:gd name="T5" fmla="*/ 8 h 289"/>
                  <a:gd name="T6" fmla="*/ 114 w 138"/>
                  <a:gd name="T7" fmla="*/ 131 h 289"/>
                  <a:gd name="T8" fmla="*/ 111 w 138"/>
                  <a:gd name="T9" fmla="*/ 281 h 289"/>
                </a:gdLst>
                <a:ahLst/>
                <a:cxnLst>
                  <a:cxn ang="0">
                    <a:pos x="T0" y="T1"/>
                  </a:cxn>
                  <a:cxn ang="0">
                    <a:pos x="T2" y="T3"/>
                  </a:cxn>
                  <a:cxn ang="0">
                    <a:pos x="T4" y="T5"/>
                  </a:cxn>
                  <a:cxn ang="0">
                    <a:pos x="T6" y="T7"/>
                  </a:cxn>
                  <a:cxn ang="0">
                    <a:pos x="T8" y="T9"/>
                  </a:cxn>
                </a:cxnLst>
                <a:rect l="0" t="0" r="r" b="b"/>
                <a:pathLst>
                  <a:path w="138" h="289">
                    <a:moveTo>
                      <a:pt x="111" y="281"/>
                    </a:moveTo>
                    <a:cubicBezTo>
                      <a:pt x="86" y="289"/>
                      <a:pt x="47" y="234"/>
                      <a:pt x="23" y="159"/>
                    </a:cubicBezTo>
                    <a:cubicBezTo>
                      <a:pt x="0" y="84"/>
                      <a:pt x="1" y="16"/>
                      <a:pt x="26" y="8"/>
                    </a:cubicBezTo>
                    <a:cubicBezTo>
                      <a:pt x="51" y="0"/>
                      <a:pt x="90" y="55"/>
                      <a:pt x="114" y="131"/>
                    </a:cubicBezTo>
                    <a:cubicBezTo>
                      <a:pt x="138" y="206"/>
                      <a:pt x="136" y="273"/>
                      <a:pt x="111" y="281"/>
                    </a:cubicBezTo>
                  </a:path>
                </a:pathLst>
              </a:custGeom>
              <a:solidFill>
                <a:srgbClr val="ECF0F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6" name="ïṣlïde"/>
              <p:cNvSpPr/>
              <p:nvPr/>
            </p:nvSpPr>
            <p:spPr bwMode="auto">
              <a:xfrm>
                <a:off x="8190014" y="4196809"/>
                <a:ext cx="221546" cy="702681"/>
              </a:xfrm>
              <a:custGeom>
                <a:avLst/>
                <a:gdLst>
                  <a:gd name="T0" fmla="*/ 0 w 198"/>
                  <a:gd name="T1" fmla="*/ 0 h 628"/>
                  <a:gd name="T2" fmla="*/ 198 w 198"/>
                  <a:gd name="T3" fmla="*/ 628 h 628"/>
                  <a:gd name="T4" fmla="*/ 20 w 198"/>
                  <a:gd name="T5" fmla="*/ 60 h 628"/>
                  <a:gd name="T6" fmla="*/ 0 w 198"/>
                  <a:gd name="T7" fmla="*/ 0 h 628"/>
                </a:gdLst>
                <a:ahLst/>
                <a:cxnLst>
                  <a:cxn ang="0">
                    <a:pos x="T0" y="T1"/>
                  </a:cxn>
                  <a:cxn ang="0">
                    <a:pos x="T2" y="T3"/>
                  </a:cxn>
                  <a:cxn ang="0">
                    <a:pos x="T4" y="T5"/>
                  </a:cxn>
                  <a:cxn ang="0">
                    <a:pos x="T6" y="T7"/>
                  </a:cxn>
                </a:cxnLst>
                <a:rect l="0" t="0" r="r" b="b"/>
                <a:pathLst>
                  <a:path w="198" h="628">
                    <a:moveTo>
                      <a:pt x="0" y="0"/>
                    </a:moveTo>
                    <a:lnTo>
                      <a:pt x="198" y="628"/>
                    </a:lnTo>
                    <a:lnTo>
                      <a:pt x="20" y="60"/>
                    </a:lnTo>
                    <a:lnTo>
                      <a:pt x="0"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7" name="iśḻiḋé"/>
              <p:cNvSpPr/>
              <p:nvPr/>
            </p:nvSpPr>
            <p:spPr bwMode="auto">
              <a:xfrm>
                <a:off x="8190014" y="4196809"/>
                <a:ext cx="221546" cy="702681"/>
              </a:xfrm>
              <a:custGeom>
                <a:avLst/>
                <a:gdLst>
                  <a:gd name="T0" fmla="*/ 0 w 198"/>
                  <a:gd name="T1" fmla="*/ 0 h 628"/>
                  <a:gd name="T2" fmla="*/ 198 w 198"/>
                  <a:gd name="T3" fmla="*/ 628 h 628"/>
                  <a:gd name="T4" fmla="*/ 20 w 198"/>
                  <a:gd name="T5" fmla="*/ 60 h 628"/>
                  <a:gd name="T6" fmla="*/ 0 w 198"/>
                  <a:gd name="T7" fmla="*/ 0 h 628"/>
                </a:gdLst>
                <a:ahLst/>
                <a:cxnLst>
                  <a:cxn ang="0">
                    <a:pos x="T0" y="T1"/>
                  </a:cxn>
                  <a:cxn ang="0">
                    <a:pos x="T2" y="T3"/>
                  </a:cxn>
                  <a:cxn ang="0">
                    <a:pos x="T4" y="T5"/>
                  </a:cxn>
                  <a:cxn ang="0">
                    <a:pos x="T6" y="T7"/>
                  </a:cxn>
                </a:cxnLst>
                <a:rect l="0" t="0" r="r" b="b"/>
                <a:pathLst>
                  <a:path w="198" h="628">
                    <a:moveTo>
                      <a:pt x="0" y="0"/>
                    </a:moveTo>
                    <a:lnTo>
                      <a:pt x="198" y="628"/>
                    </a:lnTo>
                    <a:lnTo>
                      <a:pt x="20" y="6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8" name="ïṩlídé"/>
              <p:cNvSpPr/>
              <p:nvPr/>
            </p:nvSpPr>
            <p:spPr bwMode="auto">
              <a:xfrm>
                <a:off x="8212392" y="4234853"/>
                <a:ext cx="609811" cy="1577676"/>
              </a:xfrm>
              <a:custGeom>
                <a:avLst/>
                <a:gdLst>
                  <a:gd name="T0" fmla="*/ 87 w 418"/>
                  <a:gd name="T1" fmla="*/ 0 h 1082"/>
                  <a:gd name="T2" fmla="*/ 2 w 418"/>
                  <a:gd name="T3" fmla="*/ 27 h 1082"/>
                  <a:gd name="T4" fmla="*/ 0 w 418"/>
                  <a:gd name="T5" fmla="*/ 20 h 1082"/>
                  <a:gd name="T6" fmla="*/ 0 w 418"/>
                  <a:gd name="T7" fmla="*/ 20 h 1082"/>
                  <a:gd name="T8" fmla="*/ 137 w 418"/>
                  <a:gd name="T9" fmla="*/ 456 h 1082"/>
                  <a:gd name="T10" fmla="*/ 333 w 418"/>
                  <a:gd name="T11" fmla="*/ 1082 h 1082"/>
                  <a:gd name="T12" fmla="*/ 418 w 418"/>
                  <a:gd name="T13" fmla="*/ 1056 h 1082"/>
                  <a:gd name="T14" fmla="*/ 290 w 418"/>
                  <a:gd name="T15" fmla="*/ 649 h 1082"/>
                  <a:gd name="T16" fmla="*/ 288 w 418"/>
                  <a:gd name="T17" fmla="*/ 649 h 1082"/>
                  <a:gd name="T18" fmla="*/ 205 w 418"/>
                  <a:gd name="T19" fmla="*/ 526 h 1082"/>
                  <a:gd name="T20" fmla="*/ 205 w 418"/>
                  <a:gd name="T21" fmla="*/ 376 h 1082"/>
                  <a:gd name="T22" fmla="*/ 87 w 418"/>
                  <a:gd name="T23" fmla="*/ 0 h 1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8" h="1082">
                    <a:moveTo>
                      <a:pt x="87" y="0"/>
                    </a:moveTo>
                    <a:cubicBezTo>
                      <a:pt x="2" y="27"/>
                      <a:pt x="2" y="27"/>
                      <a:pt x="2" y="27"/>
                    </a:cubicBezTo>
                    <a:cubicBezTo>
                      <a:pt x="0" y="20"/>
                      <a:pt x="0" y="20"/>
                      <a:pt x="0" y="20"/>
                    </a:cubicBezTo>
                    <a:cubicBezTo>
                      <a:pt x="0" y="20"/>
                      <a:pt x="0" y="20"/>
                      <a:pt x="0" y="20"/>
                    </a:cubicBezTo>
                    <a:cubicBezTo>
                      <a:pt x="137" y="456"/>
                      <a:pt x="137" y="456"/>
                      <a:pt x="137" y="456"/>
                    </a:cubicBezTo>
                    <a:cubicBezTo>
                      <a:pt x="333" y="1082"/>
                      <a:pt x="333" y="1082"/>
                      <a:pt x="333" y="1082"/>
                    </a:cubicBezTo>
                    <a:cubicBezTo>
                      <a:pt x="418" y="1056"/>
                      <a:pt x="418" y="1056"/>
                      <a:pt x="418" y="1056"/>
                    </a:cubicBezTo>
                    <a:cubicBezTo>
                      <a:pt x="290" y="649"/>
                      <a:pt x="290" y="649"/>
                      <a:pt x="290" y="649"/>
                    </a:cubicBezTo>
                    <a:cubicBezTo>
                      <a:pt x="290" y="649"/>
                      <a:pt x="289" y="649"/>
                      <a:pt x="288" y="649"/>
                    </a:cubicBezTo>
                    <a:cubicBezTo>
                      <a:pt x="263" y="649"/>
                      <a:pt x="227" y="597"/>
                      <a:pt x="205" y="526"/>
                    </a:cubicBezTo>
                    <a:cubicBezTo>
                      <a:pt x="183" y="454"/>
                      <a:pt x="183" y="389"/>
                      <a:pt x="205" y="376"/>
                    </a:cubicBezTo>
                    <a:cubicBezTo>
                      <a:pt x="87" y="0"/>
                      <a:pt x="87" y="0"/>
                      <a:pt x="87" y="0"/>
                    </a:cubicBezTo>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9" name="iŝliḑe"/>
              <p:cNvSpPr/>
              <p:nvPr/>
            </p:nvSpPr>
            <p:spPr bwMode="auto">
              <a:xfrm>
                <a:off x="8722620" y="5850572"/>
                <a:ext cx="124200" cy="39163"/>
              </a:xfrm>
              <a:custGeom>
                <a:avLst/>
                <a:gdLst>
                  <a:gd name="T0" fmla="*/ 111 w 111"/>
                  <a:gd name="T1" fmla="*/ 0 h 35"/>
                  <a:gd name="T2" fmla="*/ 0 w 111"/>
                  <a:gd name="T3" fmla="*/ 35 h 35"/>
                  <a:gd name="T4" fmla="*/ 111 w 111"/>
                  <a:gd name="T5" fmla="*/ 0 h 35"/>
                </a:gdLst>
                <a:ahLst/>
                <a:cxnLst>
                  <a:cxn ang="0">
                    <a:pos x="T0" y="T1"/>
                  </a:cxn>
                  <a:cxn ang="0">
                    <a:pos x="T2" y="T3"/>
                  </a:cxn>
                  <a:cxn ang="0">
                    <a:pos x="T4" y="T5"/>
                  </a:cxn>
                </a:cxnLst>
                <a:rect l="0" t="0" r="r" b="b"/>
                <a:pathLst>
                  <a:path w="111" h="35">
                    <a:moveTo>
                      <a:pt x="111" y="0"/>
                    </a:moveTo>
                    <a:lnTo>
                      <a:pt x="0" y="35"/>
                    </a:lnTo>
                    <a:lnTo>
                      <a:pt x="111"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0" name="îṡlîḑè"/>
              <p:cNvSpPr/>
              <p:nvPr/>
            </p:nvSpPr>
            <p:spPr bwMode="auto">
              <a:xfrm>
                <a:off x="8722620" y="5850572"/>
                <a:ext cx="124200" cy="39163"/>
              </a:xfrm>
              <a:custGeom>
                <a:avLst/>
                <a:gdLst>
                  <a:gd name="T0" fmla="*/ 111 w 111"/>
                  <a:gd name="T1" fmla="*/ 0 h 35"/>
                  <a:gd name="T2" fmla="*/ 0 w 111"/>
                  <a:gd name="T3" fmla="*/ 35 h 35"/>
                  <a:gd name="T4" fmla="*/ 111 w 111"/>
                  <a:gd name="T5" fmla="*/ 0 h 35"/>
                </a:gdLst>
                <a:ahLst/>
                <a:cxnLst>
                  <a:cxn ang="0">
                    <a:pos x="T0" y="T1"/>
                  </a:cxn>
                  <a:cxn ang="0">
                    <a:pos x="T2" y="T3"/>
                  </a:cxn>
                  <a:cxn ang="0">
                    <a:pos x="T4" y="T5"/>
                  </a:cxn>
                </a:cxnLst>
                <a:rect l="0" t="0" r="r" b="b"/>
                <a:pathLst>
                  <a:path w="111" h="35">
                    <a:moveTo>
                      <a:pt x="111" y="0"/>
                    </a:moveTo>
                    <a:lnTo>
                      <a:pt x="0" y="35"/>
                    </a:lnTo>
                    <a:lnTo>
                      <a:pt x="1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1" name="íṥľíde"/>
              <p:cNvSpPr/>
              <p:nvPr/>
            </p:nvSpPr>
            <p:spPr bwMode="auto">
              <a:xfrm>
                <a:off x="8190014" y="4157647"/>
                <a:ext cx="148817" cy="116368"/>
              </a:xfrm>
              <a:custGeom>
                <a:avLst/>
                <a:gdLst>
                  <a:gd name="T0" fmla="*/ 111 w 133"/>
                  <a:gd name="T1" fmla="*/ 0 h 104"/>
                  <a:gd name="T2" fmla="*/ 0 w 133"/>
                  <a:gd name="T3" fmla="*/ 35 h 104"/>
                  <a:gd name="T4" fmla="*/ 20 w 133"/>
                  <a:gd name="T5" fmla="*/ 95 h 104"/>
                  <a:gd name="T6" fmla="*/ 22 w 133"/>
                  <a:gd name="T7" fmla="*/ 104 h 104"/>
                  <a:gd name="T8" fmla="*/ 133 w 133"/>
                  <a:gd name="T9" fmla="*/ 69 h 104"/>
                  <a:gd name="T10" fmla="*/ 111 w 133"/>
                  <a:gd name="T11" fmla="*/ 0 h 104"/>
                </a:gdLst>
                <a:ahLst/>
                <a:cxnLst>
                  <a:cxn ang="0">
                    <a:pos x="T0" y="T1"/>
                  </a:cxn>
                  <a:cxn ang="0">
                    <a:pos x="T2" y="T3"/>
                  </a:cxn>
                  <a:cxn ang="0">
                    <a:pos x="T4" y="T5"/>
                  </a:cxn>
                  <a:cxn ang="0">
                    <a:pos x="T6" y="T7"/>
                  </a:cxn>
                  <a:cxn ang="0">
                    <a:pos x="T8" y="T9"/>
                  </a:cxn>
                  <a:cxn ang="0">
                    <a:pos x="T10" y="T11"/>
                  </a:cxn>
                </a:cxnLst>
                <a:rect l="0" t="0" r="r" b="b"/>
                <a:pathLst>
                  <a:path w="133" h="104">
                    <a:moveTo>
                      <a:pt x="111" y="0"/>
                    </a:moveTo>
                    <a:lnTo>
                      <a:pt x="0" y="35"/>
                    </a:lnTo>
                    <a:lnTo>
                      <a:pt x="20" y="95"/>
                    </a:lnTo>
                    <a:lnTo>
                      <a:pt x="22" y="104"/>
                    </a:lnTo>
                    <a:lnTo>
                      <a:pt x="133" y="69"/>
                    </a:lnTo>
                    <a:lnTo>
                      <a:pt x="111" y="0"/>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2" name="î$1îḓè"/>
              <p:cNvSpPr/>
              <p:nvPr/>
            </p:nvSpPr>
            <p:spPr bwMode="auto">
              <a:xfrm>
                <a:off x="8190014" y="4157647"/>
                <a:ext cx="148817" cy="116368"/>
              </a:xfrm>
              <a:custGeom>
                <a:avLst/>
                <a:gdLst>
                  <a:gd name="T0" fmla="*/ 111 w 133"/>
                  <a:gd name="T1" fmla="*/ 0 h 104"/>
                  <a:gd name="T2" fmla="*/ 0 w 133"/>
                  <a:gd name="T3" fmla="*/ 35 h 104"/>
                  <a:gd name="T4" fmla="*/ 20 w 133"/>
                  <a:gd name="T5" fmla="*/ 95 h 104"/>
                  <a:gd name="T6" fmla="*/ 22 w 133"/>
                  <a:gd name="T7" fmla="*/ 104 h 104"/>
                  <a:gd name="T8" fmla="*/ 133 w 133"/>
                  <a:gd name="T9" fmla="*/ 69 h 104"/>
                  <a:gd name="T10" fmla="*/ 111 w 133"/>
                  <a:gd name="T11" fmla="*/ 0 h 104"/>
                </a:gdLst>
                <a:ahLst/>
                <a:cxnLst>
                  <a:cxn ang="0">
                    <a:pos x="T0" y="T1"/>
                  </a:cxn>
                  <a:cxn ang="0">
                    <a:pos x="T2" y="T3"/>
                  </a:cxn>
                  <a:cxn ang="0">
                    <a:pos x="T4" y="T5"/>
                  </a:cxn>
                  <a:cxn ang="0">
                    <a:pos x="T6" y="T7"/>
                  </a:cxn>
                  <a:cxn ang="0">
                    <a:pos x="T8" y="T9"/>
                  </a:cxn>
                  <a:cxn ang="0">
                    <a:pos x="T10" y="T11"/>
                  </a:cxn>
                </a:cxnLst>
                <a:rect l="0" t="0" r="r" b="b"/>
                <a:pathLst>
                  <a:path w="133" h="104">
                    <a:moveTo>
                      <a:pt x="111" y="0"/>
                    </a:moveTo>
                    <a:lnTo>
                      <a:pt x="0" y="35"/>
                    </a:lnTo>
                    <a:lnTo>
                      <a:pt x="20" y="95"/>
                    </a:lnTo>
                    <a:lnTo>
                      <a:pt x="22" y="104"/>
                    </a:lnTo>
                    <a:lnTo>
                      <a:pt x="133" y="69"/>
                    </a:lnTo>
                    <a:lnTo>
                      <a:pt x="1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3" name="ïṣľíḓè"/>
              <p:cNvSpPr/>
              <p:nvPr/>
            </p:nvSpPr>
            <p:spPr bwMode="auto">
              <a:xfrm>
                <a:off x="8698003" y="5774485"/>
                <a:ext cx="148817" cy="115249"/>
              </a:xfrm>
              <a:custGeom>
                <a:avLst/>
                <a:gdLst>
                  <a:gd name="T0" fmla="*/ 111 w 133"/>
                  <a:gd name="T1" fmla="*/ 0 h 103"/>
                  <a:gd name="T2" fmla="*/ 0 w 133"/>
                  <a:gd name="T3" fmla="*/ 34 h 103"/>
                  <a:gd name="T4" fmla="*/ 22 w 133"/>
                  <a:gd name="T5" fmla="*/ 103 h 103"/>
                  <a:gd name="T6" fmla="*/ 133 w 133"/>
                  <a:gd name="T7" fmla="*/ 68 h 103"/>
                  <a:gd name="T8" fmla="*/ 111 w 133"/>
                  <a:gd name="T9" fmla="*/ 0 h 103"/>
                </a:gdLst>
                <a:ahLst/>
                <a:cxnLst>
                  <a:cxn ang="0">
                    <a:pos x="T0" y="T1"/>
                  </a:cxn>
                  <a:cxn ang="0">
                    <a:pos x="T2" y="T3"/>
                  </a:cxn>
                  <a:cxn ang="0">
                    <a:pos x="T4" y="T5"/>
                  </a:cxn>
                  <a:cxn ang="0">
                    <a:pos x="T6" y="T7"/>
                  </a:cxn>
                  <a:cxn ang="0">
                    <a:pos x="T8" y="T9"/>
                  </a:cxn>
                </a:cxnLst>
                <a:rect l="0" t="0" r="r" b="b"/>
                <a:pathLst>
                  <a:path w="133" h="103">
                    <a:moveTo>
                      <a:pt x="111" y="0"/>
                    </a:moveTo>
                    <a:lnTo>
                      <a:pt x="0" y="34"/>
                    </a:lnTo>
                    <a:lnTo>
                      <a:pt x="22" y="103"/>
                    </a:lnTo>
                    <a:lnTo>
                      <a:pt x="133" y="68"/>
                    </a:lnTo>
                    <a:lnTo>
                      <a:pt x="111" y="0"/>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4" name="îṩļíḋê"/>
              <p:cNvSpPr/>
              <p:nvPr/>
            </p:nvSpPr>
            <p:spPr bwMode="auto">
              <a:xfrm>
                <a:off x="8698003" y="5774485"/>
                <a:ext cx="148817" cy="115249"/>
              </a:xfrm>
              <a:custGeom>
                <a:avLst/>
                <a:gdLst>
                  <a:gd name="T0" fmla="*/ 111 w 133"/>
                  <a:gd name="T1" fmla="*/ 0 h 103"/>
                  <a:gd name="T2" fmla="*/ 0 w 133"/>
                  <a:gd name="T3" fmla="*/ 34 h 103"/>
                  <a:gd name="T4" fmla="*/ 22 w 133"/>
                  <a:gd name="T5" fmla="*/ 103 h 103"/>
                  <a:gd name="T6" fmla="*/ 133 w 133"/>
                  <a:gd name="T7" fmla="*/ 68 h 103"/>
                  <a:gd name="T8" fmla="*/ 111 w 133"/>
                  <a:gd name="T9" fmla="*/ 0 h 103"/>
                </a:gdLst>
                <a:ahLst/>
                <a:cxnLst>
                  <a:cxn ang="0">
                    <a:pos x="T0" y="T1"/>
                  </a:cxn>
                  <a:cxn ang="0">
                    <a:pos x="T2" y="T3"/>
                  </a:cxn>
                  <a:cxn ang="0">
                    <a:pos x="T4" y="T5"/>
                  </a:cxn>
                  <a:cxn ang="0">
                    <a:pos x="T6" y="T7"/>
                  </a:cxn>
                  <a:cxn ang="0">
                    <a:pos x="T8" y="T9"/>
                  </a:cxn>
                </a:cxnLst>
                <a:rect l="0" t="0" r="r" b="b"/>
                <a:pathLst>
                  <a:path w="133" h="103">
                    <a:moveTo>
                      <a:pt x="111" y="0"/>
                    </a:moveTo>
                    <a:lnTo>
                      <a:pt x="0" y="34"/>
                    </a:lnTo>
                    <a:lnTo>
                      <a:pt x="22" y="103"/>
                    </a:lnTo>
                    <a:lnTo>
                      <a:pt x="133" y="68"/>
                    </a:lnTo>
                    <a:lnTo>
                      <a:pt x="1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5" name="íŝḻidê"/>
              <p:cNvSpPr/>
              <p:nvPr/>
            </p:nvSpPr>
            <p:spPr bwMode="auto">
              <a:xfrm>
                <a:off x="8478695" y="4783123"/>
                <a:ext cx="156649" cy="398335"/>
              </a:xfrm>
              <a:custGeom>
                <a:avLst/>
                <a:gdLst>
                  <a:gd name="T0" fmla="*/ 22 w 107"/>
                  <a:gd name="T1" fmla="*/ 0 h 273"/>
                  <a:gd name="T2" fmla="*/ 22 w 107"/>
                  <a:gd name="T3" fmla="*/ 150 h 273"/>
                  <a:gd name="T4" fmla="*/ 105 w 107"/>
                  <a:gd name="T5" fmla="*/ 273 h 273"/>
                  <a:gd name="T6" fmla="*/ 107 w 107"/>
                  <a:gd name="T7" fmla="*/ 273 h 273"/>
                  <a:gd name="T8" fmla="*/ 22 w 107"/>
                  <a:gd name="T9" fmla="*/ 0 h 273"/>
                </a:gdLst>
                <a:ahLst/>
                <a:cxnLst>
                  <a:cxn ang="0">
                    <a:pos x="T0" y="T1"/>
                  </a:cxn>
                  <a:cxn ang="0">
                    <a:pos x="T2" y="T3"/>
                  </a:cxn>
                  <a:cxn ang="0">
                    <a:pos x="T4" y="T5"/>
                  </a:cxn>
                  <a:cxn ang="0">
                    <a:pos x="T6" y="T7"/>
                  </a:cxn>
                  <a:cxn ang="0">
                    <a:pos x="T8" y="T9"/>
                  </a:cxn>
                </a:cxnLst>
                <a:rect l="0" t="0" r="r" b="b"/>
                <a:pathLst>
                  <a:path w="107" h="273">
                    <a:moveTo>
                      <a:pt x="22" y="0"/>
                    </a:moveTo>
                    <a:cubicBezTo>
                      <a:pt x="0" y="13"/>
                      <a:pt x="0" y="78"/>
                      <a:pt x="22" y="150"/>
                    </a:cubicBezTo>
                    <a:cubicBezTo>
                      <a:pt x="44" y="221"/>
                      <a:pt x="80" y="273"/>
                      <a:pt x="105" y="273"/>
                    </a:cubicBezTo>
                    <a:cubicBezTo>
                      <a:pt x="106" y="273"/>
                      <a:pt x="107" y="273"/>
                      <a:pt x="107" y="273"/>
                    </a:cubicBezTo>
                    <a:cubicBezTo>
                      <a:pt x="22" y="0"/>
                      <a:pt x="22" y="0"/>
                      <a:pt x="22" y="0"/>
                    </a:cubicBezTo>
                  </a:path>
                </a:pathLst>
              </a:custGeom>
              <a:solidFill>
                <a:srgbClr val="D4D8D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504" name="组合 503"/>
            <p:cNvGrpSpPr/>
            <p:nvPr/>
          </p:nvGrpSpPr>
          <p:grpSpPr>
            <a:xfrm rot="5400000">
              <a:off x="3746948" y="2396620"/>
              <a:ext cx="563841" cy="102363"/>
              <a:chOff x="5768672" y="3903653"/>
              <a:chExt cx="1349417" cy="209238"/>
            </a:xfrm>
          </p:grpSpPr>
          <p:sp>
            <p:nvSpPr>
              <p:cNvPr id="506" name="íślíḋe"/>
              <p:cNvSpPr/>
              <p:nvPr/>
            </p:nvSpPr>
            <p:spPr bwMode="auto">
              <a:xfrm>
                <a:off x="5822380" y="3903653"/>
                <a:ext cx="1242001" cy="209238"/>
              </a:xfrm>
              <a:prstGeom prst="rect">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07" name="îsļîḑé"/>
              <p:cNvSpPr/>
              <p:nvPr/>
            </p:nvSpPr>
            <p:spPr bwMode="auto">
              <a:xfrm>
                <a:off x="5822380" y="3903653"/>
                <a:ext cx="1242001" cy="20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08" name="îšļíḓe"/>
              <p:cNvSpPr/>
              <p:nvPr/>
            </p:nvSpPr>
            <p:spPr bwMode="auto">
              <a:xfrm>
                <a:off x="5768672" y="3903653"/>
                <a:ext cx="62659" cy="20923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09" name="ïśļîḓe"/>
              <p:cNvSpPr/>
              <p:nvPr/>
            </p:nvSpPr>
            <p:spPr bwMode="auto">
              <a:xfrm>
                <a:off x="5768672" y="3903653"/>
                <a:ext cx="62659" cy="20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0" name="iṧļiḋe"/>
              <p:cNvSpPr/>
              <p:nvPr/>
            </p:nvSpPr>
            <p:spPr bwMode="auto">
              <a:xfrm>
                <a:off x="7055430" y="3903653"/>
                <a:ext cx="62659" cy="20923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1" name="iṩḷïḍê"/>
              <p:cNvSpPr/>
              <p:nvPr/>
            </p:nvSpPr>
            <p:spPr bwMode="auto">
              <a:xfrm>
                <a:off x="7055430" y="3903653"/>
                <a:ext cx="62659" cy="20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2" name="isḻîḍé"/>
              <p:cNvSpPr/>
              <p:nvPr/>
            </p:nvSpPr>
            <p:spPr bwMode="auto">
              <a:xfrm>
                <a:off x="6280019" y="3955123"/>
                <a:ext cx="325606" cy="10741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3" name="íṡ1iḋe"/>
              <p:cNvSpPr/>
              <p:nvPr/>
            </p:nvSpPr>
            <p:spPr bwMode="auto">
              <a:xfrm>
                <a:off x="5831332" y="4012187"/>
                <a:ext cx="1224098" cy="100703"/>
              </a:xfrm>
              <a:custGeom>
                <a:avLst/>
                <a:gdLst>
                  <a:gd name="T0" fmla="*/ 839 w 839"/>
                  <a:gd name="T1" fmla="*/ 0 h 69"/>
                  <a:gd name="T2" fmla="*/ 531 w 839"/>
                  <a:gd name="T3" fmla="*/ 0 h 69"/>
                  <a:gd name="T4" fmla="*/ 419 w 839"/>
                  <a:gd name="T5" fmla="*/ 35 h 69"/>
                  <a:gd name="T6" fmla="*/ 308 w 839"/>
                  <a:gd name="T7" fmla="*/ 0 h 69"/>
                  <a:gd name="T8" fmla="*/ 0 w 839"/>
                  <a:gd name="T9" fmla="*/ 0 h 69"/>
                  <a:gd name="T10" fmla="*/ 0 w 839"/>
                  <a:gd name="T11" fmla="*/ 69 h 69"/>
                  <a:gd name="T12" fmla="*/ 839 w 839"/>
                  <a:gd name="T13" fmla="*/ 69 h 69"/>
                  <a:gd name="T14" fmla="*/ 839 w 839"/>
                  <a:gd name="T15" fmla="*/ 0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9" h="69">
                    <a:moveTo>
                      <a:pt x="839" y="0"/>
                    </a:moveTo>
                    <a:cubicBezTo>
                      <a:pt x="531" y="0"/>
                      <a:pt x="531" y="0"/>
                      <a:pt x="531" y="0"/>
                    </a:cubicBezTo>
                    <a:cubicBezTo>
                      <a:pt x="527" y="19"/>
                      <a:pt x="479" y="35"/>
                      <a:pt x="419" y="35"/>
                    </a:cubicBezTo>
                    <a:cubicBezTo>
                      <a:pt x="360" y="35"/>
                      <a:pt x="312" y="19"/>
                      <a:pt x="308" y="0"/>
                    </a:cubicBezTo>
                    <a:cubicBezTo>
                      <a:pt x="0" y="0"/>
                      <a:pt x="0" y="0"/>
                      <a:pt x="0" y="0"/>
                    </a:cubicBezTo>
                    <a:cubicBezTo>
                      <a:pt x="0" y="69"/>
                      <a:pt x="0" y="69"/>
                      <a:pt x="0" y="69"/>
                    </a:cubicBezTo>
                    <a:cubicBezTo>
                      <a:pt x="839" y="69"/>
                      <a:pt x="839" y="69"/>
                      <a:pt x="839" y="69"/>
                    </a:cubicBezTo>
                    <a:cubicBezTo>
                      <a:pt x="839" y="0"/>
                      <a:pt x="839" y="0"/>
                      <a:pt x="83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4" name="íśļíďe"/>
              <p:cNvSpPr/>
              <p:nvPr/>
            </p:nvSpPr>
            <p:spPr bwMode="auto">
              <a:xfrm>
                <a:off x="5768672" y="4012187"/>
                <a:ext cx="62659" cy="10070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5" name="íšļíḋè"/>
              <p:cNvSpPr/>
              <p:nvPr/>
            </p:nvSpPr>
            <p:spPr bwMode="auto">
              <a:xfrm>
                <a:off x="5768672" y="4012187"/>
                <a:ext cx="62659" cy="10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6" name="íṥḷíḑe"/>
              <p:cNvSpPr/>
              <p:nvPr/>
            </p:nvSpPr>
            <p:spPr bwMode="auto">
              <a:xfrm>
                <a:off x="7055430" y="4012187"/>
                <a:ext cx="62659" cy="10070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7" name="ïŝľîḍé"/>
              <p:cNvSpPr/>
              <p:nvPr/>
            </p:nvSpPr>
            <p:spPr bwMode="auto">
              <a:xfrm>
                <a:off x="7055430" y="4012187"/>
                <a:ext cx="62659" cy="10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8" name="iśḻïḋè"/>
              <p:cNvSpPr/>
              <p:nvPr/>
            </p:nvSpPr>
            <p:spPr bwMode="auto">
              <a:xfrm>
                <a:off x="6280019" y="4012187"/>
                <a:ext cx="325606" cy="50352"/>
              </a:xfrm>
              <a:custGeom>
                <a:avLst/>
                <a:gdLst>
                  <a:gd name="T0" fmla="*/ 223 w 223"/>
                  <a:gd name="T1" fmla="*/ 0 h 35"/>
                  <a:gd name="T2" fmla="*/ 0 w 223"/>
                  <a:gd name="T3" fmla="*/ 0 h 35"/>
                  <a:gd name="T4" fmla="*/ 111 w 223"/>
                  <a:gd name="T5" fmla="*/ 35 h 35"/>
                  <a:gd name="T6" fmla="*/ 223 w 223"/>
                  <a:gd name="T7" fmla="*/ 0 h 35"/>
                </a:gdLst>
                <a:ahLst/>
                <a:cxnLst>
                  <a:cxn ang="0">
                    <a:pos x="T0" y="T1"/>
                  </a:cxn>
                  <a:cxn ang="0">
                    <a:pos x="T2" y="T3"/>
                  </a:cxn>
                  <a:cxn ang="0">
                    <a:pos x="T4" y="T5"/>
                  </a:cxn>
                  <a:cxn ang="0">
                    <a:pos x="T6" y="T7"/>
                  </a:cxn>
                </a:cxnLst>
                <a:rect l="0" t="0" r="r" b="b"/>
                <a:pathLst>
                  <a:path w="223" h="35">
                    <a:moveTo>
                      <a:pt x="223" y="0"/>
                    </a:moveTo>
                    <a:cubicBezTo>
                      <a:pt x="0" y="0"/>
                      <a:pt x="0" y="0"/>
                      <a:pt x="0" y="0"/>
                    </a:cubicBezTo>
                    <a:cubicBezTo>
                      <a:pt x="4" y="19"/>
                      <a:pt x="52" y="35"/>
                      <a:pt x="111" y="35"/>
                    </a:cubicBezTo>
                    <a:cubicBezTo>
                      <a:pt x="171" y="35"/>
                      <a:pt x="219" y="19"/>
                      <a:pt x="223" y="0"/>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cxnSp>
          <p:nvCxnSpPr>
            <p:cNvPr id="505" name="直接连接符 504"/>
            <p:cNvCxnSpPr/>
            <p:nvPr/>
          </p:nvCxnSpPr>
          <p:spPr>
            <a:xfrm>
              <a:off x="3457800" y="2731627"/>
              <a:ext cx="201600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536" name="组合 535"/>
          <p:cNvGrpSpPr/>
          <p:nvPr/>
        </p:nvGrpSpPr>
        <p:grpSpPr>
          <a:xfrm>
            <a:off x="7877612" y="2165881"/>
            <a:ext cx="2016000" cy="565746"/>
            <a:chOff x="3457800" y="2165881"/>
            <a:chExt cx="2016000" cy="565746"/>
          </a:xfrm>
        </p:grpSpPr>
        <p:grpSp>
          <p:nvGrpSpPr>
            <p:cNvPr id="537" name="组合 536"/>
            <p:cNvGrpSpPr/>
            <p:nvPr/>
          </p:nvGrpSpPr>
          <p:grpSpPr>
            <a:xfrm flipH="1">
              <a:off x="3733800" y="2174837"/>
              <a:ext cx="243287" cy="546619"/>
              <a:chOff x="8190014" y="4117366"/>
              <a:chExt cx="788838" cy="1772369"/>
            </a:xfrm>
          </p:grpSpPr>
          <p:sp>
            <p:nvSpPr>
              <p:cNvPr id="553" name="íS1iḓê"/>
              <p:cNvSpPr/>
              <p:nvPr/>
            </p:nvSpPr>
            <p:spPr bwMode="auto">
              <a:xfrm>
                <a:off x="8212392" y="4183382"/>
                <a:ext cx="745200" cy="1639217"/>
              </a:xfrm>
              <a:custGeom>
                <a:avLst/>
                <a:gdLst>
                  <a:gd name="T0" fmla="*/ 437 w 666"/>
                  <a:gd name="T1" fmla="*/ 1465 h 1465"/>
                  <a:gd name="T2" fmla="*/ 0 w 666"/>
                  <a:gd name="T3" fmla="*/ 72 h 1465"/>
                  <a:gd name="T4" fmla="*/ 228 w 666"/>
                  <a:gd name="T5" fmla="*/ 0 h 1465"/>
                  <a:gd name="T6" fmla="*/ 666 w 666"/>
                  <a:gd name="T7" fmla="*/ 1394 h 1465"/>
                  <a:gd name="T8" fmla="*/ 437 w 666"/>
                  <a:gd name="T9" fmla="*/ 1465 h 1465"/>
                </a:gdLst>
                <a:ahLst/>
                <a:cxnLst>
                  <a:cxn ang="0">
                    <a:pos x="T0" y="T1"/>
                  </a:cxn>
                  <a:cxn ang="0">
                    <a:pos x="T2" y="T3"/>
                  </a:cxn>
                  <a:cxn ang="0">
                    <a:pos x="T4" y="T5"/>
                  </a:cxn>
                  <a:cxn ang="0">
                    <a:pos x="T6" y="T7"/>
                  </a:cxn>
                  <a:cxn ang="0">
                    <a:pos x="T8" y="T9"/>
                  </a:cxn>
                </a:cxnLst>
                <a:rect l="0" t="0" r="r" b="b"/>
                <a:pathLst>
                  <a:path w="666" h="1465">
                    <a:moveTo>
                      <a:pt x="437" y="1465"/>
                    </a:moveTo>
                    <a:lnTo>
                      <a:pt x="0" y="72"/>
                    </a:lnTo>
                    <a:lnTo>
                      <a:pt x="228" y="0"/>
                    </a:lnTo>
                    <a:lnTo>
                      <a:pt x="666" y="1394"/>
                    </a:lnTo>
                    <a:lnTo>
                      <a:pt x="437" y="146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4" name="îSḻíḑé"/>
              <p:cNvSpPr/>
              <p:nvPr/>
            </p:nvSpPr>
            <p:spPr bwMode="auto">
              <a:xfrm>
                <a:off x="8212392" y="4183382"/>
                <a:ext cx="745200" cy="1639217"/>
              </a:xfrm>
              <a:custGeom>
                <a:avLst/>
                <a:gdLst>
                  <a:gd name="T0" fmla="*/ 437 w 666"/>
                  <a:gd name="T1" fmla="*/ 1465 h 1465"/>
                  <a:gd name="T2" fmla="*/ 0 w 666"/>
                  <a:gd name="T3" fmla="*/ 72 h 1465"/>
                  <a:gd name="T4" fmla="*/ 228 w 666"/>
                  <a:gd name="T5" fmla="*/ 0 h 1465"/>
                  <a:gd name="T6" fmla="*/ 666 w 666"/>
                  <a:gd name="T7" fmla="*/ 1394 h 1465"/>
                  <a:gd name="T8" fmla="*/ 437 w 666"/>
                  <a:gd name="T9" fmla="*/ 1465 h 1465"/>
                </a:gdLst>
                <a:ahLst/>
                <a:cxnLst>
                  <a:cxn ang="0">
                    <a:pos x="T0" y="T1"/>
                  </a:cxn>
                  <a:cxn ang="0">
                    <a:pos x="T2" y="T3"/>
                  </a:cxn>
                  <a:cxn ang="0">
                    <a:pos x="T4" y="T5"/>
                  </a:cxn>
                  <a:cxn ang="0">
                    <a:pos x="T6" y="T7"/>
                  </a:cxn>
                  <a:cxn ang="0">
                    <a:pos x="T8" y="T9"/>
                  </a:cxn>
                </a:cxnLst>
                <a:rect l="0" t="0" r="r" b="b"/>
                <a:pathLst>
                  <a:path w="666" h="1465">
                    <a:moveTo>
                      <a:pt x="437" y="1465"/>
                    </a:moveTo>
                    <a:lnTo>
                      <a:pt x="0" y="72"/>
                    </a:lnTo>
                    <a:lnTo>
                      <a:pt x="228" y="0"/>
                    </a:lnTo>
                    <a:lnTo>
                      <a:pt x="666" y="1394"/>
                    </a:lnTo>
                    <a:lnTo>
                      <a:pt x="437" y="146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5" name="ïşļiďe"/>
              <p:cNvSpPr/>
              <p:nvPr/>
            </p:nvSpPr>
            <p:spPr bwMode="auto">
              <a:xfrm>
                <a:off x="8190014" y="4117366"/>
                <a:ext cx="280849" cy="156649"/>
              </a:xfrm>
              <a:custGeom>
                <a:avLst/>
                <a:gdLst>
                  <a:gd name="T0" fmla="*/ 22 w 251"/>
                  <a:gd name="T1" fmla="*/ 140 h 140"/>
                  <a:gd name="T2" fmla="*/ 0 w 251"/>
                  <a:gd name="T3" fmla="*/ 71 h 140"/>
                  <a:gd name="T4" fmla="*/ 230 w 251"/>
                  <a:gd name="T5" fmla="*/ 0 h 140"/>
                  <a:gd name="T6" fmla="*/ 251 w 251"/>
                  <a:gd name="T7" fmla="*/ 69 h 140"/>
                  <a:gd name="T8" fmla="*/ 22 w 251"/>
                  <a:gd name="T9" fmla="*/ 140 h 140"/>
                </a:gdLst>
                <a:ahLst/>
                <a:cxnLst>
                  <a:cxn ang="0">
                    <a:pos x="T0" y="T1"/>
                  </a:cxn>
                  <a:cxn ang="0">
                    <a:pos x="T2" y="T3"/>
                  </a:cxn>
                  <a:cxn ang="0">
                    <a:pos x="T4" y="T5"/>
                  </a:cxn>
                  <a:cxn ang="0">
                    <a:pos x="T6" y="T7"/>
                  </a:cxn>
                  <a:cxn ang="0">
                    <a:pos x="T8" y="T9"/>
                  </a:cxn>
                </a:cxnLst>
                <a:rect l="0" t="0" r="r" b="b"/>
                <a:pathLst>
                  <a:path w="251" h="140">
                    <a:moveTo>
                      <a:pt x="22" y="140"/>
                    </a:moveTo>
                    <a:lnTo>
                      <a:pt x="0" y="71"/>
                    </a:lnTo>
                    <a:lnTo>
                      <a:pt x="230" y="0"/>
                    </a:lnTo>
                    <a:lnTo>
                      <a:pt x="251" y="69"/>
                    </a:lnTo>
                    <a:lnTo>
                      <a:pt x="22" y="14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6" name="ïş1ïḓê"/>
              <p:cNvSpPr/>
              <p:nvPr/>
            </p:nvSpPr>
            <p:spPr bwMode="auto">
              <a:xfrm>
                <a:off x="8190014" y="4117366"/>
                <a:ext cx="280849" cy="156649"/>
              </a:xfrm>
              <a:custGeom>
                <a:avLst/>
                <a:gdLst>
                  <a:gd name="T0" fmla="*/ 22 w 251"/>
                  <a:gd name="T1" fmla="*/ 140 h 140"/>
                  <a:gd name="T2" fmla="*/ 0 w 251"/>
                  <a:gd name="T3" fmla="*/ 71 h 140"/>
                  <a:gd name="T4" fmla="*/ 230 w 251"/>
                  <a:gd name="T5" fmla="*/ 0 h 140"/>
                  <a:gd name="T6" fmla="*/ 251 w 251"/>
                  <a:gd name="T7" fmla="*/ 69 h 140"/>
                  <a:gd name="T8" fmla="*/ 22 w 251"/>
                  <a:gd name="T9" fmla="*/ 140 h 140"/>
                </a:gdLst>
                <a:ahLst/>
                <a:cxnLst>
                  <a:cxn ang="0">
                    <a:pos x="T0" y="T1"/>
                  </a:cxn>
                  <a:cxn ang="0">
                    <a:pos x="T2" y="T3"/>
                  </a:cxn>
                  <a:cxn ang="0">
                    <a:pos x="T4" y="T5"/>
                  </a:cxn>
                  <a:cxn ang="0">
                    <a:pos x="T6" y="T7"/>
                  </a:cxn>
                  <a:cxn ang="0">
                    <a:pos x="T8" y="T9"/>
                  </a:cxn>
                </a:cxnLst>
                <a:rect l="0" t="0" r="r" b="b"/>
                <a:pathLst>
                  <a:path w="251" h="140">
                    <a:moveTo>
                      <a:pt x="22" y="140"/>
                    </a:moveTo>
                    <a:lnTo>
                      <a:pt x="0" y="71"/>
                    </a:lnTo>
                    <a:lnTo>
                      <a:pt x="230" y="0"/>
                    </a:lnTo>
                    <a:lnTo>
                      <a:pt x="251" y="69"/>
                    </a:lnTo>
                    <a:lnTo>
                      <a:pt x="22" y="14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7" name="iśḷïḓê"/>
              <p:cNvSpPr/>
              <p:nvPr/>
            </p:nvSpPr>
            <p:spPr bwMode="auto">
              <a:xfrm>
                <a:off x="8698003" y="5731966"/>
                <a:ext cx="280849" cy="157768"/>
              </a:xfrm>
              <a:custGeom>
                <a:avLst/>
                <a:gdLst>
                  <a:gd name="T0" fmla="*/ 22 w 251"/>
                  <a:gd name="T1" fmla="*/ 141 h 141"/>
                  <a:gd name="T2" fmla="*/ 0 w 251"/>
                  <a:gd name="T3" fmla="*/ 72 h 141"/>
                  <a:gd name="T4" fmla="*/ 230 w 251"/>
                  <a:gd name="T5" fmla="*/ 0 h 141"/>
                  <a:gd name="T6" fmla="*/ 251 w 251"/>
                  <a:gd name="T7" fmla="*/ 69 h 141"/>
                  <a:gd name="T8" fmla="*/ 22 w 251"/>
                  <a:gd name="T9" fmla="*/ 141 h 141"/>
                </a:gdLst>
                <a:ahLst/>
                <a:cxnLst>
                  <a:cxn ang="0">
                    <a:pos x="T0" y="T1"/>
                  </a:cxn>
                  <a:cxn ang="0">
                    <a:pos x="T2" y="T3"/>
                  </a:cxn>
                  <a:cxn ang="0">
                    <a:pos x="T4" y="T5"/>
                  </a:cxn>
                  <a:cxn ang="0">
                    <a:pos x="T6" y="T7"/>
                  </a:cxn>
                  <a:cxn ang="0">
                    <a:pos x="T8" y="T9"/>
                  </a:cxn>
                </a:cxnLst>
                <a:rect l="0" t="0" r="r" b="b"/>
                <a:pathLst>
                  <a:path w="251" h="141">
                    <a:moveTo>
                      <a:pt x="22" y="141"/>
                    </a:moveTo>
                    <a:lnTo>
                      <a:pt x="0" y="72"/>
                    </a:lnTo>
                    <a:lnTo>
                      <a:pt x="230" y="0"/>
                    </a:lnTo>
                    <a:lnTo>
                      <a:pt x="251" y="69"/>
                    </a:lnTo>
                    <a:lnTo>
                      <a:pt x="22" y="141"/>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8" name="îṥḻîḓê"/>
              <p:cNvSpPr/>
              <p:nvPr/>
            </p:nvSpPr>
            <p:spPr bwMode="auto">
              <a:xfrm>
                <a:off x="8698003" y="5731966"/>
                <a:ext cx="280849" cy="157768"/>
              </a:xfrm>
              <a:custGeom>
                <a:avLst/>
                <a:gdLst>
                  <a:gd name="T0" fmla="*/ 22 w 251"/>
                  <a:gd name="T1" fmla="*/ 141 h 141"/>
                  <a:gd name="T2" fmla="*/ 0 w 251"/>
                  <a:gd name="T3" fmla="*/ 72 h 141"/>
                  <a:gd name="T4" fmla="*/ 230 w 251"/>
                  <a:gd name="T5" fmla="*/ 0 h 141"/>
                  <a:gd name="T6" fmla="*/ 251 w 251"/>
                  <a:gd name="T7" fmla="*/ 69 h 141"/>
                  <a:gd name="T8" fmla="*/ 22 w 251"/>
                  <a:gd name="T9" fmla="*/ 141 h 141"/>
                </a:gdLst>
                <a:ahLst/>
                <a:cxnLst>
                  <a:cxn ang="0">
                    <a:pos x="T0" y="T1"/>
                  </a:cxn>
                  <a:cxn ang="0">
                    <a:pos x="T2" y="T3"/>
                  </a:cxn>
                  <a:cxn ang="0">
                    <a:pos x="T4" y="T5"/>
                  </a:cxn>
                  <a:cxn ang="0">
                    <a:pos x="T6" y="T7"/>
                  </a:cxn>
                  <a:cxn ang="0">
                    <a:pos x="T8" y="T9"/>
                  </a:cxn>
                </a:cxnLst>
                <a:rect l="0" t="0" r="r" b="b"/>
                <a:pathLst>
                  <a:path w="251" h="141">
                    <a:moveTo>
                      <a:pt x="22" y="141"/>
                    </a:moveTo>
                    <a:lnTo>
                      <a:pt x="0" y="72"/>
                    </a:lnTo>
                    <a:lnTo>
                      <a:pt x="230" y="0"/>
                    </a:lnTo>
                    <a:lnTo>
                      <a:pt x="251" y="69"/>
                    </a:lnTo>
                    <a:lnTo>
                      <a:pt x="22" y="14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9" name="îṣḻíḍé"/>
              <p:cNvSpPr/>
              <p:nvPr/>
            </p:nvSpPr>
            <p:spPr bwMode="auto">
              <a:xfrm>
                <a:off x="8477577" y="4769696"/>
                <a:ext cx="201406" cy="421833"/>
              </a:xfrm>
              <a:custGeom>
                <a:avLst/>
                <a:gdLst>
                  <a:gd name="T0" fmla="*/ 111 w 138"/>
                  <a:gd name="T1" fmla="*/ 281 h 289"/>
                  <a:gd name="T2" fmla="*/ 23 w 138"/>
                  <a:gd name="T3" fmla="*/ 159 h 289"/>
                  <a:gd name="T4" fmla="*/ 26 w 138"/>
                  <a:gd name="T5" fmla="*/ 8 h 289"/>
                  <a:gd name="T6" fmla="*/ 114 w 138"/>
                  <a:gd name="T7" fmla="*/ 131 h 289"/>
                  <a:gd name="T8" fmla="*/ 111 w 138"/>
                  <a:gd name="T9" fmla="*/ 281 h 289"/>
                </a:gdLst>
                <a:ahLst/>
                <a:cxnLst>
                  <a:cxn ang="0">
                    <a:pos x="T0" y="T1"/>
                  </a:cxn>
                  <a:cxn ang="0">
                    <a:pos x="T2" y="T3"/>
                  </a:cxn>
                  <a:cxn ang="0">
                    <a:pos x="T4" y="T5"/>
                  </a:cxn>
                  <a:cxn ang="0">
                    <a:pos x="T6" y="T7"/>
                  </a:cxn>
                  <a:cxn ang="0">
                    <a:pos x="T8" y="T9"/>
                  </a:cxn>
                </a:cxnLst>
                <a:rect l="0" t="0" r="r" b="b"/>
                <a:pathLst>
                  <a:path w="138" h="289">
                    <a:moveTo>
                      <a:pt x="111" y="281"/>
                    </a:moveTo>
                    <a:cubicBezTo>
                      <a:pt x="86" y="289"/>
                      <a:pt x="47" y="234"/>
                      <a:pt x="23" y="159"/>
                    </a:cubicBezTo>
                    <a:cubicBezTo>
                      <a:pt x="0" y="84"/>
                      <a:pt x="1" y="16"/>
                      <a:pt x="26" y="8"/>
                    </a:cubicBezTo>
                    <a:cubicBezTo>
                      <a:pt x="51" y="0"/>
                      <a:pt x="90" y="55"/>
                      <a:pt x="114" y="131"/>
                    </a:cubicBezTo>
                    <a:cubicBezTo>
                      <a:pt x="138" y="206"/>
                      <a:pt x="136" y="273"/>
                      <a:pt x="111" y="281"/>
                    </a:cubicBezTo>
                  </a:path>
                </a:pathLst>
              </a:custGeom>
              <a:solidFill>
                <a:srgbClr val="ECF0F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0" name="ïṣlïde"/>
              <p:cNvSpPr/>
              <p:nvPr/>
            </p:nvSpPr>
            <p:spPr bwMode="auto">
              <a:xfrm>
                <a:off x="8190014" y="4196809"/>
                <a:ext cx="221546" cy="702681"/>
              </a:xfrm>
              <a:custGeom>
                <a:avLst/>
                <a:gdLst>
                  <a:gd name="T0" fmla="*/ 0 w 198"/>
                  <a:gd name="T1" fmla="*/ 0 h 628"/>
                  <a:gd name="T2" fmla="*/ 198 w 198"/>
                  <a:gd name="T3" fmla="*/ 628 h 628"/>
                  <a:gd name="T4" fmla="*/ 20 w 198"/>
                  <a:gd name="T5" fmla="*/ 60 h 628"/>
                  <a:gd name="T6" fmla="*/ 0 w 198"/>
                  <a:gd name="T7" fmla="*/ 0 h 628"/>
                </a:gdLst>
                <a:ahLst/>
                <a:cxnLst>
                  <a:cxn ang="0">
                    <a:pos x="T0" y="T1"/>
                  </a:cxn>
                  <a:cxn ang="0">
                    <a:pos x="T2" y="T3"/>
                  </a:cxn>
                  <a:cxn ang="0">
                    <a:pos x="T4" y="T5"/>
                  </a:cxn>
                  <a:cxn ang="0">
                    <a:pos x="T6" y="T7"/>
                  </a:cxn>
                </a:cxnLst>
                <a:rect l="0" t="0" r="r" b="b"/>
                <a:pathLst>
                  <a:path w="198" h="628">
                    <a:moveTo>
                      <a:pt x="0" y="0"/>
                    </a:moveTo>
                    <a:lnTo>
                      <a:pt x="198" y="628"/>
                    </a:lnTo>
                    <a:lnTo>
                      <a:pt x="20" y="60"/>
                    </a:lnTo>
                    <a:lnTo>
                      <a:pt x="0"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1" name="iśḻiḋé"/>
              <p:cNvSpPr/>
              <p:nvPr/>
            </p:nvSpPr>
            <p:spPr bwMode="auto">
              <a:xfrm>
                <a:off x="8190014" y="4196809"/>
                <a:ext cx="221546" cy="702681"/>
              </a:xfrm>
              <a:custGeom>
                <a:avLst/>
                <a:gdLst>
                  <a:gd name="T0" fmla="*/ 0 w 198"/>
                  <a:gd name="T1" fmla="*/ 0 h 628"/>
                  <a:gd name="T2" fmla="*/ 198 w 198"/>
                  <a:gd name="T3" fmla="*/ 628 h 628"/>
                  <a:gd name="T4" fmla="*/ 20 w 198"/>
                  <a:gd name="T5" fmla="*/ 60 h 628"/>
                  <a:gd name="T6" fmla="*/ 0 w 198"/>
                  <a:gd name="T7" fmla="*/ 0 h 628"/>
                </a:gdLst>
                <a:ahLst/>
                <a:cxnLst>
                  <a:cxn ang="0">
                    <a:pos x="T0" y="T1"/>
                  </a:cxn>
                  <a:cxn ang="0">
                    <a:pos x="T2" y="T3"/>
                  </a:cxn>
                  <a:cxn ang="0">
                    <a:pos x="T4" y="T5"/>
                  </a:cxn>
                  <a:cxn ang="0">
                    <a:pos x="T6" y="T7"/>
                  </a:cxn>
                </a:cxnLst>
                <a:rect l="0" t="0" r="r" b="b"/>
                <a:pathLst>
                  <a:path w="198" h="628">
                    <a:moveTo>
                      <a:pt x="0" y="0"/>
                    </a:moveTo>
                    <a:lnTo>
                      <a:pt x="198" y="628"/>
                    </a:lnTo>
                    <a:lnTo>
                      <a:pt x="20" y="6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2" name="ïṩlídé"/>
              <p:cNvSpPr/>
              <p:nvPr/>
            </p:nvSpPr>
            <p:spPr bwMode="auto">
              <a:xfrm>
                <a:off x="8212392" y="4234853"/>
                <a:ext cx="609811" cy="1577676"/>
              </a:xfrm>
              <a:custGeom>
                <a:avLst/>
                <a:gdLst>
                  <a:gd name="T0" fmla="*/ 87 w 418"/>
                  <a:gd name="T1" fmla="*/ 0 h 1082"/>
                  <a:gd name="T2" fmla="*/ 2 w 418"/>
                  <a:gd name="T3" fmla="*/ 27 h 1082"/>
                  <a:gd name="T4" fmla="*/ 0 w 418"/>
                  <a:gd name="T5" fmla="*/ 20 h 1082"/>
                  <a:gd name="T6" fmla="*/ 0 w 418"/>
                  <a:gd name="T7" fmla="*/ 20 h 1082"/>
                  <a:gd name="T8" fmla="*/ 137 w 418"/>
                  <a:gd name="T9" fmla="*/ 456 h 1082"/>
                  <a:gd name="T10" fmla="*/ 333 w 418"/>
                  <a:gd name="T11" fmla="*/ 1082 h 1082"/>
                  <a:gd name="T12" fmla="*/ 418 w 418"/>
                  <a:gd name="T13" fmla="*/ 1056 h 1082"/>
                  <a:gd name="T14" fmla="*/ 290 w 418"/>
                  <a:gd name="T15" fmla="*/ 649 h 1082"/>
                  <a:gd name="T16" fmla="*/ 288 w 418"/>
                  <a:gd name="T17" fmla="*/ 649 h 1082"/>
                  <a:gd name="T18" fmla="*/ 205 w 418"/>
                  <a:gd name="T19" fmla="*/ 526 h 1082"/>
                  <a:gd name="T20" fmla="*/ 205 w 418"/>
                  <a:gd name="T21" fmla="*/ 376 h 1082"/>
                  <a:gd name="T22" fmla="*/ 87 w 418"/>
                  <a:gd name="T23" fmla="*/ 0 h 1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8" h="1082">
                    <a:moveTo>
                      <a:pt x="87" y="0"/>
                    </a:moveTo>
                    <a:cubicBezTo>
                      <a:pt x="2" y="27"/>
                      <a:pt x="2" y="27"/>
                      <a:pt x="2" y="27"/>
                    </a:cubicBezTo>
                    <a:cubicBezTo>
                      <a:pt x="0" y="20"/>
                      <a:pt x="0" y="20"/>
                      <a:pt x="0" y="20"/>
                    </a:cubicBezTo>
                    <a:cubicBezTo>
                      <a:pt x="0" y="20"/>
                      <a:pt x="0" y="20"/>
                      <a:pt x="0" y="20"/>
                    </a:cubicBezTo>
                    <a:cubicBezTo>
                      <a:pt x="137" y="456"/>
                      <a:pt x="137" y="456"/>
                      <a:pt x="137" y="456"/>
                    </a:cubicBezTo>
                    <a:cubicBezTo>
                      <a:pt x="333" y="1082"/>
                      <a:pt x="333" y="1082"/>
                      <a:pt x="333" y="1082"/>
                    </a:cubicBezTo>
                    <a:cubicBezTo>
                      <a:pt x="418" y="1056"/>
                      <a:pt x="418" y="1056"/>
                      <a:pt x="418" y="1056"/>
                    </a:cubicBezTo>
                    <a:cubicBezTo>
                      <a:pt x="290" y="649"/>
                      <a:pt x="290" y="649"/>
                      <a:pt x="290" y="649"/>
                    </a:cubicBezTo>
                    <a:cubicBezTo>
                      <a:pt x="290" y="649"/>
                      <a:pt x="289" y="649"/>
                      <a:pt x="288" y="649"/>
                    </a:cubicBezTo>
                    <a:cubicBezTo>
                      <a:pt x="263" y="649"/>
                      <a:pt x="227" y="597"/>
                      <a:pt x="205" y="526"/>
                    </a:cubicBezTo>
                    <a:cubicBezTo>
                      <a:pt x="183" y="454"/>
                      <a:pt x="183" y="389"/>
                      <a:pt x="205" y="376"/>
                    </a:cubicBezTo>
                    <a:cubicBezTo>
                      <a:pt x="87" y="0"/>
                      <a:pt x="87" y="0"/>
                      <a:pt x="87" y="0"/>
                    </a:cubicBezTo>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3" name="iŝliḑe"/>
              <p:cNvSpPr/>
              <p:nvPr/>
            </p:nvSpPr>
            <p:spPr bwMode="auto">
              <a:xfrm>
                <a:off x="8722620" y="5850572"/>
                <a:ext cx="124200" cy="39163"/>
              </a:xfrm>
              <a:custGeom>
                <a:avLst/>
                <a:gdLst>
                  <a:gd name="T0" fmla="*/ 111 w 111"/>
                  <a:gd name="T1" fmla="*/ 0 h 35"/>
                  <a:gd name="T2" fmla="*/ 0 w 111"/>
                  <a:gd name="T3" fmla="*/ 35 h 35"/>
                  <a:gd name="T4" fmla="*/ 111 w 111"/>
                  <a:gd name="T5" fmla="*/ 0 h 35"/>
                </a:gdLst>
                <a:ahLst/>
                <a:cxnLst>
                  <a:cxn ang="0">
                    <a:pos x="T0" y="T1"/>
                  </a:cxn>
                  <a:cxn ang="0">
                    <a:pos x="T2" y="T3"/>
                  </a:cxn>
                  <a:cxn ang="0">
                    <a:pos x="T4" y="T5"/>
                  </a:cxn>
                </a:cxnLst>
                <a:rect l="0" t="0" r="r" b="b"/>
                <a:pathLst>
                  <a:path w="111" h="35">
                    <a:moveTo>
                      <a:pt x="111" y="0"/>
                    </a:moveTo>
                    <a:lnTo>
                      <a:pt x="0" y="35"/>
                    </a:lnTo>
                    <a:lnTo>
                      <a:pt x="111"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4" name="îṡlîḑè"/>
              <p:cNvSpPr/>
              <p:nvPr/>
            </p:nvSpPr>
            <p:spPr bwMode="auto">
              <a:xfrm>
                <a:off x="8722620" y="5850572"/>
                <a:ext cx="124200" cy="39163"/>
              </a:xfrm>
              <a:custGeom>
                <a:avLst/>
                <a:gdLst>
                  <a:gd name="T0" fmla="*/ 111 w 111"/>
                  <a:gd name="T1" fmla="*/ 0 h 35"/>
                  <a:gd name="T2" fmla="*/ 0 w 111"/>
                  <a:gd name="T3" fmla="*/ 35 h 35"/>
                  <a:gd name="T4" fmla="*/ 111 w 111"/>
                  <a:gd name="T5" fmla="*/ 0 h 35"/>
                </a:gdLst>
                <a:ahLst/>
                <a:cxnLst>
                  <a:cxn ang="0">
                    <a:pos x="T0" y="T1"/>
                  </a:cxn>
                  <a:cxn ang="0">
                    <a:pos x="T2" y="T3"/>
                  </a:cxn>
                  <a:cxn ang="0">
                    <a:pos x="T4" y="T5"/>
                  </a:cxn>
                </a:cxnLst>
                <a:rect l="0" t="0" r="r" b="b"/>
                <a:pathLst>
                  <a:path w="111" h="35">
                    <a:moveTo>
                      <a:pt x="111" y="0"/>
                    </a:moveTo>
                    <a:lnTo>
                      <a:pt x="0" y="35"/>
                    </a:lnTo>
                    <a:lnTo>
                      <a:pt x="1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5" name="íṥľíde"/>
              <p:cNvSpPr/>
              <p:nvPr/>
            </p:nvSpPr>
            <p:spPr bwMode="auto">
              <a:xfrm>
                <a:off x="8190014" y="4157647"/>
                <a:ext cx="148817" cy="116368"/>
              </a:xfrm>
              <a:custGeom>
                <a:avLst/>
                <a:gdLst>
                  <a:gd name="T0" fmla="*/ 111 w 133"/>
                  <a:gd name="T1" fmla="*/ 0 h 104"/>
                  <a:gd name="T2" fmla="*/ 0 w 133"/>
                  <a:gd name="T3" fmla="*/ 35 h 104"/>
                  <a:gd name="T4" fmla="*/ 20 w 133"/>
                  <a:gd name="T5" fmla="*/ 95 h 104"/>
                  <a:gd name="T6" fmla="*/ 22 w 133"/>
                  <a:gd name="T7" fmla="*/ 104 h 104"/>
                  <a:gd name="T8" fmla="*/ 133 w 133"/>
                  <a:gd name="T9" fmla="*/ 69 h 104"/>
                  <a:gd name="T10" fmla="*/ 111 w 133"/>
                  <a:gd name="T11" fmla="*/ 0 h 104"/>
                </a:gdLst>
                <a:ahLst/>
                <a:cxnLst>
                  <a:cxn ang="0">
                    <a:pos x="T0" y="T1"/>
                  </a:cxn>
                  <a:cxn ang="0">
                    <a:pos x="T2" y="T3"/>
                  </a:cxn>
                  <a:cxn ang="0">
                    <a:pos x="T4" y="T5"/>
                  </a:cxn>
                  <a:cxn ang="0">
                    <a:pos x="T6" y="T7"/>
                  </a:cxn>
                  <a:cxn ang="0">
                    <a:pos x="T8" y="T9"/>
                  </a:cxn>
                  <a:cxn ang="0">
                    <a:pos x="T10" y="T11"/>
                  </a:cxn>
                </a:cxnLst>
                <a:rect l="0" t="0" r="r" b="b"/>
                <a:pathLst>
                  <a:path w="133" h="104">
                    <a:moveTo>
                      <a:pt x="111" y="0"/>
                    </a:moveTo>
                    <a:lnTo>
                      <a:pt x="0" y="35"/>
                    </a:lnTo>
                    <a:lnTo>
                      <a:pt x="20" y="95"/>
                    </a:lnTo>
                    <a:lnTo>
                      <a:pt x="22" y="104"/>
                    </a:lnTo>
                    <a:lnTo>
                      <a:pt x="133" y="69"/>
                    </a:lnTo>
                    <a:lnTo>
                      <a:pt x="111" y="0"/>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6" name="î$1îḓè"/>
              <p:cNvSpPr/>
              <p:nvPr/>
            </p:nvSpPr>
            <p:spPr bwMode="auto">
              <a:xfrm>
                <a:off x="8190014" y="4157647"/>
                <a:ext cx="148817" cy="116368"/>
              </a:xfrm>
              <a:custGeom>
                <a:avLst/>
                <a:gdLst>
                  <a:gd name="T0" fmla="*/ 111 w 133"/>
                  <a:gd name="T1" fmla="*/ 0 h 104"/>
                  <a:gd name="T2" fmla="*/ 0 w 133"/>
                  <a:gd name="T3" fmla="*/ 35 h 104"/>
                  <a:gd name="T4" fmla="*/ 20 w 133"/>
                  <a:gd name="T5" fmla="*/ 95 h 104"/>
                  <a:gd name="T6" fmla="*/ 22 w 133"/>
                  <a:gd name="T7" fmla="*/ 104 h 104"/>
                  <a:gd name="T8" fmla="*/ 133 w 133"/>
                  <a:gd name="T9" fmla="*/ 69 h 104"/>
                  <a:gd name="T10" fmla="*/ 111 w 133"/>
                  <a:gd name="T11" fmla="*/ 0 h 104"/>
                </a:gdLst>
                <a:ahLst/>
                <a:cxnLst>
                  <a:cxn ang="0">
                    <a:pos x="T0" y="T1"/>
                  </a:cxn>
                  <a:cxn ang="0">
                    <a:pos x="T2" y="T3"/>
                  </a:cxn>
                  <a:cxn ang="0">
                    <a:pos x="T4" y="T5"/>
                  </a:cxn>
                  <a:cxn ang="0">
                    <a:pos x="T6" y="T7"/>
                  </a:cxn>
                  <a:cxn ang="0">
                    <a:pos x="T8" y="T9"/>
                  </a:cxn>
                  <a:cxn ang="0">
                    <a:pos x="T10" y="T11"/>
                  </a:cxn>
                </a:cxnLst>
                <a:rect l="0" t="0" r="r" b="b"/>
                <a:pathLst>
                  <a:path w="133" h="104">
                    <a:moveTo>
                      <a:pt x="111" y="0"/>
                    </a:moveTo>
                    <a:lnTo>
                      <a:pt x="0" y="35"/>
                    </a:lnTo>
                    <a:lnTo>
                      <a:pt x="20" y="95"/>
                    </a:lnTo>
                    <a:lnTo>
                      <a:pt x="22" y="104"/>
                    </a:lnTo>
                    <a:lnTo>
                      <a:pt x="133" y="69"/>
                    </a:lnTo>
                    <a:lnTo>
                      <a:pt x="1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7" name="ïṣľíḓè"/>
              <p:cNvSpPr/>
              <p:nvPr/>
            </p:nvSpPr>
            <p:spPr bwMode="auto">
              <a:xfrm>
                <a:off x="8698003" y="5774485"/>
                <a:ext cx="148817" cy="115249"/>
              </a:xfrm>
              <a:custGeom>
                <a:avLst/>
                <a:gdLst>
                  <a:gd name="T0" fmla="*/ 111 w 133"/>
                  <a:gd name="T1" fmla="*/ 0 h 103"/>
                  <a:gd name="T2" fmla="*/ 0 w 133"/>
                  <a:gd name="T3" fmla="*/ 34 h 103"/>
                  <a:gd name="T4" fmla="*/ 22 w 133"/>
                  <a:gd name="T5" fmla="*/ 103 h 103"/>
                  <a:gd name="T6" fmla="*/ 133 w 133"/>
                  <a:gd name="T7" fmla="*/ 68 h 103"/>
                  <a:gd name="T8" fmla="*/ 111 w 133"/>
                  <a:gd name="T9" fmla="*/ 0 h 103"/>
                </a:gdLst>
                <a:ahLst/>
                <a:cxnLst>
                  <a:cxn ang="0">
                    <a:pos x="T0" y="T1"/>
                  </a:cxn>
                  <a:cxn ang="0">
                    <a:pos x="T2" y="T3"/>
                  </a:cxn>
                  <a:cxn ang="0">
                    <a:pos x="T4" y="T5"/>
                  </a:cxn>
                  <a:cxn ang="0">
                    <a:pos x="T6" y="T7"/>
                  </a:cxn>
                  <a:cxn ang="0">
                    <a:pos x="T8" y="T9"/>
                  </a:cxn>
                </a:cxnLst>
                <a:rect l="0" t="0" r="r" b="b"/>
                <a:pathLst>
                  <a:path w="133" h="103">
                    <a:moveTo>
                      <a:pt x="111" y="0"/>
                    </a:moveTo>
                    <a:lnTo>
                      <a:pt x="0" y="34"/>
                    </a:lnTo>
                    <a:lnTo>
                      <a:pt x="22" y="103"/>
                    </a:lnTo>
                    <a:lnTo>
                      <a:pt x="133" y="68"/>
                    </a:lnTo>
                    <a:lnTo>
                      <a:pt x="111" y="0"/>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8" name="îṩļíḋê"/>
              <p:cNvSpPr/>
              <p:nvPr/>
            </p:nvSpPr>
            <p:spPr bwMode="auto">
              <a:xfrm>
                <a:off x="8698003" y="5774485"/>
                <a:ext cx="148817" cy="115249"/>
              </a:xfrm>
              <a:custGeom>
                <a:avLst/>
                <a:gdLst>
                  <a:gd name="T0" fmla="*/ 111 w 133"/>
                  <a:gd name="T1" fmla="*/ 0 h 103"/>
                  <a:gd name="T2" fmla="*/ 0 w 133"/>
                  <a:gd name="T3" fmla="*/ 34 h 103"/>
                  <a:gd name="T4" fmla="*/ 22 w 133"/>
                  <a:gd name="T5" fmla="*/ 103 h 103"/>
                  <a:gd name="T6" fmla="*/ 133 w 133"/>
                  <a:gd name="T7" fmla="*/ 68 h 103"/>
                  <a:gd name="T8" fmla="*/ 111 w 133"/>
                  <a:gd name="T9" fmla="*/ 0 h 103"/>
                </a:gdLst>
                <a:ahLst/>
                <a:cxnLst>
                  <a:cxn ang="0">
                    <a:pos x="T0" y="T1"/>
                  </a:cxn>
                  <a:cxn ang="0">
                    <a:pos x="T2" y="T3"/>
                  </a:cxn>
                  <a:cxn ang="0">
                    <a:pos x="T4" y="T5"/>
                  </a:cxn>
                  <a:cxn ang="0">
                    <a:pos x="T6" y="T7"/>
                  </a:cxn>
                  <a:cxn ang="0">
                    <a:pos x="T8" y="T9"/>
                  </a:cxn>
                </a:cxnLst>
                <a:rect l="0" t="0" r="r" b="b"/>
                <a:pathLst>
                  <a:path w="133" h="103">
                    <a:moveTo>
                      <a:pt x="111" y="0"/>
                    </a:moveTo>
                    <a:lnTo>
                      <a:pt x="0" y="34"/>
                    </a:lnTo>
                    <a:lnTo>
                      <a:pt x="22" y="103"/>
                    </a:lnTo>
                    <a:lnTo>
                      <a:pt x="133" y="68"/>
                    </a:lnTo>
                    <a:lnTo>
                      <a:pt x="1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9" name="íŝḻidê"/>
              <p:cNvSpPr/>
              <p:nvPr/>
            </p:nvSpPr>
            <p:spPr bwMode="auto">
              <a:xfrm>
                <a:off x="8478695" y="4783123"/>
                <a:ext cx="156649" cy="398335"/>
              </a:xfrm>
              <a:custGeom>
                <a:avLst/>
                <a:gdLst>
                  <a:gd name="T0" fmla="*/ 22 w 107"/>
                  <a:gd name="T1" fmla="*/ 0 h 273"/>
                  <a:gd name="T2" fmla="*/ 22 w 107"/>
                  <a:gd name="T3" fmla="*/ 150 h 273"/>
                  <a:gd name="T4" fmla="*/ 105 w 107"/>
                  <a:gd name="T5" fmla="*/ 273 h 273"/>
                  <a:gd name="T6" fmla="*/ 107 w 107"/>
                  <a:gd name="T7" fmla="*/ 273 h 273"/>
                  <a:gd name="T8" fmla="*/ 22 w 107"/>
                  <a:gd name="T9" fmla="*/ 0 h 273"/>
                </a:gdLst>
                <a:ahLst/>
                <a:cxnLst>
                  <a:cxn ang="0">
                    <a:pos x="T0" y="T1"/>
                  </a:cxn>
                  <a:cxn ang="0">
                    <a:pos x="T2" y="T3"/>
                  </a:cxn>
                  <a:cxn ang="0">
                    <a:pos x="T4" y="T5"/>
                  </a:cxn>
                  <a:cxn ang="0">
                    <a:pos x="T6" y="T7"/>
                  </a:cxn>
                  <a:cxn ang="0">
                    <a:pos x="T8" y="T9"/>
                  </a:cxn>
                </a:cxnLst>
                <a:rect l="0" t="0" r="r" b="b"/>
                <a:pathLst>
                  <a:path w="107" h="273">
                    <a:moveTo>
                      <a:pt x="22" y="0"/>
                    </a:moveTo>
                    <a:cubicBezTo>
                      <a:pt x="0" y="13"/>
                      <a:pt x="0" y="78"/>
                      <a:pt x="22" y="150"/>
                    </a:cubicBezTo>
                    <a:cubicBezTo>
                      <a:pt x="44" y="221"/>
                      <a:pt x="80" y="273"/>
                      <a:pt x="105" y="273"/>
                    </a:cubicBezTo>
                    <a:cubicBezTo>
                      <a:pt x="106" y="273"/>
                      <a:pt x="107" y="273"/>
                      <a:pt x="107" y="273"/>
                    </a:cubicBezTo>
                    <a:cubicBezTo>
                      <a:pt x="22" y="0"/>
                      <a:pt x="22" y="0"/>
                      <a:pt x="22" y="0"/>
                    </a:cubicBezTo>
                  </a:path>
                </a:pathLst>
              </a:custGeom>
              <a:solidFill>
                <a:srgbClr val="D4D8D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538" name="组合 537"/>
            <p:cNvGrpSpPr/>
            <p:nvPr/>
          </p:nvGrpSpPr>
          <p:grpSpPr>
            <a:xfrm rot="5400000">
              <a:off x="3746948" y="2396620"/>
              <a:ext cx="563841" cy="102363"/>
              <a:chOff x="5768672" y="3903653"/>
              <a:chExt cx="1349417" cy="209238"/>
            </a:xfrm>
          </p:grpSpPr>
          <p:sp>
            <p:nvSpPr>
              <p:cNvPr id="540" name="íślíḋe"/>
              <p:cNvSpPr/>
              <p:nvPr/>
            </p:nvSpPr>
            <p:spPr bwMode="auto">
              <a:xfrm>
                <a:off x="5822380" y="3903653"/>
                <a:ext cx="1242001" cy="209238"/>
              </a:xfrm>
              <a:prstGeom prst="rect">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41" name="îsļîḑé"/>
              <p:cNvSpPr/>
              <p:nvPr/>
            </p:nvSpPr>
            <p:spPr bwMode="auto">
              <a:xfrm>
                <a:off x="5822380" y="3903653"/>
                <a:ext cx="1242001" cy="20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42" name="îšļíḓe"/>
              <p:cNvSpPr/>
              <p:nvPr/>
            </p:nvSpPr>
            <p:spPr bwMode="auto">
              <a:xfrm>
                <a:off x="5768672" y="3903653"/>
                <a:ext cx="62659" cy="20923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43" name="ïśļîḓe"/>
              <p:cNvSpPr/>
              <p:nvPr/>
            </p:nvSpPr>
            <p:spPr bwMode="auto">
              <a:xfrm>
                <a:off x="5768672" y="3903653"/>
                <a:ext cx="62659" cy="20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44" name="iṧļiḋe"/>
              <p:cNvSpPr/>
              <p:nvPr/>
            </p:nvSpPr>
            <p:spPr bwMode="auto">
              <a:xfrm>
                <a:off x="7055430" y="3903653"/>
                <a:ext cx="62659" cy="20923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45" name="iṩḷïḍê"/>
              <p:cNvSpPr/>
              <p:nvPr/>
            </p:nvSpPr>
            <p:spPr bwMode="auto">
              <a:xfrm>
                <a:off x="7055430" y="3903653"/>
                <a:ext cx="62659" cy="20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46" name="isḻîḍé"/>
              <p:cNvSpPr/>
              <p:nvPr/>
            </p:nvSpPr>
            <p:spPr bwMode="auto">
              <a:xfrm>
                <a:off x="6280019" y="3955123"/>
                <a:ext cx="325606" cy="10741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7" name="íṡ1iḋe"/>
              <p:cNvSpPr/>
              <p:nvPr/>
            </p:nvSpPr>
            <p:spPr bwMode="auto">
              <a:xfrm>
                <a:off x="5831332" y="4012187"/>
                <a:ext cx="1224098" cy="100703"/>
              </a:xfrm>
              <a:custGeom>
                <a:avLst/>
                <a:gdLst>
                  <a:gd name="T0" fmla="*/ 839 w 839"/>
                  <a:gd name="T1" fmla="*/ 0 h 69"/>
                  <a:gd name="T2" fmla="*/ 531 w 839"/>
                  <a:gd name="T3" fmla="*/ 0 h 69"/>
                  <a:gd name="T4" fmla="*/ 419 w 839"/>
                  <a:gd name="T5" fmla="*/ 35 h 69"/>
                  <a:gd name="T6" fmla="*/ 308 w 839"/>
                  <a:gd name="T7" fmla="*/ 0 h 69"/>
                  <a:gd name="T8" fmla="*/ 0 w 839"/>
                  <a:gd name="T9" fmla="*/ 0 h 69"/>
                  <a:gd name="T10" fmla="*/ 0 w 839"/>
                  <a:gd name="T11" fmla="*/ 69 h 69"/>
                  <a:gd name="T12" fmla="*/ 839 w 839"/>
                  <a:gd name="T13" fmla="*/ 69 h 69"/>
                  <a:gd name="T14" fmla="*/ 839 w 839"/>
                  <a:gd name="T15" fmla="*/ 0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9" h="69">
                    <a:moveTo>
                      <a:pt x="839" y="0"/>
                    </a:moveTo>
                    <a:cubicBezTo>
                      <a:pt x="531" y="0"/>
                      <a:pt x="531" y="0"/>
                      <a:pt x="531" y="0"/>
                    </a:cubicBezTo>
                    <a:cubicBezTo>
                      <a:pt x="527" y="19"/>
                      <a:pt x="479" y="35"/>
                      <a:pt x="419" y="35"/>
                    </a:cubicBezTo>
                    <a:cubicBezTo>
                      <a:pt x="360" y="35"/>
                      <a:pt x="312" y="19"/>
                      <a:pt x="308" y="0"/>
                    </a:cubicBezTo>
                    <a:cubicBezTo>
                      <a:pt x="0" y="0"/>
                      <a:pt x="0" y="0"/>
                      <a:pt x="0" y="0"/>
                    </a:cubicBezTo>
                    <a:cubicBezTo>
                      <a:pt x="0" y="69"/>
                      <a:pt x="0" y="69"/>
                      <a:pt x="0" y="69"/>
                    </a:cubicBezTo>
                    <a:cubicBezTo>
                      <a:pt x="839" y="69"/>
                      <a:pt x="839" y="69"/>
                      <a:pt x="839" y="69"/>
                    </a:cubicBezTo>
                    <a:cubicBezTo>
                      <a:pt x="839" y="0"/>
                      <a:pt x="839" y="0"/>
                      <a:pt x="83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8" name="íśļíďe"/>
              <p:cNvSpPr/>
              <p:nvPr/>
            </p:nvSpPr>
            <p:spPr bwMode="auto">
              <a:xfrm>
                <a:off x="5768672" y="4012187"/>
                <a:ext cx="62659" cy="10070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49" name="íšļíḋè"/>
              <p:cNvSpPr/>
              <p:nvPr/>
            </p:nvSpPr>
            <p:spPr bwMode="auto">
              <a:xfrm>
                <a:off x="5768672" y="4012187"/>
                <a:ext cx="62659" cy="10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50" name="íṥḷíḑe"/>
              <p:cNvSpPr/>
              <p:nvPr/>
            </p:nvSpPr>
            <p:spPr bwMode="auto">
              <a:xfrm>
                <a:off x="7055430" y="4012187"/>
                <a:ext cx="62659" cy="10070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51" name="ïŝľîḍé"/>
              <p:cNvSpPr/>
              <p:nvPr/>
            </p:nvSpPr>
            <p:spPr bwMode="auto">
              <a:xfrm>
                <a:off x="7055430" y="4012187"/>
                <a:ext cx="62659" cy="10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52" name="iśḻïḋè"/>
              <p:cNvSpPr/>
              <p:nvPr/>
            </p:nvSpPr>
            <p:spPr bwMode="auto">
              <a:xfrm>
                <a:off x="6280019" y="4012187"/>
                <a:ext cx="325606" cy="50352"/>
              </a:xfrm>
              <a:custGeom>
                <a:avLst/>
                <a:gdLst>
                  <a:gd name="T0" fmla="*/ 223 w 223"/>
                  <a:gd name="T1" fmla="*/ 0 h 35"/>
                  <a:gd name="T2" fmla="*/ 0 w 223"/>
                  <a:gd name="T3" fmla="*/ 0 h 35"/>
                  <a:gd name="T4" fmla="*/ 111 w 223"/>
                  <a:gd name="T5" fmla="*/ 35 h 35"/>
                  <a:gd name="T6" fmla="*/ 223 w 223"/>
                  <a:gd name="T7" fmla="*/ 0 h 35"/>
                </a:gdLst>
                <a:ahLst/>
                <a:cxnLst>
                  <a:cxn ang="0">
                    <a:pos x="T0" y="T1"/>
                  </a:cxn>
                  <a:cxn ang="0">
                    <a:pos x="T2" y="T3"/>
                  </a:cxn>
                  <a:cxn ang="0">
                    <a:pos x="T4" y="T5"/>
                  </a:cxn>
                  <a:cxn ang="0">
                    <a:pos x="T6" y="T7"/>
                  </a:cxn>
                </a:cxnLst>
                <a:rect l="0" t="0" r="r" b="b"/>
                <a:pathLst>
                  <a:path w="223" h="35">
                    <a:moveTo>
                      <a:pt x="223" y="0"/>
                    </a:moveTo>
                    <a:cubicBezTo>
                      <a:pt x="0" y="0"/>
                      <a:pt x="0" y="0"/>
                      <a:pt x="0" y="0"/>
                    </a:cubicBezTo>
                    <a:cubicBezTo>
                      <a:pt x="4" y="19"/>
                      <a:pt x="52" y="35"/>
                      <a:pt x="111" y="35"/>
                    </a:cubicBezTo>
                    <a:cubicBezTo>
                      <a:pt x="171" y="35"/>
                      <a:pt x="219" y="19"/>
                      <a:pt x="223" y="0"/>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cxnSp>
          <p:nvCxnSpPr>
            <p:cNvPr id="539" name="直接连接符 538"/>
            <p:cNvCxnSpPr/>
            <p:nvPr/>
          </p:nvCxnSpPr>
          <p:spPr>
            <a:xfrm>
              <a:off x="3457800" y="2731627"/>
              <a:ext cx="201600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570" name="组合 569"/>
          <p:cNvGrpSpPr/>
          <p:nvPr/>
        </p:nvGrpSpPr>
        <p:grpSpPr>
          <a:xfrm>
            <a:off x="7877612" y="3611462"/>
            <a:ext cx="2016000" cy="565746"/>
            <a:chOff x="3457800" y="2165881"/>
            <a:chExt cx="2016000" cy="565746"/>
          </a:xfrm>
        </p:grpSpPr>
        <p:grpSp>
          <p:nvGrpSpPr>
            <p:cNvPr id="571" name="组合 570"/>
            <p:cNvGrpSpPr/>
            <p:nvPr/>
          </p:nvGrpSpPr>
          <p:grpSpPr>
            <a:xfrm flipH="1">
              <a:off x="3733800" y="2174837"/>
              <a:ext cx="243287" cy="546619"/>
              <a:chOff x="8190014" y="4117366"/>
              <a:chExt cx="788838" cy="1772369"/>
            </a:xfrm>
          </p:grpSpPr>
          <p:sp>
            <p:nvSpPr>
              <p:cNvPr id="587" name="íS1iḓê"/>
              <p:cNvSpPr/>
              <p:nvPr/>
            </p:nvSpPr>
            <p:spPr bwMode="auto">
              <a:xfrm>
                <a:off x="8212392" y="4183382"/>
                <a:ext cx="745200" cy="1639217"/>
              </a:xfrm>
              <a:custGeom>
                <a:avLst/>
                <a:gdLst>
                  <a:gd name="T0" fmla="*/ 437 w 666"/>
                  <a:gd name="T1" fmla="*/ 1465 h 1465"/>
                  <a:gd name="T2" fmla="*/ 0 w 666"/>
                  <a:gd name="T3" fmla="*/ 72 h 1465"/>
                  <a:gd name="T4" fmla="*/ 228 w 666"/>
                  <a:gd name="T5" fmla="*/ 0 h 1465"/>
                  <a:gd name="T6" fmla="*/ 666 w 666"/>
                  <a:gd name="T7" fmla="*/ 1394 h 1465"/>
                  <a:gd name="T8" fmla="*/ 437 w 666"/>
                  <a:gd name="T9" fmla="*/ 1465 h 1465"/>
                </a:gdLst>
                <a:ahLst/>
                <a:cxnLst>
                  <a:cxn ang="0">
                    <a:pos x="T0" y="T1"/>
                  </a:cxn>
                  <a:cxn ang="0">
                    <a:pos x="T2" y="T3"/>
                  </a:cxn>
                  <a:cxn ang="0">
                    <a:pos x="T4" y="T5"/>
                  </a:cxn>
                  <a:cxn ang="0">
                    <a:pos x="T6" y="T7"/>
                  </a:cxn>
                  <a:cxn ang="0">
                    <a:pos x="T8" y="T9"/>
                  </a:cxn>
                </a:cxnLst>
                <a:rect l="0" t="0" r="r" b="b"/>
                <a:pathLst>
                  <a:path w="666" h="1465">
                    <a:moveTo>
                      <a:pt x="437" y="1465"/>
                    </a:moveTo>
                    <a:lnTo>
                      <a:pt x="0" y="72"/>
                    </a:lnTo>
                    <a:lnTo>
                      <a:pt x="228" y="0"/>
                    </a:lnTo>
                    <a:lnTo>
                      <a:pt x="666" y="1394"/>
                    </a:lnTo>
                    <a:lnTo>
                      <a:pt x="437" y="146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8" name="îSḻíḑé"/>
              <p:cNvSpPr/>
              <p:nvPr/>
            </p:nvSpPr>
            <p:spPr bwMode="auto">
              <a:xfrm>
                <a:off x="8212392" y="4183382"/>
                <a:ext cx="745200" cy="1639217"/>
              </a:xfrm>
              <a:custGeom>
                <a:avLst/>
                <a:gdLst>
                  <a:gd name="T0" fmla="*/ 437 w 666"/>
                  <a:gd name="T1" fmla="*/ 1465 h 1465"/>
                  <a:gd name="T2" fmla="*/ 0 w 666"/>
                  <a:gd name="T3" fmla="*/ 72 h 1465"/>
                  <a:gd name="T4" fmla="*/ 228 w 666"/>
                  <a:gd name="T5" fmla="*/ 0 h 1465"/>
                  <a:gd name="T6" fmla="*/ 666 w 666"/>
                  <a:gd name="T7" fmla="*/ 1394 h 1465"/>
                  <a:gd name="T8" fmla="*/ 437 w 666"/>
                  <a:gd name="T9" fmla="*/ 1465 h 1465"/>
                </a:gdLst>
                <a:ahLst/>
                <a:cxnLst>
                  <a:cxn ang="0">
                    <a:pos x="T0" y="T1"/>
                  </a:cxn>
                  <a:cxn ang="0">
                    <a:pos x="T2" y="T3"/>
                  </a:cxn>
                  <a:cxn ang="0">
                    <a:pos x="T4" y="T5"/>
                  </a:cxn>
                  <a:cxn ang="0">
                    <a:pos x="T6" y="T7"/>
                  </a:cxn>
                  <a:cxn ang="0">
                    <a:pos x="T8" y="T9"/>
                  </a:cxn>
                </a:cxnLst>
                <a:rect l="0" t="0" r="r" b="b"/>
                <a:pathLst>
                  <a:path w="666" h="1465">
                    <a:moveTo>
                      <a:pt x="437" y="1465"/>
                    </a:moveTo>
                    <a:lnTo>
                      <a:pt x="0" y="72"/>
                    </a:lnTo>
                    <a:lnTo>
                      <a:pt x="228" y="0"/>
                    </a:lnTo>
                    <a:lnTo>
                      <a:pt x="666" y="1394"/>
                    </a:lnTo>
                    <a:lnTo>
                      <a:pt x="437" y="146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9" name="ïşļiďe"/>
              <p:cNvSpPr/>
              <p:nvPr/>
            </p:nvSpPr>
            <p:spPr bwMode="auto">
              <a:xfrm>
                <a:off x="8190014" y="4117366"/>
                <a:ext cx="280849" cy="156649"/>
              </a:xfrm>
              <a:custGeom>
                <a:avLst/>
                <a:gdLst>
                  <a:gd name="T0" fmla="*/ 22 w 251"/>
                  <a:gd name="T1" fmla="*/ 140 h 140"/>
                  <a:gd name="T2" fmla="*/ 0 w 251"/>
                  <a:gd name="T3" fmla="*/ 71 h 140"/>
                  <a:gd name="T4" fmla="*/ 230 w 251"/>
                  <a:gd name="T5" fmla="*/ 0 h 140"/>
                  <a:gd name="T6" fmla="*/ 251 w 251"/>
                  <a:gd name="T7" fmla="*/ 69 h 140"/>
                  <a:gd name="T8" fmla="*/ 22 w 251"/>
                  <a:gd name="T9" fmla="*/ 140 h 140"/>
                </a:gdLst>
                <a:ahLst/>
                <a:cxnLst>
                  <a:cxn ang="0">
                    <a:pos x="T0" y="T1"/>
                  </a:cxn>
                  <a:cxn ang="0">
                    <a:pos x="T2" y="T3"/>
                  </a:cxn>
                  <a:cxn ang="0">
                    <a:pos x="T4" y="T5"/>
                  </a:cxn>
                  <a:cxn ang="0">
                    <a:pos x="T6" y="T7"/>
                  </a:cxn>
                  <a:cxn ang="0">
                    <a:pos x="T8" y="T9"/>
                  </a:cxn>
                </a:cxnLst>
                <a:rect l="0" t="0" r="r" b="b"/>
                <a:pathLst>
                  <a:path w="251" h="140">
                    <a:moveTo>
                      <a:pt x="22" y="140"/>
                    </a:moveTo>
                    <a:lnTo>
                      <a:pt x="0" y="71"/>
                    </a:lnTo>
                    <a:lnTo>
                      <a:pt x="230" y="0"/>
                    </a:lnTo>
                    <a:lnTo>
                      <a:pt x="251" y="69"/>
                    </a:lnTo>
                    <a:lnTo>
                      <a:pt x="22" y="14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0" name="ïş1ïḓê"/>
              <p:cNvSpPr/>
              <p:nvPr/>
            </p:nvSpPr>
            <p:spPr bwMode="auto">
              <a:xfrm>
                <a:off x="8190014" y="4117366"/>
                <a:ext cx="280849" cy="156649"/>
              </a:xfrm>
              <a:custGeom>
                <a:avLst/>
                <a:gdLst>
                  <a:gd name="T0" fmla="*/ 22 w 251"/>
                  <a:gd name="T1" fmla="*/ 140 h 140"/>
                  <a:gd name="T2" fmla="*/ 0 w 251"/>
                  <a:gd name="T3" fmla="*/ 71 h 140"/>
                  <a:gd name="T4" fmla="*/ 230 w 251"/>
                  <a:gd name="T5" fmla="*/ 0 h 140"/>
                  <a:gd name="T6" fmla="*/ 251 w 251"/>
                  <a:gd name="T7" fmla="*/ 69 h 140"/>
                  <a:gd name="T8" fmla="*/ 22 w 251"/>
                  <a:gd name="T9" fmla="*/ 140 h 140"/>
                </a:gdLst>
                <a:ahLst/>
                <a:cxnLst>
                  <a:cxn ang="0">
                    <a:pos x="T0" y="T1"/>
                  </a:cxn>
                  <a:cxn ang="0">
                    <a:pos x="T2" y="T3"/>
                  </a:cxn>
                  <a:cxn ang="0">
                    <a:pos x="T4" y="T5"/>
                  </a:cxn>
                  <a:cxn ang="0">
                    <a:pos x="T6" y="T7"/>
                  </a:cxn>
                  <a:cxn ang="0">
                    <a:pos x="T8" y="T9"/>
                  </a:cxn>
                </a:cxnLst>
                <a:rect l="0" t="0" r="r" b="b"/>
                <a:pathLst>
                  <a:path w="251" h="140">
                    <a:moveTo>
                      <a:pt x="22" y="140"/>
                    </a:moveTo>
                    <a:lnTo>
                      <a:pt x="0" y="71"/>
                    </a:lnTo>
                    <a:lnTo>
                      <a:pt x="230" y="0"/>
                    </a:lnTo>
                    <a:lnTo>
                      <a:pt x="251" y="69"/>
                    </a:lnTo>
                    <a:lnTo>
                      <a:pt x="22" y="14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1" name="iśḷïḓê"/>
              <p:cNvSpPr/>
              <p:nvPr/>
            </p:nvSpPr>
            <p:spPr bwMode="auto">
              <a:xfrm>
                <a:off x="8698003" y="5731966"/>
                <a:ext cx="280849" cy="157768"/>
              </a:xfrm>
              <a:custGeom>
                <a:avLst/>
                <a:gdLst>
                  <a:gd name="T0" fmla="*/ 22 w 251"/>
                  <a:gd name="T1" fmla="*/ 141 h 141"/>
                  <a:gd name="T2" fmla="*/ 0 w 251"/>
                  <a:gd name="T3" fmla="*/ 72 h 141"/>
                  <a:gd name="T4" fmla="*/ 230 w 251"/>
                  <a:gd name="T5" fmla="*/ 0 h 141"/>
                  <a:gd name="T6" fmla="*/ 251 w 251"/>
                  <a:gd name="T7" fmla="*/ 69 h 141"/>
                  <a:gd name="T8" fmla="*/ 22 w 251"/>
                  <a:gd name="T9" fmla="*/ 141 h 141"/>
                </a:gdLst>
                <a:ahLst/>
                <a:cxnLst>
                  <a:cxn ang="0">
                    <a:pos x="T0" y="T1"/>
                  </a:cxn>
                  <a:cxn ang="0">
                    <a:pos x="T2" y="T3"/>
                  </a:cxn>
                  <a:cxn ang="0">
                    <a:pos x="T4" y="T5"/>
                  </a:cxn>
                  <a:cxn ang="0">
                    <a:pos x="T6" y="T7"/>
                  </a:cxn>
                  <a:cxn ang="0">
                    <a:pos x="T8" y="T9"/>
                  </a:cxn>
                </a:cxnLst>
                <a:rect l="0" t="0" r="r" b="b"/>
                <a:pathLst>
                  <a:path w="251" h="141">
                    <a:moveTo>
                      <a:pt x="22" y="141"/>
                    </a:moveTo>
                    <a:lnTo>
                      <a:pt x="0" y="72"/>
                    </a:lnTo>
                    <a:lnTo>
                      <a:pt x="230" y="0"/>
                    </a:lnTo>
                    <a:lnTo>
                      <a:pt x="251" y="69"/>
                    </a:lnTo>
                    <a:lnTo>
                      <a:pt x="22" y="141"/>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2" name="îṥḻîḓê"/>
              <p:cNvSpPr/>
              <p:nvPr/>
            </p:nvSpPr>
            <p:spPr bwMode="auto">
              <a:xfrm>
                <a:off x="8698003" y="5731966"/>
                <a:ext cx="280849" cy="157768"/>
              </a:xfrm>
              <a:custGeom>
                <a:avLst/>
                <a:gdLst>
                  <a:gd name="T0" fmla="*/ 22 w 251"/>
                  <a:gd name="T1" fmla="*/ 141 h 141"/>
                  <a:gd name="T2" fmla="*/ 0 w 251"/>
                  <a:gd name="T3" fmla="*/ 72 h 141"/>
                  <a:gd name="T4" fmla="*/ 230 w 251"/>
                  <a:gd name="T5" fmla="*/ 0 h 141"/>
                  <a:gd name="T6" fmla="*/ 251 w 251"/>
                  <a:gd name="T7" fmla="*/ 69 h 141"/>
                  <a:gd name="T8" fmla="*/ 22 w 251"/>
                  <a:gd name="T9" fmla="*/ 141 h 141"/>
                </a:gdLst>
                <a:ahLst/>
                <a:cxnLst>
                  <a:cxn ang="0">
                    <a:pos x="T0" y="T1"/>
                  </a:cxn>
                  <a:cxn ang="0">
                    <a:pos x="T2" y="T3"/>
                  </a:cxn>
                  <a:cxn ang="0">
                    <a:pos x="T4" y="T5"/>
                  </a:cxn>
                  <a:cxn ang="0">
                    <a:pos x="T6" y="T7"/>
                  </a:cxn>
                  <a:cxn ang="0">
                    <a:pos x="T8" y="T9"/>
                  </a:cxn>
                </a:cxnLst>
                <a:rect l="0" t="0" r="r" b="b"/>
                <a:pathLst>
                  <a:path w="251" h="141">
                    <a:moveTo>
                      <a:pt x="22" y="141"/>
                    </a:moveTo>
                    <a:lnTo>
                      <a:pt x="0" y="72"/>
                    </a:lnTo>
                    <a:lnTo>
                      <a:pt x="230" y="0"/>
                    </a:lnTo>
                    <a:lnTo>
                      <a:pt x="251" y="69"/>
                    </a:lnTo>
                    <a:lnTo>
                      <a:pt x="22" y="14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3" name="îṣḻíḍé"/>
              <p:cNvSpPr/>
              <p:nvPr/>
            </p:nvSpPr>
            <p:spPr bwMode="auto">
              <a:xfrm>
                <a:off x="8477577" y="4769696"/>
                <a:ext cx="201406" cy="421833"/>
              </a:xfrm>
              <a:custGeom>
                <a:avLst/>
                <a:gdLst>
                  <a:gd name="T0" fmla="*/ 111 w 138"/>
                  <a:gd name="T1" fmla="*/ 281 h 289"/>
                  <a:gd name="T2" fmla="*/ 23 w 138"/>
                  <a:gd name="T3" fmla="*/ 159 h 289"/>
                  <a:gd name="T4" fmla="*/ 26 w 138"/>
                  <a:gd name="T5" fmla="*/ 8 h 289"/>
                  <a:gd name="T6" fmla="*/ 114 w 138"/>
                  <a:gd name="T7" fmla="*/ 131 h 289"/>
                  <a:gd name="T8" fmla="*/ 111 w 138"/>
                  <a:gd name="T9" fmla="*/ 281 h 289"/>
                </a:gdLst>
                <a:ahLst/>
                <a:cxnLst>
                  <a:cxn ang="0">
                    <a:pos x="T0" y="T1"/>
                  </a:cxn>
                  <a:cxn ang="0">
                    <a:pos x="T2" y="T3"/>
                  </a:cxn>
                  <a:cxn ang="0">
                    <a:pos x="T4" y="T5"/>
                  </a:cxn>
                  <a:cxn ang="0">
                    <a:pos x="T6" y="T7"/>
                  </a:cxn>
                  <a:cxn ang="0">
                    <a:pos x="T8" y="T9"/>
                  </a:cxn>
                </a:cxnLst>
                <a:rect l="0" t="0" r="r" b="b"/>
                <a:pathLst>
                  <a:path w="138" h="289">
                    <a:moveTo>
                      <a:pt x="111" y="281"/>
                    </a:moveTo>
                    <a:cubicBezTo>
                      <a:pt x="86" y="289"/>
                      <a:pt x="47" y="234"/>
                      <a:pt x="23" y="159"/>
                    </a:cubicBezTo>
                    <a:cubicBezTo>
                      <a:pt x="0" y="84"/>
                      <a:pt x="1" y="16"/>
                      <a:pt x="26" y="8"/>
                    </a:cubicBezTo>
                    <a:cubicBezTo>
                      <a:pt x="51" y="0"/>
                      <a:pt x="90" y="55"/>
                      <a:pt x="114" y="131"/>
                    </a:cubicBezTo>
                    <a:cubicBezTo>
                      <a:pt x="138" y="206"/>
                      <a:pt x="136" y="273"/>
                      <a:pt x="111" y="281"/>
                    </a:cubicBezTo>
                  </a:path>
                </a:pathLst>
              </a:custGeom>
              <a:solidFill>
                <a:srgbClr val="ECF0F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4" name="ïṣlïde"/>
              <p:cNvSpPr/>
              <p:nvPr/>
            </p:nvSpPr>
            <p:spPr bwMode="auto">
              <a:xfrm>
                <a:off x="8190014" y="4196809"/>
                <a:ext cx="221546" cy="702681"/>
              </a:xfrm>
              <a:custGeom>
                <a:avLst/>
                <a:gdLst>
                  <a:gd name="T0" fmla="*/ 0 w 198"/>
                  <a:gd name="T1" fmla="*/ 0 h 628"/>
                  <a:gd name="T2" fmla="*/ 198 w 198"/>
                  <a:gd name="T3" fmla="*/ 628 h 628"/>
                  <a:gd name="T4" fmla="*/ 20 w 198"/>
                  <a:gd name="T5" fmla="*/ 60 h 628"/>
                  <a:gd name="T6" fmla="*/ 0 w 198"/>
                  <a:gd name="T7" fmla="*/ 0 h 628"/>
                </a:gdLst>
                <a:ahLst/>
                <a:cxnLst>
                  <a:cxn ang="0">
                    <a:pos x="T0" y="T1"/>
                  </a:cxn>
                  <a:cxn ang="0">
                    <a:pos x="T2" y="T3"/>
                  </a:cxn>
                  <a:cxn ang="0">
                    <a:pos x="T4" y="T5"/>
                  </a:cxn>
                  <a:cxn ang="0">
                    <a:pos x="T6" y="T7"/>
                  </a:cxn>
                </a:cxnLst>
                <a:rect l="0" t="0" r="r" b="b"/>
                <a:pathLst>
                  <a:path w="198" h="628">
                    <a:moveTo>
                      <a:pt x="0" y="0"/>
                    </a:moveTo>
                    <a:lnTo>
                      <a:pt x="198" y="628"/>
                    </a:lnTo>
                    <a:lnTo>
                      <a:pt x="20" y="60"/>
                    </a:lnTo>
                    <a:lnTo>
                      <a:pt x="0"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5" name="iśḻiḋé"/>
              <p:cNvSpPr/>
              <p:nvPr/>
            </p:nvSpPr>
            <p:spPr bwMode="auto">
              <a:xfrm>
                <a:off x="8190014" y="4196809"/>
                <a:ext cx="221546" cy="702681"/>
              </a:xfrm>
              <a:custGeom>
                <a:avLst/>
                <a:gdLst>
                  <a:gd name="T0" fmla="*/ 0 w 198"/>
                  <a:gd name="T1" fmla="*/ 0 h 628"/>
                  <a:gd name="T2" fmla="*/ 198 w 198"/>
                  <a:gd name="T3" fmla="*/ 628 h 628"/>
                  <a:gd name="T4" fmla="*/ 20 w 198"/>
                  <a:gd name="T5" fmla="*/ 60 h 628"/>
                  <a:gd name="T6" fmla="*/ 0 w 198"/>
                  <a:gd name="T7" fmla="*/ 0 h 628"/>
                </a:gdLst>
                <a:ahLst/>
                <a:cxnLst>
                  <a:cxn ang="0">
                    <a:pos x="T0" y="T1"/>
                  </a:cxn>
                  <a:cxn ang="0">
                    <a:pos x="T2" y="T3"/>
                  </a:cxn>
                  <a:cxn ang="0">
                    <a:pos x="T4" y="T5"/>
                  </a:cxn>
                  <a:cxn ang="0">
                    <a:pos x="T6" y="T7"/>
                  </a:cxn>
                </a:cxnLst>
                <a:rect l="0" t="0" r="r" b="b"/>
                <a:pathLst>
                  <a:path w="198" h="628">
                    <a:moveTo>
                      <a:pt x="0" y="0"/>
                    </a:moveTo>
                    <a:lnTo>
                      <a:pt x="198" y="628"/>
                    </a:lnTo>
                    <a:lnTo>
                      <a:pt x="20" y="6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6" name="ïṩlídé"/>
              <p:cNvSpPr/>
              <p:nvPr/>
            </p:nvSpPr>
            <p:spPr bwMode="auto">
              <a:xfrm>
                <a:off x="8212392" y="4234853"/>
                <a:ext cx="609811" cy="1577676"/>
              </a:xfrm>
              <a:custGeom>
                <a:avLst/>
                <a:gdLst>
                  <a:gd name="T0" fmla="*/ 87 w 418"/>
                  <a:gd name="T1" fmla="*/ 0 h 1082"/>
                  <a:gd name="T2" fmla="*/ 2 w 418"/>
                  <a:gd name="T3" fmla="*/ 27 h 1082"/>
                  <a:gd name="T4" fmla="*/ 0 w 418"/>
                  <a:gd name="T5" fmla="*/ 20 h 1082"/>
                  <a:gd name="T6" fmla="*/ 0 w 418"/>
                  <a:gd name="T7" fmla="*/ 20 h 1082"/>
                  <a:gd name="T8" fmla="*/ 137 w 418"/>
                  <a:gd name="T9" fmla="*/ 456 h 1082"/>
                  <a:gd name="T10" fmla="*/ 333 w 418"/>
                  <a:gd name="T11" fmla="*/ 1082 h 1082"/>
                  <a:gd name="T12" fmla="*/ 418 w 418"/>
                  <a:gd name="T13" fmla="*/ 1056 h 1082"/>
                  <a:gd name="T14" fmla="*/ 290 w 418"/>
                  <a:gd name="T15" fmla="*/ 649 h 1082"/>
                  <a:gd name="T16" fmla="*/ 288 w 418"/>
                  <a:gd name="T17" fmla="*/ 649 h 1082"/>
                  <a:gd name="T18" fmla="*/ 205 w 418"/>
                  <a:gd name="T19" fmla="*/ 526 h 1082"/>
                  <a:gd name="T20" fmla="*/ 205 w 418"/>
                  <a:gd name="T21" fmla="*/ 376 h 1082"/>
                  <a:gd name="T22" fmla="*/ 87 w 418"/>
                  <a:gd name="T23" fmla="*/ 0 h 1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8" h="1082">
                    <a:moveTo>
                      <a:pt x="87" y="0"/>
                    </a:moveTo>
                    <a:cubicBezTo>
                      <a:pt x="2" y="27"/>
                      <a:pt x="2" y="27"/>
                      <a:pt x="2" y="27"/>
                    </a:cubicBezTo>
                    <a:cubicBezTo>
                      <a:pt x="0" y="20"/>
                      <a:pt x="0" y="20"/>
                      <a:pt x="0" y="20"/>
                    </a:cubicBezTo>
                    <a:cubicBezTo>
                      <a:pt x="0" y="20"/>
                      <a:pt x="0" y="20"/>
                      <a:pt x="0" y="20"/>
                    </a:cubicBezTo>
                    <a:cubicBezTo>
                      <a:pt x="137" y="456"/>
                      <a:pt x="137" y="456"/>
                      <a:pt x="137" y="456"/>
                    </a:cubicBezTo>
                    <a:cubicBezTo>
                      <a:pt x="333" y="1082"/>
                      <a:pt x="333" y="1082"/>
                      <a:pt x="333" y="1082"/>
                    </a:cubicBezTo>
                    <a:cubicBezTo>
                      <a:pt x="418" y="1056"/>
                      <a:pt x="418" y="1056"/>
                      <a:pt x="418" y="1056"/>
                    </a:cubicBezTo>
                    <a:cubicBezTo>
                      <a:pt x="290" y="649"/>
                      <a:pt x="290" y="649"/>
                      <a:pt x="290" y="649"/>
                    </a:cubicBezTo>
                    <a:cubicBezTo>
                      <a:pt x="290" y="649"/>
                      <a:pt x="289" y="649"/>
                      <a:pt x="288" y="649"/>
                    </a:cubicBezTo>
                    <a:cubicBezTo>
                      <a:pt x="263" y="649"/>
                      <a:pt x="227" y="597"/>
                      <a:pt x="205" y="526"/>
                    </a:cubicBezTo>
                    <a:cubicBezTo>
                      <a:pt x="183" y="454"/>
                      <a:pt x="183" y="389"/>
                      <a:pt x="205" y="376"/>
                    </a:cubicBezTo>
                    <a:cubicBezTo>
                      <a:pt x="87" y="0"/>
                      <a:pt x="87" y="0"/>
                      <a:pt x="87" y="0"/>
                    </a:cubicBezTo>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7" name="iŝliḑe"/>
              <p:cNvSpPr/>
              <p:nvPr/>
            </p:nvSpPr>
            <p:spPr bwMode="auto">
              <a:xfrm>
                <a:off x="8722620" y="5850572"/>
                <a:ext cx="124200" cy="39163"/>
              </a:xfrm>
              <a:custGeom>
                <a:avLst/>
                <a:gdLst>
                  <a:gd name="T0" fmla="*/ 111 w 111"/>
                  <a:gd name="T1" fmla="*/ 0 h 35"/>
                  <a:gd name="T2" fmla="*/ 0 w 111"/>
                  <a:gd name="T3" fmla="*/ 35 h 35"/>
                  <a:gd name="T4" fmla="*/ 111 w 111"/>
                  <a:gd name="T5" fmla="*/ 0 h 35"/>
                </a:gdLst>
                <a:ahLst/>
                <a:cxnLst>
                  <a:cxn ang="0">
                    <a:pos x="T0" y="T1"/>
                  </a:cxn>
                  <a:cxn ang="0">
                    <a:pos x="T2" y="T3"/>
                  </a:cxn>
                  <a:cxn ang="0">
                    <a:pos x="T4" y="T5"/>
                  </a:cxn>
                </a:cxnLst>
                <a:rect l="0" t="0" r="r" b="b"/>
                <a:pathLst>
                  <a:path w="111" h="35">
                    <a:moveTo>
                      <a:pt x="111" y="0"/>
                    </a:moveTo>
                    <a:lnTo>
                      <a:pt x="0" y="35"/>
                    </a:lnTo>
                    <a:lnTo>
                      <a:pt x="111"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8" name="îṡlîḑè"/>
              <p:cNvSpPr/>
              <p:nvPr/>
            </p:nvSpPr>
            <p:spPr bwMode="auto">
              <a:xfrm>
                <a:off x="8722620" y="5850572"/>
                <a:ext cx="124200" cy="39163"/>
              </a:xfrm>
              <a:custGeom>
                <a:avLst/>
                <a:gdLst>
                  <a:gd name="T0" fmla="*/ 111 w 111"/>
                  <a:gd name="T1" fmla="*/ 0 h 35"/>
                  <a:gd name="T2" fmla="*/ 0 w 111"/>
                  <a:gd name="T3" fmla="*/ 35 h 35"/>
                  <a:gd name="T4" fmla="*/ 111 w 111"/>
                  <a:gd name="T5" fmla="*/ 0 h 35"/>
                </a:gdLst>
                <a:ahLst/>
                <a:cxnLst>
                  <a:cxn ang="0">
                    <a:pos x="T0" y="T1"/>
                  </a:cxn>
                  <a:cxn ang="0">
                    <a:pos x="T2" y="T3"/>
                  </a:cxn>
                  <a:cxn ang="0">
                    <a:pos x="T4" y="T5"/>
                  </a:cxn>
                </a:cxnLst>
                <a:rect l="0" t="0" r="r" b="b"/>
                <a:pathLst>
                  <a:path w="111" h="35">
                    <a:moveTo>
                      <a:pt x="111" y="0"/>
                    </a:moveTo>
                    <a:lnTo>
                      <a:pt x="0" y="35"/>
                    </a:lnTo>
                    <a:lnTo>
                      <a:pt x="1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9" name="íṥľíde"/>
              <p:cNvSpPr/>
              <p:nvPr/>
            </p:nvSpPr>
            <p:spPr bwMode="auto">
              <a:xfrm>
                <a:off x="8190014" y="4157647"/>
                <a:ext cx="148817" cy="116368"/>
              </a:xfrm>
              <a:custGeom>
                <a:avLst/>
                <a:gdLst>
                  <a:gd name="T0" fmla="*/ 111 w 133"/>
                  <a:gd name="T1" fmla="*/ 0 h 104"/>
                  <a:gd name="T2" fmla="*/ 0 w 133"/>
                  <a:gd name="T3" fmla="*/ 35 h 104"/>
                  <a:gd name="T4" fmla="*/ 20 w 133"/>
                  <a:gd name="T5" fmla="*/ 95 h 104"/>
                  <a:gd name="T6" fmla="*/ 22 w 133"/>
                  <a:gd name="T7" fmla="*/ 104 h 104"/>
                  <a:gd name="T8" fmla="*/ 133 w 133"/>
                  <a:gd name="T9" fmla="*/ 69 h 104"/>
                  <a:gd name="T10" fmla="*/ 111 w 133"/>
                  <a:gd name="T11" fmla="*/ 0 h 104"/>
                </a:gdLst>
                <a:ahLst/>
                <a:cxnLst>
                  <a:cxn ang="0">
                    <a:pos x="T0" y="T1"/>
                  </a:cxn>
                  <a:cxn ang="0">
                    <a:pos x="T2" y="T3"/>
                  </a:cxn>
                  <a:cxn ang="0">
                    <a:pos x="T4" y="T5"/>
                  </a:cxn>
                  <a:cxn ang="0">
                    <a:pos x="T6" y="T7"/>
                  </a:cxn>
                  <a:cxn ang="0">
                    <a:pos x="T8" y="T9"/>
                  </a:cxn>
                  <a:cxn ang="0">
                    <a:pos x="T10" y="T11"/>
                  </a:cxn>
                </a:cxnLst>
                <a:rect l="0" t="0" r="r" b="b"/>
                <a:pathLst>
                  <a:path w="133" h="104">
                    <a:moveTo>
                      <a:pt x="111" y="0"/>
                    </a:moveTo>
                    <a:lnTo>
                      <a:pt x="0" y="35"/>
                    </a:lnTo>
                    <a:lnTo>
                      <a:pt x="20" y="95"/>
                    </a:lnTo>
                    <a:lnTo>
                      <a:pt x="22" y="104"/>
                    </a:lnTo>
                    <a:lnTo>
                      <a:pt x="133" y="69"/>
                    </a:lnTo>
                    <a:lnTo>
                      <a:pt x="111" y="0"/>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0" name="î$1îḓè"/>
              <p:cNvSpPr/>
              <p:nvPr/>
            </p:nvSpPr>
            <p:spPr bwMode="auto">
              <a:xfrm>
                <a:off x="8190014" y="4157647"/>
                <a:ext cx="148817" cy="116368"/>
              </a:xfrm>
              <a:custGeom>
                <a:avLst/>
                <a:gdLst>
                  <a:gd name="T0" fmla="*/ 111 w 133"/>
                  <a:gd name="T1" fmla="*/ 0 h 104"/>
                  <a:gd name="T2" fmla="*/ 0 w 133"/>
                  <a:gd name="T3" fmla="*/ 35 h 104"/>
                  <a:gd name="T4" fmla="*/ 20 w 133"/>
                  <a:gd name="T5" fmla="*/ 95 h 104"/>
                  <a:gd name="T6" fmla="*/ 22 w 133"/>
                  <a:gd name="T7" fmla="*/ 104 h 104"/>
                  <a:gd name="T8" fmla="*/ 133 w 133"/>
                  <a:gd name="T9" fmla="*/ 69 h 104"/>
                  <a:gd name="T10" fmla="*/ 111 w 133"/>
                  <a:gd name="T11" fmla="*/ 0 h 104"/>
                </a:gdLst>
                <a:ahLst/>
                <a:cxnLst>
                  <a:cxn ang="0">
                    <a:pos x="T0" y="T1"/>
                  </a:cxn>
                  <a:cxn ang="0">
                    <a:pos x="T2" y="T3"/>
                  </a:cxn>
                  <a:cxn ang="0">
                    <a:pos x="T4" y="T5"/>
                  </a:cxn>
                  <a:cxn ang="0">
                    <a:pos x="T6" y="T7"/>
                  </a:cxn>
                  <a:cxn ang="0">
                    <a:pos x="T8" y="T9"/>
                  </a:cxn>
                  <a:cxn ang="0">
                    <a:pos x="T10" y="T11"/>
                  </a:cxn>
                </a:cxnLst>
                <a:rect l="0" t="0" r="r" b="b"/>
                <a:pathLst>
                  <a:path w="133" h="104">
                    <a:moveTo>
                      <a:pt x="111" y="0"/>
                    </a:moveTo>
                    <a:lnTo>
                      <a:pt x="0" y="35"/>
                    </a:lnTo>
                    <a:lnTo>
                      <a:pt x="20" y="95"/>
                    </a:lnTo>
                    <a:lnTo>
                      <a:pt x="22" y="104"/>
                    </a:lnTo>
                    <a:lnTo>
                      <a:pt x="133" y="69"/>
                    </a:lnTo>
                    <a:lnTo>
                      <a:pt x="1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1" name="ïṣľíḓè"/>
              <p:cNvSpPr/>
              <p:nvPr/>
            </p:nvSpPr>
            <p:spPr bwMode="auto">
              <a:xfrm>
                <a:off x="8698003" y="5774485"/>
                <a:ext cx="148817" cy="115249"/>
              </a:xfrm>
              <a:custGeom>
                <a:avLst/>
                <a:gdLst>
                  <a:gd name="T0" fmla="*/ 111 w 133"/>
                  <a:gd name="T1" fmla="*/ 0 h 103"/>
                  <a:gd name="T2" fmla="*/ 0 w 133"/>
                  <a:gd name="T3" fmla="*/ 34 h 103"/>
                  <a:gd name="T4" fmla="*/ 22 w 133"/>
                  <a:gd name="T5" fmla="*/ 103 h 103"/>
                  <a:gd name="T6" fmla="*/ 133 w 133"/>
                  <a:gd name="T7" fmla="*/ 68 h 103"/>
                  <a:gd name="T8" fmla="*/ 111 w 133"/>
                  <a:gd name="T9" fmla="*/ 0 h 103"/>
                </a:gdLst>
                <a:ahLst/>
                <a:cxnLst>
                  <a:cxn ang="0">
                    <a:pos x="T0" y="T1"/>
                  </a:cxn>
                  <a:cxn ang="0">
                    <a:pos x="T2" y="T3"/>
                  </a:cxn>
                  <a:cxn ang="0">
                    <a:pos x="T4" y="T5"/>
                  </a:cxn>
                  <a:cxn ang="0">
                    <a:pos x="T6" y="T7"/>
                  </a:cxn>
                  <a:cxn ang="0">
                    <a:pos x="T8" y="T9"/>
                  </a:cxn>
                </a:cxnLst>
                <a:rect l="0" t="0" r="r" b="b"/>
                <a:pathLst>
                  <a:path w="133" h="103">
                    <a:moveTo>
                      <a:pt x="111" y="0"/>
                    </a:moveTo>
                    <a:lnTo>
                      <a:pt x="0" y="34"/>
                    </a:lnTo>
                    <a:lnTo>
                      <a:pt x="22" y="103"/>
                    </a:lnTo>
                    <a:lnTo>
                      <a:pt x="133" y="68"/>
                    </a:lnTo>
                    <a:lnTo>
                      <a:pt x="111" y="0"/>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2" name="îṩļíḋê"/>
              <p:cNvSpPr/>
              <p:nvPr/>
            </p:nvSpPr>
            <p:spPr bwMode="auto">
              <a:xfrm>
                <a:off x="8698003" y="5774485"/>
                <a:ext cx="148817" cy="115249"/>
              </a:xfrm>
              <a:custGeom>
                <a:avLst/>
                <a:gdLst>
                  <a:gd name="T0" fmla="*/ 111 w 133"/>
                  <a:gd name="T1" fmla="*/ 0 h 103"/>
                  <a:gd name="T2" fmla="*/ 0 w 133"/>
                  <a:gd name="T3" fmla="*/ 34 h 103"/>
                  <a:gd name="T4" fmla="*/ 22 w 133"/>
                  <a:gd name="T5" fmla="*/ 103 h 103"/>
                  <a:gd name="T6" fmla="*/ 133 w 133"/>
                  <a:gd name="T7" fmla="*/ 68 h 103"/>
                  <a:gd name="T8" fmla="*/ 111 w 133"/>
                  <a:gd name="T9" fmla="*/ 0 h 103"/>
                </a:gdLst>
                <a:ahLst/>
                <a:cxnLst>
                  <a:cxn ang="0">
                    <a:pos x="T0" y="T1"/>
                  </a:cxn>
                  <a:cxn ang="0">
                    <a:pos x="T2" y="T3"/>
                  </a:cxn>
                  <a:cxn ang="0">
                    <a:pos x="T4" y="T5"/>
                  </a:cxn>
                  <a:cxn ang="0">
                    <a:pos x="T6" y="T7"/>
                  </a:cxn>
                  <a:cxn ang="0">
                    <a:pos x="T8" y="T9"/>
                  </a:cxn>
                </a:cxnLst>
                <a:rect l="0" t="0" r="r" b="b"/>
                <a:pathLst>
                  <a:path w="133" h="103">
                    <a:moveTo>
                      <a:pt x="111" y="0"/>
                    </a:moveTo>
                    <a:lnTo>
                      <a:pt x="0" y="34"/>
                    </a:lnTo>
                    <a:lnTo>
                      <a:pt x="22" y="103"/>
                    </a:lnTo>
                    <a:lnTo>
                      <a:pt x="133" y="68"/>
                    </a:lnTo>
                    <a:lnTo>
                      <a:pt x="1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3" name="íŝḻidê"/>
              <p:cNvSpPr/>
              <p:nvPr/>
            </p:nvSpPr>
            <p:spPr bwMode="auto">
              <a:xfrm>
                <a:off x="8478695" y="4783123"/>
                <a:ext cx="156649" cy="398335"/>
              </a:xfrm>
              <a:custGeom>
                <a:avLst/>
                <a:gdLst>
                  <a:gd name="T0" fmla="*/ 22 w 107"/>
                  <a:gd name="T1" fmla="*/ 0 h 273"/>
                  <a:gd name="T2" fmla="*/ 22 w 107"/>
                  <a:gd name="T3" fmla="*/ 150 h 273"/>
                  <a:gd name="T4" fmla="*/ 105 w 107"/>
                  <a:gd name="T5" fmla="*/ 273 h 273"/>
                  <a:gd name="T6" fmla="*/ 107 w 107"/>
                  <a:gd name="T7" fmla="*/ 273 h 273"/>
                  <a:gd name="T8" fmla="*/ 22 w 107"/>
                  <a:gd name="T9" fmla="*/ 0 h 273"/>
                </a:gdLst>
                <a:ahLst/>
                <a:cxnLst>
                  <a:cxn ang="0">
                    <a:pos x="T0" y="T1"/>
                  </a:cxn>
                  <a:cxn ang="0">
                    <a:pos x="T2" y="T3"/>
                  </a:cxn>
                  <a:cxn ang="0">
                    <a:pos x="T4" y="T5"/>
                  </a:cxn>
                  <a:cxn ang="0">
                    <a:pos x="T6" y="T7"/>
                  </a:cxn>
                  <a:cxn ang="0">
                    <a:pos x="T8" y="T9"/>
                  </a:cxn>
                </a:cxnLst>
                <a:rect l="0" t="0" r="r" b="b"/>
                <a:pathLst>
                  <a:path w="107" h="273">
                    <a:moveTo>
                      <a:pt x="22" y="0"/>
                    </a:moveTo>
                    <a:cubicBezTo>
                      <a:pt x="0" y="13"/>
                      <a:pt x="0" y="78"/>
                      <a:pt x="22" y="150"/>
                    </a:cubicBezTo>
                    <a:cubicBezTo>
                      <a:pt x="44" y="221"/>
                      <a:pt x="80" y="273"/>
                      <a:pt x="105" y="273"/>
                    </a:cubicBezTo>
                    <a:cubicBezTo>
                      <a:pt x="106" y="273"/>
                      <a:pt x="107" y="273"/>
                      <a:pt x="107" y="273"/>
                    </a:cubicBezTo>
                    <a:cubicBezTo>
                      <a:pt x="22" y="0"/>
                      <a:pt x="22" y="0"/>
                      <a:pt x="22" y="0"/>
                    </a:cubicBezTo>
                  </a:path>
                </a:pathLst>
              </a:custGeom>
              <a:solidFill>
                <a:srgbClr val="D4D8D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572" name="组合 571"/>
            <p:cNvGrpSpPr/>
            <p:nvPr/>
          </p:nvGrpSpPr>
          <p:grpSpPr>
            <a:xfrm rot="5400000">
              <a:off x="3746948" y="2396620"/>
              <a:ext cx="563841" cy="102363"/>
              <a:chOff x="5768672" y="3903653"/>
              <a:chExt cx="1349417" cy="209238"/>
            </a:xfrm>
          </p:grpSpPr>
          <p:sp>
            <p:nvSpPr>
              <p:cNvPr id="574" name="íślíḋe"/>
              <p:cNvSpPr/>
              <p:nvPr/>
            </p:nvSpPr>
            <p:spPr bwMode="auto">
              <a:xfrm>
                <a:off x="5822380" y="3903653"/>
                <a:ext cx="1242001" cy="209238"/>
              </a:xfrm>
              <a:prstGeom prst="rect">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75" name="îsļîḑé"/>
              <p:cNvSpPr/>
              <p:nvPr/>
            </p:nvSpPr>
            <p:spPr bwMode="auto">
              <a:xfrm>
                <a:off x="5822380" y="3903653"/>
                <a:ext cx="1242001" cy="20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76" name="îšļíḓe"/>
              <p:cNvSpPr/>
              <p:nvPr/>
            </p:nvSpPr>
            <p:spPr bwMode="auto">
              <a:xfrm>
                <a:off x="5768672" y="3903653"/>
                <a:ext cx="62659" cy="20923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77" name="ïśļîḓe"/>
              <p:cNvSpPr/>
              <p:nvPr/>
            </p:nvSpPr>
            <p:spPr bwMode="auto">
              <a:xfrm>
                <a:off x="5768672" y="3903653"/>
                <a:ext cx="62659" cy="20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78" name="iṧļiḋe"/>
              <p:cNvSpPr/>
              <p:nvPr/>
            </p:nvSpPr>
            <p:spPr bwMode="auto">
              <a:xfrm>
                <a:off x="7055430" y="3903653"/>
                <a:ext cx="62659" cy="20923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79" name="iṩḷïḍê"/>
              <p:cNvSpPr/>
              <p:nvPr/>
            </p:nvSpPr>
            <p:spPr bwMode="auto">
              <a:xfrm>
                <a:off x="7055430" y="3903653"/>
                <a:ext cx="62659" cy="20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80" name="isḻîḍé"/>
              <p:cNvSpPr/>
              <p:nvPr/>
            </p:nvSpPr>
            <p:spPr bwMode="auto">
              <a:xfrm>
                <a:off x="6280019" y="3955123"/>
                <a:ext cx="325606" cy="10741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1" name="íṡ1iḋe"/>
              <p:cNvSpPr/>
              <p:nvPr/>
            </p:nvSpPr>
            <p:spPr bwMode="auto">
              <a:xfrm>
                <a:off x="5831332" y="4012187"/>
                <a:ext cx="1224098" cy="100703"/>
              </a:xfrm>
              <a:custGeom>
                <a:avLst/>
                <a:gdLst>
                  <a:gd name="T0" fmla="*/ 839 w 839"/>
                  <a:gd name="T1" fmla="*/ 0 h 69"/>
                  <a:gd name="T2" fmla="*/ 531 w 839"/>
                  <a:gd name="T3" fmla="*/ 0 h 69"/>
                  <a:gd name="T4" fmla="*/ 419 w 839"/>
                  <a:gd name="T5" fmla="*/ 35 h 69"/>
                  <a:gd name="T6" fmla="*/ 308 w 839"/>
                  <a:gd name="T7" fmla="*/ 0 h 69"/>
                  <a:gd name="T8" fmla="*/ 0 w 839"/>
                  <a:gd name="T9" fmla="*/ 0 h 69"/>
                  <a:gd name="T10" fmla="*/ 0 w 839"/>
                  <a:gd name="T11" fmla="*/ 69 h 69"/>
                  <a:gd name="T12" fmla="*/ 839 w 839"/>
                  <a:gd name="T13" fmla="*/ 69 h 69"/>
                  <a:gd name="T14" fmla="*/ 839 w 839"/>
                  <a:gd name="T15" fmla="*/ 0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9" h="69">
                    <a:moveTo>
                      <a:pt x="839" y="0"/>
                    </a:moveTo>
                    <a:cubicBezTo>
                      <a:pt x="531" y="0"/>
                      <a:pt x="531" y="0"/>
                      <a:pt x="531" y="0"/>
                    </a:cubicBezTo>
                    <a:cubicBezTo>
                      <a:pt x="527" y="19"/>
                      <a:pt x="479" y="35"/>
                      <a:pt x="419" y="35"/>
                    </a:cubicBezTo>
                    <a:cubicBezTo>
                      <a:pt x="360" y="35"/>
                      <a:pt x="312" y="19"/>
                      <a:pt x="308" y="0"/>
                    </a:cubicBezTo>
                    <a:cubicBezTo>
                      <a:pt x="0" y="0"/>
                      <a:pt x="0" y="0"/>
                      <a:pt x="0" y="0"/>
                    </a:cubicBezTo>
                    <a:cubicBezTo>
                      <a:pt x="0" y="69"/>
                      <a:pt x="0" y="69"/>
                      <a:pt x="0" y="69"/>
                    </a:cubicBezTo>
                    <a:cubicBezTo>
                      <a:pt x="839" y="69"/>
                      <a:pt x="839" y="69"/>
                      <a:pt x="839" y="69"/>
                    </a:cubicBezTo>
                    <a:cubicBezTo>
                      <a:pt x="839" y="0"/>
                      <a:pt x="839" y="0"/>
                      <a:pt x="83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2" name="íśļíďe"/>
              <p:cNvSpPr/>
              <p:nvPr/>
            </p:nvSpPr>
            <p:spPr bwMode="auto">
              <a:xfrm>
                <a:off x="5768672" y="4012187"/>
                <a:ext cx="62659" cy="10070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83" name="íšļíḋè"/>
              <p:cNvSpPr/>
              <p:nvPr/>
            </p:nvSpPr>
            <p:spPr bwMode="auto">
              <a:xfrm>
                <a:off x="5768672" y="4012187"/>
                <a:ext cx="62659" cy="10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84" name="íṥḷíḑe"/>
              <p:cNvSpPr/>
              <p:nvPr/>
            </p:nvSpPr>
            <p:spPr bwMode="auto">
              <a:xfrm>
                <a:off x="7055430" y="4012187"/>
                <a:ext cx="62659" cy="10070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85" name="ïŝľîḍé"/>
              <p:cNvSpPr/>
              <p:nvPr/>
            </p:nvSpPr>
            <p:spPr bwMode="auto">
              <a:xfrm>
                <a:off x="7055430" y="4012187"/>
                <a:ext cx="62659" cy="10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86" name="iśḻïḋè"/>
              <p:cNvSpPr/>
              <p:nvPr/>
            </p:nvSpPr>
            <p:spPr bwMode="auto">
              <a:xfrm>
                <a:off x="6280019" y="4012187"/>
                <a:ext cx="325606" cy="50352"/>
              </a:xfrm>
              <a:custGeom>
                <a:avLst/>
                <a:gdLst>
                  <a:gd name="T0" fmla="*/ 223 w 223"/>
                  <a:gd name="T1" fmla="*/ 0 h 35"/>
                  <a:gd name="T2" fmla="*/ 0 w 223"/>
                  <a:gd name="T3" fmla="*/ 0 h 35"/>
                  <a:gd name="T4" fmla="*/ 111 w 223"/>
                  <a:gd name="T5" fmla="*/ 35 h 35"/>
                  <a:gd name="T6" fmla="*/ 223 w 223"/>
                  <a:gd name="T7" fmla="*/ 0 h 35"/>
                </a:gdLst>
                <a:ahLst/>
                <a:cxnLst>
                  <a:cxn ang="0">
                    <a:pos x="T0" y="T1"/>
                  </a:cxn>
                  <a:cxn ang="0">
                    <a:pos x="T2" y="T3"/>
                  </a:cxn>
                  <a:cxn ang="0">
                    <a:pos x="T4" y="T5"/>
                  </a:cxn>
                  <a:cxn ang="0">
                    <a:pos x="T6" y="T7"/>
                  </a:cxn>
                </a:cxnLst>
                <a:rect l="0" t="0" r="r" b="b"/>
                <a:pathLst>
                  <a:path w="223" h="35">
                    <a:moveTo>
                      <a:pt x="223" y="0"/>
                    </a:moveTo>
                    <a:cubicBezTo>
                      <a:pt x="0" y="0"/>
                      <a:pt x="0" y="0"/>
                      <a:pt x="0" y="0"/>
                    </a:cubicBezTo>
                    <a:cubicBezTo>
                      <a:pt x="4" y="19"/>
                      <a:pt x="52" y="35"/>
                      <a:pt x="111" y="35"/>
                    </a:cubicBezTo>
                    <a:cubicBezTo>
                      <a:pt x="171" y="35"/>
                      <a:pt x="219" y="19"/>
                      <a:pt x="223" y="0"/>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cxnSp>
          <p:nvCxnSpPr>
            <p:cNvPr id="573" name="直接连接符 572"/>
            <p:cNvCxnSpPr/>
            <p:nvPr/>
          </p:nvCxnSpPr>
          <p:spPr>
            <a:xfrm>
              <a:off x="3457800" y="2731627"/>
              <a:ext cx="201600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35837645"/>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nodeType="withEffect" p14:presetBounceEnd="20000">
                                      <p:stCondLst>
                                        <p:cond delay="0"/>
                                      </p:stCondLst>
                                      <p:childTnLst>
                                        <p:set>
                                          <p:cBhvr>
                                            <p:cTn id="6" dur="1" fill="hold">
                                              <p:stCondLst>
                                                <p:cond delay="0"/>
                                              </p:stCondLst>
                                            </p:cTn>
                                            <p:tgtEl>
                                              <p:spTgt spid="158"/>
                                            </p:tgtEl>
                                            <p:attrNameLst>
                                              <p:attrName>style.visibility</p:attrName>
                                            </p:attrNameLst>
                                          </p:cBhvr>
                                          <p:to>
                                            <p:strVal val="visible"/>
                                          </p:to>
                                        </p:set>
                                        <p:anim calcmode="lin" valueType="num" p14:bounceEnd="20000">
                                          <p:cBhvr additive="base">
                                            <p:cTn id="7" dur="1000" fill="hold"/>
                                            <p:tgtEl>
                                              <p:spTgt spid="158"/>
                                            </p:tgtEl>
                                            <p:attrNameLst>
                                              <p:attrName>ppt_x</p:attrName>
                                            </p:attrNameLst>
                                          </p:cBhvr>
                                          <p:tavLst>
                                            <p:tav tm="0">
                                              <p:val>
                                                <p:strVal val="#ppt_x"/>
                                              </p:val>
                                            </p:tav>
                                            <p:tav tm="100000">
                                              <p:val>
                                                <p:strVal val="#ppt_x"/>
                                              </p:val>
                                            </p:tav>
                                          </p:tavLst>
                                        </p:anim>
                                        <p:anim calcmode="lin" valueType="num" p14:bounceEnd="20000">
                                          <p:cBhvr additive="base">
                                            <p:cTn id="8" dur="1000" fill="hold"/>
                                            <p:tgtEl>
                                              <p:spTgt spid="158"/>
                                            </p:tgtEl>
                                            <p:attrNameLst>
                                              <p:attrName>ppt_y</p:attrName>
                                            </p:attrNameLst>
                                          </p:cBhvr>
                                          <p:tavLst>
                                            <p:tav tm="0">
                                              <p:val>
                                                <p:strVal val="0-#ppt_h/2"/>
                                              </p:val>
                                            </p:tav>
                                            <p:tav tm="100000">
                                              <p:val>
                                                <p:strVal val="#ppt_y"/>
                                              </p:val>
                                            </p:tav>
                                          </p:tavLst>
                                        </p:anim>
                                      </p:childTnLst>
                                    </p:cTn>
                                  </p:par>
                                  <p:par>
                                    <p:cTn id="9" presetID="2" presetClass="entr" presetSubtype="1" accel="40000" fill="hold" nodeType="withEffect" p14:presetBounceEnd="20000">
                                      <p:stCondLst>
                                        <p:cond delay="100"/>
                                      </p:stCondLst>
                                      <p:childTnLst>
                                        <p:set>
                                          <p:cBhvr>
                                            <p:cTn id="10" dur="1" fill="hold">
                                              <p:stCondLst>
                                                <p:cond delay="0"/>
                                              </p:stCondLst>
                                            </p:cTn>
                                            <p:tgtEl>
                                              <p:spTgt spid="202"/>
                                            </p:tgtEl>
                                            <p:attrNameLst>
                                              <p:attrName>style.visibility</p:attrName>
                                            </p:attrNameLst>
                                          </p:cBhvr>
                                          <p:to>
                                            <p:strVal val="visible"/>
                                          </p:to>
                                        </p:set>
                                        <p:anim calcmode="lin" valueType="num" p14:bounceEnd="20000">
                                          <p:cBhvr additive="base">
                                            <p:cTn id="11" dur="1000" fill="hold"/>
                                            <p:tgtEl>
                                              <p:spTgt spid="202"/>
                                            </p:tgtEl>
                                            <p:attrNameLst>
                                              <p:attrName>ppt_x</p:attrName>
                                            </p:attrNameLst>
                                          </p:cBhvr>
                                          <p:tavLst>
                                            <p:tav tm="0">
                                              <p:val>
                                                <p:strVal val="#ppt_x"/>
                                              </p:val>
                                            </p:tav>
                                            <p:tav tm="100000">
                                              <p:val>
                                                <p:strVal val="#ppt_x"/>
                                              </p:val>
                                            </p:tav>
                                          </p:tavLst>
                                        </p:anim>
                                        <p:anim calcmode="lin" valueType="num" p14:bounceEnd="20000">
                                          <p:cBhvr additive="base">
                                            <p:cTn id="12" dur="1000" fill="hold"/>
                                            <p:tgtEl>
                                              <p:spTgt spid="202"/>
                                            </p:tgtEl>
                                            <p:attrNameLst>
                                              <p:attrName>ppt_y</p:attrName>
                                            </p:attrNameLst>
                                          </p:cBhvr>
                                          <p:tavLst>
                                            <p:tav tm="0">
                                              <p:val>
                                                <p:strVal val="0-#ppt_h/2"/>
                                              </p:val>
                                            </p:tav>
                                            <p:tav tm="100000">
                                              <p:val>
                                                <p:strVal val="#ppt_y"/>
                                              </p:val>
                                            </p:tav>
                                          </p:tavLst>
                                        </p:anim>
                                      </p:childTnLst>
                                    </p:cTn>
                                  </p:par>
                                  <p:par>
                                    <p:cTn id="13" presetID="2" presetClass="entr" presetSubtype="1" accel="40000" fill="hold" nodeType="withEffect" p14:presetBounceEnd="20000">
                                      <p:stCondLst>
                                        <p:cond delay="200"/>
                                      </p:stCondLst>
                                      <p:childTnLst>
                                        <p:set>
                                          <p:cBhvr>
                                            <p:cTn id="14" dur="1" fill="hold">
                                              <p:stCondLst>
                                                <p:cond delay="0"/>
                                              </p:stCondLst>
                                            </p:cTn>
                                            <p:tgtEl>
                                              <p:spTgt spid="216"/>
                                            </p:tgtEl>
                                            <p:attrNameLst>
                                              <p:attrName>style.visibility</p:attrName>
                                            </p:attrNameLst>
                                          </p:cBhvr>
                                          <p:to>
                                            <p:strVal val="visible"/>
                                          </p:to>
                                        </p:set>
                                        <p:anim calcmode="lin" valueType="num" p14:bounceEnd="20000">
                                          <p:cBhvr additive="base">
                                            <p:cTn id="15" dur="1000" fill="hold"/>
                                            <p:tgtEl>
                                              <p:spTgt spid="216"/>
                                            </p:tgtEl>
                                            <p:attrNameLst>
                                              <p:attrName>ppt_x</p:attrName>
                                            </p:attrNameLst>
                                          </p:cBhvr>
                                          <p:tavLst>
                                            <p:tav tm="0">
                                              <p:val>
                                                <p:strVal val="#ppt_x"/>
                                              </p:val>
                                            </p:tav>
                                            <p:tav tm="100000">
                                              <p:val>
                                                <p:strVal val="#ppt_x"/>
                                              </p:val>
                                            </p:tav>
                                          </p:tavLst>
                                        </p:anim>
                                        <p:anim calcmode="lin" valueType="num" p14:bounceEnd="20000">
                                          <p:cBhvr additive="base">
                                            <p:cTn id="16" dur="1000" fill="hold"/>
                                            <p:tgtEl>
                                              <p:spTgt spid="216"/>
                                            </p:tgtEl>
                                            <p:attrNameLst>
                                              <p:attrName>ppt_y</p:attrName>
                                            </p:attrNameLst>
                                          </p:cBhvr>
                                          <p:tavLst>
                                            <p:tav tm="0">
                                              <p:val>
                                                <p:strVal val="0-#ppt_h/2"/>
                                              </p:val>
                                            </p:tav>
                                            <p:tav tm="100000">
                                              <p:val>
                                                <p:strVal val="#ppt_y"/>
                                              </p:val>
                                            </p:tav>
                                          </p:tavLst>
                                        </p:anim>
                                      </p:childTnLst>
                                    </p:cTn>
                                  </p:par>
                                  <p:par>
                                    <p:cTn id="17" presetID="2" presetClass="entr" presetSubtype="1" accel="40000" fill="hold" nodeType="withEffect" p14:presetBounceEnd="20000">
                                      <p:stCondLst>
                                        <p:cond delay="300"/>
                                      </p:stCondLst>
                                      <p:childTnLst>
                                        <p:set>
                                          <p:cBhvr>
                                            <p:cTn id="18" dur="1" fill="hold">
                                              <p:stCondLst>
                                                <p:cond delay="0"/>
                                              </p:stCondLst>
                                            </p:cTn>
                                            <p:tgtEl>
                                              <p:spTgt spid="230"/>
                                            </p:tgtEl>
                                            <p:attrNameLst>
                                              <p:attrName>style.visibility</p:attrName>
                                            </p:attrNameLst>
                                          </p:cBhvr>
                                          <p:to>
                                            <p:strVal val="visible"/>
                                          </p:to>
                                        </p:set>
                                        <p:anim calcmode="lin" valueType="num" p14:bounceEnd="20000">
                                          <p:cBhvr additive="base">
                                            <p:cTn id="19" dur="1000" fill="hold"/>
                                            <p:tgtEl>
                                              <p:spTgt spid="230"/>
                                            </p:tgtEl>
                                            <p:attrNameLst>
                                              <p:attrName>ppt_x</p:attrName>
                                            </p:attrNameLst>
                                          </p:cBhvr>
                                          <p:tavLst>
                                            <p:tav tm="0">
                                              <p:val>
                                                <p:strVal val="#ppt_x"/>
                                              </p:val>
                                            </p:tav>
                                            <p:tav tm="100000">
                                              <p:val>
                                                <p:strVal val="#ppt_x"/>
                                              </p:val>
                                            </p:tav>
                                          </p:tavLst>
                                        </p:anim>
                                        <p:anim calcmode="lin" valueType="num" p14:bounceEnd="20000">
                                          <p:cBhvr additive="base">
                                            <p:cTn id="20" dur="1000" fill="hold"/>
                                            <p:tgtEl>
                                              <p:spTgt spid="230"/>
                                            </p:tgtEl>
                                            <p:attrNameLst>
                                              <p:attrName>ppt_y</p:attrName>
                                            </p:attrNameLst>
                                          </p:cBhvr>
                                          <p:tavLst>
                                            <p:tav tm="0">
                                              <p:val>
                                                <p:strVal val="0-#ppt_h/2"/>
                                              </p:val>
                                            </p:tav>
                                            <p:tav tm="100000">
                                              <p:val>
                                                <p:strVal val="#ppt_y"/>
                                              </p:val>
                                            </p:tav>
                                          </p:tavLst>
                                        </p:anim>
                                      </p:childTnLst>
                                    </p:cTn>
                                  </p:par>
                                  <p:par>
                                    <p:cTn id="21" presetID="2" presetClass="entr" presetSubtype="1" accel="40000" fill="hold" nodeType="withEffect" p14:presetBounceEnd="20000">
                                      <p:stCondLst>
                                        <p:cond delay="400"/>
                                      </p:stCondLst>
                                      <p:childTnLst>
                                        <p:set>
                                          <p:cBhvr>
                                            <p:cTn id="22" dur="1" fill="hold">
                                              <p:stCondLst>
                                                <p:cond delay="0"/>
                                              </p:stCondLst>
                                            </p:cTn>
                                            <p:tgtEl>
                                              <p:spTgt spid="171"/>
                                            </p:tgtEl>
                                            <p:attrNameLst>
                                              <p:attrName>style.visibility</p:attrName>
                                            </p:attrNameLst>
                                          </p:cBhvr>
                                          <p:to>
                                            <p:strVal val="visible"/>
                                          </p:to>
                                        </p:set>
                                        <p:anim calcmode="lin" valueType="num" p14:bounceEnd="20000">
                                          <p:cBhvr additive="base">
                                            <p:cTn id="23" dur="1000" fill="hold"/>
                                            <p:tgtEl>
                                              <p:spTgt spid="171"/>
                                            </p:tgtEl>
                                            <p:attrNameLst>
                                              <p:attrName>ppt_x</p:attrName>
                                            </p:attrNameLst>
                                          </p:cBhvr>
                                          <p:tavLst>
                                            <p:tav tm="0">
                                              <p:val>
                                                <p:strVal val="#ppt_x"/>
                                              </p:val>
                                            </p:tav>
                                            <p:tav tm="100000">
                                              <p:val>
                                                <p:strVal val="#ppt_x"/>
                                              </p:val>
                                            </p:tav>
                                          </p:tavLst>
                                        </p:anim>
                                        <p:anim calcmode="lin" valueType="num" p14:bounceEnd="20000">
                                          <p:cBhvr additive="base">
                                            <p:cTn id="24" dur="1000" fill="hold"/>
                                            <p:tgtEl>
                                              <p:spTgt spid="171"/>
                                            </p:tgtEl>
                                            <p:attrNameLst>
                                              <p:attrName>ppt_y</p:attrName>
                                            </p:attrNameLst>
                                          </p:cBhvr>
                                          <p:tavLst>
                                            <p:tav tm="0">
                                              <p:val>
                                                <p:strVal val="0-#ppt_h/2"/>
                                              </p:val>
                                            </p:tav>
                                            <p:tav tm="100000">
                                              <p:val>
                                                <p:strVal val="#ppt_y"/>
                                              </p:val>
                                            </p:tav>
                                          </p:tavLst>
                                        </p:anim>
                                      </p:childTnLst>
                                    </p:cTn>
                                  </p:par>
                                  <p:par>
                                    <p:cTn id="25" presetID="2" presetClass="entr" presetSubtype="1" accel="40000" fill="hold" nodeType="withEffect" p14:presetBounceEnd="20000">
                                      <p:stCondLst>
                                        <p:cond delay="500"/>
                                      </p:stCondLst>
                                      <p:childTnLst>
                                        <p:set>
                                          <p:cBhvr>
                                            <p:cTn id="26" dur="1" fill="hold">
                                              <p:stCondLst>
                                                <p:cond delay="0"/>
                                              </p:stCondLst>
                                            </p:cTn>
                                            <p:tgtEl>
                                              <p:spTgt spid="255"/>
                                            </p:tgtEl>
                                            <p:attrNameLst>
                                              <p:attrName>style.visibility</p:attrName>
                                            </p:attrNameLst>
                                          </p:cBhvr>
                                          <p:to>
                                            <p:strVal val="visible"/>
                                          </p:to>
                                        </p:set>
                                        <p:anim calcmode="lin" valueType="num" p14:bounceEnd="20000">
                                          <p:cBhvr additive="base">
                                            <p:cTn id="27" dur="1000" fill="hold"/>
                                            <p:tgtEl>
                                              <p:spTgt spid="255"/>
                                            </p:tgtEl>
                                            <p:attrNameLst>
                                              <p:attrName>ppt_x</p:attrName>
                                            </p:attrNameLst>
                                          </p:cBhvr>
                                          <p:tavLst>
                                            <p:tav tm="0">
                                              <p:val>
                                                <p:strVal val="#ppt_x"/>
                                              </p:val>
                                            </p:tav>
                                            <p:tav tm="100000">
                                              <p:val>
                                                <p:strVal val="#ppt_x"/>
                                              </p:val>
                                            </p:tav>
                                          </p:tavLst>
                                        </p:anim>
                                        <p:anim calcmode="lin" valueType="num" p14:bounceEnd="20000">
                                          <p:cBhvr additive="base">
                                            <p:cTn id="28" dur="1000" fill="hold"/>
                                            <p:tgtEl>
                                              <p:spTgt spid="255"/>
                                            </p:tgtEl>
                                            <p:attrNameLst>
                                              <p:attrName>ppt_y</p:attrName>
                                            </p:attrNameLst>
                                          </p:cBhvr>
                                          <p:tavLst>
                                            <p:tav tm="0">
                                              <p:val>
                                                <p:strVal val="0-#ppt_h/2"/>
                                              </p:val>
                                            </p:tav>
                                            <p:tav tm="100000">
                                              <p:val>
                                                <p:strVal val="#ppt_y"/>
                                              </p:val>
                                            </p:tav>
                                          </p:tavLst>
                                        </p:anim>
                                      </p:childTnLst>
                                    </p:cTn>
                                  </p:par>
                                  <p:par>
                                    <p:cTn id="29" presetID="2" presetClass="entr" presetSubtype="1" accel="40000" fill="hold" nodeType="withEffect" p14:presetBounceEnd="20000">
                                      <p:stCondLst>
                                        <p:cond delay="600"/>
                                      </p:stCondLst>
                                      <p:childTnLst>
                                        <p:set>
                                          <p:cBhvr>
                                            <p:cTn id="30" dur="1" fill="hold">
                                              <p:stCondLst>
                                                <p:cond delay="0"/>
                                              </p:stCondLst>
                                            </p:cTn>
                                            <p:tgtEl>
                                              <p:spTgt spid="209"/>
                                            </p:tgtEl>
                                            <p:attrNameLst>
                                              <p:attrName>style.visibility</p:attrName>
                                            </p:attrNameLst>
                                          </p:cBhvr>
                                          <p:to>
                                            <p:strVal val="visible"/>
                                          </p:to>
                                        </p:set>
                                        <p:anim calcmode="lin" valueType="num" p14:bounceEnd="20000">
                                          <p:cBhvr additive="base">
                                            <p:cTn id="31" dur="1000" fill="hold"/>
                                            <p:tgtEl>
                                              <p:spTgt spid="209"/>
                                            </p:tgtEl>
                                            <p:attrNameLst>
                                              <p:attrName>ppt_x</p:attrName>
                                            </p:attrNameLst>
                                          </p:cBhvr>
                                          <p:tavLst>
                                            <p:tav tm="0">
                                              <p:val>
                                                <p:strVal val="#ppt_x"/>
                                              </p:val>
                                            </p:tav>
                                            <p:tav tm="100000">
                                              <p:val>
                                                <p:strVal val="#ppt_x"/>
                                              </p:val>
                                            </p:tav>
                                          </p:tavLst>
                                        </p:anim>
                                        <p:anim calcmode="lin" valueType="num" p14:bounceEnd="20000">
                                          <p:cBhvr additive="base">
                                            <p:cTn id="32" dur="1000" fill="hold"/>
                                            <p:tgtEl>
                                              <p:spTgt spid="209"/>
                                            </p:tgtEl>
                                            <p:attrNameLst>
                                              <p:attrName>ppt_y</p:attrName>
                                            </p:attrNameLst>
                                          </p:cBhvr>
                                          <p:tavLst>
                                            <p:tav tm="0">
                                              <p:val>
                                                <p:strVal val="0-#ppt_h/2"/>
                                              </p:val>
                                            </p:tav>
                                            <p:tav tm="100000">
                                              <p:val>
                                                <p:strVal val="#ppt_y"/>
                                              </p:val>
                                            </p:tav>
                                          </p:tavLst>
                                        </p:anim>
                                      </p:childTnLst>
                                    </p:cTn>
                                  </p:par>
                                  <p:par>
                                    <p:cTn id="33" presetID="2" presetClass="entr" presetSubtype="1" accel="40000" fill="hold" nodeType="withEffect" p14:presetBounceEnd="20000">
                                      <p:stCondLst>
                                        <p:cond delay="700"/>
                                      </p:stCondLst>
                                      <p:childTnLst>
                                        <p:set>
                                          <p:cBhvr>
                                            <p:cTn id="34" dur="1" fill="hold">
                                              <p:stCondLst>
                                                <p:cond delay="0"/>
                                              </p:stCondLst>
                                            </p:cTn>
                                            <p:tgtEl>
                                              <p:spTgt spid="144"/>
                                            </p:tgtEl>
                                            <p:attrNameLst>
                                              <p:attrName>style.visibility</p:attrName>
                                            </p:attrNameLst>
                                          </p:cBhvr>
                                          <p:to>
                                            <p:strVal val="visible"/>
                                          </p:to>
                                        </p:set>
                                        <p:anim calcmode="lin" valueType="num" p14:bounceEnd="20000">
                                          <p:cBhvr additive="base">
                                            <p:cTn id="35" dur="1000" fill="hold"/>
                                            <p:tgtEl>
                                              <p:spTgt spid="144"/>
                                            </p:tgtEl>
                                            <p:attrNameLst>
                                              <p:attrName>ppt_x</p:attrName>
                                            </p:attrNameLst>
                                          </p:cBhvr>
                                          <p:tavLst>
                                            <p:tav tm="0">
                                              <p:val>
                                                <p:strVal val="#ppt_x"/>
                                              </p:val>
                                            </p:tav>
                                            <p:tav tm="100000">
                                              <p:val>
                                                <p:strVal val="#ppt_x"/>
                                              </p:val>
                                            </p:tav>
                                          </p:tavLst>
                                        </p:anim>
                                        <p:anim calcmode="lin" valueType="num" p14:bounceEnd="20000">
                                          <p:cBhvr additive="base">
                                            <p:cTn id="36" dur="1000" fill="hold"/>
                                            <p:tgtEl>
                                              <p:spTgt spid="144"/>
                                            </p:tgtEl>
                                            <p:attrNameLst>
                                              <p:attrName>ppt_y</p:attrName>
                                            </p:attrNameLst>
                                          </p:cBhvr>
                                          <p:tavLst>
                                            <p:tav tm="0">
                                              <p:val>
                                                <p:strVal val="0-#ppt_h/2"/>
                                              </p:val>
                                            </p:tav>
                                            <p:tav tm="100000">
                                              <p:val>
                                                <p:strVal val="#ppt_y"/>
                                              </p:val>
                                            </p:tav>
                                          </p:tavLst>
                                        </p:anim>
                                      </p:childTnLst>
                                    </p:cTn>
                                  </p:par>
                                  <p:par>
                                    <p:cTn id="37" presetID="2" presetClass="entr" presetSubtype="1" accel="40000" fill="hold" nodeType="withEffect" p14:presetBounceEnd="20000">
                                      <p:stCondLst>
                                        <p:cond delay="800"/>
                                      </p:stCondLst>
                                      <p:childTnLst>
                                        <p:set>
                                          <p:cBhvr>
                                            <p:cTn id="38" dur="1" fill="hold">
                                              <p:stCondLst>
                                                <p:cond delay="0"/>
                                              </p:stCondLst>
                                            </p:cTn>
                                            <p:tgtEl>
                                              <p:spTgt spid="268"/>
                                            </p:tgtEl>
                                            <p:attrNameLst>
                                              <p:attrName>style.visibility</p:attrName>
                                            </p:attrNameLst>
                                          </p:cBhvr>
                                          <p:to>
                                            <p:strVal val="visible"/>
                                          </p:to>
                                        </p:set>
                                        <p:anim calcmode="lin" valueType="num" p14:bounceEnd="20000">
                                          <p:cBhvr additive="base">
                                            <p:cTn id="39" dur="1000" fill="hold"/>
                                            <p:tgtEl>
                                              <p:spTgt spid="268"/>
                                            </p:tgtEl>
                                            <p:attrNameLst>
                                              <p:attrName>ppt_x</p:attrName>
                                            </p:attrNameLst>
                                          </p:cBhvr>
                                          <p:tavLst>
                                            <p:tav tm="0">
                                              <p:val>
                                                <p:strVal val="#ppt_x"/>
                                              </p:val>
                                            </p:tav>
                                            <p:tav tm="100000">
                                              <p:val>
                                                <p:strVal val="#ppt_x"/>
                                              </p:val>
                                            </p:tav>
                                          </p:tavLst>
                                        </p:anim>
                                        <p:anim calcmode="lin" valueType="num" p14:bounceEnd="20000">
                                          <p:cBhvr additive="base">
                                            <p:cTn id="40" dur="1000" fill="hold"/>
                                            <p:tgtEl>
                                              <p:spTgt spid="268"/>
                                            </p:tgtEl>
                                            <p:attrNameLst>
                                              <p:attrName>ppt_y</p:attrName>
                                            </p:attrNameLst>
                                          </p:cBhvr>
                                          <p:tavLst>
                                            <p:tav tm="0">
                                              <p:val>
                                                <p:strVal val="0-#ppt_h/2"/>
                                              </p:val>
                                            </p:tav>
                                            <p:tav tm="100000">
                                              <p:val>
                                                <p:strVal val="#ppt_y"/>
                                              </p:val>
                                            </p:tav>
                                          </p:tavLst>
                                        </p:anim>
                                      </p:childTnLst>
                                    </p:cTn>
                                  </p:par>
                                  <p:par>
                                    <p:cTn id="41" presetID="2" presetClass="entr" presetSubtype="1" accel="40000" fill="hold" nodeType="withEffect" p14:presetBounceEnd="20000">
                                      <p:stCondLst>
                                        <p:cond delay="900"/>
                                      </p:stCondLst>
                                      <p:childTnLst>
                                        <p:set>
                                          <p:cBhvr>
                                            <p:cTn id="42" dur="1" fill="hold">
                                              <p:stCondLst>
                                                <p:cond delay="0"/>
                                              </p:stCondLst>
                                            </p:cTn>
                                            <p:tgtEl>
                                              <p:spTgt spid="184"/>
                                            </p:tgtEl>
                                            <p:attrNameLst>
                                              <p:attrName>style.visibility</p:attrName>
                                            </p:attrNameLst>
                                          </p:cBhvr>
                                          <p:to>
                                            <p:strVal val="visible"/>
                                          </p:to>
                                        </p:set>
                                        <p:anim calcmode="lin" valueType="num" p14:bounceEnd="20000">
                                          <p:cBhvr additive="base">
                                            <p:cTn id="43" dur="1000" fill="hold"/>
                                            <p:tgtEl>
                                              <p:spTgt spid="184"/>
                                            </p:tgtEl>
                                            <p:attrNameLst>
                                              <p:attrName>ppt_x</p:attrName>
                                            </p:attrNameLst>
                                          </p:cBhvr>
                                          <p:tavLst>
                                            <p:tav tm="0">
                                              <p:val>
                                                <p:strVal val="#ppt_x"/>
                                              </p:val>
                                            </p:tav>
                                            <p:tav tm="100000">
                                              <p:val>
                                                <p:strVal val="#ppt_x"/>
                                              </p:val>
                                            </p:tav>
                                          </p:tavLst>
                                        </p:anim>
                                        <p:anim calcmode="lin" valueType="num" p14:bounceEnd="20000">
                                          <p:cBhvr additive="base">
                                            <p:cTn id="44" dur="1000" fill="hold"/>
                                            <p:tgtEl>
                                              <p:spTgt spid="184"/>
                                            </p:tgtEl>
                                            <p:attrNameLst>
                                              <p:attrName>ppt_y</p:attrName>
                                            </p:attrNameLst>
                                          </p:cBhvr>
                                          <p:tavLst>
                                            <p:tav tm="0">
                                              <p:val>
                                                <p:strVal val="0-#ppt_h/2"/>
                                              </p:val>
                                            </p:tav>
                                            <p:tav tm="100000">
                                              <p:val>
                                                <p:strVal val="#ppt_y"/>
                                              </p:val>
                                            </p:tav>
                                          </p:tavLst>
                                        </p:anim>
                                      </p:childTnLst>
                                    </p:cTn>
                                  </p:par>
                                  <p:par>
                                    <p:cTn id="45" presetID="2" presetClass="entr" presetSubtype="1" accel="40000" fill="hold" nodeType="withEffect" p14:presetBounceEnd="20000">
                                      <p:stCondLst>
                                        <p:cond delay="1000"/>
                                      </p:stCondLst>
                                      <p:childTnLst>
                                        <p:set>
                                          <p:cBhvr>
                                            <p:cTn id="46" dur="1" fill="hold">
                                              <p:stCondLst>
                                                <p:cond delay="0"/>
                                              </p:stCondLst>
                                            </p:cTn>
                                            <p:tgtEl>
                                              <p:spTgt spid="222"/>
                                            </p:tgtEl>
                                            <p:attrNameLst>
                                              <p:attrName>style.visibility</p:attrName>
                                            </p:attrNameLst>
                                          </p:cBhvr>
                                          <p:to>
                                            <p:strVal val="visible"/>
                                          </p:to>
                                        </p:set>
                                        <p:anim calcmode="lin" valueType="num" p14:bounceEnd="20000">
                                          <p:cBhvr additive="base">
                                            <p:cTn id="47" dur="1000" fill="hold"/>
                                            <p:tgtEl>
                                              <p:spTgt spid="222"/>
                                            </p:tgtEl>
                                            <p:attrNameLst>
                                              <p:attrName>ppt_x</p:attrName>
                                            </p:attrNameLst>
                                          </p:cBhvr>
                                          <p:tavLst>
                                            <p:tav tm="0">
                                              <p:val>
                                                <p:strVal val="#ppt_x"/>
                                              </p:val>
                                            </p:tav>
                                            <p:tav tm="100000">
                                              <p:val>
                                                <p:strVal val="#ppt_x"/>
                                              </p:val>
                                            </p:tav>
                                          </p:tavLst>
                                        </p:anim>
                                        <p:anim calcmode="lin" valueType="num" p14:bounceEnd="20000">
                                          <p:cBhvr additive="base">
                                            <p:cTn id="48" dur="1000" fill="hold"/>
                                            <p:tgtEl>
                                              <p:spTgt spid="222"/>
                                            </p:tgtEl>
                                            <p:attrNameLst>
                                              <p:attrName>ppt_y</p:attrName>
                                            </p:attrNameLst>
                                          </p:cBhvr>
                                          <p:tavLst>
                                            <p:tav tm="0">
                                              <p:val>
                                                <p:strVal val="0-#ppt_h/2"/>
                                              </p:val>
                                            </p:tav>
                                            <p:tav tm="100000">
                                              <p:val>
                                                <p:strVal val="#ppt_y"/>
                                              </p:val>
                                            </p:tav>
                                          </p:tavLst>
                                        </p:anim>
                                      </p:childTnLst>
                                    </p:cTn>
                                  </p:par>
                                  <p:par>
                                    <p:cTn id="49" presetID="2" presetClass="entr" presetSubtype="1" accel="40000" fill="hold" nodeType="withEffect" p14:presetBounceEnd="20000">
                                      <p:stCondLst>
                                        <p:cond delay="1100"/>
                                      </p:stCondLst>
                                      <p:childTnLst>
                                        <p:set>
                                          <p:cBhvr>
                                            <p:cTn id="50" dur="1" fill="hold">
                                              <p:stCondLst>
                                                <p:cond delay="0"/>
                                              </p:stCondLst>
                                            </p:cTn>
                                            <p:tgtEl>
                                              <p:spTgt spid="282"/>
                                            </p:tgtEl>
                                            <p:attrNameLst>
                                              <p:attrName>style.visibility</p:attrName>
                                            </p:attrNameLst>
                                          </p:cBhvr>
                                          <p:to>
                                            <p:strVal val="visible"/>
                                          </p:to>
                                        </p:set>
                                        <p:anim calcmode="lin" valueType="num" p14:bounceEnd="20000">
                                          <p:cBhvr additive="base">
                                            <p:cTn id="51" dur="1000" fill="hold"/>
                                            <p:tgtEl>
                                              <p:spTgt spid="282"/>
                                            </p:tgtEl>
                                            <p:attrNameLst>
                                              <p:attrName>ppt_x</p:attrName>
                                            </p:attrNameLst>
                                          </p:cBhvr>
                                          <p:tavLst>
                                            <p:tav tm="0">
                                              <p:val>
                                                <p:strVal val="#ppt_x"/>
                                              </p:val>
                                            </p:tav>
                                            <p:tav tm="100000">
                                              <p:val>
                                                <p:strVal val="#ppt_x"/>
                                              </p:val>
                                            </p:tav>
                                          </p:tavLst>
                                        </p:anim>
                                        <p:anim calcmode="lin" valueType="num" p14:bounceEnd="20000">
                                          <p:cBhvr additive="base">
                                            <p:cTn id="52" dur="1000" fill="hold"/>
                                            <p:tgtEl>
                                              <p:spTgt spid="282"/>
                                            </p:tgtEl>
                                            <p:attrNameLst>
                                              <p:attrName>ppt_y</p:attrName>
                                            </p:attrNameLst>
                                          </p:cBhvr>
                                          <p:tavLst>
                                            <p:tav tm="0">
                                              <p:val>
                                                <p:strVal val="0-#ppt_h/2"/>
                                              </p:val>
                                            </p:tav>
                                            <p:tav tm="100000">
                                              <p:val>
                                                <p:strVal val="#ppt_y"/>
                                              </p:val>
                                            </p:tav>
                                          </p:tavLst>
                                        </p:anim>
                                      </p:childTnLst>
                                    </p:cTn>
                                  </p:par>
                                  <p:par>
                                    <p:cTn id="53" presetID="2" presetClass="entr" presetSubtype="3" fill="hold" nodeType="withEffect" p14:presetBounceEnd="20000">
                                      <p:stCondLst>
                                        <p:cond delay="1750"/>
                                      </p:stCondLst>
                                      <p:childTnLst>
                                        <p:set>
                                          <p:cBhvr>
                                            <p:cTn id="54" dur="1" fill="hold">
                                              <p:stCondLst>
                                                <p:cond delay="0"/>
                                              </p:stCondLst>
                                            </p:cTn>
                                            <p:tgtEl>
                                              <p:spTgt spid="3"/>
                                            </p:tgtEl>
                                            <p:attrNameLst>
                                              <p:attrName>style.visibility</p:attrName>
                                            </p:attrNameLst>
                                          </p:cBhvr>
                                          <p:to>
                                            <p:strVal val="visible"/>
                                          </p:to>
                                        </p:set>
                                        <p:anim calcmode="lin" valueType="num" p14:bounceEnd="20000">
                                          <p:cBhvr additive="base">
                                            <p:cTn id="55" dur="500" fill="hold"/>
                                            <p:tgtEl>
                                              <p:spTgt spid="3"/>
                                            </p:tgtEl>
                                            <p:attrNameLst>
                                              <p:attrName>ppt_x</p:attrName>
                                            </p:attrNameLst>
                                          </p:cBhvr>
                                          <p:tavLst>
                                            <p:tav tm="0">
                                              <p:val>
                                                <p:strVal val="1+#ppt_w/2"/>
                                              </p:val>
                                            </p:tav>
                                            <p:tav tm="100000">
                                              <p:val>
                                                <p:strVal val="#ppt_x"/>
                                              </p:val>
                                            </p:tav>
                                          </p:tavLst>
                                        </p:anim>
                                        <p:anim calcmode="lin" valueType="num" p14:bounceEnd="20000">
                                          <p:cBhvr additive="base">
                                            <p:cTn id="56" dur="500" fill="hold"/>
                                            <p:tgtEl>
                                              <p:spTgt spid="3"/>
                                            </p:tgtEl>
                                            <p:attrNameLst>
                                              <p:attrName>ppt_y</p:attrName>
                                            </p:attrNameLst>
                                          </p:cBhvr>
                                          <p:tavLst>
                                            <p:tav tm="0">
                                              <p:val>
                                                <p:strVal val="0-#ppt_h/2"/>
                                              </p:val>
                                            </p:tav>
                                            <p:tav tm="100000">
                                              <p:val>
                                                <p:strVal val="#ppt_y"/>
                                              </p:val>
                                            </p:tav>
                                          </p:tavLst>
                                        </p:anim>
                                      </p:childTnLst>
                                    </p:cTn>
                                  </p:par>
                                  <p:par>
                                    <p:cTn id="57" presetID="10" presetClass="entr" presetSubtype="0" fill="hold" nodeType="withEffect">
                                      <p:stCondLst>
                                        <p:cond delay="2000"/>
                                      </p:stCondLst>
                                      <p:childTnLst>
                                        <p:set>
                                          <p:cBhvr>
                                            <p:cTn id="58" dur="1" fill="hold">
                                              <p:stCondLst>
                                                <p:cond delay="0"/>
                                              </p:stCondLst>
                                            </p:cTn>
                                            <p:tgtEl>
                                              <p:spTgt spid="4"/>
                                            </p:tgtEl>
                                            <p:attrNameLst>
                                              <p:attrName>style.visibility</p:attrName>
                                            </p:attrNameLst>
                                          </p:cBhvr>
                                          <p:to>
                                            <p:strVal val="visible"/>
                                          </p:to>
                                        </p:set>
                                        <p:animEffect transition="in" filter="fade">
                                          <p:cBhvr>
                                            <p:cTn id="59" dur="250"/>
                                            <p:tgtEl>
                                              <p:spTgt spid="4"/>
                                            </p:tgtEl>
                                          </p:cBhvr>
                                        </p:animEffect>
                                      </p:childTnLst>
                                    </p:cTn>
                                  </p:par>
                                </p:childTnLst>
                              </p:cTn>
                            </p:par>
                            <p:par>
                              <p:cTn id="60" fill="hold">
                                <p:stCondLst>
                                  <p:cond delay="2250"/>
                                </p:stCondLst>
                                <p:childTnLst>
                                  <p:par>
                                    <p:cTn id="61" presetID="10" presetClass="entr" presetSubtype="0" fill="hold" nodeType="afterEffect">
                                      <p:stCondLst>
                                        <p:cond delay="0"/>
                                      </p:stCondLst>
                                      <p:childTnLst>
                                        <p:set>
                                          <p:cBhvr>
                                            <p:cTn id="62" dur="1" fill="hold">
                                              <p:stCondLst>
                                                <p:cond delay="0"/>
                                              </p:stCondLst>
                                            </p:cTn>
                                            <p:tgtEl>
                                              <p:spTgt spid="333"/>
                                            </p:tgtEl>
                                            <p:attrNameLst>
                                              <p:attrName>style.visibility</p:attrName>
                                            </p:attrNameLst>
                                          </p:cBhvr>
                                          <p:to>
                                            <p:strVal val="visible"/>
                                          </p:to>
                                        </p:set>
                                        <p:animEffect transition="in" filter="fade">
                                          <p:cBhvr>
                                            <p:cTn id="63" dur="500"/>
                                            <p:tgtEl>
                                              <p:spTgt spid="333"/>
                                            </p:tgtEl>
                                          </p:cBhvr>
                                        </p:animEffect>
                                      </p:childTnLst>
                                    </p:cTn>
                                  </p:par>
                                  <p:par>
                                    <p:cTn id="64" presetID="45" presetClass="entr" presetSubtype="0" fill="hold" grpId="0" nodeType="withEffect">
                                      <p:stCondLst>
                                        <p:cond delay="0"/>
                                      </p:stCondLst>
                                      <p:iterate type="lt">
                                        <p:tmPct val="10000"/>
                                      </p:iterate>
                                      <p:childTnLst>
                                        <p:set>
                                          <p:cBhvr>
                                            <p:cTn id="65" dur="1" fill="hold">
                                              <p:stCondLst>
                                                <p:cond delay="0"/>
                                              </p:stCondLst>
                                            </p:cTn>
                                            <p:tgtEl>
                                              <p:spTgt spid="325"/>
                                            </p:tgtEl>
                                            <p:attrNameLst>
                                              <p:attrName>style.visibility</p:attrName>
                                            </p:attrNameLst>
                                          </p:cBhvr>
                                          <p:to>
                                            <p:strVal val="visible"/>
                                          </p:to>
                                        </p:set>
                                        <p:animEffect transition="in" filter="fade">
                                          <p:cBhvr>
                                            <p:cTn id="66" dur="1000"/>
                                            <p:tgtEl>
                                              <p:spTgt spid="325"/>
                                            </p:tgtEl>
                                          </p:cBhvr>
                                        </p:animEffect>
                                        <p:anim calcmode="lin" valueType="num">
                                          <p:cBhvr>
                                            <p:cTn id="67" dur="1000" fill="hold"/>
                                            <p:tgtEl>
                                              <p:spTgt spid="325"/>
                                            </p:tgtEl>
                                            <p:attrNameLst>
                                              <p:attrName>ppt_w</p:attrName>
                                            </p:attrNameLst>
                                          </p:cBhvr>
                                          <p:tavLst>
                                            <p:tav tm="0" fmla="#ppt_w*sin(2.5*pi*$)">
                                              <p:val>
                                                <p:fltVal val="0"/>
                                              </p:val>
                                            </p:tav>
                                            <p:tav tm="100000">
                                              <p:val>
                                                <p:fltVal val="1"/>
                                              </p:val>
                                            </p:tav>
                                          </p:tavLst>
                                        </p:anim>
                                        <p:anim calcmode="lin" valueType="num">
                                          <p:cBhvr>
                                            <p:cTn id="68" dur="1000" fill="hold"/>
                                            <p:tgtEl>
                                              <p:spTgt spid="325"/>
                                            </p:tgtEl>
                                            <p:attrNameLst>
                                              <p:attrName>ppt_h</p:attrName>
                                            </p:attrNameLst>
                                          </p:cBhvr>
                                          <p:tavLst>
                                            <p:tav tm="0">
                                              <p:val>
                                                <p:strVal val="#ppt_h"/>
                                              </p:val>
                                            </p:tav>
                                            <p:tav tm="100000">
                                              <p:val>
                                                <p:strVal val="#ppt_h"/>
                                              </p:val>
                                            </p:tav>
                                          </p:tavLst>
                                        </p:anim>
                                      </p:childTnLst>
                                    </p:cTn>
                                  </p:par>
                                  <p:par>
                                    <p:cTn id="69" presetID="36" presetClass="emph" presetSubtype="0" fill="hold" grpId="1" nodeType="withEffect">
                                      <p:stCondLst>
                                        <p:cond delay="0"/>
                                      </p:stCondLst>
                                      <p:iterate type="lt">
                                        <p:tmPct val="10000"/>
                                      </p:iterate>
                                      <p:childTnLst>
                                        <p:animScale>
                                          <p:cBhvr>
                                            <p:cTn id="70" dur="500" autoRev="1" fill="hold">
                                              <p:stCondLst>
                                                <p:cond delay="0"/>
                                              </p:stCondLst>
                                            </p:cTn>
                                            <p:tgtEl>
                                              <p:spTgt spid="325"/>
                                            </p:tgtEl>
                                          </p:cBhvr>
                                          <p:to x="80000" y="100000"/>
                                        </p:animScale>
                                        <p:anim by="(#ppt_w*0.10)" calcmode="lin" valueType="num">
                                          <p:cBhvr>
                                            <p:cTn id="71" dur="500" autoRev="1" fill="hold">
                                              <p:stCondLst>
                                                <p:cond delay="0"/>
                                              </p:stCondLst>
                                            </p:cTn>
                                            <p:tgtEl>
                                              <p:spTgt spid="325"/>
                                            </p:tgtEl>
                                            <p:attrNameLst>
                                              <p:attrName>ppt_x</p:attrName>
                                            </p:attrNameLst>
                                          </p:cBhvr>
                                        </p:anim>
                                        <p:anim by="(-#ppt_w*0.10)" calcmode="lin" valueType="num">
                                          <p:cBhvr>
                                            <p:cTn id="72" dur="500" autoRev="1" fill="hold">
                                              <p:stCondLst>
                                                <p:cond delay="0"/>
                                              </p:stCondLst>
                                            </p:cTn>
                                            <p:tgtEl>
                                              <p:spTgt spid="325"/>
                                            </p:tgtEl>
                                            <p:attrNameLst>
                                              <p:attrName>ppt_y</p:attrName>
                                            </p:attrNameLst>
                                          </p:cBhvr>
                                        </p:anim>
                                        <p:animRot by="-480000">
                                          <p:cBhvr>
                                            <p:cTn id="73" dur="500" autoRev="1" fill="hold">
                                              <p:stCondLst>
                                                <p:cond delay="0"/>
                                              </p:stCondLst>
                                            </p:cTn>
                                            <p:tgtEl>
                                              <p:spTgt spid="325"/>
                                            </p:tgtEl>
                                            <p:attrNameLst>
                                              <p:attrName>r</p:attrName>
                                            </p:attrNameLst>
                                          </p:cBhvr>
                                        </p:animRot>
                                      </p:childTnLst>
                                    </p:cTn>
                                  </p:par>
                                  <p:par>
                                    <p:cTn id="74" presetID="50" presetClass="entr" presetSubtype="0" decel="100000" fill="hold" grpId="0" nodeType="withEffect">
                                      <p:stCondLst>
                                        <p:cond delay="250"/>
                                      </p:stCondLst>
                                      <p:childTnLst>
                                        <p:set>
                                          <p:cBhvr>
                                            <p:cTn id="75" dur="1" fill="hold">
                                              <p:stCondLst>
                                                <p:cond delay="0"/>
                                              </p:stCondLst>
                                            </p:cTn>
                                            <p:tgtEl>
                                              <p:spTgt spid="326"/>
                                            </p:tgtEl>
                                            <p:attrNameLst>
                                              <p:attrName>style.visibility</p:attrName>
                                            </p:attrNameLst>
                                          </p:cBhvr>
                                          <p:to>
                                            <p:strVal val="visible"/>
                                          </p:to>
                                        </p:set>
                                        <p:anim calcmode="lin" valueType="num">
                                          <p:cBhvr>
                                            <p:cTn id="76" dur="1000" fill="hold"/>
                                            <p:tgtEl>
                                              <p:spTgt spid="326"/>
                                            </p:tgtEl>
                                            <p:attrNameLst>
                                              <p:attrName>ppt_w</p:attrName>
                                            </p:attrNameLst>
                                          </p:cBhvr>
                                          <p:tavLst>
                                            <p:tav tm="0">
                                              <p:val>
                                                <p:strVal val="#ppt_w+.3"/>
                                              </p:val>
                                            </p:tav>
                                            <p:tav tm="100000">
                                              <p:val>
                                                <p:strVal val="#ppt_w"/>
                                              </p:val>
                                            </p:tav>
                                          </p:tavLst>
                                        </p:anim>
                                        <p:anim calcmode="lin" valueType="num">
                                          <p:cBhvr>
                                            <p:cTn id="77" dur="1000" fill="hold"/>
                                            <p:tgtEl>
                                              <p:spTgt spid="326"/>
                                            </p:tgtEl>
                                            <p:attrNameLst>
                                              <p:attrName>ppt_h</p:attrName>
                                            </p:attrNameLst>
                                          </p:cBhvr>
                                          <p:tavLst>
                                            <p:tav tm="0">
                                              <p:val>
                                                <p:strVal val="#ppt_h"/>
                                              </p:val>
                                            </p:tav>
                                            <p:tav tm="100000">
                                              <p:val>
                                                <p:strVal val="#ppt_h"/>
                                              </p:val>
                                            </p:tav>
                                          </p:tavLst>
                                        </p:anim>
                                        <p:animEffect transition="in" filter="fade">
                                          <p:cBhvr>
                                            <p:cTn id="78" dur="1000"/>
                                            <p:tgtEl>
                                              <p:spTgt spid="326"/>
                                            </p:tgtEl>
                                          </p:cBhvr>
                                        </p:animEffect>
                                      </p:childTnLst>
                                    </p:cTn>
                                  </p:par>
                                </p:childTnLst>
                              </p:cTn>
                            </p:par>
                            <p:par>
                              <p:cTn id="79" fill="hold">
                                <p:stCondLst>
                                  <p:cond delay="3650"/>
                                </p:stCondLst>
                                <p:childTnLst>
                                  <p:par>
                                    <p:cTn id="80" presetID="10" presetClass="entr" presetSubtype="0" fill="hold" nodeType="afterEffect">
                                      <p:stCondLst>
                                        <p:cond delay="0"/>
                                      </p:stCondLst>
                                      <p:childTnLst>
                                        <p:set>
                                          <p:cBhvr>
                                            <p:cTn id="81" dur="1" fill="hold">
                                              <p:stCondLst>
                                                <p:cond delay="0"/>
                                              </p:stCondLst>
                                            </p:cTn>
                                            <p:tgtEl>
                                              <p:spTgt spid="536"/>
                                            </p:tgtEl>
                                            <p:attrNameLst>
                                              <p:attrName>style.visibility</p:attrName>
                                            </p:attrNameLst>
                                          </p:cBhvr>
                                          <p:to>
                                            <p:strVal val="visible"/>
                                          </p:to>
                                        </p:set>
                                        <p:animEffect transition="in" filter="fade">
                                          <p:cBhvr>
                                            <p:cTn id="82" dur="500"/>
                                            <p:tgtEl>
                                              <p:spTgt spid="536"/>
                                            </p:tgtEl>
                                          </p:cBhvr>
                                        </p:animEffect>
                                      </p:childTnLst>
                                    </p:cTn>
                                  </p:par>
                                  <p:par>
                                    <p:cTn id="83" presetID="45" presetClass="entr" presetSubtype="0" fill="hold" grpId="0" nodeType="withEffect">
                                      <p:stCondLst>
                                        <p:cond delay="0"/>
                                      </p:stCondLst>
                                      <p:iterate type="lt">
                                        <p:tmPct val="10000"/>
                                      </p:iterate>
                                      <p:childTnLst>
                                        <p:set>
                                          <p:cBhvr>
                                            <p:cTn id="84" dur="1" fill="hold">
                                              <p:stCondLst>
                                                <p:cond delay="0"/>
                                              </p:stCondLst>
                                            </p:cTn>
                                            <p:tgtEl>
                                              <p:spTgt spid="331"/>
                                            </p:tgtEl>
                                            <p:attrNameLst>
                                              <p:attrName>style.visibility</p:attrName>
                                            </p:attrNameLst>
                                          </p:cBhvr>
                                          <p:to>
                                            <p:strVal val="visible"/>
                                          </p:to>
                                        </p:set>
                                        <p:animEffect transition="in" filter="fade">
                                          <p:cBhvr>
                                            <p:cTn id="85" dur="1000"/>
                                            <p:tgtEl>
                                              <p:spTgt spid="331"/>
                                            </p:tgtEl>
                                          </p:cBhvr>
                                        </p:animEffect>
                                        <p:anim calcmode="lin" valueType="num">
                                          <p:cBhvr>
                                            <p:cTn id="86" dur="1000" fill="hold"/>
                                            <p:tgtEl>
                                              <p:spTgt spid="331"/>
                                            </p:tgtEl>
                                            <p:attrNameLst>
                                              <p:attrName>ppt_w</p:attrName>
                                            </p:attrNameLst>
                                          </p:cBhvr>
                                          <p:tavLst>
                                            <p:tav tm="0" fmla="#ppt_w*sin(2.5*pi*$)">
                                              <p:val>
                                                <p:fltVal val="0"/>
                                              </p:val>
                                            </p:tav>
                                            <p:tav tm="100000">
                                              <p:val>
                                                <p:fltVal val="1"/>
                                              </p:val>
                                            </p:tav>
                                          </p:tavLst>
                                        </p:anim>
                                        <p:anim calcmode="lin" valueType="num">
                                          <p:cBhvr>
                                            <p:cTn id="87" dur="1000" fill="hold"/>
                                            <p:tgtEl>
                                              <p:spTgt spid="331"/>
                                            </p:tgtEl>
                                            <p:attrNameLst>
                                              <p:attrName>ppt_h</p:attrName>
                                            </p:attrNameLst>
                                          </p:cBhvr>
                                          <p:tavLst>
                                            <p:tav tm="0">
                                              <p:val>
                                                <p:strVal val="#ppt_h"/>
                                              </p:val>
                                            </p:tav>
                                            <p:tav tm="100000">
                                              <p:val>
                                                <p:strVal val="#ppt_h"/>
                                              </p:val>
                                            </p:tav>
                                          </p:tavLst>
                                        </p:anim>
                                      </p:childTnLst>
                                    </p:cTn>
                                  </p:par>
                                  <p:par>
                                    <p:cTn id="88" presetID="36" presetClass="emph" presetSubtype="0" fill="hold" grpId="1" nodeType="withEffect">
                                      <p:stCondLst>
                                        <p:cond delay="0"/>
                                      </p:stCondLst>
                                      <p:iterate type="lt">
                                        <p:tmPct val="10000"/>
                                      </p:iterate>
                                      <p:childTnLst>
                                        <p:animScale>
                                          <p:cBhvr>
                                            <p:cTn id="89" dur="500" autoRev="1" fill="hold">
                                              <p:stCondLst>
                                                <p:cond delay="0"/>
                                              </p:stCondLst>
                                            </p:cTn>
                                            <p:tgtEl>
                                              <p:spTgt spid="331"/>
                                            </p:tgtEl>
                                          </p:cBhvr>
                                          <p:to x="80000" y="100000"/>
                                        </p:animScale>
                                        <p:anim by="(#ppt_w*0.10)" calcmode="lin" valueType="num">
                                          <p:cBhvr>
                                            <p:cTn id="90" dur="500" autoRev="1" fill="hold">
                                              <p:stCondLst>
                                                <p:cond delay="0"/>
                                              </p:stCondLst>
                                            </p:cTn>
                                            <p:tgtEl>
                                              <p:spTgt spid="331"/>
                                            </p:tgtEl>
                                            <p:attrNameLst>
                                              <p:attrName>ppt_x</p:attrName>
                                            </p:attrNameLst>
                                          </p:cBhvr>
                                        </p:anim>
                                        <p:anim by="(-#ppt_w*0.10)" calcmode="lin" valueType="num">
                                          <p:cBhvr>
                                            <p:cTn id="91" dur="500" autoRev="1" fill="hold">
                                              <p:stCondLst>
                                                <p:cond delay="0"/>
                                              </p:stCondLst>
                                            </p:cTn>
                                            <p:tgtEl>
                                              <p:spTgt spid="331"/>
                                            </p:tgtEl>
                                            <p:attrNameLst>
                                              <p:attrName>ppt_y</p:attrName>
                                            </p:attrNameLst>
                                          </p:cBhvr>
                                        </p:anim>
                                        <p:animRot by="-480000">
                                          <p:cBhvr>
                                            <p:cTn id="92" dur="500" autoRev="1" fill="hold">
                                              <p:stCondLst>
                                                <p:cond delay="0"/>
                                              </p:stCondLst>
                                            </p:cTn>
                                            <p:tgtEl>
                                              <p:spTgt spid="331"/>
                                            </p:tgtEl>
                                            <p:attrNameLst>
                                              <p:attrName>r</p:attrName>
                                            </p:attrNameLst>
                                          </p:cBhvr>
                                        </p:animRot>
                                      </p:childTnLst>
                                    </p:cTn>
                                  </p:par>
                                  <p:par>
                                    <p:cTn id="93" presetID="50" presetClass="entr" presetSubtype="0" decel="100000" fill="hold" grpId="0" nodeType="withEffect">
                                      <p:stCondLst>
                                        <p:cond delay="250"/>
                                      </p:stCondLst>
                                      <p:childTnLst>
                                        <p:set>
                                          <p:cBhvr>
                                            <p:cTn id="94" dur="1" fill="hold">
                                              <p:stCondLst>
                                                <p:cond delay="0"/>
                                              </p:stCondLst>
                                            </p:cTn>
                                            <p:tgtEl>
                                              <p:spTgt spid="329"/>
                                            </p:tgtEl>
                                            <p:attrNameLst>
                                              <p:attrName>style.visibility</p:attrName>
                                            </p:attrNameLst>
                                          </p:cBhvr>
                                          <p:to>
                                            <p:strVal val="visible"/>
                                          </p:to>
                                        </p:set>
                                        <p:anim calcmode="lin" valueType="num">
                                          <p:cBhvr>
                                            <p:cTn id="95" dur="1000" fill="hold"/>
                                            <p:tgtEl>
                                              <p:spTgt spid="329"/>
                                            </p:tgtEl>
                                            <p:attrNameLst>
                                              <p:attrName>ppt_w</p:attrName>
                                            </p:attrNameLst>
                                          </p:cBhvr>
                                          <p:tavLst>
                                            <p:tav tm="0">
                                              <p:val>
                                                <p:strVal val="#ppt_w+.3"/>
                                              </p:val>
                                            </p:tav>
                                            <p:tav tm="100000">
                                              <p:val>
                                                <p:strVal val="#ppt_w"/>
                                              </p:val>
                                            </p:tav>
                                          </p:tavLst>
                                        </p:anim>
                                        <p:anim calcmode="lin" valueType="num">
                                          <p:cBhvr>
                                            <p:cTn id="96" dur="1000" fill="hold"/>
                                            <p:tgtEl>
                                              <p:spTgt spid="329"/>
                                            </p:tgtEl>
                                            <p:attrNameLst>
                                              <p:attrName>ppt_h</p:attrName>
                                            </p:attrNameLst>
                                          </p:cBhvr>
                                          <p:tavLst>
                                            <p:tav tm="0">
                                              <p:val>
                                                <p:strVal val="#ppt_h"/>
                                              </p:val>
                                            </p:tav>
                                            <p:tav tm="100000">
                                              <p:val>
                                                <p:strVal val="#ppt_h"/>
                                              </p:val>
                                            </p:tav>
                                          </p:tavLst>
                                        </p:anim>
                                        <p:animEffect transition="in" filter="fade">
                                          <p:cBhvr>
                                            <p:cTn id="97" dur="1000"/>
                                            <p:tgtEl>
                                              <p:spTgt spid="329"/>
                                            </p:tgtEl>
                                          </p:cBhvr>
                                        </p:animEffect>
                                      </p:childTnLst>
                                    </p:cTn>
                                  </p:par>
                                </p:childTnLst>
                              </p:cTn>
                            </p:par>
                            <p:par>
                              <p:cTn id="98" fill="hold">
                                <p:stCondLst>
                                  <p:cond delay="5050"/>
                                </p:stCondLst>
                                <p:childTnLst>
                                  <p:par>
                                    <p:cTn id="99" presetID="10" presetClass="entr" presetSubtype="0" fill="hold" nodeType="afterEffect">
                                      <p:stCondLst>
                                        <p:cond delay="0"/>
                                      </p:stCondLst>
                                      <p:childTnLst>
                                        <p:set>
                                          <p:cBhvr>
                                            <p:cTn id="100" dur="1" fill="hold">
                                              <p:stCondLst>
                                                <p:cond delay="0"/>
                                              </p:stCondLst>
                                            </p:cTn>
                                            <p:tgtEl>
                                              <p:spTgt spid="502"/>
                                            </p:tgtEl>
                                            <p:attrNameLst>
                                              <p:attrName>style.visibility</p:attrName>
                                            </p:attrNameLst>
                                          </p:cBhvr>
                                          <p:to>
                                            <p:strVal val="visible"/>
                                          </p:to>
                                        </p:set>
                                        <p:animEffect transition="in" filter="fade">
                                          <p:cBhvr>
                                            <p:cTn id="101" dur="500"/>
                                            <p:tgtEl>
                                              <p:spTgt spid="502"/>
                                            </p:tgtEl>
                                          </p:cBhvr>
                                        </p:animEffect>
                                      </p:childTnLst>
                                    </p:cTn>
                                  </p:par>
                                  <p:par>
                                    <p:cTn id="102" presetID="45" presetClass="entr" presetSubtype="0" fill="hold" grpId="0" nodeType="withEffect">
                                      <p:stCondLst>
                                        <p:cond delay="0"/>
                                      </p:stCondLst>
                                      <p:iterate type="lt">
                                        <p:tmPct val="10000"/>
                                      </p:iterate>
                                      <p:childTnLst>
                                        <p:set>
                                          <p:cBhvr>
                                            <p:cTn id="103" dur="1" fill="hold">
                                              <p:stCondLst>
                                                <p:cond delay="0"/>
                                              </p:stCondLst>
                                            </p:cTn>
                                            <p:tgtEl>
                                              <p:spTgt spid="328"/>
                                            </p:tgtEl>
                                            <p:attrNameLst>
                                              <p:attrName>style.visibility</p:attrName>
                                            </p:attrNameLst>
                                          </p:cBhvr>
                                          <p:to>
                                            <p:strVal val="visible"/>
                                          </p:to>
                                        </p:set>
                                        <p:animEffect transition="in" filter="fade">
                                          <p:cBhvr>
                                            <p:cTn id="104" dur="1000"/>
                                            <p:tgtEl>
                                              <p:spTgt spid="328"/>
                                            </p:tgtEl>
                                          </p:cBhvr>
                                        </p:animEffect>
                                        <p:anim calcmode="lin" valueType="num">
                                          <p:cBhvr>
                                            <p:cTn id="105" dur="1000" fill="hold"/>
                                            <p:tgtEl>
                                              <p:spTgt spid="328"/>
                                            </p:tgtEl>
                                            <p:attrNameLst>
                                              <p:attrName>ppt_w</p:attrName>
                                            </p:attrNameLst>
                                          </p:cBhvr>
                                          <p:tavLst>
                                            <p:tav tm="0" fmla="#ppt_w*sin(2.5*pi*$)">
                                              <p:val>
                                                <p:fltVal val="0"/>
                                              </p:val>
                                            </p:tav>
                                            <p:tav tm="100000">
                                              <p:val>
                                                <p:fltVal val="1"/>
                                              </p:val>
                                            </p:tav>
                                          </p:tavLst>
                                        </p:anim>
                                        <p:anim calcmode="lin" valueType="num">
                                          <p:cBhvr>
                                            <p:cTn id="106" dur="1000" fill="hold"/>
                                            <p:tgtEl>
                                              <p:spTgt spid="328"/>
                                            </p:tgtEl>
                                            <p:attrNameLst>
                                              <p:attrName>ppt_h</p:attrName>
                                            </p:attrNameLst>
                                          </p:cBhvr>
                                          <p:tavLst>
                                            <p:tav tm="0">
                                              <p:val>
                                                <p:strVal val="#ppt_h"/>
                                              </p:val>
                                            </p:tav>
                                            <p:tav tm="100000">
                                              <p:val>
                                                <p:strVal val="#ppt_h"/>
                                              </p:val>
                                            </p:tav>
                                          </p:tavLst>
                                        </p:anim>
                                      </p:childTnLst>
                                    </p:cTn>
                                  </p:par>
                                  <p:par>
                                    <p:cTn id="107" presetID="36" presetClass="emph" presetSubtype="0" fill="hold" grpId="1" nodeType="withEffect">
                                      <p:stCondLst>
                                        <p:cond delay="0"/>
                                      </p:stCondLst>
                                      <p:iterate type="lt">
                                        <p:tmPct val="10000"/>
                                      </p:iterate>
                                      <p:childTnLst>
                                        <p:animScale>
                                          <p:cBhvr>
                                            <p:cTn id="108" dur="500" autoRev="1" fill="hold">
                                              <p:stCondLst>
                                                <p:cond delay="0"/>
                                              </p:stCondLst>
                                            </p:cTn>
                                            <p:tgtEl>
                                              <p:spTgt spid="328"/>
                                            </p:tgtEl>
                                          </p:cBhvr>
                                          <p:to x="80000" y="100000"/>
                                        </p:animScale>
                                        <p:anim by="(#ppt_w*0.10)" calcmode="lin" valueType="num">
                                          <p:cBhvr>
                                            <p:cTn id="109" dur="500" autoRev="1" fill="hold">
                                              <p:stCondLst>
                                                <p:cond delay="0"/>
                                              </p:stCondLst>
                                            </p:cTn>
                                            <p:tgtEl>
                                              <p:spTgt spid="328"/>
                                            </p:tgtEl>
                                            <p:attrNameLst>
                                              <p:attrName>ppt_x</p:attrName>
                                            </p:attrNameLst>
                                          </p:cBhvr>
                                        </p:anim>
                                        <p:anim by="(-#ppt_w*0.10)" calcmode="lin" valueType="num">
                                          <p:cBhvr>
                                            <p:cTn id="110" dur="500" autoRev="1" fill="hold">
                                              <p:stCondLst>
                                                <p:cond delay="0"/>
                                              </p:stCondLst>
                                            </p:cTn>
                                            <p:tgtEl>
                                              <p:spTgt spid="328"/>
                                            </p:tgtEl>
                                            <p:attrNameLst>
                                              <p:attrName>ppt_y</p:attrName>
                                            </p:attrNameLst>
                                          </p:cBhvr>
                                        </p:anim>
                                        <p:animRot by="-480000">
                                          <p:cBhvr>
                                            <p:cTn id="111" dur="500" autoRev="1" fill="hold">
                                              <p:stCondLst>
                                                <p:cond delay="0"/>
                                              </p:stCondLst>
                                            </p:cTn>
                                            <p:tgtEl>
                                              <p:spTgt spid="328"/>
                                            </p:tgtEl>
                                            <p:attrNameLst>
                                              <p:attrName>r</p:attrName>
                                            </p:attrNameLst>
                                          </p:cBhvr>
                                        </p:animRot>
                                      </p:childTnLst>
                                    </p:cTn>
                                  </p:par>
                                  <p:par>
                                    <p:cTn id="112" presetID="50" presetClass="entr" presetSubtype="0" decel="100000" fill="hold" grpId="0" nodeType="withEffect">
                                      <p:stCondLst>
                                        <p:cond delay="250"/>
                                      </p:stCondLst>
                                      <p:childTnLst>
                                        <p:set>
                                          <p:cBhvr>
                                            <p:cTn id="113" dur="1" fill="hold">
                                              <p:stCondLst>
                                                <p:cond delay="0"/>
                                              </p:stCondLst>
                                            </p:cTn>
                                            <p:tgtEl>
                                              <p:spTgt spid="327"/>
                                            </p:tgtEl>
                                            <p:attrNameLst>
                                              <p:attrName>style.visibility</p:attrName>
                                            </p:attrNameLst>
                                          </p:cBhvr>
                                          <p:to>
                                            <p:strVal val="visible"/>
                                          </p:to>
                                        </p:set>
                                        <p:anim calcmode="lin" valueType="num">
                                          <p:cBhvr>
                                            <p:cTn id="114" dur="1000" fill="hold"/>
                                            <p:tgtEl>
                                              <p:spTgt spid="327"/>
                                            </p:tgtEl>
                                            <p:attrNameLst>
                                              <p:attrName>ppt_w</p:attrName>
                                            </p:attrNameLst>
                                          </p:cBhvr>
                                          <p:tavLst>
                                            <p:tav tm="0">
                                              <p:val>
                                                <p:strVal val="#ppt_w+.3"/>
                                              </p:val>
                                            </p:tav>
                                            <p:tav tm="100000">
                                              <p:val>
                                                <p:strVal val="#ppt_w"/>
                                              </p:val>
                                            </p:tav>
                                          </p:tavLst>
                                        </p:anim>
                                        <p:anim calcmode="lin" valueType="num">
                                          <p:cBhvr>
                                            <p:cTn id="115" dur="1000" fill="hold"/>
                                            <p:tgtEl>
                                              <p:spTgt spid="327"/>
                                            </p:tgtEl>
                                            <p:attrNameLst>
                                              <p:attrName>ppt_h</p:attrName>
                                            </p:attrNameLst>
                                          </p:cBhvr>
                                          <p:tavLst>
                                            <p:tav tm="0">
                                              <p:val>
                                                <p:strVal val="#ppt_h"/>
                                              </p:val>
                                            </p:tav>
                                            <p:tav tm="100000">
                                              <p:val>
                                                <p:strVal val="#ppt_h"/>
                                              </p:val>
                                            </p:tav>
                                          </p:tavLst>
                                        </p:anim>
                                        <p:animEffect transition="in" filter="fade">
                                          <p:cBhvr>
                                            <p:cTn id="116" dur="1000"/>
                                            <p:tgtEl>
                                              <p:spTgt spid="327"/>
                                            </p:tgtEl>
                                          </p:cBhvr>
                                        </p:animEffect>
                                      </p:childTnLst>
                                    </p:cTn>
                                  </p:par>
                                </p:childTnLst>
                              </p:cTn>
                            </p:par>
                            <p:par>
                              <p:cTn id="117" fill="hold">
                                <p:stCondLst>
                                  <p:cond delay="6450"/>
                                </p:stCondLst>
                                <p:childTnLst>
                                  <p:par>
                                    <p:cTn id="118" presetID="10" presetClass="entr" presetSubtype="0" fill="hold" nodeType="afterEffect">
                                      <p:stCondLst>
                                        <p:cond delay="0"/>
                                      </p:stCondLst>
                                      <p:childTnLst>
                                        <p:set>
                                          <p:cBhvr>
                                            <p:cTn id="119" dur="1" fill="hold">
                                              <p:stCondLst>
                                                <p:cond delay="0"/>
                                              </p:stCondLst>
                                            </p:cTn>
                                            <p:tgtEl>
                                              <p:spTgt spid="570"/>
                                            </p:tgtEl>
                                            <p:attrNameLst>
                                              <p:attrName>style.visibility</p:attrName>
                                            </p:attrNameLst>
                                          </p:cBhvr>
                                          <p:to>
                                            <p:strVal val="visible"/>
                                          </p:to>
                                        </p:set>
                                        <p:animEffect transition="in" filter="fade">
                                          <p:cBhvr>
                                            <p:cTn id="120" dur="500"/>
                                            <p:tgtEl>
                                              <p:spTgt spid="570"/>
                                            </p:tgtEl>
                                          </p:cBhvr>
                                        </p:animEffect>
                                      </p:childTnLst>
                                    </p:cTn>
                                  </p:par>
                                  <p:par>
                                    <p:cTn id="121" presetID="45" presetClass="entr" presetSubtype="0" fill="hold" grpId="0" nodeType="withEffect">
                                      <p:stCondLst>
                                        <p:cond delay="0"/>
                                      </p:stCondLst>
                                      <p:iterate type="lt">
                                        <p:tmPct val="10000"/>
                                      </p:iterate>
                                      <p:childTnLst>
                                        <p:set>
                                          <p:cBhvr>
                                            <p:cTn id="122" dur="1" fill="hold">
                                              <p:stCondLst>
                                                <p:cond delay="0"/>
                                              </p:stCondLst>
                                            </p:cTn>
                                            <p:tgtEl>
                                              <p:spTgt spid="332"/>
                                            </p:tgtEl>
                                            <p:attrNameLst>
                                              <p:attrName>style.visibility</p:attrName>
                                            </p:attrNameLst>
                                          </p:cBhvr>
                                          <p:to>
                                            <p:strVal val="visible"/>
                                          </p:to>
                                        </p:set>
                                        <p:animEffect transition="in" filter="fade">
                                          <p:cBhvr>
                                            <p:cTn id="123" dur="1000"/>
                                            <p:tgtEl>
                                              <p:spTgt spid="332"/>
                                            </p:tgtEl>
                                          </p:cBhvr>
                                        </p:animEffect>
                                        <p:anim calcmode="lin" valueType="num">
                                          <p:cBhvr>
                                            <p:cTn id="124" dur="1000" fill="hold"/>
                                            <p:tgtEl>
                                              <p:spTgt spid="332"/>
                                            </p:tgtEl>
                                            <p:attrNameLst>
                                              <p:attrName>ppt_w</p:attrName>
                                            </p:attrNameLst>
                                          </p:cBhvr>
                                          <p:tavLst>
                                            <p:tav tm="0" fmla="#ppt_w*sin(2.5*pi*$)">
                                              <p:val>
                                                <p:fltVal val="0"/>
                                              </p:val>
                                            </p:tav>
                                            <p:tav tm="100000">
                                              <p:val>
                                                <p:fltVal val="1"/>
                                              </p:val>
                                            </p:tav>
                                          </p:tavLst>
                                        </p:anim>
                                        <p:anim calcmode="lin" valueType="num">
                                          <p:cBhvr>
                                            <p:cTn id="125" dur="1000" fill="hold"/>
                                            <p:tgtEl>
                                              <p:spTgt spid="332"/>
                                            </p:tgtEl>
                                            <p:attrNameLst>
                                              <p:attrName>ppt_h</p:attrName>
                                            </p:attrNameLst>
                                          </p:cBhvr>
                                          <p:tavLst>
                                            <p:tav tm="0">
                                              <p:val>
                                                <p:strVal val="#ppt_h"/>
                                              </p:val>
                                            </p:tav>
                                            <p:tav tm="100000">
                                              <p:val>
                                                <p:strVal val="#ppt_h"/>
                                              </p:val>
                                            </p:tav>
                                          </p:tavLst>
                                        </p:anim>
                                      </p:childTnLst>
                                    </p:cTn>
                                  </p:par>
                                  <p:par>
                                    <p:cTn id="126" presetID="36" presetClass="emph" presetSubtype="0" fill="hold" grpId="1" nodeType="withEffect">
                                      <p:stCondLst>
                                        <p:cond delay="0"/>
                                      </p:stCondLst>
                                      <p:iterate type="lt">
                                        <p:tmPct val="10000"/>
                                      </p:iterate>
                                      <p:childTnLst>
                                        <p:animScale>
                                          <p:cBhvr>
                                            <p:cTn id="127" dur="500" autoRev="1" fill="hold">
                                              <p:stCondLst>
                                                <p:cond delay="0"/>
                                              </p:stCondLst>
                                            </p:cTn>
                                            <p:tgtEl>
                                              <p:spTgt spid="332"/>
                                            </p:tgtEl>
                                          </p:cBhvr>
                                          <p:to x="80000" y="100000"/>
                                        </p:animScale>
                                        <p:anim by="(#ppt_w*0.10)" calcmode="lin" valueType="num">
                                          <p:cBhvr>
                                            <p:cTn id="128" dur="500" autoRev="1" fill="hold">
                                              <p:stCondLst>
                                                <p:cond delay="0"/>
                                              </p:stCondLst>
                                            </p:cTn>
                                            <p:tgtEl>
                                              <p:spTgt spid="332"/>
                                            </p:tgtEl>
                                            <p:attrNameLst>
                                              <p:attrName>ppt_x</p:attrName>
                                            </p:attrNameLst>
                                          </p:cBhvr>
                                        </p:anim>
                                        <p:anim by="(-#ppt_w*0.10)" calcmode="lin" valueType="num">
                                          <p:cBhvr>
                                            <p:cTn id="129" dur="500" autoRev="1" fill="hold">
                                              <p:stCondLst>
                                                <p:cond delay="0"/>
                                              </p:stCondLst>
                                            </p:cTn>
                                            <p:tgtEl>
                                              <p:spTgt spid="332"/>
                                            </p:tgtEl>
                                            <p:attrNameLst>
                                              <p:attrName>ppt_y</p:attrName>
                                            </p:attrNameLst>
                                          </p:cBhvr>
                                        </p:anim>
                                        <p:animRot by="-480000">
                                          <p:cBhvr>
                                            <p:cTn id="130" dur="500" autoRev="1" fill="hold">
                                              <p:stCondLst>
                                                <p:cond delay="0"/>
                                              </p:stCondLst>
                                            </p:cTn>
                                            <p:tgtEl>
                                              <p:spTgt spid="332"/>
                                            </p:tgtEl>
                                            <p:attrNameLst>
                                              <p:attrName>r</p:attrName>
                                            </p:attrNameLst>
                                          </p:cBhvr>
                                        </p:animRot>
                                      </p:childTnLst>
                                    </p:cTn>
                                  </p:par>
                                  <p:par>
                                    <p:cTn id="131" presetID="50" presetClass="entr" presetSubtype="0" decel="100000" fill="hold" grpId="0" nodeType="withEffect">
                                      <p:stCondLst>
                                        <p:cond delay="250"/>
                                      </p:stCondLst>
                                      <p:childTnLst>
                                        <p:set>
                                          <p:cBhvr>
                                            <p:cTn id="132" dur="1" fill="hold">
                                              <p:stCondLst>
                                                <p:cond delay="0"/>
                                              </p:stCondLst>
                                            </p:cTn>
                                            <p:tgtEl>
                                              <p:spTgt spid="330"/>
                                            </p:tgtEl>
                                            <p:attrNameLst>
                                              <p:attrName>style.visibility</p:attrName>
                                            </p:attrNameLst>
                                          </p:cBhvr>
                                          <p:to>
                                            <p:strVal val="visible"/>
                                          </p:to>
                                        </p:set>
                                        <p:anim calcmode="lin" valueType="num">
                                          <p:cBhvr>
                                            <p:cTn id="133" dur="1000" fill="hold"/>
                                            <p:tgtEl>
                                              <p:spTgt spid="330"/>
                                            </p:tgtEl>
                                            <p:attrNameLst>
                                              <p:attrName>ppt_w</p:attrName>
                                            </p:attrNameLst>
                                          </p:cBhvr>
                                          <p:tavLst>
                                            <p:tav tm="0">
                                              <p:val>
                                                <p:strVal val="#ppt_w+.3"/>
                                              </p:val>
                                            </p:tav>
                                            <p:tav tm="100000">
                                              <p:val>
                                                <p:strVal val="#ppt_w"/>
                                              </p:val>
                                            </p:tav>
                                          </p:tavLst>
                                        </p:anim>
                                        <p:anim calcmode="lin" valueType="num">
                                          <p:cBhvr>
                                            <p:cTn id="134" dur="1000" fill="hold"/>
                                            <p:tgtEl>
                                              <p:spTgt spid="330"/>
                                            </p:tgtEl>
                                            <p:attrNameLst>
                                              <p:attrName>ppt_h</p:attrName>
                                            </p:attrNameLst>
                                          </p:cBhvr>
                                          <p:tavLst>
                                            <p:tav tm="0">
                                              <p:val>
                                                <p:strVal val="#ppt_h"/>
                                              </p:val>
                                            </p:tav>
                                            <p:tav tm="100000">
                                              <p:val>
                                                <p:strVal val="#ppt_h"/>
                                              </p:val>
                                            </p:tav>
                                          </p:tavLst>
                                        </p:anim>
                                        <p:animEffect transition="in" filter="fade">
                                          <p:cBhvr>
                                            <p:cTn id="135" dur="1000"/>
                                            <p:tgtEl>
                                              <p:spTgt spid="3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 grpId="0"/>
          <p:bldP spid="325" grpId="1"/>
          <p:bldP spid="326" grpId="0"/>
          <p:bldP spid="327" grpId="0"/>
          <p:bldP spid="328" grpId="0"/>
          <p:bldP spid="328" grpId="1"/>
          <p:bldP spid="329" grpId="0"/>
          <p:bldP spid="330" grpId="0"/>
          <p:bldP spid="331" grpId="0"/>
          <p:bldP spid="331" grpId="1"/>
          <p:bldP spid="332" grpId="0"/>
          <p:bldP spid="332"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nodeType="withEffect">
                                      <p:stCondLst>
                                        <p:cond delay="0"/>
                                      </p:stCondLst>
                                      <p:childTnLst>
                                        <p:set>
                                          <p:cBhvr>
                                            <p:cTn id="6" dur="1" fill="hold">
                                              <p:stCondLst>
                                                <p:cond delay="0"/>
                                              </p:stCondLst>
                                            </p:cTn>
                                            <p:tgtEl>
                                              <p:spTgt spid="158"/>
                                            </p:tgtEl>
                                            <p:attrNameLst>
                                              <p:attrName>style.visibility</p:attrName>
                                            </p:attrNameLst>
                                          </p:cBhvr>
                                          <p:to>
                                            <p:strVal val="visible"/>
                                          </p:to>
                                        </p:set>
                                        <p:anim calcmode="lin" valueType="num">
                                          <p:cBhvr additive="base">
                                            <p:cTn id="7" dur="1000" fill="hold"/>
                                            <p:tgtEl>
                                              <p:spTgt spid="158"/>
                                            </p:tgtEl>
                                            <p:attrNameLst>
                                              <p:attrName>ppt_x</p:attrName>
                                            </p:attrNameLst>
                                          </p:cBhvr>
                                          <p:tavLst>
                                            <p:tav tm="0">
                                              <p:val>
                                                <p:strVal val="#ppt_x"/>
                                              </p:val>
                                            </p:tav>
                                            <p:tav tm="100000">
                                              <p:val>
                                                <p:strVal val="#ppt_x"/>
                                              </p:val>
                                            </p:tav>
                                          </p:tavLst>
                                        </p:anim>
                                        <p:anim calcmode="lin" valueType="num">
                                          <p:cBhvr additive="base">
                                            <p:cTn id="8" dur="1000" fill="hold"/>
                                            <p:tgtEl>
                                              <p:spTgt spid="158"/>
                                            </p:tgtEl>
                                            <p:attrNameLst>
                                              <p:attrName>ppt_y</p:attrName>
                                            </p:attrNameLst>
                                          </p:cBhvr>
                                          <p:tavLst>
                                            <p:tav tm="0">
                                              <p:val>
                                                <p:strVal val="0-#ppt_h/2"/>
                                              </p:val>
                                            </p:tav>
                                            <p:tav tm="100000">
                                              <p:val>
                                                <p:strVal val="#ppt_y"/>
                                              </p:val>
                                            </p:tav>
                                          </p:tavLst>
                                        </p:anim>
                                      </p:childTnLst>
                                    </p:cTn>
                                  </p:par>
                                  <p:par>
                                    <p:cTn id="9" presetID="2" presetClass="entr" presetSubtype="1" accel="40000" fill="hold" nodeType="withEffect">
                                      <p:stCondLst>
                                        <p:cond delay="100"/>
                                      </p:stCondLst>
                                      <p:childTnLst>
                                        <p:set>
                                          <p:cBhvr>
                                            <p:cTn id="10" dur="1" fill="hold">
                                              <p:stCondLst>
                                                <p:cond delay="0"/>
                                              </p:stCondLst>
                                            </p:cTn>
                                            <p:tgtEl>
                                              <p:spTgt spid="202"/>
                                            </p:tgtEl>
                                            <p:attrNameLst>
                                              <p:attrName>style.visibility</p:attrName>
                                            </p:attrNameLst>
                                          </p:cBhvr>
                                          <p:to>
                                            <p:strVal val="visible"/>
                                          </p:to>
                                        </p:set>
                                        <p:anim calcmode="lin" valueType="num">
                                          <p:cBhvr additive="base">
                                            <p:cTn id="11" dur="1000" fill="hold"/>
                                            <p:tgtEl>
                                              <p:spTgt spid="202"/>
                                            </p:tgtEl>
                                            <p:attrNameLst>
                                              <p:attrName>ppt_x</p:attrName>
                                            </p:attrNameLst>
                                          </p:cBhvr>
                                          <p:tavLst>
                                            <p:tav tm="0">
                                              <p:val>
                                                <p:strVal val="#ppt_x"/>
                                              </p:val>
                                            </p:tav>
                                            <p:tav tm="100000">
                                              <p:val>
                                                <p:strVal val="#ppt_x"/>
                                              </p:val>
                                            </p:tav>
                                          </p:tavLst>
                                        </p:anim>
                                        <p:anim calcmode="lin" valueType="num">
                                          <p:cBhvr additive="base">
                                            <p:cTn id="12" dur="1000" fill="hold"/>
                                            <p:tgtEl>
                                              <p:spTgt spid="202"/>
                                            </p:tgtEl>
                                            <p:attrNameLst>
                                              <p:attrName>ppt_y</p:attrName>
                                            </p:attrNameLst>
                                          </p:cBhvr>
                                          <p:tavLst>
                                            <p:tav tm="0">
                                              <p:val>
                                                <p:strVal val="0-#ppt_h/2"/>
                                              </p:val>
                                            </p:tav>
                                            <p:tav tm="100000">
                                              <p:val>
                                                <p:strVal val="#ppt_y"/>
                                              </p:val>
                                            </p:tav>
                                          </p:tavLst>
                                        </p:anim>
                                      </p:childTnLst>
                                    </p:cTn>
                                  </p:par>
                                  <p:par>
                                    <p:cTn id="13" presetID="2" presetClass="entr" presetSubtype="1" accel="40000" fill="hold" nodeType="withEffect">
                                      <p:stCondLst>
                                        <p:cond delay="200"/>
                                      </p:stCondLst>
                                      <p:childTnLst>
                                        <p:set>
                                          <p:cBhvr>
                                            <p:cTn id="14" dur="1" fill="hold">
                                              <p:stCondLst>
                                                <p:cond delay="0"/>
                                              </p:stCondLst>
                                            </p:cTn>
                                            <p:tgtEl>
                                              <p:spTgt spid="216"/>
                                            </p:tgtEl>
                                            <p:attrNameLst>
                                              <p:attrName>style.visibility</p:attrName>
                                            </p:attrNameLst>
                                          </p:cBhvr>
                                          <p:to>
                                            <p:strVal val="visible"/>
                                          </p:to>
                                        </p:set>
                                        <p:anim calcmode="lin" valueType="num">
                                          <p:cBhvr additive="base">
                                            <p:cTn id="15" dur="1000" fill="hold"/>
                                            <p:tgtEl>
                                              <p:spTgt spid="216"/>
                                            </p:tgtEl>
                                            <p:attrNameLst>
                                              <p:attrName>ppt_x</p:attrName>
                                            </p:attrNameLst>
                                          </p:cBhvr>
                                          <p:tavLst>
                                            <p:tav tm="0">
                                              <p:val>
                                                <p:strVal val="#ppt_x"/>
                                              </p:val>
                                            </p:tav>
                                            <p:tav tm="100000">
                                              <p:val>
                                                <p:strVal val="#ppt_x"/>
                                              </p:val>
                                            </p:tav>
                                          </p:tavLst>
                                        </p:anim>
                                        <p:anim calcmode="lin" valueType="num">
                                          <p:cBhvr additive="base">
                                            <p:cTn id="16" dur="1000" fill="hold"/>
                                            <p:tgtEl>
                                              <p:spTgt spid="216"/>
                                            </p:tgtEl>
                                            <p:attrNameLst>
                                              <p:attrName>ppt_y</p:attrName>
                                            </p:attrNameLst>
                                          </p:cBhvr>
                                          <p:tavLst>
                                            <p:tav tm="0">
                                              <p:val>
                                                <p:strVal val="0-#ppt_h/2"/>
                                              </p:val>
                                            </p:tav>
                                            <p:tav tm="100000">
                                              <p:val>
                                                <p:strVal val="#ppt_y"/>
                                              </p:val>
                                            </p:tav>
                                          </p:tavLst>
                                        </p:anim>
                                      </p:childTnLst>
                                    </p:cTn>
                                  </p:par>
                                  <p:par>
                                    <p:cTn id="17" presetID="2" presetClass="entr" presetSubtype="1" accel="40000" fill="hold" nodeType="withEffect">
                                      <p:stCondLst>
                                        <p:cond delay="300"/>
                                      </p:stCondLst>
                                      <p:childTnLst>
                                        <p:set>
                                          <p:cBhvr>
                                            <p:cTn id="18" dur="1" fill="hold">
                                              <p:stCondLst>
                                                <p:cond delay="0"/>
                                              </p:stCondLst>
                                            </p:cTn>
                                            <p:tgtEl>
                                              <p:spTgt spid="230"/>
                                            </p:tgtEl>
                                            <p:attrNameLst>
                                              <p:attrName>style.visibility</p:attrName>
                                            </p:attrNameLst>
                                          </p:cBhvr>
                                          <p:to>
                                            <p:strVal val="visible"/>
                                          </p:to>
                                        </p:set>
                                        <p:anim calcmode="lin" valueType="num">
                                          <p:cBhvr additive="base">
                                            <p:cTn id="19" dur="1000" fill="hold"/>
                                            <p:tgtEl>
                                              <p:spTgt spid="230"/>
                                            </p:tgtEl>
                                            <p:attrNameLst>
                                              <p:attrName>ppt_x</p:attrName>
                                            </p:attrNameLst>
                                          </p:cBhvr>
                                          <p:tavLst>
                                            <p:tav tm="0">
                                              <p:val>
                                                <p:strVal val="#ppt_x"/>
                                              </p:val>
                                            </p:tav>
                                            <p:tav tm="100000">
                                              <p:val>
                                                <p:strVal val="#ppt_x"/>
                                              </p:val>
                                            </p:tav>
                                          </p:tavLst>
                                        </p:anim>
                                        <p:anim calcmode="lin" valueType="num">
                                          <p:cBhvr additive="base">
                                            <p:cTn id="20" dur="1000" fill="hold"/>
                                            <p:tgtEl>
                                              <p:spTgt spid="230"/>
                                            </p:tgtEl>
                                            <p:attrNameLst>
                                              <p:attrName>ppt_y</p:attrName>
                                            </p:attrNameLst>
                                          </p:cBhvr>
                                          <p:tavLst>
                                            <p:tav tm="0">
                                              <p:val>
                                                <p:strVal val="0-#ppt_h/2"/>
                                              </p:val>
                                            </p:tav>
                                            <p:tav tm="100000">
                                              <p:val>
                                                <p:strVal val="#ppt_y"/>
                                              </p:val>
                                            </p:tav>
                                          </p:tavLst>
                                        </p:anim>
                                      </p:childTnLst>
                                    </p:cTn>
                                  </p:par>
                                  <p:par>
                                    <p:cTn id="21" presetID="2" presetClass="entr" presetSubtype="1" accel="40000" fill="hold" nodeType="withEffect">
                                      <p:stCondLst>
                                        <p:cond delay="400"/>
                                      </p:stCondLst>
                                      <p:childTnLst>
                                        <p:set>
                                          <p:cBhvr>
                                            <p:cTn id="22" dur="1" fill="hold">
                                              <p:stCondLst>
                                                <p:cond delay="0"/>
                                              </p:stCondLst>
                                            </p:cTn>
                                            <p:tgtEl>
                                              <p:spTgt spid="171"/>
                                            </p:tgtEl>
                                            <p:attrNameLst>
                                              <p:attrName>style.visibility</p:attrName>
                                            </p:attrNameLst>
                                          </p:cBhvr>
                                          <p:to>
                                            <p:strVal val="visible"/>
                                          </p:to>
                                        </p:set>
                                        <p:anim calcmode="lin" valueType="num">
                                          <p:cBhvr additive="base">
                                            <p:cTn id="23" dur="1000" fill="hold"/>
                                            <p:tgtEl>
                                              <p:spTgt spid="171"/>
                                            </p:tgtEl>
                                            <p:attrNameLst>
                                              <p:attrName>ppt_x</p:attrName>
                                            </p:attrNameLst>
                                          </p:cBhvr>
                                          <p:tavLst>
                                            <p:tav tm="0">
                                              <p:val>
                                                <p:strVal val="#ppt_x"/>
                                              </p:val>
                                            </p:tav>
                                            <p:tav tm="100000">
                                              <p:val>
                                                <p:strVal val="#ppt_x"/>
                                              </p:val>
                                            </p:tav>
                                          </p:tavLst>
                                        </p:anim>
                                        <p:anim calcmode="lin" valueType="num">
                                          <p:cBhvr additive="base">
                                            <p:cTn id="24" dur="1000" fill="hold"/>
                                            <p:tgtEl>
                                              <p:spTgt spid="171"/>
                                            </p:tgtEl>
                                            <p:attrNameLst>
                                              <p:attrName>ppt_y</p:attrName>
                                            </p:attrNameLst>
                                          </p:cBhvr>
                                          <p:tavLst>
                                            <p:tav tm="0">
                                              <p:val>
                                                <p:strVal val="0-#ppt_h/2"/>
                                              </p:val>
                                            </p:tav>
                                            <p:tav tm="100000">
                                              <p:val>
                                                <p:strVal val="#ppt_y"/>
                                              </p:val>
                                            </p:tav>
                                          </p:tavLst>
                                        </p:anim>
                                      </p:childTnLst>
                                    </p:cTn>
                                  </p:par>
                                  <p:par>
                                    <p:cTn id="25" presetID="2" presetClass="entr" presetSubtype="1" accel="40000" fill="hold" nodeType="withEffect">
                                      <p:stCondLst>
                                        <p:cond delay="500"/>
                                      </p:stCondLst>
                                      <p:childTnLst>
                                        <p:set>
                                          <p:cBhvr>
                                            <p:cTn id="26" dur="1" fill="hold">
                                              <p:stCondLst>
                                                <p:cond delay="0"/>
                                              </p:stCondLst>
                                            </p:cTn>
                                            <p:tgtEl>
                                              <p:spTgt spid="255"/>
                                            </p:tgtEl>
                                            <p:attrNameLst>
                                              <p:attrName>style.visibility</p:attrName>
                                            </p:attrNameLst>
                                          </p:cBhvr>
                                          <p:to>
                                            <p:strVal val="visible"/>
                                          </p:to>
                                        </p:set>
                                        <p:anim calcmode="lin" valueType="num">
                                          <p:cBhvr additive="base">
                                            <p:cTn id="27" dur="1000" fill="hold"/>
                                            <p:tgtEl>
                                              <p:spTgt spid="255"/>
                                            </p:tgtEl>
                                            <p:attrNameLst>
                                              <p:attrName>ppt_x</p:attrName>
                                            </p:attrNameLst>
                                          </p:cBhvr>
                                          <p:tavLst>
                                            <p:tav tm="0">
                                              <p:val>
                                                <p:strVal val="#ppt_x"/>
                                              </p:val>
                                            </p:tav>
                                            <p:tav tm="100000">
                                              <p:val>
                                                <p:strVal val="#ppt_x"/>
                                              </p:val>
                                            </p:tav>
                                          </p:tavLst>
                                        </p:anim>
                                        <p:anim calcmode="lin" valueType="num">
                                          <p:cBhvr additive="base">
                                            <p:cTn id="28" dur="1000" fill="hold"/>
                                            <p:tgtEl>
                                              <p:spTgt spid="255"/>
                                            </p:tgtEl>
                                            <p:attrNameLst>
                                              <p:attrName>ppt_y</p:attrName>
                                            </p:attrNameLst>
                                          </p:cBhvr>
                                          <p:tavLst>
                                            <p:tav tm="0">
                                              <p:val>
                                                <p:strVal val="0-#ppt_h/2"/>
                                              </p:val>
                                            </p:tav>
                                            <p:tav tm="100000">
                                              <p:val>
                                                <p:strVal val="#ppt_y"/>
                                              </p:val>
                                            </p:tav>
                                          </p:tavLst>
                                        </p:anim>
                                      </p:childTnLst>
                                    </p:cTn>
                                  </p:par>
                                  <p:par>
                                    <p:cTn id="29" presetID="2" presetClass="entr" presetSubtype="1" accel="40000" fill="hold" nodeType="withEffect">
                                      <p:stCondLst>
                                        <p:cond delay="600"/>
                                      </p:stCondLst>
                                      <p:childTnLst>
                                        <p:set>
                                          <p:cBhvr>
                                            <p:cTn id="30" dur="1" fill="hold">
                                              <p:stCondLst>
                                                <p:cond delay="0"/>
                                              </p:stCondLst>
                                            </p:cTn>
                                            <p:tgtEl>
                                              <p:spTgt spid="209"/>
                                            </p:tgtEl>
                                            <p:attrNameLst>
                                              <p:attrName>style.visibility</p:attrName>
                                            </p:attrNameLst>
                                          </p:cBhvr>
                                          <p:to>
                                            <p:strVal val="visible"/>
                                          </p:to>
                                        </p:set>
                                        <p:anim calcmode="lin" valueType="num">
                                          <p:cBhvr additive="base">
                                            <p:cTn id="31" dur="1000" fill="hold"/>
                                            <p:tgtEl>
                                              <p:spTgt spid="209"/>
                                            </p:tgtEl>
                                            <p:attrNameLst>
                                              <p:attrName>ppt_x</p:attrName>
                                            </p:attrNameLst>
                                          </p:cBhvr>
                                          <p:tavLst>
                                            <p:tav tm="0">
                                              <p:val>
                                                <p:strVal val="#ppt_x"/>
                                              </p:val>
                                            </p:tav>
                                            <p:tav tm="100000">
                                              <p:val>
                                                <p:strVal val="#ppt_x"/>
                                              </p:val>
                                            </p:tav>
                                          </p:tavLst>
                                        </p:anim>
                                        <p:anim calcmode="lin" valueType="num">
                                          <p:cBhvr additive="base">
                                            <p:cTn id="32" dur="1000" fill="hold"/>
                                            <p:tgtEl>
                                              <p:spTgt spid="209"/>
                                            </p:tgtEl>
                                            <p:attrNameLst>
                                              <p:attrName>ppt_y</p:attrName>
                                            </p:attrNameLst>
                                          </p:cBhvr>
                                          <p:tavLst>
                                            <p:tav tm="0">
                                              <p:val>
                                                <p:strVal val="0-#ppt_h/2"/>
                                              </p:val>
                                            </p:tav>
                                            <p:tav tm="100000">
                                              <p:val>
                                                <p:strVal val="#ppt_y"/>
                                              </p:val>
                                            </p:tav>
                                          </p:tavLst>
                                        </p:anim>
                                      </p:childTnLst>
                                    </p:cTn>
                                  </p:par>
                                  <p:par>
                                    <p:cTn id="33" presetID="2" presetClass="entr" presetSubtype="1" accel="40000" fill="hold" nodeType="withEffect">
                                      <p:stCondLst>
                                        <p:cond delay="700"/>
                                      </p:stCondLst>
                                      <p:childTnLst>
                                        <p:set>
                                          <p:cBhvr>
                                            <p:cTn id="34" dur="1" fill="hold">
                                              <p:stCondLst>
                                                <p:cond delay="0"/>
                                              </p:stCondLst>
                                            </p:cTn>
                                            <p:tgtEl>
                                              <p:spTgt spid="144"/>
                                            </p:tgtEl>
                                            <p:attrNameLst>
                                              <p:attrName>style.visibility</p:attrName>
                                            </p:attrNameLst>
                                          </p:cBhvr>
                                          <p:to>
                                            <p:strVal val="visible"/>
                                          </p:to>
                                        </p:set>
                                        <p:anim calcmode="lin" valueType="num">
                                          <p:cBhvr additive="base">
                                            <p:cTn id="35" dur="1000" fill="hold"/>
                                            <p:tgtEl>
                                              <p:spTgt spid="144"/>
                                            </p:tgtEl>
                                            <p:attrNameLst>
                                              <p:attrName>ppt_x</p:attrName>
                                            </p:attrNameLst>
                                          </p:cBhvr>
                                          <p:tavLst>
                                            <p:tav tm="0">
                                              <p:val>
                                                <p:strVal val="#ppt_x"/>
                                              </p:val>
                                            </p:tav>
                                            <p:tav tm="100000">
                                              <p:val>
                                                <p:strVal val="#ppt_x"/>
                                              </p:val>
                                            </p:tav>
                                          </p:tavLst>
                                        </p:anim>
                                        <p:anim calcmode="lin" valueType="num">
                                          <p:cBhvr additive="base">
                                            <p:cTn id="36" dur="1000" fill="hold"/>
                                            <p:tgtEl>
                                              <p:spTgt spid="144"/>
                                            </p:tgtEl>
                                            <p:attrNameLst>
                                              <p:attrName>ppt_y</p:attrName>
                                            </p:attrNameLst>
                                          </p:cBhvr>
                                          <p:tavLst>
                                            <p:tav tm="0">
                                              <p:val>
                                                <p:strVal val="0-#ppt_h/2"/>
                                              </p:val>
                                            </p:tav>
                                            <p:tav tm="100000">
                                              <p:val>
                                                <p:strVal val="#ppt_y"/>
                                              </p:val>
                                            </p:tav>
                                          </p:tavLst>
                                        </p:anim>
                                      </p:childTnLst>
                                    </p:cTn>
                                  </p:par>
                                  <p:par>
                                    <p:cTn id="37" presetID="2" presetClass="entr" presetSubtype="1" accel="40000" fill="hold" nodeType="withEffect">
                                      <p:stCondLst>
                                        <p:cond delay="800"/>
                                      </p:stCondLst>
                                      <p:childTnLst>
                                        <p:set>
                                          <p:cBhvr>
                                            <p:cTn id="38" dur="1" fill="hold">
                                              <p:stCondLst>
                                                <p:cond delay="0"/>
                                              </p:stCondLst>
                                            </p:cTn>
                                            <p:tgtEl>
                                              <p:spTgt spid="268"/>
                                            </p:tgtEl>
                                            <p:attrNameLst>
                                              <p:attrName>style.visibility</p:attrName>
                                            </p:attrNameLst>
                                          </p:cBhvr>
                                          <p:to>
                                            <p:strVal val="visible"/>
                                          </p:to>
                                        </p:set>
                                        <p:anim calcmode="lin" valueType="num">
                                          <p:cBhvr additive="base">
                                            <p:cTn id="39" dur="1000" fill="hold"/>
                                            <p:tgtEl>
                                              <p:spTgt spid="268"/>
                                            </p:tgtEl>
                                            <p:attrNameLst>
                                              <p:attrName>ppt_x</p:attrName>
                                            </p:attrNameLst>
                                          </p:cBhvr>
                                          <p:tavLst>
                                            <p:tav tm="0">
                                              <p:val>
                                                <p:strVal val="#ppt_x"/>
                                              </p:val>
                                            </p:tav>
                                            <p:tav tm="100000">
                                              <p:val>
                                                <p:strVal val="#ppt_x"/>
                                              </p:val>
                                            </p:tav>
                                          </p:tavLst>
                                        </p:anim>
                                        <p:anim calcmode="lin" valueType="num">
                                          <p:cBhvr additive="base">
                                            <p:cTn id="40" dur="1000" fill="hold"/>
                                            <p:tgtEl>
                                              <p:spTgt spid="268"/>
                                            </p:tgtEl>
                                            <p:attrNameLst>
                                              <p:attrName>ppt_y</p:attrName>
                                            </p:attrNameLst>
                                          </p:cBhvr>
                                          <p:tavLst>
                                            <p:tav tm="0">
                                              <p:val>
                                                <p:strVal val="0-#ppt_h/2"/>
                                              </p:val>
                                            </p:tav>
                                            <p:tav tm="100000">
                                              <p:val>
                                                <p:strVal val="#ppt_y"/>
                                              </p:val>
                                            </p:tav>
                                          </p:tavLst>
                                        </p:anim>
                                      </p:childTnLst>
                                    </p:cTn>
                                  </p:par>
                                  <p:par>
                                    <p:cTn id="41" presetID="2" presetClass="entr" presetSubtype="1" accel="40000" fill="hold" nodeType="withEffect">
                                      <p:stCondLst>
                                        <p:cond delay="900"/>
                                      </p:stCondLst>
                                      <p:childTnLst>
                                        <p:set>
                                          <p:cBhvr>
                                            <p:cTn id="42" dur="1" fill="hold">
                                              <p:stCondLst>
                                                <p:cond delay="0"/>
                                              </p:stCondLst>
                                            </p:cTn>
                                            <p:tgtEl>
                                              <p:spTgt spid="184"/>
                                            </p:tgtEl>
                                            <p:attrNameLst>
                                              <p:attrName>style.visibility</p:attrName>
                                            </p:attrNameLst>
                                          </p:cBhvr>
                                          <p:to>
                                            <p:strVal val="visible"/>
                                          </p:to>
                                        </p:set>
                                        <p:anim calcmode="lin" valueType="num">
                                          <p:cBhvr additive="base">
                                            <p:cTn id="43" dur="1000" fill="hold"/>
                                            <p:tgtEl>
                                              <p:spTgt spid="184"/>
                                            </p:tgtEl>
                                            <p:attrNameLst>
                                              <p:attrName>ppt_x</p:attrName>
                                            </p:attrNameLst>
                                          </p:cBhvr>
                                          <p:tavLst>
                                            <p:tav tm="0">
                                              <p:val>
                                                <p:strVal val="#ppt_x"/>
                                              </p:val>
                                            </p:tav>
                                            <p:tav tm="100000">
                                              <p:val>
                                                <p:strVal val="#ppt_x"/>
                                              </p:val>
                                            </p:tav>
                                          </p:tavLst>
                                        </p:anim>
                                        <p:anim calcmode="lin" valueType="num">
                                          <p:cBhvr additive="base">
                                            <p:cTn id="44" dur="1000" fill="hold"/>
                                            <p:tgtEl>
                                              <p:spTgt spid="184"/>
                                            </p:tgtEl>
                                            <p:attrNameLst>
                                              <p:attrName>ppt_y</p:attrName>
                                            </p:attrNameLst>
                                          </p:cBhvr>
                                          <p:tavLst>
                                            <p:tav tm="0">
                                              <p:val>
                                                <p:strVal val="0-#ppt_h/2"/>
                                              </p:val>
                                            </p:tav>
                                            <p:tav tm="100000">
                                              <p:val>
                                                <p:strVal val="#ppt_y"/>
                                              </p:val>
                                            </p:tav>
                                          </p:tavLst>
                                        </p:anim>
                                      </p:childTnLst>
                                    </p:cTn>
                                  </p:par>
                                  <p:par>
                                    <p:cTn id="45" presetID="2" presetClass="entr" presetSubtype="1" accel="40000" fill="hold" nodeType="withEffect">
                                      <p:stCondLst>
                                        <p:cond delay="1000"/>
                                      </p:stCondLst>
                                      <p:childTnLst>
                                        <p:set>
                                          <p:cBhvr>
                                            <p:cTn id="46" dur="1" fill="hold">
                                              <p:stCondLst>
                                                <p:cond delay="0"/>
                                              </p:stCondLst>
                                            </p:cTn>
                                            <p:tgtEl>
                                              <p:spTgt spid="222"/>
                                            </p:tgtEl>
                                            <p:attrNameLst>
                                              <p:attrName>style.visibility</p:attrName>
                                            </p:attrNameLst>
                                          </p:cBhvr>
                                          <p:to>
                                            <p:strVal val="visible"/>
                                          </p:to>
                                        </p:set>
                                        <p:anim calcmode="lin" valueType="num">
                                          <p:cBhvr additive="base">
                                            <p:cTn id="47" dur="1000" fill="hold"/>
                                            <p:tgtEl>
                                              <p:spTgt spid="222"/>
                                            </p:tgtEl>
                                            <p:attrNameLst>
                                              <p:attrName>ppt_x</p:attrName>
                                            </p:attrNameLst>
                                          </p:cBhvr>
                                          <p:tavLst>
                                            <p:tav tm="0">
                                              <p:val>
                                                <p:strVal val="#ppt_x"/>
                                              </p:val>
                                            </p:tav>
                                            <p:tav tm="100000">
                                              <p:val>
                                                <p:strVal val="#ppt_x"/>
                                              </p:val>
                                            </p:tav>
                                          </p:tavLst>
                                        </p:anim>
                                        <p:anim calcmode="lin" valueType="num">
                                          <p:cBhvr additive="base">
                                            <p:cTn id="48" dur="1000" fill="hold"/>
                                            <p:tgtEl>
                                              <p:spTgt spid="222"/>
                                            </p:tgtEl>
                                            <p:attrNameLst>
                                              <p:attrName>ppt_y</p:attrName>
                                            </p:attrNameLst>
                                          </p:cBhvr>
                                          <p:tavLst>
                                            <p:tav tm="0">
                                              <p:val>
                                                <p:strVal val="0-#ppt_h/2"/>
                                              </p:val>
                                            </p:tav>
                                            <p:tav tm="100000">
                                              <p:val>
                                                <p:strVal val="#ppt_y"/>
                                              </p:val>
                                            </p:tav>
                                          </p:tavLst>
                                        </p:anim>
                                      </p:childTnLst>
                                    </p:cTn>
                                  </p:par>
                                  <p:par>
                                    <p:cTn id="49" presetID="2" presetClass="entr" presetSubtype="1" accel="40000" fill="hold" nodeType="withEffect">
                                      <p:stCondLst>
                                        <p:cond delay="1100"/>
                                      </p:stCondLst>
                                      <p:childTnLst>
                                        <p:set>
                                          <p:cBhvr>
                                            <p:cTn id="50" dur="1" fill="hold">
                                              <p:stCondLst>
                                                <p:cond delay="0"/>
                                              </p:stCondLst>
                                            </p:cTn>
                                            <p:tgtEl>
                                              <p:spTgt spid="282"/>
                                            </p:tgtEl>
                                            <p:attrNameLst>
                                              <p:attrName>style.visibility</p:attrName>
                                            </p:attrNameLst>
                                          </p:cBhvr>
                                          <p:to>
                                            <p:strVal val="visible"/>
                                          </p:to>
                                        </p:set>
                                        <p:anim calcmode="lin" valueType="num">
                                          <p:cBhvr additive="base">
                                            <p:cTn id="51" dur="1000" fill="hold"/>
                                            <p:tgtEl>
                                              <p:spTgt spid="282"/>
                                            </p:tgtEl>
                                            <p:attrNameLst>
                                              <p:attrName>ppt_x</p:attrName>
                                            </p:attrNameLst>
                                          </p:cBhvr>
                                          <p:tavLst>
                                            <p:tav tm="0">
                                              <p:val>
                                                <p:strVal val="#ppt_x"/>
                                              </p:val>
                                            </p:tav>
                                            <p:tav tm="100000">
                                              <p:val>
                                                <p:strVal val="#ppt_x"/>
                                              </p:val>
                                            </p:tav>
                                          </p:tavLst>
                                        </p:anim>
                                        <p:anim calcmode="lin" valueType="num">
                                          <p:cBhvr additive="base">
                                            <p:cTn id="52" dur="1000" fill="hold"/>
                                            <p:tgtEl>
                                              <p:spTgt spid="282"/>
                                            </p:tgtEl>
                                            <p:attrNameLst>
                                              <p:attrName>ppt_y</p:attrName>
                                            </p:attrNameLst>
                                          </p:cBhvr>
                                          <p:tavLst>
                                            <p:tav tm="0">
                                              <p:val>
                                                <p:strVal val="0-#ppt_h/2"/>
                                              </p:val>
                                            </p:tav>
                                            <p:tav tm="100000">
                                              <p:val>
                                                <p:strVal val="#ppt_y"/>
                                              </p:val>
                                            </p:tav>
                                          </p:tavLst>
                                        </p:anim>
                                      </p:childTnLst>
                                    </p:cTn>
                                  </p:par>
                                  <p:par>
                                    <p:cTn id="53" presetID="2" presetClass="entr" presetSubtype="3" fill="hold" nodeType="withEffect">
                                      <p:stCondLst>
                                        <p:cond delay="1750"/>
                                      </p:stCondLst>
                                      <p:childTnLst>
                                        <p:set>
                                          <p:cBhvr>
                                            <p:cTn id="54" dur="1" fill="hold">
                                              <p:stCondLst>
                                                <p:cond delay="0"/>
                                              </p:stCondLst>
                                            </p:cTn>
                                            <p:tgtEl>
                                              <p:spTgt spid="3"/>
                                            </p:tgtEl>
                                            <p:attrNameLst>
                                              <p:attrName>style.visibility</p:attrName>
                                            </p:attrNameLst>
                                          </p:cBhvr>
                                          <p:to>
                                            <p:strVal val="visible"/>
                                          </p:to>
                                        </p:set>
                                        <p:anim calcmode="lin" valueType="num">
                                          <p:cBhvr additive="base">
                                            <p:cTn id="55" dur="500" fill="hold"/>
                                            <p:tgtEl>
                                              <p:spTgt spid="3"/>
                                            </p:tgtEl>
                                            <p:attrNameLst>
                                              <p:attrName>ppt_x</p:attrName>
                                            </p:attrNameLst>
                                          </p:cBhvr>
                                          <p:tavLst>
                                            <p:tav tm="0">
                                              <p:val>
                                                <p:strVal val="1+#ppt_w/2"/>
                                              </p:val>
                                            </p:tav>
                                            <p:tav tm="100000">
                                              <p:val>
                                                <p:strVal val="#ppt_x"/>
                                              </p:val>
                                            </p:tav>
                                          </p:tavLst>
                                        </p:anim>
                                        <p:anim calcmode="lin" valueType="num">
                                          <p:cBhvr additive="base">
                                            <p:cTn id="56" dur="500" fill="hold"/>
                                            <p:tgtEl>
                                              <p:spTgt spid="3"/>
                                            </p:tgtEl>
                                            <p:attrNameLst>
                                              <p:attrName>ppt_y</p:attrName>
                                            </p:attrNameLst>
                                          </p:cBhvr>
                                          <p:tavLst>
                                            <p:tav tm="0">
                                              <p:val>
                                                <p:strVal val="0-#ppt_h/2"/>
                                              </p:val>
                                            </p:tav>
                                            <p:tav tm="100000">
                                              <p:val>
                                                <p:strVal val="#ppt_y"/>
                                              </p:val>
                                            </p:tav>
                                          </p:tavLst>
                                        </p:anim>
                                      </p:childTnLst>
                                    </p:cTn>
                                  </p:par>
                                  <p:par>
                                    <p:cTn id="57" presetID="10" presetClass="entr" presetSubtype="0" fill="hold" nodeType="withEffect">
                                      <p:stCondLst>
                                        <p:cond delay="2000"/>
                                      </p:stCondLst>
                                      <p:childTnLst>
                                        <p:set>
                                          <p:cBhvr>
                                            <p:cTn id="58" dur="1" fill="hold">
                                              <p:stCondLst>
                                                <p:cond delay="0"/>
                                              </p:stCondLst>
                                            </p:cTn>
                                            <p:tgtEl>
                                              <p:spTgt spid="4"/>
                                            </p:tgtEl>
                                            <p:attrNameLst>
                                              <p:attrName>style.visibility</p:attrName>
                                            </p:attrNameLst>
                                          </p:cBhvr>
                                          <p:to>
                                            <p:strVal val="visible"/>
                                          </p:to>
                                        </p:set>
                                        <p:animEffect transition="in" filter="fade">
                                          <p:cBhvr>
                                            <p:cTn id="59" dur="250"/>
                                            <p:tgtEl>
                                              <p:spTgt spid="4"/>
                                            </p:tgtEl>
                                          </p:cBhvr>
                                        </p:animEffect>
                                      </p:childTnLst>
                                    </p:cTn>
                                  </p:par>
                                </p:childTnLst>
                              </p:cTn>
                            </p:par>
                            <p:par>
                              <p:cTn id="60" fill="hold">
                                <p:stCondLst>
                                  <p:cond delay="2250"/>
                                </p:stCondLst>
                                <p:childTnLst>
                                  <p:par>
                                    <p:cTn id="61" presetID="10" presetClass="entr" presetSubtype="0" fill="hold" nodeType="afterEffect">
                                      <p:stCondLst>
                                        <p:cond delay="0"/>
                                      </p:stCondLst>
                                      <p:childTnLst>
                                        <p:set>
                                          <p:cBhvr>
                                            <p:cTn id="62" dur="1" fill="hold">
                                              <p:stCondLst>
                                                <p:cond delay="0"/>
                                              </p:stCondLst>
                                            </p:cTn>
                                            <p:tgtEl>
                                              <p:spTgt spid="333"/>
                                            </p:tgtEl>
                                            <p:attrNameLst>
                                              <p:attrName>style.visibility</p:attrName>
                                            </p:attrNameLst>
                                          </p:cBhvr>
                                          <p:to>
                                            <p:strVal val="visible"/>
                                          </p:to>
                                        </p:set>
                                        <p:animEffect transition="in" filter="fade">
                                          <p:cBhvr>
                                            <p:cTn id="63" dur="500"/>
                                            <p:tgtEl>
                                              <p:spTgt spid="333"/>
                                            </p:tgtEl>
                                          </p:cBhvr>
                                        </p:animEffect>
                                      </p:childTnLst>
                                    </p:cTn>
                                  </p:par>
                                  <p:par>
                                    <p:cTn id="64" presetID="45" presetClass="entr" presetSubtype="0" fill="hold" grpId="0" nodeType="withEffect">
                                      <p:stCondLst>
                                        <p:cond delay="0"/>
                                      </p:stCondLst>
                                      <p:iterate type="lt">
                                        <p:tmPct val="10000"/>
                                      </p:iterate>
                                      <p:childTnLst>
                                        <p:set>
                                          <p:cBhvr>
                                            <p:cTn id="65" dur="1" fill="hold">
                                              <p:stCondLst>
                                                <p:cond delay="0"/>
                                              </p:stCondLst>
                                            </p:cTn>
                                            <p:tgtEl>
                                              <p:spTgt spid="325"/>
                                            </p:tgtEl>
                                            <p:attrNameLst>
                                              <p:attrName>style.visibility</p:attrName>
                                            </p:attrNameLst>
                                          </p:cBhvr>
                                          <p:to>
                                            <p:strVal val="visible"/>
                                          </p:to>
                                        </p:set>
                                        <p:animEffect transition="in" filter="fade">
                                          <p:cBhvr>
                                            <p:cTn id="66" dur="1000"/>
                                            <p:tgtEl>
                                              <p:spTgt spid="325"/>
                                            </p:tgtEl>
                                          </p:cBhvr>
                                        </p:animEffect>
                                        <p:anim calcmode="lin" valueType="num">
                                          <p:cBhvr>
                                            <p:cTn id="67" dur="1000" fill="hold"/>
                                            <p:tgtEl>
                                              <p:spTgt spid="325"/>
                                            </p:tgtEl>
                                            <p:attrNameLst>
                                              <p:attrName>ppt_w</p:attrName>
                                            </p:attrNameLst>
                                          </p:cBhvr>
                                          <p:tavLst>
                                            <p:tav tm="0" fmla="#ppt_w*sin(2.5*pi*$)">
                                              <p:val>
                                                <p:fltVal val="0"/>
                                              </p:val>
                                            </p:tav>
                                            <p:tav tm="100000">
                                              <p:val>
                                                <p:fltVal val="1"/>
                                              </p:val>
                                            </p:tav>
                                          </p:tavLst>
                                        </p:anim>
                                        <p:anim calcmode="lin" valueType="num">
                                          <p:cBhvr>
                                            <p:cTn id="68" dur="1000" fill="hold"/>
                                            <p:tgtEl>
                                              <p:spTgt spid="325"/>
                                            </p:tgtEl>
                                            <p:attrNameLst>
                                              <p:attrName>ppt_h</p:attrName>
                                            </p:attrNameLst>
                                          </p:cBhvr>
                                          <p:tavLst>
                                            <p:tav tm="0">
                                              <p:val>
                                                <p:strVal val="#ppt_h"/>
                                              </p:val>
                                            </p:tav>
                                            <p:tav tm="100000">
                                              <p:val>
                                                <p:strVal val="#ppt_h"/>
                                              </p:val>
                                            </p:tav>
                                          </p:tavLst>
                                        </p:anim>
                                      </p:childTnLst>
                                    </p:cTn>
                                  </p:par>
                                  <p:par>
                                    <p:cTn id="69" presetID="36" presetClass="emph" presetSubtype="0" fill="hold" grpId="1" nodeType="withEffect">
                                      <p:stCondLst>
                                        <p:cond delay="0"/>
                                      </p:stCondLst>
                                      <p:iterate type="lt">
                                        <p:tmPct val="10000"/>
                                      </p:iterate>
                                      <p:childTnLst>
                                        <p:animScale>
                                          <p:cBhvr>
                                            <p:cTn id="70" dur="500" autoRev="1" fill="hold">
                                              <p:stCondLst>
                                                <p:cond delay="0"/>
                                              </p:stCondLst>
                                            </p:cTn>
                                            <p:tgtEl>
                                              <p:spTgt spid="325"/>
                                            </p:tgtEl>
                                          </p:cBhvr>
                                          <p:to x="80000" y="100000"/>
                                        </p:animScale>
                                        <p:anim by="(#ppt_w*0.10)" calcmode="lin" valueType="num">
                                          <p:cBhvr>
                                            <p:cTn id="71" dur="500" autoRev="1" fill="hold">
                                              <p:stCondLst>
                                                <p:cond delay="0"/>
                                              </p:stCondLst>
                                            </p:cTn>
                                            <p:tgtEl>
                                              <p:spTgt spid="325"/>
                                            </p:tgtEl>
                                            <p:attrNameLst>
                                              <p:attrName>ppt_x</p:attrName>
                                            </p:attrNameLst>
                                          </p:cBhvr>
                                        </p:anim>
                                        <p:anim by="(-#ppt_w*0.10)" calcmode="lin" valueType="num">
                                          <p:cBhvr>
                                            <p:cTn id="72" dur="500" autoRev="1" fill="hold">
                                              <p:stCondLst>
                                                <p:cond delay="0"/>
                                              </p:stCondLst>
                                            </p:cTn>
                                            <p:tgtEl>
                                              <p:spTgt spid="325"/>
                                            </p:tgtEl>
                                            <p:attrNameLst>
                                              <p:attrName>ppt_y</p:attrName>
                                            </p:attrNameLst>
                                          </p:cBhvr>
                                        </p:anim>
                                        <p:animRot by="-480000">
                                          <p:cBhvr>
                                            <p:cTn id="73" dur="500" autoRev="1" fill="hold">
                                              <p:stCondLst>
                                                <p:cond delay="0"/>
                                              </p:stCondLst>
                                            </p:cTn>
                                            <p:tgtEl>
                                              <p:spTgt spid="325"/>
                                            </p:tgtEl>
                                            <p:attrNameLst>
                                              <p:attrName>r</p:attrName>
                                            </p:attrNameLst>
                                          </p:cBhvr>
                                        </p:animRot>
                                      </p:childTnLst>
                                    </p:cTn>
                                  </p:par>
                                  <p:par>
                                    <p:cTn id="74" presetID="50" presetClass="entr" presetSubtype="0" decel="100000" fill="hold" grpId="0" nodeType="withEffect">
                                      <p:stCondLst>
                                        <p:cond delay="250"/>
                                      </p:stCondLst>
                                      <p:childTnLst>
                                        <p:set>
                                          <p:cBhvr>
                                            <p:cTn id="75" dur="1" fill="hold">
                                              <p:stCondLst>
                                                <p:cond delay="0"/>
                                              </p:stCondLst>
                                            </p:cTn>
                                            <p:tgtEl>
                                              <p:spTgt spid="326"/>
                                            </p:tgtEl>
                                            <p:attrNameLst>
                                              <p:attrName>style.visibility</p:attrName>
                                            </p:attrNameLst>
                                          </p:cBhvr>
                                          <p:to>
                                            <p:strVal val="visible"/>
                                          </p:to>
                                        </p:set>
                                        <p:anim calcmode="lin" valueType="num">
                                          <p:cBhvr>
                                            <p:cTn id="76" dur="1000" fill="hold"/>
                                            <p:tgtEl>
                                              <p:spTgt spid="326"/>
                                            </p:tgtEl>
                                            <p:attrNameLst>
                                              <p:attrName>ppt_w</p:attrName>
                                            </p:attrNameLst>
                                          </p:cBhvr>
                                          <p:tavLst>
                                            <p:tav tm="0">
                                              <p:val>
                                                <p:strVal val="#ppt_w+.3"/>
                                              </p:val>
                                            </p:tav>
                                            <p:tav tm="100000">
                                              <p:val>
                                                <p:strVal val="#ppt_w"/>
                                              </p:val>
                                            </p:tav>
                                          </p:tavLst>
                                        </p:anim>
                                        <p:anim calcmode="lin" valueType="num">
                                          <p:cBhvr>
                                            <p:cTn id="77" dur="1000" fill="hold"/>
                                            <p:tgtEl>
                                              <p:spTgt spid="326"/>
                                            </p:tgtEl>
                                            <p:attrNameLst>
                                              <p:attrName>ppt_h</p:attrName>
                                            </p:attrNameLst>
                                          </p:cBhvr>
                                          <p:tavLst>
                                            <p:tav tm="0">
                                              <p:val>
                                                <p:strVal val="#ppt_h"/>
                                              </p:val>
                                            </p:tav>
                                            <p:tav tm="100000">
                                              <p:val>
                                                <p:strVal val="#ppt_h"/>
                                              </p:val>
                                            </p:tav>
                                          </p:tavLst>
                                        </p:anim>
                                        <p:animEffect transition="in" filter="fade">
                                          <p:cBhvr>
                                            <p:cTn id="78" dur="1000"/>
                                            <p:tgtEl>
                                              <p:spTgt spid="326"/>
                                            </p:tgtEl>
                                          </p:cBhvr>
                                        </p:animEffect>
                                      </p:childTnLst>
                                    </p:cTn>
                                  </p:par>
                                </p:childTnLst>
                              </p:cTn>
                            </p:par>
                            <p:par>
                              <p:cTn id="79" fill="hold">
                                <p:stCondLst>
                                  <p:cond delay="3650"/>
                                </p:stCondLst>
                                <p:childTnLst>
                                  <p:par>
                                    <p:cTn id="80" presetID="10" presetClass="entr" presetSubtype="0" fill="hold" nodeType="afterEffect">
                                      <p:stCondLst>
                                        <p:cond delay="0"/>
                                      </p:stCondLst>
                                      <p:childTnLst>
                                        <p:set>
                                          <p:cBhvr>
                                            <p:cTn id="81" dur="1" fill="hold">
                                              <p:stCondLst>
                                                <p:cond delay="0"/>
                                              </p:stCondLst>
                                            </p:cTn>
                                            <p:tgtEl>
                                              <p:spTgt spid="536"/>
                                            </p:tgtEl>
                                            <p:attrNameLst>
                                              <p:attrName>style.visibility</p:attrName>
                                            </p:attrNameLst>
                                          </p:cBhvr>
                                          <p:to>
                                            <p:strVal val="visible"/>
                                          </p:to>
                                        </p:set>
                                        <p:animEffect transition="in" filter="fade">
                                          <p:cBhvr>
                                            <p:cTn id="82" dur="500"/>
                                            <p:tgtEl>
                                              <p:spTgt spid="536"/>
                                            </p:tgtEl>
                                          </p:cBhvr>
                                        </p:animEffect>
                                      </p:childTnLst>
                                    </p:cTn>
                                  </p:par>
                                  <p:par>
                                    <p:cTn id="83" presetID="45" presetClass="entr" presetSubtype="0" fill="hold" grpId="0" nodeType="withEffect">
                                      <p:stCondLst>
                                        <p:cond delay="0"/>
                                      </p:stCondLst>
                                      <p:iterate type="lt">
                                        <p:tmPct val="10000"/>
                                      </p:iterate>
                                      <p:childTnLst>
                                        <p:set>
                                          <p:cBhvr>
                                            <p:cTn id="84" dur="1" fill="hold">
                                              <p:stCondLst>
                                                <p:cond delay="0"/>
                                              </p:stCondLst>
                                            </p:cTn>
                                            <p:tgtEl>
                                              <p:spTgt spid="331"/>
                                            </p:tgtEl>
                                            <p:attrNameLst>
                                              <p:attrName>style.visibility</p:attrName>
                                            </p:attrNameLst>
                                          </p:cBhvr>
                                          <p:to>
                                            <p:strVal val="visible"/>
                                          </p:to>
                                        </p:set>
                                        <p:animEffect transition="in" filter="fade">
                                          <p:cBhvr>
                                            <p:cTn id="85" dur="1000"/>
                                            <p:tgtEl>
                                              <p:spTgt spid="331"/>
                                            </p:tgtEl>
                                          </p:cBhvr>
                                        </p:animEffect>
                                        <p:anim calcmode="lin" valueType="num">
                                          <p:cBhvr>
                                            <p:cTn id="86" dur="1000" fill="hold"/>
                                            <p:tgtEl>
                                              <p:spTgt spid="331"/>
                                            </p:tgtEl>
                                            <p:attrNameLst>
                                              <p:attrName>ppt_w</p:attrName>
                                            </p:attrNameLst>
                                          </p:cBhvr>
                                          <p:tavLst>
                                            <p:tav tm="0" fmla="#ppt_w*sin(2.5*pi*$)">
                                              <p:val>
                                                <p:fltVal val="0"/>
                                              </p:val>
                                            </p:tav>
                                            <p:tav tm="100000">
                                              <p:val>
                                                <p:fltVal val="1"/>
                                              </p:val>
                                            </p:tav>
                                          </p:tavLst>
                                        </p:anim>
                                        <p:anim calcmode="lin" valueType="num">
                                          <p:cBhvr>
                                            <p:cTn id="87" dur="1000" fill="hold"/>
                                            <p:tgtEl>
                                              <p:spTgt spid="331"/>
                                            </p:tgtEl>
                                            <p:attrNameLst>
                                              <p:attrName>ppt_h</p:attrName>
                                            </p:attrNameLst>
                                          </p:cBhvr>
                                          <p:tavLst>
                                            <p:tav tm="0">
                                              <p:val>
                                                <p:strVal val="#ppt_h"/>
                                              </p:val>
                                            </p:tav>
                                            <p:tav tm="100000">
                                              <p:val>
                                                <p:strVal val="#ppt_h"/>
                                              </p:val>
                                            </p:tav>
                                          </p:tavLst>
                                        </p:anim>
                                      </p:childTnLst>
                                    </p:cTn>
                                  </p:par>
                                  <p:par>
                                    <p:cTn id="88" presetID="36" presetClass="emph" presetSubtype="0" fill="hold" grpId="1" nodeType="withEffect">
                                      <p:stCondLst>
                                        <p:cond delay="0"/>
                                      </p:stCondLst>
                                      <p:iterate type="lt">
                                        <p:tmPct val="10000"/>
                                      </p:iterate>
                                      <p:childTnLst>
                                        <p:animScale>
                                          <p:cBhvr>
                                            <p:cTn id="89" dur="500" autoRev="1" fill="hold">
                                              <p:stCondLst>
                                                <p:cond delay="0"/>
                                              </p:stCondLst>
                                            </p:cTn>
                                            <p:tgtEl>
                                              <p:spTgt spid="331"/>
                                            </p:tgtEl>
                                          </p:cBhvr>
                                          <p:to x="80000" y="100000"/>
                                        </p:animScale>
                                        <p:anim by="(#ppt_w*0.10)" calcmode="lin" valueType="num">
                                          <p:cBhvr>
                                            <p:cTn id="90" dur="500" autoRev="1" fill="hold">
                                              <p:stCondLst>
                                                <p:cond delay="0"/>
                                              </p:stCondLst>
                                            </p:cTn>
                                            <p:tgtEl>
                                              <p:spTgt spid="331"/>
                                            </p:tgtEl>
                                            <p:attrNameLst>
                                              <p:attrName>ppt_x</p:attrName>
                                            </p:attrNameLst>
                                          </p:cBhvr>
                                        </p:anim>
                                        <p:anim by="(-#ppt_w*0.10)" calcmode="lin" valueType="num">
                                          <p:cBhvr>
                                            <p:cTn id="91" dur="500" autoRev="1" fill="hold">
                                              <p:stCondLst>
                                                <p:cond delay="0"/>
                                              </p:stCondLst>
                                            </p:cTn>
                                            <p:tgtEl>
                                              <p:spTgt spid="331"/>
                                            </p:tgtEl>
                                            <p:attrNameLst>
                                              <p:attrName>ppt_y</p:attrName>
                                            </p:attrNameLst>
                                          </p:cBhvr>
                                        </p:anim>
                                        <p:animRot by="-480000">
                                          <p:cBhvr>
                                            <p:cTn id="92" dur="500" autoRev="1" fill="hold">
                                              <p:stCondLst>
                                                <p:cond delay="0"/>
                                              </p:stCondLst>
                                            </p:cTn>
                                            <p:tgtEl>
                                              <p:spTgt spid="331"/>
                                            </p:tgtEl>
                                            <p:attrNameLst>
                                              <p:attrName>r</p:attrName>
                                            </p:attrNameLst>
                                          </p:cBhvr>
                                        </p:animRot>
                                      </p:childTnLst>
                                    </p:cTn>
                                  </p:par>
                                  <p:par>
                                    <p:cTn id="93" presetID="50" presetClass="entr" presetSubtype="0" decel="100000" fill="hold" grpId="0" nodeType="withEffect">
                                      <p:stCondLst>
                                        <p:cond delay="250"/>
                                      </p:stCondLst>
                                      <p:childTnLst>
                                        <p:set>
                                          <p:cBhvr>
                                            <p:cTn id="94" dur="1" fill="hold">
                                              <p:stCondLst>
                                                <p:cond delay="0"/>
                                              </p:stCondLst>
                                            </p:cTn>
                                            <p:tgtEl>
                                              <p:spTgt spid="329"/>
                                            </p:tgtEl>
                                            <p:attrNameLst>
                                              <p:attrName>style.visibility</p:attrName>
                                            </p:attrNameLst>
                                          </p:cBhvr>
                                          <p:to>
                                            <p:strVal val="visible"/>
                                          </p:to>
                                        </p:set>
                                        <p:anim calcmode="lin" valueType="num">
                                          <p:cBhvr>
                                            <p:cTn id="95" dur="1000" fill="hold"/>
                                            <p:tgtEl>
                                              <p:spTgt spid="329"/>
                                            </p:tgtEl>
                                            <p:attrNameLst>
                                              <p:attrName>ppt_w</p:attrName>
                                            </p:attrNameLst>
                                          </p:cBhvr>
                                          <p:tavLst>
                                            <p:tav tm="0">
                                              <p:val>
                                                <p:strVal val="#ppt_w+.3"/>
                                              </p:val>
                                            </p:tav>
                                            <p:tav tm="100000">
                                              <p:val>
                                                <p:strVal val="#ppt_w"/>
                                              </p:val>
                                            </p:tav>
                                          </p:tavLst>
                                        </p:anim>
                                        <p:anim calcmode="lin" valueType="num">
                                          <p:cBhvr>
                                            <p:cTn id="96" dur="1000" fill="hold"/>
                                            <p:tgtEl>
                                              <p:spTgt spid="329"/>
                                            </p:tgtEl>
                                            <p:attrNameLst>
                                              <p:attrName>ppt_h</p:attrName>
                                            </p:attrNameLst>
                                          </p:cBhvr>
                                          <p:tavLst>
                                            <p:tav tm="0">
                                              <p:val>
                                                <p:strVal val="#ppt_h"/>
                                              </p:val>
                                            </p:tav>
                                            <p:tav tm="100000">
                                              <p:val>
                                                <p:strVal val="#ppt_h"/>
                                              </p:val>
                                            </p:tav>
                                          </p:tavLst>
                                        </p:anim>
                                        <p:animEffect transition="in" filter="fade">
                                          <p:cBhvr>
                                            <p:cTn id="97" dur="1000"/>
                                            <p:tgtEl>
                                              <p:spTgt spid="329"/>
                                            </p:tgtEl>
                                          </p:cBhvr>
                                        </p:animEffect>
                                      </p:childTnLst>
                                    </p:cTn>
                                  </p:par>
                                </p:childTnLst>
                              </p:cTn>
                            </p:par>
                            <p:par>
                              <p:cTn id="98" fill="hold">
                                <p:stCondLst>
                                  <p:cond delay="5050"/>
                                </p:stCondLst>
                                <p:childTnLst>
                                  <p:par>
                                    <p:cTn id="99" presetID="10" presetClass="entr" presetSubtype="0" fill="hold" nodeType="afterEffect">
                                      <p:stCondLst>
                                        <p:cond delay="0"/>
                                      </p:stCondLst>
                                      <p:childTnLst>
                                        <p:set>
                                          <p:cBhvr>
                                            <p:cTn id="100" dur="1" fill="hold">
                                              <p:stCondLst>
                                                <p:cond delay="0"/>
                                              </p:stCondLst>
                                            </p:cTn>
                                            <p:tgtEl>
                                              <p:spTgt spid="502"/>
                                            </p:tgtEl>
                                            <p:attrNameLst>
                                              <p:attrName>style.visibility</p:attrName>
                                            </p:attrNameLst>
                                          </p:cBhvr>
                                          <p:to>
                                            <p:strVal val="visible"/>
                                          </p:to>
                                        </p:set>
                                        <p:animEffect transition="in" filter="fade">
                                          <p:cBhvr>
                                            <p:cTn id="101" dur="500"/>
                                            <p:tgtEl>
                                              <p:spTgt spid="502"/>
                                            </p:tgtEl>
                                          </p:cBhvr>
                                        </p:animEffect>
                                      </p:childTnLst>
                                    </p:cTn>
                                  </p:par>
                                  <p:par>
                                    <p:cTn id="102" presetID="45" presetClass="entr" presetSubtype="0" fill="hold" grpId="0" nodeType="withEffect">
                                      <p:stCondLst>
                                        <p:cond delay="0"/>
                                      </p:stCondLst>
                                      <p:iterate type="lt">
                                        <p:tmPct val="10000"/>
                                      </p:iterate>
                                      <p:childTnLst>
                                        <p:set>
                                          <p:cBhvr>
                                            <p:cTn id="103" dur="1" fill="hold">
                                              <p:stCondLst>
                                                <p:cond delay="0"/>
                                              </p:stCondLst>
                                            </p:cTn>
                                            <p:tgtEl>
                                              <p:spTgt spid="328"/>
                                            </p:tgtEl>
                                            <p:attrNameLst>
                                              <p:attrName>style.visibility</p:attrName>
                                            </p:attrNameLst>
                                          </p:cBhvr>
                                          <p:to>
                                            <p:strVal val="visible"/>
                                          </p:to>
                                        </p:set>
                                        <p:animEffect transition="in" filter="fade">
                                          <p:cBhvr>
                                            <p:cTn id="104" dur="1000"/>
                                            <p:tgtEl>
                                              <p:spTgt spid="328"/>
                                            </p:tgtEl>
                                          </p:cBhvr>
                                        </p:animEffect>
                                        <p:anim calcmode="lin" valueType="num">
                                          <p:cBhvr>
                                            <p:cTn id="105" dur="1000" fill="hold"/>
                                            <p:tgtEl>
                                              <p:spTgt spid="328"/>
                                            </p:tgtEl>
                                            <p:attrNameLst>
                                              <p:attrName>ppt_w</p:attrName>
                                            </p:attrNameLst>
                                          </p:cBhvr>
                                          <p:tavLst>
                                            <p:tav tm="0" fmla="#ppt_w*sin(2.5*pi*$)">
                                              <p:val>
                                                <p:fltVal val="0"/>
                                              </p:val>
                                            </p:tav>
                                            <p:tav tm="100000">
                                              <p:val>
                                                <p:fltVal val="1"/>
                                              </p:val>
                                            </p:tav>
                                          </p:tavLst>
                                        </p:anim>
                                        <p:anim calcmode="lin" valueType="num">
                                          <p:cBhvr>
                                            <p:cTn id="106" dur="1000" fill="hold"/>
                                            <p:tgtEl>
                                              <p:spTgt spid="328"/>
                                            </p:tgtEl>
                                            <p:attrNameLst>
                                              <p:attrName>ppt_h</p:attrName>
                                            </p:attrNameLst>
                                          </p:cBhvr>
                                          <p:tavLst>
                                            <p:tav tm="0">
                                              <p:val>
                                                <p:strVal val="#ppt_h"/>
                                              </p:val>
                                            </p:tav>
                                            <p:tav tm="100000">
                                              <p:val>
                                                <p:strVal val="#ppt_h"/>
                                              </p:val>
                                            </p:tav>
                                          </p:tavLst>
                                        </p:anim>
                                      </p:childTnLst>
                                    </p:cTn>
                                  </p:par>
                                  <p:par>
                                    <p:cTn id="107" presetID="36" presetClass="emph" presetSubtype="0" fill="hold" grpId="1" nodeType="withEffect">
                                      <p:stCondLst>
                                        <p:cond delay="0"/>
                                      </p:stCondLst>
                                      <p:iterate type="lt">
                                        <p:tmPct val="10000"/>
                                      </p:iterate>
                                      <p:childTnLst>
                                        <p:animScale>
                                          <p:cBhvr>
                                            <p:cTn id="108" dur="500" autoRev="1" fill="hold">
                                              <p:stCondLst>
                                                <p:cond delay="0"/>
                                              </p:stCondLst>
                                            </p:cTn>
                                            <p:tgtEl>
                                              <p:spTgt spid="328"/>
                                            </p:tgtEl>
                                          </p:cBhvr>
                                          <p:to x="80000" y="100000"/>
                                        </p:animScale>
                                        <p:anim by="(#ppt_w*0.10)" calcmode="lin" valueType="num">
                                          <p:cBhvr>
                                            <p:cTn id="109" dur="500" autoRev="1" fill="hold">
                                              <p:stCondLst>
                                                <p:cond delay="0"/>
                                              </p:stCondLst>
                                            </p:cTn>
                                            <p:tgtEl>
                                              <p:spTgt spid="328"/>
                                            </p:tgtEl>
                                            <p:attrNameLst>
                                              <p:attrName>ppt_x</p:attrName>
                                            </p:attrNameLst>
                                          </p:cBhvr>
                                        </p:anim>
                                        <p:anim by="(-#ppt_w*0.10)" calcmode="lin" valueType="num">
                                          <p:cBhvr>
                                            <p:cTn id="110" dur="500" autoRev="1" fill="hold">
                                              <p:stCondLst>
                                                <p:cond delay="0"/>
                                              </p:stCondLst>
                                            </p:cTn>
                                            <p:tgtEl>
                                              <p:spTgt spid="328"/>
                                            </p:tgtEl>
                                            <p:attrNameLst>
                                              <p:attrName>ppt_y</p:attrName>
                                            </p:attrNameLst>
                                          </p:cBhvr>
                                        </p:anim>
                                        <p:animRot by="-480000">
                                          <p:cBhvr>
                                            <p:cTn id="111" dur="500" autoRev="1" fill="hold">
                                              <p:stCondLst>
                                                <p:cond delay="0"/>
                                              </p:stCondLst>
                                            </p:cTn>
                                            <p:tgtEl>
                                              <p:spTgt spid="328"/>
                                            </p:tgtEl>
                                            <p:attrNameLst>
                                              <p:attrName>r</p:attrName>
                                            </p:attrNameLst>
                                          </p:cBhvr>
                                        </p:animRot>
                                      </p:childTnLst>
                                    </p:cTn>
                                  </p:par>
                                  <p:par>
                                    <p:cTn id="112" presetID="50" presetClass="entr" presetSubtype="0" decel="100000" fill="hold" grpId="0" nodeType="withEffect">
                                      <p:stCondLst>
                                        <p:cond delay="250"/>
                                      </p:stCondLst>
                                      <p:childTnLst>
                                        <p:set>
                                          <p:cBhvr>
                                            <p:cTn id="113" dur="1" fill="hold">
                                              <p:stCondLst>
                                                <p:cond delay="0"/>
                                              </p:stCondLst>
                                            </p:cTn>
                                            <p:tgtEl>
                                              <p:spTgt spid="327"/>
                                            </p:tgtEl>
                                            <p:attrNameLst>
                                              <p:attrName>style.visibility</p:attrName>
                                            </p:attrNameLst>
                                          </p:cBhvr>
                                          <p:to>
                                            <p:strVal val="visible"/>
                                          </p:to>
                                        </p:set>
                                        <p:anim calcmode="lin" valueType="num">
                                          <p:cBhvr>
                                            <p:cTn id="114" dur="1000" fill="hold"/>
                                            <p:tgtEl>
                                              <p:spTgt spid="327"/>
                                            </p:tgtEl>
                                            <p:attrNameLst>
                                              <p:attrName>ppt_w</p:attrName>
                                            </p:attrNameLst>
                                          </p:cBhvr>
                                          <p:tavLst>
                                            <p:tav tm="0">
                                              <p:val>
                                                <p:strVal val="#ppt_w+.3"/>
                                              </p:val>
                                            </p:tav>
                                            <p:tav tm="100000">
                                              <p:val>
                                                <p:strVal val="#ppt_w"/>
                                              </p:val>
                                            </p:tav>
                                          </p:tavLst>
                                        </p:anim>
                                        <p:anim calcmode="lin" valueType="num">
                                          <p:cBhvr>
                                            <p:cTn id="115" dur="1000" fill="hold"/>
                                            <p:tgtEl>
                                              <p:spTgt spid="327"/>
                                            </p:tgtEl>
                                            <p:attrNameLst>
                                              <p:attrName>ppt_h</p:attrName>
                                            </p:attrNameLst>
                                          </p:cBhvr>
                                          <p:tavLst>
                                            <p:tav tm="0">
                                              <p:val>
                                                <p:strVal val="#ppt_h"/>
                                              </p:val>
                                            </p:tav>
                                            <p:tav tm="100000">
                                              <p:val>
                                                <p:strVal val="#ppt_h"/>
                                              </p:val>
                                            </p:tav>
                                          </p:tavLst>
                                        </p:anim>
                                        <p:animEffect transition="in" filter="fade">
                                          <p:cBhvr>
                                            <p:cTn id="116" dur="1000"/>
                                            <p:tgtEl>
                                              <p:spTgt spid="327"/>
                                            </p:tgtEl>
                                          </p:cBhvr>
                                        </p:animEffect>
                                      </p:childTnLst>
                                    </p:cTn>
                                  </p:par>
                                </p:childTnLst>
                              </p:cTn>
                            </p:par>
                            <p:par>
                              <p:cTn id="117" fill="hold">
                                <p:stCondLst>
                                  <p:cond delay="6450"/>
                                </p:stCondLst>
                                <p:childTnLst>
                                  <p:par>
                                    <p:cTn id="118" presetID="10" presetClass="entr" presetSubtype="0" fill="hold" nodeType="afterEffect">
                                      <p:stCondLst>
                                        <p:cond delay="0"/>
                                      </p:stCondLst>
                                      <p:childTnLst>
                                        <p:set>
                                          <p:cBhvr>
                                            <p:cTn id="119" dur="1" fill="hold">
                                              <p:stCondLst>
                                                <p:cond delay="0"/>
                                              </p:stCondLst>
                                            </p:cTn>
                                            <p:tgtEl>
                                              <p:spTgt spid="570"/>
                                            </p:tgtEl>
                                            <p:attrNameLst>
                                              <p:attrName>style.visibility</p:attrName>
                                            </p:attrNameLst>
                                          </p:cBhvr>
                                          <p:to>
                                            <p:strVal val="visible"/>
                                          </p:to>
                                        </p:set>
                                        <p:animEffect transition="in" filter="fade">
                                          <p:cBhvr>
                                            <p:cTn id="120" dur="500"/>
                                            <p:tgtEl>
                                              <p:spTgt spid="570"/>
                                            </p:tgtEl>
                                          </p:cBhvr>
                                        </p:animEffect>
                                      </p:childTnLst>
                                    </p:cTn>
                                  </p:par>
                                  <p:par>
                                    <p:cTn id="121" presetID="45" presetClass="entr" presetSubtype="0" fill="hold" grpId="0" nodeType="withEffect">
                                      <p:stCondLst>
                                        <p:cond delay="0"/>
                                      </p:stCondLst>
                                      <p:iterate type="lt">
                                        <p:tmPct val="10000"/>
                                      </p:iterate>
                                      <p:childTnLst>
                                        <p:set>
                                          <p:cBhvr>
                                            <p:cTn id="122" dur="1" fill="hold">
                                              <p:stCondLst>
                                                <p:cond delay="0"/>
                                              </p:stCondLst>
                                            </p:cTn>
                                            <p:tgtEl>
                                              <p:spTgt spid="332"/>
                                            </p:tgtEl>
                                            <p:attrNameLst>
                                              <p:attrName>style.visibility</p:attrName>
                                            </p:attrNameLst>
                                          </p:cBhvr>
                                          <p:to>
                                            <p:strVal val="visible"/>
                                          </p:to>
                                        </p:set>
                                        <p:animEffect transition="in" filter="fade">
                                          <p:cBhvr>
                                            <p:cTn id="123" dur="1000"/>
                                            <p:tgtEl>
                                              <p:spTgt spid="332"/>
                                            </p:tgtEl>
                                          </p:cBhvr>
                                        </p:animEffect>
                                        <p:anim calcmode="lin" valueType="num">
                                          <p:cBhvr>
                                            <p:cTn id="124" dur="1000" fill="hold"/>
                                            <p:tgtEl>
                                              <p:spTgt spid="332"/>
                                            </p:tgtEl>
                                            <p:attrNameLst>
                                              <p:attrName>ppt_w</p:attrName>
                                            </p:attrNameLst>
                                          </p:cBhvr>
                                          <p:tavLst>
                                            <p:tav tm="0" fmla="#ppt_w*sin(2.5*pi*$)">
                                              <p:val>
                                                <p:fltVal val="0"/>
                                              </p:val>
                                            </p:tav>
                                            <p:tav tm="100000">
                                              <p:val>
                                                <p:fltVal val="1"/>
                                              </p:val>
                                            </p:tav>
                                          </p:tavLst>
                                        </p:anim>
                                        <p:anim calcmode="lin" valueType="num">
                                          <p:cBhvr>
                                            <p:cTn id="125" dur="1000" fill="hold"/>
                                            <p:tgtEl>
                                              <p:spTgt spid="332"/>
                                            </p:tgtEl>
                                            <p:attrNameLst>
                                              <p:attrName>ppt_h</p:attrName>
                                            </p:attrNameLst>
                                          </p:cBhvr>
                                          <p:tavLst>
                                            <p:tav tm="0">
                                              <p:val>
                                                <p:strVal val="#ppt_h"/>
                                              </p:val>
                                            </p:tav>
                                            <p:tav tm="100000">
                                              <p:val>
                                                <p:strVal val="#ppt_h"/>
                                              </p:val>
                                            </p:tav>
                                          </p:tavLst>
                                        </p:anim>
                                      </p:childTnLst>
                                    </p:cTn>
                                  </p:par>
                                  <p:par>
                                    <p:cTn id="126" presetID="36" presetClass="emph" presetSubtype="0" fill="hold" grpId="1" nodeType="withEffect">
                                      <p:stCondLst>
                                        <p:cond delay="0"/>
                                      </p:stCondLst>
                                      <p:iterate type="lt">
                                        <p:tmPct val="10000"/>
                                      </p:iterate>
                                      <p:childTnLst>
                                        <p:animScale>
                                          <p:cBhvr>
                                            <p:cTn id="127" dur="500" autoRev="1" fill="hold">
                                              <p:stCondLst>
                                                <p:cond delay="0"/>
                                              </p:stCondLst>
                                            </p:cTn>
                                            <p:tgtEl>
                                              <p:spTgt spid="332"/>
                                            </p:tgtEl>
                                          </p:cBhvr>
                                          <p:to x="80000" y="100000"/>
                                        </p:animScale>
                                        <p:anim by="(#ppt_w*0.10)" calcmode="lin" valueType="num">
                                          <p:cBhvr>
                                            <p:cTn id="128" dur="500" autoRev="1" fill="hold">
                                              <p:stCondLst>
                                                <p:cond delay="0"/>
                                              </p:stCondLst>
                                            </p:cTn>
                                            <p:tgtEl>
                                              <p:spTgt spid="332"/>
                                            </p:tgtEl>
                                            <p:attrNameLst>
                                              <p:attrName>ppt_x</p:attrName>
                                            </p:attrNameLst>
                                          </p:cBhvr>
                                        </p:anim>
                                        <p:anim by="(-#ppt_w*0.10)" calcmode="lin" valueType="num">
                                          <p:cBhvr>
                                            <p:cTn id="129" dur="500" autoRev="1" fill="hold">
                                              <p:stCondLst>
                                                <p:cond delay="0"/>
                                              </p:stCondLst>
                                            </p:cTn>
                                            <p:tgtEl>
                                              <p:spTgt spid="332"/>
                                            </p:tgtEl>
                                            <p:attrNameLst>
                                              <p:attrName>ppt_y</p:attrName>
                                            </p:attrNameLst>
                                          </p:cBhvr>
                                        </p:anim>
                                        <p:animRot by="-480000">
                                          <p:cBhvr>
                                            <p:cTn id="130" dur="500" autoRev="1" fill="hold">
                                              <p:stCondLst>
                                                <p:cond delay="0"/>
                                              </p:stCondLst>
                                            </p:cTn>
                                            <p:tgtEl>
                                              <p:spTgt spid="332"/>
                                            </p:tgtEl>
                                            <p:attrNameLst>
                                              <p:attrName>r</p:attrName>
                                            </p:attrNameLst>
                                          </p:cBhvr>
                                        </p:animRot>
                                      </p:childTnLst>
                                    </p:cTn>
                                  </p:par>
                                  <p:par>
                                    <p:cTn id="131" presetID="50" presetClass="entr" presetSubtype="0" decel="100000" fill="hold" grpId="0" nodeType="withEffect">
                                      <p:stCondLst>
                                        <p:cond delay="250"/>
                                      </p:stCondLst>
                                      <p:childTnLst>
                                        <p:set>
                                          <p:cBhvr>
                                            <p:cTn id="132" dur="1" fill="hold">
                                              <p:stCondLst>
                                                <p:cond delay="0"/>
                                              </p:stCondLst>
                                            </p:cTn>
                                            <p:tgtEl>
                                              <p:spTgt spid="330"/>
                                            </p:tgtEl>
                                            <p:attrNameLst>
                                              <p:attrName>style.visibility</p:attrName>
                                            </p:attrNameLst>
                                          </p:cBhvr>
                                          <p:to>
                                            <p:strVal val="visible"/>
                                          </p:to>
                                        </p:set>
                                        <p:anim calcmode="lin" valueType="num">
                                          <p:cBhvr>
                                            <p:cTn id="133" dur="1000" fill="hold"/>
                                            <p:tgtEl>
                                              <p:spTgt spid="330"/>
                                            </p:tgtEl>
                                            <p:attrNameLst>
                                              <p:attrName>ppt_w</p:attrName>
                                            </p:attrNameLst>
                                          </p:cBhvr>
                                          <p:tavLst>
                                            <p:tav tm="0">
                                              <p:val>
                                                <p:strVal val="#ppt_w+.3"/>
                                              </p:val>
                                            </p:tav>
                                            <p:tav tm="100000">
                                              <p:val>
                                                <p:strVal val="#ppt_w"/>
                                              </p:val>
                                            </p:tav>
                                          </p:tavLst>
                                        </p:anim>
                                        <p:anim calcmode="lin" valueType="num">
                                          <p:cBhvr>
                                            <p:cTn id="134" dur="1000" fill="hold"/>
                                            <p:tgtEl>
                                              <p:spTgt spid="330"/>
                                            </p:tgtEl>
                                            <p:attrNameLst>
                                              <p:attrName>ppt_h</p:attrName>
                                            </p:attrNameLst>
                                          </p:cBhvr>
                                          <p:tavLst>
                                            <p:tav tm="0">
                                              <p:val>
                                                <p:strVal val="#ppt_h"/>
                                              </p:val>
                                            </p:tav>
                                            <p:tav tm="100000">
                                              <p:val>
                                                <p:strVal val="#ppt_h"/>
                                              </p:val>
                                            </p:tav>
                                          </p:tavLst>
                                        </p:anim>
                                        <p:animEffect transition="in" filter="fade">
                                          <p:cBhvr>
                                            <p:cTn id="135" dur="1000"/>
                                            <p:tgtEl>
                                              <p:spTgt spid="3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 grpId="0"/>
          <p:bldP spid="325" grpId="1"/>
          <p:bldP spid="326" grpId="0"/>
          <p:bldP spid="327" grpId="0"/>
          <p:bldP spid="328" grpId="0"/>
          <p:bldP spid="328" grpId="1"/>
          <p:bldP spid="329" grpId="0"/>
          <p:bldP spid="330" grpId="0"/>
          <p:bldP spid="331" grpId="0"/>
          <p:bldP spid="331" grpId="1"/>
          <p:bldP spid="332" grpId="0"/>
          <p:bldP spid="332" grpId="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 </a:t>
            </a:r>
            <a:r>
              <a:rPr lang="zh-CN" altLang="en-US" dirty="0" smtClean="0"/>
              <a:t>调查研究对象</a:t>
            </a:r>
            <a:endParaRPr lang="zh-CN" altLang="en-US" dirty="0"/>
          </a:p>
        </p:txBody>
      </p:sp>
      <p:sp>
        <p:nvSpPr>
          <p:cNvPr id="5" name="文本框 4"/>
          <p:cNvSpPr txBox="1"/>
          <p:nvPr/>
        </p:nvSpPr>
        <p:spPr>
          <a:xfrm>
            <a:off x="1516649" y="3523916"/>
            <a:ext cx="1296000" cy="468000"/>
          </a:xfrm>
          <a:prstGeom prst="rect">
            <a:avLst/>
          </a:prstGeom>
          <a:solidFill>
            <a:schemeClr val="accent4"/>
          </a:solidFill>
        </p:spPr>
        <p:txBody>
          <a:bodyPr wrap="none" lIns="144000" tIns="36000" rIns="144000" bIns="36000" rtlCol="0" anchor="ctr">
            <a:noAutofit/>
          </a:bodyPr>
          <a:lstStyle/>
          <a:p>
            <a:r>
              <a:rPr lang="zh-CN" altLang="en-US" sz="1100" dirty="0">
                <a:solidFill>
                  <a:schemeClr val="accent1"/>
                </a:solidFill>
                <a:latin typeface="+mn-ea"/>
              </a:rPr>
              <a:t>四、</a:t>
            </a:r>
            <a:r>
              <a:rPr lang="zh-CN" altLang="en-US" sz="900" dirty="0">
                <a:solidFill>
                  <a:schemeClr val="accent1"/>
                </a:solidFill>
                <a:latin typeface="+mn-ea"/>
              </a:rPr>
              <a:t>预期</a:t>
            </a:r>
            <a:r>
              <a:rPr lang="zh-CN" altLang="en-US" sz="900" dirty="0" smtClean="0">
                <a:solidFill>
                  <a:schemeClr val="accent1"/>
                </a:solidFill>
                <a:latin typeface="+mn-ea"/>
              </a:rPr>
              <a:t>目标和</a:t>
            </a:r>
            <a:endParaRPr lang="en-US" altLang="zh-CN" sz="900" dirty="0" smtClean="0">
              <a:solidFill>
                <a:schemeClr val="accent1"/>
              </a:solidFill>
              <a:latin typeface="+mn-ea"/>
            </a:endParaRPr>
          </a:p>
          <a:p>
            <a:r>
              <a:rPr lang="en-US" altLang="zh-CN" sz="900" dirty="0">
                <a:solidFill>
                  <a:schemeClr val="accent1"/>
                </a:solidFill>
                <a:latin typeface="+mn-ea"/>
              </a:rPr>
              <a:t> </a:t>
            </a:r>
            <a:r>
              <a:rPr lang="en-US" altLang="zh-CN" sz="900" dirty="0" smtClean="0">
                <a:solidFill>
                  <a:schemeClr val="accent1"/>
                </a:solidFill>
                <a:latin typeface="+mn-ea"/>
              </a:rPr>
              <a:t>  </a:t>
            </a:r>
            <a:r>
              <a:rPr lang="zh-CN" altLang="en-US" sz="900" dirty="0" smtClean="0">
                <a:solidFill>
                  <a:schemeClr val="accent1"/>
                </a:solidFill>
                <a:latin typeface="+mn-ea"/>
              </a:rPr>
              <a:t>调查</a:t>
            </a:r>
            <a:r>
              <a:rPr lang="zh-CN" altLang="en-US" sz="900" dirty="0">
                <a:solidFill>
                  <a:schemeClr val="accent1"/>
                </a:solidFill>
                <a:latin typeface="+mn-ea"/>
              </a:rPr>
              <a:t>对象研究</a:t>
            </a:r>
          </a:p>
        </p:txBody>
      </p:sp>
      <p:sp>
        <p:nvSpPr>
          <p:cNvPr id="6" name="文本框 5"/>
          <p:cNvSpPr txBox="1"/>
          <p:nvPr/>
        </p:nvSpPr>
        <p:spPr>
          <a:xfrm rot="16200000">
            <a:off x="2639192" y="3696370"/>
            <a:ext cx="223824" cy="123092"/>
          </a:xfrm>
          <a:prstGeom prst="triangle">
            <a:avLst/>
          </a:prstGeom>
          <a:solidFill>
            <a:schemeClr val="bg1"/>
          </a:solidFill>
        </p:spPr>
        <p:txBody>
          <a:bodyPr wrap="none" lIns="144000" tIns="36000" rIns="144000" bIns="36000" rtlCol="0" anchor="ctr">
            <a:noAutofit/>
          </a:bodyPr>
          <a:lstStyle/>
          <a:p>
            <a:endParaRPr lang="zh-CN" altLang="en-US" sz="1100" dirty="0">
              <a:solidFill>
                <a:schemeClr val="accent1"/>
              </a:solidFill>
              <a:latin typeface="+mn-ea"/>
            </a:endParaRPr>
          </a:p>
        </p:txBody>
      </p:sp>
      <p:sp>
        <p:nvSpPr>
          <p:cNvPr id="8" name="MH_Other_1"/>
          <p:cNvSpPr/>
          <p:nvPr>
            <p:custDataLst>
              <p:tags r:id="rId1"/>
            </p:custDataLst>
          </p:nvPr>
        </p:nvSpPr>
        <p:spPr>
          <a:xfrm>
            <a:off x="4086692" y="2466726"/>
            <a:ext cx="2496379" cy="15654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MH_Picture_1"/>
          <p:cNvSpPr/>
          <p:nvPr>
            <p:custDataLst>
              <p:tags r:id="rId2"/>
            </p:custDataLst>
          </p:nvPr>
        </p:nvSpPr>
        <p:spPr>
          <a:xfrm>
            <a:off x="3983250" y="2363285"/>
            <a:ext cx="2496379" cy="1565409"/>
          </a:xfrm>
          <a:prstGeom prst="rect">
            <a:avLst/>
          </a:prstGeom>
          <a:blipFill dpi="0" rotWithShape="1">
            <a:blip r:embed="rId11"/>
            <a:srcRect/>
            <a:stretch>
              <a:fillRect/>
            </a:stretch>
          </a:blipFill>
          <a:ln>
            <a:noFill/>
          </a:ln>
          <a:effectLst>
            <a:outerShdw blurRad="38100" dist="254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MH_Other_2"/>
          <p:cNvSpPr/>
          <p:nvPr>
            <p:custDataLst>
              <p:tags r:id="rId3"/>
            </p:custDataLst>
          </p:nvPr>
        </p:nvSpPr>
        <p:spPr>
          <a:xfrm>
            <a:off x="3917738" y="2297772"/>
            <a:ext cx="220674" cy="220674"/>
          </a:xfrm>
          <a:custGeom>
            <a:avLst/>
            <a:gdLst>
              <a:gd name="connsiteX0" fmla="*/ 0 w 495300"/>
              <a:gd name="connsiteY0" fmla="*/ 0 h 495300"/>
              <a:gd name="connsiteX1" fmla="*/ 495300 w 495300"/>
              <a:gd name="connsiteY1" fmla="*/ 0 h 495300"/>
              <a:gd name="connsiteX2" fmla="*/ 495300 w 495300"/>
              <a:gd name="connsiteY2" fmla="*/ 85725 h 495300"/>
              <a:gd name="connsiteX3" fmla="*/ 85725 w 495300"/>
              <a:gd name="connsiteY3" fmla="*/ 85725 h 495300"/>
              <a:gd name="connsiteX4" fmla="*/ 85725 w 495300"/>
              <a:gd name="connsiteY4" fmla="*/ 495300 h 495300"/>
              <a:gd name="connsiteX5" fmla="*/ 0 w 49530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5300" h="495300">
                <a:moveTo>
                  <a:pt x="0" y="0"/>
                </a:moveTo>
                <a:lnTo>
                  <a:pt x="495300" y="0"/>
                </a:lnTo>
                <a:lnTo>
                  <a:pt x="495300" y="85725"/>
                </a:lnTo>
                <a:lnTo>
                  <a:pt x="85725" y="85725"/>
                </a:lnTo>
                <a:lnTo>
                  <a:pt x="85725" y="495300"/>
                </a:lnTo>
                <a:lnTo>
                  <a:pt x="0" y="4953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Rectangle 50"/>
          <p:cNvSpPr/>
          <p:nvPr/>
        </p:nvSpPr>
        <p:spPr>
          <a:xfrm>
            <a:off x="4499283" y="4463140"/>
            <a:ext cx="1929745" cy="784830"/>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20" name="KSO_Shape"/>
          <p:cNvSpPr>
            <a:spLocks/>
          </p:cNvSpPr>
          <p:nvPr/>
        </p:nvSpPr>
        <p:spPr bwMode="auto">
          <a:xfrm>
            <a:off x="4086692" y="4254304"/>
            <a:ext cx="458141" cy="417672"/>
          </a:xfrm>
          <a:custGeom>
            <a:avLst/>
            <a:gdLst>
              <a:gd name="T0" fmla="*/ 493597 w 1939925"/>
              <a:gd name="T1" fmla="*/ 1733079 h 1768475"/>
              <a:gd name="T2" fmla="*/ 432444 w 1939925"/>
              <a:gd name="T3" fmla="*/ 1731256 h 1768475"/>
              <a:gd name="T4" fmla="*/ 382481 w 1939925"/>
              <a:gd name="T5" fmla="*/ 1692447 h 1768475"/>
              <a:gd name="T6" fmla="*/ 366347 w 1939925"/>
              <a:gd name="T7" fmla="*/ 1634364 h 1768475"/>
              <a:gd name="T8" fmla="*/ 388987 w 1939925"/>
              <a:gd name="T9" fmla="*/ 1577845 h 1768475"/>
              <a:gd name="T10" fmla="*/ 978135 w 1939925"/>
              <a:gd name="T11" fmla="*/ 1097558 h 1768475"/>
              <a:gd name="T12" fmla="*/ 1023934 w 1939925"/>
              <a:gd name="T13" fmla="*/ 1140795 h 1768475"/>
              <a:gd name="T14" fmla="*/ 1033823 w 1939925"/>
              <a:gd name="T15" fmla="*/ 1199919 h 1768475"/>
              <a:gd name="T16" fmla="*/ 1005459 w 1939925"/>
              <a:gd name="T17" fmla="*/ 1254615 h 1768475"/>
              <a:gd name="T18" fmla="*/ 907874 w 1939925"/>
              <a:gd name="T19" fmla="*/ 1091828 h 1768475"/>
              <a:gd name="T20" fmla="*/ 1354102 w 1939925"/>
              <a:gd name="T21" fmla="*/ 401443 h 1768475"/>
              <a:gd name="T22" fmla="*/ 1253373 w 1939925"/>
              <a:gd name="T23" fmla="*/ 436780 h 1768475"/>
              <a:gd name="T24" fmla="*/ 1166143 w 1939925"/>
              <a:gd name="T25" fmla="*/ 503817 h 1768475"/>
              <a:gd name="T26" fmla="*/ 1105912 w 1939925"/>
              <a:gd name="T27" fmla="*/ 593460 h 1768475"/>
              <a:gd name="T28" fmla="*/ 1079172 w 1939925"/>
              <a:gd name="T29" fmla="*/ 694015 h 1768475"/>
              <a:gd name="T30" fmla="*/ 1084624 w 1939925"/>
              <a:gd name="T31" fmla="*/ 797429 h 1768475"/>
              <a:gd name="T32" fmla="*/ 1123047 w 1939925"/>
              <a:gd name="T33" fmla="*/ 895126 h 1768475"/>
              <a:gd name="T34" fmla="*/ 1194440 w 1939925"/>
              <a:gd name="T35" fmla="*/ 979052 h 1768475"/>
              <a:gd name="T36" fmla="*/ 1287641 w 1939925"/>
              <a:gd name="T37" fmla="*/ 1035436 h 1768475"/>
              <a:gd name="T38" fmla="*/ 1390967 w 1939925"/>
              <a:gd name="T39" fmla="*/ 1059341 h 1768475"/>
              <a:gd name="T40" fmla="*/ 1496370 w 1939925"/>
              <a:gd name="T41" fmla="*/ 1051286 h 1768475"/>
              <a:gd name="T42" fmla="*/ 1595282 w 1939925"/>
              <a:gd name="T43" fmla="*/ 1011011 h 1768475"/>
              <a:gd name="T44" fmla="*/ 1679656 w 1939925"/>
              <a:gd name="T45" fmla="*/ 939297 h 1768475"/>
              <a:gd name="T46" fmla="*/ 1734434 w 1939925"/>
              <a:gd name="T47" fmla="*/ 847576 h 1768475"/>
              <a:gd name="T48" fmla="*/ 1756501 w 1939925"/>
              <a:gd name="T49" fmla="*/ 745722 h 1768475"/>
              <a:gd name="T50" fmla="*/ 1745858 w 1939925"/>
              <a:gd name="T51" fmla="*/ 643087 h 1768475"/>
              <a:gd name="T52" fmla="*/ 1701983 w 1939925"/>
              <a:gd name="T53" fmla="*/ 546950 h 1768475"/>
              <a:gd name="T54" fmla="*/ 1626436 w 1939925"/>
              <a:gd name="T55" fmla="*/ 466141 h 1768475"/>
              <a:gd name="T56" fmla="*/ 1531417 w 1939925"/>
              <a:gd name="T57" fmla="*/ 414954 h 1768475"/>
              <a:gd name="T58" fmla="*/ 1427053 w 1939925"/>
              <a:gd name="T59" fmla="*/ 395727 h 1768475"/>
              <a:gd name="T60" fmla="*/ 1512985 w 1939925"/>
              <a:gd name="T61" fmla="*/ 260353 h 1768475"/>
              <a:gd name="T62" fmla="*/ 1657070 w 1939925"/>
              <a:gd name="T63" fmla="*/ 312580 h 1768475"/>
              <a:gd name="T64" fmla="*/ 1781425 w 1939925"/>
              <a:gd name="T65" fmla="*/ 410277 h 1768475"/>
              <a:gd name="T66" fmla="*/ 1865799 w 1939925"/>
              <a:gd name="T67" fmla="*/ 540454 h 1768475"/>
              <a:gd name="T68" fmla="*/ 1903182 w 1939925"/>
              <a:gd name="T69" fmla="*/ 684921 h 1768475"/>
              <a:gd name="T70" fmla="*/ 1893317 w 1939925"/>
              <a:gd name="T71" fmla="*/ 833285 h 1768475"/>
              <a:gd name="T72" fmla="*/ 1836202 w 1939925"/>
              <a:gd name="T73" fmla="*/ 972816 h 1768475"/>
              <a:gd name="T74" fmla="*/ 1732358 w 1939925"/>
              <a:gd name="T75" fmla="*/ 1092339 h 1768475"/>
              <a:gd name="T76" fmla="*/ 1598138 w 1939925"/>
              <a:gd name="T77" fmla="*/ 1171069 h 1768475"/>
              <a:gd name="T78" fmla="*/ 1449639 w 1939925"/>
              <a:gd name="T79" fmla="*/ 1204327 h 1768475"/>
              <a:gd name="T80" fmla="*/ 1298285 w 1939925"/>
              <a:gd name="T81" fmla="*/ 1190816 h 1768475"/>
              <a:gd name="T82" fmla="*/ 1156537 w 1939925"/>
              <a:gd name="T83" fmla="*/ 1131574 h 1768475"/>
              <a:gd name="T84" fmla="*/ 1036855 w 1939925"/>
              <a:gd name="T85" fmla="*/ 1027122 h 1768475"/>
              <a:gd name="T86" fmla="*/ 959751 w 1939925"/>
              <a:gd name="T87" fmla="*/ 894346 h 1768475"/>
              <a:gd name="T88" fmla="*/ 929636 w 1939925"/>
              <a:gd name="T89" fmla="*/ 748060 h 1768475"/>
              <a:gd name="T90" fmla="*/ 946770 w 1939925"/>
              <a:gd name="T91" fmla="*/ 600475 h 1768475"/>
              <a:gd name="T92" fmla="*/ 1011154 w 1939925"/>
              <a:gd name="T93" fmla="*/ 463023 h 1768475"/>
              <a:gd name="T94" fmla="*/ 1120711 w 1939925"/>
              <a:gd name="T95" fmla="*/ 348696 h 1768475"/>
              <a:gd name="T96" fmla="*/ 1258305 w 1939925"/>
              <a:gd name="T97" fmla="*/ 276463 h 1768475"/>
              <a:gd name="T98" fmla="*/ 1408102 w 1939925"/>
              <a:gd name="T99" fmla="*/ 250999 h 1768475"/>
              <a:gd name="T100" fmla="*/ 1083489 w 1939925"/>
              <a:gd name="T101" fmla="*/ 222937 h 1768475"/>
              <a:gd name="T102" fmla="*/ 944546 w 1939925"/>
              <a:gd name="T103" fmla="*/ 340381 h 1768475"/>
              <a:gd name="T104" fmla="*/ 856506 w 1939925"/>
              <a:gd name="T105" fmla="*/ 472636 h 1768475"/>
              <a:gd name="T106" fmla="*/ 807682 w 1939925"/>
              <a:gd name="T107" fmla="*/ 618663 h 1768475"/>
              <a:gd name="T108" fmla="*/ 798333 w 1939925"/>
              <a:gd name="T109" fmla="*/ 770666 h 1768475"/>
              <a:gd name="T110" fmla="*/ 828198 w 1939925"/>
              <a:gd name="T111" fmla="*/ 920849 h 1768475"/>
              <a:gd name="T112" fmla="*/ 7532 w 1939925"/>
              <a:gd name="T113" fmla="*/ 162136 h 1768475"/>
              <a:gd name="T114" fmla="*/ 43371 w 1939925"/>
              <a:gd name="T115" fmla="*/ 49888 h 1768475"/>
              <a:gd name="T116" fmla="*/ 126736 w 1939925"/>
              <a:gd name="T117" fmla="*/ 5977 h 17684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39925" h="1768475">
                <a:moveTo>
                  <a:pt x="829650" y="1186581"/>
                </a:moveTo>
                <a:lnTo>
                  <a:pt x="972217" y="1327678"/>
                </a:lnTo>
                <a:lnTo>
                  <a:pt x="545575" y="1739831"/>
                </a:lnTo>
                <a:lnTo>
                  <a:pt x="541865" y="1743544"/>
                </a:lnTo>
                <a:lnTo>
                  <a:pt x="537890" y="1746727"/>
                </a:lnTo>
                <a:lnTo>
                  <a:pt x="533650" y="1749645"/>
                </a:lnTo>
                <a:lnTo>
                  <a:pt x="529675" y="1752297"/>
                </a:lnTo>
                <a:lnTo>
                  <a:pt x="525435" y="1755214"/>
                </a:lnTo>
                <a:lnTo>
                  <a:pt x="520930" y="1757601"/>
                </a:lnTo>
                <a:lnTo>
                  <a:pt x="516425" y="1759458"/>
                </a:lnTo>
                <a:lnTo>
                  <a:pt x="511921" y="1761314"/>
                </a:lnTo>
                <a:lnTo>
                  <a:pt x="507416" y="1763171"/>
                </a:lnTo>
                <a:lnTo>
                  <a:pt x="502646" y="1764762"/>
                </a:lnTo>
                <a:lnTo>
                  <a:pt x="497876" y="1765823"/>
                </a:lnTo>
                <a:lnTo>
                  <a:pt x="493106" y="1766619"/>
                </a:lnTo>
                <a:lnTo>
                  <a:pt x="488336" y="1767680"/>
                </a:lnTo>
                <a:lnTo>
                  <a:pt x="483566" y="1768210"/>
                </a:lnTo>
                <a:lnTo>
                  <a:pt x="478531" y="1768475"/>
                </a:lnTo>
                <a:lnTo>
                  <a:pt x="473761" y="1768475"/>
                </a:lnTo>
                <a:lnTo>
                  <a:pt x="468991" y="1768475"/>
                </a:lnTo>
                <a:lnTo>
                  <a:pt x="463956" y="1767945"/>
                </a:lnTo>
                <a:lnTo>
                  <a:pt x="459186" y="1767414"/>
                </a:lnTo>
                <a:lnTo>
                  <a:pt x="454417" y="1766619"/>
                </a:lnTo>
                <a:lnTo>
                  <a:pt x="449647" y="1765558"/>
                </a:lnTo>
                <a:lnTo>
                  <a:pt x="444877" y="1764232"/>
                </a:lnTo>
                <a:lnTo>
                  <a:pt x="440372" y="1762906"/>
                </a:lnTo>
                <a:lnTo>
                  <a:pt x="435602" y="1761049"/>
                </a:lnTo>
                <a:lnTo>
                  <a:pt x="431097" y="1758927"/>
                </a:lnTo>
                <a:lnTo>
                  <a:pt x="426857" y="1756805"/>
                </a:lnTo>
                <a:lnTo>
                  <a:pt x="422352" y="1754419"/>
                </a:lnTo>
                <a:lnTo>
                  <a:pt x="418112" y="1751766"/>
                </a:lnTo>
                <a:lnTo>
                  <a:pt x="413872" y="1749114"/>
                </a:lnTo>
                <a:lnTo>
                  <a:pt x="410162" y="1745931"/>
                </a:lnTo>
                <a:lnTo>
                  <a:pt x="406187" y="1742484"/>
                </a:lnTo>
                <a:lnTo>
                  <a:pt x="402212" y="1739036"/>
                </a:lnTo>
                <a:lnTo>
                  <a:pt x="398768" y="1735323"/>
                </a:lnTo>
                <a:lnTo>
                  <a:pt x="395323" y="1731610"/>
                </a:lnTo>
                <a:lnTo>
                  <a:pt x="392143" y="1727366"/>
                </a:lnTo>
                <a:lnTo>
                  <a:pt x="389493" y="1723388"/>
                </a:lnTo>
                <a:lnTo>
                  <a:pt x="386843" y="1719409"/>
                </a:lnTo>
                <a:lnTo>
                  <a:pt x="384458" y="1714901"/>
                </a:lnTo>
                <a:lnTo>
                  <a:pt x="382338" y="1710657"/>
                </a:lnTo>
                <a:lnTo>
                  <a:pt x="380218" y="1706148"/>
                </a:lnTo>
                <a:lnTo>
                  <a:pt x="378363" y="1701640"/>
                </a:lnTo>
                <a:lnTo>
                  <a:pt x="377038" y="1696866"/>
                </a:lnTo>
                <a:lnTo>
                  <a:pt x="375713" y="1692357"/>
                </a:lnTo>
                <a:lnTo>
                  <a:pt x="374918" y="1687583"/>
                </a:lnTo>
                <a:lnTo>
                  <a:pt x="373858" y="1682809"/>
                </a:lnTo>
                <a:lnTo>
                  <a:pt x="373328" y="1678565"/>
                </a:lnTo>
                <a:lnTo>
                  <a:pt x="373063" y="1673791"/>
                </a:lnTo>
                <a:lnTo>
                  <a:pt x="373063" y="1669017"/>
                </a:lnTo>
                <a:lnTo>
                  <a:pt x="373063" y="1664243"/>
                </a:lnTo>
                <a:lnTo>
                  <a:pt x="373593" y="1659469"/>
                </a:lnTo>
                <a:lnTo>
                  <a:pt x="374388" y="1654695"/>
                </a:lnTo>
                <a:lnTo>
                  <a:pt x="374918" y="1649921"/>
                </a:lnTo>
                <a:lnTo>
                  <a:pt x="375978" y="1645413"/>
                </a:lnTo>
                <a:lnTo>
                  <a:pt x="377303" y="1640639"/>
                </a:lnTo>
                <a:lnTo>
                  <a:pt x="379158" y="1636130"/>
                </a:lnTo>
                <a:lnTo>
                  <a:pt x="380483" y="1631621"/>
                </a:lnTo>
                <a:lnTo>
                  <a:pt x="382603" y="1627113"/>
                </a:lnTo>
                <a:lnTo>
                  <a:pt x="384988" y="1622869"/>
                </a:lnTo>
                <a:lnTo>
                  <a:pt x="387373" y="1618625"/>
                </a:lnTo>
                <a:lnTo>
                  <a:pt x="390023" y="1614382"/>
                </a:lnTo>
                <a:lnTo>
                  <a:pt x="392938" y="1610404"/>
                </a:lnTo>
                <a:lnTo>
                  <a:pt x="396118" y="1606690"/>
                </a:lnTo>
                <a:lnTo>
                  <a:pt x="399563" y="1602712"/>
                </a:lnTo>
                <a:lnTo>
                  <a:pt x="403272" y="1599264"/>
                </a:lnTo>
                <a:lnTo>
                  <a:pt x="829650" y="1186581"/>
                </a:lnTo>
                <a:close/>
                <a:moveTo>
                  <a:pt x="953403" y="1108075"/>
                </a:moveTo>
                <a:lnTo>
                  <a:pt x="958173" y="1108340"/>
                </a:lnTo>
                <a:lnTo>
                  <a:pt x="963208" y="1108606"/>
                </a:lnTo>
                <a:lnTo>
                  <a:pt x="967978" y="1109136"/>
                </a:lnTo>
                <a:lnTo>
                  <a:pt x="972747" y="1109932"/>
                </a:lnTo>
                <a:lnTo>
                  <a:pt x="977517" y="1110993"/>
                </a:lnTo>
                <a:lnTo>
                  <a:pt x="982287" y="1112053"/>
                </a:lnTo>
                <a:lnTo>
                  <a:pt x="986792" y="1113910"/>
                </a:lnTo>
                <a:lnTo>
                  <a:pt x="991562" y="1115501"/>
                </a:lnTo>
                <a:lnTo>
                  <a:pt x="996067" y="1117623"/>
                </a:lnTo>
                <a:lnTo>
                  <a:pt x="1000307" y="1119480"/>
                </a:lnTo>
                <a:lnTo>
                  <a:pt x="1004547" y="1121867"/>
                </a:lnTo>
                <a:lnTo>
                  <a:pt x="1009052" y="1124784"/>
                </a:lnTo>
                <a:lnTo>
                  <a:pt x="1013292" y="1127701"/>
                </a:lnTo>
                <a:lnTo>
                  <a:pt x="1017002" y="1130619"/>
                </a:lnTo>
                <a:lnTo>
                  <a:pt x="1020977" y="1133802"/>
                </a:lnTo>
                <a:lnTo>
                  <a:pt x="1024952" y="1137515"/>
                </a:lnTo>
                <a:lnTo>
                  <a:pt x="1028396" y="1140963"/>
                </a:lnTo>
                <a:lnTo>
                  <a:pt x="1031576" y="1144941"/>
                </a:lnTo>
                <a:lnTo>
                  <a:pt x="1034756" y="1149184"/>
                </a:lnTo>
                <a:lnTo>
                  <a:pt x="1037671" y="1152897"/>
                </a:lnTo>
                <a:lnTo>
                  <a:pt x="1040321" y="1157141"/>
                </a:lnTo>
                <a:lnTo>
                  <a:pt x="1042706" y="1161650"/>
                </a:lnTo>
                <a:lnTo>
                  <a:pt x="1044826" y="1165893"/>
                </a:lnTo>
                <a:lnTo>
                  <a:pt x="1046946" y="1170402"/>
                </a:lnTo>
                <a:lnTo>
                  <a:pt x="1048801" y="1174646"/>
                </a:lnTo>
                <a:lnTo>
                  <a:pt x="1049861" y="1179420"/>
                </a:lnTo>
                <a:lnTo>
                  <a:pt x="1051451" y="1183928"/>
                </a:lnTo>
                <a:lnTo>
                  <a:pt x="1052246" y="1188702"/>
                </a:lnTo>
                <a:lnTo>
                  <a:pt x="1053041" y="1193476"/>
                </a:lnTo>
                <a:lnTo>
                  <a:pt x="1053836" y="1197985"/>
                </a:lnTo>
                <a:lnTo>
                  <a:pt x="1054101" y="1202759"/>
                </a:lnTo>
                <a:lnTo>
                  <a:pt x="1054101" y="1207533"/>
                </a:lnTo>
                <a:lnTo>
                  <a:pt x="1053836" y="1212307"/>
                </a:lnTo>
                <a:lnTo>
                  <a:pt x="1053571" y="1217081"/>
                </a:lnTo>
                <a:lnTo>
                  <a:pt x="1052776" y="1221855"/>
                </a:lnTo>
                <a:lnTo>
                  <a:pt x="1051981" y="1226629"/>
                </a:lnTo>
                <a:lnTo>
                  <a:pt x="1051186" y="1231138"/>
                </a:lnTo>
                <a:lnTo>
                  <a:pt x="1049596" y="1235912"/>
                </a:lnTo>
                <a:lnTo>
                  <a:pt x="1048006" y="1240420"/>
                </a:lnTo>
                <a:lnTo>
                  <a:pt x="1046416" y="1244929"/>
                </a:lnTo>
                <a:lnTo>
                  <a:pt x="1044561" y="1249438"/>
                </a:lnTo>
                <a:lnTo>
                  <a:pt x="1042176" y="1253681"/>
                </a:lnTo>
                <a:lnTo>
                  <a:pt x="1039791" y="1257925"/>
                </a:lnTo>
                <a:lnTo>
                  <a:pt x="1037141" y="1262168"/>
                </a:lnTo>
                <a:lnTo>
                  <a:pt x="1033961" y="1266147"/>
                </a:lnTo>
                <a:lnTo>
                  <a:pt x="1031046" y="1269860"/>
                </a:lnTo>
                <a:lnTo>
                  <a:pt x="1027601" y="1273838"/>
                </a:lnTo>
                <a:lnTo>
                  <a:pt x="1023892" y="1277551"/>
                </a:lnTo>
                <a:lnTo>
                  <a:pt x="1018592" y="1282856"/>
                </a:lnTo>
                <a:lnTo>
                  <a:pt x="876024" y="1141758"/>
                </a:lnTo>
                <a:lnTo>
                  <a:pt x="881589" y="1136719"/>
                </a:lnTo>
                <a:lnTo>
                  <a:pt x="885299" y="1133006"/>
                </a:lnTo>
                <a:lnTo>
                  <a:pt x="889274" y="1129823"/>
                </a:lnTo>
                <a:lnTo>
                  <a:pt x="893514" y="1126641"/>
                </a:lnTo>
                <a:lnTo>
                  <a:pt x="897489" y="1123988"/>
                </a:lnTo>
                <a:lnTo>
                  <a:pt x="901729" y="1121336"/>
                </a:lnTo>
                <a:lnTo>
                  <a:pt x="906234" y="1118949"/>
                </a:lnTo>
                <a:lnTo>
                  <a:pt x="910738" y="1116827"/>
                </a:lnTo>
                <a:lnTo>
                  <a:pt x="915243" y="1115236"/>
                </a:lnTo>
                <a:lnTo>
                  <a:pt x="919748" y="1113380"/>
                </a:lnTo>
                <a:lnTo>
                  <a:pt x="924518" y="1111788"/>
                </a:lnTo>
                <a:lnTo>
                  <a:pt x="929288" y="1110727"/>
                </a:lnTo>
                <a:lnTo>
                  <a:pt x="934058" y="1109666"/>
                </a:lnTo>
                <a:lnTo>
                  <a:pt x="938828" y="1108871"/>
                </a:lnTo>
                <a:lnTo>
                  <a:pt x="943598" y="1108606"/>
                </a:lnTo>
                <a:lnTo>
                  <a:pt x="948633" y="1108340"/>
                </a:lnTo>
                <a:lnTo>
                  <a:pt x="953403" y="1108075"/>
                </a:lnTo>
                <a:close/>
                <a:moveTo>
                  <a:pt x="1428629" y="402961"/>
                </a:moveTo>
                <a:lnTo>
                  <a:pt x="1420169" y="403755"/>
                </a:lnTo>
                <a:lnTo>
                  <a:pt x="1411974" y="404284"/>
                </a:lnTo>
                <a:lnTo>
                  <a:pt x="1403514" y="405078"/>
                </a:lnTo>
                <a:lnTo>
                  <a:pt x="1395318" y="406136"/>
                </a:lnTo>
                <a:lnTo>
                  <a:pt x="1387123" y="407194"/>
                </a:lnTo>
                <a:lnTo>
                  <a:pt x="1378927" y="408782"/>
                </a:lnTo>
                <a:lnTo>
                  <a:pt x="1370467" y="410105"/>
                </a:lnTo>
                <a:lnTo>
                  <a:pt x="1362536" y="411957"/>
                </a:lnTo>
                <a:lnTo>
                  <a:pt x="1354605" y="414074"/>
                </a:lnTo>
                <a:lnTo>
                  <a:pt x="1346409" y="416190"/>
                </a:lnTo>
                <a:lnTo>
                  <a:pt x="1338478" y="418571"/>
                </a:lnTo>
                <a:lnTo>
                  <a:pt x="1330547" y="421217"/>
                </a:lnTo>
                <a:lnTo>
                  <a:pt x="1322352" y="423863"/>
                </a:lnTo>
                <a:lnTo>
                  <a:pt x="1314685" y="426774"/>
                </a:lnTo>
                <a:lnTo>
                  <a:pt x="1307018" y="430213"/>
                </a:lnTo>
                <a:lnTo>
                  <a:pt x="1299351" y="433388"/>
                </a:lnTo>
                <a:lnTo>
                  <a:pt x="1291420" y="436828"/>
                </a:lnTo>
                <a:lnTo>
                  <a:pt x="1283753" y="440796"/>
                </a:lnTo>
                <a:lnTo>
                  <a:pt x="1276351" y="444765"/>
                </a:lnTo>
                <a:lnTo>
                  <a:pt x="1268948" y="448734"/>
                </a:lnTo>
                <a:lnTo>
                  <a:pt x="1261546" y="452967"/>
                </a:lnTo>
                <a:lnTo>
                  <a:pt x="1254408" y="457465"/>
                </a:lnTo>
                <a:lnTo>
                  <a:pt x="1247270" y="462228"/>
                </a:lnTo>
                <a:lnTo>
                  <a:pt x="1240132" y="466990"/>
                </a:lnTo>
                <a:lnTo>
                  <a:pt x="1232994" y="472282"/>
                </a:lnTo>
                <a:lnTo>
                  <a:pt x="1226120" y="477309"/>
                </a:lnTo>
                <a:lnTo>
                  <a:pt x="1219246" y="483130"/>
                </a:lnTo>
                <a:lnTo>
                  <a:pt x="1212637" y="488686"/>
                </a:lnTo>
                <a:lnTo>
                  <a:pt x="1206292" y="494771"/>
                </a:lnTo>
                <a:lnTo>
                  <a:pt x="1199683" y="500592"/>
                </a:lnTo>
                <a:lnTo>
                  <a:pt x="1193338" y="506942"/>
                </a:lnTo>
                <a:lnTo>
                  <a:pt x="1187522" y="513028"/>
                </a:lnTo>
                <a:lnTo>
                  <a:pt x="1181441" y="519642"/>
                </a:lnTo>
                <a:lnTo>
                  <a:pt x="1175889" y="526257"/>
                </a:lnTo>
                <a:lnTo>
                  <a:pt x="1170338" y="532871"/>
                </a:lnTo>
                <a:lnTo>
                  <a:pt x="1165050" y="539486"/>
                </a:lnTo>
                <a:lnTo>
                  <a:pt x="1160027" y="546365"/>
                </a:lnTo>
                <a:lnTo>
                  <a:pt x="1155004" y="553509"/>
                </a:lnTo>
                <a:lnTo>
                  <a:pt x="1150245" y="560388"/>
                </a:lnTo>
                <a:lnTo>
                  <a:pt x="1145751" y="567532"/>
                </a:lnTo>
                <a:lnTo>
                  <a:pt x="1141785" y="574940"/>
                </a:lnTo>
                <a:lnTo>
                  <a:pt x="1137555" y="582084"/>
                </a:lnTo>
                <a:lnTo>
                  <a:pt x="1133590" y="589492"/>
                </a:lnTo>
                <a:lnTo>
                  <a:pt x="1129889" y="596901"/>
                </a:lnTo>
                <a:lnTo>
                  <a:pt x="1126187" y="604309"/>
                </a:lnTo>
                <a:lnTo>
                  <a:pt x="1123015" y="612246"/>
                </a:lnTo>
                <a:lnTo>
                  <a:pt x="1119843" y="619919"/>
                </a:lnTo>
                <a:lnTo>
                  <a:pt x="1116934" y="627328"/>
                </a:lnTo>
                <a:lnTo>
                  <a:pt x="1114291" y="635265"/>
                </a:lnTo>
                <a:lnTo>
                  <a:pt x="1111647" y="643203"/>
                </a:lnTo>
                <a:lnTo>
                  <a:pt x="1109532" y="650876"/>
                </a:lnTo>
                <a:lnTo>
                  <a:pt x="1107153" y="658813"/>
                </a:lnTo>
                <a:lnTo>
                  <a:pt x="1105302" y="666486"/>
                </a:lnTo>
                <a:lnTo>
                  <a:pt x="1103716" y="674688"/>
                </a:lnTo>
                <a:lnTo>
                  <a:pt x="1102130" y="682626"/>
                </a:lnTo>
                <a:lnTo>
                  <a:pt x="1100808" y="690828"/>
                </a:lnTo>
                <a:lnTo>
                  <a:pt x="1099750" y="698765"/>
                </a:lnTo>
                <a:lnTo>
                  <a:pt x="1098957" y="706703"/>
                </a:lnTo>
                <a:lnTo>
                  <a:pt x="1097900" y="715169"/>
                </a:lnTo>
                <a:lnTo>
                  <a:pt x="1097371" y="723107"/>
                </a:lnTo>
                <a:lnTo>
                  <a:pt x="1097107" y="731044"/>
                </a:lnTo>
                <a:lnTo>
                  <a:pt x="1097107" y="739246"/>
                </a:lnTo>
                <a:lnTo>
                  <a:pt x="1097107" y="747449"/>
                </a:lnTo>
                <a:lnTo>
                  <a:pt x="1097371" y="755651"/>
                </a:lnTo>
                <a:lnTo>
                  <a:pt x="1097635" y="763588"/>
                </a:lnTo>
                <a:lnTo>
                  <a:pt x="1098164" y="771526"/>
                </a:lnTo>
                <a:lnTo>
                  <a:pt x="1099221" y="779992"/>
                </a:lnTo>
                <a:lnTo>
                  <a:pt x="1100279" y="787930"/>
                </a:lnTo>
                <a:lnTo>
                  <a:pt x="1101601" y="796132"/>
                </a:lnTo>
                <a:lnTo>
                  <a:pt x="1102923" y="804069"/>
                </a:lnTo>
                <a:lnTo>
                  <a:pt x="1104509" y="812007"/>
                </a:lnTo>
                <a:lnTo>
                  <a:pt x="1106360" y="819944"/>
                </a:lnTo>
                <a:lnTo>
                  <a:pt x="1108475" y="827882"/>
                </a:lnTo>
                <a:lnTo>
                  <a:pt x="1110854" y="835819"/>
                </a:lnTo>
                <a:lnTo>
                  <a:pt x="1113233" y="843757"/>
                </a:lnTo>
                <a:lnTo>
                  <a:pt x="1115877" y="851430"/>
                </a:lnTo>
                <a:lnTo>
                  <a:pt x="1118521" y="859103"/>
                </a:lnTo>
                <a:lnTo>
                  <a:pt x="1121429" y="866776"/>
                </a:lnTo>
                <a:lnTo>
                  <a:pt x="1124601" y="874449"/>
                </a:lnTo>
                <a:lnTo>
                  <a:pt x="1128302" y="882121"/>
                </a:lnTo>
                <a:lnTo>
                  <a:pt x="1131739" y="889530"/>
                </a:lnTo>
                <a:lnTo>
                  <a:pt x="1135705" y="896938"/>
                </a:lnTo>
                <a:lnTo>
                  <a:pt x="1139670" y="904346"/>
                </a:lnTo>
                <a:lnTo>
                  <a:pt x="1143636" y="911490"/>
                </a:lnTo>
                <a:lnTo>
                  <a:pt x="1148130" y="918634"/>
                </a:lnTo>
                <a:lnTo>
                  <a:pt x="1152889" y="925778"/>
                </a:lnTo>
                <a:lnTo>
                  <a:pt x="1157648" y="932921"/>
                </a:lnTo>
                <a:lnTo>
                  <a:pt x="1162671" y="939801"/>
                </a:lnTo>
                <a:lnTo>
                  <a:pt x="1167958" y="946680"/>
                </a:lnTo>
                <a:lnTo>
                  <a:pt x="1173510" y="953294"/>
                </a:lnTo>
                <a:lnTo>
                  <a:pt x="1178798" y="959909"/>
                </a:lnTo>
                <a:lnTo>
                  <a:pt x="1184878" y="966524"/>
                </a:lnTo>
                <a:lnTo>
                  <a:pt x="1190694" y="972874"/>
                </a:lnTo>
                <a:lnTo>
                  <a:pt x="1197039" y="979224"/>
                </a:lnTo>
                <a:lnTo>
                  <a:pt x="1203120" y="985309"/>
                </a:lnTo>
                <a:lnTo>
                  <a:pt x="1209729" y="991130"/>
                </a:lnTo>
                <a:lnTo>
                  <a:pt x="1216338" y="996951"/>
                </a:lnTo>
                <a:lnTo>
                  <a:pt x="1223212" y="1002507"/>
                </a:lnTo>
                <a:lnTo>
                  <a:pt x="1230086" y="1007799"/>
                </a:lnTo>
                <a:lnTo>
                  <a:pt x="1236695" y="1013090"/>
                </a:lnTo>
                <a:lnTo>
                  <a:pt x="1243833" y="1017853"/>
                </a:lnTo>
                <a:lnTo>
                  <a:pt x="1250971" y="1022615"/>
                </a:lnTo>
                <a:lnTo>
                  <a:pt x="1258109" y="1027378"/>
                </a:lnTo>
                <a:lnTo>
                  <a:pt x="1265776" y="1031876"/>
                </a:lnTo>
                <a:lnTo>
                  <a:pt x="1273178" y="1036109"/>
                </a:lnTo>
                <a:lnTo>
                  <a:pt x="1280581" y="1040078"/>
                </a:lnTo>
                <a:lnTo>
                  <a:pt x="1287983" y="1043782"/>
                </a:lnTo>
                <a:lnTo>
                  <a:pt x="1295650" y="1047486"/>
                </a:lnTo>
                <a:lnTo>
                  <a:pt x="1303317" y="1050926"/>
                </a:lnTo>
                <a:lnTo>
                  <a:pt x="1311248" y="1054365"/>
                </a:lnTo>
                <a:lnTo>
                  <a:pt x="1318915" y="1057276"/>
                </a:lnTo>
                <a:lnTo>
                  <a:pt x="1326846" y="1060186"/>
                </a:lnTo>
                <a:lnTo>
                  <a:pt x="1334513" y="1062832"/>
                </a:lnTo>
                <a:lnTo>
                  <a:pt x="1342708" y="1065213"/>
                </a:lnTo>
                <a:lnTo>
                  <a:pt x="1350639" y="1067330"/>
                </a:lnTo>
                <a:lnTo>
                  <a:pt x="1358835" y="1069446"/>
                </a:lnTo>
                <a:lnTo>
                  <a:pt x="1367030" y="1071563"/>
                </a:lnTo>
                <a:lnTo>
                  <a:pt x="1374962" y="1072886"/>
                </a:lnTo>
                <a:lnTo>
                  <a:pt x="1383422" y="1074738"/>
                </a:lnTo>
                <a:lnTo>
                  <a:pt x="1391353" y="1076061"/>
                </a:lnTo>
                <a:lnTo>
                  <a:pt x="1399813" y="1077119"/>
                </a:lnTo>
                <a:lnTo>
                  <a:pt x="1408008" y="1078178"/>
                </a:lnTo>
                <a:lnTo>
                  <a:pt x="1416468" y="1078707"/>
                </a:lnTo>
                <a:lnTo>
                  <a:pt x="1424399" y="1079236"/>
                </a:lnTo>
                <a:lnTo>
                  <a:pt x="1432859" y="1079501"/>
                </a:lnTo>
                <a:lnTo>
                  <a:pt x="1441055" y="1079765"/>
                </a:lnTo>
                <a:lnTo>
                  <a:pt x="1449515" y="1079501"/>
                </a:lnTo>
                <a:lnTo>
                  <a:pt x="1457710" y="1079501"/>
                </a:lnTo>
                <a:lnTo>
                  <a:pt x="1465906" y="1078971"/>
                </a:lnTo>
                <a:lnTo>
                  <a:pt x="1474366" y="1078442"/>
                </a:lnTo>
                <a:lnTo>
                  <a:pt x="1482561" y="1077384"/>
                </a:lnTo>
                <a:lnTo>
                  <a:pt x="1490757" y="1076590"/>
                </a:lnTo>
                <a:lnTo>
                  <a:pt x="1498952" y="1075267"/>
                </a:lnTo>
                <a:lnTo>
                  <a:pt x="1507412" y="1073944"/>
                </a:lnTo>
                <a:lnTo>
                  <a:pt x="1515343" y="1072357"/>
                </a:lnTo>
                <a:lnTo>
                  <a:pt x="1523803" y="1070505"/>
                </a:lnTo>
                <a:lnTo>
                  <a:pt x="1531734" y="1068653"/>
                </a:lnTo>
                <a:lnTo>
                  <a:pt x="1539666" y="1066536"/>
                </a:lnTo>
                <a:lnTo>
                  <a:pt x="1547861" y="1064155"/>
                </a:lnTo>
                <a:lnTo>
                  <a:pt x="1555792" y="1061509"/>
                </a:lnTo>
                <a:lnTo>
                  <a:pt x="1563459" y="1058599"/>
                </a:lnTo>
                <a:lnTo>
                  <a:pt x="1571655" y="1055688"/>
                </a:lnTo>
                <a:lnTo>
                  <a:pt x="1579321" y="1052513"/>
                </a:lnTo>
                <a:lnTo>
                  <a:pt x="1586988" y="1049074"/>
                </a:lnTo>
                <a:lnTo>
                  <a:pt x="1594655" y="1045634"/>
                </a:lnTo>
                <a:lnTo>
                  <a:pt x="1602322" y="1041930"/>
                </a:lnTo>
                <a:lnTo>
                  <a:pt x="1609988" y="1037961"/>
                </a:lnTo>
                <a:lnTo>
                  <a:pt x="1617391" y="1033728"/>
                </a:lnTo>
                <a:lnTo>
                  <a:pt x="1624529" y="1029494"/>
                </a:lnTo>
                <a:lnTo>
                  <a:pt x="1631931" y="1024996"/>
                </a:lnTo>
                <a:lnTo>
                  <a:pt x="1639069" y="1020234"/>
                </a:lnTo>
                <a:lnTo>
                  <a:pt x="1646208" y="1015471"/>
                </a:lnTo>
                <a:lnTo>
                  <a:pt x="1653081" y="1010180"/>
                </a:lnTo>
                <a:lnTo>
                  <a:pt x="1659955" y="1005153"/>
                </a:lnTo>
                <a:lnTo>
                  <a:pt x="1666829" y="999596"/>
                </a:lnTo>
                <a:lnTo>
                  <a:pt x="1673438" y="993776"/>
                </a:lnTo>
                <a:lnTo>
                  <a:pt x="1680047" y="987955"/>
                </a:lnTo>
                <a:lnTo>
                  <a:pt x="1686392" y="981869"/>
                </a:lnTo>
                <a:lnTo>
                  <a:pt x="1692473" y="975784"/>
                </a:lnTo>
                <a:lnTo>
                  <a:pt x="1698818" y="969434"/>
                </a:lnTo>
                <a:lnTo>
                  <a:pt x="1704898" y="962819"/>
                </a:lnTo>
                <a:lnTo>
                  <a:pt x="1710450" y="956469"/>
                </a:lnTo>
                <a:lnTo>
                  <a:pt x="1715737" y="949855"/>
                </a:lnTo>
                <a:lnTo>
                  <a:pt x="1721025" y="942976"/>
                </a:lnTo>
                <a:lnTo>
                  <a:pt x="1726048" y="936096"/>
                </a:lnTo>
                <a:lnTo>
                  <a:pt x="1731335" y="929217"/>
                </a:lnTo>
                <a:lnTo>
                  <a:pt x="1735565" y="922074"/>
                </a:lnTo>
                <a:lnTo>
                  <a:pt x="1740060" y="914930"/>
                </a:lnTo>
                <a:lnTo>
                  <a:pt x="1744554" y="907786"/>
                </a:lnTo>
                <a:lnTo>
                  <a:pt x="1748784" y="900378"/>
                </a:lnTo>
                <a:lnTo>
                  <a:pt x="1752750" y="892969"/>
                </a:lnTo>
                <a:lnTo>
                  <a:pt x="1756186" y="885561"/>
                </a:lnTo>
                <a:lnTo>
                  <a:pt x="1759888" y="878153"/>
                </a:lnTo>
                <a:lnTo>
                  <a:pt x="1763060" y="870480"/>
                </a:lnTo>
                <a:lnTo>
                  <a:pt x="1766232" y="863071"/>
                </a:lnTo>
                <a:lnTo>
                  <a:pt x="1769405" y="855134"/>
                </a:lnTo>
                <a:lnTo>
                  <a:pt x="1772049" y="847461"/>
                </a:lnTo>
                <a:lnTo>
                  <a:pt x="1774428" y="839524"/>
                </a:lnTo>
                <a:lnTo>
                  <a:pt x="1776807" y="831851"/>
                </a:lnTo>
                <a:lnTo>
                  <a:pt x="1778922" y="823649"/>
                </a:lnTo>
                <a:lnTo>
                  <a:pt x="1780773" y="815976"/>
                </a:lnTo>
                <a:lnTo>
                  <a:pt x="1782624" y="808038"/>
                </a:lnTo>
                <a:lnTo>
                  <a:pt x="1784210" y="799836"/>
                </a:lnTo>
                <a:lnTo>
                  <a:pt x="1785267" y="791899"/>
                </a:lnTo>
                <a:lnTo>
                  <a:pt x="1786589" y="783961"/>
                </a:lnTo>
                <a:lnTo>
                  <a:pt x="1787382" y="775759"/>
                </a:lnTo>
                <a:lnTo>
                  <a:pt x="1788440" y="767821"/>
                </a:lnTo>
                <a:lnTo>
                  <a:pt x="1788704" y="759355"/>
                </a:lnTo>
                <a:lnTo>
                  <a:pt x="1789233" y="751417"/>
                </a:lnTo>
                <a:lnTo>
                  <a:pt x="1789233" y="743480"/>
                </a:lnTo>
                <a:lnTo>
                  <a:pt x="1789233" y="735278"/>
                </a:lnTo>
                <a:lnTo>
                  <a:pt x="1788968" y="727076"/>
                </a:lnTo>
                <a:lnTo>
                  <a:pt x="1788704" y="718874"/>
                </a:lnTo>
                <a:lnTo>
                  <a:pt x="1787647" y="710936"/>
                </a:lnTo>
                <a:lnTo>
                  <a:pt x="1787118" y="702999"/>
                </a:lnTo>
                <a:lnTo>
                  <a:pt x="1786060" y="694796"/>
                </a:lnTo>
                <a:lnTo>
                  <a:pt x="1784739" y="686594"/>
                </a:lnTo>
                <a:lnTo>
                  <a:pt x="1783152" y="678392"/>
                </a:lnTo>
                <a:lnTo>
                  <a:pt x="1781830" y="670719"/>
                </a:lnTo>
                <a:lnTo>
                  <a:pt x="1779715" y="662782"/>
                </a:lnTo>
                <a:lnTo>
                  <a:pt x="1777865" y="654844"/>
                </a:lnTo>
                <a:lnTo>
                  <a:pt x="1775486" y="646907"/>
                </a:lnTo>
                <a:lnTo>
                  <a:pt x="1773106" y="638969"/>
                </a:lnTo>
                <a:lnTo>
                  <a:pt x="1770462" y="631296"/>
                </a:lnTo>
                <a:lnTo>
                  <a:pt x="1767554" y="623359"/>
                </a:lnTo>
                <a:lnTo>
                  <a:pt x="1764646" y="615686"/>
                </a:lnTo>
                <a:lnTo>
                  <a:pt x="1761209" y="608278"/>
                </a:lnTo>
                <a:lnTo>
                  <a:pt x="1758037" y="600605"/>
                </a:lnTo>
                <a:lnTo>
                  <a:pt x="1754336" y="593196"/>
                </a:lnTo>
                <a:lnTo>
                  <a:pt x="1750634" y="585788"/>
                </a:lnTo>
                <a:lnTo>
                  <a:pt x="1746405" y="578380"/>
                </a:lnTo>
                <a:lnTo>
                  <a:pt x="1742175" y="571236"/>
                </a:lnTo>
                <a:lnTo>
                  <a:pt x="1737680" y="564092"/>
                </a:lnTo>
                <a:lnTo>
                  <a:pt x="1733186" y="556949"/>
                </a:lnTo>
                <a:lnTo>
                  <a:pt x="1728427" y="549805"/>
                </a:lnTo>
                <a:lnTo>
                  <a:pt x="1723404" y="542926"/>
                </a:lnTo>
                <a:lnTo>
                  <a:pt x="1718117" y="536046"/>
                </a:lnTo>
                <a:lnTo>
                  <a:pt x="1712829" y="529167"/>
                </a:lnTo>
                <a:lnTo>
                  <a:pt x="1707278" y="522553"/>
                </a:lnTo>
                <a:lnTo>
                  <a:pt x="1701461" y="516203"/>
                </a:lnTo>
                <a:lnTo>
                  <a:pt x="1695381" y="509853"/>
                </a:lnTo>
                <a:lnTo>
                  <a:pt x="1689300" y="503238"/>
                </a:lnTo>
                <a:lnTo>
                  <a:pt x="1682691" y="497417"/>
                </a:lnTo>
                <a:lnTo>
                  <a:pt x="1676346" y="491332"/>
                </a:lnTo>
                <a:lnTo>
                  <a:pt x="1669737" y="485776"/>
                </a:lnTo>
                <a:lnTo>
                  <a:pt x="1663127" y="479955"/>
                </a:lnTo>
                <a:lnTo>
                  <a:pt x="1656254" y="474663"/>
                </a:lnTo>
                <a:lnTo>
                  <a:pt x="1649116" y="469371"/>
                </a:lnTo>
                <a:lnTo>
                  <a:pt x="1642242" y="464609"/>
                </a:lnTo>
                <a:lnTo>
                  <a:pt x="1635104" y="459846"/>
                </a:lnTo>
                <a:lnTo>
                  <a:pt x="1627966" y="455084"/>
                </a:lnTo>
                <a:lnTo>
                  <a:pt x="1620563" y="450586"/>
                </a:lnTo>
                <a:lnTo>
                  <a:pt x="1613161" y="446353"/>
                </a:lnTo>
                <a:lnTo>
                  <a:pt x="1605759" y="442649"/>
                </a:lnTo>
                <a:lnTo>
                  <a:pt x="1598356" y="438680"/>
                </a:lnTo>
                <a:lnTo>
                  <a:pt x="1590689" y="435240"/>
                </a:lnTo>
                <a:lnTo>
                  <a:pt x="1582758" y="431536"/>
                </a:lnTo>
                <a:lnTo>
                  <a:pt x="1575091" y="428361"/>
                </a:lnTo>
                <a:lnTo>
                  <a:pt x="1567425" y="425451"/>
                </a:lnTo>
                <a:lnTo>
                  <a:pt x="1559493" y="422540"/>
                </a:lnTo>
                <a:lnTo>
                  <a:pt x="1551298" y="419894"/>
                </a:lnTo>
                <a:lnTo>
                  <a:pt x="1543631" y="417249"/>
                </a:lnTo>
                <a:lnTo>
                  <a:pt x="1535436" y="415132"/>
                </a:lnTo>
                <a:lnTo>
                  <a:pt x="1527240" y="413015"/>
                </a:lnTo>
                <a:lnTo>
                  <a:pt x="1519309" y="411163"/>
                </a:lnTo>
                <a:lnTo>
                  <a:pt x="1511113" y="409576"/>
                </a:lnTo>
                <a:lnTo>
                  <a:pt x="1502918" y="407988"/>
                </a:lnTo>
                <a:lnTo>
                  <a:pt x="1494458" y="406665"/>
                </a:lnTo>
                <a:lnTo>
                  <a:pt x="1486527" y="405342"/>
                </a:lnTo>
                <a:lnTo>
                  <a:pt x="1478331" y="404549"/>
                </a:lnTo>
                <a:lnTo>
                  <a:pt x="1469871" y="404019"/>
                </a:lnTo>
                <a:lnTo>
                  <a:pt x="1461676" y="403226"/>
                </a:lnTo>
                <a:lnTo>
                  <a:pt x="1453216" y="402961"/>
                </a:lnTo>
                <a:lnTo>
                  <a:pt x="1445020" y="402961"/>
                </a:lnTo>
                <a:lnTo>
                  <a:pt x="1436560" y="402961"/>
                </a:lnTo>
                <a:lnTo>
                  <a:pt x="1428629" y="402961"/>
                </a:lnTo>
                <a:close/>
                <a:moveTo>
                  <a:pt x="1433917" y="255588"/>
                </a:moveTo>
                <a:lnTo>
                  <a:pt x="1445813" y="255588"/>
                </a:lnTo>
                <a:lnTo>
                  <a:pt x="1457710" y="255853"/>
                </a:lnTo>
                <a:lnTo>
                  <a:pt x="1469871" y="256117"/>
                </a:lnTo>
                <a:lnTo>
                  <a:pt x="1481768" y="256911"/>
                </a:lnTo>
                <a:lnTo>
                  <a:pt x="1493665" y="257969"/>
                </a:lnTo>
                <a:lnTo>
                  <a:pt x="1505297" y="259292"/>
                </a:lnTo>
                <a:lnTo>
                  <a:pt x="1517194" y="260880"/>
                </a:lnTo>
                <a:lnTo>
                  <a:pt x="1529091" y="262732"/>
                </a:lnTo>
                <a:lnTo>
                  <a:pt x="1540723" y="265113"/>
                </a:lnTo>
                <a:lnTo>
                  <a:pt x="1552620" y="267494"/>
                </a:lnTo>
                <a:lnTo>
                  <a:pt x="1564252" y="270140"/>
                </a:lnTo>
                <a:lnTo>
                  <a:pt x="1575620" y="273051"/>
                </a:lnTo>
                <a:lnTo>
                  <a:pt x="1587252" y="276226"/>
                </a:lnTo>
                <a:lnTo>
                  <a:pt x="1598885" y="279930"/>
                </a:lnTo>
                <a:lnTo>
                  <a:pt x="1610253" y="283634"/>
                </a:lnTo>
                <a:lnTo>
                  <a:pt x="1621621" y="287603"/>
                </a:lnTo>
                <a:lnTo>
                  <a:pt x="1632725" y="292101"/>
                </a:lnTo>
                <a:lnTo>
                  <a:pt x="1643828" y="296863"/>
                </a:lnTo>
                <a:lnTo>
                  <a:pt x="1654932" y="301626"/>
                </a:lnTo>
                <a:lnTo>
                  <a:pt x="1665771" y="306917"/>
                </a:lnTo>
                <a:lnTo>
                  <a:pt x="1676875" y="312209"/>
                </a:lnTo>
                <a:lnTo>
                  <a:pt x="1687450" y="318294"/>
                </a:lnTo>
                <a:lnTo>
                  <a:pt x="1698024" y="324115"/>
                </a:lnTo>
                <a:lnTo>
                  <a:pt x="1708599" y="330465"/>
                </a:lnTo>
                <a:lnTo>
                  <a:pt x="1719174" y="337080"/>
                </a:lnTo>
                <a:lnTo>
                  <a:pt x="1729220" y="343694"/>
                </a:lnTo>
                <a:lnTo>
                  <a:pt x="1739266" y="350838"/>
                </a:lnTo>
                <a:lnTo>
                  <a:pt x="1749048" y="358511"/>
                </a:lnTo>
                <a:lnTo>
                  <a:pt x="1758830" y="366184"/>
                </a:lnTo>
                <a:lnTo>
                  <a:pt x="1768612" y="374121"/>
                </a:lnTo>
                <a:lnTo>
                  <a:pt x="1778129" y="382588"/>
                </a:lnTo>
                <a:lnTo>
                  <a:pt x="1787382" y="391055"/>
                </a:lnTo>
                <a:lnTo>
                  <a:pt x="1796635" y="399786"/>
                </a:lnTo>
                <a:lnTo>
                  <a:pt x="1805624" y="409046"/>
                </a:lnTo>
                <a:lnTo>
                  <a:pt x="1814084" y="417778"/>
                </a:lnTo>
                <a:lnTo>
                  <a:pt x="1822544" y="427303"/>
                </a:lnTo>
                <a:lnTo>
                  <a:pt x="1830475" y="436828"/>
                </a:lnTo>
                <a:lnTo>
                  <a:pt x="1838142" y="446353"/>
                </a:lnTo>
                <a:lnTo>
                  <a:pt x="1845808" y="456407"/>
                </a:lnTo>
                <a:lnTo>
                  <a:pt x="1852947" y="466461"/>
                </a:lnTo>
                <a:lnTo>
                  <a:pt x="1859556" y="476515"/>
                </a:lnTo>
                <a:lnTo>
                  <a:pt x="1866430" y="486569"/>
                </a:lnTo>
                <a:lnTo>
                  <a:pt x="1872774" y="497153"/>
                </a:lnTo>
                <a:lnTo>
                  <a:pt x="1878591" y="507471"/>
                </a:lnTo>
                <a:lnTo>
                  <a:pt x="1884671" y="517790"/>
                </a:lnTo>
                <a:lnTo>
                  <a:pt x="1889959" y="528638"/>
                </a:lnTo>
                <a:lnTo>
                  <a:pt x="1895246" y="539221"/>
                </a:lnTo>
                <a:lnTo>
                  <a:pt x="1900005" y="550334"/>
                </a:lnTo>
                <a:lnTo>
                  <a:pt x="1904764" y="560917"/>
                </a:lnTo>
                <a:lnTo>
                  <a:pt x="1908993" y="572294"/>
                </a:lnTo>
                <a:lnTo>
                  <a:pt x="1913223" y="583407"/>
                </a:lnTo>
                <a:lnTo>
                  <a:pt x="1916925" y="594519"/>
                </a:lnTo>
                <a:lnTo>
                  <a:pt x="1920361" y="605632"/>
                </a:lnTo>
                <a:lnTo>
                  <a:pt x="1923534" y="617009"/>
                </a:lnTo>
                <a:lnTo>
                  <a:pt x="1926442" y="628651"/>
                </a:lnTo>
                <a:lnTo>
                  <a:pt x="1929350" y="639763"/>
                </a:lnTo>
                <a:lnTo>
                  <a:pt x="1931729" y="651405"/>
                </a:lnTo>
                <a:lnTo>
                  <a:pt x="1933580" y="662782"/>
                </a:lnTo>
                <a:lnTo>
                  <a:pt x="1935431" y="674424"/>
                </a:lnTo>
                <a:lnTo>
                  <a:pt x="1937017" y="686065"/>
                </a:lnTo>
                <a:lnTo>
                  <a:pt x="1938074" y="697442"/>
                </a:lnTo>
                <a:lnTo>
                  <a:pt x="1939132" y="709084"/>
                </a:lnTo>
                <a:lnTo>
                  <a:pt x="1939661" y="720726"/>
                </a:lnTo>
                <a:lnTo>
                  <a:pt x="1939925" y="732632"/>
                </a:lnTo>
                <a:lnTo>
                  <a:pt x="1939925" y="744274"/>
                </a:lnTo>
                <a:lnTo>
                  <a:pt x="1939925" y="755915"/>
                </a:lnTo>
                <a:lnTo>
                  <a:pt x="1939396" y="767557"/>
                </a:lnTo>
                <a:lnTo>
                  <a:pt x="1938339" y="779199"/>
                </a:lnTo>
                <a:lnTo>
                  <a:pt x="1937546" y="790576"/>
                </a:lnTo>
                <a:lnTo>
                  <a:pt x="1935959" y="802217"/>
                </a:lnTo>
                <a:lnTo>
                  <a:pt x="1934638" y="813859"/>
                </a:lnTo>
                <a:lnTo>
                  <a:pt x="1932523" y="825501"/>
                </a:lnTo>
                <a:lnTo>
                  <a:pt x="1930408" y="837142"/>
                </a:lnTo>
                <a:lnTo>
                  <a:pt x="1928028" y="848519"/>
                </a:lnTo>
                <a:lnTo>
                  <a:pt x="1925120" y="859632"/>
                </a:lnTo>
                <a:lnTo>
                  <a:pt x="1922212" y="871009"/>
                </a:lnTo>
                <a:lnTo>
                  <a:pt x="1918775" y="882386"/>
                </a:lnTo>
                <a:lnTo>
                  <a:pt x="1915338" y="893499"/>
                </a:lnTo>
                <a:lnTo>
                  <a:pt x="1911373" y="904876"/>
                </a:lnTo>
                <a:lnTo>
                  <a:pt x="1907143" y="915988"/>
                </a:lnTo>
                <a:lnTo>
                  <a:pt x="1902648" y="926836"/>
                </a:lnTo>
                <a:lnTo>
                  <a:pt x="1898154" y="937684"/>
                </a:lnTo>
                <a:lnTo>
                  <a:pt x="1892867" y="948532"/>
                </a:lnTo>
                <a:lnTo>
                  <a:pt x="1887579" y="959380"/>
                </a:lnTo>
                <a:lnTo>
                  <a:pt x="1882028" y="969699"/>
                </a:lnTo>
                <a:lnTo>
                  <a:pt x="1875947" y="980282"/>
                </a:lnTo>
                <a:lnTo>
                  <a:pt x="1869866" y="990601"/>
                </a:lnTo>
                <a:lnTo>
                  <a:pt x="1863521" y="1000919"/>
                </a:lnTo>
                <a:lnTo>
                  <a:pt x="1856648" y="1011238"/>
                </a:lnTo>
                <a:lnTo>
                  <a:pt x="1849510" y="1021028"/>
                </a:lnTo>
                <a:lnTo>
                  <a:pt x="1842372" y="1031082"/>
                </a:lnTo>
                <a:lnTo>
                  <a:pt x="1834705" y="1040607"/>
                </a:lnTo>
                <a:lnTo>
                  <a:pt x="1827038" y="1050396"/>
                </a:lnTo>
                <a:lnTo>
                  <a:pt x="1818578" y="1059657"/>
                </a:lnTo>
                <a:lnTo>
                  <a:pt x="1810383" y="1068917"/>
                </a:lnTo>
                <a:lnTo>
                  <a:pt x="1801658" y="1078178"/>
                </a:lnTo>
                <a:lnTo>
                  <a:pt x="1792405" y="1086909"/>
                </a:lnTo>
                <a:lnTo>
                  <a:pt x="1783152" y="1095640"/>
                </a:lnTo>
                <a:lnTo>
                  <a:pt x="1774164" y="1103842"/>
                </a:lnTo>
                <a:lnTo>
                  <a:pt x="1764118" y="1112309"/>
                </a:lnTo>
                <a:lnTo>
                  <a:pt x="1754600" y="1119982"/>
                </a:lnTo>
                <a:lnTo>
                  <a:pt x="1744554" y="1127655"/>
                </a:lnTo>
                <a:lnTo>
                  <a:pt x="1734772" y="1134799"/>
                </a:lnTo>
                <a:lnTo>
                  <a:pt x="1724726" y="1141942"/>
                </a:lnTo>
                <a:lnTo>
                  <a:pt x="1714416" y="1148821"/>
                </a:lnTo>
                <a:lnTo>
                  <a:pt x="1703841" y="1155171"/>
                </a:lnTo>
                <a:lnTo>
                  <a:pt x="1693266" y="1161257"/>
                </a:lnTo>
                <a:lnTo>
                  <a:pt x="1682426" y="1167342"/>
                </a:lnTo>
                <a:lnTo>
                  <a:pt x="1671852" y="1172899"/>
                </a:lnTo>
                <a:lnTo>
                  <a:pt x="1660748" y="1178190"/>
                </a:lnTo>
                <a:lnTo>
                  <a:pt x="1649644" y="1183482"/>
                </a:lnTo>
                <a:lnTo>
                  <a:pt x="1638805" y="1188244"/>
                </a:lnTo>
                <a:lnTo>
                  <a:pt x="1627437" y="1192478"/>
                </a:lnTo>
                <a:lnTo>
                  <a:pt x="1616069" y="1196976"/>
                </a:lnTo>
                <a:lnTo>
                  <a:pt x="1604965" y="1200944"/>
                </a:lnTo>
                <a:lnTo>
                  <a:pt x="1593597" y="1204384"/>
                </a:lnTo>
                <a:lnTo>
                  <a:pt x="1581965" y="1208088"/>
                </a:lnTo>
                <a:lnTo>
                  <a:pt x="1570333" y="1210999"/>
                </a:lnTo>
                <a:lnTo>
                  <a:pt x="1558700" y="1213909"/>
                </a:lnTo>
                <a:lnTo>
                  <a:pt x="1546804" y="1216819"/>
                </a:lnTo>
                <a:lnTo>
                  <a:pt x="1535436" y="1218671"/>
                </a:lnTo>
                <a:lnTo>
                  <a:pt x="1523539" y="1220788"/>
                </a:lnTo>
                <a:lnTo>
                  <a:pt x="1511906" y="1222640"/>
                </a:lnTo>
                <a:lnTo>
                  <a:pt x="1500010" y="1224228"/>
                </a:lnTo>
                <a:lnTo>
                  <a:pt x="1488113" y="1225286"/>
                </a:lnTo>
                <a:lnTo>
                  <a:pt x="1476216" y="1226344"/>
                </a:lnTo>
                <a:lnTo>
                  <a:pt x="1464319" y="1226874"/>
                </a:lnTo>
                <a:lnTo>
                  <a:pt x="1452423" y="1227138"/>
                </a:lnTo>
                <a:lnTo>
                  <a:pt x="1440526" y="1227138"/>
                </a:lnTo>
                <a:lnTo>
                  <a:pt x="1428365" y="1227138"/>
                </a:lnTo>
                <a:lnTo>
                  <a:pt x="1416468" y="1226609"/>
                </a:lnTo>
                <a:lnTo>
                  <a:pt x="1404571" y="1225815"/>
                </a:lnTo>
                <a:lnTo>
                  <a:pt x="1392675" y="1224757"/>
                </a:lnTo>
                <a:lnTo>
                  <a:pt x="1380778" y="1223434"/>
                </a:lnTo>
                <a:lnTo>
                  <a:pt x="1369145" y="1221846"/>
                </a:lnTo>
                <a:lnTo>
                  <a:pt x="1357249" y="1219994"/>
                </a:lnTo>
                <a:lnTo>
                  <a:pt x="1345352" y="1217878"/>
                </a:lnTo>
                <a:lnTo>
                  <a:pt x="1333720" y="1215496"/>
                </a:lnTo>
                <a:lnTo>
                  <a:pt x="1322087" y="1212586"/>
                </a:lnTo>
                <a:lnTo>
                  <a:pt x="1310455" y="1209676"/>
                </a:lnTo>
                <a:lnTo>
                  <a:pt x="1298822" y="1206236"/>
                </a:lnTo>
                <a:lnTo>
                  <a:pt x="1287454" y="1203061"/>
                </a:lnTo>
                <a:lnTo>
                  <a:pt x="1276086" y="1199092"/>
                </a:lnTo>
                <a:lnTo>
                  <a:pt x="1264718" y="1194859"/>
                </a:lnTo>
                <a:lnTo>
                  <a:pt x="1253350" y="1190626"/>
                </a:lnTo>
                <a:lnTo>
                  <a:pt x="1242511" y="1186128"/>
                </a:lnTo>
                <a:lnTo>
                  <a:pt x="1231143" y="1181101"/>
                </a:lnTo>
                <a:lnTo>
                  <a:pt x="1220568" y="1175809"/>
                </a:lnTo>
                <a:lnTo>
                  <a:pt x="1209465" y="1170253"/>
                </a:lnTo>
                <a:lnTo>
                  <a:pt x="1198625" y="1164696"/>
                </a:lnTo>
                <a:lnTo>
                  <a:pt x="1188051" y="1158346"/>
                </a:lnTo>
                <a:lnTo>
                  <a:pt x="1177740" y="1152261"/>
                </a:lnTo>
                <a:lnTo>
                  <a:pt x="1167165" y="1145646"/>
                </a:lnTo>
                <a:lnTo>
                  <a:pt x="1157119" y="1138767"/>
                </a:lnTo>
                <a:lnTo>
                  <a:pt x="1147073" y="1131624"/>
                </a:lnTo>
                <a:lnTo>
                  <a:pt x="1137027" y="1124215"/>
                </a:lnTo>
                <a:lnTo>
                  <a:pt x="1127509" y="1116542"/>
                </a:lnTo>
                <a:lnTo>
                  <a:pt x="1117463" y="1108340"/>
                </a:lnTo>
                <a:lnTo>
                  <a:pt x="1107946" y="1100403"/>
                </a:lnTo>
                <a:lnTo>
                  <a:pt x="1098957" y="1091671"/>
                </a:lnTo>
                <a:lnTo>
                  <a:pt x="1089704" y="1082940"/>
                </a:lnTo>
                <a:lnTo>
                  <a:pt x="1080715" y="1073944"/>
                </a:lnTo>
                <a:lnTo>
                  <a:pt x="1071991" y="1064684"/>
                </a:lnTo>
                <a:lnTo>
                  <a:pt x="1063796" y="1055159"/>
                </a:lnTo>
                <a:lnTo>
                  <a:pt x="1055864" y="1045899"/>
                </a:lnTo>
                <a:lnTo>
                  <a:pt x="1047933" y="1036109"/>
                </a:lnTo>
                <a:lnTo>
                  <a:pt x="1040531" y="1026319"/>
                </a:lnTo>
                <a:lnTo>
                  <a:pt x="1033393" y="1016530"/>
                </a:lnTo>
                <a:lnTo>
                  <a:pt x="1026519" y="1006476"/>
                </a:lnTo>
                <a:lnTo>
                  <a:pt x="1019645" y="995892"/>
                </a:lnTo>
                <a:lnTo>
                  <a:pt x="1013565" y="985838"/>
                </a:lnTo>
                <a:lnTo>
                  <a:pt x="1007484" y="975519"/>
                </a:lnTo>
                <a:lnTo>
                  <a:pt x="1001668" y="964671"/>
                </a:lnTo>
                <a:lnTo>
                  <a:pt x="996381" y="954088"/>
                </a:lnTo>
                <a:lnTo>
                  <a:pt x="990829" y="943240"/>
                </a:lnTo>
                <a:lnTo>
                  <a:pt x="986070" y="932657"/>
                </a:lnTo>
                <a:lnTo>
                  <a:pt x="981312" y="921544"/>
                </a:lnTo>
                <a:lnTo>
                  <a:pt x="977346" y="910696"/>
                </a:lnTo>
                <a:lnTo>
                  <a:pt x="973116" y="899319"/>
                </a:lnTo>
                <a:lnTo>
                  <a:pt x="969150" y="888207"/>
                </a:lnTo>
                <a:lnTo>
                  <a:pt x="965714" y="876830"/>
                </a:lnTo>
                <a:lnTo>
                  <a:pt x="962805" y="865717"/>
                </a:lnTo>
                <a:lnTo>
                  <a:pt x="959633" y="854340"/>
                </a:lnTo>
                <a:lnTo>
                  <a:pt x="956989" y="842699"/>
                </a:lnTo>
                <a:lnTo>
                  <a:pt x="954610" y="831321"/>
                </a:lnTo>
                <a:lnTo>
                  <a:pt x="952495" y="819944"/>
                </a:lnTo>
                <a:lnTo>
                  <a:pt x="950909" y="808303"/>
                </a:lnTo>
                <a:lnTo>
                  <a:pt x="949322" y="796661"/>
                </a:lnTo>
                <a:lnTo>
                  <a:pt x="948001" y="785019"/>
                </a:lnTo>
                <a:lnTo>
                  <a:pt x="947207" y="773378"/>
                </a:lnTo>
                <a:lnTo>
                  <a:pt x="946679" y="761736"/>
                </a:lnTo>
                <a:lnTo>
                  <a:pt x="946414" y="750094"/>
                </a:lnTo>
                <a:lnTo>
                  <a:pt x="946150" y="738188"/>
                </a:lnTo>
                <a:lnTo>
                  <a:pt x="946414" y="726811"/>
                </a:lnTo>
                <a:lnTo>
                  <a:pt x="946943" y="715169"/>
                </a:lnTo>
                <a:lnTo>
                  <a:pt x="947472" y="703528"/>
                </a:lnTo>
                <a:lnTo>
                  <a:pt x="948794" y="691886"/>
                </a:lnTo>
                <a:lnTo>
                  <a:pt x="949851" y="680244"/>
                </a:lnTo>
                <a:lnTo>
                  <a:pt x="951702" y="668603"/>
                </a:lnTo>
                <a:lnTo>
                  <a:pt x="953552" y="657226"/>
                </a:lnTo>
                <a:lnTo>
                  <a:pt x="955932" y="645849"/>
                </a:lnTo>
                <a:lnTo>
                  <a:pt x="958311" y="634207"/>
                </a:lnTo>
                <a:lnTo>
                  <a:pt x="960955" y="622830"/>
                </a:lnTo>
                <a:lnTo>
                  <a:pt x="964127" y="611453"/>
                </a:lnTo>
                <a:lnTo>
                  <a:pt x="967564" y="600340"/>
                </a:lnTo>
                <a:lnTo>
                  <a:pt x="971001" y="588963"/>
                </a:lnTo>
                <a:lnTo>
                  <a:pt x="974967" y="577851"/>
                </a:lnTo>
                <a:lnTo>
                  <a:pt x="978932" y="566738"/>
                </a:lnTo>
                <a:lnTo>
                  <a:pt x="983426" y="555890"/>
                </a:lnTo>
                <a:lnTo>
                  <a:pt x="988185" y="545042"/>
                </a:lnTo>
                <a:lnTo>
                  <a:pt x="993208" y="534194"/>
                </a:lnTo>
                <a:lnTo>
                  <a:pt x="998760" y="523611"/>
                </a:lnTo>
                <a:lnTo>
                  <a:pt x="1004312" y="512763"/>
                </a:lnTo>
                <a:lnTo>
                  <a:pt x="1010128" y="502444"/>
                </a:lnTo>
                <a:lnTo>
                  <a:pt x="1016473" y="491861"/>
                </a:lnTo>
                <a:lnTo>
                  <a:pt x="1022818" y="481542"/>
                </a:lnTo>
                <a:lnTo>
                  <a:pt x="1029692" y="471488"/>
                </a:lnTo>
                <a:lnTo>
                  <a:pt x="1036830" y="461699"/>
                </a:lnTo>
                <a:lnTo>
                  <a:pt x="1043968" y="451909"/>
                </a:lnTo>
                <a:lnTo>
                  <a:pt x="1051634" y="442119"/>
                </a:lnTo>
                <a:lnTo>
                  <a:pt x="1059301" y="432594"/>
                </a:lnTo>
                <a:lnTo>
                  <a:pt x="1067761" y="423069"/>
                </a:lnTo>
                <a:lnTo>
                  <a:pt x="1075957" y="413809"/>
                </a:lnTo>
                <a:lnTo>
                  <a:pt x="1084681" y="404549"/>
                </a:lnTo>
                <a:lnTo>
                  <a:pt x="1093670" y="395553"/>
                </a:lnTo>
                <a:lnTo>
                  <a:pt x="1102923" y="387086"/>
                </a:lnTo>
                <a:lnTo>
                  <a:pt x="1112176" y="378619"/>
                </a:lnTo>
                <a:lnTo>
                  <a:pt x="1121693" y="370682"/>
                </a:lnTo>
                <a:lnTo>
                  <a:pt x="1131475" y="362480"/>
                </a:lnTo>
                <a:lnTo>
                  <a:pt x="1141257" y="355071"/>
                </a:lnTo>
                <a:lnTo>
                  <a:pt x="1151567" y="347663"/>
                </a:lnTo>
                <a:lnTo>
                  <a:pt x="1161613" y="340519"/>
                </a:lnTo>
                <a:lnTo>
                  <a:pt x="1171924" y="333905"/>
                </a:lnTo>
                <a:lnTo>
                  <a:pt x="1182499" y="327555"/>
                </a:lnTo>
                <a:lnTo>
                  <a:pt x="1193074" y="321205"/>
                </a:lnTo>
                <a:lnTo>
                  <a:pt x="1203913" y="315384"/>
                </a:lnTo>
                <a:lnTo>
                  <a:pt x="1214488" y="309563"/>
                </a:lnTo>
                <a:lnTo>
                  <a:pt x="1225591" y="304271"/>
                </a:lnTo>
                <a:lnTo>
                  <a:pt x="1236431" y="299244"/>
                </a:lnTo>
                <a:lnTo>
                  <a:pt x="1247534" y="294482"/>
                </a:lnTo>
                <a:lnTo>
                  <a:pt x="1258902" y="289984"/>
                </a:lnTo>
                <a:lnTo>
                  <a:pt x="1270006" y="285751"/>
                </a:lnTo>
                <a:lnTo>
                  <a:pt x="1281374" y="281517"/>
                </a:lnTo>
                <a:lnTo>
                  <a:pt x="1292742" y="278078"/>
                </a:lnTo>
                <a:lnTo>
                  <a:pt x="1304374" y="274638"/>
                </a:lnTo>
                <a:lnTo>
                  <a:pt x="1316007" y="271463"/>
                </a:lnTo>
                <a:lnTo>
                  <a:pt x="1327375" y="268553"/>
                </a:lnTo>
                <a:lnTo>
                  <a:pt x="1339007" y="266171"/>
                </a:lnTo>
                <a:lnTo>
                  <a:pt x="1350904" y="263790"/>
                </a:lnTo>
                <a:lnTo>
                  <a:pt x="1362801" y="261674"/>
                </a:lnTo>
                <a:lnTo>
                  <a:pt x="1374433" y="259821"/>
                </a:lnTo>
                <a:lnTo>
                  <a:pt x="1386330" y="258499"/>
                </a:lnTo>
                <a:lnTo>
                  <a:pt x="1398226" y="257176"/>
                </a:lnTo>
                <a:lnTo>
                  <a:pt x="1410123" y="256382"/>
                </a:lnTo>
                <a:lnTo>
                  <a:pt x="1422020" y="255853"/>
                </a:lnTo>
                <a:lnTo>
                  <a:pt x="1433917" y="255588"/>
                </a:lnTo>
                <a:close/>
                <a:moveTo>
                  <a:pt x="200465" y="0"/>
                </a:moveTo>
                <a:lnTo>
                  <a:pt x="213953" y="0"/>
                </a:lnTo>
                <a:lnTo>
                  <a:pt x="227970" y="0"/>
                </a:lnTo>
                <a:lnTo>
                  <a:pt x="574420" y="2381"/>
                </a:lnTo>
                <a:lnTo>
                  <a:pt x="711943" y="177536"/>
                </a:lnTo>
                <a:lnTo>
                  <a:pt x="1193800" y="180711"/>
                </a:lnTo>
                <a:lnTo>
                  <a:pt x="1180577" y="186531"/>
                </a:lnTo>
                <a:lnTo>
                  <a:pt x="1167353" y="192352"/>
                </a:lnTo>
                <a:lnTo>
                  <a:pt x="1154130" y="198967"/>
                </a:lnTo>
                <a:lnTo>
                  <a:pt x="1141436" y="205581"/>
                </a:lnTo>
                <a:lnTo>
                  <a:pt x="1128477" y="212461"/>
                </a:lnTo>
                <a:lnTo>
                  <a:pt x="1115782" y="219340"/>
                </a:lnTo>
                <a:lnTo>
                  <a:pt x="1103353" y="227013"/>
                </a:lnTo>
                <a:lnTo>
                  <a:pt x="1090923" y="234950"/>
                </a:lnTo>
                <a:lnTo>
                  <a:pt x="1078757" y="242888"/>
                </a:lnTo>
                <a:lnTo>
                  <a:pt x="1066327" y="251619"/>
                </a:lnTo>
                <a:lnTo>
                  <a:pt x="1054426" y="260350"/>
                </a:lnTo>
                <a:lnTo>
                  <a:pt x="1043054" y="269346"/>
                </a:lnTo>
                <a:lnTo>
                  <a:pt x="1031418" y="278607"/>
                </a:lnTo>
                <a:lnTo>
                  <a:pt x="1019781" y="288396"/>
                </a:lnTo>
                <a:lnTo>
                  <a:pt x="1008409" y="298715"/>
                </a:lnTo>
                <a:lnTo>
                  <a:pt x="997566" y="309034"/>
                </a:lnTo>
                <a:lnTo>
                  <a:pt x="988310" y="318294"/>
                </a:lnTo>
                <a:lnTo>
                  <a:pt x="979318" y="327554"/>
                </a:lnTo>
                <a:lnTo>
                  <a:pt x="970326" y="337079"/>
                </a:lnTo>
                <a:lnTo>
                  <a:pt x="961863" y="346604"/>
                </a:lnTo>
                <a:lnTo>
                  <a:pt x="953665" y="356129"/>
                </a:lnTo>
                <a:lnTo>
                  <a:pt x="945466" y="365919"/>
                </a:lnTo>
                <a:lnTo>
                  <a:pt x="937532" y="375973"/>
                </a:lnTo>
                <a:lnTo>
                  <a:pt x="929863" y="385763"/>
                </a:lnTo>
                <a:lnTo>
                  <a:pt x="922722" y="396082"/>
                </a:lnTo>
                <a:lnTo>
                  <a:pt x="915582" y="406400"/>
                </a:lnTo>
                <a:lnTo>
                  <a:pt x="908441" y="416719"/>
                </a:lnTo>
                <a:lnTo>
                  <a:pt x="902094" y="427038"/>
                </a:lnTo>
                <a:lnTo>
                  <a:pt x="895482" y="437886"/>
                </a:lnTo>
                <a:lnTo>
                  <a:pt x="889400" y="448469"/>
                </a:lnTo>
                <a:lnTo>
                  <a:pt x="883581" y="459317"/>
                </a:lnTo>
                <a:lnTo>
                  <a:pt x="877499" y="470165"/>
                </a:lnTo>
                <a:lnTo>
                  <a:pt x="872209" y="481277"/>
                </a:lnTo>
                <a:lnTo>
                  <a:pt x="866920" y="492390"/>
                </a:lnTo>
                <a:lnTo>
                  <a:pt x="861895" y="503238"/>
                </a:lnTo>
                <a:lnTo>
                  <a:pt x="857135" y="514615"/>
                </a:lnTo>
                <a:lnTo>
                  <a:pt x="852639" y="525992"/>
                </a:lnTo>
                <a:lnTo>
                  <a:pt x="848407" y="537105"/>
                </a:lnTo>
                <a:lnTo>
                  <a:pt x="844176" y="548482"/>
                </a:lnTo>
                <a:lnTo>
                  <a:pt x="840473" y="560123"/>
                </a:lnTo>
                <a:lnTo>
                  <a:pt x="836771" y="571765"/>
                </a:lnTo>
                <a:lnTo>
                  <a:pt x="833597" y="583407"/>
                </a:lnTo>
                <a:lnTo>
                  <a:pt x="830688" y="595048"/>
                </a:lnTo>
                <a:lnTo>
                  <a:pt x="827514" y="606425"/>
                </a:lnTo>
                <a:lnTo>
                  <a:pt x="824870" y="618067"/>
                </a:lnTo>
                <a:lnTo>
                  <a:pt x="822490" y="629973"/>
                </a:lnTo>
                <a:lnTo>
                  <a:pt x="820374" y="641880"/>
                </a:lnTo>
                <a:lnTo>
                  <a:pt x="818523" y="653521"/>
                </a:lnTo>
                <a:lnTo>
                  <a:pt x="816936" y="665428"/>
                </a:lnTo>
                <a:lnTo>
                  <a:pt x="815349" y="677334"/>
                </a:lnTo>
                <a:lnTo>
                  <a:pt x="814291" y="689240"/>
                </a:lnTo>
                <a:lnTo>
                  <a:pt x="812969" y="701146"/>
                </a:lnTo>
                <a:lnTo>
                  <a:pt x="812440" y="713053"/>
                </a:lnTo>
                <a:lnTo>
                  <a:pt x="811911" y="725223"/>
                </a:lnTo>
                <a:lnTo>
                  <a:pt x="811646" y="737130"/>
                </a:lnTo>
                <a:lnTo>
                  <a:pt x="811646" y="749036"/>
                </a:lnTo>
                <a:lnTo>
                  <a:pt x="811911" y="760942"/>
                </a:lnTo>
                <a:lnTo>
                  <a:pt x="812175" y="772848"/>
                </a:lnTo>
                <a:lnTo>
                  <a:pt x="812969" y="784755"/>
                </a:lnTo>
                <a:lnTo>
                  <a:pt x="814027" y="796926"/>
                </a:lnTo>
                <a:lnTo>
                  <a:pt x="815085" y="808832"/>
                </a:lnTo>
                <a:lnTo>
                  <a:pt x="816671" y="820738"/>
                </a:lnTo>
                <a:lnTo>
                  <a:pt x="817994" y="832380"/>
                </a:lnTo>
                <a:lnTo>
                  <a:pt x="819845" y="844286"/>
                </a:lnTo>
                <a:lnTo>
                  <a:pt x="821961" y="856192"/>
                </a:lnTo>
                <a:lnTo>
                  <a:pt x="824341" y="868098"/>
                </a:lnTo>
                <a:lnTo>
                  <a:pt x="826986" y="879740"/>
                </a:lnTo>
                <a:lnTo>
                  <a:pt x="829630" y="891117"/>
                </a:lnTo>
                <a:lnTo>
                  <a:pt x="833068" y="903024"/>
                </a:lnTo>
                <a:lnTo>
                  <a:pt x="836242" y="914665"/>
                </a:lnTo>
                <a:lnTo>
                  <a:pt x="839680" y="926042"/>
                </a:lnTo>
                <a:lnTo>
                  <a:pt x="843382" y="937684"/>
                </a:lnTo>
                <a:lnTo>
                  <a:pt x="847614" y="949326"/>
                </a:lnTo>
                <a:lnTo>
                  <a:pt x="851581" y="960438"/>
                </a:lnTo>
                <a:lnTo>
                  <a:pt x="856077" y="971815"/>
                </a:lnTo>
                <a:lnTo>
                  <a:pt x="860837" y="983192"/>
                </a:lnTo>
                <a:lnTo>
                  <a:pt x="865862" y="994040"/>
                </a:lnTo>
                <a:lnTo>
                  <a:pt x="871151" y="1005153"/>
                </a:lnTo>
                <a:lnTo>
                  <a:pt x="876705" y="1016265"/>
                </a:lnTo>
                <a:lnTo>
                  <a:pt x="882259" y="1027113"/>
                </a:lnTo>
                <a:lnTo>
                  <a:pt x="0" y="1021292"/>
                </a:lnTo>
                <a:lnTo>
                  <a:pt x="5289" y="214313"/>
                </a:lnTo>
                <a:lnTo>
                  <a:pt x="5818" y="196850"/>
                </a:lnTo>
                <a:lnTo>
                  <a:pt x="6347" y="180446"/>
                </a:lnTo>
                <a:lnTo>
                  <a:pt x="7670" y="165100"/>
                </a:lnTo>
                <a:lnTo>
                  <a:pt x="9256" y="150284"/>
                </a:lnTo>
                <a:lnTo>
                  <a:pt x="10843" y="136525"/>
                </a:lnTo>
                <a:lnTo>
                  <a:pt x="13223" y="123296"/>
                </a:lnTo>
                <a:lnTo>
                  <a:pt x="15868" y="111390"/>
                </a:lnTo>
                <a:lnTo>
                  <a:pt x="19306" y="100277"/>
                </a:lnTo>
                <a:lnTo>
                  <a:pt x="22744" y="89429"/>
                </a:lnTo>
                <a:lnTo>
                  <a:pt x="26711" y="79640"/>
                </a:lnTo>
                <a:lnTo>
                  <a:pt x="31207" y="70644"/>
                </a:lnTo>
                <a:lnTo>
                  <a:pt x="33587" y="66146"/>
                </a:lnTo>
                <a:lnTo>
                  <a:pt x="36232" y="62177"/>
                </a:lnTo>
                <a:lnTo>
                  <a:pt x="38612" y="58208"/>
                </a:lnTo>
                <a:lnTo>
                  <a:pt x="41257" y="54240"/>
                </a:lnTo>
                <a:lnTo>
                  <a:pt x="44166" y="50800"/>
                </a:lnTo>
                <a:lnTo>
                  <a:pt x="47075" y="47625"/>
                </a:lnTo>
                <a:lnTo>
                  <a:pt x="50249" y="43921"/>
                </a:lnTo>
                <a:lnTo>
                  <a:pt x="53158" y="41011"/>
                </a:lnTo>
                <a:lnTo>
                  <a:pt x="56331" y="38100"/>
                </a:lnTo>
                <a:lnTo>
                  <a:pt x="60034" y="34925"/>
                </a:lnTo>
                <a:lnTo>
                  <a:pt x="66910" y="29633"/>
                </a:lnTo>
                <a:lnTo>
                  <a:pt x="74315" y="24871"/>
                </a:lnTo>
                <a:lnTo>
                  <a:pt x="82249" y="20638"/>
                </a:lnTo>
                <a:lnTo>
                  <a:pt x="90712" y="16933"/>
                </a:lnTo>
                <a:lnTo>
                  <a:pt x="99439" y="13494"/>
                </a:lnTo>
                <a:lnTo>
                  <a:pt x="108696" y="10583"/>
                </a:lnTo>
                <a:lnTo>
                  <a:pt x="118481" y="8202"/>
                </a:lnTo>
                <a:lnTo>
                  <a:pt x="129059" y="6086"/>
                </a:lnTo>
                <a:lnTo>
                  <a:pt x="139638" y="4498"/>
                </a:lnTo>
                <a:lnTo>
                  <a:pt x="150746" y="2911"/>
                </a:lnTo>
                <a:lnTo>
                  <a:pt x="162647" y="1588"/>
                </a:lnTo>
                <a:lnTo>
                  <a:pt x="174812" y="794"/>
                </a:lnTo>
                <a:lnTo>
                  <a:pt x="187242" y="265"/>
                </a:lnTo>
                <a:lnTo>
                  <a:pt x="200465" y="0"/>
                </a:lnTo>
                <a:close/>
              </a:path>
            </a:pathLst>
          </a:custGeom>
          <a:solidFill>
            <a:schemeClr val="accent2"/>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标题 1"/>
          <p:cNvSpPr txBox="1">
            <a:spLocks/>
          </p:cNvSpPr>
          <p:nvPr/>
        </p:nvSpPr>
        <p:spPr>
          <a:xfrm>
            <a:off x="4610345" y="4113939"/>
            <a:ext cx="1524576" cy="42312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zh-CN" altLang="en-US" sz="1400" dirty="0">
                <a:latin typeface="+mj-ea"/>
              </a:rPr>
              <a:t>调查研究对象一</a:t>
            </a:r>
          </a:p>
        </p:txBody>
      </p:sp>
      <p:sp>
        <p:nvSpPr>
          <p:cNvPr id="25" name="MH_Other_2"/>
          <p:cNvSpPr/>
          <p:nvPr>
            <p:custDataLst>
              <p:tags r:id="rId4"/>
            </p:custDataLst>
          </p:nvPr>
        </p:nvSpPr>
        <p:spPr>
          <a:xfrm flipH="1" flipV="1">
            <a:off x="6359410" y="5128612"/>
            <a:ext cx="220674" cy="220674"/>
          </a:xfrm>
          <a:custGeom>
            <a:avLst/>
            <a:gdLst>
              <a:gd name="connsiteX0" fmla="*/ 0 w 495300"/>
              <a:gd name="connsiteY0" fmla="*/ 0 h 495300"/>
              <a:gd name="connsiteX1" fmla="*/ 495300 w 495300"/>
              <a:gd name="connsiteY1" fmla="*/ 0 h 495300"/>
              <a:gd name="connsiteX2" fmla="*/ 495300 w 495300"/>
              <a:gd name="connsiteY2" fmla="*/ 85725 h 495300"/>
              <a:gd name="connsiteX3" fmla="*/ 85725 w 495300"/>
              <a:gd name="connsiteY3" fmla="*/ 85725 h 495300"/>
              <a:gd name="connsiteX4" fmla="*/ 85725 w 495300"/>
              <a:gd name="connsiteY4" fmla="*/ 495300 h 495300"/>
              <a:gd name="connsiteX5" fmla="*/ 0 w 49530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5300" h="495300">
                <a:moveTo>
                  <a:pt x="0" y="0"/>
                </a:moveTo>
                <a:lnTo>
                  <a:pt x="495300" y="0"/>
                </a:lnTo>
                <a:lnTo>
                  <a:pt x="495300" y="85725"/>
                </a:lnTo>
                <a:lnTo>
                  <a:pt x="85725" y="85725"/>
                </a:lnTo>
                <a:lnTo>
                  <a:pt x="85725" y="495300"/>
                </a:lnTo>
                <a:lnTo>
                  <a:pt x="0" y="4953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 name="MH_Other_3"/>
          <p:cNvSpPr/>
          <p:nvPr>
            <p:custDataLst>
              <p:tags r:id="rId5"/>
            </p:custDataLst>
          </p:nvPr>
        </p:nvSpPr>
        <p:spPr>
          <a:xfrm>
            <a:off x="7289834" y="3783877"/>
            <a:ext cx="2496379" cy="156540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8" name="MH_Picture_2"/>
          <p:cNvSpPr/>
          <p:nvPr>
            <p:custDataLst>
              <p:tags r:id="rId6"/>
            </p:custDataLst>
          </p:nvPr>
        </p:nvSpPr>
        <p:spPr>
          <a:xfrm>
            <a:off x="7186392" y="3680436"/>
            <a:ext cx="2496379" cy="1565409"/>
          </a:xfrm>
          <a:prstGeom prst="rect">
            <a:avLst/>
          </a:prstGeom>
          <a:blipFill dpi="0" rotWithShape="1">
            <a:blip r:embed="rId12"/>
            <a:srcRect/>
            <a:stretch>
              <a:fillRect/>
            </a:stretch>
          </a:blipFill>
          <a:ln>
            <a:noFill/>
          </a:ln>
          <a:effectLst>
            <a:outerShdw blurRad="38100" dist="254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9" name="MH_Other_4"/>
          <p:cNvSpPr/>
          <p:nvPr>
            <p:custDataLst>
              <p:tags r:id="rId7"/>
            </p:custDataLst>
          </p:nvPr>
        </p:nvSpPr>
        <p:spPr>
          <a:xfrm>
            <a:off x="7120880" y="3614923"/>
            <a:ext cx="220674" cy="220674"/>
          </a:xfrm>
          <a:custGeom>
            <a:avLst/>
            <a:gdLst>
              <a:gd name="connsiteX0" fmla="*/ 0 w 495300"/>
              <a:gd name="connsiteY0" fmla="*/ 0 h 495300"/>
              <a:gd name="connsiteX1" fmla="*/ 495300 w 495300"/>
              <a:gd name="connsiteY1" fmla="*/ 0 h 495300"/>
              <a:gd name="connsiteX2" fmla="*/ 495300 w 495300"/>
              <a:gd name="connsiteY2" fmla="*/ 85725 h 495300"/>
              <a:gd name="connsiteX3" fmla="*/ 85725 w 495300"/>
              <a:gd name="connsiteY3" fmla="*/ 85725 h 495300"/>
              <a:gd name="connsiteX4" fmla="*/ 85725 w 495300"/>
              <a:gd name="connsiteY4" fmla="*/ 495300 h 495300"/>
              <a:gd name="connsiteX5" fmla="*/ 0 w 49530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5300" h="495300">
                <a:moveTo>
                  <a:pt x="0" y="0"/>
                </a:moveTo>
                <a:lnTo>
                  <a:pt x="495300" y="0"/>
                </a:lnTo>
                <a:lnTo>
                  <a:pt x="495300" y="85725"/>
                </a:lnTo>
                <a:lnTo>
                  <a:pt x="85725" y="85725"/>
                </a:lnTo>
                <a:lnTo>
                  <a:pt x="85725" y="495300"/>
                </a:lnTo>
                <a:lnTo>
                  <a:pt x="0" y="49530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0" name="Rectangle 50"/>
          <p:cNvSpPr/>
          <p:nvPr/>
        </p:nvSpPr>
        <p:spPr>
          <a:xfrm>
            <a:off x="7598983" y="2792165"/>
            <a:ext cx="1929745" cy="784830"/>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31" name="KSO_Shape"/>
          <p:cNvSpPr>
            <a:spLocks/>
          </p:cNvSpPr>
          <p:nvPr/>
        </p:nvSpPr>
        <p:spPr bwMode="auto">
          <a:xfrm>
            <a:off x="7186392" y="2525690"/>
            <a:ext cx="458141" cy="417672"/>
          </a:xfrm>
          <a:custGeom>
            <a:avLst/>
            <a:gdLst>
              <a:gd name="T0" fmla="*/ 493597 w 1939925"/>
              <a:gd name="T1" fmla="*/ 1733079 h 1768475"/>
              <a:gd name="T2" fmla="*/ 432444 w 1939925"/>
              <a:gd name="T3" fmla="*/ 1731256 h 1768475"/>
              <a:gd name="T4" fmla="*/ 382481 w 1939925"/>
              <a:gd name="T5" fmla="*/ 1692447 h 1768475"/>
              <a:gd name="T6" fmla="*/ 366347 w 1939925"/>
              <a:gd name="T7" fmla="*/ 1634364 h 1768475"/>
              <a:gd name="T8" fmla="*/ 388987 w 1939925"/>
              <a:gd name="T9" fmla="*/ 1577845 h 1768475"/>
              <a:gd name="T10" fmla="*/ 978135 w 1939925"/>
              <a:gd name="T11" fmla="*/ 1097558 h 1768475"/>
              <a:gd name="T12" fmla="*/ 1023934 w 1939925"/>
              <a:gd name="T13" fmla="*/ 1140795 h 1768475"/>
              <a:gd name="T14" fmla="*/ 1033823 w 1939925"/>
              <a:gd name="T15" fmla="*/ 1199919 h 1768475"/>
              <a:gd name="T16" fmla="*/ 1005459 w 1939925"/>
              <a:gd name="T17" fmla="*/ 1254615 h 1768475"/>
              <a:gd name="T18" fmla="*/ 907874 w 1939925"/>
              <a:gd name="T19" fmla="*/ 1091828 h 1768475"/>
              <a:gd name="T20" fmla="*/ 1354102 w 1939925"/>
              <a:gd name="T21" fmla="*/ 401443 h 1768475"/>
              <a:gd name="T22" fmla="*/ 1253373 w 1939925"/>
              <a:gd name="T23" fmla="*/ 436780 h 1768475"/>
              <a:gd name="T24" fmla="*/ 1166143 w 1939925"/>
              <a:gd name="T25" fmla="*/ 503817 h 1768475"/>
              <a:gd name="T26" fmla="*/ 1105912 w 1939925"/>
              <a:gd name="T27" fmla="*/ 593460 h 1768475"/>
              <a:gd name="T28" fmla="*/ 1079172 w 1939925"/>
              <a:gd name="T29" fmla="*/ 694015 h 1768475"/>
              <a:gd name="T30" fmla="*/ 1084624 w 1939925"/>
              <a:gd name="T31" fmla="*/ 797429 h 1768475"/>
              <a:gd name="T32" fmla="*/ 1123047 w 1939925"/>
              <a:gd name="T33" fmla="*/ 895126 h 1768475"/>
              <a:gd name="T34" fmla="*/ 1194440 w 1939925"/>
              <a:gd name="T35" fmla="*/ 979052 h 1768475"/>
              <a:gd name="T36" fmla="*/ 1287641 w 1939925"/>
              <a:gd name="T37" fmla="*/ 1035436 h 1768475"/>
              <a:gd name="T38" fmla="*/ 1390967 w 1939925"/>
              <a:gd name="T39" fmla="*/ 1059341 h 1768475"/>
              <a:gd name="T40" fmla="*/ 1496370 w 1939925"/>
              <a:gd name="T41" fmla="*/ 1051286 h 1768475"/>
              <a:gd name="T42" fmla="*/ 1595282 w 1939925"/>
              <a:gd name="T43" fmla="*/ 1011011 h 1768475"/>
              <a:gd name="T44" fmla="*/ 1679656 w 1939925"/>
              <a:gd name="T45" fmla="*/ 939297 h 1768475"/>
              <a:gd name="T46" fmla="*/ 1734434 w 1939925"/>
              <a:gd name="T47" fmla="*/ 847576 h 1768475"/>
              <a:gd name="T48" fmla="*/ 1756501 w 1939925"/>
              <a:gd name="T49" fmla="*/ 745722 h 1768475"/>
              <a:gd name="T50" fmla="*/ 1745858 w 1939925"/>
              <a:gd name="T51" fmla="*/ 643087 h 1768475"/>
              <a:gd name="T52" fmla="*/ 1701983 w 1939925"/>
              <a:gd name="T53" fmla="*/ 546950 h 1768475"/>
              <a:gd name="T54" fmla="*/ 1626436 w 1939925"/>
              <a:gd name="T55" fmla="*/ 466141 h 1768475"/>
              <a:gd name="T56" fmla="*/ 1531417 w 1939925"/>
              <a:gd name="T57" fmla="*/ 414954 h 1768475"/>
              <a:gd name="T58" fmla="*/ 1427053 w 1939925"/>
              <a:gd name="T59" fmla="*/ 395727 h 1768475"/>
              <a:gd name="T60" fmla="*/ 1512985 w 1939925"/>
              <a:gd name="T61" fmla="*/ 260353 h 1768475"/>
              <a:gd name="T62" fmla="*/ 1657070 w 1939925"/>
              <a:gd name="T63" fmla="*/ 312580 h 1768475"/>
              <a:gd name="T64" fmla="*/ 1781425 w 1939925"/>
              <a:gd name="T65" fmla="*/ 410277 h 1768475"/>
              <a:gd name="T66" fmla="*/ 1865799 w 1939925"/>
              <a:gd name="T67" fmla="*/ 540454 h 1768475"/>
              <a:gd name="T68" fmla="*/ 1903182 w 1939925"/>
              <a:gd name="T69" fmla="*/ 684921 h 1768475"/>
              <a:gd name="T70" fmla="*/ 1893317 w 1939925"/>
              <a:gd name="T71" fmla="*/ 833285 h 1768475"/>
              <a:gd name="T72" fmla="*/ 1836202 w 1939925"/>
              <a:gd name="T73" fmla="*/ 972816 h 1768475"/>
              <a:gd name="T74" fmla="*/ 1732358 w 1939925"/>
              <a:gd name="T75" fmla="*/ 1092339 h 1768475"/>
              <a:gd name="T76" fmla="*/ 1598138 w 1939925"/>
              <a:gd name="T77" fmla="*/ 1171069 h 1768475"/>
              <a:gd name="T78" fmla="*/ 1449639 w 1939925"/>
              <a:gd name="T79" fmla="*/ 1204327 h 1768475"/>
              <a:gd name="T80" fmla="*/ 1298285 w 1939925"/>
              <a:gd name="T81" fmla="*/ 1190816 h 1768475"/>
              <a:gd name="T82" fmla="*/ 1156537 w 1939925"/>
              <a:gd name="T83" fmla="*/ 1131574 h 1768475"/>
              <a:gd name="T84" fmla="*/ 1036855 w 1939925"/>
              <a:gd name="T85" fmla="*/ 1027122 h 1768475"/>
              <a:gd name="T86" fmla="*/ 959751 w 1939925"/>
              <a:gd name="T87" fmla="*/ 894346 h 1768475"/>
              <a:gd name="T88" fmla="*/ 929636 w 1939925"/>
              <a:gd name="T89" fmla="*/ 748060 h 1768475"/>
              <a:gd name="T90" fmla="*/ 946770 w 1939925"/>
              <a:gd name="T91" fmla="*/ 600475 h 1768475"/>
              <a:gd name="T92" fmla="*/ 1011154 w 1939925"/>
              <a:gd name="T93" fmla="*/ 463023 h 1768475"/>
              <a:gd name="T94" fmla="*/ 1120711 w 1939925"/>
              <a:gd name="T95" fmla="*/ 348696 h 1768475"/>
              <a:gd name="T96" fmla="*/ 1258305 w 1939925"/>
              <a:gd name="T97" fmla="*/ 276463 h 1768475"/>
              <a:gd name="T98" fmla="*/ 1408102 w 1939925"/>
              <a:gd name="T99" fmla="*/ 250999 h 1768475"/>
              <a:gd name="T100" fmla="*/ 1083489 w 1939925"/>
              <a:gd name="T101" fmla="*/ 222937 h 1768475"/>
              <a:gd name="T102" fmla="*/ 944546 w 1939925"/>
              <a:gd name="T103" fmla="*/ 340381 h 1768475"/>
              <a:gd name="T104" fmla="*/ 856506 w 1939925"/>
              <a:gd name="T105" fmla="*/ 472636 h 1768475"/>
              <a:gd name="T106" fmla="*/ 807682 w 1939925"/>
              <a:gd name="T107" fmla="*/ 618663 h 1768475"/>
              <a:gd name="T108" fmla="*/ 798333 w 1939925"/>
              <a:gd name="T109" fmla="*/ 770666 h 1768475"/>
              <a:gd name="T110" fmla="*/ 828198 w 1939925"/>
              <a:gd name="T111" fmla="*/ 920849 h 1768475"/>
              <a:gd name="T112" fmla="*/ 7532 w 1939925"/>
              <a:gd name="T113" fmla="*/ 162136 h 1768475"/>
              <a:gd name="T114" fmla="*/ 43371 w 1939925"/>
              <a:gd name="T115" fmla="*/ 49888 h 1768475"/>
              <a:gd name="T116" fmla="*/ 126736 w 1939925"/>
              <a:gd name="T117" fmla="*/ 5977 h 17684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39925" h="1768475">
                <a:moveTo>
                  <a:pt x="829650" y="1186581"/>
                </a:moveTo>
                <a:lnTo>
                  <a:pt x="972217" y="1327678"/>
                </a:lnTo>
                <a:lnTo>
                  <a:pt x="545575" y="1739831"/>
                </a:lnTo>
                <a:lnTo>
                  <a:pt x="541865" y="1743544"/>
                </a:lnTo>
                <a:lnTo>
                  <a:pt x="537890" y="1746727"/>
                </a:lnTo>
                <a:lnTo>
                  <a:pt x="533650" y="1749645"/>
                </a:lnTo>
                <a:lnTo>
                  <a:pt x="529675" y="1752297"/>
                </a:lnTo>
                <a:lnTo>
                  <a:pt x="525435" y="1755214"/>
                </a:lnTo>
                <a:lnTo>
                  <a:pt x="520930" y="1757601"/>
                </a:lnTo>
                <a:lnTo>
                  <a:pt x="516425" y="1759458"/>
                </a:lnTo>
                <a:lnTo>
                  <a:pt x="511921" y="1761314"/>
                </a:lnTo>
                <a:lnTo>
                  <a:pt x="507416" y="1763171"/>
                </a:lnTo>
                <a:lnTo>
                  <a:pt x="502646" y="1764762"/>
                </a:lnTo>
                <a:lnTo>
                  <a:pt x="497876" y="1765823"/>
                </a:lnTo>
                <a:lnTo>
                  <a:pt x="493106" y="1766619"/>
                </a:lnTo>
                <a:lnTo>
                  <a:pt x="488336" y="1767680"/>
                </a:lnTo>
                <a:lnTo>
                  <a:pt x="483566" y="1768210"/>
                </a:lnTo>
                <a:lnTo>
                  <a:pt x="478531" y="1768475"/>
                </a:lnTo>
                <a:lnTo>
                  <a:pt x="473761" y="1768475"/>
                </a:lnTo>
                <a:lnTo>
                  <a:pt x="468991" y="1768475"/>
                </a:lnTo>
                <a:lnTo>
                  <a:pt x="463956" y="1767945"/>
                </a:lnTo>
                <a:lnTo>
                  <a:pt x="459186" y="1767414"/>
                </a:lnTo>
                <a:lnTo>
                  <a:pt x="454417" y="1766619"/>
                </a:lnTo>
                <a:lnTo>
                  <a:pt x="449647" y="1765558"/>
                </a:lnTo>
                <a:lnTo>
                  <a:pt x="444877" y="1764232"/>
                </a:lnTo>
                <a:lnTo>
                  <a:pt x="440372" y="1762906"/>
                </a:lnTo>
                <a:lnTo>
                  <a:pt x="435602" y="1761049"/>
                </a:lnTo>
                <a:lnTo>
                  <a:pt x="431097" y="1758927"/>
                </a:lnTo>
                <a:lnTo>
                  <a:pt x="426857" y="1756805"/>
                </a:lnTo>
                <a:lnTo>
                  <a:pt x="422352" y="1754419"/>
                </a:lnTo>
                <a:lnTo>
                  <a:pt x="418112" y="1751766"/>
                </a:lnTo>
                <a:lnTo>
                  <a:pt x="413872" y="1749114"/>
                </a:lnTo>
                <a:lnTo>
                  <a:pt x="410162" y="1745931"/>
                </a:lnTo>
                <a:lnTo>
                  <a:pt x="406187" y="1742484"/>
                </a:lnTo>
                <a:lnTo>
                  <a:pt x="402212" y="1739036"/>
                </a:lnTo>
                <a:lnTo>
                  <a:pt x="398768" y="1735323"/>
                </a:lnTo>
                <a:lnTo>
                  <a:pt x="395323" y="1731610"/>
                </a:lnTo>
                <a:lnTo>
                  <a:pt x="392143" y="1727366"/>
                </a:lnTo>
                <a:lnTo>
                  <a:pt x="389493" y="1723388"/>
                </a:lnTo>
                <a:lnTo>
                  <a:pt x="386843" y="1719409"/>
                </a:lnTo>
                <a:lnTo>
                  <a:pt x="384458" y="1714901"/>
                </a:lnTo>
                <a:lnTo>
                  <a:pt x="382338" y="1710657"/>
                </a:lnTo>
                <a:lnTo>
                  <a:pt x="380218" y="1706148"/>
                </a:lnTo>
                <a:lnTo>
                  <a:pt x="378363" y="1701640"/>
                </a:lnTo>
                <a:lnTo>
                  <a:pt x="377038" y="1696866"/>
                </a:lnTo>
                <a:lnTo>
                  <a:pt x="375713" y="1692357"/>
                </a:lnTo>
                <a:lnTo>
                  <a:pt x="374918" y="1687583"/>
                </a:lnTo>
                <a:lnTo>
                  <a:pt x="373858" y="1682809"/>
                </a:lnTo>
                <a:lnTo>
                  <a:pt x="373328" y="1678565"/>
                </a:lnTo>
                <a:lnTo>
                  <a:pt x="373063" y="1673791"/>
                </a:lnTo>
                <a:lnTo>
                  <a:pt x="373063" y="1669017"/>
                </a:lnTo>
                <a:lnTo>
                  <a:pt x="373063" y="1664243"/>
                </a:lnTo>
                <a:lnTo>
                  <a:pt x="373593" y="1659469"/>
                </a:lnTo>
                <a:lnTo>
                  <a:pt x="374388" y="1654695"/>
                </a:lnTo>
                <a:lnTo>
                  <a:pt x="374918" y="1649921"/>
                </a:lnTo>
                <a:lnTo>
                  <a:pt x="375978" y="1645413"/>
                </a:lnTo>
                <a:lnTo>
                  <a:pt x="377303" y="1640639"/>
                </a:lnTo>
                <a:lnTo>
                  <a:pt x="379158" y="1636130"/>
                </a:lnTo>
                <a:lnTo>
                  <a:pt x="380483" y="1631621"/>
                </a:lnTo>
                <a:lnTo>
                  <a:pt x="382603" y="1627113"/>
                </a:lnTo>
                <a:lnTo>
                  <a:pt x="384988" y="1622869"/>
                </a:lnTo>
                <a:lnTo>
                  <a:pt x="387373" y="1618625"/>
                </a:lnTo>
                <a:lnTo>
                  <a:pt x="390023" y="1614382"/>
                </a:lnTo>
                <a:lnTo>
                  <a:pt x="392938" y="1610404"/>
                </a:lnTo>
                <a:lnTo>
                  <a:pt x="396118" y="1606690"/>
                </a:lnTo>
                <a:lnTo>
                  <a:pt x="399563" y="1602712"/>
                </a:lnTo>
                <a:lnTo>
                  <a:pt x="403272" y="1599264"/>
                </a:lnTo>
                <a:lnTo>
                  <a:pt x="829650" y="1186581"/>
                </a:lnTo>
                <a:close/>
                <a:moveTo>
                  <a:pt x="953403" y="1108075"/>
                </a:moveTo>
                <a:lnTo>
                  <a:pt x="958173" y="1108340"/>
                </a:lnTo>
                <a:lnTo>
                  <a:pt x="963208" y="1108606"/>
                </a:lnTo>
                <a:lnTo>
                  <a:pt x="967978" y="1109136"/>
                </a:lnTo>
                <a:lnTo>
                  <a:pt x="972747" y="1109932"/>
                </a:lnTo>
                <a:lnTo>
                  <a:pt x="977517" y="1110993"/>
                </a:lnTo>
                <a:lnTo>
                  <a:pt x="982287" y="1112053"/>
                </a:lnTo>
                <a:lnTo>
                  <a:pt x="986792" y="1113910"/>
                </a:lnTo>
                <a:lnTo>
                  <a:pt x="991562" y="1115501"/>
                </a:lnTo>
                <a:lnTo>
                  <a:pt x="996067" y="1117623"/>
                </a:lnTo>
                <a:lnTo>
                  <a:pt x="1000307" y="1119480"/>
                </a:lnTo>
                <a:lnTo>
                  <a:pt x="1004547" y="1121867"/>
                </a:lnTo>
                <a:lnTo>
                  <a:pt x="1009052" y="1124784"/>
                </a:lnTo>
                <a:lnTo>
                  <a:pt x="1013292" y="1127701"/>
                </a:lnTo>
                <a:lnTo>
                  <a:pt x="1017002" y="1130619"/>
                </a:lnTo>
                <a:lnTo>
                  <a:pt x="1020977" y="1133802"/>
                </a:lnTo>
                <a:lnTo>
                  <a:pt x="1024952" y="1137515"/>
                </a:lnTo>
                <a:lnTo>
                  <a:pt x="1028396" y="1140963"/>
                </a:lnTo>
                <a:lnTo>
                  <a:pt x="1031576" y="1144941"/>
                </a:lnTo>
                <a:lnTo>
                  <a:pt x="1034756" y="1149184"/>
                </a:lnTo>
                <a:lnTo>
                  <a:pt x="1037671" y="1152897"/>
                </a:lnTo>
                <a:lnTo>
                  <a:pt x="1040321" y="1157141"/>
                </a:lnTo>
                <a:lnTo>
                  <a:pt x="1042706" y="1161650"/>
                </a:lnTo>
                <a:lnTo>
                  <a:pt x="1044826" y="1165893"/>
                </a:lnTo>
                <a:lnTo>
                  <a:pt x="1046946" y="1170402"/>
                </a:lnTo>
                <a:lnTo>
                  <a:pt x="1048801" y="1174646"/>
                </a:lnTo>
                <a:lnTo>
                  <a:pt x="1049861" y="1179420"/>
                </a:lnTo>
                <a:lnTo>
                  <a:pt x="1051451" y="1183928"/>
                </a:lnTo>
                <a:lnTo>
                  <a:pt x="1052246" y="1188702"/>
                </a:lnTo>
                <a:lnTo>
                  <a:pt x="1053041" y="1193476"/>
                </a:lnTo>
                <a:lnTo>
                  <a:pt x="1053836" y="1197985"/>
                </a:lnTo>
                <a:lnTo>
                  <a:pt x="1054101" y="1202759"/>
                </a:lnTo>
                <a:lnTo>
                  <a:pt x="1054101" y="1207533"/>
                </a:lnTo>
                <a:lnTo>
                  <a:pt x="1053836" y="1212307"/>
                </a:lnTo>
                <a:lnTo>
                  <a:pt x="1053571" y="1217081"/>
                </a:lnTo>
                <a:lnTo>
                  <a:pt x="1052776" y="1221855"/>
                </a:lnTo>
                <a:lnTo>
                  <a:pt x="1051981" y="1226629"/>
                </a:lnTo>
                <a:lnTo>
                  <a:pt x="1051186" y="1231138"/>
                </a:lnTo>
                <a:lnTo>
                  <a:pt x="1049596" y="1235912"/>
                </a:lnTo>
                <a:lnTo>
                  <a:pt x="1048006" y="1240420"/>
                </a:lnTo>
                <a:lnTo>
                  <a:pt x="1046416" y="1244929"/>
                </a:lnTo>
                <a:lnTo>
                  <a:pt x="1044561" y="1249438"/>
                </a:lnTo>
                <a:lnTo>
                  <a:pt x="1042176" y="1253681"/>
                </a:lnTo>
                <a:lnTo>
                  <a:pt x="1039791" y="1257925"/>
                </a:lnTo>
                <a:lnTo>
                  <a:pt x="1037141" y="1262168"/>
                </a:lnTo>
                <a:lnTo>
                  <a:pt x="1033961" y="1266147"/>
                </a:lnTo>
                <a:lnTo>
                  <a:pt x="1031046" y="1269860"/>
                </a:lnTo>
                <a:lnTo>
                  <a:pt x="1027601" y="1273838"/>
                </a:lnTo>
                <a:lnTo>
                  <a:pt x="1023892" y="1277551"/>
                </a:lnTo>
                <a:lnTo>
                  <a:pt x="1018592" y="1282856"/>
                </a:lnTo>
                <a:lnTo>
                  <a:pt x="876024" y="1141758"/>
                </a:lnTo>
                <a:lnTo>
                  <a:pt x="881589" y="1136719"/>
                </a:lnTo>
                <a:lnTo>
                  <a:pt x="885299" y="1133006"/>
                </a:lnTo>
                <a:lnTo>
                  <a:pt x="889274" y="1129823"/>
                </a:lnTo>
                <a:lnTo>
                  <a:pt x="893514" y="1126641"/>
                </a:lnTo>
                <a:lnTo>
                  <a:pt x="897489" y="1123988"/>
                </a:lnTo>
                <a:lnTo>
                  <a:pt x="901729" y="1121336"/>
                </a:lnTo>
                <a:lnTo>
                  <a:pt x="906234" y="1118949"/>
                </a:lnTo>
                <a:lnTo>
                  <a:pt x="910738" y="1116827"/>
                </a:lnTo>
                <a:lnTo>
                  <a:pt x="915243" y="1115236"/>
                </a:lnTo>
                <a:lnTo>
                  <a:pt x="919748" y="1113380"/>
                </a:lnTo>
                <a:lnTo>
                  <a:pt x="924518" y="1111788"/>
                </a:lnTo>
                <a:lnTo>
                  <a:pt x="929288" y="1110727"/>
                </a:lnTo>
                <a:lnTo>
                  <a:pt x="934058" y="1109666"/>
                </a:lnTo>
                <a:lnTo>
                  <a:pt x="938828" y="1108871"/>
                </a:lnTo>
                <a:lnTo>
                  <a:pt x="943598" y="1108606"/>
                </a:lnTo>
                <a:lnTo>
                  <a:pt x="948633" y="1108340"/>
                </a:lnTo>
                <a:lnTo>
                  <a:pt x="953403" y="1108075"/>
                </a:lnTo>
                <a:close/>
                <a:moveTo>
                  <a:pt x="1428629" y="402961"/>
                </a:moveTo>
                <a:lnTo>
                  <a:pt x="1420169" y="403755"/>
                </a:lnTo>
                <a:lnTo>
                  <a:pt x="1411974" y="404284"/>
                </a:lnTo>
                <a:lnTo>
                  <a:pt x="1403514" y="405078"/>
                </a:lnTo>
                <a:lnTo>
                  <a:pt x="1395318" y="406136"/>
                </a:lnTo>
                <a:lnTo>
                  <a:pt x="1387123" y="407194"/>
                </a:lnTo>
                <a:lnTo>
                  <a:pt x="1378927" y="408782"/>
                </a:lnTo>
                <a:lnTo>
                  <a:pt x="1370467" y="410105"/>
                </a:lnTo>
                <a:lnTo>
                  <a:pt x="1362536" y="411957"/>
                </a:lnTo>
                <a:lnTo>
                  <a:pt x="1354605" y="414074"/>
                </a:lnTo>
                <a:lnTo>
                  <a:pt x="1346409" y="416190"/>
                </a:lnTo>
                <a:lnTo>
                  <a:pt x="1338478" y="418571"/>
                </a:lnTo>
                <a:lnTo>
                  <a:pt x="1330547" y="421217"/>
                </a:lnTo>
                <a:lnTo>
                  <a:pt x="1322352" y="423863"/>
                </a:lnTo>
                <a:lnTo>
                  <a:pt x="1314685" y="426774"/>
                </a:lnTo>
                <a:lnTo>
                  <a:pt x="1307018" y="430213"/>
                </a:lnTo>
                <a:lnTo>
                  <a:pt x="1299351" y="433388"/>
                </a:lnTo>
                <a:lnTo>
                  <a:pt x="1291420" y="436828"/>
                </a:lnTo>
                <a:lnTo>
                  <a:pt x="1283753" y="440796"/>
                </a:lnTo>
                <a:lnTo>
                  <a:pt x="1276351" y="444765"/>
                </a:lnTo>
                <a:lnTo>
                  <a:pt x="1268948" y="448734"/>
                </a:lnTo>
                <a:lnTo>
                  <a:pt x="1261546" y="452967"/>
                </a:lnTo>
                <a:lnTo>
                  <a:pt x="1254408" y="457465"/>
                </a:lnTo>
                <a:lnTo>
                  <a:pt x="1247270" y="462228"/>
                </a:lnTo>
                <a:lnTo>
                  <a:pt x="1240132" y="466990"/>
                </a:lnTo>
                <a:lnTo>
                  <a:pt x="1232994" y="472282"/>
                </a:lnTo>
                <a:lnTo>
                  <a:pt x="1226120" y="477309"/>
                </a:lnTo>
                <a:lnTo>
                  <a:pt x="1219246" y="483130"/>
                </a:lnTo>
                <a:lnTo>
                  <a:pt x="1212637" y="488686"/>
                </a:lnTo>
                <a:lnTo>
                  <a:pt x="1206292" y="494771"/>
                </a:lnTo>
                <a:lnTo>
                  <a:pt x="1199683" y="500592"/>
                </a:lnTo>
                <a:lnTo>
                  <a:pt x="1193338" y="506942"/>
                </a:lnTo>
                <a:lnTo>
                  <a:pt x="1187522" y="513028"/>
                </a:lnTo>
                <a:lnTo>
                  <a:pt x="1181441" y="519642"/>
                </a:lnTo>
                <a:lnTo>
                  <a:pt x="1175889" y="526257"/>
                </a:lnTo>
                <a:lnTo>
                  <a:pt x="1170338" y="532871"/>
                </a:lnTo>
                <a:lnTo>
                  <a:pt x="1165050" y="539486"/>
                </a:lnTo>
                <a:lnTo>
                  <a:pt x="1160027" y="546365"/>
                </a:lnTo>
                <a:lnTo>
                  <a:pt x="1155004" y="553509"/>
                </a:lnTo>
                <a:lnTo>
                  <a:pt x="1150245" y="560388"/>
                </a:lnTo>
                <a:lnTo>
                  <a:pt x="1145751" y="567532"/>
                </a:lnTo>
                <a:lnTo>
                  <a:pt x="1141785" y="574940"/>
                </a:lnTo>
                <a:lnTo>
                  <a:pt x="1137555" y="582084"/>
                </a:lnTo>
                <a:lnTo>
                  <a:pt x="1133590" y="589492"/>
                </a:lnTo>
                <a:lnTo>
                  <a:pt x="1129889" y="596901"/>
                </a:lnTo>
                <a:lnTo>
                  <a:pt x="1126187" y="604309"/>
                </a:lnTo>
                <a:lnTo>
                  <a:pt x="1123015" y="612246"/>
                </a:lnTo>
                <a:lnTo>
                  <a:pt x="1119843" y="619919"/>
                </a:lnTo>
                <a:lnTo>
                  <a:pt x="1116934" y="627328"/>
                </a:lnTo>
                <a:lnTo>
                  <a:pt x="1114291" y="635265"/>
                </a:lnTo>
                <a:lnTo>
                  <a:pt x="1111647" y="643203"/>
                </a:lnTo>
                <a:lnTo>
                  <a:pt x="1109532" y="650876"/>
                </a:lnTo>
                <a:lnTo>
                  <a:pt x="1107153" y="658813"/>
                </a:lnTo>
                <a:lnTo>
                  <a:pt x="1105302" y="666486"/>
                </a:lnTo>
                <a:lnTo>
                  <a:pt x="1103716" y="674688"/>
                </a:lnTo>
                <a:lnTo>
                  <a:pt x="1102130" y="682626"/>
                </a:lnTo>
                <a:lnTo>
                  <a:pt x="1100808" y="690828"/>
                </a:lnTo>
                <a:lnTo>
                  <a:pt x="1099750" y="698765"/>
                </a:lnTo>
                <a:lnTo>
                  <a:pt x="1098957" y="706703"/>
                </a:lnTo>
                <a:lnTo>
                  <a:pt x="1097900" y="715169"/>
                </a:lnTo>
                <a:lnTo>
                  <a:pt x="1097371" y="723107"/>
                </a:lnTo>
                <a:lnTo>
                  <a:pt x="1097107" y="731044"/>
                </a:lnTo>
                <a:lnTo>
                  <a:pt x="1097107" y="739246"/>
                </a:lnTo>
                <a:lnTo>
                  <a:pt x="1097107" y="747449"/>
                </a:lnTo>
                <a:lnTo>
                  <a:pt x="1097371" y="755651"/>
                </a:lnTo>
                <a:lnTo>
                  <a:pt x="1097635" y="763588"/>
                </a:lnTo>
                <a:lnTo>
                  <a:pt x="1098164" y="771526"/>
                </a:lnTo>
                <a:lnTo>
                  <a:pt x="1099221" y="779992"/>
                </a:lnTo>
                <a:lnTo>
                  <a:pt x="1100279" y="787930"/>
                </a:lnTo>
                <a:lnTo>
                  <a:pt x="1101601" y="796132"/>
                </a:lnTo>
                <a:lnTo>
                  <a:pt x="1102923" y="804069"/>
                </a:lnTo>
                <a:lnTo>
                  <a:pt x="1104509" y="812007"/>
                </a:lnTo>
                <a:lnTo>
                  <a:pt x="1106360" y="819944"/>
                </a:lnTo>
                <a:lnTo>
                  <a:pt x="1108475" y="827882"/>
                </a:lnTo>
                <a:lnTo>
                  <a:pt x="1110854" y="835819"/>
                </a:lnTo>
                <a:lnTo>
                  <a:pt x="1113233" y="843757"/>
                </a:lnTo>
                <a:lnTo>
                  <a:pt x="1115877" y="851430"/>
                </a:lnTo>
                <a:lnTo>
                  <a:pt x="1118521" y="859103"/>
                </a:lnTo>
                <a:lnTo>
                  <a:pt x="1121429" y="866776"/>
                </a:lnTo>
                <a:lnTo>
                  <a:pt x="1124601" y="874449"/>
                </a:lnTo>
                <a:lnTo>
                  <a:pt x="1128302" y="882121"/>
                </a:lnTo>
                <a:lnTo>
                  <a:pt x="1131739" y="889530"/>
                </a:lnTo>
                <a:lnTo>
                  <a:pt x="1135705" y="896938"/>
                </a:lnTo>
                <a:lnTo>
                  <a:pt x="1139670" y="904346"/>
                </a:lnTo>
                <a:lnTo>
                  <a:pt x="1143636" y="911490"/>
                </a:lnTo>
                <a:lnTo>
                  <a:pt x="1148130" y="918634"/>
                </a:lnTo>
                <a:lnTo>
                  <a:pt x="1152889" y="925778"/>
                </a:lnTo>
                <a:lnTo>
                  <a:pt x="1157648" y="932921"/>
                </a:lnTo>
                <a:lnTo>
                  <a:pt x="1162671" y="939801"/>
                </a:lnTo>
                <a:lnTo>
                  <a:pt x="1167958" y="946680"/>
                </a:lnTo>
                <a:lnTo>
                  <a:pt x="1173510" y="953294"/>
                </a:lnTo>
                <a:lnTo>
                  <a:pt x="1178798" y="959909"/>
                </a:lnTo>
                <a:lnTo>
                  <a:pt x="1184878" y="966524"/>
                </a:lnTo>
                <a:lnTo>
                  <a:pt x="1190694" y="972874"/>
                </a:lnTo>
                <a:lnTo>
                  <a:pt x="1197039" y="979224"/>
                </a:lnTo>
                <a:lnTo>
                  <a:pt x="1203120" y="985309"/>
                </a:lnTo>
                <a:lnTo>
                  <a:pt x="1209729" y="991130"/>
                </a:lnTo>
                <a:lnTo>
                  <a:pt x="1216338" y="996951"/>
                </a:lnTo>
                <a:lnTo>
                  <a:pt x="1223212" y="1002507"/>
                </a:lnTo>
                <a:lnTo>
                  <a:pt x="1230086" y="1007799"/>
                </a:lnTo>
                <a:lnTo>
                  <a:pt x="1236695" y="1013090"/>
                </a:lnTo>
                <a:lnTo>
                  <a:pt x="1243833" y="1017853"/>
                </a:lnTo>
                <a:lnTo>
                  <a:pt x="1250971" y="1022615"/>
                </a:lnTo>
                <a:lnTo>
                  <a:pt x="1258109" y="1027378"/>
                </a:lnTo>
                <a:lnTo>
                  <a:pt x="1265776" y="1031876"/>
                </a:lnTo>
                <a:lnTo>
                  <a:pt x="1273178" y="1036109"/>
                </a:lnTo>
                <a:lnTo>
                  <a:pt x="1280581" y="1040078"/>
                </a:lnTo>
                <a:lnTo>
                  <a:pt x="1287983" y="1043782"/>
                </a:lnTo>
                <a:lnTo>
                  <a:pt x="1295650" y="1047486"/>
                </a:lnTo>
                <a:lnTo>
                  <a:pt x="1303317" y="1050926"/>
                </a:lnTo>
                <a:lnTo>
                  <a:pt x="1311248" y="1054365"/>
                </a:lnTo>
                <a:lnTo>
                  <a:pt x="1318915" y="1057276"/>
                </a:lnTo>
                <a:lnTo>
                  <a:pt x="1326846" y="1060186"/>
                </a:lnTo>
                <a:lnTo>
                  <a:pt x="1334513" y="1062832"/>
                </a:lnTo>
                <a:lnTo>
                  <a:pt x="1342708" y="1065213"/>
                </a:lnTo>
                <a:lnTo>
                  <a:pt x="1350639" y="1067330"/>
                </a:lnTo>
                <a:lnTo>
                  <a:pt x="1358835" y="1069446"/>
                </a:lnTo>
                <a:lnTo>
                  <a:pt x="1367030" y="1071563"/>
                </a:lnTo>
                <a:lnTo>
                  <a:pt x="1374962" y="1072886"/>
                </a:lnTo>
                <a:lnTo>
                  <a:pt x="1383422" y="1074738"/>
                </a:lnTo>
                <a:lnTo>
                  <a:pt x="1391353" y="1076061"/>
                </a:lnTo>
                <a:lnTo>
                  <a:pt x="1399813" y="1077119"/>
                </a:lnTo>
                <a:lnTo>
                  <a:pt x="1408008" y="1078178"/>
                </a:lnTo>
                <a:lnTo>
                  <a:pt x="1416468" y="1078707"/>
                </a:lnTo>
                <a:lnTo>
                  <a:pt x="1424399" y="1079236"/>
                </a:lnTo>
                <a:lnTo>
                  <a:pt x="1432859" y="1079501"/>
                </a:lnTo>
                <a:lnTo>
                  <a:pt x="1441055" y="1079765"/>
                </a:lnTo>
                <a:lnTo>
                  <a:pt x="1449515" y="1079501"/>
                </a:lnTo>
                <a:lnTo>
                  <a:pt x="1457710" y="1079501"/>
                </a:lnTo>
                <a:lnTo>
                  <a:pt x="1465906" y="1078971"/>
                </a:lnTo>
                <a:lnTo>
                  <a:pt x="1474366" y="1078442"/>
                </a:lnTo>
                <a:lnTo>
                  <a:pt x="1482561" y="1077384"/>
                </a:lnTo>
                <a:lnTo>
                  <a:pt x="1490757" y="1076590"/>
                </a:lnTo>
                <a:lnTo>
                  <a:pt x="1498952" y="1075267"/>
                </a:lnTo>
                <a:lnTo>
                  <a:pt x="1507412" y="1073944"/>
                </a:lnTo>
                <a:lnTo>
                  <a:pt x="1515343" y="1072357"/>
                </a:lnTo>
                <a:lnTo>
                  <a:pt x="1523803" y="1070505"/>
                </a:lnTo>
                <a:lnTo>
                  <a:pt x="1531734" y="1068653"/>
                </a:lnTo>
                <a:lnTo>
                  <a:pt x="1539666" y="1066536"/>
                </a:lnTo>
                <a:lnTo>
                  <a:pt x="1547861" y="1064155"/>
                </a:lnTo>
                <a:lnTo>
                  <a:pt x="1555792" y="1061509"/>
                </a:lnTo>
                <a:lnTo>
                  <a:pt x="1563459" y="1058599"/>
                </a:lnTo>
                <a:lnTo>
                  <a:pt x="1571655" y="1055688"/>
                </a:lnTo>
                <a:lnTo>
                  <a:pt x="1579321" y="1052513"/>
                </a:lnTo>
                <a:lnTo>
                  <a:pt x="1586988" y="1049074"/>
                </a:lnTo>
                <a:lnTo>
                  <a:pt x="1594655" y="1045634"/>
                </a:lnTo>
                <a:lnTo>
                  <a:pt x="1602322" y="1041930"/>
                </a:lnTo>
                <a:lnTo>
                  <a:pt x="1609988" y="1037961"/>
                </a:lnTo>
                <a:lnTo>
                  <a:pt x="1617391" y="1033728"/>
                </a:lnTo>
                <a:lnTo>
                  <a:pt x="1624529" y="1029494"/>
                </a:lnTo>
                <a:lnTo>
                  <a:pt x="1631931" y="1024996"/>
                </a:lnTo>
                <a:lnTo>
                  <a:pt x="1639069" y="1020234"/>
                </a:lnTo>
                <a:lnTo>
                  <a:pt x="1646208" y="1015471"/>
                </a:lnTo>
                <a:lnTo>
                  <a:pt x="1653081" y="1010180"/>
                </a:lnTo>
                <a:lnTo>
                  <a:pt x="1659955" y="1005153"/>
                </a:lnTo>
                <a:lnTo>
                  <a:pt x="1666829" y="999596"/>
                </a:lnTo>
                <a:lnTo>
                  <a:pt x="1673438" y="993776"/>
                </a:lnTo>
                <a:lnTo>
                  <a:pt x="1680047" y="987955"/>
                </a:lnTo>
                <a:lnTo>
                  <a:pt x="1686392" y="981869"/>
                </a:lnTo>
                <a:lnTo>
                  <a:pt x="1692473" y="975784"/>
                </a:lnTo>
                <a:lnTo>
                  <a:pt x="1698818" y="969434"/>
                </a:lnTo>
                <a:lnTo>
                  <a:pt x="1704898" y="962819"/>
                </a:lnTo>
                <a:lnTo>
                  <a:pt x="1710450" y="956469"/>
                </a:lnTo>
                <a:lnTo>
                  <a:pt x="1715737" y="949855"/>
                </a:lnTo>
                <a:lnTo>
                  <a:pt x="1721025" y="942976"/>
                </a:lnTo>
                <a:lnTo>
                  <a:pt x="1726048" y="936096"/>
                </a:lnTo>
                <a:lnTo>
                  <a:pt x="1731335" y="929217"/>
                </a:lnTo>
                <a:lnTo>
                  <a:pt x="1735565" y="922074"/>
                </a:lnTo>
                <a:lnTo>
                  <a:pt x="1740060" y="914930"/>
                </a:lnTo>
                <a:lnTo>
                  <a:pt x="1744554" y="907786"/>
                </a:lnTo>
                <a:lnTo>
                  <a:pt x="1748784" y="900378"/>
                </a:lnTo>
                <a:lnTo>
                  <a:pt x="1752750" y="892969"/>
                </a:lnTo>
                <a:lnTo>
                  <a:pt x="1756186" y="885561"/>
                </a:lnTo>
                <a:lnTo>
                  <a:pt x="1759888" y="878153"/>
                </a:lnTo>
                <a:lnTo>
                  <a:pt x="1763060" y="870480"/>
                </a:lnTo>
                <a:lnTo>
                  <a:pt x="1766232" y="863071"/>
                </a:lnTo>
                <a:lnTo>
                  <a:pt x="1769405" y="855134"/>
                </a:lnTo>
                <a:lnTo>
                  <a:pt x="1772049" y="847461"/>
                </a:lnTo>
                <a:lnTo>
                  <a:pt x="1774428" y="839524"/>
                </a:lnTo>
                <a:lnTo>
                  <a:pt x="1776807" y="831851"/>
                </a:lnTo>
                <a:lnTo>
                  <a:pt x="1778922" y="823649"/>
                </a:lnTo>
                <a:lnTo>
                  <a:pt x="1780773" y="815976"/>
                </a:lnTo>
                <a:lnTo>
                  <a:pt x="1782624" y="808038"/>
                </a:lnTo>
                <a:lnTo>
                  <a:pt x="1784210" y="799836"/>
                </a:lnTo>
                <a:lnTo>
                  <a:pt x="1785267" y="791899"/>
                </a:lnTo>
                <a:lnTo>
                  <a:pt x="1786589" y="783961"/>
                </a:lnTo>
                <a:lnTo>
                  <a:pt x="1787382" y="775759"/>
                </a:lnTo>
                <a:lnTo>
                  <a:pt x="1788440" y="767821"/>
                </a:lnTo>
                <a:lnTo>
                  <a:pt x="1788704" y="759355"/>
                </a:lnTo>
                <a:lnTo>
                  <a:pt x="1789233" y="751417"/>
                </a:lnTo>
                <a:lnTo>
                  <a:pt x="1789233" y="743480"/>
                </a:lnTo>
                <a:lnTo>
                  <a:pt x="1789233" y="735278"/>
                </a:lnTo>
                <a:lnTo>
                  <a:pt x="1788968" y="727076"/>
                </a:lnTo>
                <a:lnTo>
                  <a:pt x="1788704" y="718874"/>
                </a:lnTo>
                <a:lnTo>
                  <a:pt x="1787647" y="710936"/>
                </a:lnTo>
                <a:lnTo>
                  <a:pt x="1787118" y="702999"/>
                </a:lnTo>
                <a:lnTo>
                  <a:pt x="1786060" y="694796"/>
                </a:lnTo>
                <a:lnTo>
                  <a:pt x="1784739" y="686594"/>
                </a:lnTo>
                <a:lnTo>
                  <a:pt x="1783152" y="678392"/>
                </a:lnTo>
                <a:lnTo>
                  <a:pt x="1781830" y="670719"/>
                </a:lnTo>
                <a:lnTo>
                  <a:pt x="1779715" y="662782"/>
                </a:lnTo>
                <a:lnTo>
                  <a:pt x="1777865" y="654844"/>
                </a:lnTo>
                <a:lnTo>
                  <a:pt x="1775486" y="646907"/>
                </a:lnTo>
                <a:lnTo>
                  <a:pt x="1773106" y="638969"/>
                </a:lnTo>
                <a:lnTo>
                  <a:pt x="1770462" y="631296"/>
                </a:lnTo>
                <a:lnTo>
                  <a:pt x="1767554" y="623359"/>
                </a:lnTo>
                <a:lnTo>
                  <a:pt x="1764646" y="615686"/>
                </a:lnTo>
                <a:lnTo>
                  <a:pt x="1761209" y="608278"/>
                </a:lnTo>
                <a:lnTo>
                  <a:pt x="1758037" y="600605"/>
                </a:lnTo>
                <a:lnTo>
                  <a:pt x="1754336" y="593196"/>
                </a:lnTo>
                <a:lnTo>
                  <a:pt x="1750634" y="585788"/>
                </a:lnTo>
                <a:lnTo>
                  <a:pt x="1746405" y="578380"/>
                </a:lnTo>
                <a:lnTo>
                  <a:pt x="1742175" y="571236"/>
                </a:lnTo>
                <a:lnTo>
                  <a:pt x="1737680" y="564092"/>
                </a:lnTo>
                <a:lnTo>
                  <a:pt x="1733186" y="556949"/>
                </a:lnTo>
                <a:lnTo>
                  <a:pt x="1728427" y="549805"/>
                </a:lnTo>
                <a:lnTo>
                  <a:pt x="1723404" y="542926"/>
                </a:lnTo>
                <a:lnTo>
                  <a:pt x="1718117" y="536046"/>
                </a:lnTo>
                <a:lnTo>
                  <a:pt x="1712829" y="529167"/>
                </a:lnTo>
                <a:lnTo>
                  <a:pt x="1707278" y="522553"/>
                </a:lnTo>
                <a:lnTo>
                  <a:pt x="1701461" y="516203"/>
                </a:lnTo>
                <a:lnTo>
                  <a:pt x="1695381" y="509853"/>
                </a:lnTo>
                <a:lnTo>
                  <a:pt x="1689300" y="503238"/>
                </a:lnTo>
                <a:lnTo>
                  <a:pt x="1682691" y="497417"/>
                </a:lnTo>
                <a:lnTo>
                  <a:pt x="1676346" y="491332"/>
                </a:lnTo>
                <a:lnTo>
                  <a:pt x="1669737" y="485776"/>
                </a:lnTo>
                <a:lnTo>
                  <a:pt x="1663127" y="479955"/>
                </a:lnTo>
                <a:lnTo>
                  <a:pt x="1656254" y="474663"/>
                </a:lnTo>
                <a:lnTo>
                  <a:pt x="1649116" y="469371"/>
                </a:lnTo>
                <a:lnTo>
                  <a:pt x="1642242" y="464609"/>
                </a:lnTo>
                <a:lnTo>
                  <a:pt x="1635104" y="459846"/>
                </a:lnTo>
                <a:lnTo>
                  <a:pt x="1627966" y="455084"/>
                </a:lnTo>
                <a:lnTo>
                  <a:pt x="1620563" y="450586"/>
                </a:lnTo>
                <a:lnTo>
                  <a:pt x="1613161" y="446353"/>
                </a:lnTo>
                <a:lnTo>
                  <a:pt x="1605759" y="442649"/>
                </a:lnTo>
                <a:lnTo>
                  <a:pt x="1598356" y="438680"/>
                </a:lnTo>
                <a:lnTo>
                  <a:pt x="1590689" y="435240"/>
                </a:lnTo>
                <a:lnTo>
                  <a:pt x="1582758" y="431536"/>
                </a:lnTo>
                <a:lnTo>
                  <a:pt x="1575091" y="428361"/>
                </a:lnTo>
                <a:lnTo>
                  <a:pt x="1567425" y="425451"/>
                </a:lnTo>
                <a:lnTo>
                  <a:pt x="1559493" y="422540"/>
                </a:lnTo>
                <a:lnTo>
                  <a:pt x="1551298" y="419894"/>
                </a:lnTo>
                <a:lnTo>
                  <a:pt x="1543631" y="417249"/>
                </a:lnTo>
                <a:lnTo>
                  <a:pt x="1535436" y="415132"/>
                </a:lnTo>
                <a:lnTo>
                  <a:pt x="1527240" y="413015"/>
                </a:lnTo>
                <a:lnTo>
                  <a:pt x="1519309" y="411163"/>
                </a:lnTo>
                <a:lnTo>
                  <a:pt x="1511113" y="409576"/>
                </a:lnTo>
                <a:lnTo>
                  <a:pt x="1502918" y="407988"/>
                </a:lnTo>
                <a:lnTo>
                  <a:pt x="1494458" y="406665"/>
                </a:lnTo>
                <a:lnTo>
                  <a:pt x="1486527" y="405342"/>
                </a:lnTo>
                <a:lnTo>
                  <a:pt x="1478331" y="404549"/>
                </a:lnTo>
                <a:lnTo>
                  <a:pt x="1469871" y="404019"/>
                </a:lnTo>
                <a:lnTo>
                  <a:pt x="1461676" y="403226"/>
                </a:lnTo>
                <a:lnTo>
                  <a:pt x="1453216" y="402961"/>
                </a:lnTo>
                <a:lnTo>
                  <a:pt x="1445020" y="402961"/>
                </a:lnTo>
                <a:lnTo>
                  <a:pt x="1436560" y="402961"/>
                </a:lnTo>
                <a:lnTo>
                  <a:pt x="1428629" y="402961"/>
                </a:lnTo>
                <a:close/>
                <a:moveTo>
                  <a:pt x="1433917" y="255588"/>
                </a:moveTo>
                <a:lnTo>
                  <a:pt x="1445813" y="255588"/>
                </a:lnTo>
                <a:lnTo>
                  <a:pt x="1457710" y="255853"/>
                </a:lnTo>
                <a:lnTo>
                  <a:pt x="1469871" y="256117"/>
                </a:lnTo>
                <a:lnTo>
                  <a:pt x="1481768" y="256911"/>
                </a:lnTo>
                <a:lnTo>
                  <a:pt x="1493665" y="257969"/>
                </a:lnTo>
                <a:lnTo>
                  <a:pt x="1505297" y="259292"/>
                </a:lnTo>
                <a:lnTo>
                  <a:pt x="1517194" y="260880"/>
                </a:lnTo>
                <a:lnTo>
                  <a:pt x="1529091" y="262732"/>
                </a:lnTo>
                <a:lnTo>
                  <a:pt x="1540723" y="265113"/>
                </a:lnTo>
                <a:lnTo>
                  <a:pt x="1552620" y="267494"/>
                </a:lnTo>
                <a:lnTo>
                  <a:pt x="1564252" y="270140"/>
                </a:lnTo>
                <a:lnTo>
                  <a:pt x="1575620" y="273051"/>
                </a:lnTo>
                <a:lnTo>
                  <a:pt x="1587252" y="276226"/>
                </a:lnTo>
                <a:lnTo>
                  <a:pt x="1598885" y="279930"/>
                </a:lnTo>
                <a:lnTo>
                  <a:pt x="1610253" y="283634"/>
                </a:lnTo>
                <a:lnTo>
                  <a:pt x="1621621" y="287603"/>
                </a:lnTo>
                <a:lnTo>
                  <a:pt x="1632725" y="292101"/>
                </a:lnTo>
                <a:lnTo>
                  <a:pt x="1643828" y="296863"/>
                </a:lnTo>
                <a:lnTo>
                  <a:pt x="1654932" y="301626"/>
                </a:lnTo>
                <a:lnTo>
                  <a:pt x="1665771" y="306917"/>
                </a:lnTo>
                <a:lnTo>
                  <a:pt x="1676875" y="312209"/>
                </a:lnTo>
                <a:lnTo>
                  <a:pt x="1687450" y="318294"/>
                </a:lnTo>
                <a:lnTo>
                  <a:pt x="1698024" y="324115"/>
                </a:lnTo>
                <a:lnTo>
                  <a:pt x="1708599" y="330465"/>
                </a:lnTo>
                <a:lnTo>
                  <a:pt x="1719174" y="337080"/>
                </a:lnTo>
                <a:lnTo>
                  <a:pt x="1729220" y="343694"/>
                </a:lnTo>
                <a:lnTo>
                  <a:pt x="1739266" y="350838"/>
                </a:lnTo>
                <a:lnTo>
                  <a:pt x="1749048" y="358511"/>
                </a:lnTo>
                <a:lnTo>
                  <a:pt x="1758830" y="366184"/>
                </a:lnTo>
                <a:lnTo>
                  <a:pt x="1768612" y="374121"/>
                </a:lnTo>
                <a:lnTo>
                  <a:pt x="1778129" y="382588"/>
                </a:lnTo>
                <a:lnTo>
                  <a:pt x="1787382" y="391055"/>
                </a:lnTo>
                <a:lnTo>
                  <a:pt x="1796635" y="399786"/>
                </a:lnTo>
                <a:lnTo>
                  <a:pt x="1805624" y="409046"/>
                </a:lnTo>
                <a:lnTo>
                  <a:pt x="1814084" y="417778"/>
                </a:lnTo>
                <a:lnTo>
                  <a:pt x="1822544" y="427303"/>
                </a:lnTo>
                <a:lnTo>
                  <a:pt x="1830475" y="436828"/>
                </a:lnTo>
                <a:lnTo>
                  <a:pt x="1838142" y="446353"/>
                </a:lnTo>
                <a:lnTo>
                  <a:pt x="1845808" y="456407"/>
                </a:lnTo>
                <a:lnTo>
                  <a:pt x="1852947" y="466461"/>
                </a:lnTo>
                <a:lnTo>
                  <a:pt x="1859556" y="476515"/>
                </a:lnTo>
                <a:lnTo>
                  <a:pt x="1866430" y="486569"/>
                </a:lnTo>
                <a:lnTo>
                  <a:pt x="1872774" y="497153"/>
                </a:lnTo>
                <a:lnTo>
                  <a:pt x="1878591" y="507471"/>
                </a:lnTo>
                <a:lnTo>
                  <a:pt x="1884671" y="517790"/>
                </a:lnTo>
                <a:lnTo>
                  <a:pt x="1889959" y="528638"/>
                </a:lnTo>
                <a:lnTo>
                  <a:pt x="1895246" y="539221"/>
                </a:lnTo>
                <a:lnTo>
                  <a:pt x="1900005" y="550334"/>
                </a:lnTo>
                <a:lnTo>
                  <a:pt x="1904764" y="560917"/>
                </a:lnTo>
                <a:lnTo>
                  <a:pt x="1908993" y="572294"/>
                </a:lnTo>
                <a:lnTo>
                  <a:pt x="1913223" y="583407"/>
                </a:lnTo>
                <a:lnTo>
                  <a:pt x="1916925" y="594519"/>
                </a:lnTo>
                <a:lnTo>
                  <a:pt x="1920361" y="605632"/>
                </a:lnTo>
                <a:lnTo>
                  <a:pt x="1923534" y="617009"/>
                </a:lnTo>
                <a:lnTo>
                  <a:pt x="1926442" y="628651"/>
                </a:lnTo>
                <a:lnTo>
                  <a:pt x="1929350" y="639763"/>
                </a:lnTo>
                <a:lnTo>
                  <a:pt x="1931729" y="651405"/>
                </a:lnTo>
                <a:lnTo>
                  <a:pt x="1933580" y="662782"/>
                </a:lnTo>
                <a:lnTo>
                  <a:pt x="1935431" y="674424"/>
                </a:lnTo>
                <a:lnTo>
                  <a:pt x="1937017" y="686065"/>
                </a:lnTo>
                <a:lnTo>
                  <a:pt x="1938074" y="697442"/>
                </a:lnTo>
                <a:lnTo>
                  <a:pt x="1939132" y="709084"/>
                </a:lnTo>
                <a:lnTo>
                  <a:pt x="1939661" y="720726"/>
                </a:lnTo>
                <a:lnTo>
                  <a:pt x="1939925" y="732632"/>
                </a:lnTo>
                <a:lnTo>
                  <a:pt x="1939925" y="744274"/>
                </a:lnTo>
                <a:lnTo>
                  <a:pt x="1939925" y="755915"/>
                </a:lnTo>
                <a:lnTo>
                  <a:pt x="1939396" y="767557"/>
                </a:lnTo>
                <a:lnTo>
                  <a:pt x="1938339" y="779199"/>
                </a:lnTo>
                <a:lnTo>
                  <a:pt x="1937546" y="790576"/>
                </a:lnTo>
                <a:lnTo>
                  <a:pt x="1935959" y="802217"/>
                </a:lnTo>
                <a:lnTo>
                  <a:pt x="1934638" y="813859"/>
                </a:lnTo>
                <a:lnTo>
                  <a:pt x="1932523" y="825501"/>
                </a:lnTo>
                <a:lnTo>
                  <a:pt x="1930408" y="837142"/>
                </a:lnTo>
                <a:lnTo>
                  <a:pt x="1928028" y="848519"/>
                </a:lnTo>
                <a:lnTo>
                  <a:pt x="1925120" y="859632"/>
                </a:lnTo>
                <a:lnTo>
                  <a:pt x="1922212" y="871009"/>
                </a:lnTo>
                <a:lnTo>
                  <a:pt x="1918775" y="882386"/>
                </a:lnTo>
                <a:lnTo>
                  <a:pt x="1915338" y="893499"/>
                </a:lnTo>
                <a:lnTo>
                  <a:pt x="1911373" y="904876"/>
                </a:lnTo>
                <a:lnTo>
                  <a:pt x="1907143" y="915988"/>
                </a:lnTo>
                <a:lnTo>
                  <a:pt x="1902648" y="926836"/>
                </a:lnTo>
                <a:lnTo>
                  <a:pt x="1898154" y="937684"/>
                </a:lnTo>
                <a:lnTo>
                  <a:pt x="1892867" y="948532"/>
                </a:lnTo>
                <a:lnTo>
                  <a:pt x="1887579" y="959380"/>
                </a:lnTo>
                <a:lnTo>
                  <a:pt x="1882028" y="969699"/>
                </a:lnTo>
                <a:lnTo>
                  <a:pt x="1875947" y="980282"/>
                </a:lnTo>
                <a:lnTo>
                  <a:pt x="1869866" y="990601"/>
                </a:lnTo>
                <a:lnTo>
                  <a:pt x="1863521" y="1000919"/>
                </a:lnTo>
                <a:lnTo>
                  <a:pt x="1856648" y="1011238"/>
                </a:lnTo>
                <a:lnTo>
                  <a:pt x="1849510" y="1021028"/>
                </a:lnTo>
                <a:lnTo>
                  <a:pt x="1842372" y="1031082"/>
                </a:lnTo>
                <a:lnTo>
                  <a:pt x="1834705" y="1040607"/>
                </a:lnTo>
                <a:lnTo>
                  <a:pt x="1827038" y="1050396"/>
                </a:lnTo>
                <a:lnTo>
                  <a:pt x="1818578" y="1059657"/>
                </a:lnTo>
                <a:lnTo>
                  <a:pt x="1810383" y="1068917"/>
                </a:lnTo>
                <a:lnTo>
                  <a:pt x="1801658" y="1078178"/>
                </a:lnTo>
                <a:lnTo>
                  <a:pt x="1792405" y="1086909"/>
                </a:lnTo>
                <a:lnTo>
                  <a:pt x="1783152" y="1095640"/>
                </a:lnTo>
                <a:lnTo>
                  <a:pt x="1774164" y="1103842"/>
                </a:lnTo>
                <a:lnTo>
                  <a:pt x="1764118" y="1112309"/>
                </a:lnTo>
                <a:lnTo>
                  <a:pt x="1754600" y="1119982"/>
                </a:lnTo>
                <a:lnTo>
                  <a:pt x="1744554" y="1127655"/>
                </a:lnTo>
                <a:lnTo>
                  <a:pt x="1734772" y="1134799"/>
                </a:lnTo>
                <a:lnTo>
                  <a:pt x="1724726" y="1141942"/>
                </a:lnTo>
                <a:lnTo>
                  <a:pt x="1714416" y="1148821"/>
                </a:lnTo>
                <a:lnTo>
                  <a:pt x="1703841" y="1155171"/>
                </a:lnTo>
                <a:lnTo>
                  <a:pt x="1693266" y="1161257"/>
                </a:lnTo>
                <a:lnTo>
                  <a:pt x="1682426" y="1167342"/>
                </a:lnTo>
                <a:lnTo>
                  <a:pt x="1671852" y="1172899"/>
                </a:lnTo>
                <a:lnTo>
                  <a:pt x="1660748" y="1178190"/>
                </a:lnTo>
                <a:lnTo>
                  <a:pt x="1649644" y="1183482"/>
                </a:lnTo>
                <a:lnTo>
                  <a:pt x="1638805" y="1188244"/>
                </a:lnTo>
                <a:lnTo>
                  <a:pt x="1627437" y="1192478"/>
                </a:lnTo>
                <a:lnTo>
                  <a:pt x="1616069" y="1196976"/>
                </a:lnTo>
                <a:lnTo>
                  <a:pt x="1604965" y="1200944"/>
                </a:lnTo>
                <a:lnTo>
                  <a:pt x="1593597" y="1204384"/>
                </a:lnTo>
                <a:lnTo>
                  <a:pt x="1581965" y="1208088"/>
                </a:lnTo>
                <a:lnTo>
                  <a:pt x="1570333" y="1210999"/>
                </a:lnTo>
                <a:lnTo>
                  <a:pt x="1558700" y="1213909"/>
                </a:lnTo>
                <a:lnTo>
                  <a:pt x="1546804" y="1216819"/>
                </a:lnTo>
                <a:lnTo>
                  <a:pt x="1535436" y="1218671"/>
                </a:lnTo>
                <a:lnTo>
                  <a:pt x="1523539" y="1220788"/>
                </a:lnTo>
                <a:lnTo>
                  <a:pt x="1511906" y="1222640"/>
                </a:lnTo>
                <a:lnTo>
                  <a:pt x="1500010" y="1224228"/>
                </a:lnTo>
                <a:lnTo>
                  <a:pt x="1488113" y="1225286"/>
                </a:lnTo>
                <a:lnTo>
                  <a:pt x="1476216" y="1226344"/>
                </a:lnTo>
                <a:lnTo>
                  <a:pt x="1464319" y="1226874"/>
                </a:lnTo>
                <a:lnTo>
                  <a:pt x="1452423" y="1227138"/>
                </a:lnTo>
                <a:lnTo>
                  <a:pt x="1440526" y="1227138"/>
                </a:lnTo>
                <a:lnTo>
                  <a:pt x="1428365" y="1227138"/>
                </a:lnTo>
                <a:lnTo>
                  <a:pt x="1416468" y="1226609"/>
                </a:lnTo>
                <a:lnTo>
                  <a:pt x="1404571" y="1225815"/>
                </a:lnTo>
                <a:lnTo>
                  <a:pt x="1392675" y="1224757"/>
                </a:lnTo>
                <a:lnTo>
                  <a:pt x="1380778" y="1223434"/>
                </a:lnTo>
                <a:lnTo>
                  <a:pt x="1369145" y="1221846"/>
                </a:lnTo>
                <a:lnTo>
                  <a:pt x="1357249" y="1219994"/>
                </a:lnTo>
                <a:lnTo>
                  <a:pt x="1345352" y="1217878"/>
                </a:lnTo>
                <a:lnTo>
                  <a:pt x="1333720" y="1215496"/>
                </a:lnTo>
                <a:lnTo>
                  <a:pt x="1322087" y="1212586"/>
                </a:lnTo>
                <a:lnTo>
                  <a:pt x="1310455" y="1209676"/>
                </a:lnTo>
                <a:lnTo>
                  <a:pt x="1298822" y="1206236"/>
                </a:lnTo>
                <a:lnTo>
                  <a:pt x="1287454" y="1203061"/>
                </a:lnTo>
                <a:lnTo>
                  <a:pt x="1276086" y="1199092"/>
                </a:lnTo>
                <a:lnTo>
                  <a:pt x="1264718" y="1194859"/>
                </a:lnTo>
                <a:lnTo>
                  <a:pt x="1253350" y="1190626"/>
                </a:lnTo>
                <a:lnTo>
                  <a:pt x="1242511" y="1186128"/>
                </a:lnTo>
                <a:lnTo>
                  <a:pt x="1231143" y="1181101"/>
                </a:lnTo>
                <a:lnTo>
                  <a:pt x="1220568" y="1175809"/>
                </a:lnTo>
                <a:lnTo>
                  <a:pt x="1209465" y="1170253"/>
                </a:lnTo>
                <a:lnTo>
                  <a:pt x="1198625" y="1164696"/>
                </a:lnTo>
                <a:lnTo>
                  <a:pt x="1188051" y="1158346"/>
                </a:lnTo>
                <a:lnTo>
                  <a:pt x="1177740" y="1152261"/>
                </a:lnTo>
                <a:lnTo>
                  <a:pt x="1167165" y="1145646"/>
                </a:lnTo>
                <a:lnTo>
                  <a:pt x="1157119" y="1138767"/>
                </a:lnTo>
                <a:lnTo>
                  <a:pt x="1147073" y="1131624"/>
                </a:lnTo>
                <a:lnTo>
                  <a:pt x="1137027" y="1124215"/>
                </a:lnTo>
                <a:lnTo>
                  <a:pt x="1127509" y="1116542"/>
                </a:lnTo>
                <a:lnTo>
                  <a:pt x="1117463" y="1108340"/>
                </a:lnTo>
                <a:lnTo>
                  <a:pt x="1107946" y="1100403"/>
                </a:lnTo>
                <a:lnTo>
                  <a:pt x="1098957" y="1091671"/>
                </a:lnTo>
                <a:lnTo>
                  <a:pt x="1089704" y="1082940"/>
                </a:lnTo>
                <a:lnTo>
                  <a:pt x="1080715" y="1073944"/>
                </a:lnTo>
                <a:lnTo>
                  <a:pt x="1071991" y="1064684"/>
                </a:lnTo>
                <a:lnTo>
                  <a:pt x="1063796" y="1055159"/>
                </a:lnTo>
                <a:lnTo>
                  <a:pt x="1055864" y="1045899"/>
                </a:lnTo>
                <a:lnTo>
                  <a:pt x="1047933" y="1036109"/>
                </a:lnTo>
                <a:lnTo>
                  <a:pt x="1040531" y="1026319"/>
                </a:lnTo>
                <a:lnTo>
                  <a:pt x="1033393" y="1016530"/>
                </a:lnTo>
                <a:lnTo>
                  <a:pt x="1026519" y="1006476"/>
                </a:lnTo>
                <a:lnTo>
                  <a:pt x="1019645" y="995892"/>
                </a:lnTo>
                <a:lnTo>
                  <a:pt x="1013565" y="985838"/>
                </a:lnTo>
                <a:lnTo>
                  <a:pt x="1007484" y="975519"/>
                </a:lnTo>
                <a:lnTo>
                  <a:pt x="1001668" y="964671"/>
                </a:lnTo>
                <a:lnTo>
                  <a:pt x="996381" y="954088"/>
                </a:lnTo>
                <a:lnTo>
                  <a:pt x="990829" y="943240"/>
                </a:lnTo>
                <a:lnTo>
                  <a:pt x="986070" y="932657"/>
                </a:lnTo>
                <a:lnTo>
                  <a:pt x="981312" y="921544"/>
                </a:lnTo>
                <a:lnTo>
                  <a:pt x="977346" y="910696"/>
                </a:lnTo>
                <a:lnTo>
                  <a:pt x="973116" y="899319"/>
                </a:lnTo>
                <a:lnTo>
                  <a:pt x="969150" y="888207"/>
                </a:lnTo>
                <a:lnTo>
                  <a:pt x="965714" y="876830"/>
                </a:lnTo>
                <a:lnTo>
                  <a:pt x="962805" y="865717"/>
                </a:lnTo>
                <a:lnTo>
                  <a:pt x="959633" y="854340"/>
                </a:lnTo>
                <a:lnTo>
                  <a:pt x="956989" y="842699"/>
                </a:lnTo>
                <a:lnTo>
                  <a:pt x="954610" y="831321"/>
                </a:lnTo>
                <a:lnTo>
                  <a:pt x="952495" y="819944"/>
                </a:lnTo>
                <a:lnTo>
                  <a:pt x="950909" y="808303"/>
                </a:lnTo>
                <a:lnTo>
                  <a:pt x="949322" y="796661"/>
                </a:lnTo>
                <a:lnTo>
                  <a:pt x="948001" y="785019"/>
                </a:lnTo>
                <a:lnTo>
                  <a:pt x="947207" y="773378"/>
                </a:lnTo>
                <a:lnTo>
                  <a:pt x="946679" y="761736"/>
                </a:lnTo>
                <a:lnTo>
                  <a:pt x="946414" y="750094"/>
                </a:lnTo>
                <a:lnTo>
                  <a:pt x="946150" y="738188"/>
                </a:lnTo>
                <a:lnTo>
                  <a:pt x="946414" y="726811"/>
                </a:lnTo>
                <a:lnTo>
                  <a:pt x="946943" y="715169"/>
                </a:lnTo>
                <a:lnTo>
                  <a:pt x="947472" y="703528"/>
                </a:lnTo>
                <a:lnTo>
                  <a:pt x="948794" y="691886"/>
                </a:lnTo>
                <a:lnTo>
                  <a:pt x="949851" y="680244"/>
                </a:lnTo>
                <a:lnTo>
                  <a:pt x="951702" y="668603"/>
                </a:lnTo>
                <a:lnTo>
                  <a:pt x="953552" y="657226"/>
                </a:lnTo>
                <a:lnTo>
                  <a:pt x="955932" y="645849"/>
                </a:lnTo>
                <a:lnTo>
                  <a:pt x="958311" y="634207"/>
                </a:lnTo>
                <a:lnTo>
                  <a:pt x="960955" y="622830"/>
                </a:lnTo>
                <a:lnTo>
                  <a:pt x="964127" y="611453"/>
                </a:lnTo>
                <a:lnTo>
                  <a:pt x="967564" y="600340"/>
                </a:lnTo>
                <a:lnTo>
                  <a:pt x="971001" y="588963"/>
                </a:lnTo>
                <a:lnTo>
                  <a:pt x="974967" y="577851"/>
                </a:lnTo>
                <a:lnTo>
                  <a:pt x="978932" y="566738"/>
                </a:lnTo>
                <a:lnTo>
                  <a:pt x="983426" y="555890"/>
                </a:lnTo>
                <a:lnTo>
                  <a:pt x="988185" y="545042"/>
                </a:lnTo>
                <a:lnTo>
                  <a:pt x="993208" y="534194"/>
                </a:lnTo>
                <a:lnTo>
                  <a:pt x="998760" y="523611"/>
                </a:lnTo>
                <a:lnTo>
                  <a:pt x="1004312" y="512763"/>
                </a:lnTo>
                <a:lnTo>
                  <a:pt x="1010128" y="502444"/>
                </a:lnTo>
                <a:lnTo>
                  <a:pt x="1016473" y="491861"/>
                </a:lnTo>
                <a:lnTo>
                  <a:pt x="1022818" y="481542"/>
                </a:lnTo>
                <a:lnTo>
                  <a:pt x="1029692" y="471488"/>
                </a:lnTo>
                <a:lnTo>
                  <a:pt x="1036830" y="461699"/>
                </a:lnTo>
                <a:lnTo>
                  <a:pt x="1043968" y="451909"/>
                </a:lnTo>
                <a:lnTo>
                  <a:pt x="1051634" y="442119"/>
                </a:lnTo>
                <a:lnTo>
                  <a:pt x="1059301" y="432594"/>
                </a:lnTo>
                <a:lnTo>
                  <a:pt x="1067761" y="423069"/>
                </a:lnTo>
                <a:lnTo>
                  <a:pt x="1075957" y="413809"/>
                </a:lnTo>
                <a:lnTo>
                  <a:pt x="1084681" y="404549"/>
                </a:lnTo>
                <a:lnTo>
                  <a:pt x="1093670" y="395553"/>
                </a:lnTo>
                <a:lnTo>
                  <a:pt x="1102923" y="387086"/>
                </a:lnTo>
                <a:lnTo>
                  <a:pt x="1112176" y="378619"/>
                </a:lnTo>
                <a:lnTo>
                  <a:pt x="1121693" y="370682"/>
                </a:lnTo>
                <a:lnTo>
                  <a:pt x="1131475" y="362480"/>
                </a:lnTo>
                <a:lnTo>
                  <a:pt x="1141257" y="355071"/>
                </a:lnTo>
                <a:lnTo>
                  <a:pt x="1151567" y="347663"/>
                </a:lnTo>
                <a:lnTo>
                  <a:pt x="1161613" y="340519"/>
                </a:lnTo>
                <a:lnTo>
                  <a:pt x="1171924" y="333905"/>
                </a:lnTo>
                <a:lnTo>
                  <a:pt x="1182499" y="327555"/>
                </a:lnTo>
                <a:lnTo>
                  <a:pt x="1193074" y="321205"/>
                </a:lnTo>
                <a:lnTo>
                  <a:pt x="1203913" y="315384"/>
                </a:lnTo>
                <a:lnTo>
                  <a:pt x="1214488" y="309563"/>
                </a:lnTo>
                <a:lnTo>
                  <a:pt x="1225591" y="304271"/>
                </a:lnTo>
                <a:lnTo>
                  <a:pt x="1236431" y="299244"/>
                </a:lnTo>
                <a:lnTo>
                  <a:pt x="1247534" y="294482"/>
                </a:lnTo>
                <a:lnTo>
                  <a:pt x="1258902" y="289984"/>
                </a:lnTo>
                <a:lnTo>
                  <a:pt x="1270006" y="285751"/>
                </a:lnTo>
                <a:lnTo>
                  <a:pt x="1281374" y="281517"/>
                </a:lnTo>
                <a:lnTo>
                  <a:pt x="1292742" y="278078"/>
                </a:lnTo>
                <a:lnTo>
                  <a:pt x="1304374" y="274638"/>
                </a:lnTo>
                <a:lnTo>
                  <a:pt x="1316007" y="271463"/>
                </a:lnTo>
                <a:lnTo>
                  <a:pt x="1327375" y="268553"/>
                </a:lnTo>
                <a:lnTo>
                  <a:pt x="1339007" y="266171"/>
                </a:lnTo>
                <a:lnTo>
                  <a:pt x="1350904" y="263790"/>
                </a:lnTo>
                <a:lnTo>
                  <a:pt x="1362801" y="261674"/>
                </a:lnTo>
                <a:lnTo>
                  <a:pt x="1374433" y="259821"/>
                </a:lnTo>
                <a:lnTo>
                  <a:pt x="1386330" y="258499"/>
                </a:lnTo>
                <a:lnTo>
                  <a:pt x="1398226" y="257176"/>
                </a:lnTo>
                <a:lnTo>
                  <a:pt x="1410123" y="256382"/>
                </a:lnTo>
                <a:lnTo>
                  <a:pt x="1422020" y="255853"/>
                </a:lnTo>
                <a:lnTo>
                  <a:pt x="1433917" y="255588"/>
                </a:lnTo>
                <a:close/>
                <a:moveTo>
                  <a:pt x="200465" y="0"/>
                </a:moveTo>
                <a:lnTo>
                  <a:pt x="213953" y="0"/>
                </a:lnTo>
                <a:lnTo>
                  <a:pt x="227970" y="0"/>
                </a:lnTo>
                <a:lnTo>
                  <a:pt x="574420" y="2381"/>
                </a:lnTo>
                <a:lnTo>
                  <a:pt x="711943" y="177536"/>
                </a:lnTo>
                <a:lnTo>
                  <a:pt x="1193800" y="180711"/>
                </a:lnTo>
                <a:lnTo>
                  <a:pt x="1180577" y="186531"/>
                </a:lnTo>
                <a:lnTo>
                  <a:pt x="1167353" y="192352"/>
                </a:lnTo>
                <a:lnTo>
                  <a:pt x="1154130" y="198967"/>
                </a:lnTo>
                <a:lnTo>
                  <a:pt x="1141436" y="205581"/>
                </a:lnTo>
                <a:lnTo>
                  <a:pt x="1128477" y="212461"/>
                </a:lnTo>
                <a:lnTo>
                  <a:pt x="1115782" y="219340"/>
                </a:lnTo>
                <a:lnTo>
                  <a:pt x="1103353" y="227013"/>
                </a:lnTo>
                <a:lnTo>
                  <a:pt x="1090923" y="234950"/>
                </a:lnTo>
                <a:lnTo>
                  <a:pt x="1078757" y="242888"/>
                </a:lnTo>
                <a:lnTo>
                  <a:pt x="1066327" y="251619"/>
                </a:lnTo>
                <a:lnTo>
                  <a:pt x="1054426" y="260350"/>
                </a:lnTo>
                <a:lnTo>
                  <a:pt x="1043054" y="269346"/>
                </a:lnTo>
                <a:lnTo>
                  <a:pt x="1031418" y="278607"/>
                </a:lnTo>
                <a:lnTo>
                  <a:pt x="1019781" y="288396"/>
                </a:lnTo>
                <a:lnTo>
                  <a:pt x="1008409" y="298715"/>
                </a:lnTo>
                <a:lnTo>
                  <a:pt x="997566" y="309034"/>
                </a:lnTo>
                <a:lnTo>
                  <a:pt x="988310" y="318294"/>
                </a:lnTo>
                <a:lnTo>
                  <a:pt x="979318" y="327554"/>
                </a:lnTo>
                <a:lnTo>
                  <a:pt x="970326" y="337079"/>
                </a:lnTo>
                <a:lnTo>
                  <a:pt x="961863" y="346604"/>
                </a:lnTo>
                <a:lnTo>
                  <a:pt x="953665" y="356129"/>
                </a:lnTo>
                <a:lnTo>
                  <a:pt x="945466" y="365919"/>
                </a:lnTo>
                <a:lnTo>
                  <a:pt x="937532" y="375973"/>
                </a:lnTo>
                <a:lnTo>
                  <a:pt x="929863" y="385763"/>
                </a:lnTo>
                <a:lnTo>
                  <a:pt x="922722" y="396082"/>
                </a:lnTo>
                <a:lnTo>
                  <a:pt x="915582" y="406400"/>
                </a:lnTo>
                <a:lnTo>
                  <a:pt x="908441" y="416719"/>
                </a:lnTo>
                <a:lnTo>
                  <a:pt x="902094" y="427038"/>
                </a:lnTo>
                <a:lnTo>
                  <a:pt x="895482" y="437886"/>
                </a:lnTo>
                <a:lnTo>
                  <a:pt x="889400" y="448469"/>
                </a:lnTo>
                <a:lnTo>
                  <a:pt x="883581" y="459317"/>
                </a:lnTo>
                <a:lnTo>
                  <a:pt x="877499" y="470165"/>
                </a:lnTo>
                <a:lnTo>
                  <a:pt x="872209" y="481277"/>
                </a:lnTo>
                <a:lnTo>
                  <a:pt x="866920" y="492390"/>
                </a:lnTo>
                <a:lnTo>
                  <a:pt x="861895" y="503238"/>
                </a:lnTo>
                <a:lnTo>
                  <a:pt x="857135" y="514615"/>
                </a:lnTo>
                <a:lnTo>
                  <a:pt x="852639" y="525992"/>
                </a:lnTo>
                <a:lnTo>
                  <a:pt x="848407" y="537105"/>
                </a:lnTo>
                <a:lnTo>
                  <a:pt x="844176" y="548482"/>
                </a:lnTo>
                <a:lnTo>
                  <a:pt x="840473" y="560123"/>
                </a:lnTo>
                <a:lnTo>
                  <a:pt x="836771" y="571765"/>
                </a:lnTo>
                <a:lnTo>
                  <a:pt x="833597" y="583407"/>
                </a:lnTo>
                <a:lnTo>
                  <a:pt x="830688" y="595048"/>
                </a:lnTo>
                <a:lnTo>
                  <a:pt x="827514" y="606425"/>
                </a:lnTo>
                <a:lnTo>
                  <a:pt x="824870" y="618067"/>
                </a:lnTo>
                <a:lnTo>
                  <a:pt x="822490" y="629973"/>
                </a:lnTo>
                <a:lnTo>
                  <a:pt x="820374" y="641880"/>
                </a:lnTo>
                <a:lnTo>
                  <a:pt x="818523" y="653521"/>
                </a:lnTo>
                <a:lnTo>
                  <a:pt x="816936" y="665428"/>
                </a:lnTo>
                <a:lnTo>
                  <a:pt x="815349" y="677334"/>
                </a:lnTo>
                <a:lnTo>
                  <a:pt x="814291" y="689240"/>
                </a:lnTo>
                <a:lnTo>
                  <a:pt x="812969" y="701146"/>
                </a:lnTo>
                <a:lnTo>
                  <a:pt x="812440" y="713053"/>
                </a:lnTo>
                <a:lnTo>
                  <a:pt x="811911" y="725223"/>
                </a:lnTo>
                <a:lnTo>
                  <a:pt x="811646" y="737130"/>
                </a:lnTo>
                <a:lnTo>
                  <a:pt x="811646" y="749036"/>
                </a:lnTo>
                <a:lnTo>
                  <a:pt x="811911" y="760942"/>
                </a:lnTo>
                <a:lnTo>
                  <a:pt x="812175" y="772848"/>
                </a:lnTo>
                <a:lnTo>
                  <a:pt x="812969" y="784755"/>
                </a:lnTo>
                <a:lnTo>
                  <a:pt x="814027" y="796926"/>
                </a:lnTo>
                <a:lnTo>
                  <a:pt x="815085" y="808832"/>
                </a:lnTo>
                <a:lnTo>
                  <a:pt x="816671" y="820738"/>
                </a:lnTo>
                <a:lnTo>
                  <a:pt x="817994" y="832380"/>
                </a:lnTo>
                <a:lnTo>
                  <a:pt x="819845" y="844286"/>
                </a:lnTo>
                <a:lnTo>
                  <a:pt x="821961" y="856192"/>
                </a:lnTo>
                <a:lnTo>
                  <a:pt x="824341" y="868098"/>
                </a:lnTo>
                <a:lnTo>
                  <a:pt x="826986" y="879740"/>
                </a:lnTo>
                <a:lnTo>
                  <a:pt x="829630" y="891117"/>
                </a:lnTo>
                <a:lnTo>
                  <a:pt x="833068" y="903024"/>
                </a:lnTo>
                <a:lnTo>
                  <a:pt x="836242" y="914665"/>
                </a:lnTo>
                <a:lnTo>
                  <a:pt x="839680" y="926042"/>
                </a:lnTo>
                <a:lnTo>
                  <a:pt x="843382" y="937684"/>
                </a:lnTo>
                <a:lnTo>
                  <a:pt x="847614" y="949326"/>
                </a:lnTo>
                <a:lnTo>
                  <a:pt x="851581" y="960438"/>
                </a:lnTo>
                <a:lnTo>
                  <a:pt x="856077" y="971815"/>
                </a:lnTo>
                <a:lnTo>
                  <a:pt x="860837" y="983192"/>
                </a:lnTo>
                <a:lnTo>
                  <a:pt x="865862" y="994040"/>
                </a:lnTo>
                <a:lnTo>
                  <a:pt x="871151" y="1005153"/>
                </a:lnTo>
                <a:lnTo>
                  <a:pt x="876705" y="1016265"/>
                </a:lnTo>
                <a:lnTo>
                  <a:pt x="882259" y="1027113"/>
                </a:lnTo>
                <a:lnTo>
                  <a:pt x="0" y="1021292"/>
                </a:lnTo>
                <a:lnTo>
                  <a:pt x="5289" y="214313"/>
                </a:lnTo>
                <a:lnTo>
                  <a:pt x="5818" y="196850"/>
                </a:lnTo>
                <a:lnTo>
                  <a:pt x="6347" y="180446"/>
                </a:lnTo>
                <a:lnTo>
                  <a:pt x="7670" y="165100"/>
                </a:lnTo>
                <a:lnTo>
                  <a:pt x="9256" y="150284"/>
                </a:lnTo>
                <a:lnTo>
                  <a:pt x="10843" y="136525"/>
                </a:lnTo>
                <a:lnTo>
                  <a:pt x="13223" y="123296"/>
                </a:lnTo>
                <a:lnTo>
                  <a:pt x="15868" y="111390"/>
                </a:lnTo>
                <a:lnTo>
                  <a:pt x="19306" y="100277"/>
                </a:lnTo>
                <a:lnTo>
                  <a:pt x="22744" y="89429"/>
                </a:lnTo>
                <a:lnTo>
                  <a:pt x="26711" y="79640"/>
                </a:lnTo>
                <a:lnTo>
                  <a:pt x="31207" y="70644"/>
                </a:lnTo>
                <a:lnTo>
                  <a:pt x="33587" y="66146"/>
                </a:lnTo>
                <a:lnTo>
                  <a:pt x="36232" y="62177"/>
                </a:lnTo>
                <a:lnTo>
                  <a:pt x="38612" y="58208"/>
                </a:lnTo>
                <a:lnTo>
                  <a:pt x="41257" y="54240"/>
                </a:lnTo>
                <a:lnTo>
                  <a:pt x="44166" y="50800"/>
                </a:lnTo>
                <a:lnTo>
                  <a:pt x="47075" y="47625"/>
                </a:lnTo>
                <a:lnTo>
                  <a:pt x="50249" y="43921"/>
                </a:lnTo>
                <a:lnTo>
                  <a:pt x="53158" y="41011"/>
                </a:lnTo>
                <a:lnTo>
                  <a:pt x="56331" y="38100"/>
                </a:lnTo>
                <a:lnTo>
                  <a:pt x="60034" y="34925"/>
                </a:lnTo>
                <a:lnTo>
                  <a:pt x="66910" y="29633"/>
                </a:lnTo>
                <a:lnTo>
                  <a:pt x="74315" y="24871"/>
                </a:lnTo>
                <a:lnTo>
                  <a:pt x="82249" y="20638"/>
                </a:lnTo>
                <a:lnTo>
                  <a:pt x="90712" y="16933"/>
                </a:lnTo>
                <a:lnTo>
                  <a:pt x="99439" y="13494"/>
                </a:lnTo>
                <a:lnTo>
                  <a:pt x="108696" y="10583"/>
                </a:lnTo>
                <a:lnTo>
                  <a:pt x="118481" y="8202"/>
                </a:lnTo>
                <a:lnTo>
                  <a:pt x="129059" y="6086"/>
                </a:lnTo>
                <a:lnTo>
                  <a:pt x="139638" y="4498"/>
                </a:lnTo>
                <a:lnTo>
                  <a:pt x="150746" y="2911"/>
                </a:lnTo>
                <a:lnTo>
                  <a:pt x="162647" y="1588"/>
                </a:lnTo>
                <a:lnTo>
                  <a:pt x="174812" y="794"/>
                </a:lnTo>
                <a:lnTo>
                  <a:pt x="187242" y="265"/>
                </a:lnTo>
                <a:lnTo>
                  <a:pt x="200465" y="0"/>
                </a:lnTo>
                <a:close/>
              </a:path>
            </a:pathLst>
          </a:custGeom>
          <a:solidFill>
            <a:schemeClr val="accent3"/>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2" name="标题 1"/>
          <p:cNvSpPr txBox="1">
            <a:spLocks/>
          </p:cNvSpPr>
          <p:nvPr/>
        </p:nvSpPr>
        <p:spPr>
          <a:xfrm>
            <a:off x="7710045" y="2442964"/>
            <a:ext cx="1524576" cy="42312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zh-CN" altLang="en-US" sz="1400" dirty="0">
                <a:latin typeface="+mj-ea"/>
              </a:rPr>
              <a:t>调查研究</a:t>
            </a:r>
            <a:r>
              <a:rPr lang="zh-CN" altLang="en-US" sz="1400" dirty="0" smtClean="0">
                <a:latin typeface="+mj-ea"/>
              </a:rPr>
              <a:t>对象二</a:t>
            </a:r>
            <a:endParaRPr lang="zh-CN" altLang="en-US" sz="1400" dirty="0">
              <a:latin typeface="+mj-ea"/>
            </a:endParaRPr>
          </a:p>
        </p:txBody>
      </p:sp>
      <p:sp>
        <p:nvSpPr>
          <p:cNvPr id="33" name="MH_Other_4"/>
          <p:cNvSpPr/>
          <p:nvPr>
            <p:custDataLst>
              <p:tags r:id="rId8"/>
            </p:custDataLst>
          </p:nvPr>
        </p:nvSpPr>
        <p:spPr>
          <a:xfrm flipH="1">
            <a:off x="9528728" y="2525690"/>
            <a:ext cx="220674" cy="220674"/>
          </a:xfrm>
          <a:custGeom>
            <a:avLst/>
            <a:gdLst>
              <a:gd name="connsiteX0" fmla="*/ 0 w 495300"/>
              <a:gd name="connsiteY0" fmla="*/ 0 h 495300"/>
              <a:gd name="connsiteX1" fmla="*/ 495300 w 495300"/>
              <a:gd name="connsiteY1" fmla="*/ 0 h 495300"/>
              <a:gd name="connsiteX2" fmla="*/ 495300 w 495300"/>
              <a:gd name="connsiteY2" fmla="*/ 85725 h 495300"/>
              <a:gd name="connsiteX3" fmla="*/ 85725 w 495300"/>
              <a:gd name="connsiteY3" fmla="*/ 85725 h 495300"/>
              <a:gd name="connsiteX4" fmla="*/ 85725 w 495300"/>
              <a:gd name="connsiteY4" fmla="*/ 495300 h 495300"/>
              <a:gd name="connsiteX5" fmla="*/ 0 w 49530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5300" h="495300">
                <a:moveTo>
                  <a:pt x="0" y="0"/>
                </a:moveTo>
                <a:lnTo>
                  <a:pt x="495300" y="0"/>
                </a:lnTo>
                <a:lnTo>
                  <a:pt x="495300" y="85725"/>
                </a:lnTo>
                <a:lnTo>
                  <a:pt x="85725" y="85725"/>
                </a:lnTo>
                <a:lnTo>
                  <a:pt x="85725" y="495300"/>
                </a:lnTo>
                <a:lnTo>
                  <a:pt x="0" y="49530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extLst>
      <p:ext uri="{BB962C8B-B14F-4D97-AF65-F5344CB8AC3E}">
        <p14:creationId xmlns:p14="http://schemas.microsoft.com/office/powerpoint/2010/main" val="4199221495"/>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20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20000">
                                          <p:cBhvr additive="base">
                                            <p:cTn id="7" dur="500" fill="hold"/>
                                            <p:tgtEl>
                                              <p:spTgt spid="10"/>
                                            </p:tgtEl>
                                            <p:attrNameLst>
                                              <p:attrName>ppt_x</p:attrName>
                                            </p:attrNameLst>
                                          </p:cBhvr>
                                          <p:tavLst>
                                            <p:tav tm="0">
                                              <p:val>
                                                <p:strVal val="0-#ppt_w/2"/>
                                              </p:val>
                                            </p:tav>
                                            <p:tav tm="100000">
                                              <p:val>
                                                <p:strVal val="#ppt_x"/>
                                              </p:val>
                                            </p:tav>
                                          </p:tavLst>
                                        </p:anim>
                                        <p:anim calcmode="lin" valueType="num" p14:bounceEnd="20000">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14:presetBounceEnd="20000">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14:bounceEnd="20000">
                                          <p:cBhvr additive="base">
                                            <p:cTn id="11" dur="500" fill="hold"/>
                                            <p:tgtEl>
                                              <p:spTgt spid="25"/>
                                            </p:tgtEl>
                                            <p:attrNameLst>
                                              <p:attrName>ppt_x</p:attrName>
                                            </p:attrNameLst>
                                          </p:cBhvr>
                                          <p:tavLst>
                                            <p:tav tm="0">
                                              <p:val>
                                                <p:strVal val="#ppt_x"/>
                                              </p:val>
                                            </p:tav>
                                            <p:tav tm="100000">
                                              <p:val>
                                                <p:strVal val="#ppt_x"/>
                                              </p:val>
                                            </p:tav>
                                          </p:tavLst>
                                        </p:anim>
                                        <p:anim calcmode="lin" valueType="num" p14:bounceEnd="20000">
                                          <p:cBhvr additive="base">
                                            <p:cTn id="12" dur="500" fill="hold"/>
                                            <p:tgtEl>
                                              <p:spTgt spid="25"/>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750" fill="hold"/>
                                            <p:tgtEl>
                                              <p:spTgt spid="8"/>
                                            </p:tgtEl>
                                            <p:attrNameLst>
                                              <p:attrName>ppt_w</p:attrName>
                                            </p:attrNameLst>
                                          </p:cBhvr>
                                          <p:tavLst>
                                            <p:tav tm="0">
                                              <p:val>
                                                <p:fltVal val="0"/>
                                              </p:val>
                                            </p:tav>
                                            <p:tav tm="100000">
                                              <p:val>
                                                <p:strVal val="#ppt_w"/>
                                              </p:val>
                                            </p:tav>
                                          </p:tavLst>
                                        </p:anim>
                                        <p:anim calcmode="lin" valueType="num">
                                          <p:cBhvr>
                                            <p:cTn id="16" dur="750" fill="hold"/>
                                            <p:tgtEl>
                                              <p:spTgt spid="8"/>
                                            </p:tgtEl>
                                            <p:attrNameLst>
                                              <p:attrName>ppt_h</p:attrName>
                                            </p:attrNameLst>
                                          </p:cBhvr>
                                          <p:tavLst>
                                            <p:tav tm="0">
                                              <p:val>
                                                <p:fltVal val="0"/>
                                              </p:val>
                                            </p:tav>
                                            <p:tav tm="100000">
                                              <p:val>
                                                <p:strVal val="#ppt_h"/>
                                              </p:val>
                                            </p:tav>
                                          </p:tavLst>
                                        </p:anim>
                                        <p:animEffect transition="in" filter="fade">
                                          <p:cBhvr>
                                            <p:cTn id="17" dur="750"/>
                                            <p:tgtEl>
                                              <p:spTgt spid="8"/>
                                            </p:tgtEl>
                                          </p:cBhvr>
                                        </p:animEffect>
                                      </p:childTnLst>
                                    </p:cTn>
                                  </p:par>
                                  <p:par>
                                    <p:cTn id="18" presetID="50" presetClass="entr" presetSubtype="0" decel="100000" fill="hold" grpId="0" nodeType="withEffect">
                                      <p:stCondLst>
                                        <p:cond delay="250"/>
                                      </p:stCondLst>
                                      <p:childTnLst>
                                        <p:set>
                                          <p:cBhvr>
                                            <p:cTn id="19" dur="1" fill="hold">
                                              <p:stCondLst>
                                                <p:cond delay="0"/>
                                              </p:stCondLst>
                                            </p:cTn>
                                            <p:tgtEl>
                                              <p:spTgt spid="9"/>
                                            </p:tgtEl>
                                            <p:attrNameLst>
                                              <p:attrName>style.visibility</p:attrName>
                                            </p:attrNameLst>
                                          </p:cBhvr>
                                          <p:to>
                                            <p:strVal val="visible"/>
                                          </p:to>
                                        </p:set>
                                        <p:anim calcmode="lin" valueType="num">
                                          <p:cBhvr>
                                            <p:cTn id="20" dur="750" fill="hold"/>
                                            <p:tgtEl>
                                              <p:spTgt spid="9"/>
                                            </p:tgtEl>
                                            <p:attrNameLst>
                                              <p:attrName>ppt_w</p:attrName>
                                            </p:attrNameLst>
                                          </p:cBhvr>
                                          <p:tavLst>
                                            <p:tav tm="0">
                                              <p:val>
                                                <p:strVal val="#ppt_w+.3"/>
                                              </p:val>
                                            </p:tav>
                                            <p:tav tm="100000">
                                              <p:val>
                                                <p:strVal val="#ppt_w"/>
                                              </p:val>
                                            </p:tav>
                                          </p:tavLst>
                                        </p:anim>
                                        <p:anim calcmode="lin" valueType="num">
                                          <p:cBhvr>
                                            <p:cTn id="21" dur="750" fill="hold"/>
                                            <p:tgtEl>
                                              <p:spTgt spid="9"/>
                                            </p:tgtEl>
                                            <p:attrNameLst>
                                              <p:attrName>ppt_h</p:attrName>
                                            </p:attrNameLst>
                                          </p:cBhvr>
                                          <p:tavLst>
                                            <p:tav tm="0">
                                              <p:val>
                                                <p:strVal val="#ppt_h"/>
                                              </p:val>
                                            </p:tav>
                                            <p:tav tm="100000">
                                              <p:val>
                                                <p:strVal val="#ppt_h"/>
                                              </p:val>
                                            </p:tav>
                                          </p:tavLst>
                                        </p:anim>
                                        <p:animEffect transition="in" filter="fade">
                                          <p:cBhvr>
                                            <p:cTn id="22" dur="750"/>
                                            <p:tgtEl>
                                              <p:spTgt spid="9"/>
                                            </p:tgtEl>
                                          </p:cBhvr>
                                        </p:animEffect>
                                      </p:childTnLst>
                                    </p:cTn>
                                  </p:par>
                                  <p:par>
                                    <p:cTn id="23" presetID="42" presetClass="entr" presetSubtype="0" fill="hold" grpId="0" nodeType="withEffect">
                                      <p:stCondLst>
                                        <p:cond delay="50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1000"/>
                                            <p:tgtEl>
                                              <p:spTgt spid="20"/>
                                            </p:tgtEl>
                                          </p:cBhvr>
                                        </p:animEffect>
                                        <p:anim calcmode="lin" valueType="num">
                                          <p:cBhvr>
                                            <p:cTn id="26" dur="1000" fill="hold"/>
                                            <p:tgtEl>
                                              <p:spTgt spid="20"/>
                                            </p:tgtEl>
                                            <p:attrNameLst>
                                              <p:attrName>ppt_x</p:attrName>
                                            </p:attrNameLst>
                                          </p:cBhvr>
                                          <p:tavLst>
                                            <p:tav tm="0">
                                              <p:val>
                                                <p:strVal val="#ppt_x"/>
                                              </p:val>
                                            </p:tav>
                                            <p:tav tm="100000">
                                              <p:val>
                                                <p:strVal val="#ppt_x"/>
                                              </p:val>
                                            </p:tav>
                                          </p:tavLst>
                                        </p:anim>
                                        <p:anim calcmode="lin" valueType="num">
                                          <p:cBhvr>
                                            <p:cTn id="27" dur="1000" fill="hold"/>
                                            <p:tgtEl>
                                              <p:spTgt spid="20"/>
                                            </p:tgtEl>
                                            <p:attrNameLst>
                                              <p:attrName>ppt_y</p:attrName>
                                            </p:attrNameLst>
                                          </p:cBhvr>
                                          <p:tavLst>
                                            <p:tav tm="0">
                                              <p:val>
                                                <p:strVal val="#ppt_y+.1"/>
                                              </p:val>
                                            </p:tav>
                                            <p:tav tm="100000">
                                              <p:val>
                                                <p:strVal val="#ppt_y"/>
                                              </p:val>
                                            </p:tav>
                                          </p:tavLst>
                                        </p:anim>
                                      </p:childTnLst>
                                    </p:cTn>
                                  </p:par>
                                  <p:par>
                                    <p:cTn id="28" presetID="45" presetClass="entr" presetSubtype="0" fill="hold" grpId="0" nodeType="withEffect">
                                      <p:stCondLst>
                                        <p:cond delay="1000"/>
                                      </p:stCondLst>
                                      <p:iterate type="lt">
                                        <p:tmPct val="10000"/>
                                      </p:iterate>
                                      <p:childTnLst>
                                        <p:set>
                                          <p:cBhvr>
                                            <p:cTn id="29" dur="1" fill="hold">
                                              <p:stCondLst>
                                                <p:cond delay="0"/>
                                              </p:stCondLst>
                                            </p:cTn>
                                            <p:tgtEl>
                                              <p:spTgt spid="21"/>
                                            </p:tgtEl>
                                            <p:attrNameLst>
                                              <p:attrName>style.visibility</p:attrName>
                                            </p:attrNameLst>
                                          </p:cBhvr>
                                          <p:to>
                                            <p:strVal val="visible"/>
                                          </p:to>
                                        </p:set>
                                        <p:animEffect transition="in" filter="fade">
                                          <p:cBhvr>
                                            <p:cTn id="30" dur="1000"/>
                                            <p:tgtEl>
                                              <p:spTgt spid="21"/>
                                            </p:tgtEl>
                                          </p:cBhvr>
                                        </p:animEffect>
                                        <p:anim calcmode="lin" valueType="num">
                                          <p:cBhvr>
                                            <p:cTn id="31" dur="1000" fill="hold"/>
                                            <p:tgtEl>
                                              <p:spTgt spid="21"/>
                                            </p:tgtEl>
                                            <p:attrNameLst>
                                              <p:attrName>ppt_w</p:attrName>
                                            </p:attrNameLst>
                                          </p:cBhvr>
                                          <p:tavLst>
                                            <p:tav tm="0" fmla="#ppt_w*sin(2.5*pi*$)">
                                              <p:val>
                                                <p:fltVal val="0"/>
                                              </p:val>
                                            </p:tav>
                                            <p:tav tm="100000">
                                              <p:val>
                                                <p:fltVal val="1"/>
                                              </p:val>
                                            </p:tav>
                                          </p:tavLst>
                                        </p:anim>
                                        <p:anim calcmode="lin" valueType="num">
                                          <p:cBhvr>
                                            <p:cTn id="32" dur="1000" fill="hold"/>
                                            <p:tgtEl>
                                              <p:spTgt spid="21"/>
                                            </p:tgtEl>
                                            <p:attrNameLst>
                                              <p:attrName>ppt_h</p:attrName>
                                            </p:attrNameLst>
                                          </p:cBhvr>
                                          <p:tavLst>
                                            <p:tav tm="0">
                                              <p:val>
                                                <p:strVal val="#ppt_h"/>
                                              </p:val>
                                            </p:tav>
                                            <p:tav tm="100000">
                                              <p:val>
                                                <p:strVal val="#ppt_h"/>
                                              </p:val>
                                            </p:tav>
                                          </p:tavLst>
                                        </p:anim>
                                      </p:childTnLst>
                                    </p:cTn>
                                  </p:par>
                                  <p:par>
                                    <p:cTn id="33" presetID="36" presetClass="emph" presetSubtype="0" fill="hold" grpId="1" nodeType="withEffect">
                                      <p:stCondLst>
                                        <p:cond delay="1000"/>
                                      </p:stCondLst>
                                      <p:iterate type="lt">
                                        <p:tmPct val="10000"/>
                                      </p:iterate>
                                      <p:childTnLst>
                                        <p:animScale>
                                          <p:cBhvr>
                                            <p:cTn id="34" dur="500" autoRev="1" fill="hold">
                                              <p:stCondLst>
                                                <p:cond delay="0"/>
                                              </p:stCondLst>
                                            </p:cTn>
                                            <p:tgtEl>
                                              <p:spTgt spid="21"/>
                                            </p:tgtEl>
                                          </p:cBhvr>
                                          <p:to x="80000" y="100000"/>
                                        </p:animScale>
                                        <p:anim by="(#ppt_w*0.10)" calcmode="lin" valueType="num">
                                          <p:cBhvr>
                                            <p:cTn id="35" dur="500" autoRev="1" fill="hold">
                                              <p:stCondLst>
                                                <p:cond delay="0"/>
                                              </p:stCondLst>
                                            </p:cTn>
                                            <p:tgtEl>
                                              <p:spTgt spid="21"/>
                                            </p:tgtEl>
                                            <p:attrNameLst>
                                              <p:attrName>ppt_x</p:attrName>
                                            </p:attrNameLst>
                                          </p:cBhvr>
                                        </p:anim>
                                        <p:anim by="(-#ppt_w*0.10)" calcmode="lin" valueType="num">
                                          <p:cBhvr>
                                            <p:cTn id="36" dur="500" autoRev="1" fill="hold">
                                              <p:stCondLst>
                                                <p:cond delay="0"/>
                                              </p:stCondLst>
                                            </p:cTn>
                                            <p:tgtEl>
                                              <p:spTgt spid="21"/>
                                            </p:tgtEl>
                                            <p:attrNameLst>
                                              <p:attrName>ppt_y</p:attrName>
                                            </p:attrNameLst>
                                          </p:cBhvr>
                                        </p:anim>
                                        <p:animRot by="-480000">
                                          <p:cBhvr>
                                            <p:cTn id="37" dur="500" autoRev="1" fill="hold">
                                              <p:stCondLst>
                                                <p:cond delay="0"/>
                                              </p:stCondLst>
                                            </p:cTn>
                                            <p:tgtEl>
                                              <p:spTgt spid="21"/>
                                            </p:tgtEl>
                                            <p:attrNameLst>
                                              <p:attrName>r</p:attrName>
                                            </p:attrNameLst>
                                          </p:cBhvr>
                                        </p:animRot>
                                      </p:childTnLst>
                                    </p:cTn>
                                  </p:par>
                                  <p:par>
                                    <p:cTn id="38" presetID="50" presetClass="entr" presetSubtype="0" decel="100000" fill="hold" grpId="0" nodeType="withEffect">
                                      <p:stCondLst>
                                        <p:cond delay="1750"/>
                                      </p:stCondLst>
                                      <p:childTnLst>
                                        <p:set>
                                          <p:cBhvr>
                                            <p:cTn id="39" dur="1" fill="hold">
                                              <p:stCondLst>
                                                <p:cond delay="0"/>
                                              </p:stCondLst>
                                            </p:cTn>
                                            <p:tgtEl>
                                              <p:spTgt spid="19"/>
                                            </p:tgtEl>
                                            <p:attrNameLst>
                                              <p:attrName>style.visibility</p:attrName>
                                            </p:attrNameLst>
                                          </p:cBhvr>
                                          <p:to>
                                            <p:strVal val="visible"/>
                                          </p:to>
                                        </p:set>
                                        <p:anim calcmode="lin" valueType="num">
                                          <p:cBhvr>
                                            <p:cTn id="40" dur="1000" fill="hold"/>
                                            <p:tgtEl>
                                              <p:spTgt spid="19"/>
                                            </p:tgtEl>
                                            <p:attrNameLst>
                                              <p:attrName>ppt_w</p:attrName>
                                            </p:attrNameLst>
                                          </p:cBhvr>
                                          <p:tavLst>
                                            <p:tav tm="0">
                                              <p:val>
                                                <p:strVal val="#ppt_w+.3"/>
                                              </p:val>
                                            </p:tav>
                                            <p:tav tm="100000">
                                              <p:val>
                                                <p:strVal val="#ppt_w"/>
                                              </p:val>
                                            </p:tav>
                                          </p:tavLst>
                                        </p:anim>
                                        <p:anim calcmode="lin" valueType="num">
                                          <p:cBhvr>
                                            <p:cTn id="41" dur="1000" fill="hold"/>
                                            <p:tgtEl>
                                              <p:spTgt spid="19"/>
                                            </p:tgtEl>
                                            <p:attrNameLst>
                                              <p:attrName>ppt_h</p:attrName>
                                            </p:attrNameLst>
                                          </p:cBhvr>
                                          <p:tavLst>
                                            <p:tav tm="0">
                                              <p:val>
                                                <p:strVal val="#ppt_h"/>
                                              </p:val>
                                            </p:tav>
                                            <p:tav tm="100000">
                                              <p:val>
                                                <p:strVal val="#ppt_h"/>
                                              </p:val>
                                            </p:tav>
                                          </p:tavLst>
                                        </p:anim>
                                        <p:animEffect transition="in" filter="fade">
                                          <p:cBhvr>
                                            <p:cTn id="42" dur="1000"/>
                                            <p:tgtEl>
                                              <p:spTgt spid="19"/>
                                            </p:tgtEl>
                                          </p:cBhvr>
                                        </p:animEffect>
                                      </p:childTnLst>
                                    </p:cTn>
                                  </p:par>
                                  <p:par>
                                    <p:cTn id="43" presetID="2" presetClass="entr" presetSubtype="1" fill="hold" grpId="0" nodeType="withEffect" p14:presetBounceEnd="20000">
                                      <p:stCondLst>
                                        <p:cond delay="1750"/>
                                      </p:stCondLst>
                                      <p:childTnLst>
                                        <p:set>
                                          <p:cBhvr>
                                            <p:cTn id="44" dur="1" fill="hold">
                                              <p:stCondLst>
                                                <p:cond delay="0"/>
                                              </p:stCondLst>
                                            </p:cTn>
                                            <p:tgtEl>
                                              <p:spTgt spid="29"/>
                                            </p:tgtEl>
                                            <p:attrNameLst>
                                              <p:attrName>style.visibility</p:attrName>
                                            </p:attrNameLst>
                                          </p:cBhvr>
                                          <p:to>
                                            <p:strVal val="visible"/>
                                          </p:to>
                                        </p:set>
                                        <p:anim calcmode="lin" valueType="num" p14:bounceEnd="20000">
                                          <p:cBhvr additive="base">
                                            <p:cTn id="45" dur="500" fill="hold"/>
                                            <p:tgtEl>
                                              <p:spTgt spid="29"/>
                                            </p:tgtEl>
                                            <p:attrNameLst>
                                              <p:attrName>ppt_x</p:attrName>
                                            </p:attrNameLst>
                                          </p:cBhvr>
                                          <p:tavLst>
                                            <p:tav tm="0">
                                              <p:val>
                                                <p:strVal val="#ppt_x"/>
                                              </p:val>
                                            </p:tav>
                                            <p:tav tm="100000">
                                              <p:val>
                                                <p:strVal val="#ppt_x"/>
                                              </p:val>
                                            </p:tav>
                                          </p:tavLst>
                                        </p:anim>
                                        <p:anim calcmode="lin" valueType="num" p14:bounceEnd="20000">
                                          <p:cBhvr additive="base">
                                            <p:cTn id="46" dur="500" fill="hold"/>
                                            <p:tgtEl>
                                              <p:spTgt spid="29"/>
                                            </p:tgtEl>
                                            <p:attrNameLst>
                                              <p:attrName>ppt_y</p:attrName>
                                            </p:attrNameLst>
                                          </p:cBhvr>
                                          <p:tavLst>
                                            <p:tav tm="0">
                                              <p:val>
                                                <p:strVal val="0-#ppt_h/2"/>
                                              </p:val>
                                            </p:tav>
                                            <p:tav tm="100000">
                                              <p:val>
                                                <p:strVal val="#ppt_y"/>
                                              </p:val>
                                            </p:tav>
                                          </p:tavLst>
                                        </p:anim>
                                      </p:childTnLst>
                                    </p:cTn>
                                  </p:par>
                                  <p:par>
                                    <p:cTn id="47" presetID="2" presetClass="entr" presetSubtype="2" fill="hold" grpId="0" nodeType="withEffect" p14:presetBounceEnd="20000">
                                      <p:stCondLst>
                                        <p:cond delay="1750"/>
                                      </p:stCondLst>
                                      <p:childTnLst>
                                        <p:set>
                                          <p:cBhvr>
                                            <p:cTn id="48" dur="1" fill="hold">
                                              <p:stCondLst>
                                                <p:cond delay="0"/>
                                              </p:stCondLst>
                                            </p:cTn>
                                            <p:tgtEl>
                                              <p:spTgt spid="33"/>
                                            </p:tgtEl>
                                            <p:attrNameLst>
                                              <p:attrName>style.visibility</p:attrName>
                                            </p:attrNameLst>
                                          </p:cBhvr>
                                          <p:to>
                                            <p:strVal val="visible"/>
                                          </p:to>
                                        </p:set>
                                        <p:anim calcmode="lin" valueType="num" p14:bounceEnd="20000">
                                          <p:cBhvr additive="base">
                                            <p:cTn id="49" dur="500" fill="hold"/>
                                            <p:tgtEl>
                                              <p:spTgt spid="33"/>
                                            </p:tgtEl>
                                            <p:attrNameLst>
                                              <p:attrName>ppt_x</p:attrName>
                                            </p:attrNameLst>
                                          </p:cBhvr>
                                          <p:tavLst>
                                            <p:tav tm="0">
                                              <p:val>
                                                <p:strVal val="1+#ppt_w/2"/>
                                              </p:val>
                                            </p:tav>
                                            <p:tav tm="100000">
                                              <p:val>
                                                <p:strVal val="#ppt_x"/>
                                              </p:val>
                                            </p:tav>
                                          </p:tavLst>
                                        </p:anim>
                                        <p:anim calcmode="lin" valueType="num" p14:bounceEnd="20000">
                                          <p:cBhvr additive="base">
                                            <p:cTn id="50" dur="500" fill="hold"/>
                                            <p:tgtEl>
                                              <p:spTgt spid="33"/>
                                            </p:tgtEl>
                                            <p:attrNameLst>
                                              <p:attrName>ppt_y</p:attrName>
                                            </p:attrNameLst>
                                          </p:cBhvr>
                                          <p:tavLst>
                                            <p:tav tm="0">
                                              <p:val>
                                                <p:strVal val="#ppt_y"/>
                                              </p:val>
                                            </p:tav>
                                            <p:tav tm="100000">
                                              <p:val>
                                                <p:strVal val="#ppt_y"/>
                                              </p:val>
                                            </p:tav>
                                          </p:tavLst>
                                        </p:anim>
                                      </p:childTnLst>
                                    </p:cTn>
                                  </p:par>
                                  <p:par>
                                    <p:cTn id="51" presetID="53" presetClass="entr" presetSubtype="16" fill="hold" grpId="0" nodeType="withEffect">
                                      <p:stCondLst>
                                        <p:cond delay="2000"/>
                                      </p:stCondLst>
                                      <p:childTnLst>
                                        <p:set>
                                          <p:cBhvr>
                                            <p:cTn id="52" dur="1" fill="hold">
                                              <p:stCondLst>
                                                <p:cond delay="0"/>
                                              </p:stCondLst>
                                            </p:cTn>
                                            <p:tgtEl>
                                              <p:spTgt spid="27"/>
                                            </p:tgtEl>
                                            <p:attrNameLst>
                                              <p:attrName>style.visibility</p:attrName>
                                            </p:attrNameLst>
                                          </p:cBhvr>
                                          <p:to>
                                            <p:strVal val="visible"/>
                                          </p:to>
                                        </p:set>
                                        <p:anim calcmode="lin" valueType="num">
                                          <p:cBhvr>
                                            <p:cTn id="53" dur="750" fill="hold"/>
                                            <p:tgtEl>
                                              <p:spTgt spid="27"/>
                                            </p:tgtEl>
                                            <p:attrNameLst>
                                              <p:attrName>ppt_w</p:attrName>
                                            </p:attrNameLst>
                                          </p:cBhvr>
                                          <p:tavLst>
                                            <p:tav tm="0">
                                              <p:val>
                                                <p:fltVal val="0"/>
                                              </p:val>
                                            </p:tav>
                                            <p:tav tm="100000">
                                              <p:val>
                                                <p:strVal val="#ppt_w"/>
                                              </p:val>
                                            </p:tav>
                                          </p:tavLst>
                                        </p:anim>
                                        <p:anim calcmode="lin" valueType="num">
                                          <p:cBhvr>
                                            <p:cTn id="54" dur="750" fill="hold"/>
                                            <p:tgtEl>
                                              <p:spTgt spid="27"/>
                                            </p:tgtEl>
                                            <p:attrNameLst>
                                              <p:attrName>ppt_h</p:attrName>
                                            </p:attrNameLst>
                                          </p:cBhvr>
                                          <p:tavLst>
                                            <p:tav tm="0">
                                              <p:val>
                                                <p:fltVal val="0"/>
                                              </p:val>
                                            </p:tav>
                                            <p:tav tm="100000">
                                              <p:val>
                                                <p:strVal val="#ppt_h"/>
                                              </p:val>
                                            </p:tav>
                                          </p:tavLst>
                                        </p:anim>
                                        <p:animEffect transition="in" filter="fade">
                                          <p:cBhvr>
                                            <p:cTn id="55" dur="750"/>
                                            <p:tgtEl>
                                              <p:spTgt spid="27"/>
                                            </p:tgtEl>
                                          </p:cBhvr>
                                        </p:animEffect>
                                      </p:childTnLst>
                                    </p:cTn>
                                  </p:par>
                                  <p:par>
                                    <p:cTn id="56" presetID="50" presetClass="entr" presetSubtype="0" decel="100000" fill="hold" grpId="0" nodeType="withEffect">
                                      <p:stCondLst>
                                        <p:cond delay="2250"/>
                                      </p:stCondLst>
                                      <p:childTnLst>
                                        <p:set>
                                          <p:cBhvr>
                                            <p:cTn id="57" dur="1" fill="hold">
                                              <p:stCondLst>
                                                <p:cond delay="0"/>
                                              </p:stCondLst>
                                            </p:cTn>
                                            <p:tgtEl>
                                              <p:spTgt spid="28"/>
                                            </p:tgtEl>
                                            <p:attrNameLst>
                                              <p:attrName>style.visibility</p:attrName>
                                            </p:attrNameLst>
                                          </p:cBhvr>
                                          <p:to>
                                            <p:strVal val="visible"/>
                                          </p:to>
                                        </p:set>
                                        <p:anim calcmode="lin" valueType="num">
                                          <p:cBhvr>
                                            <p:cTn id="58" dur="750" fill="hold"/>
                                            <p:tgtEl>
                                              <p:spTgt spid="28"/>
                                            </p:tgtEl>
                                            <p:attrNameLst>
                                              <p:attrName>ppt_w</p:attrName>
                                            </p:attrNameLst>
                                          </p:cBhvr>
                                          <p:tavLst>
                                            <p:tav tm="0">
                                              <p:val>
                                                <p:strVal val="#ppt_w+.3"/>
                                              </p:val>
                                            </p:tav>
                                            <p:tav tm="100000">
                                              <p:val>
                                                <p:strVal val="#ppt_w"/>
                                              </p:val>
                                            </p:tav>
                                          </p:tavLst>
                                        </p:anim>
                                        <p:anim calcmode="lin" valueType="num">
                                          <p:cBhvr>
                                            <p:cTn id="59" dur="750" fill="hold"/>
                                            <p:tgtEl>
                                              <p:spTgt spid="28"/>
                                            </p:tgtEl>
                                            <p:attrNameLst>
                                              <p:attrName>ppt_h</p:attrName>
                                            </p:attrNameLst>
                                          </p:cBhvr>
                                          <p:tavLst>
                                            <p:tav tm="0">
                                              <p:val>
                                                <p:strVal val="#ppt_h"/>
                                              </p:val>
                                            </p:tav>
                                            <p:tav tm="100000">
                                              <p:val>
                                                <p:strVal val="#ppt_h"/>
                                              </p:val>
                                            </p:tav>
                                          </p:tavLst>
                                        </p:anim>
                                        <p:animEffect transition="in" filter="fade">
                                          <p:cBhvr>
                                            <p:cTn id="60" dur="750"/>
                                            <p:tgtEl>
                                              <p:spTgt spid="28"/>
                                            </p:tgtEl>
                                          </p:cBhvr>
                                        </p:animEffect>
                                      </p:childTnLst>
                                    </p:cTn>
                                  </p:par>
                                  <p:par>
                                    <p:cTn id="61" presetID="42" presetClass="entr" presetSubtype="0" fill="hold" grpId="0" nodeType="withEffect">
                                      <p:stCondLst>
                                        <p:cond delay="275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1000"/>
                                            <p:tgtEl>
                                              <p:spTgt spid="31"/>
                                            </p:tgtEl>
                                          </p:cBhvr>
                                        </p:animEffect>
                                        <p:anim calcmode="lin" valueType="num">
                                          <p:cBhvr>
                                            <p:cTn id="64" dur="1000" fill="hold"/>
                                            <p:tgtEl>
                                              <p:spTgt spid="31"/>
                                            </p:tgtEl>
                                            <p:attrNameLst>
                                              <p:attrName>ppt_x</p:attrName>
                                            </p:attrNameLst>
                                          </p:cBhvr>
                                          <p:tavLst>
                                            <p:tav tm="0">
                                              <p:val>
                                                <p:strVal val="#ppt_x"/>
                                              </p:val>
                                            </p:tav>
                                            <p:tav tm="100000">
                                              <p:val>
                                                <p:strVal val="#ppt_x"/>
                                              </p:val>
                                            </p:tav>
                                          </p:tavLst>
                                        </p:anim>
                                        <p:anim calcmode="lin" valueType="num">
                                          <p:cBhvr>
                                            <p:cTn id="65" dur="1000" fill="hold"/>
                                            <p:tgtEl>
                                              <p:spTgt spid="31"/>
                                            </p:tgtEl>
                                            <p:attrNameLst>
                                              <p:attrName>ppt_y</p:attrName>
                                            </p:attrNameLst>
                                          </p:cBhvr>
                                          <p:tavLst>
                                            <p:tav tm="0">
                                              <p:val>
                                                <p:strVal val="#ppt_y+.1"/>
                                              </p:val>
                                            </p:tav>
                                            <p:tav tm="100000">
                                              <p:val>
                                                <p:strVal val="#ppt_y"/>
                                              </p:val>
                                            </p:tav>
                                          </p:tavLst>
                                        </p:anim>
                                      </p:childTnLst>
                                    </p:cTn>
                                  </p:par>
                                  <p:par>
                                    <p:cTn id="66" presetID="45" presetClass="entr" presetSubtype="0" fill="hold" grpId="0" nodeType="withEffect">
                                      <p:stCondLst>
                                        <p:cond delay="3250"/>
                                      </p:stCondLst>
                                      <p:iterate type="lt">
                                        <p:tmPct val="10000"/>
                                      </p:iterate>
                                      <p:childTnLst>
                                        <p:set>
                                          <p:cBhvr>
                                            <p:cTn id="67" dur="1" fill="hold">
                                              <p:stCondLst>
                                                <p:cond delay="0"/>
                                              </p:stCondLst>
                                            </p:cTn>
                                            <p:tgtEl>
                                              <p:spTgt spid="32"/>
                                            </p:tgtEl>
                                            <p:attrNameLst>
                                              <p:attrName>style.visibility</p:attrName>
                                            </p:attrNameLst>
                                          </p:cBhvr>
                                          <p:to>
                                            <p:strVal val="visible"/>
                                          </p:to>
                                        </p:set>
                                        <p:animEffect transition="in" filter="fade">
                                          <p:cBhvr>
                                            <p:cTn id="68" dur="1000"/>
                                            <p:tgtEl>
                                              <p:spTgt spid="32"/>
                                            </p:tgtEl>
                                          </p:cBhvr>
                                        </p:animEffect>
                                        <p:anim calcmode="lin" valueType="num">
                                          <p:cBhvr>
                                            <p:cTn id="69" dur="1000" fill="hold"/>
                                            <p:tgtEl>
                                              <p:spTgt spid="32"/>
                                            </p:tgtEl>
                                            <p:attrNameLst>
                                              <p:attrName>ppt_w</p:attrName>
                                            </p:attrNameLst>
                                          </p:cBhvr>
                                          <p:tavLst>
                                            <p:tav tm="0" fmla="#ppt_w*sin(2.5*pi*$)">
                                              <p:val>
                                                <p:fltVal val="0"/>
                                              </p:val>
                                            </p:tav>
                                            <p:tav tm="100000">
                                              <p:val>
                                                <p:fltVal val="1"/>
                                              </p:val>
                                            </p:tav>
                                          </p:tavLst>
                                        </p:anim>
                                        <p:anim calcmode="lin" valueType="num">
                                          <p:cBhvr>
                                            <p:cTn id="70" dur="1000" fill="hold"/>
                                            <p:tgtEl>
                                              <p:spTgt spid="32"/>
                                            </p:tgtEl>
                                            <p:attrNameLst>
                                              <p:attrName>ppt_h</p:attrName>
                                            </p:attrNameLst>
                                          </p:cBhvr>
                                          <p:tavLst>
                                            <p:tav tm="0">
                                              <p:val>
                                                <p:strVal val="#ppt_h"/>
                                              </p:val>
                                            </p:tav>
                                            <p:tav tm="100000">
                                              <p:val>
                                                <p:strVal val="#ppt_h"/>
                                              </p:val>
                                            </p:tav>
                                          </p:tavLst>
                                        </p:anim>
                                      </p:childTnLst>
                                    </p:cTn>
                                  </p:par>
                                  <p:par>
                                    <p:cTn id="71" presetID="36" presetClass="emph" presetSubtype="0" fill="hold" grpId="1" nodeType="withEffect">
                                      <p:stCondLst>
                                        <p:cond delay="3250"/>
                                      </p:stCondLst>
                                      <p:iterate type="lt">
                                        <p:tmPct val="10000"/>
                                      </p:iterate>
                                      <p:childTnLst>
                                        <p:animScale>
                                          <p:cBhvr>
                                            <p:cTn id="72" dur="500" autoRev="1" fill="hold">
                                              <p:stCondLst>
                                                <p:cond delay="0"/>
                                              </p:stCondLst>
                                            </p:cTn>
                                            <p:tgtEl>
                                              <p:spTgt spid="32"/>
                                            </p:tgtEl>
                                          </p:cBhvr>
                                          <p:to x="80000" y="100000"/>
                                        </p:animScale>
                                        <p:anim by="(#ppt_w*0.10)" calcmode="lin" valueType="num">
                                          <p:cBhvr>
                                            <p:cTn id="73" dur="500" autoRev="1" fill="hold">
                                              <p:stCondLst>
                                                <p:cond delay="0"/>
                                              </p:stCondLst>
                                            </p:cTn>
                                            <p:tgtEl>
                                              <p:spTgt spid="32"/>
                                            </p:tgtEl>
                                            <p:attrNameLst>
                                              <p:attrName>ppt_x</p:attrName>
                                            </p:attrNameLst>
                                          </p:cBhvr>
                                        </p:anim>
                                        <p:anim by="(-#ppt_w*0.10)" calcmode="lin" valueType="num">
                                          <p:cBhvr>
                                            <p:cTn id="74" dur="500" autoRev="1" fill="hold">
                                              <p:stCondLst>
                                                <p:cond delay="0"/>
                                              </p:stCondLst>
                                            </p:cTn>
                                            <p:tgtEl>
                                              <p:spTgt spid="32"/>
                                            </p:tgtEl>
                                            <p:attrNameLst>
                                              <p:attrName>ppt_y</p:attrName>
                                            </p:attrNameLst>
                                          </p:cBhvr>
                                        </p:anim>
                                        <p:animRot by="-480000">
                                          <p:cBhvr>
                                            <p:cTn id="75" dur="500" autoRev="1" fill="hold">
                                              <p:stCondLst>
                                                <p:cond delay="0"/>
                                              </p:stCondLst>
                                            </p:cTn>
                                            <p:tgtEl>
                                              <p:spTgt spid="32"/>
                                            </p:tgtEl>
                                            <p:attrNameLst>
                                              <p:attrName>r</p:attrName>
                                            </p:attrNameLst>
                                          </p:cBhvr>
                                        </p:animRot>
                                      </p:childTnLst>
                                    </p:cTn>
                                  </p:par>
                                  <p:par>
                                    <p:cTn id="76" presetID="50" presetClass="entr" presetSubtype="0" decel="100000" fill="hold" grpId="0" nodeType="withEffect">
                                      <p:stCondLst>
                                        <p:cond delay="4000"/>
                                      </p:stCondLst>
                                      <p:childTnLst>
                                        <p:set>
                                          <p:cBhvr>
                                            <p:cTn id="77" dur="1" fill="hold">
                                              <p:stCondLst>
                                                <p:cond delay="0"/>
                                              </p:stCondLst>
                                            </p:cTn>
                                            <p:tgtEl>
                                              <p:spTgt spid="30"/>
                                            </p:tgtEl>
                                            <p:attrNameLst>
                                              <p:attrName>style.visibility</p:attrName>
                                            </p:attrNameLst>
                                          </p:cBhvr>
                                          <p:to>
                                            <p:strVal val="visible"/>
                                          </p:to>
                                        </p:set>
                                        <p:anim calcmode="lin" valueType="num">
                                          <p:cBhvr>
                                            <p:cTn id="78" dur="1000" fill="hold"/>
                                            <p:tgtEl>
                                              <p:spTgt spid="30"/>
                                            </p:tgtEl>
                                            <p:attrNameLst>
                                              <p:attrName>ppt_w</p:attrName>
                                            </p:attrNameLst>
                                          </p:cBhvr>
                                          <p:tavLst>
                                            <p:tav tm="0">
                                              <p:val>
                                                <p:strVal val="#ppt_w+.3"/>
                                              </p:val>
                                            </p:tav>
                                            <p:tav tm="100000">
                                              <p:val>
                                                <p:strVal val="#ppt_w"/>
                                              </p:val>
                                            </p:tav>
                                          </p:tavLst>
                                        </p:anim>
                                        <p:anim calcmode="lin" valueType="num">
                                          <p:cBhvr>
                                            <p:cTn id="79" dur="1000" fill="hold"/>
                                            <p:tgtEl>
                                              <p:spTgt spid="30"/>
                                            </p:tgtEl>
                                            <p:attrNameLst>
                                              <p:attrName>ppt_h</p:attrName>
                                            </p:attrNameLst>
                                          </p:cBhvr>
                                          <p:tavLst>
                                            <p:tav tm="0">
                                              <p:val>
                                                <p:strVal val="#ppt_h"/>
                                              </p:val>
                                            </p:tav>
                                            <p:tav tm="100000">
                                              <p:val>
                                                <p:strVal val="#ppt_h"/>
                                              </p:val>
                                            </p:tav>
                                          </p:tavLst>
                                        </p:anim>
                                        <p:animEffect transition="in" filter="fade">
                                          <p:cBhvr>
                                            <p:cTn id="80"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9" grpId="0"/>
          <p:bldP spid="20" grpId="0" animBg="1"/>
          <p:bldP spid="21" grpId="0"/>
          <p:bldP spid="21" grpId="1"/>
          <p:bldP spid="25" grpId="0" animBg="1"/>
          <p:bldP spid="27" grpId="0" animBg="1"/>
          <p:bldP spid="28" grpId="0" animBg="1"/>
          <p:bldP spid="29" grpId="0" animBg="1"/>
          <p:bldP spid="30" grpId="0"/>
          <p:bldP spid="31" grpId="0" animBg="1"/>
          <p:bldP spid="32" grpId="0"/>
          <p:bldP spid="32" grpId="1"/>
          <p:bldP spid="3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750" fill="hold"/>
                                            <p:tgtEl>
                                              <p:spTgt spid="8"/>
                                            </p:tgtEl>
                                            <p:attrNameLst>
                                              <p:attrName>ppt_w</p:attrName>
                                            </p:attrNameLst>
                                          </p:cBhvr>
                                          <p:tavLst>
                                            <p:tav tm="0">
                                              <p:val>
                                                <p:fltVal val="0"/>
                                              </p:val>
                                            </p:tav>
                                            <p:tav tm="100000">
                                              <p:val>
                                                <p:strVal val="#ppt_w"/>
                                              </p:val>
                                            </p:tav>
                                          </p:tavLst>
                                        </p:anim>
                                        <p:anim calcmode="lin" valueType="num">
                                          <p:cBhvr>
                                            <p:cTn id="16" dur="750" fill="hold"/>
                                            <p:tgtEl>
                                              <p:spTgt spid="8"/>
                                            </p:tgtEl>
                                            <p:attrNameLst>
                                              <p:attrName>ppt_h</p:attrName>
                                            </p:attrNameLst>
                                          </p:cBhvr>
                                          <p:tavLst>
                                            <p:tav tm="0">
                                              <p:val>
                                                <p:fltVal val="0"/>
                                              </p:val>
                                            </p:tav>
                                            <p:tav tm="100000">
                                              <p:val>
                                                <p:strVal val="#ppt_h"/>
                                              </p:val>
                                            </p:tav>
                                          </p:tavLst>
                                        </p:anim>
                                        <p:animEffect transition="in" filter="fade">
                                          <p:cBhvr>
                                            <p:cTn id="17" dur="750"/>
                                            <p:tgtEl>
                                              <p:spTgt spid="8"/>
                                            </p:tgtEl>
                                          </p:cBhvr>
                                        </p:animEffect>
                                      </p:childTnLst>
                                    </p:cTn>
                                  </p:par>
                                  <p:par>
                                    <p:cTn id="18" presetID="50" presetClass="entr" presetSubtype="0" decel="100000" fill="hold" grpId="0" nodeType="withEffect">
                                      <p:stCondLst>
                                        <p:cond delay="250"/>
                                      </p:stCondLst>
                                      <p:childTnLst>
                                        <p:set>
                                          <p:cBhvr>
                                            <p:cTn id="19" dur="1" fill="hold">
                                              <p:stCondLst>
                                                <p:cond delay="0"/>
                                              </p:stCondLst>
                                            </p:cTn>
                                            <p:tgtEl>
                                              <p:spTgt spid="9"/>
                                            </p:tgtEl>
                                            <p:attrNameLst>
                                              <p:attrName>style.visibility</p:attrName>
                                            </p:attrNameLst>
                                          </p:cBhvr>
                                          <p:to>
                                            <p:strVal val="visible"/>
                                          </p:to>
                                        </p:set>
                                        <p:anim calcmode="lin" valueType="num">
                                          <p:cBhvr>
                                            <p:cTn id="20" dur="750" fill="hold"/>
                                            <p:tgtEl>
                                              <p:spTgt spid="9"/>
                                            </p:tgtEl>
                                            <p:attrNameLst>
                                              <p:attrName>ppt_w</p:attrName>
                                            </p:attrNameLst>
                                          </p:cBhvr>
                                          <p:tavLst>
                                            <p:tav tm="0">
                                              <p:val>
                                                <p:strVal val="#ppt_w+.3"/>
                                              </p:val>
                                            </p:tav>
                                            <p:tav tm="100000">
                                              <p:val>
                                                <p:strVal val="#ppt_w"/>
                                              </p:val>
                                            </p:tav>
                                          </p:tavLst>
                                        </p:anim>
                                        <p:anim calcmode="lin" valueType="num">
                                          <p:cBhvr>
                                            <p:cTn id="21" dur="750" fill="hold"/>
                                            <p:tgtEl>
                                              <p:spTgt spid="9"/>
                                            </p:tgtEl>
                                            <p:attrNameLst>
                                              <p:attrName>ppt_h</p:attrName>
                                            </p:attrNameLst>
                                          </p:cBhvr>
                                          <p:tavLst>
                                            <p:tav tm="0">
                                              <p:val>
                                                <p:strVal val="#ppt_h"/>
                                              </p:val>
                                            </p:tav>
                                            <p:tav tm="100000">
                                              <p:val>
                                                <p:strVal val="#ppt_h"/>
                                              </p:val>
                                            </p:tav>
                                          </p:tavLst>
                                        </p:anim>
                                        <p:animEffect transition="in" filter="fade">
                                          <p:cBhvr>
                                            <p:cTn id="22" dur="750"/>
                                            <p:tgtEl>
                                              <p:spTgt spid="9"/>
                                            </p:tgtEl>
                                          </p:cBhvr>
                                        </p:animEffect>
                                      </p:childTnLst>
                                    </p:cTn>
                                  </p:par>
                                  <p:par>
                                    <p:cTn id="23" presetID="42" presetClass="entr" presetSubtype="0" fill="hold" grpId="0" nodeType="withEffect">
                                      <p:stCondLst>
                                        <p:cond delay="50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1000"/>
                                            <p:tgtEl>
                                              <p:spTgt spid="20"/>
                                            </p:tgtEl>
                                          </p:cBhvr>
                                        </p:animEffect>
                                        <p:anim calcmode="lin" valueType="num">
                                          <p:cBhvr>
                                            <p:cTn id="26" dur="1000" fill="hold"/>
                                            <p:tgtEl>
                                              <p:spTgt spid="20"/>
                                            </p:tgtEl>
                                            <p:attrNameLst>
                                              <p:attrName>ppt_x</p:attrName>
                                            </p:attrNameLst>
                                          </p:cBhvr>
                                          <p:tavLst>
                                            <p:tav tm="0">
                                              <p:val>
                                                <p:strVal val="#ppt_x"/>
                                              </p:val>
                                            </p:tav>
                                            <p:tav tm="100000">
                                              <p:val>
                                                <p:strVal val="#ppt_x"/>
                                              </p:val>
                                            </p:tav>
                                          </p:tavLst>
                                        </p:anim>
                                        <p:anim calcmode="lin" valueType="num">
                                          <p:cBhvr>
                                            <p:cTn id="27" dur="1000" fill="hold"/>
                                            <p:tgtEl>
                                              <p:spTgt spid="20"/>
                                            </p:tgtEl>
                                            <p:attrNameLst>
                                              <p:attrName>ppt_y</p:attrName>
                                            </p:attrNameLst>
                                          </p:cBhvr>
                                          <p:tavLst>
                                            <p:tav tm="0">
                                              <p:val>
                                                <p:strVal val="#ppt_y+.1"/>
                                              </p:val>
                                            </p:tav>
                                            <p:tav tm="100000">
                                              <p:val>
                                                <p:strVal val="#ppt_y"/>
                                              </p:val>
                                            </p:tav>
                                          </p:tavLst>
                                        </p:anim>
                                      </p:childTnLst>
                                    </p:cTn>
                                  </p:par>
                                  <p:par>
                                    <p:cTn id="28" presetID="45" presetClass="entr" presetSubtype="0" fill="hold" grpId="0" nodeType="withEffect">
                                      <p:stCondLst>
                                        <p:cond delay="1000"/>
                                      </p:stCondLst>
                                      <p:iterate type="lt">
                                        <p:tmPct val="10000"/>
                                      </p:iterate>
                                      <p:childTnLst>
                                        <p:set>
                                          <p:cBhvr>
                                            <p:cTn id="29" dur="1" fill="hold">
                                              <p:stCondLst>
                                                <p:cond delay="0"/>
                                              </p:stCondLst>
                                            </p:cTn>
                                            <p:tgtEl>
                                              <p:spTgt spid="21"/>
                                            </p:tgtEl>
                                            <p:attrNameLst>
                                              <p:attrName>style.visibility</p:attrName>
                                            </p:attrNameLst>
                                          </p:cBhvr>
                                          <p:to>
                                            <p:strVal val="visible"/>
                                          </p:to>
                                        </p:set>
                                        <p:animEffect transition="in" filter="fade">
                                          <p:cBhvr>
                                            <p:cTn id="30" dur="1000"/>
                                            <p:tgtEl>
                                              <p:spTgt spid="21"/>
                                            </p:tgtEl>
                                          </p:cBhvr>
                                        </p:animEffect>
                                        <p:anim calcmode="lin" valueType="num">
                                          <p:cBhvr>
                                            <p:cTn id="31" dur="1000" fill="hold"/>
                                            <p:tgtEl>
                                              <p:spTgt spid="21"/>
                                            </p:tgtEl>
                                            <p:attrNameLst>
                                              <p:attrName>ppt_w</p:attrName>
                                            </p:attrNameLst>
                                          </p:cBhvr>
                                          <p:tavLst>
                                            <p:tav tm="0" fmla="#ppt_w*sin(2.5*pi*$)">
                                              <p:val>
                                                <p:fltVal val="0"/>
                                              </p:val>
                                            </p:tav>
                                            <p:tav tm="100000">
                                              <p:val>
                                                <p:fltVal val="1"/>
                                              </p:val>
                                            </p:tav>
                                          </p:tavLst>
                                        </p:anim>
                                        <p:anim calcmode="lin" valueType="num">
                                          <p:cBhvr>
                                            <p:cTn id="32" dur="1000" fill="hold"/>
                                            <p:tgtEl>
                                              <p:spTgt spid="21"/>
                                            </p:tgtEl>
                                            <p:attrNameLst>
                                              <p:attrName>ppt_h</p:attrName>
                                            </p:attrNameLst>
                                          </p:cBhvr>
                                          <p:tavLst>
                                            <p:tav tm="0">
                                              <p:val>
                                                <p:strVal val="#ppt_h"/>
                                              </p:val>
                                            </p:tav>
                                            <p:tav tm="100000">
                                              <p:val>
                                                <p:strVal val="#ppt_h"/>
                                              </p:val>
                                            </p:tav>
                                          </p:tavLst>
                                        </p:anim>
                                      </p:childTnLst>
                                    </p:cTn>
                                  </p:par>
                                  <p:par>
                                    <p:cTn id="33" presetID="36" presetClass="emph" presetSubtype="0" fill="hold" grpId="1" nodeType="withEffect">
                                      <p:stCondLst>
                                        <p:cond delay="1000"/>
                                      </p:stCondLst>
                                      <p:iterate type="lt">
                                        <p:tmPct val="10000"/>
                                      </p:iterate>
                                      <p:childTnLst>
                                        <p:animScale>
                                          <p:cBhvr>
                                            <p:cTn id="34" dur="500" autoRev="1" fill="hold">
                                              <p:stCondLst>
                                                <p:cond delay="0"/>
                                              </p:stCondLst>
                                            </p:cTn>
                                            <p:tgtEl>
                                              <p:spTgt spid="21"/>
                                            </p:tgtEl>
                                          </p:cBhvr>
                                          <p:to x="80000" y="100000"/>
                                        </p:animScale>
                                        <p:anim by="(#ppt_w*0.10)" calcmode="lin" valueType="num">
                                          <p:cBhvr>
                                            <p:cTn id="35" dur="500" autoRev="1" fill="hold">
                                              <p:stCondLst>
                                                <p:cond delay="0"/>
                                              </p:stCondLst>
                                            </p:cTn>
                                            <p:tgtEl>
                                              <p:spTgt spid="21"/>
                                            </p:tgtEl>
                                            <p:attrNameLst>
                                              <p:attrName>ppt_x</p:attrName>
                                            </p:attrNameLst>
                                          </p:cBhvr>
                                        </p:anim>
                                        <p:anim by="(-#ppt_w*0.10)" calcmode="lin" valueType="num">
                                          <p:cBhvr>
                                            <p:cTn id="36" dur="500" autoRev="1" fill="hold">
                                              <p:stCondLst>
                                                <p:cond delay="0"/>
                                              </p:stCondLst>
                                            </p:cTn>
                                            <p:tgtEl>
                                              <p:spTgt spid="21"/>
                                            </p:tgtEl>
                                            <p:attrNameLst>
                                              <p:attrName>ppt_y</p:attrName>
                                            </p:attrNameLst>
                                          </p:cBhvr>
                                        </p:anim>
                                        <p:animRot by="-480000">
                                          <p:cBhvr>
                                            <p:cTn id="37" dur="500" autoRev="1" fill="hold">
                                              <p:stCondLst>
                                                <p:cond delay="0"/>
                                              </p:stCondLst>
                                            </p:cTn>
                                            <p:tgtEl>
                                              <p:spTgt spid="21"/>
                                            </p:tgtEl>
                                            <p:attrNameLst>
                                              <p:attrName>r</p:attrName>
                                            </p:attrNameLst>
                                          </p:cBhvr>
                                        </p:animRot>
                                      </p:childTnLst>
                                    </p:cTn>
                                  </p:par>
                                  <p:par>
                                    <p:cTn id="38" presetID="50" presetClass="entr" presetSubtype="0" decel="100000" fill="hold" grpId="0" nodeType="withEffect">
                                      <p:stCondLst>
                                        <p:cond delay="1750"/>
                                      </p:stCondLst>
                                      <p:childTnLst>
                                        <p:set>
                                          <p:cBhvr>
                                            <p:cTn id="39" dur="1" fill="hold">
                                              <p:stCondLst>
                                                <p:cond delay="0"/>
                                              </p:stCondLst>
                                            </p:cTn>
                                            <p:tgtEl>
                                              <p:spTgt spid="19"/>
                                            </p:tgtEl>
                                            <p:attrNameLst>
                                              <p:attrName>style.visibility</p:attrName>
                                            </p:attrNameLst>
                                          </p:cBhvr>
                                          <p:to>
                                            <p:strVal val="visible"/>
                                          </p:to>
                                        </p:set>
                                        <p:anim calcmode="lin" valueType="num">
                                          <p:cBhvr>
                                            <p:cTn id="40" dur="1000" fill="hold"/>
                                            <p:tgtEl>
                                              <p:spTgt spid="19"/>
                                            </p:tgtEl>
                                            <p:attrNameLst>
                                              <p:attrName>ppt_w</p:attrName>
                                            </p:attrNameLst>
                                          </p:cBhvr>
                                          <p:tavLst>
                                            <p:tav tm="0">
                                              <p:val>
                                                <p:strVal val="#ppt_w+.3"/>
                                              </p:val>
                                            </p:tav>
                                            <p:tav tm="100000">
                                              <p:val>
                                                <p:strVal val="#ppt_w"/>
                                              </p:val>
                                            </p:tav>
                                          </p:tavLst>
                                        </p:anim>
                                        <p:anim calcmode="lin" valueType="num">
                                          <p:cBhvr>
                                            <p:cTn id="41" dur="1000" fill="hold"/>
                                            <p:tgtEl>
                                              <p:spTgt spid="19"/>
                                            </p:tgtEl>
                                            <p:attrNameLst>
                                              <p:attrName>ppt_h</p:attrName>
                                            </p:attrNameLst>
                                          </p:cBhvr>
                                          <p:tavLst>
                                            <p:tav tm="0">
                                              <p:val>
                                                <p:strVal val="#ppt_h"/>
                                              </p:val>
                                            </p:tav>
                                            <p:tav tm="100000">
                                              <p:val>
                                                <p:strVal val="#ppt_h"/>
                                              </p:val>
                                            </p:tav>
                                          </p:tavLst>
                                        </p:anim>
                                        <p:animEffect transition="in" filter="fade">
                                          <p:cBhvr>
                                            <p:cTn id="42" dur="1000"/>
                                            <p:tgtEl>
                                              <p:spTgt spid="19"/>
                                            </p:tgtEl>
                                          </p:cBhvr>
                                        </p:animEffect>
                                      </p:childTnLst>
                                    </p:cTn>
                                  </p:par>
                                  <p:par>
                                    <p:cTn id="43" presetID="2" presetClass="entr" presetSubtype="1" fill="hold" grpId="0" nodeType="withEffect">
                                      <p:stCondLst>
                                        <p:cond delay="1750"/>
                                      </p:stCondLst>
                                      <p:childTnLst>
                                        <p:set>
                                          <p:cBhvr>
                                            <p:cTn id="44" dur="1" fill="hold">
                                              <p:stCondLst>
                                                <p:cond delay="0"/>
                                              </p:stCondLst>
                                            </p:cTn>
                                            <p:tgtEl>
                                              <p:spTgt spid="29"/>
                                            </p:tgtEl>
                                            <p:attrNameLst>
                                              <p:attrName>style.visibility</p:attrName>
                                            </p:attrNameLst>
                                          </p:cBhvr>
                                          <p:to>
                                            <p:strVal val="visible"/>
                                          </p:to>
                                        </p:set>
                                        <p:anim calcmode="lin" valueType="num">
                                          <p:cBhvr additive="base">
                                            <p:cTn id="45" dur="500" fill="hold"/>
                                            <p:tgtEl>
                                              <p:spTgt spid="29"/>
                                            </p:tgtEl>
                                            <p:attrNameLst>
                                              <p:attrName>ppt_x</p:attrName>
                                            </p:attrNameLst>
                                          </p:cBhvr>
                                          <p:tavLst>
                                            <p:tav tm="0">
                                              <p:val>
                                                <p:strVal val="#ppt_x"/>
                                              </p:val>
                                            </p:tav>
                                            <p:tav tm="100000">
                                              <p:val>
                                                <p:strVal val="#ppt_x"/>
                                              </p:val>
                                            </p:tav>
                                          </p:tavLst>
                                        </p:anim>
                                        <p:anim calcmode="lin" valueType="num">
                                          <p:cBhvr additive="base">
                                            <p:cTn id="46" dur="500" fill="hold"/>
                                            <p:tgtEl>
                                              <p:spTgt spid="29"/>
                                            </p:tgtEl>
                                            <p:attrNameLst>
                                              <p:attrName>ppt_y</p:attrName>
                                            </p:attrNameLst>
                                          </p:cBhvr>
                                          <p:tavLst>
                                            <p:tav tm="0">
                                              <p:val>
                                                <p:strVal val="0-#ppt_h/2"/>
                                              </p:val>
                                            </p:tav>
                                            <p:tav tm="100000">
                                              <p:val>
                                                <p:strVal val="#ppt_y"/>
                                              </p:val>
                                            </p:tav>
                                          </p:tavLst>
                                        </p:anim>
                                      </p:childTnLst>
                                    </p:cTn>
                                  </p:par>
                                  <p:par>
                                    <p:cTn id="47" presetID="2" presetClass="entr" presetSubtype="2" fill="hold" grpId="0" nodeType="withEffect">
                                      <p:stCondLst>
                                        <p:cond delay="1750"/>
                                      </p:stCondLst>
                                      <p:childTnLst>
                                        <p:set>
                                          <p:cBhvr>
                                            <p:cTn id="48" dur="1" fill="hold">
                                              <p:stCondLst>
                                                <p:cond delay="0"/>
                                              </p:stCondLst>
                                            </p:cTn>
                                            <p:tgtEl>
                                              <p:spTgt spid="33"/>
                                            </p:tgtEl>
                                            <p:attrNameLst>
                                              <p:attrName>style.visibility</p:attrName>
                                            </p:attrNameLst>
                                          </p:cBhvr>
                                          <p:to>
                                            <p:strVal val="visible"/>
                                          </p:to>
                                        </p:set>
                                        <p:anim calcmode="lin" valueType="num">
                                          <p:cBhvr additive="base">
                                            <p:cTn id="49" dur="500" fill="hold"/>
                                            <p:tgtEl>
                                              <p:spTgt spid="33"/>
                                            </p:tgtEl>
                                            <p:attrNameLst>
                                              <p:attrName>ppt_x</p:attrName>
                                            </p:attrNameLst>
                                          </p:cBhvr>
                                          <p:tavLst>
                                            <p:tav tm="0">
                                              <p:val>
                                                <p:strVal val="1+#ppt_w/2"/>
                                              </p:val>
                                            </p:tav>
                                            <p:tav tm="100000">
                                              <p:val>
                                                <p:strVal val="#ppt_x"/>
                                              </p:val>
                                            </p:tav>
                                          </p:tavLst>
                                        </p:anim>
                                        <p:anim calcmode="lin" valueType="num">
                                          <p:cBhvr additive="base">
                                            <p:cTn id="50" dur="500" fill="hold"/>
                                            <p:tgtEl>
                                              <p:spTgt spid="33"/>
                                            </p:tgtEl>
                                            <p:attrNameLst>
                                              <p:attrName>ppt_y</p:attrName>
                                            </p:attrNameLst>
                                          </p:cBhvr>
                                          <p:tavLst>
                                            <p:tav tm="0">
                                              <p:val>
                                                <p:strVal val="#ppt_y"/>
                                              </p:val>
                                            </p:tav>
                                            <p:tav tm="100000">
                                              <p:val>
                                                <p:strVal val="#ppt_y"/>
                                              </p:val>
                                            </p:tav>
                                          </p:tavLst>
                                        </p:anim>
                                      </p:childTnLst>
                                    </p:cTn>
                                  </p:par>
                                  <p:par>
                                    <p:cTn id="51" presetID="53" presetClass="entr" presetSubtype="16" fill="hold" grpId="0" nodeType="withEffect">
                                      <p:stCondLst>
                                        <p:cond delay="2000"/>
                                      </p:stCondLst>
                                      <p:childTnLst>
                                        <p:set>
                                          <p:cBhvr>
                                            <p:cTn id="52" dur="1" fill="hold">
                                              <p:stCondLst>
                                                <p:cond delay="0"/>
                                              </p:stCondLst>
                                            </p:cTn>
                                            <p:tgtEl>
                                              <p:spTgt spid="27"/>
                                            </p:tgtEl>
                                            <p:attrNameLst>
                                              <p:attrName>style.visibility</p:attrName>
                                            </p:attrNameLst>
                                          </p:cBhvr>
                                          <p:to>
                                            <p:strVal val="visible"/>
                                          </p:to>
                                        </p:set>
                                        <p:anim calcmode="lin" valueType="num">
                                          <p:cBhvr>
                                            <p:cTn id="53" dur="750" fill="hold"/>
                                            <p:tgtEl>
                                              <p:spTgt spid="27"/>
                                            </p:tgtEl>
                                            <p:attrNameLst>
                                              <p:attrName>ppt_w</p:attrName>
                                            </p:attrNameLst>
                                          </p:cBhvr>
                                          <p:tavLst>
                                            <p:tav tm="0">
                                              <p:val>
                                                <p:fltVal val="0"/>
                                              </p:val>
                                            </p:tav>
                                            <p:tav tm="100000">
                                              <p:val>
                                                <p:strVal val="#ppt_w"/>
                                              </p:val>
                                            </p:tav>
                                          </p:tavLst>
                                        </p:anim>
                                        <p:anim calcmode="lin" valueType="num">
                                          <p:cBhvr>
                                            <p:cTn id="54" dur="750" fill="hold"/>
                                            <p:tgtEl>
                                              <p:spTgt spid="27"/>
                                            </p:tgtEl>
                                            <p:attrNameLst>
                                              <p:attrName>ppt_h</p:attrName>
                                            </p:attrNameLst>
                                          </p:cBhvr>
                                          <p:tavLst>
                                            <p:tav tm="0">
                                              <p:val>
                                                <p:fltVal val="0"/>
                                              </p:val>
                                            </p:tav>
                                            <p:tav tm="100000">
                                              <p:val>
                                                <p:strVal val="#ppt_h"/>
                                              </p:val>
                                            </p:tav>
                                          </p:tavLst>
                                        </p:anim>
                                        <p:animEffect transition="in" filter="fade">
                                          <p:cBhvr>
                                            <p:cTn id="55" dur="750"/>
                                            <p:tgtEl>
                                              <p:spTgt spid="27"/>
                                            </p:tgtEl>
                                          </p:cBhvr>
                                        </p:animEffect>
                                      </p:childTnLst>
                                    </p:cTn>
                                  </p:par>
                                  <p:par>
                                    <p:cTn id="56" presetID="50" presetClass="entr" presetSubtype="0" decel="100000" fill="hold" grpId="0" nodeType="withEffect">
                                      <p:stCondLst>
                                        <p:cond delay="2250"/>
                                      </p:stCondLst>
                                      <p:childTnLst>
                                        <p:set>
                                          <p:cBhvr>
                                            <p:cTn id="57" dur="1" fill="hold">
                                              <p:stCondLst>
                                                <p:cond delay="0"/>
                                              </p:stCondLst>
                                            </p:cTn>
                                            <p:tgtEl>
                                              <p:spTgt spid="28"/>
                                            </p:tgtEl>
                                            <p:attrNameLst>
                                              <p:attrName>style.visibility</p:attrName>
                                            </p:attrNameLst>
                                          </p:cBhvr>
                                          <p:to>
                                            <p:strVal val="visible"/>
                                          </p:to>
                                        </p:set>
                                        <p:anim calcmode="lin" valueType="num">
                                          <p:cBhvr>
                                            <p:cTn id="58" dur="750" fill="hold"/>
                                            <p:tgtEl>
                                              <p:spTgt spid="28"/>
                                            </p:tgtEl>
                                            <p:attrNameLst>
                                              <p:attrName>ppt_w</p:attrName>
                                            </p:attrNameLst>
                                          </p:cBhvr>
                                          <p:tavLst>
                                            <p:tav tm="0">
                                              <p:val>
                                                <p:strVal val="#ppt_w+.3"/>
                                              </p:val>
                                            </p:tav>
                                            <p:tav tm="100000">
                                              <p:val>
                                                <p:strVal val="#ppt_w"/>
                                              </p:val>
                                            </p:tav>
                                          </p:tavLst>
                                        </p:anim>
                                        <p:anim calcmode="lin" valueType="num">
                                          <p:cBhvr>
                                            <p:cTn id="59" dur="750" fill="hold"/>
                                            <p:tgtEl>
                                              <p:spTgt spid="28"/>
                                            </p:tgtEl>
                                            <p:attrNameLst>
                                              <p:attrName>ppt_h</p:attrName>
                                            </p:attrNameLst>
                                          </p:cBhvr>
                                          <p:tavLst>
                                            <p:tav tm="0">
                                              <p:val>
                                                <p:strVal val="#ppt_h"/>
                                              </p:val>
                                            </p:tav>
                                            <p:tav tm="100000">
                                              <p:val>
                                                <p:strVal val="#ppt_h"/>
                                              </p:val>
                                            </p:tav>
                                          </p:tavLst>
                                        </p:anim>
                                        <p:animEffect transition="in" filter="fade">
                                          <p:cBhvr>
                                            <p:cTn id="60" dur="750"/>
                                            <p:tgtEl>
                                              <p:spTgt spid="28"/>
                                            </p:tgtEl>
                                          </p:cBhvr>
                                        </p:animEffect>
                                      </p:childTnLst>
                                    </p:cTn>
                                  </p:par>
                                  <p:par>
                                    <p:cTn id="61" presetID="42" presetClass="entr" presetSubtype="0" fill="hold" grpId="0" nodeType="withEffect">
                                      <p:stCondLst>
                                        <p:cond delay="275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1000"/>
                                            <p:tgtEl>
                                              <p:spTgt spid="31"/>
                                            </p:tgtEl>
                                          </p:cBhvr>
                                        </p:animEffect>
                                        <p:anim calcmode="lin" valueType="num">
                                          <p:cBhvr>
                                            <p:cTn id="64" dur="1000" fill="hold"/>
                                            <p:tgtEl>
                                              <p:spTgt spid="31"/>
                                            </p:tgtEl>
                                            <p:attrNameLst>
                                              <p:attrName>ppt_x</p:attrName>
                                            </p:attrNameLst>
                                          </p:cBhvr>
                                          <p:tavLst>
                                            <p:tav tm="0">
                                              <p:val>
                                                <p:strVal val="#ppt_x"/>
                                              </p:val>
                                            </p:tav>
                                            <p:tav tm="100000">
                                              <p:val>
                                                <p:strVal val="#ppt_x"/>
                                              </p:val>
                                            </p:tav>
                                          </p:tavLst>
                                        </p:anim>
                                        <p:anim calcmode="lin" valueType="num">
                                          <p:cBhvr>
                                            <p:cTn id="65" dur="1000" fill="hold"/>
                                            <p:tgtEl>
                                              <p:spTgt spid="31"/>
                                            </p:tgtEl>
                                            <p:attrNameLst>
                                              <p:attrName>ppt_y</p:attrName>
                                            </p:attrNameLst>
                                          </p:cBhvr>
                                          <p:tavLst>
                                            <p:tav tm="0">
                                              <p:val>
                                                <p:strVal val="#ppt_y+.1"/>
                                              </p:val>
                                            </p:tav>
                                            <p:tav tm="100000">
                                              <p:val>
                                                <p:strVal val="#ppt_y"/>
                                              </p:val>
                                            </p:tav>
                                          </p:tavLst>
                                        </p:anim>
                                      </p:childTnLst>
                                    </p:cTn>
                                  </p:par>
                                  <p:par>
                                    <p:cTn id="66" presetID="45" presetClass="entr" presetSubtype="0" fill="hold" grpId="0" nodeType="withEffect">
                                      <p:stCondLst>
                                        <p:cond delay="3250"/>
                                      </p:stCondLst>
                                      <p:iterate type="lt">
                                        <p:tmPct val="10000"/>
                                      </p:iterate>
                                      <p:childTnLst>
                                        <p:set>
                                          <p:cBhvr>
                                            <p:cTn id="67" dur="1" fill="hold">
                                              <p:stCondLst>
                                                <p:cond delay="0"/>
                                              </p:stCondLst>
                                            </p:cTn>
                                            <p:tgtEl>
                                              <p:spTgt spid="32"/>
                                            </p:tgtEl>
                                            <p:attrNameLst>
                                              <p:attrName>style.visibility</p:attrName>
                                            </p:attrNameLst>
                                          </p:cBhvr>
                                          <p:to>
                                            <p:strVal val="visible"/>
                                          </p:to>
                                        </p:set>
                                        <p:animEffect transition="in" filter="fade">
                                          <p:cBhvr>
                                            <p:cTn id="68" dur="1000"/>
                                            <p:tgtEl>
                                              <p:spTgt spid="32"/>
                                            </p:tgtEl>
                                          </p:cBhvr>
                                        </p:animEffect>
                                        <p:anim calcmode="lin" valueType="num">
                                          <p:cBhvr>
                                            <p:cTn id="69" dur="1000" fill="hold"/>
                                            <p:tgtEl>
                                              <p:spTgt spid="32"/>
                                            </p:tgtEl>
                                            <p:attrNameLst>
                                              <p:attrName>ppt_w</p:attrName>
                                            </p:attrNameLst>
                                          </p:cBhvr>
                                          <p:tavLst>
                                            <p:tav tm="0" fmla="#ppt_w*sin(2.5*pi*$)">
                                              <p:val>
                                                <p:fltVal val="0"/>
                                              </p:val>
                                            </p:tav>
                                            <p:tav tm="100000">
                                              <p:val>
                                                <p:fltVal val="1"/>
                                              </p:val>
                                            </p:tav>
                                          </p:tavLst>
                                        </p:anim>
                                        <p:anim calcmode="lin" valueType="num">
                                          <p:cBhvr>
                                            <p:cTn id="70" dur="1000" fill="hold"/>
                                            <p:tgtEl>
                                              <p:spTgt spid="32"/>
                                            </p:tgtEl>
                                            <p:attrNameLst>
                                              <p:attrName>ppt_h</p:attrName>
                                            </p:attrNameLst>
                                          </p:cBhvr>
                                          <p:tavLst>
                                            <p:tav tm="0">
                                              <p:val>
                                                <p:strVal val="#ppt_h"/>
                                              </p:val>
                                            </p:tav>
                                            <p:tav tm="100000">
                                              <p:val>
                                                <p:strVal val="#ppt_h"/>
                                              </p:val>
                                            </p:tav>
                                          </p:tavLst>
                                        </p:anim>
                                      </p:childTnLst>
                                    </p:cTn>
                                  </p:par>
                                  <p:par>
                                    <p:cTn id="71" presetID="36" presetClass="emph" presetSubtype="0" fill="hold" grpId="1" nodeType="withEffect">
                                      <p:stCondLst>
                                        <p:cond delay="3250"/>
                                      </p:stCondLst>
                                      <p:iterate type="lt">
                                        <p:tmPct val="10000"/>
                                      </p:iterate>
                                      <p:childTnLst>
                                        <p:animScale>
                                          <p:cBhvr>
                                            <p:cTn id="72" dur="500" autoRev="1" fill="hold">
                                              <p:stCondLst>
                                                <p:cond delay="0"/>
                                              </p:stCondLst>
                                            </p:cTn>
                                            <p:tgtEl>
                                              <p:spTgt spid="32"/>
                                            </p:tgtEl>
                                          </p:cBhvr>
                                          <p:to x="80000" y="100000"/>
                                        </p:animScale>
                                        <p:anim by="(#ppt_w*0.10)" calcmode="lin" valueType="num">
                                          <p:cBhvr>
                                            <p:cTn id="73" dur="500" autoRev="1" fill="hold">
                                              <p:stCondLst>
                                                <p:cond delay="0"/>
                                              </p:stCondLst>
                                            </p:cTn>
                                            <p:tgtEl>
                                              <p:spTgt spid="32"/>
                                            </p:tgtEl>
                                            <p:attrNameLst>
                                              <p:attrName>ppt_x</p:attrName>
                                            </p:attrNameLst>
                                          </p:cBhvr>
                                        </p:anim>
                                        <p:anim by="(-#ppt_w*0.10)" calcmode="lin" valueType="num">
                                          <p:cBhvr>
                                            <p:cTn id="74" dur="500" autoRev="1" fill="hold">
                                              <p:stCondLst>
                                                <p:cond delay="0"/>
                                              </p:stCondLst>
                                            </p:cTn>
                                            <p:tgtEl>
                                              <p:spTgt spid="32"/>
                                            </p:tgtEl>
                                            <p:attrNameLst>
                                              <p:attrName>ppt_y</p:attrName>
                                            </p:attrNameLst>
                                          </p:cBhvr>
                                        </p:anim>
                                        <p:animRot by="-480000">
                                          <p:cBhvr>
                                            <p:cTn id="75" dur="500" autoRev="1" fill="hold">
                                              <p:stCondLst>
                                                <p:cond delay="0"/>
                                              </p:stCondLst>
                                            </p:cTn>
                                            <p:tgtEl>
                                              <p:spTgt spid="32"/>
                                            </p:tgtEl>
                                            <p:attrNameLst>
                                              <p:attrName>r</p:attrName>
                                            </p:attrNameLst>
                                          </p:cBhvr>
                                        </p:animRot>
                                      </p:childTnLst>
                                    </p:cTn>
                                  </p:par>
                                  <p:par>
                                    <p:cTn id="76" presetID="50" presetClass="entr" presetSubtype="0" decel="100000" fill="hold" grpId="0" nodeType="withEffect">
                                      <p:stCondLst>
                                        <p:cond delay="4000"/>
                                      </p:stCondLst>
                                      <p:childTnLst>
                                        <p:set>
                                          <p:cBhvr>
                                            <p:cTn id="77" dur="1" fill="hold">
                                              <p:stCondLst>
                                                <p:cond delay="0"/>
                                              </p:stCondLst>
                                            </p:cTn>
                                            <p:tgtEl>
                                              <p:spTgt spid="30"/>
                                            </p:tgtEl>
                                            <p:attrNameLst>
                                              <p:attrName>style.visibility</p:attrName>
                                            </p:attrNameLst>
                                          </p:cBhvr>
                                          <p:to>
                                            <p:strVal val="visible"/>
                                          </p:to>
                                        </p:set>
                                        <p:anim calcmode="lin" valueType="num">
                                          <p:cBhvr>
                                            <p:cTn id="78" dur="1000" fill="hold"/>
                                            <p:tgtEl>
                                              <p:spTgt spid="30"/>
                                            </p:tgtEl>
                                            <p:attrNameLst>
                                              <p:attrName>ppt_w</p:attrName>
                                            </p:attrNameLst>
                                          </p:cBhvr>
                                          <p:tavLst>
                                            <p:tav tm="0">
                                              <p:val>
                                                <p:strVal val="#ppt_w+.3"/>
                                              </p:val>
                                            </p:tav>
                                            <p:tav tm="100000">
                                              <p:val>
                                                <p:strVal val="#ppt_w"/>
                                              </p:val>
                                            </p:tav>
                                          </p:tavLst>
                                        </p:anim>
                                        <p:anim calcmode="lin" valueType="num">
                                          <p:cBhvr>
                                            <p:cTn id="79" dur="1000" fill="hold"/>
                                            <p:tgtEl>
                                              <p:spTgt spid="30"/>
                                            </p:tgtEl>
                                            <p:attrNameLst>
                                              <p:attrName>ppt_h</p:attrName>
                                            </p:attrNameLst>
                                          </p:cBhvr>
                                          <p:tavLst>
                                            <p:tav tm="0">
                                              <p:val>
                                                <p:strVal val="#ppt_h"/>
                                              </p:val>
                                            </p:tav>
                                            <p:tav tm="100000">
                                              <p:val>
                                                <p:strVal val="#ppt_h"/>
                                              </p:val>
                                            </p:tav>
                                          </p:tavLst>
                                        </p:anim>
                                        <p:animEffect transition="in" filter="fade">
                                          <p:cBhvr>
                                            <p:cTn id="80"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9" grpId="0"/>
          <p:bldP spid="20" grpId="0" animBg="1"/>
          <p:bldP spid="21" grpId="0"/>
          <p:bldP spid="21" grpId="1"/>
          <p:bldP spid="25" grpId="0" animBg="1"/>
          <p:bldP spid="27" grpId="0" animBg="1"/>
          <p:bldP spid="28" grpId="0" animBg="1"/>
          <p:bldP spid="29" grpId="0" animBg="1"/>
          <p:bldP spid="30" grpId="0"/>
          <p:bldP spid="31" grpId="0" animBg="1"/>
          <p:bldP spid="32" grpId="0"/>
          <p:bldP spid="32" grpId="1"/>
          <p:bldP spid="33" grpId="0" animBg="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4810894" y="2241370"/>
            <a:ext cx="6187306" cy="1516653"/>
          </a:xfrm>
          <a:prstGeom prst="roundRect">
            <a:avLst>
              <a:gd name="adj" fmla="val 2549"/>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5302339" y="2524828"/>
            <a:ext cx="2954655" cy="923330"/>
          </a:xfrm>
          <a:prstGeom prst="rect">
            <a:avLst/>
          </a:prstGeom>
          <a:noFill/>
        </p:spPr>
        <p:txBody>
          <a:bodyPr wrap="none" rtlCol="0">
            <a:spAutoFit/>
          </a:bodyPr>
          <a:lstStyle/>
          <a:p>
            <a:r>
              <a:rPr lang="zh-CN" altLang="en-US" sz="5400" dirty="0" smtClean="0">
                <a:solidFill>
                  <a:schemeClr val="accent4"/>
                </a:solidFill>
                <a:latin typeface="+mj-ea"/>
                <a:ea typeface="+mj-ea"/>
              </a:rPr>
              <a:t>研究</a:t>
            </a:r>
            <a:r>
              <a:rPr lang="zh-CN" altLang="en-US" sz="5400" dirty="0">
                <a:solidFill>
                  <a:schemeClr val="accent4"/>
                </a:solidFill>
                <a:latin typeface="+mj-ea"/>
                <a:ea typeface="+mj-ea"/>
              </a:rPr>
              <a:t>方案</a:t>
            </a:r>
          </a:p>
        </p:txBody>
      </p:sp>
      <p:sp>
        <p:nvSpPr>
          <p:cNvPr id="3" name="矩形 2"/>
          <p:cNvSpPr/>
          <p:nvPr/>
        </p:nvSpPr>
        <p:spPr>
          <a:xfrm>
            <a:off x="5253779" y="3886785"/>
            <a:ext cx="1516762" cy="553998"/>
          </a:xfrm>
          <a:prstGeom prst="rect">
            <a:avLst/>
          </a:prstGeom>
        </p:spPr>
        <p:txBody>
          <a:bodyPr wrap="none">
            <a:spAutoFit/>
          </a:bodyPr>
          <a:lstStyle/>
          <a:p>
            <a:pPr>
              <a:lnSpc>
                <a:spcPct val="150000"/>
              </a:lnSpc>
            </a:pPr>
            <a:r>
              <a:rPr lang="en-US" altLang="zh-CN" sz="2000" dirty="0" smtClean="0">
                <a:solidFill>
                  <a:schemeClr val="accent1"/>
                </a:solidFill>
                <a:latin typeface="+mn-ea"/>
              </a:rPr>
              <a:t>1. </a:t>
            </a:r>
            <a:r>
              <a:rPr lang="zh-CN" altLang="en-US" sz="2000" dirty="0" smtClean="0">
                <a:solidFill>
                  <a:schemeClr val="accent1"/>
                </a:solidFill>
                <a:latin typeface="+mn-ea"/>
              </a:rPr>
              <a:t>研究</a:t>
            </a:r>
            <a:r>
              <a:rPr lang="zh-CN" altLang="en-US" sz="2000" dirty="0">
                <a:solidFill>
                  <a:schemeClr val="accent1"/>
                </a:solidFill>
                <a:latin typeface="+mn-ea"/>
              </a:rPr>
              <a:t>方法</a:t>
            </a:r>
          </a:p>
        </p:txBody>
      </p:sp>
      <p:sp>
        <p:nvSpPr>
          <p:cNvPr id="11" name="文本框 10"/>
          <p:cNvSpPr txBox="1"/>
          <p:nvPr/>
        </p:nvSpPr>
        <p:spPr>
          <a:xfrm>
            <a:off x="1932768" y="2241370"/>
            <a:ext cx="1635384" cy="2646878"/>
          </a:xfrm>
          <a:prstGeom prst="rect">
            <a:avLst/>
          </a:prstGeom>
          <a:noFill/>
        </p:spPr>
        <p:txBody>
          <a:bodyPr wrap="none" rtlCol="0" anchor="ctr">
            <a:spAutoFit/>
          </a:bodyPr>
          <a:lstStyle/>
          <a:p>
            <a:r>
              <a:rPr lang="en-US" altLang="zh-CN" sz="16600" dirty="0" smtClean="0">
                <a:solidFill>
                  <a:schemeClr val="accent2"/>
                </a:solidFill>
                <a:latin typeface="+mj-ea"/>
                <a:ea typeface="+mj-ea"/>
              </a:rPr>
              <a:t>0</a:t>
            </a:r>
            <a:endParaRPr lang="zh-CN" altLang="en-US" sz="16600" dirty="0">
              <a:solidFill>
                <a:schemeClr val="accent2"/>
              </a:solidFill>
              <a:latin typeface="+mj-ea"/>
              <a:ea typeface="+mj-ea"/>
            </a:endParaRPr>
          </a:p>
        </p:txBody>
      </p:sp>
      <p:sp>
        <p:nvSpPr>
          <p:cNvPr id="14" name="文本框 13"/>
          <p:cNvSpPr txBox="1"/>
          <p:nvPr/>
        </p:nvSpPr>
        <p:spPr>
          <a:xfrm>
            <a:off x="2067530" y="3712489"/>
            <a:ext cx="1319442" cy="497510"/>
          </a:xfrm>
          <a:prstGeom prst="rect">
            <a:avLst/>
          </a:prstGeom>
          <a:solidFill>
            <a:schemeClr val="bg1"/>
          </a:solidFill>
        </p:spPr>
        <p:txBody>
          <a:bodyPr wrap="square" lIns="0" tIns="0" rIns="0" bIns="0" rtlCol="0" anchor="t">
            <a:noAutofit/>
          </a:bodyPr>
          <a:lstStyle/>
          <a:p>
            <a:pPr algn="ctr"/>
            <a:r>
              <a:rPr lang="en-US" altLang="zh-CN" sz="2800" dirty="0" smtClean="0">
                <a:solidFill>
                  <a:schemeClr val="accent2"/>
                </a:solidFill>
                <a:latin typeface="+mj-ea"/>
                <a:ea typeface="+mj-ea"/>
              </a:rPr>
              <a:t>PART</a:t>
            </a:r>
            <a:endParaRPr lang="zh-CN" altLang="en-US" sz="2800" dirty="0">
              <a:solidFill>
                <a:schemeClr val="accent2"/>
              </a:solidFill>
              <a:latin typeface="+mj-ea"/>
              <a:ea typeface="+mj-ea"/>
            </a:endParaRPr>
          </a:p>
        </p:txBody>
      </p:sp>
      <p:sp>
        <p:nvSpPr>
          <p:cNvPr id="9" name="矩形 8"/>
          <p:cNvSpPr/>
          <p:nvPr/>
        </p:nvSpPr>
        <p:spPr>
          <a:xfrm>
            <a:off x="5253779" y="4325412"/>
            <a:ext cx="1540806" cy="553998"/>
          </a:xfrm>
          <a:prstGeom prst="rect">
            <a:avLst/>
          </a:prstGeom>
        </p:spPr>
        <p:txBody>
          <a:bodyPr wrap="none">
            <a:spAutoFit/>
          </a:bodyPr>
          <a:lstStyle/>
          <a:p>
            <a:pPr>
              <a:lnSpc>
                <a:spcPct val="150000"/>
              </a:lnSpc>
            </a:pPr>
            <a:r>
              <a:rPr lang="en-US" altLang="zh-CN" sz="2000" dirty="0" smtClean="0">
                <a:solidFill>
                  <a:schemeClr val="accent1"/>
                </a:solidFill>
                <a:latin typeface="+mn-ea"/>
              </a:rPr>
              <a:t>2. </a:t>
            </a:r>
            <a:r>
              <a:rPr lang="zh-CN" altLang="en-US" sz="2000" dirty="0" smtClean="0">
                <a:solidFill>
                  <a:schemeClr val="accent1"/>
                </a:solidFill>
                <a:latin typeface="+mn-ea"/>
              </a:rPr>
              <a:t>技术</a:t>
            </a:r>
            <a:r>
              <a:rPr lang="zh-CN" altLang="en-US" sz="2000" dirty="0">
                <a:solidFill>
                  <a:schemeClr val="accent1"/>
                </a:solidFill>
                <a:latin typeface="+mn-ea"/>
              </a:rPr>
              <a:t>路线</a:t>
            </a:r>
          </a:p>
        </p:txBody>
      </p:sp>
      <p:sp>
        <p:nvSpPr>
          <p:cNvPr id="73" name="文本框 72"/>
          <p:cNvSpPr txBox="1"/>
          <p:nvPr/>
        </p:nvSpPr>
        <p:spPr>
          <a:xfrm>
            <a:off x="3310927" y="2241370"/>
            <a:ext cx="1635384" cy="2646878"/>
          </a:xfrm>
          <a:prstGeom prst="rect">
            <a:avLst/>
          </a:prstGeom>
          <a:noFill/>
        </p:spPr>
        <p:txBody>
          <a:bodyPr wrap="none" rtlCol="0" anchor="ctr">
            <a:spAutoFit/>
          </a:bodyPr>
          <a:lstStyle/>
          <a:p>
            <a:r>
              <a:rPr lang="en-US" altLang="zh-CN" sz="16600" dirty="0" smtClean="0">
                <a:solidFill>
                  <a:schemeClr val="accent1"/>
                </a:solidFill>
                <a:latin typeface="+mj-ea"/>
                <a:ea typeface="+mj-ea"/>
              </a:rPr>
              <a:t>5</a:t>
            </a:r>
            <a:endParaRPr lang="zh-CN" altLang="en-US" sz="16600" dirty="0">
              <a:solidFill>
                <a:schemeClr val="accent1"/>
              </a:solidFill>
              <a:latin typeface="+mj-ea"/>
              <a:ea typeface="+mj-ea"/>
            </a:endParaRPr>
          </a:p>
        </p:txBody>
      </p:sp>
      <p:sp>
        <p:nvSpPr>
          <p:cNvPr id="22" name="Freeform 18"/>
          <p:cNvSpPr>
            <a:spLocks noEditPoints="1"/>
          </p:cNvSpPr>
          <p:nvPr/>
        </p:nvSpPr>
        <p:spPr bwMode="auto">
          <a:xfrm>
            <a:off x="1747142" y="2357677"/>
            <a:ext cx="1604161" cy="911513"/>
          </a:xfrm>
          <a:custGeom>
            <a:avLst/>
            <a:gdLst>
              <a:gd name="T0" fmla="*/ 245 w 589"/>
              <a:gd name="T1" fmla="*/ 311 h 334"/>
              <a:gd name="T2" fmla="*/ 243 w 589"/>
              <a:gd name="T3" fmla="*/ 244 h 334"/>
              <a:gd name="T4" fmla="*/ 236 w 589"/>
              <a:gd name="T5" fmla="*/ 238 h 334"/>
              <a:gd name="T6" fmla="*/ 223 w 589"/>
              <a:gd name="T7" fmla="*/ 240 h 334"/>
              <a:gd name="T8" fmla="*/ 218 w 589"/>
              <a:gd name="T9" fmla="*/ 239 h 334"/>
              <a:gd name="T10" fmla="*/ 156 w 589"/>
              <a:gd name="T11" fmla="*/ 211 h 334"/>
              <a:gd name="T12" fmla="*/ 148 w 589"/>
              <a:gd name="T13" fmla="*/ 216 h 334"/>
              <a:gd name="T14" fmla="*/ 151 w 589"/>
              <a:gd name="T15" fmla="*/ 252 h 334"/>
              <a:gd name="T16" fmla="*/ 153 w 589"/>
              <a:gd name="T17" fmla="*/ 254 h 334"/>
              <a:gd name="T18" fmla="*/ 199 w 589"/>
              <a:gd name="T19" fmla="*/ 296 h 334"/>
              <a:gd name="T20" fmla="*/ 237 w 589"/>
              <a:gd name="T21" fmla="*/ 317 h 334"/>
              <a:gd name="T22" fmla="*/ 245 w 589"/>
              <a:gd name="T23" fmla="*/ 311 h 334"/>
              <a:gd name="T24" fmla="*/ 521 w 589"/>
              <a:gd name="T25" fmla="*/ 220 h 334"/>
              <a:gd name="T26" fmla="*/ 524 w 589"/>
              <a:gd name="T27" fmla="*/ 223 h 334"/>
              <a:gd name="T28" fmla="*/ 534 w 589"/>
              <a:gd name="T29" fmla="*/ 235 h 334"/>
              <a:gd name="T30" fmla="*/ 536 w 589"/>
              <a:gd name="T31" fmla="*/ 238 h 334"/>
              <a:gd name="T32" fmla="*/ 552 w 589"/>
              <a:gd name="T33" fmla="*/ 262 h 334"/>
              <a:gd name="T34" fmla="*/ 527 w 589"/>
              <a:gd name="T35" fmla="*/ 320 h 334"/>
              <a:gd name="T36" fmla="*/ 520 w 589"/>
              <a:gd name="T37" fmla="*/ 313 h 334"/>
              <a:gd name="T38" fmla="*/ 501 w 589"/>
              <a:gd name="T39" fmla="*/ 268 h 334"/>
              <a:gd name="T40" fmla="*/ 506 w 589"/>
              <a:gd name="T41" fmla="*/ 244 h 334"/>
              <a:gd name="T42" fmla="*/ 506 w 589"/>
              <a:gd name="T43" fmla="*/ 241 h 334"/>
              <a:gd name="T44" fmla="*/ 505 w 589"/>
              <a:gd name="T45" fmla="*/ 235 h 334"/>
              <a:gd name="T46" fmla="*/ 510 w 589"/>
              <a:gd name="T47" fmla="*/ 226 h 334"/>
              <a:gd name="T48" fmla="*/ 511 w 589"/>
              <a:gd name="T49" fmla="*/ 222 h 334"/>
              <a:gd name="T50" fmla="*/ 495 w 589"/>
              <a:gd name="T51" fmla="*/ 174 h 334"/>
              <a:gd name="T52" fmla="*/ 491 w 589"/>
              <a:gd name="T53" fmla="*/ 173 h 334"/>
              <a:gd name="T54" fmla="*/ 224 w 589"/>
              <a:gd name="T55" fmla="*/ 227 h 334"/>
              <a:gd name="T56" fmla="*/ 221 w 589"/>
              <a:gd name="T57" fmla="*/ 227 h 334"/>
              <a:gd name="T58" fmla="*/ 95 w 589"/>
              <a:gd name="T59" fmla="*/ 162 h 334"/>
              <a:gd name="T60" fmla="*/ 5 w 589"/>
              <a:gd name="T61" fmla="*/ 81 h 334"/>
              <a:gd name="T62" fmla="*/ 9 w 589"/>
              <a:gd name="T63" fmla="*/ 72 h 334"/>
              <a:gd name="T64" fmla="*/ 194 w 589"/>
              <a:gd name="T65" fmla="*/ 51 h 334"/>
              <a:gd name="T66" fmla="*/ 372 w 589"/>
              <a:gd name="T67" fmla="*/ 0 h 334"/>
              <a:gd name="T68" fmla="*/ 378 w 589"/>
              <a:gd name="T69" fmla="*/ 2 h 334"/>
              <a:gd name="T70" fmla="*/ 484 w 589"/>
              <a:gd name="T71" fmla="*/ 84 h 334"/>
              <a:gd name="T72" fmla="*/ 581 w 589"/>
              <a:gd name="T73" fmla="*/ 132 h 334"/>
              <a:gd name="T74" fmla="*/ 581 w 589"/>
              <a:gd name="T75" fmla="*/ 143 h 334"/>
              <a:gd name="T76" fmla="*/ 507 w 589"/>
              <a:gd name="T77" fmla="*/ 167 h 334"/>
              <a:gd name="T78" fmla="*/ 505 w 589"/>
              <a:gd name="T79" fmla="*/ 172 h 334"/>
              <a:gd name="T80" fmla="*/ 521 w 589"/>
              <a:gd name="T81" fmla="*/ 220 h 334"/>
              <a:gd name="T82" fmla="*/ 452 w 589"/>
              <a:gd name="T83" fmla="*/ 197 h 334"/>
              <a:gd name="T84" fmla="*/ 458 w 589"/>
              <a:gd name="T85" fmla="*/ 209 h 334"/>
              <a:gd name="T86" fmla="*/ 456 w 589"/>
              <a:gd name="T87" fmla="*/ 234 h 334"/>
              <a:gd name="T88" fmla="*/ 451 w 589"/>
              <a:gd name="T89" fmla="*/ 258 h 334"/>
              <a:gd name="T90" fmla="*/ 448 w 589"/>
              <a:gd name="T91" fmla="*/ 262 h 334"/>
              <a:gd name="T92" fmla="*/ 355 w 589"/>
              <a:gd name="T93" fmla="*/ 298 h 334"/>
              <a:gd name="T94" fmla="*/ 264 w 589"/>
              <a:gd name="T95" fmla="*/ 321 h 334"/>
              <a:gd name="T96" fmla="*/ 258 w 589"/>
              <a:gd name="T97" fmla="*/ 316 h 334"/>
              <a:gd name="T98" fmla="*/ 255 w 589"/>
              <a:gd name="T99" fmla="*/ 241 h 334"/>
              <a:gd name="T100" fmla="*/ 260 w 589"/>
              <a:gd name="T101" fmla="*/ 235 h 334"/>
              <a:gd name="T102" fmla="*/ 452 w 589"/>
              <a:gd name="T103" fmla="*/ 19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89" h="334">
                <a:moveTo>
                  <a:pt x="245" y="311"/>
                </a:moveTo>
                <a:cubicBezTo>
                  <a:pt x="244" y="289"/>
                  <a:pt x="243" y="266"/>
                  <a:pt x="243" y="244"/>
                </a:cubicBezTo>
                <a:cubicBezTo>
                  <a:pt x="242" y="241"/>
                  <a:pt x="239" y="238"/>
                  <a:pt x="236" y="238"/>
                </a:cubicBezTo>
                <a:cubicBezTo>
                  <a:pt x="232" y="239"/>
                  <a:pt x="228" y="239"/>
                  <a:pt x="223" y="240"/>
                </a:cubicBezTo>
                <a:cubicBezTo>
                  <a:pt x="221" y="240"/>
                  <a:pt x="220" y="240"/>
                  <a:pt x="218" y="239"/>
                </a:cubicBezTo>
                <a:cubicBezTo>
                  <a:pt x="194" y="229"/>
                  <a:pt x="173" y="219"/>
                  <a:pt x="156" y="211"/>
                </a:cubicBezTo>
                <a:cubicBezTo>
                  <a:pt x="152" y="209"/>
                  <a:pt x="147" y="212"/>
                  <a:pt x="148" y="216"/>
                </a:cubicBezTo>
                <a:cubicBezTo>
                  <a:pt x="148" y="228"/>
                  <a:pt x="149" y="241"/>
                  <a:pt x="151" y="252"/>
                </a:cubicBezTo>
                <a:cubicBezTo>
                  <a:pt x="152" y="253"/>
                  <a:pt x="152" y="254"/>
                  <a:pt x="153" y="254"/>
                </a:cubicBezTo>
                <a:cubicBezTo>
                  <a:pt x="167" y="270"/>
                  <a:pt x="183" y="284"/>
                  <a:pt x="199" y="296"/>
                </a:cubicBezTo>
                <a:cubicBezTo>
                  <a:pt x="211" y="304"/>
                  <a:pt x="224" y="311"/>
                  <a:pt x="237" y="317"/>
                </a:cubicBezTo>
                <a:cubicBezTo>
                  <a:pt x="241" y="318"/>
                  <a:pt x="245" y="316"/>
                  <a:pt x="245" y="311"/>
                </a:cubicBezTo>
                <a:close/>
                <a:moveTo>
                  <a:pt x="521" y="220"/>
                </a:moveTo>
                <a:cubicBezTo>
                  <a:pt x="522" y="222"/>
                  <a:pt x="522" y="222"/>
                  <a:pt x="524" y="223"/>
                </a:cubicBezTo>
                <a:cubicBezTo>
                  <a:pt x="530" y="224"/>
                  <a:pt x="534" y="229"/>
                  <a:pt x="534" y="235"/>
                </a:cubicBezTo>
                <a:cubicBezTo>
                  <a:pt x="534" y="237"/>
                  <a:pt x="534" y="237"/>
                  <a:pt x="536" y="238"/>
                </a:cubicBezTo>
                <a:cubicBezTo>
                  <a:pt x="545" y="241"/>
                  <a:pt x="551" y="249"/>
                  <a:pt x="552" y="262"/>
                </a:cubicBezTo>
                <a:cubicBezTo>
                  <a:pt x="553" y="279"/>
                  <a:pt x="539" y="308"/>
                  <a:pt x="527" y="320"/>
                </a:cubicBezTo>
                <a:cubicBezTo>
                  <a:pt x="512" y="334"/>
                  <a:pt x="515" y="327"/>
                  <a:pt x="520" y="313"/>
                </a:cubicBezTo>
                <a:cubicBezTo>
                  <a:pt x="524" y="300"/>
                  <a:pt x="504" y="290"/>
                  <a:pt x="501" y="268"/>
                </a:cubicBezTo>
                <a:cubicBezTo>
                  <a:pt x="500" y="257"/>
                  <a:pt x="501" y="249"/>
                  <a:pt x="506" y="244"/>
                </a:cubicBezTo>
                <a:cubicBezTo>
                  <a:pt x="507" y="243"/>
                  <a:pt x="507" y="242"/>
                  <a:pt x="506" y="241"/>
                </a:cubicBezTo>
                <a:cubicBezTo>
                  <a:pt x="506" y="239"/>
                  <a:pt x="505" y="237"/>
                  <a:pt x="505" y="235"/>
                </a:cubicBezTo>
                <a:cubicBezTo>
                  <a:pt x="505" y="232"/>
                  <a:pt x="507" y="228"/>
                  <a:pt x="510" y="226"/>
                </a:cubicBezTo>
                <a:cubicBezTo>
                  <a:pt x="511" y="224"/>
                  <a:pt x="511" y="224"/>
                  <a:pt x="511" y="222"/>
                </a:cubicBezTo>
                <a:cubicBezTo>
                  <a:pt x="505" y="202"/>
                  <a:pt x="500" y="187"/>
                  <a:pt x="495" y="174"/>
                </a:cubicBezTo>
                <a:cubicBezTo>
                  <a:pt x="495" y="173"/>
                  <a:pt x="493" y="172"/>
                  <a:pt x="491" y="173"/>
                </a:cubicBezTo>
                <a:cubicBezTo>
                  <a:pt x="405" y="199"/>
                  <a:pt x="327" y="215"/>
                  <a:pt x="224" y="227"/>
                </a:cubicBezTo>
                <a:cubicBezTo>
                  <a:pt x="223" y="227"/>
                  <a:pt x="222" y="227"/>
                  <a:pt x="221" y="227"/>
                </a:cubicBezTo>
                <a:cubicBezTo>
                  <a:pt x="162" y="201"/>
                  <a:pt x="127" y="184"/>
                  <a:pt x="95" y="162"/>
                </a:cubicBezTo>
                <a:cubicBezTo>
                  <a:pt x="67" y="142"/>
                  <a:pt x="42" y="118"/>
                  <a:pt x="5" y="81"/>
                </a:cubicBezTo>
                <a:cubicBezTo>
                  <a:pt x="2" y="78"/>
                  <a:pt x="0" y="72"/>
                  <a:pt x="9" y="72"/>
                </a:cubicBezTo>
                <a:cubicBezTo>
                  <a:pt x="86" y="67"/>
                  <a:pt x="142" y="61"/>
                  <a:pt x="194" y="51"/>
                </a:cubicBezTo>
                <a:cubicBezTo>
                  <a:pt x="250" y="40"/>
                  <a:pt x="302" y="25"/>
                  <a:pt x="372" y="0"/>
                </a:cubicBezTo>
                <a:cubicBezTo>
                  <a:pt x="374" y="0"/>
                  <a:pt x="376" y="0"/>
                  <a:pt x="378" y="2"/>
                </a:cubicBezTo>
                <a:cubicBezTo>
                  <a:pt x="416" y="37"/>
                  <a:pt x="449" y="63"/>
                  <a:pt x="484" y="84"/>
                </a:cubicBezTo>
                <a:cubicBezTo>
                  <a:pt x="514" y="102"/>
                  <a:pt x="545" y="117"/>
                  <a:pt x="581" y="132"/>
                </a:cubicBezTo>
                <a:cubicBezTo>
                  <a:pt x="589" y="135"/>
                  <a:pt x="589" y="140"/>
                  <a:pt x="581" y="143"/>
                </a:cubicBezTo>
                <a:cubicBezTo>
                  <a:pt x="555" y="152"/>
                  <a:pt x="531" y="160"/>
                  <a:pt x="507" y="167"/>
                </a:cubicBezTo>
                <a:cubicBezTo>
                  <a:pt x="505" y="168"/>
                  <a:pt x="504" y="170"/>
                  <a:pt x="505" y="172"/>
                </a:cubicBezTo>
                <a:cubicBezTo>
                  <a:pt x="509" y="184"/>
                  <a:pt x="514" y="199"/>
                  <a:pt x="521" y="220"/>
                </a:cubicBezTo>
                <a:close/>
                <a:moveTo>
                  <a:pt x="452" y="197"/>
                </a:moveTo>
                <a:cubicBezTo>
                  <a:pt x="460" y="195"/>
                  <a:pt x="459" y="205"/>
                  <a:pt x="458" y="209"/>
                </a:cubicBezTo>
                <a:cubicBezTo>
                  <a:pt x="457" y="218"/>
                  <a:pt x="457" y="226"/>
                  <a:pt x="456" y="234"/>
                </a:cubicBezTo>
                <a:cubicBezTo>
                  <a:pt x="454" y="242"/>
                  <a:pt x="453" y="250"/>
                  <a:pt x="451" y="258"/>
                </a:cubicBezTo>
                <a:cubicBezTo>
                  <a:pt x="451" y="260"/>
                  <a:pt x="450" y="261"/>
                  <a:pt x="448" y="262"/>
                </a:cubicBezTo>
                <a:cubicBezTo>
                  <a:pt x="418" y="276"/>
                  <a:pt x="387" y="288"/>
                  <a:pt x="355" y="298"/>
                </a:cubicBezTo>
                <a:cubicBezTo>
                  <a:pt x="326" y="307"/>
                  <a:pt x="295" y="315"/>
                  <a:pt x="264" y="321"/>
                </a:cubicBezTo>
                <a:cubicBezTo>
                  <a:pt x="261" y="321"/>
                  <a:pt x="258" y="319"/>
                  <a:pt x="258" y="316"/>
                </a:cubicBezTo>
                <a:cubicBezTo>
                  <a:pt x="257" y="291"/>
                  <a:pt x="256" y="266"/>
                  <a:pt x="255" y="241"/>
                </a:cubicBezTo>
                <a:cubicBezTo>
                  <a:pt x="255" y="238"/>
                  <a:pt x="257" y="236"/>
                  <a:pt x="260" y="235"/>
                </a:cubicBezTo>
                <a:cubicBezTo>
                  <a:pt x="325" y="227"/>
                  <a:pt x="389" y="214"/>
                  <a:pt x="452" y="197"/>
                </a:cubicBezTo>
                <a:close/>
              </a:path>
            </a:pathLst>
          </a:custGeom>
          <a:solidFill>
            <a:schemeClr val="accent1"/>
          </a:solidFill>
          <a:ln>
            <a:noFill/>
          </a:ln>
          <a:scene3d>
            <a:camera prst="orthographicFront"/>
            <a:lightRig rig="threePt" dir="t">
              <a:rot lat="0" lon="0" rev="20400000"/>
            </a:lightRig>
          </a:scene3d>
          <a:sp3d/>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iś1i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EEE113B-0770-4DDE-80FE-DB45BA33DDFF}"/>
              </a:ext>
            </a:extLst>
          </p:cNvPr>
          <p:cNvSpPr/>
          <p:nvPr/>
        </p:nvSpPr>
        <p:spPr bwMode="auto">
          <a:xfrm rot="17100000">
            <a:off x="9217721" y="948861"/>
            <a:ext cx="221326" cy="194195"/>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7 h 83"/>
              <a:gd name="T16" fmla="*/ 83 w 95"/>
              <a:gd name="T17" fmla="*/ 67 h 83"/>
              <a:gd name="T18" fmla="*/ 83 w 95"/>
              <a:gd name="T19" fmla="*/ 67 h 83"/>
              <a:gd name="T20" fmla="*/ 95 w 95"/>
              <a:gd name="T21" fmla="*/ 34 h 83"/>
              <a:gd name="T22" fmla="*/ 80 w 95"/>
              <a:gd name="T23" fmla="*/ 62 h 83"/>
              <a:gd name="T24" fmla="*/ 78 w 95"/>
              <a:gd name="T25" fmla="*/ 61 h 83"/>
              <a:gd name="T26" fmla="*/ 75 w 95"/>
              <a:gd name="T27" fmla="*/ 55 h 83"/>
              <a:gd name="T28" fmla="*/ 71 w 95"/>
              <a:gd name="T29" fmla="*/ 34 h 83"/>
              <a:gd name="T30" fmla="*/ 75 w 95"/>
              <a:gd name="T31" fmla="*/ 12 h 83"/>
              <a:gd name="T32" fmla="*/ 78 w 95"/>
              <a:gd name="T33" fmla="*/ 7 h 83"/>
              <a:gd name="T34" fmla="*/ 80 w 95"/>
              <a:gd name="T35" fmla="*/ 5 h 83"/>
              <a:gd name="T36" fmla="*/ 82 w 95"/>
              <a:gd name="T37" fmla="*/ 7 h 83"/>
              <a:gd name="T38" fmla="*/ 86 w 95"/>
              <a:gd name="T39" fmla="*/ 12 h 83"/>
              <a:gd name="T40" fmla="*/ 89 w 95"/>
              <a:gd name="T41" fmla="*/ 34 h 83"/>
              <a:gd name="T42" fmla="*/ 86 w 95"/>
              <a:gd name="T43" fmla="*/ 55 h 83"/>
              <a:gd name="T44" fmla="*/ 82 w 95"/>
              <a:gd name="T45" fmla="*/ 61 h 83"/>
              <a:gd name="T46" fmla="*/ 80 w 95"/>
              <a:gd name="T47" fmla="*/ 62 h 83"/>
              <a:gd name="T48" fmla="*/ 23 w 95"/>
              <a:gd name="T49" fmla="*/ 34 h 83"/>
              <a:gd name="T50" fmla="*/ 24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4 w 95"/>
              <a:gd name="T65" fmla="*/ 47 h 83"/>
              <a:gd name="T66" fmla="*/ 23 w 95"/>
              <a:gd name="T67" fmla="*/ 34 h 83"/>
              <a:gd name="T68" fmla="*/ 34 w 95"/>
              <a:gd name="T69" fmla="*/ 53 h 83"/>
              <a:gd name="T70" fmla="*/ 22 w 95"/>
              <a:gd name="T71" fmla="*/ 51 h 83"/>
              <a:gd name="T72" fmla="*/ 30 w 95"/>
              <a:gd name="T73" fmla="*/ 81 h 83"/>
              <a:gd name="T74" fmla="*/ 33 w 95"/>
              <a:gd name="T75" fmla="*/ 83 h 83"/>
              <a:gd name="T76" fmla="*/ 44 w 95"/>
              <a:gd name="T77" fmla="*/ 78 h 83"/>
              <a:gd name="T78" fmla="*/ 46 w 95"/>
              <a:gd name="T79" fmla="*/ 75 h 83"/>
              <a:gd name="T80" fmla="*/ 34 w 95"/>
              <a:gd name="T81" fmla="*/ 53 h 83"/>
              <a:gd name="T82" fmla="*/ 80 w 95"/>
              <a:gd name="T83" fmla="*/ 45 h 83"/>
              <a:gd name="T84" fmla="*/ 79 w 95"/>
              <a:gd name="T85" fmla="*/ 44 h 83"/>
              <a:gd name="T86" fmla="*/ 78 w 95"/>
              <a:gd name="T87" fmla="*/ 42 h 83"/>
              <a:gd name="T88" fmla="*/ 77 w 95"/>
              <a:gd name="T89" fmla="*/ 34 h 83"/>
              <a:gd name="T90" fmla="*/ 78 w 95"/>
              <a:gd name="T91" fmla="*/ 25 h 83"/>
              <a:gd name="T92" fmla="*/ 79 w 95"/>
              <a:gd name="T93" fmla="*/ 23 h 83"/>
              <a:gd name="T94" fmla="*/ 80 w 95"/>
              <a:gd name="T95" fmla="*/ 23 h 83"/>
              <a:gd name="T96" fmla="*/ 81 w 95"/>
              <a:gd name="T97" fmla="*/ 23 h 83"/>
              <a:gd name="T98" fmla="*/ 82 w 95"/>
              <a:gd name="T99" fmla="*/ 25 h 83"/>
              <a:gd name="T100" fmla="*/ 84 w 95"/>
              <a:gd name="T101" fmla="*/ 34 h 83"/>
              <a:gd name="T102" fmla="*/ 82 w 95"/>
              <a:gd name="T103" fmla="*/ 42 h 83"/>
              <a:gd name="T104" fmla="*/ 81 w 95"/>
              <a:gd name="T105" fmla="*/ 44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89" y="0"/>
                  <a:pt x="83" y="0"/>
                </a:cubicBezTo>
                <a:cubicBezTo>
                  <a:pt x="83" y="0"/>
                  <a:pt x="83" y="0"/>
                  <a:pt x="83" y="0"/>
                </a:cubicBezTo>
                <a:cubicBezTo>
                  <a:pt x="75" y="0"/>
                  <a:pt x="75" y="0"/>
                  <a:pt x="75" y="0"/>
                </a:cubicBezTo>
                <a:cubicBezTo>
                  <a:pt x="75" y="0"/>
                  <a:pt x="57" y="13"/>
                  <a:pt x="31" y="19"/>
                </a:cubicBezTo>
                <a:cubicBezTo>
                  <a:pt x="30" y="23"/>
                  <a:pt x="30" y="28"/>
                  <a:pt x="30" y="34"/>
                </a:cubicBezTo>
                <a:cubicBezTo>
                  <a:pt x="30" y="39"/>
                  <a:pt x="30" y="44"/>
                  <a:pt x="31" y="49"/>
                </a:cubicBezTo>
                <a:cubicBezTo>
                  <a:pt x="57" y="54"/>
                  <a:pt x="75" y="67"/>
                  <a:pt x="75" y="67"/>
                </a:cubicBezTo>
                <a:cubicBezTo>
                  <a:pt x="83" y="67"/>
                  <a:pt x="83" y="67"/>
                  <a:pt x="83" y="67"/>
                </a:cubicBezTo>
                <a:cubicBezTo>
                  <a:pt x="83" y="67"/>
                  <a:pt x="83" y="67"/>
                  <a:pt x="83" y="67"/>
                </a:cubicBezTo>
                <a:cubicBezTo>
                  <a:pt x="89" y="67"/>
                  <a:pt x="95" y="52"/>
                  <a:pt x="95" y="34"/>
                </a:cubicBezTo>
                <a:close/>
                <a:moveTo>
                  <a:pt x="80" y="62"/>
                </a:moveTo>
                <a:cubicBezTo>
                  <a:pt x="79" y="62"/>
                  <a:pt x="78" y="61"/>
                  <a:pt x="78" y="61"/>
                </a:cubicBezTo>
                <a:cubicBezTo>
                  <a:pt x="77" y="60"/>
                  <a:pt x="76" y="58"/>
                  <a:pt x="75" y="55"/>
                </a:cubicBezTo>
                <a:cubicBezTo>
                  <a:pt x="72" y="49"/>
                  <a:pt x="71" y="42"/>
                  <a:pt x="71" y="34"/>
                </a:cubicBezTo>
                <a:cubicBezTo>
                  <a:pt x="71" y="26"/>
                  <a:pt x="72" y="18"/>
                  <a:pt x="75" y="12"/>
                </a:cubicBezTo>
                <a:cubicBezTo>
                  <a:pt x="76" y="10"/>
                  <a:pt x="77" y="8"/>
                  <a:pt x="78" y="7"/>
                </a:cubicBezTo>
                <a:cubicBezTo>
                  <a:pt x="78" y="6"/>
                  <a:pt x="79" y="5"/>
                  <a:pt x="80" y="5"/>
                </a:cubicBezTo>
                <a:cubicBezTo>
                  <a:pt x="81" y="5"/>
                  <a:pt x="82" y="6"/>
                  <a:pt x="82" y="7"/>
                </a:cubicBezTo>
                <a:cubicBezTo>
                  <a:pt x="84" y="8"/>
                  <a:pt x="85" y="10"/>
                  <a:pt x="86" y="12"/>
                </a:cubicBezTo>
                <a:cubicBezTo>
                  <a:pt x="88" y="18"/>
                  <a:pt x="89" y="26"/>
                  <a:pt x="89" y="34"/>
                </a:cubicBezTo>
                <a:cubicBezTo>
                  <a:pt x="89" y="42"/>
                  <a:pt x="88" y="49"/>
                  <a:pt x="86" y="55"/>
                </a:cubicBezTo>
                <a:cubicBezTo>
                  <a:pt x="85" y="58"/>
                  <a:pt x="84" y="60"/>
                  <a:pt x="82" y="61"/>
                </a:cubicBezTo>
                <a:cubicBezTo>
                  <a:pt x="82" y="61"/>
                  <a:pt x="81" y="62"/>
                  <a:pt x="80" y="62"/>
                </a:cubicBezTo>
                <a:close/>
                <a:moveTo>
                  <a:pt x="23" y="34"/>
                </a:moveTo>
                <a:cubicBezTo>
                  <a:pt x="23" y="29"/>
                  <a:pt x="24" y="24"/>
                  <a:pt x="24"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4" y="47"/>
                </a:cubicBezTo>
                <a:cubicBezTo>
                  <a:pt x="24" y="43"/>
                  <a:pt x="23" y="39"/>
                  <a:pt x="23" y="34"/>
                </a:cubicBezTo>
                <a:close/>
                <a:moveTo>
                  <a:pt x="34" y="53"/>
                </a:moveTo>
                <a:cubicBezTo>
                  <a:pt x="22" y="51"/>
                  <a:pt x="22" y="51"/>
                  <a:pt x="22" y="51"/>
                </a:cubicBezTo>
                <a:cubicBezTo>
                  <a:pt x="30" y="81"/>
                  <a:pt x="30" y="81"/>
                  <a:pt x="30" y="81"/>
                </a:cubicBezTo>
                <a:cubicBezTo>
                  <a:pt x="30" y="82"/>
                  <a:pt x="32" y="83"/>
                  <a:pt x="33" y="83"/>
                </a:cubicBezTo>
                <a:cubicBezTo>
                  <a:pt x="44" y="78"/>
                  <a:pt x="44" y="78"/>
                  <a:pt x="44" y="78"/>
                </a:cubicBezTo>
                <a:cubicBezTo>
                  <a:pt x="46" y="78"/>
                  <a:pt x="46" y="76"/>
                  <a:pt x="46" y="75"/>
                </a:cubicBezTo>
                <a:lnTo>
                  <a:pt x="34" y="53"/>
                </a:lnTo>
                <a:close/>
                <a:moveTo>
                  <a:pt x="80" y="45"/>
                </a:moveTo>
                <a:cubicBezTo>
                  <a:pt x="80" y="45"/>
                  <a:pt x="79" y="44"/>
                  <a:pt x="79" y="44"/>
                </a:cubicBezTo>
                <a:cubicBezTo>
                  <a:pt x="79" y="44"/>
                  <a:pt x="78" y="43"/>
                  <a:pt x="78" y="42"/>
                </a:cubicBezTo>
                <a:cubicBezTo>
                  <a:pt x="77" y="40"/>
                  <a:pt x="77" y="37"/>
                  <a:pt x="77" y="34"/>
                </a:cubicBezTo>
                <a:cubicBezTo>
                  <a:pt x="77" y="31"/>
                  <a:pt x="77" y="28"/>
                  <a:pt x="78" y="25"/>
                </a:cubicBezTo>
                <a:cubicBezTo>
                  <a:pt x="78" y="25"/>
                  <a:pt x="79" y="24"/>
                  <a:pt x="79" y="23"/>
                </a:cubicBezTo>
                <a:cubicBezTo>
                  <a:pt x="79" y="23"/>
                  <a:pt x="80" y="23"/>
                  <a:pt x="80" y="23"/>
                </a:cubicBezTo>
                <a:cubicBezTo>
                  <a:pt x="80" y="23"/>
                  <a:pt x="81" y="23"/>
                  <a:pt x="81" y="23"/>
                </a:cubicBezTo>
                <a:cubicBezTo>
                  <a:pt x="81" y="24"/>
                  <a:pt x="82" y="25"/>
                  <a:pt x="82" y="25"/>
                </a:cubicBezTo>
                <a:cubicBezTo>
                  <a:pt x="83" y="28"/>
                  <a:pt x="84" y="31"/>
                  <a:pt x="84" y="34"/>
                </a:cubicBezTo>
                <a:cubicBezTo>
                  <a:pt x="84" y="37"/>
                  <a:pt x="83" y="40"/>
                  <a:pt x="82" y="42"/>
                </a:cubicBezTo>
                <a:cubicBezTo>
                  <a:pt x="82" y="43"/>
                  <a:pt x="81" y="44"/>
                  <a:pt x="81" y="44"/>
                </a:cubicBezTo>
                <a:cubicBezTo>
                  <a:pt x="81" y="44"/>
                  <a:pt x="80" y="45"/>
                  <a:pt x="80" y="45"/>
                </a:cubicBezTo>
                <a:close/>
              </a:path>
            </a:pathLst>
          </a:custGeom>
          <a:solidFill>
            <a:schemeClr val="accent2"/>
          </a:solidFill>
          <a:ln>
            <a:noFill/>
          </a:ln>
          <a:extLst/>
        </p:spPr>
        <p:txBody>
          <a:bodyPr anchor="ctr"/>
          <a:lstStyle/>
          <a:p>
            <a:pPr algn="ctr"/>
            <a:endParaRPr/>
          </a:p>
        </p:txBody>
      </p:sp>
      <p:sp>
        <p:nvSpPr>
          <p:cNvPr id="17" name="îṣli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13D4ED0-B872-468F-97D1-5B60650E86A4}"/>
              </a:ext>
            </a:extLst>
          </p:cNvPr>
          <p:cNvSpPr/>
          <p:nvPr/>
        </p:nvSpPr>
        <p:spPr bwMode="auto">
          <a:xfrm rot="17100000">
            <a:off x="9559128" y="1433417"/>
            <a:ext cx="238460" cy="202763"/>
          </a:xfrm>
          <a:custGeom>
            <a:avLst/>
            <a:gdLst>
              <a:gd name="T0" fmla="*/ 84 w 102"/>
              <a:gd name="T1" fmla="*/ 82 h 87"/>
              <a:gd name="T2" fmla="*/ 81 w 102"/>
              <a:gd name="T3" fmla="*/ 81 h 87"/>
              <a:gd name="T4" fmla="*/ 81 w 102"/>
              <a:gd name="T5" fmla="*/ 74 h 87"/>
              <a:gd name="T6" fmla="*/ 93 w 102"/>
              <a:gd name="T7" fmla="*/ 44 h 87"/>
              <a:gd name="T8" fmla="*/ 81 w 102"/>
              <a:gd name="T9" fmla="*/ 13 h 87"/>
              <a:gd name="T10" fmla="*/ 81 w 102"/>
              <a:gd name="T11" fmla="*/ 6 h 87"/>
              <a:gd name="T12" fmla="*/ 87 w 102"/>
              <a:gd name="T13" fmla="*/ 6 h 87"/>
              <a:gd name="T14" fmla="*/ 102 w 102"/>
              <a:gd name="T15" fmla="*/ 44 h 87"/>
              <a:gd name="T16" fmla="*/ 87 w 102"/>
              <a:gd name="T17" fmla="*/ 81 h 87"/>
              <a:gd name="T18" fmla="*/ 84 w 102"/>
              <a:gd name="T19" fmla="*/ 82 h 87"/>
              <a:gd name="T20" fmla="*/ 68 w 102"/>
              <a:gd name="T21" fmla="*/ 74 h 87"/>
              <a:gd name="T22" fmla="*/ 65 w 102"/>
              <a:gd name="T23" fmla="*/ 72 h 87"/>
              <a:gd name="T24" fmla="*/ 65 w 102"/>
              <a:gd name="T25" fmla="*/ 66 h 87"/>
              <a:gd name="T26" fmla="*/ 65 w 102"/>
              <a:gd name="T27" fmla="*/ 21 h 87"/>
              <a:gd name="T28" fmla="*/ 65 w 102"/>
              <a:gd name="T29" fmla="*/ 15 h 87"/>
              <a:gd name="T30" fmla="*/ 71 w 102"/>
              <a:gd name="T31" fmla="*/ 15 h 87"/>
              <a:gd name="T32" fmla="*/ 83 w 102"/>
              <a:gd name="T33" fmla="*/ 44 h 87"/>
              <a:gd name="T34" fmla="*/ 71 w 102"/>
              <a:gd name="T35" fmla="*/ 72 h 87"/>
              <a:gd name="T36" fmla="*/ 68 w 102"/>
              <a:gd name="T37" fmla="*/ 74 h 87"/>
              <a:gd name="T38" fmla="*/ 52 w 102"/>
              <a:gd name="T39" fmla="*/ 65 h 87"/>
              <a:gd name="T40" fmla="*/ 49 w 102"/>
              <a:gd name="T41" fmla="*/ 64 h 87"/>
              <a:gd name="T42" fmla="*/ 49 w 102"/>
              <a:gd name="T43" fmla="*/ 57 h 87"/>
              <a:gd name="T44" fmla="*/ 49 w 102"/>
              <a:gd name="T45" fmla="*/ 30 h 87"/>
              <a:gd name="T46" fmla="*/ 49 w 102"/>
              <a:gd name="T47" fmla="*/ 23 h 87"/>
              <a:gd name="T48" fmla="*/ 55 w 102"/>
              <a:gd name="T49" fmla="*/ 23 h 87"/>
              <a:gd name="T50" fmla="*/ 55 w 102"/>
              <a:gd name="T51" fmla="*/ 64 h 87"/>
              <a:gd name="T52" fmla="*/ 52 w 102"/>
              <a:gd name="T53" fmla="*/ 65 h 87"/>
              <a:gd name="T54" fmla="*/ 38 w 102"/>
              <a:gd name="T55" fmla="*/ 3 h 87"/>
              <a:gd name="T56" fmla="*/ 42 w 102"/>
              <a:gd name="T57" fmla="*/ 5 h 87"/>
              <a:gd name="T58" fmla="*/ 42 w 102"/>
              <a:gd name="T59" fmla="*/ 82 h 87"/>
              <a:gd name="T60" fmla="*/ 38 w 102"/>
              <a:gd name="T61" fmla="*/ 84 h 87"/>
              <a:gd name="T62" fmla="*/ 15 w 102"/>
              <a:gd name="T63" fmla="*/ 62 h 87"/>
              <a:gd name="T64" fmla="*/ 0 w 102"/>
              <a:gd name="T65" fmla="*/ 62 h 87"/>
              <a:gd name="T66" fmla="*/ 0 w 102"/>
              <a:gd name="T67" fmla="*/ 25 h 87"/>
              <a:gd name="T68" fmla="*/ 15 w 102"/>
              <a:gd name="T69" fmla="*/ 25 h 87"/>
              <a:gd name="T70" fmla="*/ 38 w 102"/>
              <a:gd name="T71" fmla="*/ 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87">
                <a:moveTo>
                  <a:pt x="84" y="82"/>
                </a:moveTo>
                <a:cubicBezTo>
                  <a:pt x="83" y="82"/>
                  <a:pt x="81" y="82"/>
                  <a:pt x="81" y="81"/>
                </a:cubicBezTo>
                <a:cubicBezTo>
                  <a:pt x="79" y="79"/>
                  <a:pt x="79" y="76"/>
                  <a:pt x="81" y="74"/>
                </a:cubicBezTo>
                <a:cubicBezTo>
                  <a:pt x="89" y="66"/>
                  <a:pt x="93" y="55"/>
                  <a:pt x="93" y="44"/>
                </a:cubicBezTo>
                <a:cubicBezTo>
                  <a:pt x="93" y="32"/>
                  <a:pt x="89" y="21"/>
                  <a:pt x="81" y="13"/>
                </a:cubicBezTo>
                <a:cubicBezTo>
                  <a:pt x="79" y="11"/>
                  <a:pt x="79" y="8"/>
                  <a:pt x="81" y="6"/>
                </a:cubicBezTo>
                <a:cubicBezTo>
                  <a:pt x="82" y="4"/>
                  <a:pt x="85" y="4"/>
                  <a:pt x="87" y="6"/>
                </a:cubicBezTo>
                <a:cubicBezTo>
                  <a:pt x="97" y="16"/>
                  <a:pt x="102" y="29"/>
                  <a:pt x="102" y="44"/>
                </a:cubicBezTo>
                <a:cubicBezTo>
                  <a:pt x="102" y="58"/>
                  <a:pt x="97" y="71"/>
                  <a:pt x="87" y="81"/>
                </a:cubicBezTo>
                <a:cubicBezTo>
                  <a:pt x="86" y="82"/>
                  <a:pt x="85" y="82"/>
                  <a:pt x="84" y="82"/>
                </a:cubicBezTo>
                <a:close/>
                <a:moveTo>
                  <a:pt x="68" y="74"/>
                </a:moveTo>
                <a:cubicBezTo>
                  <a:pt x="67" y="74"/>
                  <a:pt x="65" y="73"/>
                  <a:pt x="65" y="72"/>
                </a:cubicBezTo>
                <a:cubicBezTo>
                  <a:pt x="63" y="70"/>
                  <a:pt x="63" y="68"/>
                  <a:pt x="65" y="66"/>
                </a:cubicBezTo>
                <a:cubicBezTo>
                  <a:pt x="77" y="54"/>
                  <a:pt x="77" y="33"/>
                  <a:pt x="65" y="21"/>
                </a:cubicBezTo>
                <a:cubicBezTo>
                  <a:pt x="63" y="19"/>
                  <a:pt x="63" y="17"/>
                  <a:pt x="65" y="15"/>
                </a:cubicBezTo>
                <a:cubicBezTo>
                  <a:pt x="66" y="13"/>
                  <a:pt x="69" y="13"/>
                  <a:pt x="71" y="15"/>
                </a:cubicBezTo>
                <a:cubicBezTo>
                  <a:pt x="79" y="22"/>
                  <a:pt x="83" y="33"/>
                  <a:pt x="83" y="44"/>
                </a:cubicBezTo>
                <a:cubicBezTo>
                  <a:pt x="83" y="54"/>
                  <a:pt x="79" y="65"/>
                  <a:pt x="71" y="72"/>
                </a:cubicBezTo>
                <a:cubicBezTo>
                  <a:pt x="70" y="73"/>
                  <a:pt x="69" y="74"/>
                  <a:pt x="68" y="74"/>
                </a:cubicBezTo>
                <a:close/>
                <a:moveTo>
                  <a:pt x="52" y="65"/>
                </a:moveTo>
                <a:cubicBezTo>
                  <a:pt x="51" y="65"/>
                  <a:pt x="49" y="65"/>
                  <a:pt x="49" y="64"/>
                </a:cubicBezTo>
                <a:cubicBezTo>
                  <a:pt x="47" y="62"/>
                  <a:pt x="47" y="59"/>
                  <a:pt x="49" y="57"/>
                </a:cubicBezTo>
                <a:cubicBezTo>
                  <a:pt x="56" y="50"/>
                  <a:pt x="56" y="37"/>
                  <a:pt x="49" y="30"/>
                </a:cubicBezTo>
                <a:cubicBezTo>
                  <a:pt x="47" y="28"/>
                  <a:pt x="47" y="25"/>
                  <a:pt x="49" y="23"/>
                </a:cubicBezTo>
                <a:cubicBezTo>
                  <a:pt x="50" y="22"/>
                  <a:pt x="53" y="22"/>
                  <a:pt x="55" y="23"/>
                </a:cubicBezTo>
                <a:cubicBezTo>
                  <a:pt x="66" y="34"/>
                  <a:pt x="66" y="53"/>
                  <a:pt x="55" y="64"/>
                </a:cubicBezTo>
                <a:cubicBezTo>
                  <a:pt x="54" y="65"/>
                  <a:pt x="53" y="65"/>
                  <a:pt x="52" y="65"/>
                </a:cubicBezTo>
                <a:close/>
                <a:moveTo>
                  <a:pt x="38" y="3"/>
                </a:moveTo>
                <a:cubicBezTo>
                  <a:pt x="40" y="0"/>
                  <a:pt x="42" y="1"/>
                  <a:pt x="42" y="5"/>
                </a:cubicBezTo>
                <a:cubicBezTo>
                  <a:pt x="42" y="82"/>
                  <a:pt x="42" y="82"/>
                  <a:pt x="42" y="82"/>
                </a:cubicBezTo>
                <a:cubicBezTo>
                  <a:pt x="42" y="86"/>
                  <a:pt x="40" y="87"/>
                  <a:pt x="38" y="84"/>
                </a:cubicBezTo>
                <a:cubicBezTo>
                  <a:pt x="15" y="62"/>
                  <a:pt x="15" y="62"/>
                  <a:pt x="15" y="62"/>
                </a:cubicBezTo>
                <a:cubicBezTo>
                  <a:pt x="0" y="62"/>
                  <a:pt x="0" y="62"/>
                  <a:pt x="0" y="62"/>
                </a:cubicBezTo>
                <a:cubicBezTo>
                  <a:pt x="0" y="25"/>
                  <a:pt x="0" y="25"/>
                  <a:pt x="0" y="25"/>
                </a:cubicBezTo>
                <a:cubicBezTo>
                  <a:pt x="15" y="25"/>
                  <a:pt x="15" y="25"/>
                  <a:pt x="15" y="25"/>
                </a:cubicBezTo>
                <a:lnTo>
                  <a:pt x="38" y="3"/>
                </a:lnTo>
                <a:close/>
              </a:path>
            </a:pathLst>
          </a:custGeom>
          <a:solidFill>
            <a:schemeClr val="accent2"/>
          </a:solidFill>
          <a:ln>
            <a:noFill/>
          </a:ln>
          <a:extLst/>
        </p:spPr>
        <p:txBody>
          <a:bodyPr anchor="ctr"/>
          <a:lstStyle/>
          <a:p>
            <a:pPr algn="ctr"/>
            <a:endParaRPr/>
          </a:p>
        </p:txBody>
      </p:sp>
      <p:sp>
        <p:nvSpPr>
          <p:cNvPr id="18" name="îṣḷi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6FF036F-0D44-4DDC-ADB3-3B97199201B3}"/>
              </a:ext>
            </a:extLst>
          </p:cNvPr>
          <p:cNvSpPr/>
          <p:nvPr/>
        </p:nvSpPr>
        <p:spPr bwMode="auto">
          <a:xfrm rot="21028807">
            <a:off x="9187207" y="1673551"/>
            <a:ext cx="265590" cy="262735"/>
          </a:xfrm>
          <a:custGeom>
            <a:avLst/>
            <a:gdLst>
              <a:gd name="T0" fmla="*/ 110 w 114"/>
              <a:gd name="T1" fmla="*/ 90 h 113"/>
              <a:gd name="T2" fmla="*/ 60 w 114"/>
              <a:gd name="T3" fmla="*/ 47 h 113"/>
              <a:gd name="T4" fmla="*/ 64 w 114"/>
              <a:gd name="T5" fmla="*/ 32 h 113"/>
              <a:gd name="T6" fmla="*/ 32 w 114"/>
              <a:gd name="T7" fmla="*/ 0 h 113"/>
              <a:gd name="T8" fmla="*/ 23 w 114"/>
              <a:gd name="T9" fmla="*/ 1 h 113"/>
              <a:gd name="T10" fmla="*/ 41 w 114"/>
              <a:gd name="T11" fmla="*/ 20 h 113"/>
              <a:gd name="T12" fmla="*/ 41 w 114"/>
              <a:gd name="T13" fmla="*/ 30 h 113"/>
              <a:gd name="T14" fmla="*/ 30 w 114"/>
              <a:gd name="T15" fmla="*/ 41 h 113"/>
              <a:gd name="T16" fmla="*/ 20 w 114"/>
              <a:gd name="T17" fmla="*/ 41 h 113"/>
              <a:gd name="T18" fmla="*/ 1 w 114"/>
              <a:gd name="T19" fmla="*/ 23 h 113"/>
              <a:gd name="T20" fmla="*/ 0 w 114"/>
              <a:gd name="T21" fmla="*/ 32 h 113"/>
              <a:gd name="T22" fmla="*/ 32 w 114"/>
              <a:gd name="T23" fmla="*/ 63 h 113"/>
              <a:gd name="T24" fmla="*/ 47 w 114"/>
              <a:gd name="T25" fmla="*/ 60 h 113"/>
              <a:gd name="T26" fmla="*/ 90 w 114"/>
              <a:gd name="T27" fmla="*/ 110 h 113"/>
              <a:gd name="T28" fmla="*/ 100 w 114"/>
              <a:gd name="T29" fmla="*/ 111 h 113"/>
              <a:gd name="T30" fmla="*/ 111 w 114"/>
              <a:gd name="T31" fmla="*/ 100 h 113"/>
              <a:gd name="T32" fmla="*/ 110 w 114"/>
              <a:gd name="T33" fmla="*/ 9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113">
                <a:moveTo>
                  <a:pt x="110" y="90"/>
                </a:moveTo>
                <a:cubicBezTo>
                  <a:pt x="60" y="47"/>
                  <a:pt x="60" y="47"/>
                  <a:pt x="60" y="47"/>
                </a:cubicBezTo>
                <a:cubicBezTo>
                  <a:pt x="62" y="42"/>
                  <a:pt x="64" y="37"/>
                  <a:pt x="64" y="32"/>
                </a:cubicBezTo>
                <a:cubicBezTo>
                  <a:pt x="64" y="14"/>
                  <a:pt x="49" y="0"/>
                  <a:pt x="32" y="0"/>
                </a:cubicBezTo>
                <a:cubicBezTo>
                  <a:pt x="29" y="0"/>
                  <a:pt x="26" y="0"/>
                  <a:pt x="23" y="1"/>
                </a:cubicBezTo>
                <a:cubicBezTo>
                  <a:pt x="41" y="20"/>
                  <a:pt x="41" y="20"/>
                  <a:pt x="41" y="20"/>
                </a:cubicBezTo>
                <a:cubicBezTo>
                  <a:pt x="44" y="22"/>
                  <a:pt x="44" y="27"/>
                  <a:pt x="41" y="30"/>
                </a:cubicBezTo>
                <a:cubicBezTo>
                  <a:pt x="30" y="41"/>
                  <a:pt x="30" y="41"/>
                  <a:pt x="30" y="41"/>
                </a:cubicBezTo>
                <a:cubicBezTo>
                  <a:pt x="27" y="44"/>
                  <a:pt x="23" y="44"/>
                  <a:pt x="20" y="41"/>
                </a:cubicBezTo>
                <a:cubicBezTo>
                  <a:pt x="1" y="23"/>
                  <a:pt x="1" y="23"/>
                  <a:pt x="1" y="23"/>
                </a:cubicBezTo>
                <a:cubicBezTo>
                  <a:pt x="1" y="25"/>
                  <a:pt x="0" y="29"/>
                  <a:pt x="0" y="32"/>
                </a:cubicBezTo>
                <a:cubicBezTo>
                  <a:pt x="0" y="49"/>
                  <a:pt x="14" y="63"/>
                  <a:pt x="32" y="63"/>
                </a:cubicBezTo>
                <a:cubicBezTo>
                  <a:pt x="37" y="63"/>
                  <a:pt x="42" y="62"/>
                  <a:pt x="47" y="60"/>
                </a:cubicBezTo>
                <a:cubicBezTo>
                  <a:pt x="90" y="110"/>
                  <a:pt x="90" y="110"/>
                  <a:pt x="90" y="110"/>
                </a:cubicBezTo>
                <a:cubicBezTo>
                  <a:pt x="93" y="113"/>
                  <a:pt x="97" y="113"/>
                  <a:pt x="100" y="111"/>
                </a:cubicBezTo>
                <a:cubicBezTo>
                  <a:pt x="111" y="100"/>
                  <a:pt x="111" y="100"/>
                  <a:pt x="111" y="100"/>
                </a:cubicBezTo>
                <a:cubicBezTo>
                  <a:pt x="114" y="97"/>
                  <a:pt x="113" y="93"/>
                  <a:pt x="110" y="90"/>
                </a:cubicBezTo>
                <a:close/>
              </a:path>
            </a:pathLst>
          </a:custGeom>
          <a:solidFill>
            <a:schemeClr val="accent2"/>
          </a:solidFill>
          <a:ln>
            <a:noFill/>
          </a:ln>
          <a:extLst/>
        </p:spPr>
        <p:txBody>
          <a:bodyPr anchor="ctr"/>
          <a:lstStyle/>
          <a:p>
            <a:pPr algn="ctr"/>
            <a:endParaRPr/>
          </a:p>
        </p:txBody>
      </p:sp>
      <p:sp>
        <p:nvSpPr>
          <p:cNvPr id="19" name="išļí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ADDCE1C-D27B-474E-A74B-1FC062839435}"/>
              </a:ext>
            </a:extLst>
          </p:cNvPr>
          <p:cNvSpPr/>
          <p:nvPr/>
        </p:nvSpPr>
        <p:spPr bwMode="auto">
          <a:xfrm rot="21028807">
            <a:off x="9591209" y="2135325"/>
            <a:ext cx="147129" cy="166954"/>
          </a:xfrm>
          <a:custGeom>
            <a:avLst/>
            <a:gdLst>
              <a:gd name="T0" fmla="*/ 55 w 86"/>
              <a:gd name="T1" fmla="*/ 14 h 98"/>
              <a:gd name="T2" fmla="*/ 55 w 86"/>
              <a:gd name="T3" fmla="*/ 27 h 98"/>
              <a:gd name="T4" fmla="*/ 65 w 86"/>
              <a:gd name="T5" fmla="*/ 33 h 98"/>
              <a:gd name="T6" fmla="*/ 74 w 86"/>
              <a:gd name="T7" fmla="*/ 55 h 98"/>
              <a:gd name="T8" fmla="*/ 65 w 86"/>
              <a:gd name="T9" fmla="*/ 77 h 98"/>
              <a:gd name="T10" fmla="*/ 43 w 86"/>
              <a:gd name="T11" fmla="*/ 85 h 98"/>
              <a:gd name="T12" fmla="*/ 22 w 86"/>
              <a:gd name="T13" fmla="*/ 77 h 98"/>
              <a:gd name="T14" fmla="*/ 13 w 86"/>
              <a:gd name="T15" fmla="*/ 55 h 98"/>
              <a:gd name="T16" fmla="*/ 22 w 86"/>
              <a:gd name="T17" fmla="*/ 33 h 98"/>
              <a:gd name="T18" fmla="*/ 31 w 86"/>
              <a:gd name="T19" fmla="*/ 27 h 98"/>
              <a:gd name="T20" fmla="*/ 31 w 86"/>
              <a:gd name="T21" fmla="*/ 14 h 98"/>
              <a:gd name="T22" fmla="*/ 0 w 86"/>
              <a:gd name="T23" fmla="*/ 55 h 98"/>
              <a:gd name="T24" fmla="*/ 43 w 86"/>
              <a:gd name="T25" fmla="*/ 98 h 98"/>
              <a:gd name="T26" fmla="*/ 86 w 86"/>
              <a:gd name="T27" fmla="*/ 55 h 98"/>
              <a:gd name="T28" fmla="*/ 55 w 86"/>
              <a:gd name="T29" fmla="*/ 14 h 98"/>
              <a:gd name="T30" fmla="*/ 37 w 86"/>
              <a:gd name="T31" fmla="*/ 0 h 98"/>
              <a:gd name="T32" fmla="*/ 49 w 86"/>
              <a:gd name="T33" fmla="*/ 0 h 98"/>
              <a:gd name="T34" fmla="*/ 49 w 86"/>
              <a:gd name="T35" fmla="*/ 49 h 98"/>
              <a:gd name="T36" fmla="*/ 37 w 86"/>
              <a:gd name="T37" fmla="*/ 49 h 98"/>
              <a:gd name="T38" fmla="*/ 37 w 86"/>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98">
                <a:moveTo>
                  <a:pt x="55" y="14"/>
                </a:moveTo>
                <a:cubicBezTo>
                  <a:pt x="55" y="27"/>
                  <a:pt x="55" y="27"/>
                  <a:pt x="55" y="27"/>
                </a:cubicBezTo>
                <a:cubicBezTo>
                  <a:pt x="59" y="28"/>
                  <a:pt x="62" y="31"/>
                  <a:pt x="65" y="33"/>
                </a:cubicBezTo>
                <a:cubicBezTo>
                  <a:pt x="71" y="39"/>
                  <a:pt x="74" y="47"/>
                  <a:pt x="74" y="55"/>
                </a:cubicBezTo>
                <a:cubicBezTo>
                  <a:pt x="74" y="63"/>
                  <a:pt x="71" y="71"/>
                  <a:pt x="65" y="77"/>
                </a:cubicBezTo>
                <a:cubicBezTo>
                  <a:pt x="59" y="82"/>
                  <a:pt x="51" y="85"/>
                  <a:pt x="43" y="85"/>
                </a:cubicBezTo>
                <a:cubicBezTo>
                  <a:pt x="35" y="85"/>
                  <a:pt x="27" y="82"/>
                  <a:pt x="22" y="77"/>
                </a:cubicBezTo>
                <a:cubicBezTo>
                  <a:pt x="16" y="71"/>
                  <a:pt x="13" y="63"/>
                  <a:pt x="13" y="55"/>
                </a:cubicBezTo>
                <a:cubicBezTo>
                  <a:pt x="13" y="47"/>
                  <a:pt x="16" y="39"/>
                  <a:pt x="22" y="33"/>
                </a:cubicBezTo>
                <a:cubicBezTo>
                  <a:pt x="24" y="31"/>
                  <a:pt x="27" y="28"/>
                  <a:pt x="31" y="27"/>
                </a:cubicBezTo>
                <a:cubicBezTo>
                  <a:pt x="31" y="14"/>
                  <a:pt x="31" y="14"/>
                  <a:pt x="31" y="14"/>
                </a:cubicBezTo>
                <a:cubicBezTo>
                  <a:pt x="13" y="19"/>
                  <a:pt x="0" y="36"/>
                  <a:pt x="0" y="55"/>
                </a:cubicBezTo>
                <a:cubicBezTo>
                  <a:pt x="0" y="79"/>
                  <a:pt x="20" y="98"/>
                  <a:pt x="43" y="98"/>
                </a:cubicBezTo>
                <a:cubicBezTo>
                  <a:pt x="67" y="98"/>
                  <a:pt x="86" y="79"/>
                  <a:pt x="86" y="55"/>
                </a:cubicBezTo>
                <a:cubicBezTo>
                  <a:pt x="86"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solidFill>
            <a:schemeClr val="accent2"/>
          </a:solidFill>
          <a:ln>
            <a:noFill/>
          </a:ln>
          <a:extLst/>
        </p:spPr>
        <p:txBody>
          <a:bodyPr anchor="ctr"/>
          <a:lstStyle/>
          <a:p>
            <a:pPr algn="ctr"/>
            <a:endParaRPr/>
          </a:p>
        </p:txBody>
      </p:sp>
      <p:sp>
        <p:nvSpPr>
          <p:cNvPr id="20" name="íš1í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661A2E7-9C0E-4D79-A2D4-309CD9A086DB}"/>
              </a:ext>
            </a:extLst>
          </p:cNvPr>
          <p:cNvSpPr/>
          <p:nvPr/>
        </p:nvSpPr>
        <p:spPr bwMode="auto">
          <a:xfrm rot="21028807">
            <a:off x="9353244" y="2302451"/>
            <a:ext cx="267019" cy="265590"/>
          </a:xfrm>
          <a:custGeom>
            <a:avLst/>
            <a:gdLst>
              <a:gd name="T0" fmla="*/ 86 w 114"/>
              <a:gd name="T1" fmla="*/ 72 h 114"/>
              <a:gd name="T2" fmla="*/ 66 w 114"/>
              <a:gd name="T3" fmla="*/ 52 h 114"/>
              <a:gd name="T4" fmla="*/ 114 w 114"/>
              <a:gd name="T5" fmla="*/ 16 h 114"/>
              <a:gd name="T6" fmla="*/ 100 w 114"/>
              <a:gd name="T7" fmla="*/ 2 h 114"/>
              <a:gd name="T8" fmla="*/ 40 w 114"/>
              <a:gd name="T9" fmla="*/ 26 h 114"/>
              <a:gd name="T10" fmla="*/ 21 w 114"/>
              <a:gd name="T11" fmla="*/ 7 h 114"/>
              <a:gd name="T12" fmla="*/ 4 w 114"/>
              <a:gd name="T13" fmla="*/ 4 h 114"/>
              <a:gd name="T14" fmla="*/ 7 w 114"/>
              <a:gd name="T15" fmla="*/ 21 h 114"/>
              <a:gd name="T16" fmla="*/ 26 w 114"/>
              <a:gd name="T17" fmla="*/ 40 h 114"/>
              <a:gd name="T18" fmla="*/ 2 w 114"/>
              <a:gd name="T19" fmla="*/ 100 h 114"/>
              <a:gd name="T20" fmla="*/ 16 w 114"/>
              <a:gd name="T21" fmla="*/ 114 h 114"/>
              <a:gd name="T22" fmla="*/ 52 w 114"/>
              <a:gd name="T23" fmla="*/ 66 h 114"/>
              <a:gd name="T24" fmla="*/ 72 w 114"/>
              <a:gd name="T25" fmla="*/ 86 h 114"/>
              <a:gd name="T26" fmla="*/ 72 w 114"/>
              <a:gd name="T27" fmla="*/ 114 h 114"/>
              <a:gd name="T28" fmla="*/ 86 w 114"/>
              <a:gd name="T29" fmla="*/ 114 h 114"/>
              <a:gd name="T30" fmla="*/ 93 w 114"/>
              <a:gd name="T31" fmla="*/ 93 h 114"/>
              <a:gd name="T32" fmla="*/ 114 w 114"/>
              <a:gd name="T33" fmla="*/ 86 h 114"/>
              <a:gd name="T34" fmla="*/ 114 w 114"/>
              <a:gd name="T35" fmla="*/ 72 h 114"/>
              <a:gd name="T36" fmla="*/ 86 w 114"/>
              <a:gd name="T37" fmla="*/ 7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14">
                <a:moveTo>
                  <a:pt x="86" y="72"/>
                </a:moveTo>
                <a:cubicBezTo>
                  <a:pt x="66" y="52"/>
                  <a:pt x="66" y="52"/>
                  <a:pt x="66" y="52"/>
                </a:cubicBezTo>
                <a:cubicBezTo>
                  <a:pt x="114" y="16"/>
                  <a:pt x="114" y="16"/>
                  <a:pt x="114" y="16"/>
                </a:cubicBezTo>
                <a:cubicBezTo>
                  <a:pt x="100" y="2"/>
                  <a:pt x="100" y="2"/>
                  <a:pt x="100" y="2"/>
                </a:cubicBezTo>
                <a:cubicBezTo>
                  <a:pt x="40" y="26"/>
                  <a:pt x="40" y="26"/>
                  <a:pt x="40" y="26"/>
                </a:cubicBezTo>
                <a:cubicBezTo>
                  <a:pt x="21" y="7"/>
                  <a:pt x="21" y="7"/>
                  <a:pt x="21" y="7"/>
                </a:cubicBezTo>
                <a:cubicBezTo>
                  <a:pt x="16" y="2"/>
                  <a:pt x="8" y="0"/>
                  <a:pt x="4" y="4"/>
                </a:cubicBezTo>
                <a:cubicBezTo>
                  <a:pt x="0" y="8"/>
                  <a:pt x="2" y="16"/>
                  <a:pt x="7" y="21"/>
                </a:cubicBezTo>
                <a:cubicBezTo>
                  <a:pt x="26" y="40"/>
                  <a:pt x="26" y="40"/>
                  <a:pt x="26" y="40"/>
                </a:cubicBezTo>
                <a:cubicBezTo>
                  <a:pt x="2" y="100"/>
                  <a:pt x="2" y="100"/>
                  <a:pt x="2" y="100"/>
                </a:cubicBezTo>
                <a:cubicBezTo>
                  <a:pt x="16" y="114"/>
                  <a:pt x="16" y="114"/>
                  <a:pt x="16" y="114"/>
                </a:cubicBezTo>
                <a:cubicBezTo>
                  <a:pt x="52" y="66"/>
                  <a:pt x="52" y="66"/>
                  <a:pt x="52" y="66"/>
                </a:cubicBezTo>
                <a:cubicBezTo>
                  <a:pt x="72" y="86"/>
                  <a:pt x="72" y="86"/>
                  <a:pt x="72" y="86"/>
                </a:cubicBezTo>
                <a:cubicBezTo>
                  <a:pt x="72" y="114"/>
                  <a:pt x="72" y="114"/>
                  <a:pt x="72" y="114"/>
                </a:cubicBezTo>
                <a:cubicBezTo>
                  <a:pt x="86" y="114"/>
                  <a:pt x="86" y="114"/>
                  <a:pt x="86" y="114"/>
                </a:cubicBezTo>
                <a:cubicBezTo>
                  <a:pt x="93" y="93"/>
                  <a:pt x="93" y="93"/>
                  <a:pt x="93" y="93"/>
                </a:cubicBezTo>
                <a:cubicBezTo>
                  <a:pt x="114" y="86"/>
                  <a:pt x="114" y="86"/>
                  <a:pt x="114" y="86"/>
                </a:cubicBezTo>
                <a:cubicBezTo>
                  <a:pt x="114" y="72"/>
                  <a:pt x="114" y="72"/>
                  <a:pt x="114" y="72"/>
                </a:cubicBezTo>
                <a:cubicBezTo>
                  <a:pt x="86" y="72"/>
                  <a:pt x="86" y="72"/>
                  <a:pt x="86" y="72"/>
                </a:cubicBezTo>
                <a:close/>
              </a:path>
            </a:pathLst>
          </a:custGeom>
          <a:solidFill>
            <a:schemeClr val="accent2"/>
          </a:solidFill>
          <a:ln>
            <a:noFill/>
          </a:ln>
          <a:extLst/>
        </p:spPr>
        <p:txBody>
          <a:bodyPr anchor="ctr"/>
          <a:lstStyle/>
          <a:p>
            <a:pPr algn="ctr"/>
            <a:endParaRPr/>
          </a:p>
        </p:txBody>
      </p:sp>
      <p:sp>
        <p:nvSpPr>
          <p:cNvPr id="21" name="íśl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524A43A-AB13-411B-B204-B7188DD1D526}"/>
              </a:ext>
            </a:extLst>
          </p:cNvPr>
          <p:cNvSpPr/>
          <p:nvPr/>
        </p:nvSpPr>
        <p:spPr bwMode="auto">
          <a:xfrm rot="21028807">
            <a:off x="9370088" y="2197594"/>
            <a:ext cx="183053" cy="128864"/>
          </a:xfrm>
          <a:custGeom>
            <a:avLst/>
            <a:gdLst>
              <a:gd name="T0" fmla="*/ 108 w 108"/>
              <a:gd name="T1" fmla="*/ 11 h 88"/>
              <a:gd name="T2" fmla="*/ 96 w 108"/>
              <a:gd name="T3" fmla="*/ 14 h 88"/>
              <a:gd name="T4" fmla="*/ 105 w 108"/>
              <a:gd name="T5" fmla="*/ 2 h 88"/>
              <a:gd name="T6" fmla="*/ 91 w 108"/>
              <a:gd name="T7" fmla="*/ 7 h 88"/>
              <a:gd name="T8" fmla="*/ 75 w 108"/>
              <a:gd name="T9" fmla="*/ 0 h 88"/>
              <a:gd name="T10" fmla="*/ 53 w 108"/>
              <a:gd name="T11" fmla="*/ 22 h 88"/>
              <a:gd name="T12" fmla="*/ 54 w 108"/>
              <a:gd name="T13" fmla="*/ 27 h 88"/>
              <a:gd name="T14" fmla="*/ 8 w 108"/>
              <a:gd name="T15" fmla="*/ 4 h 88"/>
              <a:gd name="T16" fmla="*/ 5 w 108"/>
              <a:gd name="T17" fmla="*/ 15 h 88"/>
              <a:gd name="T18" fmla="*/ 15 w 108"/>
              <a:gd name="T19" fmla="*/ 34 h 88"/>
              <a:gd name="T20" fmla="*/ 5 w 108"/>
              <a:gd name="T21" fmla="*/ 31 h 88"/>
              <a:gd name="T22" fmla="*/ 5 w 108"/>
              <a:gd name="T23" fmla="*/ 31 h 88"/>
              <a:gd name="T24" fmla="*/ 23 w 108"/>
              <a:gd name="T25" fmla="*/ 53 h 88"/>
              <a:gd name="T26" fmla="*/ 17 w 108"/>
              <a:gd name="T27" fmla="*/ 54 h 88"/>
              <a:gd name="T28" fmla="*/ 13 w 108"/>
              <a:gd name="T29" fmla="*/ 53 h 88"/>
              <a:gd name="T30" fmla="*/ 33 w 108"/>
              <a:gd name="T31" fmla="*/ 69 h 88"/>
              <a:gd name="T32" fmla="*/ 6 w 108"/>
              <a:gd name="T33" fmla="*/ 78 h 88"/>
              <a:gd name="T34" fmla="*/ 0 w 108"/>
              <a:gd name="T35" fmla="*/ 78 h 88"/>
              <a:gd name="T36" fmla="*/ 34 w 108"/>
              <a:gd name="T37" fmla="*/ 88 h 88"/>
              <a:gd name="T38" fmla="*/ 97 w 108"/>
              <a:gd name="T39" fmla="*/ 25 h 88"/>
              <a:gd name="T40" fmla="*/ 97 w 108"/>
              <a:gd name="T41" fmla="*/ 22 h 88"/>
              <a:gd name="T42" fmla="*/ 108 w 108"/>
              <a:gd name="T43" fmla="*/ 1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88">
                <a:moveTo>
                  <a:pt x="108" y="11"/>
                </a:moveTo>
                <a:cubicBezTo>
                  <a:pt x="104" y="12"/>
                  <a:pt x="100" y="13"/>
                  <a:pt x="96" y="14"/>
                </a:cubicBezTo>
                <a:cubicBezTo>
                  <a:pt x="100" y="11"/>
                  <a:pt x="104" y="7"/>
                  <a:pt x="105" y="2"/>
                </a:cubicBezTo>
                <a:cubicBezTo>
                  <a:pt x="101" y="4"/>
                  <a:pt x="96" y="6"/>
                  <a:pt x="91" y="7"/>
                </a:cubicBezTo>
                <a:cubicBezTo>
                  <a:pt x="87" y="3"/>
                  <a:pt x="81" y="0"/>
                  <a:pt x="75" y="0"/>
                </a:cubicBezTo>
                <a:cubicBezTo>
                  <a:pt x="63" y="0"/>
                  <a:pt x="53" y="10"/>
                  <a:pt x="53" y="22"/>
                </a:cubicBezTo>
                <a:cubicBezTo>
                  <a:pt x="53" y="24"/>
                  <a:pt x="53" y="26"/>
                  <a:pt x="54" y="27"/>
                </a:cubicBezTo>
                <a:cubicBezTo>
                  <a:pt x="35" y="26"/>
                  <a:pt x="19" y="18"/>
                  <a:pt x="8" y="4"/>
                </a:cubicBezTo>
                <a:cubicBezTo>
                  <a:pt x="6" y="7"/>
                  <a:pt x="5" y="11"/>
                  <a:pt x="5" y="15"/>
                </a:cubicBezTo>
                <a:cubicBezTo>
                  <a:pt x="5" y="23"/>
                  <a:pt x="9" y="30"/>
                  <a:pt x="15" y="34"/>
                </a:cubicBezTo>
                <a:cubicBezTo>
                  <a:pt x="11" y="34"/>
                  <a:pt x="8" y="33"/>
                  <a:pt x="5" y="31"/>
                </a:cubicBezTo>
                <a:cubicBezTo>
                  <a:pt x="5" y="31"/>
                  <a:pt x="5" y="31"/>
                  <a:pt x="5" y="31"/>
                </a:cubicBezTo>
                <a:cubicBezTo>
                  <a:pt x="5" y="42"/>
                  <a:pt x="12" y="51"/>
                  <a:pt x="23" y="53"/>
                </a:cubicBezTo>
                <a:cubicBezTo>
                  <a:pt x="21" y="53"/>
                  <a:pt x="19" y="54"/>
                  <a:pt x="17" y="54"/>
                </a:cubicBezTo>
                <a:cubicBezTo>
                  <a:pt x="15" y="54"/>
                  <a:pt x="14" y="54"/>
                  <a:pt x="13" y="53"/>
                </a:cubicBezTo>
                <a:cubicBezTo>
                  <a:pt x="15" y="62"/>
                  <a:pt x="23" y="69"/>
                  <a:pt x="33" y="69"/>
                </a:cubicBezTo>
                <a:cubicBezTo>
                  <a:pt x="26" y="75"/>
                  <a:pt x="16" y="78"/>
                  <a:pt x="6" y="78"/>
                </a:cubicBezTo>
                <a:cubicBezTo>
                  <a:pt x="4" y="78"/>
                  <a:pt x="2" y="78"/>
                  <a:pt x="0" y="78"/>
                </a:cubicBezTo>
                <a:cubicBezTo>
                  <a:pt x="10" y="84"/>
                  <a:pt x="22" y="88"/>
                  <a:pt x="34" y="88"/>
                </a:cubicBezTo>
                <a:cubicBezTo>
                  <a:pt x="75" y="88"/>
                  <a:pt x="97" y="54"/>
                  <a:pt x="97" y="25"/>
                </a:cubicBezTo>
                <a:cubicBezTo>
                  <a:pt x="97" y="24"/>
                  <a:pt x="97" y="23"/>
                  <a:pt x="97" y="22"/>
                </a:cubicBezTo>
                <a:cubicBezTo>
                  <a:pt x="102" y="19"/>
                  <a:pt x="105" y="15"/>
                  <a:pt x="108" y="11"/>
                </a:cubicBezTo>
                <a:close/>
              </a:path>
            </a:pathLst>
          </a:custGeom>
          <a:solidFill>
            <a:schemeClr val="accent2"/>
          </a:solidFill>
          <a:ln>
            <a:noFill/>
          </a:ln>
          <a:extLst/>
        </p:spPr>
        <p:txBody>
          <a:bodyPr anchor="ctr"/>
          <a:lstStyle/>
          <a:p>
            <a:pPr algn="ctr"/>
            <a:endParaRPr/>
          </a:p>
        </p:txBody>
      </p:sp>
      <p:sp>
        <p:nvSpPr>
          <p:cNvPr id="23" name="íṧl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B935427-AC32-413E-BB5A-74B07B71F0CA}"/>
              </a:ext>
            </a:extLst>
          </p:cNvPr>
          <p:cNvSpPr/>
          <p:nvPr/>
        </p:nvSpPr>
        <p:spPr bwMode="auto">
          <a:xfrm rot="21028807">
            <a:off x="8924405" y="1633440"/>
            <a:ext cx="267019" cy="265590"/>
          </a:xfrm>
          <a:custGeom>
            <a:avLst/>
            <a:gdLst>
              <a:gd name="T0" fmla="*/ 0 w 114"/>
              <a:gd name="T1" fmla="*/ 83 h 114"/>
              <a:gd name="T2" fmla="*/ 10 w 114"/>
              <a:gd name="T3" fmla="*/ 93 h 114"/>
              <a:gd name="T4" fmla="*/ 30 w 114"/>
              <a:gd name="T5" fmla="*/ 73 h 114"/>
              <a:gd name="T6" fmla="*/ 41 w 114"/>
              <a:gd name="T7" fmla="*/ 84 h 114"/>
              <a:gd name="T8" fmla="*/ 21 w 114"/>
              <a:gd name="T9" fmla="*/ 104 h 114"/>
              <a:gd name="T10" fmla="*/ 31 w 114"/>
              <a:gd name="T11" fmla="*/ 114 h 114"/>
              <a:gd name="T12" fmla="*/ 51 w 114"/>
              <a:gd name="T13" fmla="*/ 94 h 114"/>
              <a:gd name="T14" fmla="*/ 64 w 114"/>
              <a:gd name="T15" fmla="*/ 107 h 114"/>
              <a:gd name="T16" fmla="*/ 74 w 114"/>
              <a:gd name="T17" fmla="*/ 97 h 114"/>
              <a:gd name="T18" fmla="*/ 17 w 114"/>
              <a:gd name="T19" fmla="*/ 40 h 114"/>
              <a:gd name="T20" fmla="*/ 7 w 114"/>
              <a:gd name="T21" fmla="*/ 50 h 114"/>
              <a:gd name="T22" fmla="*/ 20 w 114"/>
              <a:gd name="T23" fmla="*/ 63 h 114"/>
              <a:gd name="T24" fmla="*/ 0 w 114"/>
              <a:gd name="T25" fmla="*/ 83 h 114"/>
              <a:gd name="T26" fmla="*/ 84 w 114"/>
              <a:gd name="T27" fmla="*/ 30 h 114"/>
              <a:gd name="T28" fmla="*/ 26 w 114"/>
              <a:gd name="T29" fmla="*/ 39 h 114"/>
              <a:gd name="T30" fmla="*/ 75 w 114"/>
              <a:gd name="T31" fmla="*/ 88 h 114"/>
              <a:gd name="T32" fmla="*/ 84 w 114"/>
              <a:gd name="T33" fmla="*/ 30 h 114"/>
              <a:gd name="T34" fmla="*/ 93 w 114"/>
              <a:gd name="T35" fmla="*/ 35 h 114"/>
              <a:gd name="T36" fmla="*/ 79 w 114"/>
              <a:gd name="T37" fmla="*/ 21 h 114"/>
              <a:gd name="T38" fmla="*/ 100 w 114"/>
              <a:gd name="T39" fmla="*/ 0 h 114"/>
              <a:gd name="T40" fmla="*/ 114 w 114"/>
              <a:gd name="T41" fmla="*/ 14 h 114"/>
              <a:gd name="T42" fmla="*/ 93 w 114"/>
              <a:gd name="T43" fmla="*/ 3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14">
                <a:moveTo>
                  <a:pt x="0" y="83"/>
                </a:moveTo>
                <a:cubicBezTo>
                  <a:pt x="10" y="93"/>
                  <a:pt x="10" y="93"/>
                  <a:pt x="10" y="93"/>
                </a:cubicBezTo>
                <a:cubicBezTo>
                  <a:pt x="30" y="73"/>
                  <a:pt x="30" y="73"/>
                  <a:pt x="30" y="73"/>
                </a:cubicBezTo>
                <a:cubicBezTo>
                  <a:pt x="41" y="84"/>
                  <a:pt x="41" y="84"/>
                  <a:pt x="41" y="84"/>
                </a:cubicBezTo>
                <a:cubicBezTo>
                  <a:pt x="21" y="104"/>
                  <a:pt x="21" y="104"/>
                  <a:pt x="21" y="104"/>
                </a:cubicBezTo>
                <a:cubicBezTo>
                  <a:pt x="31" y="114"/>
                  <a:pt x="31" y="114"/>
                  <a:pt x="31" y="114"/>
                </a:cubicBezTo>
                <a:cubicBezTo>
                  <a:pt x="51" y="94"/>
                  <a:pt x="51" y="94"/>
                  <a:pt x="51" y="94"/>
                </a:cubicBezTo>
                <a:cubicBezTo>
                  <a:pt x="64" y="107"/>
                  <a:pt x="64" y="107"/>
                  <a:pt x="64" y="107"/>
                </a:cubicBezTo>
                <a:cubicBezTo>
                  <a:pt x="74" y="97"/>
                  <a:pt x="74" y="97"/>
                  <a:pt x="74" y="97"/>
                </a:cubicBezTo>
                <a:cubicBezTo>
                  <a:pt x="17" y="40"/>
                  <a:pt x="17" y="40"/>
                  <a:pt x="17" y="40"/>
                </a:cubicBezTo>
                <a:cubicBezTo>
                  <a:pt x="7" y="50"/>
                  <a:pt x="7" y="50"/>
                  <a:pt x="7" y="50"/>
                </a:cubicBezTo>
                <a:cubicBezTo>
                  <a:pt x="20" y="63"/>
                  <a:pt x="20" y="63"/>
                  <a:pt x="20" y="63"/>
                </a:cubicBezTo>
                <a:lnTo>
                  <a:pt x="0" y="83"/>
                </a:lnTo>
                <a:close/>
                <a:moveTo>
                  <a:pt x="84" y="30"/>
                </a:moveTo>
                <a:cubicBezTo>
                  <a:pt x="65" y="12"/>
                  <a:pt x="41" y="26"/>
                  <a:pt x="26" y="39"/>
                </a:cubicBezTo>
                <a:cubicBezTo>
                  <a:pt x="75" y="88"/>
                  <a:pt x="75" y="88"/>
                  <a:pt x="75" y="88"/>
                </a:cubicBezTo>
                <a:cubicBezTo>
                  <a:pt x="88" y="73"/>
                  <a:pt x="102" y="49"/>
                  <a:pt x="84" y="30"/>
                </a:cubicBezTo>
                <a:close/>
                <a:moveTo>
                  <a:pt x="93" y="35"/>
                </a:moveTo>
                <a:cubicBezTo>
                  <a:pt x="79" y="21"/>
                  <a:pt x="79" y="21"/>
                  <a:pt x="79" y="21"/>
                </a:cubicBezTo>
                <a:cubicBezTo>
                  <a:pt x="100" y="0"/>
                  <a:pt x="100" y="0"/>
                  <a:pt x="100" y="0"/>
                </a:cubicBezTo>
                <a:cubicBezTo>
                  <a:pt x="114" y="14"/>
                  <a:pt x="114" y="14"/>
                  <a:pt x="114" y="14"/>
                </a:cubicBezTo>
                <a:lnTo>
                  <a:pt x="93" y="35"/>
                </a:lnTo>
                <a:close/>
              </a:path>
            </a:pathLst>
          </a:custGeom>
          <a:solidFill>
            <a:schemeClr val="accent2"/>
          </a:solidFill>
          <a:ln>
            <a:noFill/>
          </a:ln>
          <a:extLst/>
        </p:spPr>
        <p:txBody>
          <a:bodyPr anchor="ctr"/>
          <a:lstStyle/>
          <a:p>
            <a:pPr algn="ctr"/>
            <a:endParaRPr/>
          </a:p>
        </p:txBody>
      </p:sp>
      <p:sp>
        <p:nvSpPr>
          <p:cNvPr id="24" name="işli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385E8BC-65FF-451F-A06F-57E6A21BE595}"/>
              </a:ext>
            </a:extLst>
          </p:cNvPr>
          <p:cNvSpPr/>
          <p:nvPr/>
        </p:nvSpPr>
        <p:spPr bwMode="auto">
          <a:xfrm rot="21072661">
            <a:off x="8939426" y="2515490"/>
            <a:ext cx="170092" cy="126354"/>
          </a:xfrm>
          <a:custGeom>
            <a:avLst/>
            <a:gdLst>
              <a:gd name="T0" fmla="*/ 56 w 64"/>
              <a:gd name="T1" fmla="*/ 8 h 48"/>
              <a:gd name="T2" fmla="*/ 56 w 64"/>
              <a:gd name="T3" fmla="*/ 0 h 48"/>
              <a:gd name="T4" fmla="*/ 0 w 64"/>
              <a:gd name="T5" fmla="*/ 0 h 48"/>
              <a:gd name="T6" fmla="*/ 0 w 64"/>
              <a:gd name="T7" fmla="*/ 44 h 48"/>
              <a:gd name="T8" fmla="*/ 4 w 64"/>
              <a:gd name="T9" fmla="*/ 48 h 48"/>
              <a:gd name="T10" fmla="*/ 58 w 64"/>
              <a:gd name="T11" fmla="*/ 48 h 48"/>
              <a:gd name="T12" fmla="*/ 64 w 64"/>
              <a:gd name="T13" fmla="*/ 42 h 48"/>
              <a:gd name="T14" fmla="*/ 64 w 64"/>
              <a:gd name="T15" fmla="*/ 8 h 48"/>
              <a:gd name="T16" fmla="*/ 56 w 64"/>
              <a:gd name="T17" fmla="*/ 8 h 48"/>
              <a:gd name="T18" fmla="*/ 52 w 64"/>
              <a:gd name="T19" fmla="*/ 44 h 48"/>
              <a:gd name="T20" fmla="*/ 4 w 64"/>
              <a:gd name="T21" fmla="*/ 44 h 48"/>
              <a:gd name="T22" fmla="*/ 4 w 64"/>
              <a:gd name="T23" fmla="*/ 4 h 48"/>
              <a:gd name="T24" fmla="*/ 52 w 64"/>
              <a:gd name="T25" fmla="*/ 4 h 48"/>
              <a:gd name="T26" fmla="*/ 52 w 64"/>
              <a:gd name="T27" fmla="*/ 44 h 48"/>
              <a:gd name="T28" fmla="*/ 8 w 64"/>
              <a:gd name="T29" fmla="*/ 12 h 48"/>
              <a:gd name="T30" fmla="*/ 48 w 64"/>
              <a:gd name="T31" fmla="*/ 12 h 48"/>
              <a:gd name="T32" fmla="*/ 48 w 64"/>
              <a:gd name="T33" fmla="*/ 16 h 48"/>
              <a:gd name="T34" fmla="*/ 8 w 64"/>
              <a:gd name="T35" fmla="*/ 16 h 48"/>
              <a:gd name="T36" fmla="*/ 8 w 64"/>
              <a:gd name="T37" fmla="*/ 12 h 48"/>
              <a:gd name="T38" fmla="*/ 32 w 64"/>
              <a:gd name="T39" fmla="*/ 20 h 48"/>
              <a:gd name="T40" fmla="*/ 48 w 64"/>
              <a:gd name="T41" fmla="*/ 20 h 48"/>
              <a:gd name="T42" fmla="*/ 48 w 64"/>
              <a:gd name="T43" fmla="*/ 24 h 48"/>
              <a:gd name="T44" fmla="*/ 32 w 64"/>
              <a:gd name="T45" fmla="*/ 24 h 48"/>
              <a:gd name="T46" fmla="*/ 32 w 64"/>
              <a:gd name="T47" fmla="*/ 20 h 48"/>
              <a:gd name="T48" fmla="*/ 32 w 64"/>
              <a:gd name="T49" fmla="*/ 28 h 48"/>
              <a:gd name="T50" fmla="*/ 48 w 64"/>
              <a:gd name="T51" fmla="*/ 28 h 48"/>
              <a:gd name="T52" fmla="*/ 48 w 64"/>
              <a:gd name="T53" fmla="*/ 32 h 48"/>
              <a:gd name="T54" fmla="*/ 32 w 64"/>
              <a:gd name="T55" fmla="*/ 32 h 48"/>
              <a:gd name="T56" fmla="*/ 32 w 64"/>
              <a:gd name="T57" fmla="*/ 28 h 48"/>
              <a:gd name="T58" fmla="*/ 32 w 64"/>
              <a:gd name="T59" fmla="*/ 36 h 48"/>
              <a:gd name="T60" fmla="*/ 44 w 64"/>
              <a:gd name="T61" fmla="*/ 36 h 48"/>
              <a:gd name="T62" fmla="*/ 44 w 64"/>
              <a:gd name="T63" fmla="*/ 40 h 48"/>
              <a:gd name="T64" fmla="*/ 32 w 64"/>
              <a:gd name="T65" fmla="*/ 40 h 48"/>
              <a:gd name="T66" fmla="*/ 32 w 64"/>
              <a:gd name="T67" fmla="*/ 36 h 48"/>
              <a:gd name="T68" fmla="*/ 8 w 64"/>
              <a:gd name="T69" fmla="*/ 20 h 48"/>
              <a:gd name="T70" fmla="*/ 28 w 64"/>
              <a:gd name="T71" fmla="*/ 20 h 48"/>
              <a:gd name="T72" fmla="*/ 28 w 64"/>
              <a:gd name="T73" fmla="*/ 40 h 48"/>
              <a:gd name="T74" fmla="*/ 8 w 64"/>
              <a:gd name="T75" fmla="*/ 40 h 48"/>
              <a:gd name="T76" fmla="*/ 8 w 64"/>
              <a:gd name="T77"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48">
                <a:moveTo>
                  <a:pt x="56" y="8"/>
                </a:moveTo>
                <a:cubicBezTo>
                  <a:pt x="56" y="0"/>
                  <a:pt x="56" y="0"/>
                  <a:pt x="56" y="0"/>
                </a:cubicBezTo>
                <a:cubicBezTo>
                  <a:pt x="0" y="0"/>
                  <a:pt x="0" y="0"/>
                  <a:pt x="0" y="0"/>
                </a:cubicBezTo>
                <a:cubicBezTo>
                  <a:pt x="0" y="44"/>
                  <a:pt x="0" y="44"/>
                  <a:pt x="0" y="44"/>
                </a:cubicBezTo>
                <a:cubicBezTo>
                  <a:pt x="0" y="46"/>
                  <a:pt x="2" y="48"/>
                  <a:pt x="4" y="48"/>
                </a:cubicBezTo>
                <a:cubicBezTo>
                  <a:pt x="58" y="48"/>
                  <a:pt x="58" y="48"/>
                  <a:pt x="58" y="48"/>
                </a:cubicBezTo>
                <a:cubicBezTo>
                  <a:pt x="61" y="48"/>
                  <a:pt x="64" y="45"/>
                  <a:pt x="64" y="42"/>
                </a:cubicBezTo>
                <a:cubicBezTo>
                  <a:pt x="64" y="8"/>
                  <a:pt x="64" y="8"/>
                  <a:pt x="64" y="8"/>
                </a:cubicBezTo>
                <a:lnTo>
                  <a:pt x="56" y="8"/>
                </a:lnTo>
                <a:close/>
                <a:moveTo>
                  <a:pt x="52" y="44"/>
                </a:moveTo>
                <a:cubicBezTo>
                  <a:pt x="4" y="44"/>
                  <a:pt x="4" y="44"/>
                  <a:pt x="4" y="44"/>
                </a:cubicBezTo>
                <a:cubicBezTo>
                  <a:pt x="4" y="4"/>
                  <a:pt x="4" y="4"/>
                  <a:pt x="4" y="4"/>
                </a:cubicBezTo>
                <a:cubicBezTo>
                  <a:pt x="52" y="4"/>
                  <a:pt x="52" y="4"/>
                  <a:pt x="52" y="4"/>
                </a:cubicBezTo>
                <a:lnTo>
                  <a:pt x="52" y="44"/>
                </a:lnTo>
                <a:close/>
                <a:moveTo>
                  <a:pt x="8" y="12"/>
                </a:moveTo>
                <a:cubicBezTo>
                  <a:pt x="48" y="12"/>
                  <a:pt x="48" y="12"/>
                  <a:pt x="48" y="12"/>
                </a:cubicBezTo>
                <a:cubicBezTo>
                  <a:pt x="48" y="16"/>
                  <a:pt x="48" y="16"/>
                  <a:pt x="48" y="16"/>
                </a:cubicBezTo>
                <a:cubicBezTo>
                  <a:pt x="8" y="16"/>
                  <a:pt x="8" y="16"/>
                  <a:pt x="8" y="16"/>
                </a:cubicBezTo>
                <a:lnTo>
                  <a:pt x="8" y="12"/>
                </a:lnTo>
                <a:close/>
                <a:moveTo>
                  <a:pt x="32" y="20"/>
                </a:moveTo>
                <a:cubicBezTo>
                  <a:pt x="48" y="20"/>
                  <a:pt x="48" y="20"/>
                  <a:pt x="48" y="20"/>
                </a:cubicBezTo>
                <a:cubicBezTo>
                  <a:pt x="48" y="24"/>
                  <a:pt x="48" y="24"/>
                  <a:pt x="48" y="24"/>
                </a:cubicBezTo>
                <a:cubicBezTo>
                  <a:pt x="32" y="24"/>
                  <a:pt x="32" y="24"/>
                  <a:pt x="32" y="24"/>
                </a:cubicBezTo>
                <a:lnTo>
                  <a:pt x="32" y="20"/>
                </a:lnTo>
                <a:close/>
                <a:moveTo>
                  <a:pt x="32" y="28"/>
                </a:moveTo>
                <a:cubicBezTo>
                  <a:pt x="48" y="28"/>
                  <a:pt x="48" y="28"/>
                  <a:pt x="48" y="28"/>
                </a:cubicBezTo>
                <a:cubicBezTo>
                  <a:pt x="48" y="32"/>
                  <a:pt x="48" y="32"/>
                  <a:pt x="48" y="32"/>
                </a:cubicBezTo>
                <a:cubicBezTo>
                  <a:pt x="32" y="32"/>
                  <a:pt x="32" y="32"/>
                  <a:pt x="32" y="32"/>
                </a:cubicBezTo>
                <a:lnTo>
                  <a:pt x="32" y="28"/>
                </a:lnTo>
                <a:close/>
                <a:moveTo>
                  <a:pt x="32" y="36"/>
                </a:moveTo>
                <a:cubicBezTo>
                  <a:pt x="44" y="36"/>
                  <a:pt x="44" y="36"/>
                  <a:pt x="44" y="36"/>
                </a:cubicBezTo>
                <a:cubicBezTo>
                  <a:pt x="44" y="40"/>
                  <a:pt x="44" y="40"/>
                  <a:pt x="44" y="40"/>
                </a:cubicBezTo>
                <a:cubicBezTo>
                  <a:pt x="32" y="40"/>
                  <a:pt x="32" y="40"/>
                  <a:pt x="32" y="40"/>
                </a:cubicBezTo>
                <a:lnTo>
                  <a:pt x="32" y="36"/>
                </a:lnTo>
                <a:close/>
                <a:moveTo>
                  <a:pt x="8" y="20"/>
                </a:moveTo>
                <a:cubicBezTo>
                  <a:pt x="28" y="20"/>
                  <a:pt x="28" y="20"/>
                  <a:pt x="28" y="20"/>
                </a:cubicBezTo>
                <a:cubicBezTo>
                  <a:pt x="28" y="40"/>
                  <a:pt x="28" y="40"/>
                  <a:pt x="28" y="40"/>
                </a:cubicBezTo>
                <a:cubicBezTo>
                  <a:pt x="8" y="40"/>
                  <a:pt x="8" y="40"/>
                  <a:pt x="8" y="40"/>
                </a:cubicBezTo>
                <a:lnTo>
                  <a:pt x="8" y="20"/>
                </a:lnTo>
                <a:close/>
              </a:path>
            </a:pathLst>
          </a:custGeom>
          <a:solidFill>
            <a:schemeClr val="accent2"/>
          </a:solidFill>
          <a:ln>
            <a:noFill/>
          </a:ln>
          <a:extLst/>
        </p:spPr>
        <p:txBody>
          <a:bodyPr anchor="ctr"/>
          <a:lstStyle/>
          <a:p>
            <a:pPr algn="ctr"/>
            <a:endParaRPr/>
          </a:p>
        </p:txBody>
      </p:sp>
      <p:sp>
        <p:nvSpPr>
          <p:cNvPr id="25" name="ï$ľí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4E63CBA-8D7E-4F33-ACC3-60E8720A17F0}"/>
              </a:ext>
            </a:extLst>
          </p:cNvPr>
          <p:cNvSpPr/>
          <p:nvPr/>
        </p:nvSpPr>
        <p:spPr bwMode="auto">
          <a:xfrm rot="17100000">
            <a:off x="9830771" y="905717"/>
            <a:ext cx="118403" cy="103702"/>
          </a:xfrm>
          <a:custGeom>
            <a:avLst/>
            <a:gdLst>
              <a:gd name="T0" fmla="*/ 58 w 58"/>
              <a:gd name="T1" fmla="*/ 29 h 57"/>
              <a:gd name="T2" fmla="*/ 29 w 58"/>
              <a:gd name="T3" fmla="*/ 57 h 57"/>
              <a:gd name="T4" fmla="*/ 0 w 58"/>
              <a:gd name="T5" fmla="*/ 29 h 57"/>
              <a:gd name="T6" fmla="*/ 29 w 58"/>
              <a:gd name="T7" fmla="*/ 0 h 57"/>
              <a:gd name="T8" fmla="*/ 58 w 58"/>
              <a:gd name="T9" fmla="*/ 29 h 57"/>
              <a:gd name="T10" fmla="*/ 6 w 58"/>
              <a:gd name="T11" fmla="*/ 29 h 57"/>
              <a:gd name="T12" fmla="*/ 29 w 58"/>
              <a:gd name="T13" fmla="*/ 52 h 57"/>
              <a:gd name="T14" fmla="*/ 52 w 58"/>
              <a:gd name="T15" fmla="*/ 29 h 57"/>
              <a:gd name="T16" fmla="*/ 29 w 58"/>
              <a:gd name="T17" fmla="*/ 6 h 57"/>
              <a:gd name="T18" fmla="*/ 6 w 58"/>
              <a:gd name="T19" fmla="*/ 29 h 57"/>
              <a:gd name="T20" fmla="*/ 32 w 58"/>
              <a:gd name="T21" fmla="*/ 12 h 57"/>
              <a:gd name="T22" fmla="*/ 46 w 58"/>
              <a:gd name="T23" fmla="*/ 26 h 57"/>
              <a:gd name="T24" fmla="*/ 46 w 58"/>
              <a:gd name="T25" fmla="*/ 31 h 57"/>
              <a:gd name="T26" fmla="*/ 41 w 58"/>
              <a:gd name="T27" fmla="*/ 31 h 57"/>
              <a:gd name="T28" fmla="*/ 33 w 58"/>
              <a:gd name="T29" fmla="*/ 23 h 57"/>
              <a:gd name="T30" fmla="*/ 33 w 58"/>
              <a:gd name="T31" fmla="*/ 43 h 57"/>
              <a:gd name="T32" fmla="*/ 29 w 58"/>
              <a:gd name="T33" fmla="*/ 47 h 57"/>
              <a:gd name="T34" fmla="*/ 25 w 58"/>
              <a:gd name="T35" fmla="*/ 43 h 57"/>
              <a:gd name="T36" fmla="*/ 25 w 58"/>
              <a:gd name="T37" fmla="*/ 23 h 57"/>
              <a:gd name="T38" fmla="*/ 17 w 58"/>
              <a:gd name="T39" fmla="*/ 31 h 57"/>
              <a:gd name="T40" fmla="*/ 12 w 58"/>
              <a:gd name="T41" fmla="*/ 31 h 57"/>
              <a:gd name="T42" fmla="*/ 11 w 58"/>
              <a:gd name="T43" fmla="*/ 29 h 57"/>
              <a:gd name="T44" fmla="*/ 12 w 58"/>
              <a:gd name="T45" fmla="*/ 26 h 57"/>
              <a:gd name="T46" fmla="*/ 27 w 58"/>
              <a:gd name="T47" fmla="*/ 12 h 57"/>
              <a:gd name="T48" fmla="*/ 32 w 58"/>
              <a:gd name="T4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57">
                <a:moveTo>
                  <a:pt x="58" y="29"/>
                </a:moveTo>
                <a:cubicBezTo>
                  <a:pt x="58" y="45"/>
                  <a:pt x="45" y="57"/>
                  <a:pt x="29" y="57"/>
                </a:cubicBezTo>
                <a:cubicBezTo>
                  <a:pt x="13" y="57"/>
                  <a:pt x="0" y="45"/>
                  <a:pt x="0" y="29"/>
                </a:cubicBezTo>
                <a:cubicBezTo>
                  <a:pt x="0" y="13"/>
                  <a:pt x="13" y="0"/>
                  <a:pt x="29" y="0"/>
                </a:cubicBezTo>
                <a:cubicBezTo>
                  <a:pt x="45" y="0"/>
                  <a:pt x="58" y="13"/>
                  <a:pt x="58" y="29"/>
                </a:cubicBezTo>
                <a:close/>
                <a:moveTo>
                  <a:pt x="6" y="29"/>
                </a:moveTo>
                <a:cubicBezTo>
                  <a:pt x="6" y="42"/>
                  <a:pt x="16" y="52"/>
                  <a:pt x="29" y="52"/>
                </a:cubicBezTo>
                <a:cubicBezTo>
                  <a:pt x="42" y="52"/>
                  <a:pt x="52" y="42"/>
                  <a:pt x="52" y="29"/>
                </a:cubicBezTo>
                <a:cubicBezTo>
                  <a:pt x="52" y="16"/>
                  <a:pt x="42" y="6"/>
                  <a:pt x="29" y="6"/>
                </a:cubicBezTo>
                <a:cubicBezTo>
                  <a:pt x="16" y="6"/>
                  <a:pt x="6" y="16"/>
                  <a:pt x="6" y="29"/>
                </a:cubicBezTo>
                <a:close/>
                <a:moveTo>
                  <a:pt x="32" y="12"/>
                </a:moveTo>
                <a:cubicBezTo>
                  <a:pt x="46" y="26"/>
                  <a:pt x="46" y="26"/>
                  <a:pt x="46" y="26"/>
                </a:cubicBezTo>
                <a:cubicBezTo>
                  <a:pt x="47" y="28"/>
                  <a:pt x="47" y="30"/>
                  <a:pt x="46" y="31"/>
                </a:cubicBezTo>
                <a:cubicBezTo>
                  <a:pt x="45" y="33"/>
                  <a:pt x="42" y="33"/>
                  <a:pt x="41" y="31"/>
                </a:cubicBezTo>
                <a:cubicBezTo>
                  <a:pt x="33" y="23"/>
                  <a:pt x="33" y="23"/>
                  <a:pt x="33" y="23"/>
                </a:cubicBezTo>
                <a:cubicBezTo>
                  <a:pt x="33" y="43"/>
                  <a:pt x="33" y="43"/>
                  <a:pt x="33" y="43"/>
                </a:cubicBezTo>
                <a:cubicBezTo>
                  <a:pt x="33" y="45"/>
                  <a:pt x="31" y="47"/>
                  <a:pt x="29" y="47"/>
                </a:cubicBezTo>
                <a:cubicBezTo>
                  <a:pt x="27" y="47"/>
                  <a:pt x="25" y="45"/>
                  <a:pt x="25" y="43"/>
                </a:cubicBezTo>
                <a:cubicBezTo>
                  <a:pt x="25" y="23"/>
                  <a:pt x="25" y="23"/>
                  <a:pt x="25" y="23"/>
                </a:cubicBezTo>
                <a:cubicBezTo>
                  <a:pt x="17" y="31"/>
                  <a:pt x="17" y="31"/>
                  <a:pt x="17" y="31"/>
                </a:cubicBezTo>
                <a:cubicBezTo>
                  <a:pt x="16" y="33"/>
                  <a:pt x="14" y="33"/>
                  <a:pt x="12" y="31"/>
                </a:cubicBezTo>
                <a:cubicBezTo>
                  <a:pt x="12" y="31"/>
                  <a:pt x="11" y="30"/>
                  <a:pt x="11" y="29"/>
                </a:cubicBezTo>
                <a:cubicBezTo>
                  <a:pt x="11" y="28"/>
                  <a:pt x="12" y="27"/>
                  <a:pt x="12" y="26"/>
                </a:cubicBezTo>
                <a:cubicBezTo>
                  <a:pt x="27" y="12"/>
                  <a:pt x="27" y="12"/>
                  <a:pt x="27" y="12"/>
                </a:cubicBezTo>
                <a:cubicBezTo>
                  <a:pt x="28" y="11"/>
                  <a:pt x="30" y="11"/>
                  <a:pt x="32" y="12"/>
                </a:cubicBezTo>
                <a:close/>
              </a:path>
            </a:pathLst>
          </a:custGeom>
          <a:solidFill>
            <a:schemeClr val="accent2"/>
          </a:solidFill>
          <a:ln>
            <a:noFill/>
          </a:ln>
          <a:extLst/>
        </p:spPr>
        <p:txBody>
          <a:bodyPr anchor="ctr"/>
          <a:lstStyle/>
          <a:p>
            <a:pPr algn="ctr"/>
            <a:endParaRPr/>
          </a:p>
        </p:txBody>
      </p:sp>
      <p:sp>
        <p:nvSpPr>
          <p:cNvPr id="26" name="ïṣļ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B0CA9B8-A409-4B4B-9074-BF60E6CE2BB2}"/>
              </a:ext>
            </a:extLst>
          </p:cNvPr>
          <p:cNvSpPr/>
          <p:nvPr/>
        </p:nvSpPr>
        <p:spPr bwMode="auto">
          <a:xfrm rot="17100000">
            <a:off x="9097852" y="1451418"/>
            <a:ext cx="107093" cy="107092"/>
          </a:xfrm>
          <a:custGeom>
            <a:avLst/>
            <a:gdLst>
              <a:gd name="T0" fmla="*/ 3 w 46"/>
              <a:gd name="T1" fmla="*/ 0 h 46"/>
              <a:gd name="T2" fmla="*/ 20 w 46"/>
              <a:gd name="T3" fmla="*/ 0 h 46"/>
              <a:gd name="T4" fmla="*/ 20 w 46"/>
              <a:gd name="T5" fmla="*/ 3 h 46"/>
              <a:gd name="T6" fmla="*/ 3 w 46"/>
              <a:gd name="T7" fmla="*/ 3 h 46"/>
              <a:gd name="T8" fmla="*/ 3 w 46"/>
              <a:gd name="T9" fmla="*/ 0 h 46"/>
              <a:gd name="T10" fmla="*/ 26 w 46"/>
              <a:gd name="T11" fmla="*/ 0 h 46"/>
              <a:gd name="T12" fmla="*/ 43 w 46"/>
              <a:gd name="T13" fmla="*/ 0 h 46"/>
              <a:gd name="T14" fmla="*/ 43 w 46"/>
              <a:gd name="T15" fmla="*/ 3 h 46"/>
              <a:gd name="T16" fmla="*/ 26 w 46"/>
              <a:gd name="T17" fmla="*/ 3 h 46"/>
              <a:gd name="T18" fmla="*/ 26 w 46"/>
              <a:gd name="T19" fmla="*/ 0 h 46"/>
              <a:gd name="T20" fmla="*/ 43 w 46"/>
              <a:gd name="T21" fmla="*/ 14 h 46"/>
              <a:gd name="T22" fmla="*/ 41 w 46"/>
              <a:gd name="T23" fmla="*/ 14 h 46"/>
              <a:gd name="T24" fmla="*/ 41 w 46"/>
              <a:gd name="T25" fmla="*/ 3 h 46"/>
              <a:gd name="T26" fmla="*/ 29 w 46"/>
              <a:gd name="T27" fmla="*/ 3 h 46"/>
              <a:gd name="T28" fmla="*/ 29 w 46"/>
              <a:gd name="T29" fmla="*/ 14 h 46"/>
              <a:gd name="T30" fmla="*/ 17 w 46"/>
              <a:gd name="T31" fmla="*/ 14 h 46"/>
              <a:gd name="T32" fmla="*/ 17 w 46"/>
              <a:gd name="T33" fmla="*/ 3 h 46"/>
              <a:gd name="T34" fmla="*/ 6 w 46"/>
              <a:gd name="T35" fmla="*/ 3 h 46"/>
              <a:gd name="T36" fmla="*/ 6 w 46"/>
              <a:gd name="T37" fmla="*/ 14 h 46"/>
              <a:gd name="T38" fmla="*/ 3 w 46"/>
              <a:gd name="T39" fmla="*/ 14 h 46"/>
              <a:gd name="T40" fmla="*/ 0 w 46"/>
              <a:gd name="T41" fmla="*/ 18 h 46"/>
              <a:gd name="T42" fmla="*/ 0 w 46"/>
              <a:gd name="T43" fmla="*/ 43 h 46"/>
              <a:gd name="T44" fmla="*/ 3 w 46"/>
              <a:gd name="T45" fmla="*/ 46 h 46"/>
              <a:gd name="T46" fmla="*/ 17 w 46"/>
              <a:gd name="T47" fmla="*/ 46 h 46"/>
              <a:gd name="T48" fmla="*/ 20 w 46"/>
              <a:gd name="T49" fmla="*/ 43 h 46"/>
              <a:gd name="T50" fmla="*/ 20 w 46"/>
              <a:gd name="T51" fmla="*/ 26 h 46"/>
              <a:gd name="T52" fmla="*/ 26 w 46"/>
              <a:gd name="T53" fmla="*/ 26 h 46"/>
              <a:gd name="T54" fmla="*/ 26 w 46"/>
              <a:gd name="T55" fmla="*/ 43 h 46"/>
              <a:gd name="T56" fmla="*/ 29 w 46"/>
              <a:gd name="T57" fmla="*/ 46 h 46"/>
              <a:gd name="T58" fmla="*/ 43 w 46"/>
              <a:gd name="T59" fmla="*/ 46 h 46"/>
              <a:gd name="T60" fmla="*/ 46 w 46"/>
              <a:gd name="T61" fmla="*/ 43 h 46"/>
              <a:gd name="T62" fmla="*/ 46 w 46"/>
              <a:gd name="T63" fmla="*/ 18 h 46"/>
              <a:gd name="T64" fmla="*/ 43 w 46"/>
              <a:gd name="T65" fmla="*/ 14 h 46"/>
              <a:gd name="T66" fmla="*/ 16 w 46"/>
              <a:gd name="T67" fmla="*/ 43 h 46"/>
              <a:gd name="T68" fmla="*/ 5 w 46"/>
              <a:gd name="T69" fmla="*/ 43 h 46"/>
              <a:gd name="T70" fmla="*/ 3 w 46"/>
              <a:gd name="T71" fmla="*/ 42 h 46"/>
              <a:gd name="T72" fmla="*/ 5 w 46"/>
              <a:gd name="T73" fmla="*/ 40 h 46"/>
              <a:gd name="T74" fmla="*/ 16 w 46"/>
              <a:gd name="T75" fmla="*/ 40 h 46"/>
              <a:gd name="T76" fmla="*/ 17 w 46"/>
              <a:gd name="T77" fmla="*/ 42 h 46"/>
              <a:gd name="T78" fmla="*/ 16 w 46"/>
              <a:gd name="T79" fmla="*/ 43 h 46"/>
              <a:gd name="T80" fmla="*/ 25 w 46"/>
              <a:gd name="T81" fmla="*/ 23 h 46"/>
              <a:gd name="T82" fmla="*/ 22 w 46"/>
              <a:gd name="T83" fmla="*/ 23 h 46"/>
              <a:gd name="T84" fmla="*/ 20 w 46"/>
              <a:gd name="T85" fmla="*/ 22 h 46"/>
              <a:gd name="T86" fmla="*/ 22 w 46"/>
              <a:gd name="T87" fmla="*/ 20 h 46"/>
              <a:gd name="T88" fmla="*/ 25 w 46"/>
              <a:gd name="T89" fmla="*/ 20 h 46"/>
              <a:gd name="T90" fmla="*/ 26 w 46"/>
              <a:gd name="T91" fmla="*/ 22 h 46"/>
              <a:gd name="T92" fmla="*/ 25 w 46"/>
              <a:gd name="T93" fmla="*/ 23 h 46"/>
              <a:gd name="T94" fmla="*/ 42 w 46"/>
              <a:gd name="T95" fmla="*/ 43 h 46"/>
              <a:gd name="T96" fmla="*/ 31 w 46"/>
              <a:gd name="T97" fmla="*/ 43 h 46"/>
              <a:gd name="T98" fmla="*/ 29 w 46"/>
              <a:gd name="T99" fmla="*/ 42 h 46"/>
              <a:gd name="T100" fmla="*/ 31 w 46"/>
              <a:gd name="T101" fmla="*/ 40 h 46"/>
              <a:gd name="T102" fmla="*/ 42 w 46"/>
              <a:gd name="T103" fmla="*/ 40 h 46"/>
              <a:gd name="T104" fmla="*/ 43 w 46"/>
              <a:gd name="T105" fmla="*/ 42 h 46"/>
              <a:gd name="T106" fmla="*/ 42 w 46"/>
              <a:gd name="T107" fmla="*/ 4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46">
                <a:moveTo>
                  <a:pt x="3" y="0"/>
                </a:moveTo>
                <a:cubicBezTo>
                  <a:pt x="20" y="0"/>
                  <a:pt x="20" y="0"/>
                  <a:pt x="20" y="0"/>
                </a:cubicBezTo>
                <a:cubicBezTo>
                  <a:pt x="20" y="3"/>
                  <a:pt x="20" y="3"/>
                  <a:pt x="20" y="3"/>
                </a:cubicBezTo>
                <a:cubicBezTo>
                  <a:pt x="3" y="3"/>
                  <a:pt x="3" y="3"/>
                  <a:pt x="3" y="3"/>
                </a:cubicBezTo>
                <a:lnTo>
                  <a:pt x="3" y="0"/>
                </a:lnTo>
                <a:close/>
                <a:moveTo>
                  <a:pt x="26" y="0"/>
                </a:moveTo>
                <a:cubicBezTo>
                  <a:pt x="43" y="0"/>
                  <a:pt x="43" y="0"/>
                  <a:pt x="43" y="0"/>
                </a:cubicBezTo>
                <a:cubicBezTo>
                  <a:pt x="43" y="3"/>
                  <a:pt x="43" y="3"/>
                  <a:pt x="43" y="3"/>
                </a:cubicBezTo>
                <a:cubicBezTo>
                  <a:pt x="26" y="3"/>
                  <a:pt x="26" y="3"/>
                  <a:pt x="26" y="3"/>
                </a:cubicBezTo>
                <a:lnTo>
                  <a:pt x="26" y="0"/>
                </a:lnTo>
                <a:close/>
                <a:moveTo>
                  <a:pt x="43" y="14"/>
                </a:moveTo>
                <a:cubicBezTo>
                  <a:pt x="41" y="14"/>
                  <a:pt x="41" y="14"/>
                  <a:pt x="41" y="14"/>
                </a:cubicBezTo>
                <a:cubicBezTo>
                  <a:pt x="41" y="3"/>
                  <a:pt x="41" y="3"/>
                  <a:pt x="41" y="3"/>
                </a:cubicBezTo>
                <a:cubicBezTo>
                  <a:pt x="29" y="3"/>
                  <a:pt x="29" y="3"/>
                  <a:pt x="29" y="3"/>
                </a:cubicBezTo>
                <a:cubicBezTo>
                  <a:pt x="29" y="14"/>
                  <a:pt x="29" y="14"/>
                  <a:pt x="29" y="14"/>
                </a:cubicBezTo>
                <a:cubicBezTo>
                  <a:pt x="17" y="14"/>
                  <a:pt x="17" y="14"/>
                  <a:pt x="17" y="14"/>
                </a:cubicBezTo>
                <a:cubicBezTo>
                  <a:pt x="17" y="3"/>
                  <a:pt x="17" y="3"/>
                  <a:pt x="17" y="3"/>
                </a:cubicBezTo>
                <a:cubicBezTo>
                  <a:pt x="6" y="3"/>
                  <a:pt x="6" y="3"/>
                  <a:pt x="6" y="3"/>
                </a:cubicBezTo>
                <a:cubicBezTo>
                  <a:pt x="6" y="14"/>
                  <a:pt x="6" y="14"/>
                  <a:pt x="6" y="14"/>
                </a:cubicBezTo>
                <a:cubicBezTo>
                  <a:pt x="3" y="14"/>
                  <a:pt x="3" y="14"/>
                  <a:pt x="3" y="14"/>
                </a:cubicBezTo>
                <a:cubicBezTo>
                  <a:pt x="2" y="14"/>
                  <a:pt x="0" y="16"/>
                  <a:pt x="0" y="18"/>
                </a:cubicBezTo>
                <a:cubicBezTo>
                  <a:pt x="0" y="43"/>
                  <a:pt x="0" y="43"/>
                  <a:pt x="0" y="43"/>
                </a:cubicBezTo>
                <a:cubicBezTo>
                  <a:pt x="0" y="45"/>
                  <a:pt x="2" y="46"/>
                  <a:pt x="3" y="46"/>
                </a:cubicBezTo>
                <a:cubicBezTo>
                  <a:pt x="17" y="46"/>
                  <a:pt x="17" y="46"/>
                  <a:pt x="17" y="46"/>
                </a:cubicBezTo>
                <a:cubicBezTo>
                  <a:pt x="19" y="46"/>
                  <a:pt x="20" y="45"/>
                  <a:pt x="20" y="43"/>
                </a:cubicBezTo>
                <a:cubicBezTo>
                  <a:pt x="20" y="26"/>
                  <a:pt x="20" y="26"/>
                  <a:pt x="20" y="26"/>
                </a:cubicBezTo>
                <a:cubicBezTo>
                  <a:pt x="26" y="26"/>
                  <a:pt x="26" y="26"/>
                  <a:pt x="26" y="26"/>
                </a:cubicBezTo>
                <a:cubicBezTo>
                  <a:pt x="26" y="43"/>
                  <a:pt x="26" y="43"/>
                  <a:pt x="26" y="43"/>
                </a:cubicBezTo>
                <a:cubicBezTo>
                  <a:pt x="26" y="45"/>
                  <a:pt x="28" y="46"/>
                  <a:pt x="29" y="46"/>
                </a:cubicBezTo>
                <a:cubicBezTo>
                  <a:pt x="43" y="46"/>
                  <a:pt x="43" y="46"/>
                  <a:pt x="43" y="46"/>
                </a:cubicBezTo>
                <a:cubicBezTo>
                  <a:pt x="45" y="46"/>
                  <a:pt x="46" y="45"/>
                  <a:pt x="46" y="43"/>
                </a:cubicBezTo>
                <a:cubicBezTo>
                  <a:pt x="46" y="18"/>
                  <a:pt x="46" y="18"/>
                  <a:pt x="46" y="18"/>
                </a:cubicBezTo>
                <a:cubicBezTo>
                  <a:pt x="46" y="16"/>
                  <a:pt x="45" y="14"/>
                  <a:pt x="43" y="14"/>
                </a:cubicBezTo>
                <a:close/>
                <a:moveTo>
                  <a:pt x="16" y="43"/>
                </a:moveTo>
                <a:cubicBezTo>
                  <a:pt x="5" y="43"/>
                  <a:pt x="5" y="43"/>
                  <a:pt x="5" y="43"/>
                </a:cubicBezTo>
                <a:cubicBezTo>
                  <a:pt x="4" y="43"/>
                  <a:pt x="3" y="43"/>
                  <a:pt x="3" y="42"/>
                </a:cubicBezTo>
                <a:cubicBezTo>
                  <a:pt x="3" y="41"/>
                  <a:pt x="4" y="40"/>
                  <a:pt x="5" y="40"/>
                </a:cubicBezTo>
                <a:cubicBezTo>
                  <a:pt x="16" y="40"/>
                  <a:pt x="16" y="40"/>
                  <a:pt x="16" y="40"/>
                </a:cubicBezTo>
                <a:cubicBezTo>
                  <a:pt x="17" y="40"/>
                  <a:pt x="17" y="41"/>
                  <a:pt x="17" y="42"/>
                </a:cubicBezTo>
                <a:cubicBezTo>
                  <a:pt x="17" y="43"/>
                  <a:pt x="17" y="43"/>
                  <a:pt x="16" y="43"/>
                </a:cubicBezTo>
                <a:close/>
                <a:moveTo>
                  <a:pt x="25" y="23"/>
                </a:moveTo>
                <a:cubicBezTo>
                  <a:pt x="22" y="23"/>
                  <a:pt x="22" y="23"/>
                  <a:pt x="22" y="23"/>
                </a:cubicBezTo>
                <a:cubicBezTo>
                  <a:pt x="21" y="23"/>
                  <a:pt x="20" y="22"/>
                  <a:pt x="20" y="22"/>
                </a:cubicBezTo>
                <a:cubicBezTo>
                  <a:pt x="20" y="21"/>
                  <a:pt x="21" y="20"/>
                  <a:pt x="22" y="20"/>
                </a:cubicBezTo>
                <a:cubicBezTo>
                  <a:pt x="25" y="20"/>
                  <a:pt x="25" y="20"/>
                  <a:pt x="25" y="20"/>
                </a:cubicBezTo>
                <a:cubicBezTo>
                  <a:pt x="25" y="20"/>
                  <a:pt x="26" y="21"/>
                  <a:pt x="26" y="22"/>
                </a:cubicBezTo>
                <a:cubicBezTo>
                  <a:pt x="26" y="22"/>
                  <a:pt x="25" y="23"/>
                  <a:pt x="25" y="23"/>
                </a:cubicBezTo>
                <a:close/>
                <a:moveTo>
                  <a:pt x="42" y="43"/>
                </a:moveTo>
                <a:cubicBezTo>
                  <a:pt x="31" y="43"/>
                  <a:pt x="31" y="43"/>
                  <a:pt x="31" y="43"/>
                </a:cubicBezTo>
                <a:cubicBezTo>
                  <a:pt x="30" y="43"/>
                  <a:pt x="29" y="43"/>
                  <a:pt x="29" y="42"/>
                </a:cubicBezTo>
                <a:cubicBezTo>
                  <a:pt x="29" y="41"/>
                  <a:pt x="30" y="40"/>
                  <a:pt x="31" y="40"/>
                </a:cubicBezTo>
                <a:cubicBezTo>
                  <a:pt x="42" y="40"/>
                  <a:pt x="42" y="40"/>
                  <a:pt x="42" y="40"/>
                </a:cubicBezTo>
                <a:cubicBezTo>
                  <a:pt x="43" y="40"/>
                  <a:pt x="43" y="41"/>
                  <a:pt x="43" y="42"/>
                </a:cubicBezTo>
                <a:cubicBezTo>
                  <a:pt x="43" y="43"/>
                  <a:pt x="43" y="43"/>
                  <a:pt x="42" y="43"/>
                </a:cubicBezTo>
                <a:close/>
              </a:path>
            </a:pathLst>
          </a:custGeom>
          <a:solidFill>
            <a:schemeClr val="accent2"/>
          </a:solidFill>
          <a:ln>
            <a:noFill/>
          </a:ln>
          <a:extLst/>
        </p:spPr>
        <p:txBody>
          <a:bodyPr anchor="ctr"/>
          <a:lstStyle/>
          <a:p>
            <a:pPr algn="ctr"/>
            <a:endParaRPr/>
          </a:p>
        </p:txBody>
      </p:sp>
      <p:sp>
        <p:nvSpPr>
          <p:cNvPr id="27" name="íṥḻ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FD76C88-2E4D-4FE3-86ED-E98383AB2DDC}"/>
              </a:ext>
            </a:extLst>
          </p:cNvPr>
          <p:cNvSpPr/>
          <p:nvPr/>
        </p:nvSpPr>
        <p:spPr bwMode="auto">
          <a:xfrm rot="18469702">
            <a:off x="8940416" y="1522702"/>
            <a:ext cx="137079" cy="121371"/>
          </a:xfrm>
          <a:custGeom>
            <a:avLst/>
            <a:gdLst>
              <a:gd name="T0" fmla="*/ 48 w 59"/>
              <a:gd name="T1" fmla="*/ 0 h 52"/>
              <a:gd name="T2" fmla="*/ 11 w 59"/>
              <a:gd name="T3" fmla="*/ 0 h 52"/>
              <a:gd name="T4" fmla="*/ 0 w 59"/>
              <a:gd name="T5" fmla="*/ 12 h 52"/>
              <a:gd name="T6" fmla="*/ 0 w 59"/>
              <a:gd name="T7" fmla="*/ 50 h 52"/>
              <a:gd name="T8" fmla="*/ 2 w 59"/>
              <a:gd name="T9" fmla="*/ 52 h 52"/>
              <a:gd name="T10" fmla="*/ 57 w 59"/>
              <a:gd name="T11" fmla="*/ 52 h 52"/>
              <a:gd name="T12" fmla="*/ 59 w 59"/>
              <a:gd name="T13" fmla="*/ 50 h 52"/>
              <a:gd name="T14" fmla="*/ 59 w 59"/>
              <a:gd name="T15" fmla="*/ 12 h 52"/>
              <a:gd name="T16" fmla="*/ 48 w 59"/>
              <a:gd name="T17" fmla="*/ 0 h 52"/>
              <a:gd name="T18" fmla="*/ 37 w 59"/>
              <a:gd name="T19" fmla="*/ 34 h 52"/>
              <a:gd name="T20" fmla="*/ 37 w 59"/>
              <a:gd name="T21" fmla="*/ 45 h 52"/>
              <a:gd name="T22" fmla="*/ 22 w 59"/>
              <a:gd name="T23" fmla="*/ 45 h 52"/>
              <a:gd name="T24" fmla="*/ 22 w 59"/>
              <a:gd name="T25" fmla="*/ 34 h 52"/>
              <a:gd name="T26" fmla="*/ 11 w 59"/>
              <a:gd name="T27" fmla="*/ 34 h 52"/>
              <a:gd name="T28" fmla="*/ 29 w 59"/>
              <a:gd name="T29" fmla="*/ 19 h 52"/>
              <a:gd name="T30" fmla="*/ 48 w 59"/>
              <a:gd name="T31" fmla="*/ 34 h 52"/>
              <a:gd name="T32" fmla="*/ 37 w 59"/>
              <a:gd name="T33" fmla="*/ 34 h 52"/>
              <a:gd name="T34" fmla="*/ 9 w 59"/>
              <a:gd name="T35" fmla="*/ 8 h 52"/>
              <a:gd name="T36" fmla="*/ 12 w 59"/>
              <a:gd name="T37" fmla="*/ 4 h 52"/>
              <a:gd name="T38" fmla="*/ 46 w 59"/>
              <a:gd name="T39" fmla="*/ 4 h 52"/>
              <a:gd name="T40" fmla="*/ 50 w 59"/>
              <a:gd name="T41" fmla="*/ 8 h 52"/>
              <a:gd name="T42" fmla="*/ 9 w 59"/>
              <a:gd name="T43" fmla="*/ 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 h="52">
                <a:moveTo>
                  <a:pt x="48" y="0"/>
                </a:moveTo>
                <a:cubicBezTo>
                  <a:pt x="11" y="0"/>
                  <a:pt x="11" y="0"/>
                  <a:pt x="11" y="0"/>
                </a:cubicBezTo>
                <a:cubicBezTo>
                  <a:pt x="0" y="12"/>
                  <a:pt x="0" y="12"/>
                  <a:pt x="0" y="12"/>
                </a:cubicBezTo>
                <a:cubicBezTo>
                  <a:pt x="0" y="50"/>
                  <a:pt x="0" y="50"/>
                  <a:pt x="0" y="50"/>
                </a:cubicBezTo>
                <a:cubicBezTo>
                  <a:pt x="0" y="52"/>
                  <a:pt x="1" y="52"/>
                  <a:pt x="2" y="52"/>
                </a:cubicBezTo>
                <a:cubicBezTo>
                  <a:pt x="57" y="52"/>
                  <a:pt x="57" y="52"/>
                  <a:pt x="57" y="52"/>
                </a:cubicBezTo>
                <a:cubicBezTo>
                  <a:pt x="58" y="52"/>
                  <a:pt x="59" y="52"/>
                  <a:pt x="59" y="50"/>
                </a:cubicBezTo>
                <a:cubicBezTo>
                  <a:pt x="59" y="12"/>
                  <a:pt x="59" y="12"/>
                  <a:pt x="59" y="12"/>
                </a:cubicBezTo>
                <a:lnTo>
                  <a:pt x="48" y="0"/>
                </a:lnTo>
                <a:close/>
                <a:moveTo>
                  <a:pt x="37" y="34"/>
                </a:moveTo>
                <a:cubicBezTo>
                  <a:pt x="37" y="45"/>
                  <a:pt x="37" y="45"/>
                  <a:pt x="37" y="45"/>
                </a:cubicBezTo>
                <a:cubicBezTo>
                  <a:pt x="22" y="45"/>
                  <a:pt x="22" y="45"/>
                  <a:pt x="22" y="45"/>
                </a:cubicBezTo>
                <a:cubicBezTo>
                  <a:pt x="22" y="34"/>
                  <a:pt x="22" y="34"/>
                  <a:pt x="22" y="34"/>
                </a:cubicBezTo>
                <a:cubicBezTo>
                  <a:pt x="11" y="34"/>
                  <a:pt x="11" y="34"/>
                  <a:pt x="11" y="34"/>
                </a:cubicBezTo>
                <a:cubicBezTo>
                  <a:pt x="29" y="19"/>
                  <a:pt x="29" y="19"/>
                  <a:pt x="29" y="19"/>
                </a:cubicBezTo>
                <a:cubicBezTo>
                  <a:pt x="48" y="34"/>
                  <a:pt x="48" y="34"/>
                  <a:pt x="48" y="34"/>
                </a:cubicBezTo>
                <a:lnTo>
                  <a:pt x="37" y="34"/>
                </a:lnTo>
                <a:close/>
                <a:moveTo>
                  <a:pt x="9" y="8"/>
                </a:moveTo>
                <a:cubicBezTo>
                  <a:pt x="12" y="4"/>
                  <a:pt x="12" y="4"/>
                  <a:pt x="12" y="4"/>
                </a:cubicBezTo>
                <a:cubicBezTo>
                  <a:pt x="46" y="4"/>
                  <a:pt x="46" y="4"/>
                  <a:pt x="46" y="4"/>
                </a:cubicBezTo>
                <a:cubicBezTo>
                  <a:pt x="50" y="8"/>
                  <a:pt x="50" y="8"/>
                  <a:pt x="50" y="8"/>
                </a:cubicBezTo>
                <a:lnTo>
                  <a:pt x="9" y="8"/>
                </a:lnTo>
                <a:close/>
              </a:path>
            </a:pathLst>
          </a:custGeom>
          <a:solidFill>
            <a:schemeClr val="accent2"/>
          </a:solidFill>
          <a:ln>
            <a:noFill/>
          </a:ln>
          <a:extLst/>
        </p:spPr>
        <p:txBody>
          <a:bodyPr anchor="ctr"/>
          <a:lstStyle/>
          <a:p>
            <a:pPr algn="ctr"/>
            <a:endParaRPr/>
          </a:p>
        </p:txBody>
      </p:sp>
      <p:sp>
        <p:nvSpPr>
          <p:cNvPr id="28" name="ïṥl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4135A5A-30BB-4F0D-A37E-80E93D90E5C3}"/>
              </a:ext>
            </a:extLst>
          </p:cNvPr>
          <p:cNvSpPr/>
          <p:nvPr/>
        </p:nvSpPr>
        <p:spPr bwMode="auto">
          <a:xfrm rot="17100000">
            <a:off x="9646535" y="909196"/>
            <a:ext cx="107093" cy="112804"/>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8"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5"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7" y="34"/>
                  <a:pt x="13" y="29"/>
                  <a:pt x="13" y="24"/>
                </a:cubicBezTo>
                <a:cubicBezTo>
                  <a:pt x="13" y="19"/>
                  <a:pt x="17" y="14"/>
                  <a:pt x="23" y="14"/>
                </a:cubicBezTo>
                <a:cubicBezTo>
                  <a:pt x="28" y="14"/>
                  <a:pt x="33" y="19"/>
                  <a:pt x="33" y="24"/>
                </a:cubicBezTo>
                <a:cubicBezTo>
                  <a:pt x="33" y="29"/>
                  <a:pt x="28" y="34"/>
                  <a:pt x="23" y="34"/>
                </a:cubicBezTo>
                <a:close/>
              </a:path>
            </a:pathLst>
          </a:custGeom>
          <a:solidFill>
            <a:schemeClr val="accent2"/>
          </a:solidFill>
          <a:ln>
            <a:noFill/>
          </a:ln>
          <a:extLst/>
        </p:spPr>
        <p:txBody>
          <a:bodyPr anchor="ctr"/>
          <a:lstStyle/>
          <a:p>
            <a:pPr algn="ctr"/>
            <a:endParaRPr/>
          </a:p>
        </p:txBody>
      </p:sp>
      <p:sp>
        <p:nvSpPr>
          <p:cNvPr id="29" name="ïšḷ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F2CB42D-BA22-450B-B001-5193E2861C6D}"/>
              </a:ext>
            </a:extLst>
          </p:cNvPr>
          <p:cNvSpPr/>
          <p:nvPr/>
        </p:nvSpPr>
        <p:spPr bwMode="auto">
          <a:xfrm rot="17100000">
            <a:off x="9713476" y="1000126"/>
            <a:ext cx="224182" cy="235604"/>
          </a:xfrm>
          <a:custGeom>
            <a:avLst/>
            <a:gdLst>
              <a:gd name="T0" fmla="*/ 41 w 96"/>
              <a:gd name="T1" fmla="*/ 6 h 101"/>
              <a:gd name="T2" fmla="*/ 42 w 96"/>
              <a:gd name="T3" fmla="*/ 2 h 101"/>
              <a:gd name="T4" fmla="*/ 36 w 96"/>
              <a:gd name="T5" fmla="*/ 0 h 101"/>
              <a:gd name="T6" fmla="*/ 35 w 96"/>
              <a:gd name="T7" fmla="*/ 7 h 101"/>
              <a:gd name="T8" fmla="*/ 0 w 96"/>
              <a:gd name="T9" fmla="*/ 54 h 101"/>
              <a:gd name="T10" fmla="*/ 96 w 96"/>
              <a:gd name="T11" fmla="*/ 54 h 101"/>
              <a:gd name="T12" fmla="*/ 33 w 96"/>
              <a:gd name="T13" fmla="*/ 4 h 101"/>
              <a:gd name="T14" fmla="*/ 38 w 96"/>
              <a:gd name="T15" fmla="*/ 1 h 101"/>
              <a:gd name="T16" fmla="*/ 40 w 96"/>
              <a:gd name="T17" fmla="*/ 5 h 101"/>
              <a:gd name="T18" fmla="*/ 35 w 96"/>
              <a:gd name="T19" fmla="*/ 6 h 101"/>
              <a:gd name="T20" fmla="*/ 73 w 96"/>
              <a:gd name="T21" fmla="*/ 79 h 101"/>
              <a:gd name="T22" fmla="*/ 54 w 96"/>
              <a:gd name="T23" fmla="*/ 81 h 101"/>
              <a:gd name="T24" fmla="*/ 48 w 96"/>
              <a:gd name="T25" fmla="*/ 90 h 101"/>
              <a:gd name="T26" fmla="*/ 13 w 96"/>
              <a:gd name="T27" fmla="*/ 64 h 101"/>
              <a:gd name="T28" fmla="*/ 12 w 96"/>
              <a:gd name="T29" fmla="*/ 58 h 101"/>
              <a:gd name="T30" fmla="*/ 22 w 96"/>
              <a:gd name="T31" fmla="*/ 28 h 101"/>
              <a:gd name="T32" fmla="*/ 42 w 96"/>
              <a:gd name="T33" fmla="*/ 26 h 101"/>
              <a:gd name="T34" fmla="*/ 48 w 96"/>
              <a:gd name="T35" fmla="*/ 17 h 101"/>
              <a:gd name="T36" fmla="*/ 83 w 96"/>
              <a:gd name="T37" fmla="*/ 43 h 101"/>
              <a:gd name="T38" fmla="*/ 84 w 96"/>
              <a:gd name="T39" fmla="*/ 49 h 101"/>
              <a:gd name="T40" fmla="*/ 73 w 96"/>
              <a:gd name="T41" fmla="*/ 79 h 101"/>
              <a:gd name="T42" fmla="*/ 53 w 96"/>
              <a:gd name="T43" fmla="*/ 44 h 101"/>
              <a:gd name="T44" fmla="*/ 43 w 96"/>
              <a:gd name="T45" fmla="*/ 32 h 101"/>
              <a:gd name="T46" fmla="*/ 40 w 96"/>
              <a:gd name="T47" fmla="*/ 46 h 101"/>
              <a:gd name="T48" fmla="*/ 38 w 96"/>
              <a:gd name="T49" fmla="*/ 49 h 101"/>
              <a:gd name="T50" fmla="*/ 26 w 96"/>
              <a:gd name="T51" fmla="*/ 58 h 101"/>
              <a:gd name="T52" fmla="*/ 38 w 96"/>
              <a:gd name="T53" fmla="*/ 59 h 101"/>
              <a:gd name="T54" fmla="*/ 43 w 96"/>
              <a:gd name="T55" fmla="*/ 63 h 101"/>
              <a:gd name="T56" fmla="*/ 53 w 96"/>
              <a:gd name="T57" fmla="*/ 75 h 101"/>
              <a:gd name="T58" fmla="*/ 56 w 96"/>
              <a:gd name="T59" fmla="*/ 61 h 101"/>
              <a:gd name="T60" fmla="*/ 58 w 96"/>
              <a:gd name="T61" fmla="*/ 58 h 101"/>
              <a:gd name="T62" fmla="*/ 70 w 96"/>
              <a:gd name="T63" fmla="*/ 49 h 101"/>
              <a:gd name="T64" fmla="*/ 58 w 96"/>
              <a:gd name="T65" fmla="*/ 48 h 101"/>
              <a:gd name="T66" fmla="*/ 48 w 96"/>
              <a:gd name="T67" fmla="*/ 44 h 101"/>
              <a:gd name="T68" fmla="*/ 48 w 96"/>
              <a:gd name="T69" fmla="*/ 44 h 101"/>
              <a:gd name="T70" fmla="*/ 48 w 96"/>
              <a:gd name="T71" fmla="*/ 44 h 101"/>
              <a:gd name="T72" fmla="*/ 49 w 96"/>
              <a:gd name="T73" fmla="*/ 44 h 101"/>
              <a:gd name="T74" fmla="*/ 52 w 96"/>
              <a:gd name="T75" fmla="*/ 45 h 101"/>
              <a:gd name="T76" fmla="*/ 39 w 96"/>
              <a:gd name="T77" fmla="*/ 57 h 101"/>
              <a:gd name="T78" fmla="*/ 46 w 96"/>
              <a:gd name="T79" fmla="*/ 44 h 101"/>
              <a:gd name="T80" fmla="*/ 53 w 96"/>
              <a:gd name="T81" fmla="*/ 62 h 101"/>
              <a:gd name="T82" fmla="*/ 50 w 96"/>
              <a:gd name="T83" fmla="*/ 63 h 101"/>
              <a:gd name="T84" fmla="*/ 47 w 96"/>
              <a:gd name="T85" fmla="*/ 63 h 101"/>
              <a:gd name="T86" fmla="*/ 47 w 96"/>
              <a:gd name="T87" fmla="*/ 63 h 101"/>
              <a:gd name="T88" fmla="*/ 51 w 96"/>
              <a:gd name="T89" fmla="*/ 57 h 101"/>
              <a:gd name="T90" fmla="*/ 57 w 96"/>
              <a:gd name="T91" fmla="*/ 5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1">
                <a:moveTo>
                  <a:pt x="48" y="6"/>
                </a:moveTo>
                <a:cubicBezTo>
                  <a:pt x="46" y="6"/>
                  <a:pt x="43" y="6"/>
                  <a:pt x="41" y="6"/>
                </a:cubicBezTo>
                <a:cubicBezTo>
                  <a:pt x="41" y="6"/>
                  <a:pt x="41" y="6"/>
                  <a:pt x="41" y="6"/>
                </a:cubicBezTo>
                <a:cubicBezTo>
                  <a:pt x="42" y="5"/>
                  <a:pt x="43" y="4"/>
                  <a:pt x="42" y="2"/>
                </a:cubicBezTo>
                <a:cubicBezTo>
                  <a:pt x="42" y="1"/>
                  <a:pt x="40" y="0"/>
                  <a:pt x="38" y="0"/>
                </a:cubicBezTo>
                <a:cubicBezTo>
                  <a:pt x="37" y="0"/>
                  <a:pt x="37" y="0"/>
                  <a:pt x="36" y="0"/>
                </a:cubicBezTo>
                <a:cubicBezTo>
                  <a:pt x="33" y="0"/>
                  <a:pt x="31" y="3"/>
                  <a:pt x="32" y="5"/>
                </a:cubicBezTo>
                <a:cubicBezTo>
                  <a:pt x="32" y="6"/>
                  <a:pt x="33" y="7"/>
                  <a:pt x="35" y="7"/>
                </a:cubicBezTo>
                <a:cubicBezTo>
                  <a:pt x="35" y="8"/>
                  <a:pt x="35" y="8"/>
                  <a:pt x="35" y="8"/>
                </a:cubicBezTo>
                <a:cubicBezTo>
                  <a:pt x="15" y="13"/>
                  <a:pt x="0" y="32"/>
                  <a:pt x="0" y="54"/>
                </a:cubicBezTo>
                <a:cubicBezTo>
                  <a:pt x="0" y="80"/>
                  <a:pt x="22" y="101"/>
                  <a:pt x="48" y="101"/>
                </a:cubicBezTo>
                <a:cubicBezTo>
                  <a:pt x="74" y="101"/>
                  <a:pt x="96" y="80"/>
                  <a:pt x="96" y="54"/>
                </a:cubicBezTo>
                <a:cubicBezTo>
                  <a:pt x="96" y="27"/>
                  <a:pt x="74" y="6"/>
                  <a:pt x="48" y="6"/>
                </a:cubicBezTo>
                <a:close/>
                <a:moveTo>
                  <a:pt x="33" y="4"/>
                </a:moveTo>
                <a:cubicBezTo>
                  <a:pt x="33" y="3"/>
                  <a:pt x="35" y="2"/>
                  <a:pt x="37" y="1"/>
                </a:cubicBezTo>
                <a:cubicBezTo>
                  <a:pt x="37" y="1"/>
                  <a:pt x="37" y="1"/>
                  <a:pt x="38" y="1"/>
                </a:cubicBezTo>
                <a:cubicBezTo>
                  <a:pt x="39" y="1"/>
                  <a:pt x="41" y="2"/>
                  <a:pt x="41" y="3"/>
                </a:cubicBezTo>
                <a:cubicBezTo>
                  <a:pt x="41" y="4"/>
                  <a:pt x="41" y="4"/>
                  <a:pt x="40" y="5"/>
                </a:cubicBezTo>
                <a:cubicBezTo>
                  <a:pt x="39" y="4"/>
                  <a:pt x="38" y="4"/>
                  <a:pt x="37" y="4"/>
                </a:cubicBezTo>
                <a:cubicBezTo>
                  <a:pt x="36" y="5"/>
                  <a:pt x="36" y="5"/>
                  <a:pt x="35" y="6"/>
                </a:cubicBezTo>
                <a:cubicBezTo>
                  <a:pt x="34" y="6"/>
                  <a:pt x="33" y="5"/>
                  <a:pt x="33" y="4"/>
                </a:cubicBezTo>
                <a:close/>
                <a:moveTo>
                  <a:pt x="73" y="79"/>
                </a:moveTo>
                <a:cubicBezTo>
                  <a:pt x="69" y="84"/>
                  <a:pt x="64" y="87"/>
                  <a:pt x="58" y="88"/>
                </a:cubicBezTo>
                <a:cubicBezTo>
                  <a:pt x="54" y="81"/>
                  <a:pt x="54" y="81"/>
                  <a:pt x="54" y="81"/>
                </a:cubicBezTo>
                <a:cubicBezTo>
                  <a:pt x="53" y="89"/>
                  <a:pt x="53" y="89"/>
                  <a:pt x="53" y="89"/>
                </a:cubicBezTo>
                <a:cubicBezTo>
                  <a:pt x="51" y="90"/>
                  <a:pt x="50" y="90"/>
                  <a:pt x="48" y="90"/>
                </a:cubicBezTo>
                <a:cubicBezTo>
                  <a:pt x="38" y="90"/>
                  <a:pt x="29" y="86"/>
                  <a:pt x="22" y="79"/>
                </a:cubicBezTo>
                <a:cubicBezTo>
                  <a:pt x="18" y="75"/>
                  <a:pt x="15" y="70"/>
                  <a:pt x="13" y="64"/>
                </a:cubicBezTo>
                <a:cubicBezTo>
                  <a:pt x="20" y="60"/>
                  <a:pt x="20" y="60"/>
                  <a:pt x="20" y="60"/>
                </a:cubicBezTo>
                <a:cubicBezTo>
                  <a:pt x="12" y="58"/>
                  <a:pt x="12" y="58"/>
                  <a:pt x="12" y="58"/>
                </a:cubicBezTo>
                <a:cubicBezTo>
                  <a:pt x="12" y="57"/>
                  <a:pt x="12" y="55"/>
                  <a:pt x="12" y="54"/>
                </a:cubicBezTo>
                <a:cubicBezTo>
                  <a:pt x="12" y="44"/>
                  <a:pt x="15" y="35"/>
                  <a:pt x="22" y="28"/>
                </a:cubicBezTo>
                <a:cubicBezTo>
                  <a:pt x="27" y="24"/>
                  <a:pt x="32" y="21"/>
                  <a:pt x="38" y="19"/>
                </a:cubicBezTo>
                <a:cubicBezTo>
                  <a:pt x="42" y="26"/>
                  <a:pt x="42" y="26"/>
                  <a:pt x="42" y="26"/>
                </a:cubicBezTo>
                <a:cubicBezTo>
                  <a:pt x="43" y="18"/>
                  <a:pt x="43" y="18"/>
                  <a:pt x="43" y="18"/>
                </a:cubicBezTo>
                <a:cubicBezTo>
                  <a:pt x="45" y="18"/>
                  <a:pt x="46" y="17"/>
                  <a:pt x="48" y="17"/>
                </a:cubicBezTo>
                <a:cubicBezTo>
                  <a:pt x="58" y="17"/>
                  <a:pt x="67" y="21"/>
                  <a:pt x="73" y="28"/>
                </a:cubicBezTo>
                <a:cubicBezTo>
                  <a:pt x="78" y="32"/>
                  <a:pt x="81" y="38"/>
                  <a:pt x="83" y="43"/>
                </a:cubicBezTo>
                <a:cubicBezTo>
                  <a:pt x="76" y="48"/>
                  <a:pt x="76" y="48"/>
                  <a:pt x="76" y="48"/>
                </a:cubicBezTo>
                <a:cubicBezTo>
                  <a:pt x="84" y="49"/>
                  <a:pt x="84" y="49"/>
                  <a:pt x="84" y="49"/>
                </a:cubicBezTo>
                <a:cubicBezTo>
                  <a:pt x="84" y="50"/>
                  <a:pt x="84" y="52"/>
                  <a:pt x="84" y="54"/>
                </a:cubicBezTo>
                <a:cubicBezTo>
                  <a:pt x="84" y="63"/>
                  <a:pt x="80" y="72"/>
                  <a:pt x="73" y="79"/>
                </a:cubicBezTo>
                <a:close/>
                <a:moveTo>
                  <a:pt x="73" y="29"/>
                </a:moveTo>
                <a:cubicBezTo>
                  <a:pt x="53" y="44"/>
                  <a:pt x="53" y="44"/>
                  <a:pt x="53" y="44"/>
                </a:cubicBezTo>
                <a:cubicBezTo>
                  <a:pt x="52" y="43"/>
                  <a:pt x="50" y="43"/>
                  <a:pt x="48" y="42"/>
                </a:cubicBezTo>
                <a:cubicBezTo>
                  <a:pt x="43" y="32"/>
                  <a:pt x="43" y="32"/>
                  <a:pt x="43" y="32"/>
                </a:cubicBezTo>
                <a:cubicBezTo>
                  <a:pt x="43" y="44"/>
                  <a:pt x="43" y="44"/>
                  <a:pt x="43" y="44"/>
                </a:cubicBezTo>
                <a:cubicBezTo>
                  <a:pt x="42" y="44"/>
                  <a:pt x="40" y="45"/>
                  <a:pt x="40" y="46"/>
                </a:cubicBezTo>
                <a:cubicBezTo>
                  <a:pt x="33" y="44"/>
                  <a:pt x="33" y="44"/>
                  <a:pt x="33" y="44"/>
                </a:cubicBezTo>
                <a:cubicBezTo>
                  <a:pt x="38" y="49"/>
                  <a:pt x="38" y="49"/>
                  <a:pt x="38" y="49"/>
                </a:cubicBezTo>
                <a:cubicBezTo>
                  <a:pt x="37" y="50"/>
                  <a:pt x="37" y="52"/>
                  <a:pt x="37" y="53"/>
                </a:cubicBezTo>
                <a:cubicBezTo>
                  <a:pt x="26" y="58"/>
                  <a:pt x="26" y="58"/>
                  <a:pt x="26" y="58"/>
                </a:cubicBezTo>
                <a:cubicBezTo>
                  <a:pt x="38" y="59"/>
                  <a:pt x="38" y="59"/>
                  <a:pt x="38" y="59"/>
                </a:cubicBezTo>
                <a:cubicBezTo>
                  <a:pt x="38" y="59"/>
                  <a:pt x="38" y="59"/>
                  <a:pt x="38" y="59"/>
                </a:cubicBezTo>
                <a:cubicBezTo>
                  <a:pt x="23" y="78"/>
                  <a:pt x="23" y="78"/>
                  <a:pt x="23" y="78"/>
                </a:cubicBezTo>
                <a:cubicBezTo>
                  <a:pt x="43" y="63"/>
                  <a:pt x="43" y="63"/>
                  <a:pt x="43" y="63"/>
                </a:cubicBezTo>
                <a:cubicBezTo>
                  <a:pt x="44" y="64"/>
                  <a:pt x="46" y="65"/>
                  <a:pt x="47" y="65"/>
                </a:cubicBezTo>
                <a:cubicBezTo>
                  <a:pt x="53" y="75"/>
                  <a:pt x="53" y="75"/>
                  <a:pt x="53" y="75"/>
                </a:cubicBezTo>
                <a:cubicBezTo>
                  <a:pt x="53" y="64"/>
                  <a:pt x="53" y="64"/>
                  <a:pt x="53" y="64"/>
                </a:cubicBezTo>
                <a:cubicBezTo>
                  <a:pt x="54" y="63"/>
                  <a:pt x="55" y="62"/>
                  <a:pt x="56" y="61"/>
                </a:cubicBezTo>
                <a:cubicBezTo>
                  <a:pt x="63" y="63"/>
                  <a:pt x="63" y="63"/>
                  <a:pt x="63" y="63"/>
                </a:cubicBezTo>
                <a:cubicBezTo>
                  <a:pt x="58" y="58"/>
                  <a:pt x="58" y="58"/>
                  <a:pt x="58" y="58"/>
                </a:cubicBezTo>
                <a:cubicBezTo>
                  <a:pt x="59" y="57"/>
                  <a:pt x="59" y="56"/>
                  <a:pt x="59" y="54"/>
                </a:cubicBezTo>
                <a:cubicBezTo>
                  <a:pt x="70" y="49"/>
                  <a:pt x="70" y="49"/>
                  <a:pt x="70" y="49"/>
                </a:cubicBezTo>
                <a:cubicBezTo>
                  <a:pt x="58" y="49"/>
                  <a:pt x="58" y="49"/>
                  <a:pt x="58" y="49"/>
                </a:cubicBezTo>
                <a:cubicBezTo>
                  <a:pt x="58" y="49"/>
                  <a:pt x="58" y="49"/>
                  <a:pt x="58" y="48"/>
                </a:cubicBezTo>
                <a:lnTo>
                  <a:pt x="73" y="29"/>
                </a:lnTo>
                <a:close/>
                <a:moveTo>
                  <a:pt x="48" y="44"/>
                </a:moveTo>
                <a:cubicBezTo>
                  <a:pt x="48" y="44"/>
                  <a:pt x="48" y="44"/>
                  <a:pt x="48" y="44"/>
                </a:cubicBezTo>
                <a:cubicBezTo>
                  <a:pt x="48" y="44"/>
                  <a:pt x="48" y="44"/>
                  <a:pt x="48" y="44"/>
                </a:cubicBezTo>
                <a:close/>
                <a:moveTo>
                  <a:pt x="46" y="44"/>
                </a:moveTo>
                <a:cubicBezTo>
                  <a:pt x="47" y="44"/>
                  <a:pt x="47" y="44"/>
                  <a:pt x="48" y="44"/>
                </a:cubicBezTo>
                <a:cubicBezTo>
                  <a:pt x="48" y="44"/>
                  <a:pt x="49" y="44"/>
                  <a:pt x="49" y="44"/>
                </a:cubicBezTo>
                <a:cubicBezTo>
                  <a:pt x="49" y="44"/>
                  <a:pt x="49" y="44"/>
                  <a:pt x="49" y="44"/>
                </a:cubicBezTo>
                <a:cubicBezTo>
                  <a:pt x="49" y="44"/>
                  <a:pt x="49" y="44"/>
                  <a:pt x="49" y="44"/>
                </a:cubicBezTo>
                <a:cubicBezTo>
                  <a:pt x="50" y="44"/>
                  <a:pt x="51" y="44"/>
                  <a:pt x="52" y="45"/>
                </a:cubicBezTo>
                <a:cubicBezTo>
                  <a:pt x="45" y="50"/>
                  <a:pt x="45" y="50"/>
                  <a:pt x="45" y="50"/>
                </a:cubicBezTo>
                <a:cubicBezTo>
                  <a:pt x="39" y="57"/>
                  <a:pt x="39" y="57"/>
                  <a:pt x="39" y="57"/>
                </a:cubicBezTo>
                <a:cubicBezTo>
                  <a:pt x="39" y="57"/>
                  <a:pt x="39" y="56"/>
                  <a:pt x="39" y="56"/>
                </a:cubicBezTo>
                <a:cubicBezTo>
                  <a:pt x="37" y="50"/>
                  <a:pt x="41" y="45"/>
                  <a:pt x="46" y="44"/>
                </a:cubicBezTo>
                <a:close/>
                <a:moveTo>
                  <a:pt x="53" y="62"/>
                </a:moveTo>
                <a:cubicBezTo>
                  <a:pt x="53" y="62"/>
                  <a:pt x="53" y="62"/>
                  <a:pt x="53" y="62"/>
                </a:cubicBezTo>
                <a:cubicBezTo>
                  <a:pt x="53" y="62"/>
                  <a:pt x="53" y="62"/>
                  <a:pt x="53" y="62"/>
                </a:cubicBezTo>
                <a:cubicBezTo>
                  <a:pt x="52" y="62"/>
                  <a:pt x="51" y="63"/>
                  <a:pt x="50" y="63"/>
                </a:cubicBezTo>
                <a:cubicBezTo>
                  <a:pt x="49" y="63"/>
                  <a:pt x="49" y="63"/>
                  <a:pt x="48" y="63"/>
                </a:cubicBezTo>
                <a:cubicBezTo>
                  <a:pt x="47" y="63"/>
                  <a:pt x="47" y="63"/>
                  <a:pt x="47" y="63"/>
                </a:cubicBezTo>
                <a:cubicBezTo>
                  <a:pt x="47" y="63"/>
                  <a:pt x="47" y="63"/>
                  <a:pt x="47" y="63"/>
                </a:cubicBezTo>
                <a:cubicBezTo>
                  <a:pt x="47" y="63"/>
                  <a:pt x="47" y="63"/>
                  <a:pt x="47" y="63"/>
                </a:cubicBezTo>
                <a:cubicBezTo>
                  <a:pt x="46" y="63"/>
                  <a:pt x="45" y="63"/>
                  <a:pt x="44" y="62"/>
                </a:cubicBezTo>
                <a:cubicBezTo>
                  <a:pt x="51" y="57"/>
                  <a:pt x="51" y="57"/>
                  <a:pt x="51" y="57"/>
                </a:cubicBezTo>
                <a:cubicBezTo>
                  <a:pt x="57" y="50"/>
                  <a:pt x="57" y="50"/>
                  <a:pt x="57" y="50"/>
                </a:cubicBezTo>
                <a:cubicBezTo>
                  <a:pt x="57" y="50"/>
                  <a:pt x="57" y="51"/>
                  <a:pt x="57" y="52"/>
                </a:cubicBezTo>
                <a:cubicBezTo>
                  <a:pt x="58" y="56"/>
                  <a:pt x="56" y="60"/>
                  <a:pt x="53" y="62"/>
                </a:cubicBezTo>
                <a:close/>
              </a:path>
            </a:pathLst>
          </a:custGeom>
          <a:solidFill>
            <a:schemeClr val="accent2"/>
          </a:solidFill>
          <a:ln>
            <a:noFill/>
          </a:ln>
          <a:extLst/>
        </p:spPr>
        <p:txBody>
          <a:bodyPr anchor="ctr"/>
          <a:lstStyle/>
          <a:p>
            <a:pPr algn="ctr"/>
            <a:endParaRPr/>
          </a:p>
        </p:txBody>
      </p:sp>
      <p:sp>
        <p:nvSpPr>
          <p:cNvPr id="30" name="îṡļ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C636BDC-9603-43D4-BA09-DA8669E0A6F7}"/>
              </a:ext>
            </a:extLst>
          </p:cNvPr>
          <p:cNvSpPr/>
          <p:nvPr/>
        </p:nvSpPr>
        <p:spPr bwMode="auto">
          <a:xfrm rot="17100000">
            <a:off x="9342519" y="1254898"/>
            <a:ext cx="269875" cy="238460"/>
          </a:xfrm>
          <a:custGeom>
            <a:avLst/>
            <a:gdLst>
              <a:gd name="T0" fmla="*/ 124 w 189"/>
              <a:gd name="T1" fmla="*/ 23 h 167"/>
              <a:gd name="T2" fmla="*/ 65 w 189"/>
              <a:gd name="T3" fmla="*/ 0 h 167"/>
              <a:gd name="T4" fmla="*/ 0 w 189"/>
              <a:gd name="T5" fmla="*/ 23 h 167"/>
              <a:gd name="T6" fmla="*/ 0 w 189"/>
              <a:gd name="T7" fmla="*/ 167 h 167"/>
              <a:gd name="T8" fmla="*/ 65 w 189"/>
              <a:gd name="T9" fmla="*/ 142 h 167"/>
              <a:gd name="T10" fmla="*/ 124 w 189"/>
              <a:gd name="T11" fmla="*/ 167 h 167"/>
              <a:gd name="T12" fmla="*/ 189 w 189"/>
              <a:gd name="T13" fmla="*/ 142 h 167"/>
              <a:gd name="T14" fmla="*/ 189 w 189"/>
              <a:gd name="T15" fmla="*/ 0 h 167"/>
              <a:gd name="T16" fmla="*/ 124 w 189"/>
              <a:gd name="T17" fmla="*/ 23 h 167"/>
              <a:gd name="T18" fmla="*/ 70 w 189"/>
              <a:gd name="T19" fmla="*/ 15 h 167"/>
              <a:gd name="T20" fmla="*/ 119 w 189"/>
              <a:gd name="T21" fmla="*/ 35 h 167"/>
              <a:gd name="T22" fmla="*/ 119 w 189"/>
              <a:gd name="T23" fmla="*/ 152 h 167"/>
              <a:gd name="T24" fmla="*/ 70 w 189"/>
              <a:gd name="T25" fmla="*/ 133 h 167"/>
              <a:gd name="T26" fmla="*/ 70 w 189"/>
              <a:gd name="T27" fmla="*/ 15 h 167"/>
              <a:gd name="T28" fmla="*/ 11 w 189"/>
              <a:gd name="T29" fmla="*/ 31 h 167"/>
              <a:gd name="T30" fmla="*/ 58 w 189"/>
              <a:gd name="T31" fmla="*/ 15 h 167"/>
              <a:gd name="T32" fmla="*/ 58 w 189"/>
              <a:gd name="T33" fmla="*/ 133 h 167"/>
              <a:gd name="T34" fmla="*/ 11 w 189"/>
              <a:gd name="T35" fmla="*/ 151 h 167"/>
              <a:gd name="T36" fmla="*/ 11 w 189"/>
              <a:gd name="T37" fmla="*/ 31 h 167"/>
              <a:gd name="T38" fmla="*/ 178 w 189"/>
              <a:gd name="T39" fmla="*/ 134 h 167"/>
              <a:gd name="T40" fmla="*/ 130 w 189"/>
              <a:gd name="T41" fmla="*/ 152 h 167"/>
              <a:gd name="T42" fmla="*/ 130 w 189"/>
              <a:gd name="T43" fmla="*/ 35 h 167"/>
              <a:gd name="T44" fmla="*/ 178 w 189"/>
              <a:gd name="T45" fmla="*/ 17 h 167"/>
              <a:gd name="T46" fmla="*/ 178 w 189"/>
              <a:gd name="T47" fmla="*/ 13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9" h="167">
                <a:moveTo>
                  <a:pt x="124" y="23"/>
                </a:moveTo>
                <a:lnTo>
                  <a:pt x="65" y="0"/>
                </a:lnTo>
                <a:lnTo>
                  <a:pt x="0" y="23"/>
                </a:lnTo>
                <a:lnTo>
                  <a:pt x="0" y="167"/>
                </a:lnTo>
                <a:lnTo>
                  <a:pt x="65" y="142"/>
                </a:lnTo>
                <a:lnTo>
                  <a:pt x="124" y="167"/>
                </a:lnTo>
                <a:lnTo>
                  <a:pt x="189" y="142"/>
                </a:lnTo>
                <a:lnTo>
                  <a:pt x="189" y="0"/>
                </a:lnTo>
                <a:lnTo>
                  <a:pt x="124" y="23"/>
                </a:lnTo>
                <a:close/>
                <a:moveTo>
                  <a:pt x="70" y="15"/>
                </a:moveTo>
                <a:lnTo>
                  <a:pt x="119" y="35"/>
                </a:lnTo>
                <a:lnTo>
                  <a:pt x="119" y="152"/>
                </a:lnTo>
                <a:lnTo>
                  <a:pt x="70" y="133"/>
                </a:lnTo>
                <a:lnTo>
                  <a:pt x="70" y="15"/>
                </a:lnTo>
                <a:close/>
                <a:moveTo>
                  <a:pt x="11" y="31"/>
                </a:moveTo>
                <a:lnTo>
                  <a:pt x="58" y="15"/>
                </a:lnTo>
                <a:lnTo>
                  <a:pt x="58" y="133"/>
                </a:lnTo>
                <a:lnTo>
                  <a:pt x="11" y="151"/>
                </a:lnTo>
                <a:lnTo>
                  <a:pt x="11" y="31"/>
                </a:lnTo>
                <a:close/>
                <a:moveTo>
                  <a:pt x="178" y="134"/>
                </a:moveTo>
                <a:lnTo>
                  <a:pt x="130" y="152"/>
                </a:lnTo>
                <a:lnTo>
                  <a:pt x="130" y="35"/>
                </a:lnTo>
                <a:lnTo>
                  <a:pt x="178" y="17"/>
                </a:lnTo>
                <a:lnTo>
                  <a:pt x="178" y="134"/>
                </a:lnTo>
                <a:close/>
              </a:path>
            </a:pathLst>
          </a:custGeom>
          <a:solidFill>
            <a:schemeClr val="accent2"/>
          </a:solidFill>
          <a:ln>
            <a:noFill/>
          </a:ln>
          <a:extLst/>
        </p:spPr>
        <p:txBody>
          <a:bodyPr anchor="ctr"/>
          <a:lstStyle/>
          <a:p>
            <a:pPr algn="ctr"/>
            <a:endParaRPr/>
          </a:p>
        </p:txBody>
      </p:sp>
      <p:sp>
        <p:nvSpPr>
          <p:cNvPr id="31" name="í$ľ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2526E00-4D79-43F7-B512-388F8BA4C566}"/>
              </a:ext>
            </a:extLst>
          </p:cNvPr>
          <p:cNvSpPr/>
          <p:nvPr/>
        </p:nvSpPr>
        <p:spPr bwMode="auto">
          <a:xfrm rot="21028807">
            <a:off x="8859965" y="1896337"/>
            <a:ext cx="168493" cy="168493"/>
          </a:xfrm>
          <a:custGeom>
            <a:avLst/>
            <a:gdLst>
              <a:gd name="T0" fmla="*/ 13 w 72"/>
              <a:gd name="T1" fmla="*/ 36 h 72"/>
              <a:gd name="T2" fmla="*/ 13 w 72"/>
              <a:gd name="T3" fmla="*/ 33 h 72"/>
              <a:gd name="T4" fmla="*/ 1 w 72"/>
              <a:gd name="T5" fmla="*/ 29 h 72"/>
              <a:gd name="T6" fmla="*/ 0 w 72"/>
              <a:gd name="T7" fmla="*/ 36 h 72"/>
              <a:gd name="T8" fmla="*/ 11 w 72"/>
              <a:gd name="T9" fmla="*/ 62 h 72"/>
              <a:gd name="T10" fmla="*/ 19 w 72"/>
              <a:gd name="T11" fmla="*/ 51 h 72"/>
              <a:gd name="T12" fmla="*/ 13 w 72"/>
              <a:gd name="T13" fmla="*/ 36 h 72"/>
              <a:gd name="T14" fmla="*/ 58 w 72"/>
              <a:gd name="T15" fmla="*/ 36 h 72"/>
              <a:gd name="T16" fmla="*/ 52 w 72"/>
              <a:gd name="T17" fmla="*/ 51 h 72"/>
              <a:gd name="T18" fmla="*/ 60 w 72"/>
              <a:gd name="T19" fmla="*/ 62 h 72"/>
              <a:gd name="T20" fmla="*/ 72 w 72"/>
              <a:gd name="T21" fmla="*/ 36 h 72"/>
              <a:gd name="T22" fmla="*/ 71 w 72"/>
              <a:gd name="T23" fmla="*/ 29 h 72"/>
              <a:gd name="T24" fmla="*/ 58 w 72"/>
              <a:gd name="T25" fmla="*/ 33 h 72"/>
              <a:gd name="T26" fmla="*/ 58 w 72"/>
              <a:gd name="T27" fmla="*/ 36 h 72"/>
              <a:gd name="T28" fmla="*/ 40 w 72"/>
              <a:gd name="T29" fmla="*/ 14 h 72"/>
              <a:gd name="T30" fmla="*/ 55 w 72"/>
              <a:gd name="T31" fmla="*/ 25 h 72"/>
              <a:gd name="T32" fmla="*/ 68 w 72"/>
              <a:gd name="T33" fmla="*/ 21 h 72"/>
              <a:gd name="T34" fmla="*/ 40 w 72"/>
              <a:gd name="T35" fmla="*/ 0 h 72"/>
              <a:gd name="T36" fmla="*/ 40 w 72"/>
              <a:gd name="T37" fmla="*/ 14 h 72"/>
              <a:gd name="T38" fmla="*/ 16 w 72"/>
              <a:gd name="T39" fmla="*/ 25 h 72"/>
              <a:gd name="T40" fmla="*/ 31 w 72"/>
              <a:gd name="T41" fmla="*/ 14 h 72"/>
              <a:gd name="T42" fmla="*/ 31 w 72"/>
              <a:gd name="T43" fmla="*/ 0 h 72"/>
              <a:gd name="T44" fmla="*/ 3 w 72"/>
              <a:gd name="T45" fmla="*/ 21 h 72"/>
              <a:gd name="T46" fmla="*/ 16 w 72"/>
              <a:gd name="T47" fmla="*/ 25 h 72"/>
              <a:gd name="T48" fmla="*/ 45 w 72"/>
              <a:gd name="T49" fmla="*/ 56 h 72"/>
              <a:gd name="T50" fmla="*/ 36 w 72"/>
              <a:gd name="T51" fmla="*/ 58 h 72"/>
              <a:gd name="T52" fmla="*/ 26 w 72"/>
              <a:gd name="T53" fmla="*/ 56 h 72"/>
              <a:gd name="T54" fmla="*/ 18 w 72"/>
              <a:gd name="T55" fmla="*/ 67 h 72"/>
              <a:gd name="T56" fmla="*/ 36 w 72"/>
              <a:gd name="T57" fmla="*/ 72 h 72"/>
              <a:gd name="T58" fmla="*/ 53 w 72"/>
              <a:gd name="T59" fmla="*/ 67 h 72"/>
              <a:gd name="T60" fmla="*/ 45 w 72"/>
              <a:gd name="T61"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2">
                <a:moveTo>
                  <a:pt x="13" y="36"/>
                </a:moveTo>
                <a:cubicBezTo>
                  <a:pt x="13" y="35"/>
                  <a:pt x="13" y="34"/>
                  <a:pt x="13" y="33"/>
                </a:cubicBezTo>
                <a:cubicBezTo>
                  <a:pt x="1" y="29"/>
                  <a:pt x="1" y="29"/>
                  <a:pt x="1" y="29"/>
                </a:cubicBezTo>
                <a:cubicBezTo>
                  <a:pt x="0" y="31"/>
                  <a:pt x="0" y="34"/>
                  <a:pt x="0" y="36"/>
                </a:cubicBezTo>
                <a:cubicBezTo>
                  <a:pt x="0" y="46"/>
                  <a:pt x="4" y="56"/>
                  <a:pt x="11" y="62"/>
                </a:cubicBezTo>
                <a:cubicBezTo>
                  <a:pt x="19" y="51"/>
                  <a:pt x="19" y="51"/>
                  <a:pt x="19" y="51"/>
                </a:cubicBezTo>
                <a:cubicBezTo>
                  <a:pt x="16" y="47"/>
                  <a:pt x="13" y="42"/>
                  <a:pt x="13" y="36"/>
                </a:cubicBezTo>
                <a:close/>
                <a:moveTo>
                  <a:pt x="58" y="36"/>
                </a:moveTo>
                <a:cubicBezTo>
                  <a:pt x="58" y="42"/>
                  <a:pt x="56" y="47"/>
                  <a:pt x="52" y="51"/>
                </a:cubicBezTo>
                <a:cubicBezTo>
                  <a:pt x="60" y="62"/>
                  <a:pt x="60" y="62"/>
                  <a:pt x="60" y="62"/>
                </a:cubicBezTo>
                <a:cubicBezTo>
                  <a:pt x="67" y="56"/>
                  <a:pt x="72" y="46"/>
                  <a:pt x="72" y="36"/>
                </a:cubicBezTo>
                <a:cubicBezTo>
                  <a:pt x="72" y="34"/>
                  <a:pt x="71" y="31"/>
                  <a:pt x="71" y="29"/>
                </a:cubicBezTo>
                <a:cubicBezTo>
                  <a:pt x="58" y="33"/>
                  <a:pt x="58" y="33"/>
                  <a:pt x="58" y="33"/>
                </a:cubicBezTo>
                <a:cubicBezTo>
                  <a:pt x="58" y="34"/>
                  <a:pt x="58" y="35"/>
                  <a:pt x="58" y="36"/>
                </a:cubicBezTo>
                <a:close/>
                <a:moveTo>
                  <a:pt x="40" y="14"/>
                </a:moveTo>
                <a:cubicBezTo>
                  <a:pt x="47" y="15"/>
                  <a:pt x="52" y="19"/>
                  <a:pt x="55" y="25"/>
                </a:cubicBezTo>
                <a:cubicBezTo>
                  <a:pt x="68" y="21"/>
                  <a:pt x="68" y="21"/>
                  <a:pt x="68" y="21"/>
                </a:cubicBezTo>
                <a:cubicBezTo>
                  <a:pt x="63" y="10"/>
                  <a:pt x="53" y="2"/>
                  <a:pt x="40" y="0"/>
                </a:cubicBezTo>
                <a:lnTo>
                  <a:pt x="40" y="14"/>
                </a:lnTo>
                <a:close/>
                <a:moveTo>
                  <a:pt x="16" y="25"/>
                </a:moveTo>
                <a:cubicBezTo>
                  <a:pt x="19" y="19"/>
                  <a:pt x="25" y="15"/>
                  <a:pt x="31" y="14"/>
                </a:cubicBezTo>
                <a:cubicBezTo>
                  <a:pt x="31" y="0"/>
                  <a:pt x="31" y="0"/>
                  <a:pt x="31" y="0"/>
                </a:cubicBezTo>
                <a:cubicBezTo>
                  <a:pt x="19" y="2"/>
                  <a:pt x="8" y="10"/>
                  <a:pt x="3" y="21"/>
                </a:cubicBezTo>
                <a:lnTo>
                  <a:pt x="16" y="25"/>
                </a:lnTo>
                <a:close/>
                <a:moveTo>
                  <a:pt x="45" y="56"/>
                </a:moveTo>
                <a:cubicBezTo>
                  <a:pt x="42" y="58"/>
                  <a:pt x="39" y="58"/>
                  <a:pt x="36" y="58"/>
                </a:cubicBezTo>
                <a:cubicBezTo>
                  <a:pt x="32" y="58"/>
                  <a:pt x="29" y="58"/>
                  <a:pt x="26" y="56"/>
                </a:cubicBezTo>
                <a:cubicBezTo>
                  <a:pt x="18" y="67"/>
                  <a:pt x="18" y="67"/>
                  <a:pt x="18" y="67"/>
                </a:cubicBezTo>
                <a:cubicBezTo>
                  <a:pt x="24" y="70"/>
                  <a:pt x="30" y="72"/>
                  <a:pt x="36" y="72"/>
                </a:cubicBezTo>
                <a:cubicBezTo>
                  <a:pt x="42" y="72"/>
                  <a:pt x="48" y="70"/>
                  <a:pt x="53" y="67"/>
                </a:cubicBezTo>
                <a:lnTo>
                  <a:pt x="45" y="56"/>
                </a:lnTo>
                <a:close/>
              </a:path>
            </a:pathLst>
          </a:custGeom>
          <a:solidFill>
            <a:schemeClr val="accent2"/>
          </a:solidFill>
          <a:ln>
            <a:noFill/>
          </a:ln>
          <a:extLst/>
        </p:spPr>
        <p:txBody>
          <a:bodyPr anchor="ctr"/>
          <a:lstStyle/>
          <a:p>
            <a:pPr algn="ctr"/>
            <a:endParaRPr/>
          </a:p>
        </p:txBody>
      </p:sp>
      <p:sp>
        <p:nvSpPr>
          <p:cNvPr id="32" name="îSl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998733D-C367-41D4-A557-BEB4C59D7DC4}"/>
              </a:ext>
            </a:extLst>
          </p:cNvPr>
          <p:cNvSpPr/>
          <p:nvPr/>
        </p:nvSpPr>
        <p:spPr bwMode="auto">
          <a:xfrm rot="2813527">
            <a:off x="9634558" y="2297769"/>
            <a:ext cx="78535" cy="151358"/>
          </a:xfrm>
          <a:custGeom>
            <a:avLst/>
            <a:gdLst>
              <a:gd name="T0" fmla="*/ 23 w 34"/>
              <a:gd name="T1" fmla="*/ 64 h 65"/>
              <a:gd name="T2" fmla="*/ 23 w 34"/>
              <a:gd name="T3" fmla="*/ 64 h 65"/>
              <a:gd name="T4" fmla="*/ 33 w 34"/>
              <a:gd name="T5" fmla="*/ 50 h 65"/>
              <a:gd name="T6" fmla="*/ 30 w 34"/>
              <a:gd name="T7" fmla="*/ 34 h 65"/>
              <a:gd name="T8" fmla="*/ 15 w 34"/>
              <a:gd name="T9" fmla="*/ 24 h 65"/>
              <a:gd name="T10" fmla="*/ 15 w 34"/>
              <a:gd name="T11" fmla="*/ 24 h 65"/>
              <a:gd name="T12" fmla="*/ 14 w 34"/>
              <a:gd name="T13" fmla="*/ 25 h 65"/>
              <a:gd name="T14" fmla="*/ 15 w 34"/>
              <a:gd name="T15" fmla="*/ 30 h 65"/>
              <a:gd name="T16" fmla="*/ 16 w 34"/>
              <a:gd name="T17" fmla="*/ 30 h 65"/>
              <a:gd name="T18" fmla="*/ 17 w 34"/>
              <a:gd name="T19" fmla="*/ 30 h 65"/>
              <a:gd name="T20" fmla="*/ 24 w 34"/>
              <a:gd name="T21" fmla="*/ 35 h 65"/>
              <a:gd name="T22" fmla="*/ 27 w 34"/>
              <a:gd name="T23" fmla="*/ 51 h 65"/>
              <a:gd name="T24" fmla="*/ 22 w 34"/>
              <a:gd name="T25" fmla="*/ 59 h 65"/>
              <a:gd name="T26" fmla="*/ 22 w 34"/>
              <a:gd name="T27" fmla="*/ 59 h 65"/>
              <a:gd name="T28" fmla="*/ 14 w 34"/>
              <a:gd name="T29" fmla="*/ 53 h 65"/>
              <a:gd name="T30" fmla="*/ 13 w 34"/>
              <a:gd name="T31" fmla="*/ 46 h 65"/>
              <a:gd name="T32" fmla="*/ 6 w 34"/>
              <a:gd name="T33" fmla="*/ 44 h 65"/>
              <a:gd name="T34" fmla="*/ 8 w 34"/>
              <a:gd name="T35" fmla="*/ 54 h 65"/>
              <a:gd name="T36" fmla="*/ 23 w 34"/>
              <a:gd name="T37" fmla="*/ 64 h 65"/>
              <a:gd name="T38" fmla="*/ 19 w 34"/>
              <a:gd name="T39" fmla="*/ 42 h 65"/>
              <a:gd name="T40" fmla="*/ 20 w 34"/>
              <a:gd name="T41" fmla="*/ 41 h 65"/>
              <a:gd name="T42" fmla="*/ 19 w 34"/>
              <a:gd name="T43" fmla="*/ 35 h 65"/>
              <a:gd name="T44" fmla="*/ 18 w 34"/>
              <a:gd name="T45" fmla="*/ 36 h 65"/>
              <a:gd name="T46" fmla="*/ 17 w 34"/>
              <a:gd name="T47" fmla="*/ 36 h 65"/>
              <a:gd name="T48" fmla="*/ 10 w 34"/>
              <a:gd name="T49" fmla="*/ 31 h 65"/>
              <a:gd name="T50" fmla="*/ 7 w 34"/>
              <a:gd name="T51" fmla="*/ 15 h 65"/>
              <a:gd name="T52" fmla="*/ 12 w 34"/>
              <a:gd name="T53" fmla="*/ 7 h 65"/>
              <a:gd name="T54" fmla="*/ 12 w 34"/>
              <a:gd name="T55" fmla="*/ 7 h 65"/>
              <a:gd name="T56" fmla="*/ 20 w 34"/>
              <a:gd name="T57" fmla="*/ 13 h 65"/>
              <a:gd name="T58" fmla="*/ 21 w 34"/>
              <a:gd name="T59" fmla="*/ 20 h 65"/>
              <a:gd name="T60" fmla="*/ 28 w 34"/>
              <a:gd name="T61" fmla="*/ 22 h 65"/>
              <a:gd name="T62" fmla="*/ 26 w 34"/>
              <a:gd name="T63" fmla="*/ 12 h 65"/>
              <a:gd name="T64" fmla="*/ 11 w 34"/>
              <a:gd name="T65" fmla="*/ 2 h 65"/>
              <a:gd name="T66" fmla="*/ 11 w 34"/>
              <a:gd name="T67" fmla="*/ 2 h 65"/>
              <a:gd name="T68" fmla="*/ 1 w 34"/>
              <a:gd name="T69" fmla="*/ 16 h 65"/>
              <a:gd name="T70" fmla="*/ 4 w 34"/>
              <a:gd name="T71" fmla="*/ 32 h 65"/>
              <a:gd name="T72" fmla="*/ 19 w 34"/>
              <a:gd name="T73"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65">
                <a:moveTo>
                  <a:pt x="23" y="64"/>
                </a:moveTo>
                <a:cubicBezTo>
                  <a:pt x="23" y="64"/>
                  <a:pt x="23" y="64"/>
                  <a:pt x="23" y="64"/>
                </a:cubicBezTo>
                <a:cubicBezTo>
                  <a:pt x="30" y="63"/>
                  <a:pt x="34" y="56"/>
                  <a:pt x="33" y="50"/>
                </a:cubicBezTo>
                <a:cubicBezTo>
                  <a:pt x="30" y="34"/>
                  <a:pt x="30" y="34"/>
                  <a:pt x="30" y="34"/>
                </a:cubicBezTo>
                <a:cubicBezTo>
                  <a:pt x="29" y="27"/>
                  <a:pt x="22" y="23"/>
                  <a:pt x="15" y="24"/>
                </a:cubicBezTo>
                <a:cubicBezTo>
                  <a:pt x="15" y="24"/>
                  <a:pt x="15" y="24"/>
                  <a:pt x="15" y="24"/>
                </a:cubicBezTo>
                <a:cubicBezTo>
                  <a:pt x="15" y="25"/>
                  <a:pt x="14" y="25"/>
                  <a:pt x="14" y="25"/>
                </a:cubicBezTo>
                <a:cubicBezTo>
                  <a:pt x="15" y="30"/>
                  <a:pt x="15" y="30"/>
                  <a:pt x="15" y="30"/>
                </a:cubicBezTo>
                <a:cubicBezTo>
                  <a:pt x="15" y="30"/>
                  <a:pt x="16" y="30"/>
                  <a:pt x="16" y="30"/>
                </a:cubicBezTo>
                <a:cubicBezTo>
                  <a:pt x="17" y="30"/>
                  <a:pt x="17" y="30"/>
                  <a:pt x="17" y="30"/>
                </a:cubicBezTo>
                <a:cubicBezTo>
                  <a:pt x="20" y="29"/>
                  <a:pt x="24" y="32"/>
                  <a:pt x="24" y="35"/>
                </a:cubicBezTo>
                <a:cubicBezTo>
                  <a:pt x="27" y="51"/>
                  <a:pt x="27" y="51"/>
                  <a:pt x="27" y="51"/>
                </a:cubicBezTo>
                <a:cubicBezTo>
                  <a:pt x="28" y="54"/>
                  <a:pt x="26" y="58"/>
                  <a:pt x="22" y="59"/>
                </a:cubicBezTo>
                <a:cubicBezTo>
                  <a:pt x="22" y="59"/>
                  <a:pt x="22" y="59"/>
                  <a:pt x="22" y="59"/>
                </a:cubicBezTo>
                <a:cubicBezTo>
                  <a:pt x="18" y="59"/>
                  <a:pt x="15" y="57"/>
                  <a:pt x="14" y="53"/>
                </a:cubicBezTo>
                <a:cubicBezTo>
                  <a:pt x="13" y="46"/>
                  <a:pt x="13" y="46"/>
                  <a:pt x="13" y="46"/>
                </a:cubicBezTo>
                <a:cubicBezTo>
                  <a:pt x="10" y="46"/>
                  <a:pt x="8" y="45"/>
                  <a:pt x="6" y="44"/>
                </a:cubicBezTo>
                <a:cubicBezTo>
                  <a:pt x="8" y="54"/>
                  <a:pt x="8" y="54"/>
                  <a:pt x="8" y="54"/>
                </a:cubicBezTo>
                <a:cubicBezTo>
                  <a:pt x="10" y="61"/>
                  <a:pt x="16" y="65"/>
                  <a:pt x="23" y="64"/>
                </a:cubicBezTo>
                <a:close/>
                <a:moveTo>
                  <a:pt x="19" y="42"/>
                </a:moveTo>
                <a:cubicBezTo>
                  <a:pt x="19" y="41"/>
                  <a:pt x="20" y="41"/>
                  <a:pt x="20" y="41"/>
                </a:cubicBezTo>
                <a:cubicBezTo>
                  <a:pt x="19" y="35"/>
                  <a:pt x="19" y="35"/>
                  <a:pt x="19" y="35"/>
                </a:cubicBezTo>
                <a:cubicBezTo>
                  <a:pt x="19" y="36"/>
                  <a:pt x="18" y="36"/>
                  <a:pt x="18" y="36"/>
                </a:cubicBezTo>
                <a:cubicBezTo>
                  <a:pt x="17" y="36"/>
                  <a:pt x="17" y="36"/>
                  <a:pt x="17" y="36"/>
                </a:cubicBezTo>
                <a:cubicBezTo>
                  <a:pt x="14" y="37"/>
                  <a:pt x="10" y="34"/>
                  <a:pt x="10" y="31"/>
                </a:cubicBezTo>
                <a:cubicBezTo>
                  <a:pt x="7" y="15"/>
                  <a:pt x="7" y="15"/>
                  <a:pt x="7" y="15"/>
                </a:cubicBezTo>
                <a:cubicBezTo>
                  <a:pt x="6" y="12"/>
                  <a:pt x="8" y="8"/>
                  <a:pt x="12" y="7"/>
                </a:cubicBezTo>
                <a:cubicBezTo>
                  <a:pt x="12" y="7"/>
                  <a:pt x="12" y="7"/>
                  <a:pt x="12" y="7"/>
                </a:cubicBezTo>
                <a:cubicBezTo>
                  <a:pt x="16" y="7"/>
                  <a:pt x="19" y="9"/>
                  <a:pt x="20" y="13"/>
                </a:cubicBezTo>
                <a:cubicBezTo>
                  <a:pt x="21" y="20"/>
                  <a:pt x="21" y="20"/>
                  <a:pt x="21" y="20"/>
                </a:cubicBezTo>
                <a:cubicBezTo>
                  <a:pt x="24" y="20"/>
                  <a:pt x="26" y="21"/>
                  <a:pt x="28" y="22"/>
                </a:cubicBezTo>
                <a:cubicBezTo>
                  <a:pt x="26" y="12"/>
                  <a:pt x="26" y="12"/>
                  <a:pt x="26" y="12"/>
                </a:cubicBezTo>
                <a:cubicBezTo>
                  <a:pt x="24" y="5"/>
                  <a:pt x="18" y="0"/>
                  <a:pt x="11" y="2"/>
                </a:cubicBezTo>
                <a:cubicBezTo>
                  <a:pt x="11" y="2"/>
                  <a:pt x="11" y="2"/>
                  <a:pt x="11" y="2"/>
                </a:cubicBezTo>
                <a:cubicBezTo>
                  <a:pt x="4" y="3"/>
                  <a:pt x="0" y="10"/>
                  <a:pt x="1" y="16"/>
                </a:cubicBezTo>
                <a:cubicBezTo>
                  <a:pt x="4" y="32"/>
                  <a:pt x="4" y="32"/>
                  <a:pt x="4" y="32"/>
                </a:cubicBezTo>
                <a:cubicBezTo>
                  <a:pt x="5" y="38"/>
                  <a:pt x="12" y="43"/>
                  <a:pt x="19" y="42"/>
                </a:cubicBezTo>
                <a:close/>
              </a:path>
            </a:pathLst>
          </a:custGeom>
          <a:solidFill>
            <a:schemeClr val="accent2"/>
          </a:solidFill>
          <a:ln>
            <a:noFill/>
          </a:ln>
          <a:extLst/>
        </p:spPr>
        <p:txBody>
          <a:bodyPr anchor="ctr"/>
          <a:lstStyle/>
          <a:p>
            <a:pPr algn="ctr"/>
            <a:endParaRPr/>
          </a:p>
        </p:txBody>
      </p:sp>
      <p:sp>
        <p:nvSpPr>
          <p:cNvPr id="33" name="iṡḷï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AE82C17-EA04-41D8-AF8A-C372B549B8C3}"/>
              </a:ext>
            </a:extLst>
          </p:cNvPr>
          <p:cNvSpPr/>
          <p:nvPr/>
        </p:nvSpPr>
        <p:spPr bwMode="auto">
          <a:xfrm rot="17100000">
            <a:off x="9228216" y="1482451"/>
            <a:ext cx="157069" cy="157070"/>
          </a:xfrm>
          <a:custGeom>
            <a:avLst/>
            <a:gdLst>
              <a:gd name="T0" fmla="*/ 62 w 67"/>
              <a:gd name="T1" fmla="*/ 17 h 67"/>
              <a:gd name="T2" fmla="*/ 67 w 67"/>
              <a:gd name="T3" fmla="*/ 13 h 67"/>
              <a:gd name="T4" fmla="*/ 67 w 67"/>
              <a:gd name="T5" fmla="*/ 5 h 67"/>
              <a:gd name="T6" fmla="*/ 58 w 67"/>
              <a:gd name="T7" fmla="*/ 5 h 67"/>
              <a:gd name="T8" fmla="*/ 58 w 67"/>
              <a:gd name="T9" fmla="*/ 0 h 67"/>
              <a:gd name="T10" fmla="*/ 4 w 67"/>
              <a:gd name="T11" fmla="*/ 0 h 67"/>
              <a:gd name="T12" fmla="*/ 0 w 67"/>
              <a:gd name="T13" fmla="*/ 5 h 67"/>
              <a:gd name="T14" fmla="*/ 0 w 67"/>
              <a:gd name="T15" fmla="*/ 63 h 67"/>
              <a:gd name="T16" fmla="*/ 4 w 67"/>
              <a:gd name="T17" fmla="*/ 67 h 67"/>
              <a:gd name="T18" fmla="*/ 58 w 67"/>
              <a:gd name="T19" fmla="*/ 67 h 67"/>
              <a:gd name="T20" fmla="*/ 58 w 67"/>
              <a:gd name="T21" fmla="*/ 50 h 67"/>
              <a:gd name="T22" fmla="*/ 62 w 67"/>
              <a:gd name="T23" fmla="*/ 50 h 67"/>
              <a:gd name="T24" fmla="*/ 67 w 67"/>
              <a:gd name="T25" fmla="*/ 46 h 67"/>
              <a:gd name="T26" fmla="*/ 67 w 67"/>
              <a:gd name="T27" fmla="*/ 38 h 67"/>
              <a:gd name="T28" fmla="*/ 58 w 67"/>
              <a:gd name="T29" fmla="*/ 38 h 67"/>
              <a:gd name="T30" fmla="*/ 58 w 67"/>
              <a:gd name="T31" fmla="*/ 34 h 67"/>
              <a:gd name="T32" fmla="*/ 62 w 67"/>
              <a:gd name="T33" fmla="*/ 34 h 67"/>
              <a:gd name="T34" fmla="*/ 67 w 67"/>
              <a:gd name="T35" fmla="*/ 30 h 67"/>
              <a:gd name="T36" fmla="*/ 67 w 67"/>
              <a:gd name="T37" fmla="*/ 21 h 67"/>
              <a:gd name="T38" fmla="*/ 58 w 67"/>
              <a:gd name="T39" fmla="*/ 21 h 67"/>
              <a:gd name="T40" fmla="*/ 58 w 67"/>
              <a:gd name="T41" fmla="*/ 17 h 67"/>
              <a:gd name="T42" fmla="*/ 62 w 67"/>
              <a:gd name="T43" fmla="*/ 17 h 67"/>
              <a:gd name="T44" fmla="*/ 37 w 67"/>
              <a:gd name="T45" fmla="*/ 17 h 67"/>
              <a:gd name="T46" fmla="*/ 46 w 67"/>
              <a:gd name="T47" fmla="*/ 25 h 67"/>
              <a:gd name="T48" fmla="*/ 37 w 67"/>
              <a:gd name="T49" fmla="*/ 34 h 67"/>
              <a:gd name="T50" fmla="*/ 29 w 67"/>
              <a:gd name="T51" fmla="*/ 25 h 67"/>
              <a:gd name="T52" fmla="*/ 37 w 67"/>
              <a:gd name="T53" fmla="*/ 17 h 67"/>
              <a:gd name="T54" fmla="*/ 16 w 67"/>
              <a:gd name="T55" fmla="*/ 63 h 67"/>
              <a:gd name="T56" fmla="*/ 12 w 67"/>
              <a:gd name="T57" fmla="*/ 63 h 67"/>
              <a:gd name="T58" fmla="*/ 12 w 67"/>
              <a:gd name="T59" fmla="*/ 5 h 67"/>
              <a:gd name="T60" fmla="*/ 16 w 67"/>
              <a:gd name="T61" fmla="*/ 5 h 67"/>
              <a:gd name="T62" fmla="*/ 16 w 67"/>
              <a:gd name="T63" fmla="*/ 63 h 67"/>
              <a:gd name="T64" fmla="*/ 50 w 67"/>
              <a:gd name="T65" fmla="*/ 50 h 67"/>
              <a:gd name="T66" fmla="*/ 25 w 67"/>
              <a:gd name="T67" fmla="*/ 50 h 67"/>
              <a:gd name="T68" fmla="*/ 25 w 67"/>
              <a:gd name="T69" fmla="*/ 46 h 67"/>
              <a:gd name="T70" fmla="*/ 33 w 67"/>
              <a:gd name="T71" fmla="*/ 38 h 67"/>
              <a:gd name="T72" fmla="*/ 33 w 67"/>
              <a:gd name="T73" fmla="*/ 38 h 67"/>
              <a:gd name="T74" fmla="*/ 41 w 67"/>
              <a:gd name="T75" fmla="*/ 38 h 67"/>
              <a:gd name="T76" fmla="*/ 50 w 67"/>
              <a:gd name="T77" fmla="*/ 46 h 67"/>
              <a:gd name="T78" fmla="*/ 50 w 67"/>
              <a:gd name="T79"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 h="67">
                <a:moveTo>
                  <a:pt x="62" y="17"/>
                </a:moveTo>
                <a:cubicBezTo>
                  <a:pt x="65" y="17"/>
                  <a:pt x="67" y="15"/>
                  <a:pt x="67" y="13"/>
                </a:cubicBezTo>
                <a:cubicBezTo>
                  <a:pt x="67" y="5"/>
                  <a:pt x="67" y="5"/>
                  <a:pt x="67" y="5"/>
                </a:cubicBezTo>
                <a:cubicBezTo>
                  <a:pt x="58" y="5"/>
                  <a:pt x="58" y="5"/>
                  <a:pt x="58" y="5"/>
                </a:cubicBezTo>
                <a:cubicBezTo>
                  <a:pt x="58" y="0"/>
                  <a:pt x="58" y="0"/>
                  <a:pt x="58" y="0"/>
                </a:cubicBezTo>
                <a:cubicBezTo>
                  <a:pt x="4" y="0"/>
                  <a:pt x="4" y="0"/>
                  <a:pt x="4" y="0"/>
                </a:cubicBezTo>
                <a:cubicBezTo>
                  <a:pt x="2" y="0"/>
                  <a:pt x="0" y="2"/>
                  <a:pt x="0" y="5"/>
                </a:cubicBezTo>
                <a:cubicBezTo>
                  <a:pt x="0" y="63"/>
                  <a:pt x="0" y="63"/>
                  <a:pt x="0" y="63"/>
                </a:cubicBezTo>
                <a:cubicBezTo>
                  <a:pt x="0" y="65"/>
                  <a:pt x="2" y="67"/>
                  <a:pt x="4" y="67"/>
                </a:cubicBezTo>
                <a:cubicBezTo>
                  <a:pt x="58" y="67"/>
                  <a:pt x="58" y="67"/>
                  <a:pt x="58" y="67"/>
                </a:cubicBezTo>
                <a:cubicBezTo>
                  <a:pt x="58" y="50"/>
                  <a:pt x="58" y="50"/>
                  <a:pt x="58" y="50"/>
                </a:cubicBezTo>
                <a:cubicBezTo>
                  <a:pt x="62" y="50"/>
                  <a:pt x="62" y="50"/>
                  <a:pt x="62" y="50"/>
                </a:cubicBezTo>
                <a:cubicBezTo>
                  <a:pt x="65" y="50"/>
                  <a:pt x="67" y="49"/>
                  <a:pt x="67" y="46"/>
                </a:cubicBezTo>
                <a:cubicBezTo>
                  <a:pt x="67" y="38"/>
                  <a:pt x="67" y="38"/>
                  <a:pt x="67" y="38"/>
                </a:cubicBezTo>
                <a:cubicBezTo>
                  <a:pt x="58" y="38"/>
                  <a:pt x="58" y="38"/>
                  <a:pt x="58" y="38"/>
                </a:cubicBezTo>
                <a:cubicBezTo>
                  <a:pt x="58" y="34"/>
                  <a:pt x="58" y="34"/>
                  <a:pt x="58" y="34"/>
                </a:cubicBezTo>
                <a:cubicBezTo>
                  <a:pt x="62" y="34"/>
                  <a:pt x="62" y="34"/>
                  <a:pt x="62" y="34"/>
                </a:cubicBezTo>
                <a:cubicBezTo>
                  <a:pt x="65" y="34"/>
                  <a:pt x="67" y="32"/>
                  <a:pt x="67" y="30"/>
                </a:cubicBezTo>
                <a:cubicBezTo>
                  <a:pt x="67" y="21"/>
                  <a:pt x="67" y="21"/>
                  <a:pt x="67" y="21"/>
                </a:cubicBezTo>
                <a:cubicBezTo>
                  <a:pt x="58" y="21"/>
                  <a:pt x="58" y="21"/>
                  <a:pt x="58" y="21"/>
                </a:cubicBezTo>
                <a:cubicBezTo>
                  <a:pt x="58" y="17"/>
                  <a:pt x="58" y="17"/>
                  <a:pt x="58" y="17"/>
                </a:cubicBezTo>
                <a:lnTo>
                  <a:pt x="62" y="17"/>
                </a:lnTo>
                <a:close/>
                <a:moveTo>
                  <a:pt x="37" y="17"/>
                </a:moveTo>
                <a:cubicBezTo>
                  <a:pt x="42" y="17"/>
                  <a:pt x="46" y="21"/>
                  <a:pt x="46" y="25"/>
                </a:cubicBezTo>
                <a:cubicBezTo>
                  <a:pt x="46" y="30"/>
                  <a:pt x="42" y="34"/>
                  <a:pt x="37" y="34"/>
                </a:cubicBezTo>
                <a:cubicBezTo>
                  <a:pt x="33" y="34"/>
                  <a:pt x="29" y="30"/>
                  <a:pt x="29" y="25"/>
                </a:cubicBezTo>
                <a:cubicBezTo>
                  <a:pt x="29" y="21"/>
                  <a:pt x="33" y="17"/>
                  <a:pt x="37" y="17"/>
                </a:cubicBezTo>
                <a:close/>
                <a:moveTo>
                  <a:pt x="16" y="63"/>
                </a:moveTo>
                <a:cubicBezTo>
                  <a:pt x="12" y="63"/>
                  <a:pt x="12" y="63"/>
                  <a:pt x="12" y="63"/>
                </a:cubicBezTo>
                <a:cubicBezTo>
                  <a:pt x="12" y="5"/>
                  <a:pt x="12" y="5"/>
                  <a:pt x="12" y="5"/>
                </a:cubicBezTo>
                <a:cubicBezTo>
                  <a:pt x="16" y="5"/>
                  <a:pt x="16" y="5"/>
                  <a:pt x="16" y="5"/>
                </a:cubicBezTo>
                <a:lnTo>
                  <a:pt x="16" y="63"/>
                </a:lnTo>
                <a:close/>
                <a:moveTo>
                  <a:pt x="50" y="50"/>
                </a:moveTo>
                <a:cubicBezTo>
                  <a:pt x="25" y="50"/>
                  <a:pt x="25" y="50"/>
                  <a:pt x="25" y="50"/>
                </a:cubicBezTo>
                <a:cubicBezTo>
                  <a:pt x="25" y="46"/>
                  <a:pt x="25" y="46"/>
                  <a:pt x="25" y="46"/>
                </a:cubicBezTo>
                <a:cubicBezTo>
                  <a:pt x="25" y="42"/>
                  <a:pt x="28" y="38"/>
                  <a:pt x="33" y="38"/>
                </a:cubicBezTo>
                <a:cubicBezTo>
                  <a:pt x="33" y="38"/>
                  <a:pt x="33" y="38"/>
                  <a:pt x="33" y="38"/>
                </a:cubicBezTo>
                <a:cubicBezTo>
                  <a:pt x="41" y="38"/>
                  <a:pt x="41" y="38"/>
                  <a:pt x="41" y="38"/>
                </a:cubicBezTo>
                <a:cubicBezTo>
                  <a:pt x="46" y="38"/>
                  <a:pt x="50" y="42"/>
                  <a:pt x="50" y="46"/>
                </a:cubicBezTo>
                <a:lnTo>
                  <a:pt x="50" y="50"/>
                </a:lnTo>
                <a:close/>
              </a:path>
            </a:pathLst>
          </a:custGeom>
          <a:solidFill>
            <a:schemeClr val="accent2"/>
          </a:solidFill>
          <a:ln>
            <a:noFill/>
          </a:ln>
          <a:extLst/>
        </p:spPr>
        <p:txBody>
          <a:bodyPr anchor="ctr"/>
          <a:lstStyle/>
          <a:p>
            <a:pPr algn="ctr"/>
            <a:endParaRPr/>
          </a:p>
        </p:txBody>
      </p:sp>
      <p:sp>
        <p:nvSpPr>
          <p:cNvPr id="34" name="iṡḻ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4F11245-EEE5-4247-83A3-84512B10F792}"/>
              </a:ext>
            </a:extLst>
          </p:cNvPr>
          <p:cNvSpPr/>
          <p:nvPr/>
        </p:nvSpPr>
        <p:spPr bwMode="auto">
          <a:xfrm rot="17100000">
            <a:off x="9008823" y="1187275"/>
            <a:ext cx="238460" cy="202763"/>
          </a:xfrm>
          <a:custGeom>
            <a:avLst/>
            <a:gdLst>
              <a:gd name="T0" fmla="*/ 76 w 102"/>
              <a:gd name="T1" fmla="*/ 1 h 87"/>
              <a:gd name="T2" fmla="*/ 7 w 102"/>
              <a:gd name="T3" fmla="*/ 22 h 87"/>
              <a:gd name="T4" fmla="*/ 1 w 102"/>
              <a:gd name="T5" fmla="*/ 32 h 87"/>
              <a:gd name="T6" fmla="*/ 15 w 102"/>
              <a:gd name="T7" fmla="*/ 80 h 87"/>
              <a:gd name="T8" fmla="*/ 26 w 102"/>
              <a:gd name="T9" fmla="*/ 86 h 87"/>
              <a:gd name="T10" fmla="*/ 95 w 102"/>
              <a:gd name="T11" fmla="*/ 65 h 87"/>
              <a:gd name="T12" fmla="*/ 101 w 102"/>
              <a:gd name="T13" fmla="*/ 55 h 87"/>
              <a:gd name="T14" fmla="*/ 87 w 102"/>
              <a:gd name="T15" fmla="*/ 7 h 87"/>
              <a:gd name="T16" fmla="*/ 76 w 102"/>
              <a:gd name="T17" fmla="*/ 1 h 87"/>
              <a:gd name="T18" fmla="*/ 8 w 102"/>
              <a:gd name="T19" fmla="*/ 27 h 87"/>
              <a:gd name="T20" fmla="*/ 78 w 102"/>
              <a:gd name="T21" fmla="*/ 7 h 87"/>
              <a:gd name="T22" fmla="*/ 81 w 102"/>
              <a:gd name="T23" fmla="*/ 8 h 87"/>
              <a:gd name="T24" fmla="*/ 84 w 102"/>
              <a:gd name="T25" fmla="*/ 17 h 87"/>
              <a:gd name="T26" fmla="*/ 9 w 102"/>
              <a:gd name="T27" fmla="*/ 38 h 87"/>
              <a:gd name="T28" fmla="*/ 7 w 102"/>
              <a:gd name="T29" fmla="*/ 30 h 87"/>
              <a:gd name="T30" fmla="*/ 8 w 102"/>
              <a:gd name="T31" fmla="*/ 27 h 87"/>
              <a:gd name="T32" fmla="*/ 94 w 102"/>
              <a:gd name="T33" fmla="*/ 60 h 87"/>
              <a:gd name="T34" fmla="*/ 24 w 102"/>
              <a:gd name="T35" fmla="*/ 80 h 87"/>
              <a:gd name="T36" fmla="*/ 21 w 102"/>
              <a:gd name="T37" fmla="*/ 78 h 87"/>
              <a:gd name="T38" fmla="*/ 14 w 102"/>
              <a:gd name="T39" fmla="*/ 54 h 87"/>
              <a:gd name="T40" fmla="*/ 88 w 102"/>
              <a:gd name="T41" fmla="*/ 33 h 87"/>
              <a:gd name="T42" fmla="*/ 95 w 102"/>
              <a:gd name="T43" fmla="*/ 57 h 87"/>
              <a:gd name="T44" fmla="*/ 94 w 102"/>
              <a:gd name="T45" fmla="*/ 60 h 87"/>
              <a:gd name="T46" fmla="*/ 22 w 102"/>
              <a:gd name="T47" fmla="*/ 64 h 87"/>
              <a:gd name="T48" fmla="*/ 27 w 102"/>
              <a:gd name="T49" fmla="*/ 62 h 87"/>
              <a:gd name="T50" fmla="*/ 31 w 102"/>
              <a:gd name="T51" fmla="*/ 73 h 87"/>
              <a:gd name="T52" fmla="*/ 25 w 102"/>
              <a:gd name="T53" fmla="*/ 74 h 87"/>
              <a:gd name="T54" fmla="*/ 22 w 102"/>
              <a:gd name="T55" fmla="*/ 64 h 87"/>
              <a:gd name="T56" fmla="*/ 33 w 102"/>
              <a:gd name="T57" fmla="*/ 60 h 87"/>
              <a:gd name="T58" fmla="*/ 38 w 102"/>
              <a:gd name="T59" fmla="*/ 59 h 87"/>
              <a:gd name="T60" fmla="*/ 41 w 102"/>
              <a:gd name="T61" fmla="*/ 70 h 87"/>
              <a:gd name="T62" fmla="*/ 36 w 102"/>
              <a:gd name="T63" fmla="*/ 71 h 87"/>
              <a:gd name="T64" fmla="*/ 33 w 102"/>
              <a:gd name="T65" fmla="*/ 60 h 87"/>
              <a:gd name="T66" fmla="*/ 43 w 102"/>
              <a:gd name="T67" fmla="*/ 57 h 87"/>
              <a:gd name="T68" fmla="*/ 49 w 102"/>
              <a:gd name="T69" fmla="*/ 56 h 87"/>
              <a:gd name="T70" fmla="*/ 52 w 102"/>
              <a:gd name="T71" fmla="*/ 66 h 87"/>
              <a:gd name="T72" fmla="*/ 47 w 102"/>
              <a:gd name="T73" fmla="*/ 68 h 87"/>
              <a:gd name="T74" fmla="*/ 43 w 102"/>
              <a:gd name="T7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87">
                <a:moveTo>
                  <a:pt x="76" y="1"/>
                </a:moveTo>
                <a:cubicBezTo>
                  <a:pt x="7" y="22"/>
                  <a:pt x="7" y="22"/>
                  <a:pt x="7" y="22"/>
                </a:cubicBezTo>
                <a:cubicBezTo>
                  <a:pt x="2" y="23"/>
                  <a:pt x="0" y="28"/>
                  <a:pt x="1" y="32"/>
                </a:cubicBezTo>
                <a:cubicBezTo>
                  <a:pt x="15" y="80"/>
                  <a:pt x="15" y="80"/>
                  <a:pt x="15" y="80"/>
                </a:cubicBezTo>
                <a:cubicBezTo>
                  <a:pt x="17" y="84"/>
                  <a:pt x="21" y="87"/>
                  <a:pt x="26" y="86"/>
                </a:cubicBezTo>
                <a:cubicBezTo>
                  <a:pt x="95" y="65"/>
                  <a:pt x="95" y="65"/>
                  <a:pt x="95" y="65"/>
                </a:cubicBezTo>
                <a:cubicBezTo>
                  <a:pt x="100" y="64"/>
                  <a:pt x="102" y="59"/>
                  <a:pt x="101" y="55"/>
                </a:cubicBezTo>
                <a:cubicBezTo>
                  <a:pt x="87" y="7"/>
                  <a:pt x="87" y="7"/>
                  <a:pt x="87" y="7"/>
                </a:cubicBezTo>
                <a:cubicBezTo>
                  <a:pt x="85" y="3"/>
                  <a:pt x="81" y="0"/>
                  <a:pt x="76" y="1"/>
                </a:cubicBezTo>
                <a:close/>
                <a:moveTo>
                  <a:pt x="8" y="27"/>
                </a:moveTo>
                <a:cubicBezTo>
                  <a:pt x="78" y="7"/>
                  <a:pt x="78" y="7"/>
                  <a:pt x="78" y="7"/>
                </a:cubicBezTo>
                <a:cubicBezTo>
                  <a:pt x="79" y="6"/>
                  <a:pt x="81" y="7"/>
                  <a:pt x="81" y="8"/>
                </a:cubicBezTo>
                <a:cubicBezTo>
                  <a:pt x="84" y="17"/>
                  <a:pt x="84" y="17"/>
                  <a:pt x="84" y="17"/>
                </a:cubicBezTo>
                <a:cubicBezTo>
                  <a:pt x="9" y="38"/>
                  <a:pt x="9" y="38"/>
                  <a:pt x="9" y="38"/>
                </a:cubicBezTo>
                <a:cubicBezTo>
                  <a:pt x="7" y="30"/>
                  <a:pt x="7" y="30"/>
                  <a:pt x="7" y="30"/>
                </a:cubicBezTo>
                <a:cubicBezTo>
                  <a:pt x="6" y="29"/>
                  <a:pt x="7" y="27"/>
                  <a:pt x="8" y="27"/>
                </a:cubicBezTo>
                <a:close/>
                <a:moveTo>
                  <a:pt x="94" y="60"/>
                </a:moveTo>
                <a:cubicBezTo>
                  <a:pt x="24" y="80"/>
                  <a:pt x="24" y="80"/>
                  <a:pt x="24" y="80"/>
                </a:cubicBezTo>
                <a:cubicBezTo>
                  <a:pt x="23" y="81"/>
                  <a:pt x="21" y="80"/>
                  <a:pt x="21" y="78"/>
                </a:cubicBezTo>
                <a:cubicBezTo>
                  <a:pt x="14" y="54"/>
                  <a:pt x="14" y="54"/>
                  <a:pt x="14" y="54"/>
                </a:cubicBezTo>
                <a:cubicBezTo>
                  <a:pt x="88" y="33"/>
                  <a:pt x="88" y="33"/>
                  <a:pt x="88" y="33"/>
                </a:cubicBezTo>
                <a:cubicBezTo>
                  <a:pt x="95" y="57"/>
                  <a:pt x="95" y="57"/>
                  <a:pt x="95" y="57"/>
                </a:cubicBezTo>
                <a:cubicBezTo>
                  <a:pt x="96" y="58"/>
                  <a:pt x="95" y="60"/>
                  <a:pt x="94" y="60"/>
                </a:cubicBezTo>
                <a:close/>
                <a:moveTo>
                  <a:pt x="22" y="64"/>
                </a:moveTo>
                <a:cubicBezTo>
                  <a:pt x="27" y="62"/>
                  <a:pt x="27" y="62"/>
                  <a:pt x="27" y="62"/>
                </a:cubicBezTo>
                <a:cubicBezTo>
                  <a:pt x="31" y="73"/>
                  <a:pt x="31" y="73"/>
                  <a:pt x="31" y="73"/>
                </a:cubicBezTo>
                <a:cubicBezTo>
                  <a:pt x="25" y="74"/>
                  <a:pt x="25" y="74"/>
                  <a:pt x="25" y="74"/>
                </a:cubicBezTo>
                <a:lnTo>
                  <a:pt x="22" y="64"/>
                </a:lnTo>
                <a:close/>
                <a:moveTo>
                  <a:pt x="33" y="60"/>
                </a:moveTo>
                <a:cubicBezTo>
                  <a:pt x="38" y="59"/>
                  <a:pt x="38" y="59"/>
                  <a:pt x="38" y="59"/>
                </a:cubicBezTo>
                <a:cubicBezTo>
                  <a:pt x="41" y="70"/>
                  <a:pt x="41" y="70"/>
                  <a:pt x="41" y="70"/>
                </a:cubicBezTo>
                <a:cubicBezTo>
                  <a:pt x="36" y="71"/>
                  <a:pt x="36" y="71"/>
                  <a:pt x="36" y="71"/>
                </a:cubicBezTo>
                <a:lnTo>
                  <a:pt x="33" y="60"/>
                </a:lnTo>
                <a:close/>
                <a:moveTo>
                  <a:pt x="43" y="57"/>
                </a:moveTo>
                <a:cubicBezTo>
                  <a:pt x="49" y="56"/>
                  <a:pt x="49" y="56"/>
                  <a:pt x="49" y="56"/>
                </a:cubicBezTo>
                <a:cubicBezTo>
                  <a:pt x="52" y="66"/>
                  <a:pt x="52" y="66"/>
                  <a:pt x="52" y="66"/>
                </a:cubicBezTo>
                <a:cubicBezTo>
                  <a:pt x="47" y="68"/>
                  <a:pt x="47" y="68"/>
                  <a:pt x="47" y="68"/>
                </a:cubicBezTo>
                <a:lnTo>
                  <a:pt x="43" y="57"/>
                </a:lnTo>
                <a:close/>
              </a:path>
            </a:pathLst>
          </a:custGeom>
          <a:solidFill>
            <a:schemeClr val="accent2"/>
          </a:solidFill>
          <a:ln>
            <a:noFill/>
          </a:ln>
          <a:extLst/>
        </p:spPr>
        <p:txBody>
          <a:bodyPr anchor="ctr"/>
          <a:lstStyle/>
          <a:p>
            <a:pPr algn="ctr"/>
            <a:endParaRPr/>
          </a:p>
        </p:txBody>
      </p:sp>
      <p:sp>
        <p:nvSpPr>
          <p:cNvPr id="35" name="íṡḻ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D20A374-0071-4AC2-AB38-E819B4EA4E07}"/>
              </a:ext>
            </a:extLst>
          </p:cNvPr>
          <p:cNvSpPr/>
          <p:nvPr/>
        </p:nvSpPr>
        <p:spPr bwMode="auto">
          <a:xfrm rot="17100000">
            <a:off x="9221274" y="1197438"/>
            <a:ext cx="161354" cy="139934"/>
          </a:xfrm>
          <a:custGeom>
            <a:avLst/>
            <a:gdLst>
              <a:gd name="T0" fmla="*/ 56 w 69"/>
              <a:gd name="T1" fmla="*/ 0 h 60"/>
              <a:gd name="T2" fmla="*/ 13 w 69"/>
              <a:gd name="T3" fmla="*/ 0 h 60"/>
              <a:gd name="T4" fmla="*/ 0 w 69"/>
              <a:gd name="T5" fmla="*/ 13 h 60"/>
              <a:gd name="T6" fmla="*/ 0 w 69"/>
              <a:gd name="T7" fmla="*/ 58 h 60"/>
              <a:gd name="T8" fmla="*/ 2 w 69"/>
              <a:gd name="T9" fmla="*/ 60 h 60"/>
              <a:gd name="T10" fmla="*/ 66 w 69"/>
              <a:gd name="T11" fmla="*/ 60 h 60"/>
              <a:gd name="T12" fmla="*/ 69 w 69"/>
              <a:gd name="T13" fmla="*/ 58 h 60"/>
              <a:gd name="T14" fmla="*/ 69 w 69"/>
              <a:gd name="T15" fmla="*/ 13 h 60"/>
              <a:gd name="T16" fmla="*/ 56 w 69"/>
              <a:gd name="T17" fmla="*/ 0 h 60"/>
              <a:gd name="T18" fmla="*/ 34 w 69"/>
              <a:gd name="T19" fmla="*/ 51 h 60"/>
              <a:gd name="T20" fmla="*/ 13 w 69"/>
              <a:gd name="T21" fmla="*/ 34 h 60"/>
              <a:gd name="T22" fmla="*/ 26 w 69"/>
              <a:gd name="T23" fmla="*/ 34 h 60"/>
              <a:gd name="T24" fmla="*/ 26 w 69"/>
              <a:gd name="T25" fmla="*/ 21 h 60"/>
              <a:gd name="T26" fmla="*/ 43 w 69"/>
              <a:gd name="T27" fmla="*/ 21 h 60"/>
              <a:gd name="T28" fmla="*/ 43 w 69"/>
              <a:gd name="T29" fmla="*/ 34 h 60"/>
              <a:gd name="T30" fmla="*/ 56 w 69"/>
              <a:gd name="T31" fmla="*/ 34 h 60"/>
              <a:gd name="T32" fmla="*/ 34 w 69"/>
              <a:gd name="T33" fmla="*/ 51 h 60"/>
              <a:gd name="T34" fmla="*/ 10 w 69"/>
              <a:gd name="T35" fmla="*/ 9 h 60"/>
              <a:gd name="T36" fmla="*/ 15 w 69"/>
              <a:gd name="T37" fmla="*/ 4 h 60"/>
              <a:gd name="T38" fmla="*/ 54 w 69"/>
              <a:gd name="T39" fmla="*/ 4 h 60"/>
              <a:gd name="T40" fmla="*/ 58 w 69"/>
              <a:gd name="T41" fmla="*/ 9 h 60"/>
              <a:gd name="T42" fmla="*/ 10 w 69"/>
              <a:gd name="T43"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60">
                <a:moveTo>
                  <a:pt x="56" y="0"/>
                </a:moveTo>
                <a:cubicBezTo>
                  <a:pt x="13" y="0"/>
                  <a:pt x="13" y="0"/>
                  <a:pt x="13" y="0"/>
                </a:cubicBezTo>
                <a:cubicBezTo>
                  <a:pt x="0" y="13"/>
                  <a:pt x="0" y="13"/>
                  <a:pt x="0" y="13"/>
                </a:cubicBezTo>
                <a:cubicBezTo>
                  <a:pt x="0" y="58"/>
                  <a:pt x="0" y="58"/>
                  <a:pt x="0" y="58"/>
                </a:cubicBezTo>
                <a:cubicBezTo>
                  <a:pt x="0" y="59"/>
                  <a:pt x="1" y="60"/>
                  <a:pt x="2" y="60"/>
                </a:cubicBezTo>
                <a:cubicBezTo>
                  <a:pt x="66" y="60"/>
                  <a:pt x="66" y="60"/>
                  <a:pt x="66" y="60"/>
                </a:cubicBezTo>
                <a:cubicBezTo>
                  <a:pt x="68" y="60"/>
                  <a:pt x="69" y="59"/>
                  <a:pt x="69" y="58"/>
                </a:cubicBezTo>
                <a:cubicBezTo>
                  <a:pt x="69" y="13"/>
                  <a:pt x="69" y="13"/>
                  <a:pt x="69" y="13"/>
                </a:cubicBezTo>
                <a:lnTo>
                  <a:pt x="56" y="0"/>
                </a:lnTo>
                <a:close/>
                <a:moveTo>
                  <a:pt x="34" y="51"/>
                </a:moveTo>
                <a:cubicBezTo>
                  <a:pt x="13" y="34"/>
                  <a:pt x="13" y="34"/>
                  <a:pt x="13" y="34"/>
                </a:cubicBezTo>
                <a:cubicBezTo>
                  <a:pt x="26" y="34"/>
                  <a:pt x="26" y="34"/>
                  <a:pt x="26" y="34"/>
                </a:cubicBezTo>
                <a:cubicBezTo>
                  <a:pt x="26" y="21"/>
                  <a:pt x="26" y="21"/>
                  <a:pt x="26" y="21"/>
                </a:cubicBezTo>
                <a:cubicBezTo>
                  <a:pt x="43" y="21"/>
                  <a:pt x="43" y="21"/>
                  <a:pt x="43" y="21"/>
                </a:cubicBezTo>
                <a:cubicBezTo>
                  <a:pt x="43" y="34"/>
                  <a:pt x="43" y="34"/>
                  <a:pt x="43" y="34"/>
                </a:cubicBezTo>
                <a:cubicBezTo>
                  <a:pt x="56" y="34"/>
                  <a:pt x="56" y="34"/>
                  <a:pt x="56" y="34"/>
                </a:cubicBezTo>
                <a:lnTo>
                  <a:pt x="34" y="51"/>
                </a:lnTo>
                <a:close/>
                <a:moveTo>
                  <a:pt x="10" y="9"/>
                </a:moveTo>
                <a:cubicBezTo>
                  <a:pt x="15" y="4"/>
                  <a:pt x="15" y="4"/>
                  <a:pt x="15" y="4"/>
                </a:cubicBezTo>
                <a:cubicBezTo>
                  <a:pt x="54" y="4"/>
                  <a:pt x="54" y="4"/>
                  <a:pt x="54" y="4"/>
                </a:cubicBezTo>
                <a:cubicBezTo>
                  <a:pt x="58" y="9"/>
                  <a:pt x="58" y="9"/>
                  <a:pt x="58" y="9"/>
                </a:cubicBezTo>
                <a:lnTo>
                  <a:pt x="10" y="9"/>
                </a:lnTo>
                <a:close/>
              </a:path>
            </a:pathLst>
          </a:custGeom>
          <a:solidFill>
            <a:schemeClr val="accent2"/>
          </a:solidFill>
          <a:ln>
            <a:noFill/>
          </a:ln>
          <a:extLst/>
        </p:spPr>
        <p:txBody>
          <a:bodyPr anchor="ctr"/>
          <a:lstStyle/>
          <a:p>
            <a:pPr algn="ctr"/>
            <a:endParaRPr/>
          </a:p>
        </p:txBody>
      </p:sp>
      <p:sp>
        <p:nvSpPr>
          <p:cNvPr id="36" name="ïṩľ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E12B202-D705-4177-AF15-495B0C1CF65E}"/>
              </a:ext>
            </a:extLst>
          </p:cNvPr>
          <p:cNvSpPr/>
          <p:nvPr/>
        </p:nvSpPr>
        <p:spPr bwMode="auto">
          <a:xfrm rot="21028807">
            <a:off x="9347266" y="1678444"/>
            <a:ext cx="109949" cy="111377"/>
          </a:xfrm>
          <a:custGeom>
            <a:avLst/>
            <a:gdLst>
              <a:gd name="T0" fmla="*/ 24 w 47"/>
              <a:gd name="T1" fmla="*/ 0 h 48"/>
              <a:gd name="T2" fmla="*/ 0 w 47"/>
              <a:gd name="T3" fmla="*/ 24 h 48"/>
              <a:gd name="T4" fmla="*/ 24 w 47"/>
              <a:gd name="T5" fmla="*/ 48 h 48"/>
              <a:gd name="T6" fmla="*/ 47 w 47"/>
              <a:gd name="T7" fmla="*/ 24 h 48"/>
              <a:gd name="T8" fmla="*/ 24 w 47"/>
              <a:gd name="T9" fmla="*/ 0 h 48"/>
              <a:gd name="T10" fmla="*/ 6 w 47"/>
              <a:gd name="T11" fmla="*/ 24 h 48"/>
              <a:gd name="T12" fmla="*/ 24 w 47"/>
              <a:gd name="T13" fmla="*/ 6 h 48"/>
              <a:gd name="T14" fmla="*/ 24 w 47"/>
              <a:gd name="T15" fmla="*/ 42 h 48"/>
              <a:gd name="T16" fmla="*/ 6 w 47"/>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8">
                <a:moveTo>
                  <a:pt x="24" y="0"/>
                </a:moveTo>
                <a:cubicBezTo>
                  <a:pt x="11" y="0"/>
                  <a:pt x="0" y="11"/>
                  <a:pt x="0" y="24"/>
                </a:cubicBezTo>
                <a:cubicBezTo>
                  <a:pt x="0" y="37"/>
                  <a:pt x="11" y="48"/>
                  <a:pt x="24" y="48"/>
                </a:cubicBezTo>
                <a:cubicBezTo>
                  <a:pt x="37" y="48"/>
                  <a:pt x="47" y="37"/>
                  <a:pt x="47" y="24"/>
                </a:cubicBezTo>
                <a:cubicBezTo>
                  <a:pt x="47" y="11"/>
                  <a:pt x="37" y="0"/>
                  <a:pt x="24" y="0"/>
                </a:cubicBezTo>
                <a:close/>
                <a:moveTo>
                  <a:pt x="6" y="24"/>
                </a:moveTo>
                <a:cubicBezTo>
                  <a:pt x="6" y="14"/>
                  <a:pt x="14" y="6"/>
                  <a:pt x="24" y="6"/>
                </a:cubicBezTo>
                <a:cubicBezTo>
                  <a:pt x="24" y="42"/>
                  <a:pt x="24" y="42"/>
                  <a:pt x="24" y="42"/>
                </a:cubicBezTo>
                <a:cubicBezTo>
                  <a:pt x="14" y="42"/>
                  <a:pt x="6" y="34"/>
                  <a:pt x="6" y="24"/>
                </a:cubicBezTo>
                <a:close/>
              </a:path>
            </a:pathLst>
          </a:custGeom>
          <a:solidFill>
            <a:schemeClr val="accent2"/>
          </a:solidFill>
          <a:ln>
            <a:noFill/>
          </a:ln>
          <a:extLst/>
        </p:spPr>
        <p:txBody>
          <a:bodyPr anchor="ctr"/>
          <a:lstStyle/>
          <a:p>
            <a:pPr algn="ctr"/>
            <a:endParaRPr/>
          </a:p>
        </p:txBody>
      </p:sp>
      <p:sp>
        <p:nvSpPr>
          <p:cNvPr id="37" name="ïŝḷ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DD788FE-4532-42B4-B97B-903DA485E131}"/>
              </a:ext>
            </a:extLst>
          </p:cNvPr>
          <p:cNvSpPr/>
          <p:nvPr/>
        </p:nvSpPr>
        <p:spPr bwMode="auto">
          <a:xfrm rot="21028807">
            <a:off x="9119478" y="1860400"/>
            <a:ext cx="242744" cy="241316"/>
          </a:xfrm>
          <a:custGeom>
            <a:avLst/>
            <a:gdLst>
              <a:gd name="T0" fmla="*/ 52 w 104"/>
              <a:gd name="T1" fmla="*/ 0 h 104"/>
              <a:gd name="T2" fmla="*/ 0 w 104"/>
              <a:gd name="T3" fmla="*/ 52 h 104"/>
              <a:gd name="T4" fmla="*/ 52 w 104"/>
              <a:gd name="T5" fmla="*/ 104 h 104"/>
              <a:gd name="T6" fmla="*/ 104 w 104"/>
              <a:gd name="T7" fmla="*/ 52 h 104"/>
              <a:gd name="T8" fmla="*/ 52 w 104"/>
              <a:gd name="T9" fmla="*/ 0 h 104"/>
              <a:gd name="T10" fmla="*/ 32 w 104"/>
              <a:gd name="T11" fmla="*/ 52 h 104"/>
              <a:gd name="T12" fmla="*/ 52 w 104"/>
              <a:gd name="T13" fmla="*/ 32 h 104"/>
              <a:gd name="T14" fmla="*/ 72 w 104"/>
              <a:gd name="T15" fmla="*/ 52 h 104"/>
              <a:gd name="T16" fmla="*/ 52 w 104"/>
              <a:gd name="T17" fmla="*/ 71 h 104"/>
              <a:gd name="T18" fmla="*/ 32 w 104"/>
              <a:gd name="T19" fmla="*/ 52 h 104"/>
              <a:gd name="T20" fmla="*/ 94 w 104"/>
              <a:gd name="T21" fmla="*/ 69 h 104"/>
              <a:gd name="T22" fmla="*/ 94 w 104"/>
              <a:gd name="T23" fmla="*/ 69 h 104"/>
              <a:gd name="T24" fmla="*/ 76 w 104"/>
              <a:gd name="T25" fmla="*/ 62 h 104"/>
              <a:gd name="T26" fmla="*/ 78 w 104"/>
              <a:gd name="T27" fmla="*/ 52 h 104"/>
              <a:gd name="T28" fmla="*/ 76 w 104"/>
              <a:gd name="T29" fmla="*/ 42 h 104"/>
              <a:gd name="T30" fmla="*/ 89 w 104"/>
              <a:gd name="T31" fmla="*/ 37 h 104"/>
              <a:gd name="T32" fmla="*/ 94 w 104"/>
              <a:gd name="T33" fmla="*/ 34 h 104"/>
              <a:gd name="T34" fmla="*/ 98 w 104"/>
              <a:gd name="T35" fmla="*/ 52 h 104"/>
              <a:gd name="T36" fmla="*/ 94 w 104"/>
              <a:gd name="T37" fmla="*/ 69 h 104"/>
              <a:gd name="T38" fmla="*/ 69 w 104"/>
              <a:gd name="T39" fmla="*/ 10 h 104"/>
              <a:gd name="T40" fmla="*/ 69 w 104"/>
              <a:gd name="T41" fmla="*/ 10 h 104"/>
              <a:gd name="T42" fmla="*/ 69 w 104"/>
              <a:gd name="T43" fmla="*/ 10 h 104"/>
              <a:gd name="T44" fmla="*/ 62 w 104"/>
              <a:gd name="T45" fmla="*/ 28 h 104"/>
              <a:gd name="T46" fmla="*/ 52 w 104"/>
              <a:gd name="T47" fmla="*/ 26 h 104"/>
              <a:gd name="T48" fmla="*/ 42 w 104"/>
              <a:gd name="T49" fmla="*/ 28 h 104"/>
              <a:gd name="T50" fmla="*/ 38 w 104"/>
              <a:gd name="T51" fmla="*/ 19 h 104"/>
              <a:gd name="T52" fmla="*/ 35 w 104"/>
              <a:gd name="T53" fmla="*/ 10 h 104"/>
              <a:gd name="T54" fmla="*/ 52 w 104"/>
              <a:gd name="T55" fmla="*/ 6 h 104"/>
              <a:gd name="T56" fmla="*/ 69 w 104"/>
              <a:gd name="T57" fmla="*/ 10 h 104"/>
              <a:gd name="T58" fmla="*/ 10 w 104"/>
              <a:gd name="T59" fmla="*/ 34 h 104"/>
              <a:gd name="T60" fmla="*/ 19 w 104"/>
              <a:gd name="T61" fmla="*/ 38 h 104"/>
              <a:gd name="T62" fmla="*/ 28 w 104"/>
              <a:gd name="T63" fmla="*/ 42 h 104"/>
              <a:gd name="T64" fmla="*/ 26 w 104"/>
              <a:gd name="T65" fmla="*/ 52 h 104"/>
              <a:gd name="T66" fmla="*/ 28 w 104"/>
              <a:gd name="T67" fmla="*/ 62 h 104"/>
              <a:gd name="T68" fmla="*/ 10 w 104"/>
              <a:gd name="T69" fmla="*/ 69 h 104"/>
              <a:gd name="T70" fmla="*/ 6 w 104"/>
              <a:gd name="T71" fmla="*/ 52 h 104"/>
              <a:gd name="T72" fmla="*/ 10 w 104"/>
              <a:gd name="T73" fmla="*/ 34 h 104"/>
              <a:gd name="T74" fmla="*/ 35 w 104"/>
              <a:gd name="T75" fmla="*/ 94 h 104"/>
              <a:gd name="T76" fmla="*/ 37 w 104"/>
              <a:gd name="T77" fmla="*/ 88 h 104"/>
              <a:gd name="T78" fmla="*/ 42 w 104"/>
              <a:gd name="T79" fmla="*/ 76 h 104"/>
              <a:gd name="T80" fmla="*/ 52 w 104"/>
              <a:gd name="T81" fmla="*/ 78 h 104"/>
              <a:gd name="T82" fmla="*/ 62 w 104"/>
              <a:gd name="T83" fmla="*/ 76 h 104"/>
              <a:gd name="T84" fmla="*/ 69 w 104"/>
              <a:gd name="T85" fmla="*/ 94 h 104"/>
              <a:gd name="T86" fmla="*/ 69 w 104"/>
              <a:gd name="T87" fmla="*/ 94 h 104"/>
              <a:gd name="T88" fmla="*/ 69 w 104"/>
              <a:gd name="T89" fmla="*/ 94 h 104"/>
              <a:gd name="T90" fmla="*/ 52 w 104"/>
              <a:gd name="T91" fmla="*/ 97 h 104"/>
              <a:gd name="T92" fmla="*/ 35 w 104"/>
              <a:gd name="T93" fmla="*/ 9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 h="104">
                <a:moveTo>
                  <a:pt x="52" y="0"/>
                </a:moveTo>
                <a:cubicBezTo>
                  <a:pt x="23" y="0"/>
                  <a:pt x="0" y="23"/>
                  <a:pt x="0" y="52"/>
                </a:cubicBezTo>
                <a:cubicBezTo>
                  <a:pt x="0" y="81"/>
                  <a:pt x="23" y="104"/>
                  <a:pt x="52" y="104"/>
                </a:cubicBezTo>
                <a:cubicBezTo>
                  <a:pt x="81" y="104"/>
                  <a:pt x="104" y="81"/>
                  <a:pt x="104" y="52"/>
                </a:cubicBezTo>
                <a:cubicBezTo>
                  <a:pt x="104" y="23"/>
                  <a:pt x="81" y="0"/>
                  <a:pt x="52" y="0"/>
                </a:cubicBezTo>
                <a:close/>
                <a:moveTo>
                  <a:pt x="32" y="52"/>
                </a:moveTo>
                <a:cubicBezTo>
                  <a:pt x="32" y="41"/>
                  <a:pt x="41" y="32"/>
                  <a:pt x="52" y="32"/>
                </a:cubicBezTo>
                <a:cubicBezTo>
                  <a:pt x="63" y="32"/>
                  <a:pt x="72" y="41"/>
                  <a:pt x="72" y="52"/>
                </a:cubicBezTo>
                <a:cubicBezTo>
                  <a:pt x="72" y="63"/>
                  <a:pt x="63" y="71"/>
                  <a:pt x="52" y="71"/>
                </a:cubicBezTo>
                <a:cubicBezTo>
                  <a:pt x="41" y="71"/>
                  <a:pt x="32" y="63"/>
                  <a:pt x="32" y="52"/>
                </a:cubicBezTo>
                <a:close/>
                <a:moveTo>
                  <a:pt x="94" y="69"/>
                </a:moveTo>
                <a:cubicBezTo>
                  <a:pt x="94" y="69"/>
                  <a:pt x="94" y="69"/>
                  <a:pt x="94" y="69"/>
                </a:cubicBezTo>
                <a:cubicBezTo>
                  <a:pt x="76" y="62"/>
                  <a:pt x="76" y="62"/>
                  <a:pt x="76" y="62"/>
                </a:cubicBezTo>
                <a:cubicBezTo>
                  <a:pt x="77" y="59"/>
                  <a:pt x="78" y="55"/>
                  <a:pt x="78" y="52"/>
                </a:cubicBezTo>
                <a:cubicBezTo>
                  <a:pt x="78" y="48"/>
                  <a:pt x="77" y="45"/>
                  <a:pt x="76" y="42"/>
                </a:cubicBezTo>
                <a:cubicBezTo>
                  <a:pt x="89" y="37"/>
                  <a:pt x="89" y="37"/>
                  <a:pt x="89" y="37"/>
                </a:cubicBezTo>
                <a:cubicBezTo>
                  <a:pt x="94" y="34"/>
                  <a:pt x="94" y="34"/>
                  <a:pt x="94" y="34"/>
                </a:cubicBezTo>
                <a:cubicBezTo>
                  <a:pt x="96" y="40"/>
                  <a:pt x="98" y="46"/>
                  <a:pt x="98" y="52"/>
                </a:cubicBezTo>
                <a:cubicBezTo>
                  <a:pt x="98" y="58"/>
                  <a:pt x="96" y="64"/>
                  <a:pt x="94" y="69"/>
                </a:cubicBezTo>
                <a:close/>
                <a:moveTo>
                  <a:pt x="69" y="10"/>
                </a:moveTo>
                <a:cubicBezTo>
                  <a:pt x="69" y="10"/>
                  <a:pt x="69" y="10"/>
                  <a:pt x="69" y="10"/>
                </a:cubicBezTo>
                <a:cubicBezTo>
                  <a:pt x="69" y="10"/>
                  <a:pt x="69" y="10"/>
                  <a:pt x="69" y="10"/>
                </a:cubicBezTo>
                <a:cubicBezTo>
                  <a:pt x="62" y="28"/>
                  <a:pt x="62" y="28"/>
                  <a:pt x="62" y="28"/>
                </a:cubicBezTo>
                <a:cubicBezTo>
                  <a:pt x="59" y="26"/>
                  <a:pt x="56" y="26"/>
                  <a:pt x="52" y="26"/>
                </a:cubicBezTo>
                <a:cubicBezTo>
                  <a:pt x="48" y="26"/>
                  <a:pt x="45" y="26"/>
                  <a:pt x="42" y="28"/>
                </a:cubicBezTo>
                <a:cubicBezTo>
                  <a:pt x="38" y="19"/>
                  <a:pt x="38" y="19"/>
                  <a:pt x="38" y="19"/>
                </a:cubicBezTo>
                <a:cubicBezTo>
                  <a:pt x="35" y="10"/>
                  <a:pt x="35" y="10"/>
                  <a:pt x="35" y="10"/>
                </a:cubicBezTo>
                <a:cubicBezTo>
                  <a:pt x="40" y="7"/>
                  <a:pt x="46" y="6"/>
                  <a:pt x="52" y="6"/>
                </a:cubicBezTo>
                <a:cubicBezTo>
                  <a:pt x="58" y="6"/>
                  <a:pt x="64" y="7"/>
                  <a:pt x="69" y="10"/>
                </a:cubicBezTo>
                <a:close/>
                <a:moveTo>
                  <a:pt x="10" y="34"/>
                </a:moveTo>
                <a:cubicBezTo>
                  <a:pt x="19" y="38"/>
                  <a:pt x="19" y="38"/>
                  <a:pt x="19" y="38"/>
                </a:cubicBezTo>
                <a:cubicBezTo>
                  <a:pt x="28" y="42"/>
                  <a:pt x="28" y="42"/>
                  <a:pt x="28" y="42"/>
                </a:cubicBezTo>
                <a:cubicBezTo>
                  <a:pt x="27" y="45"/>
                  <a:pt x="26" y="48"/>
                  <a:pt x="26" y="52"/>
                </a:cubicBezTo>
                <a:cubicBezTo>
                  <a:pt x="26" y="55"/>
                  <a:pt x="27" y="59"/>
                  <a:pt x="28" y="62"/>
                </a:cubicBezTo>
                <a:cubicBezTo>
                  <a:pt x="10" y="69"/>
                  <a:pt x="10" y="69"/>
                  <a:pt x="10" y="69"/>
                </a:cubicBezTo>
                <a:cubicBezTo>
                  <a:pt x="8" y="64"/>
                  <a:pt x="6" y="58"/>
                  <a:pt x="6" y="52"/>
                </a:cubicBezTo>
                <a:cubicBezTo>
                  <a:pt x="6" y="46"/>
                  <a:pt x="8" y="40"/>
                  <a:pt x="10" y="34"/>
                </a:cubicBezTo>
                <a:close/>
                <a:moveTo>
                  <a:pt x="35" y="94"/>
                </a:moveTo>
                <a:cubicBezTo>
                  <a:pt x="37" y="88"/>
                  <a:pt x="37" y="88"/>
                  <a:pt x="37" y="88"/>
                </a:cubicBezTo>
                <a:cubicBezTo>
                  <a:pt x="42" y="76"/>
                  <a:pt x="42" y="76"/>
                  <a:pt x="42" y="76"/>
                </a:cubicBezTo>
                <a:cubicBezTo>
                  <a:pt x="45" y="77"/>
                  <a:pt x="48" y="78"/>
                  <a:pt x="52" y="78"/>
                </a:cubicBezTo>
                <a:cubicBezTo>
                  <a:pt x="56" y="78"/>
                  <a:pt x="59" y="77"/>
                  <a:pt x="62" y="76"/>
                </a:cubicBezTo>
                <a:cubicBezTo>
                  <a:pt x="69" y="94"/>
                  <a:pt x="69" y="94"/>
                  <a:pt x="69" y="94"/>
                </a:cubicBezTo>
                <a:cubicBezTo>
                  <a:pt x="69" y="94"/>
                  <a:pt x="69" y="94"/>
                  <a:pt x="69" y="94"/>
                </a:cubicBezTo>
                <a:cubicBezTo>
                  <a:pt x="69" y="94"/>
                  <a:pt x="69" y="94"/>
                  <a:pt x="69" y="94"/>
                </a:cubicBezTo>
                <a:cubicBezTo>
                  <a:pt x="64" y="96"/>
                  <a:pt x="58" y="97"/>
                  <a:pt x="52" y="97"/>
                </a:cubicBezTo>
                <a:cubicBezTo>
                  <a:pt x="46" y="97"/>
                  <a:pt x="40" y="96"/>
                  <a:pt x="35" y="94"/>
                </a:cubicBezTo>
                <a:close/>
              </a:path>
            </a:pathLst>
          </a:custGeom>
          <a:solidFill>
            <a:schemeClr val="accent2"/>
          </a:solidFill>
          <a:ln>
            <a:noFill/>
          </a:ln>
          <a:extLst/>
        </p:spPr>
        <p:txBody>
          <a:bodyPr anchor="ctr"/>
          <a:lstStyle/>
          <a:p>
            <a:pPr algn="ctr"/>
            <a:endParaRPr/>
          </a:p>
        </p:txBody>
      </p:sp>
      <p:sp>
        <p:nvSpPr>
          <p:cNvPr id="38" name="iṧl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4883E96-AE3E-46B0-9056-A85B2ECD83BE}"/>
              </a:ext>
            </a:extLst>
          </p:cNvPr>
          <p:cNvSpPr/>
          <p:nvPr/>
        </p:nvSpPr>
        <p:spPr bwMode="auto">
          <a:xfrm rot="17100000">
            <a:off x="9737528" y="1552868"/>
            <a:ext cx="245600" cy="248455"/>
          </a:xfrm>
          <a:custGeom>
            <a:avLst/>
            <a:gdLst>
              <a:gd name="T0" fmla="*/ 53 w 105"/>
              <a:gd name="T1" fmla="*/ 0 h 106"/>
              <a:gd name="T2" fmla="*/ 0 w 105"/>
              <a:gd name="T3" fmla="*/ 53 h 106"/>
              <a:gd name="T4" fmla="*/ 53 w 105"/>
              <a:gd name="T5" fmla="*/ 106 h 106"/>
              <a:gd name="T6" fmla="*/ 105 w 105"/>
              <a:gd name="T7" fmla="*/ 53 h 106"/>
              <a:gd name="T8" fmla="*/ 53 w 105"/>
              <a:gd name="T9" fmla="*/ 0 h 106"/>
              <a:gd name="T10" fmla="*/ 84 w 105"/>
              <a:gd name="T11" fmla="*/ 45 h 106"/>
              <a:gd name="T12" fmla="*/ 55 w 105"/>
              <a:gd name="T13" fmla="*/ 85 h 106"/>
              <a:gd name="T14" fmla="*/ 41 w 105"/>
              <a:gd name="T15" fmla="*/ 80 h 106"/>
              <a:gd name="T16" fmla="*/ 31 w 105"/>
              <a:gd name="T17" fmla="*/ 48 h 106"/>
              <a:gd name="T18" fmla="*/ 24 w 105"/>
              <a:gd name="T19" fmla="*/ 50 h 106"/>
              <a:gd name="T20" fmla="*/ 21 w 105"/>
              <a:gd name="T21" fmla="*/ 47 h 106"/>
              <a:gd name="T22" fmla="*/ 40 w 105"/>
              <a:gd name="T23" fmla="*/ 33 h 106"/>
              <a:gd name="T24" fmla="*/ 51 w 105"/>
              <a:gd name="T25" fmla="*/ 54 h 106"/>
              <a:gd name="T26" fmla="*/ 56 w 105"/>
              <a:gd name="T27" fmla="*/ 67 h 106"/>
              <a:gd name="T28" fmla="*/ 64 w 105"/>
              <a:gd name="T29" fmla="*/ 55 h 106"/>
              <a:gd name="T30" fmla="*/ 57 w 105"/>
              <a:gd name="T31" fmla="*/ 47 h 106"/>
              <a:gd name="T32" fmla="*/ 84 w 105"/>
              <a:gd name="T33" fmla="*/ 4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5" h="106">
                <a:moveTo>
                  <a:pt x="53" y="0"/>
                </a:moveTo>
                <a:cubicBezTo>
                  <a:pt x="23" y="0"/>
                  <a:pt x="0" y="24"/>
                  <a:pt x="0" y="53"/>
                </a:cubicBezTo>
                <a:cubicBezTo>
                  <a:pt x="0" y="82"/>
                  <a:pt x="23" y="106"/>
                  <a:pt x="53" y="106"/>
                </a:cubicBezTo>
                <a:cubicBezTo>
                  <a:pt x="82" y="106"/>
                  <a:pt x="105" y="82"/>
                  <a:pt x="105" y="53"/>
                </a:cubicBezTo>
                <a:cubicBezTo>
                  <a:pt x="105" y="24"/>
                  <a:pt x="82" y="0"/>
                  <a:pt x="53" y="0"/>
                </a:cubicBezTo>
                <a:close/>
                <a:moveTo>
                  <a:pt x="84" y="45"/>
                </a:moveTo>
                <a:cubicBezTo>
                  <a:pt x="80" y="65"/>
                  <a:pt x="61" y="82"/>
                  <a:pt x="55" y="85"/>
                </a:cubicBezTo>
                <a:cubicBezTo>
                  <a:pt x="49" y="89"/>
                  <a:pt x="43" y="84"/>
                  <a:pt x="41" y="80"/>
                </a:cubicBezTo>
                <a:cubicBezTo>
                  <a:pt x="39" y="75"/>
                  <a:pt x="33" y="50"/>
                  <a:pt x="31" y="48"/>
                </a:cubicBezTo>
                <a:cubicBezTo>
                  <a:pt x="29" y="46"/>
                  <a:pt x="24" y="50"/>
                  <a:pt x="24" y="50"/>
                </a:cubicBezTo>
                <a:cubicBezTo>
                  <a:pt x="21" y="47"/>
                  <a:pt x="21" y="47"/>
                  <a:pt x="21" y="47"/>
                </a:cubicBezTo>
                <a:cubicBezTo>
                  <a:pt x="21" y="47"/>
                  <a:pt x="32" y="34"/>
                  <a:pt x="40" y="33"/>
                </a:cubicBezTo>
                <a:cubicBezTo>
                  <a:pt x="49" y="31"/>
                  <a:pt x="49" y="46"/>
                  <a:pt x="51" y="54"/>
                </a:cubicBezTo>
                <a:cubicBezTo>
                  <a:pt x="53" y="62"/>
                  <a:pt x="54" y="67"/>
                  <a:pt x="56" y="67"/>
                </a:cubicBezTo>
                <a:cubicBezTo>
                  <a:pt x="58" y="67"/>
                  <a:pt x="61" y="62"/>
                  <a:pt x="64" y="55"/>
                </a:cubicBezTo>
                <a:cubicBezTo>
                  <a:pt x="68" y="49"/>
                  <a:pt x="64" y="43"/>
                  <a:pt x="57" y="47"/>
                </a:cubicBezTo>
                <a:cubicBezTo>
                  <a:pt x="60" y="30"/>
                  <a:pt x="87" y="26"/>
                  <a:pt x="84" y="45"/>
                </a:cubicBezTo>
                <a:close/>
              </a:path>
            </a:pathLst>
          </a:custGeom>
          <a:solidFill>
            <a:schemeClr val="accent2"/>
          </a:solidFill>
          <a:ln>
            <a:noFill/>
          </a:ln>
          <a:extLst/>
        </p:spPr>
        <p:txBody>
          <a:bodyPr anchor="ctr"/>
          <a:lstStyle/>
          <a:p>
            <a:pPr algn="ctr"/>
            <a:endParaRPr/>
          </a:p>
        </p:txBody>
      </p:sp>
      <p:sp>
        <p:nvSpPr>
          <p:cNvPr id="39" name="îŝlî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034413E-A869-454F-B280-99FA5272F315}"/>
              </a:ext>
            </a:extLst>
          </p:cNvPr>
          <p:cNvSpPr/>
          <p:nvPr/>
        </p:nvSpPr>
        <p:spPr bwMode="auto">
          <a:xfrm rot="20677732">
            <a:off x="9711193" y="1828486"/>
            <a:ext cx="261307" cy="401241"/>
          </a:xfrm>
          <a:custGeom>
            <a:avLst/>
            <a:gdLst>
              <a:gd name="T0" fmla="*/ 84 w 112"/>
              <a:gd name="T1" fmla="*/ 3 h 172"/>
              <a:gd name="T2" fmla="*/ 111 w 112"/>
              <a:gd name="T3" fmla="*/ 19 h 172"/>
              <a:gd name="T4" fmla="*/ 110 w 112"/>
              <a:gd name="T5" fmla="*/ 33 h 172"/>
              <a:gd name="T6" fmla="*/ 103 w 112"/>
              <a:gd name="T7" fmla="*/ 44 h 172"/>
              <a:gd name="T8" fmla="*/ 65 w 112"/>
              <a:gd name="T9" fmla="*/ 21 h 172"/>
              <a:gd name="T10" fmla="*/ 72 w 112"/>
              <a:gd name="T11" fmla="*/ 10 h 172"/>
              <a:gd name="T12" fmla="*/ 84 w 112"/>
              <a:gd name="T13" fmla="*/ 3 h 172"/>
              <a:gd name="T14" fmla="*/ 0 w 112"/>
              <a:gd name="T15" fmla="*/ 130 h 172"/>
              <a:gd name="T16" fmla="*/ 1 w 112"/>
              <a:gd name="T17" fmla="*/ 172 h 172"/>
              <a:gd name="T18" fmla="*/ 38 w 112"/>
              <a:gd name="T19" fmla="*/ 153 h 172"/>
              <a:gd name="T20" fmla="*/ 98 w 112"/>
              <a:gd name="T21" fmla="*/ 52 h 172"/>
              <a:gd name="T22" fmla="*/ 60 w 112"/>
              <a:gd name="T23" fmla="*/ 29 h 172"/>
              <a:gd name="T24" fmla="*/ 0 w 112"/>
              <a:gd name="T25" fmla="*/ 130 h 172"/>
              <a:gd name="T26" fmla="*/ 76 w 112"/>
              <a:gd name="T27" fmla="*/ 57 h 172"/>
              <a:gd name="T28" fmla="*/ 30 w 112"/>
              <a:gd name="T29" fmla="*/ 134 h 172"/>
              <a:gd name="T30" fmla="*/ 20 w 112"/>
              <a:gd name="T31" fmla="*/ 128 h 172"/>
              <a:gd name="T32" fmla="*/ 66 w 112"/>
              <a:gd name="T33" fmla="*/ 52 h 172"/>
              <a:gd name="T34" fmla="*/ 76 w 112"/>
              <a:gd name="T35" fmla="*/ 57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72">
                <a:moveTo>
                  <a:pt x="84" y="3"/>
                </a:moveTo>
                <a:cubicBezTo>
                  <a:pt x="96" y="0"/>
                  <a:pt x="108" y="7"/>
                  <a:pt x="111" y="19"/>
                </a:cubicBezTo>
                <a:cubicBezTo>
                  <a:pt x="112" y="24"/>
                  <a:pt x="112" y="29"/>
                  <a:pt x="110" y="33"/>
                </a:cubicBezTo>
                <a:cubicBezTo>
                  <a:pt x="103" y="44"/>
                  <a:pt x="103" y="44"/>
                  <a:pt x="103" y="44"/>
                </a:cubicBezTo>
                <a:cubicBezTo>
                  <a:pt x="65" y="21"/>
                  <a:pt x="65" y="21"/>
                  <a:pt x="65" y="21"/>
                </a:cubicBezTo>
                <a:cubicBezTo>
                  <a:pt x="72" y="10"/>
                  <a:pt x="72" y="10"/>
                  <a:pt x="72" y="10"/>
                </a:cubicBezTo>
                <a:cubicBezTo>
                  <a:pt x="75" y="7"/>
                  <a:pt x="79" y="4"/>
                  <a:pt x="84" y="3"/>
                </a:cubicBezTo>
                <a:close/>
                <a:moveTo>
                  <a:pt x="0" y="130"/>
                </a:moveTo>
                <a:cubicBezTo>
                  <a:pt x="1" y="172"/>
                  <a:pt x="1" y="172"/>
                  <a:pt x="1" y="172"/>
                </a:cubicBezTo>
                <a:cubicBezTo>
                  <a:pt x="38" y="153"/>
                  <a:pt x="38" y="153"/>
                  <a:pt x="38" y="153"/>
                </a:cubicBezTo>
                <a:cubicBezTo>
                  <a:pt x="98" y="52"/>
                  <a:pt x="98" y="52"/>
                  <a:pt x="98" y="52"/>
                </a:cubicBezTo>
                <a:cubicBezTo>
                  <a:pt x="60" y="29"/>
                  <a:pt x="60" y="29"/>
                  <a:pt x="60" y="29"/>
                </a:cubicBezTo>
                <a:lnTo>
                  <a:pt x="0" y="130"/>
                </a:lnTo>
                <a:close/>
                <a:moveTo>
                  <a:pt x="76" y="57"/>
                </a:moveTo>
                <a:cubicBezTo>
                  <a:pt x="30" y="134"/>
                  <a:pt x="30" y="134"/>
                  <a:pt x="30" y="134"/>
                </a:cubicBezTo>
                <a:cubicBezTo>
                  <a:pt x="20" y="128"/>
                  <a:pt x="20" y="128"/>
                  <a:pt x="20" y="128"/>
                </a:cubicBezTo>
                <a:cubicBezTo>
                  <a:pt x="66" y="52"/>
                  <a:pt x="66" y="52"/>
                  <a:pt x="66" y="52"/>
                </a:cubicBezTo>
                <a:lnTo>
                  <a:pt x="76" y="57"/>
                </a:lnTo>
                <a:close/>
              </a:path>
            </a:pathLst>
          </a:custGeom>
          <a:solidFill>
            <a:schemeClr val="accent2"/>
          </a:solidFill>
          <a:ln>
            <a:noFill/>
          </a:ln>
          <a:extLst/>
        </p:spPr>
        <p:txBody>
          <a:bodyPr anchor="ctr"/>
          <a:lstStyle/>
          <a:p>
            <a:pPr algn="ctr"/>
            <a:endParaRPr/>
          </a:p>
        </p:txBody>
      </p:sp>
      <p:sp>
        <p:nvSpPr>
          <p:cNvPr id="40" name="îṩḷi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6D80D14-33A0-43C1-AF60-062ADCECD5A0}"/>
              </a:ext>
            </a:extLst>
          </p:cNvPr>
          <p:cNvSpPr/>
          <p:nvPr/>
        </p:nvSpPr>
        <p:spPr bwMode="auto">
          <a:xfrm rot="21028807">
            <a:off x="9293660" y="2007414"/>
            <a:ext cx="151358" cy="154213"/>
          </a:xfrm>
          <a:custGeom>
            <a:avLst/>
            <a:gdLst>
              <a:gd name="T0" fmla="*/ 61 w 65"/>
              <a:gd name="T1" fmla="*/ 19 h 66"/>
              <a:gd name="T2" fmla="*/ 47 w 65"/>
              <a:gd name="T3" fmla="*/ 4 h 66"/>
              <a:gd name="T4" fmla="*/ 51 w 65"/>
              <a:gd name="T5" fmla="*/ 0 h 66"/>
              <a:gd name="T6" fmla="*/ 65 w 65"/>
              <a:gd name="T7" fmla="*/ 15 h 66"/>
              <a:gd name="T8" fmla="*/ 61 w 65"/>
              <a:gd name="T9" fmla="*/ 19 h 66"/>
              <a:gd name="T10" fmla="*/ 57 w 65"/>
              <a:gd name="T11" fmla="*/ 23 h 66"/>
              <a:gd name="T12" fmla="*/ 55 w 65"/>
              <a:gd name="T13" fmla="*/ 46 h 66"/>
              <a:gd name="T14" fmla="*/ 10 w 65"/>
              <a:gd name="T15" fmla="*/ 66 h 66"/>
              <a:gd name="T16" fmla="*/ 6 w 65"/>
              <a:gd name="T17" fmla="*/ 63 h 66"/>
              <a:gd name="T18" fmla="*/ 24 w 65"/>
              <a:gd name="T19" fmla="*/ 45 h 66"/>
              <a:gd name="T20" fmla="*/ 26 w 65"/>
              <a:gd name="T21" fmla="*/ 46 h 66"/>
              <a:gd name="T22" fmla="*/ 32 w 65"/>
              <a:gd name="T23" fmla="*/ 39 h 66"/>
              <a:gd name="T24" fmla="*/ 26 w 65"/>
              <a:gd name="T25" fmla="*/ 33 h 66"/>
              <a:gd name="T26" fmla="*/ 20 w 65"/>
              <a:gd name="T27" fmla="*/ 39 h 66"/>
              <a:gd name="T28" fmla="*/ 21 w 65"/>
              <a:gd name="T29" fmla="*/ 42 h 66"/>
              <a:gd name="T30" fmla="*/ 3 w 65"/>
              <a:gd name="T31" fmla="*/ 59 h 66"/>
              <a:gd name="T32" fmla="*/ 0 w 65"/>
              <a:gd name="T33" fmla="*/ 56 h 66"/>
              <a:gd name="T34" fmla="*/ 20 w 65"/>
              <a:gd name="T35" fmla="*/ 10 h 66"/>
              <a:gd name="T36" fmla="*/ 43 w 65"/>
              <a:gd name="T37" fmla="*/ 8 h 66"/>
              <a:gd name="T38" fmla="*/ 57 w 65"/>
              <a:gd name="T39" fmla="*/ 2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66">
                <a:moveTo>
                  <a:pt x="61" y="19"/>
                </a:moveTo>
                <a:cubicBezTo>
                  <a:pt x="47" y="4"/>
                  <a:pt x="47" y="4"/>
                  <a:pt x="47" y="4"/>
                </a:cubicBezTo>
                <a:cubicBezTo>
                  <a:pt x="51" y="0"/>
                  <a:pt x="51" y="0"/>
                  <a:pt x="51" y="0"/>
                </a:cubicBezTo>
                <a:cubicBezTo>
                  <a:pt x="65" y="15"/>
                  <a:pt x="65" y="15"/>
                  <a:pt x="65" y="15"/>
                </a:cubicBezTo>
                <a:lnTo>
                  <a:pt x="61" y="19"/>
                </a:lnTo>
                <a:close/>
                <a:moveTo>
                  <a:pt x="57" y="23"/>
                </a:moveTo>
                <a:cubicBezTo>
                  <a:pt x="55" y="46"/>
                  <a:pt x="55" y="46"/>
                  <a:pt x="55" y="46"/>
                </a:cubicBezTo>
                <a:cubicBezTo>
                  <a:pt x="37" y="46"/>
                  <a:pt x="10" y="66"/>
                  <a:pt x="10" y="66"/>
                </a:cubicBezTo>
                <a:cubicBezTo>
                  <a:pt x="6" y="63"/>
                  <a:pt x="6" y="63"/>
                  <a:pt x="6" y="63"/>
                </a:cubicBezTo>
                <a:cubicBezTo>
                  <a:pt x="24" y="45"/>
                  <a:pt x="24" y="45"/>
                  <a:pt x="24" y="45"/>
                </a:cubicBezTo>
                <a:cubicBezTo>
                  <a:pt x="25" y="45"/>
                  <a:pt x="25" y="46"/>
                  <a:pt x="26" y="46"/>
                </a:cubicBezTo>
                <a:cubicBezTo>
                  <a:pt x="30" y="46"/>
                  <a:pt x="32" y="43"/>
                  <a:pt x="32" y="39"/>
                </a:cubicBezTo>
                <a:cubicBezTo>
                  <a:pt x="32" y="36"/>
                  <a:pt x="30" y="33"/>
                  <a:pt x="26" y="33"/>
                </a:cubicBezTo>
                <a:cubicBezTo>
                  <a:pt x="23" y="33"/>
                  <a:pt x="20" y="36"/>
                  <a:pt x="20" y="39"/>
                </a:cubicBezTo>
                <a:cubicBezTo>
                  <a:pt x="20" y="40"/>
                  <a:pt x="20" y="41"/>
                  <a:pt x="21" y="42"/>
                </a:cubicBezTo>
                <a:cubicBezTo>
                  <a:pt x="3" y="59"/>
                  <a:pt x="3" y="59"/>
                  <a:pt x="3" y="59"/>
                </a:cubicBezTo>
                <a:cubicBezTo>
                  <a:pt x="0" y="56"/>
                  <a:pt x="0" y="56"/>
                  <a:pt x="0" y="56"/>
                </a:cubicBezTo>
                <a:cubicBezTo>
                  <a:pt x="0" y="56"/>
                  <a:pt x="20" y="29"/>
                  <a:pt x="20" y="10"/>
                </a:cubicBezTo>
                <a:cubicBezTo>
                  <a:pt x="43" y="8"/>
                  <a:pt x="43" y="8"/>
                  <a:pt x="43" y="8"/>
                </a:cubicBezTo>
                <a:lnTo>
                  <a:pt x="57" y="23"/>
                </a:lnTo>
                <a:close/>
              </a:path>
            </a:pathLst>
          </a:custGeom>
          <a:solidFill>
            <a:schemeClr val="accent2"/>
          </a:solidFill>
          <a:ln>
            <a:noFill/>
          </a:ln>
          <a:extLst/>
        </p:spPr>
        <p:txBody>
          <a:bodyPr anchor="ctr"/>
          <a:lstStyle/>
          <a:p>
            <a:pPr algn="ctr"/>
            <a:endParaRPr/>
          </a:p>
        </p:txBody>
      </p:sp>
      <p:sp>
        <p:nvSpPr>
          <p:cNvPr id="41" name="ïṣḻ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AEE8353-8CA3-4B4A-9282-48C98E933E20}"/>
              </a:ext>
            </a:extLst>
          </p:cNvPr>
          <p:cNvSpPr/>
          <p:nvPr/>
        </p:nvSpPr>
        <p:spPr bwMode="auto">
          <a:xfrm rot="18451356">
            <a:off x="9183870" y="2677749"/>
            <a:ext cx="204191" cy="195623"/>
          </a:xfrm>
          <a:custGeom>
            <a:avLst/>
            <a:gdLst>
              <a:gd name="T0" fmla="*/ 55 w 88"/>
              <a:gd name="T1" fmla="*/ 59 h 84"/>
              <a:gd name="T2" fmla="*/ 53 w 88"/>
              <a:gd name="T3" fmla="*/ 53 h 84"/>
              <a:gd name="T4" fmla="*/ 61 w 88"/>
              <a:gd name="T5" fmla="*/ 38 h 84"/>
              <a:gd name="T6" fmla="*/ 63 w 88"/>
              <a:gd name="T7" fmla="*/ 26 h 84"/>
              <a:gd name="T8" fmla="*/ 44 w 88"/>
              <a:gd name="T9" fmla="*/ 0 h 84"/>
              <a:gd name="T10" fmla="*/ 25 w 88"/>
              <a:gd name="T11" fmla="*/ 26 h 84"/>
              <a:gd name="T12" fmla="*/ 28 w 88"/>
              <a:gd name="T13" fmla="*/ 38 h 84"/>
              <a:gd name="T14" fmla="*/ 36 w 88"/>
              <a:gd name="T15" fmla="*/ 53 h 84"/>
              <a:gd name="T16" fmla="*/ 33 w 88"/>
              <a:gd name="T17" fmla="*/ 59 h 84"/>
              <a:gd name="T18" fmla="*/ 0 w 88"/>
              <a:gd name="T19" fmla="*/ 84 h 84"/>
              <a:gd name="T20" fmla="*/ 44 w 88"/>
              <a:gd name="T21" fmla="*/ 84 h 84"/>
              <a:gd name="T22" fmla="*/ 88 w 88"/>
              <a:gd name="T23" fmla="*/ 84 h 84"/>
              <a:gd name="T24" fmla="*/ 55 w 88"/>
              <a:gd name="T2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84">
                <a:moveTo>
                  <a:pt x="55" y="59"/>
                </a:moveTo>
                <a:cubicBezTo>
                  <a:pt x="53" y="59"/>
                  <a:pt x="53" y="53"/>
                  <a:pt x="53" y="53"/>
                </a:cubicBezTo>
                <a:cubicBezTo>
                  <a:pt x="53" y="53"/>
                  <a:pt x="59" y="46"/>
                  <a:pt x="61" y="38"/>
                </a:cubicBezTo>
                <a:cubicBezTo>
                  <a:pt x="64" y="38"/>
                  <a:pt x="67" y="29"/>
                  <a:pt x="63" y="26"/>
                </a:cubicBezTo>
                <a:cubicBezTo>
                  <a:pt x="63" y="22"/>
                  <a:pt x="68" y="0"/>
                  <a:pt x="44" y="0"/>
                </a:cubicBezTo>
                <a:cubicBezTo>
                  <a:pt x="21" y="0"/>
                  <a:pt x="25" y="22"/>
                  <a:pt x="25" y="26"/>
                </a:cubicBezTo>
                <a:cubicBezTo>
                  <a:pt x="22" y="29"/>
                  <a:pt x="24" y="38"/>
                  <a:pt x="28" y="38"/>
                </a:cubicBezTo>
                <a:cubicBezTo>
                  <a:pt x="29" y="46"/>
                  <a:pt x="36" y="53"/>
                  <a:pt x="36" y="53"/>
                </a:cubicBezTo>
                <a:cubicBezTo>
                  <a:pt x="36" y="53"/>
                  <a:pt x="35" y="59"/>
                  <a:pt x="33" y="59"/>
                </a:cubicBezTo>
                <a:cubicBezTo>
                  <a:pt x="26" y="60"/>
                  <a:pt x="0" y="72"/>
                  <a:pt x="0" y="84"/>
                </a:cubicBezTo>
                <a:cubicBezTo>
                  <a:pt x="44" y="84"/>
                  <a:pt x="44" y="84"/>
                  <a:pt x="44" y="84"/>
                </a:cubicBezTo>
                <a:cubicBezTo>
                  <a:pt x="88" y="84"/>
                  <a:pt x="88" y="84"/>
                  <a:pt x="88" y="84"/>
                </a:cubicBezTo>
                <a:cubicBezTo>
                  <a:pt x="88" y="72"/>
                  <a:pt x="62" y="60"/>
                  <a:pt x="55" y="59"/>
                </a:cubicBezTo>
                <a:close/>
              </a:path>
            </a:pathLst>
          </a:custGeom>
          <a:solidFill>
            <a:schemeClr val="accent2"/>
          </a:solidFill>
          <a:ln>
            <a:noFill/>
          </a:ln>
          <a:extLst/>
        </p:spPr>
        <p:txBody>
          <a:bodyPr anchor="ctr"/>
          <a:lstStyle/>
          <a:p>
            <a:pPr algn="ctr"/>
            <a:endParaRPr/>
          </a:p>
        </p:txBody>
      </p:sp>
      <p:sp>
        <p:nvSpPr>
          <p:cNvPr id="42" name="ïṥḻî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996EBE7-24CE-4D83-A639-36DD3F8695F0}"/>
              </a:ext>
            </a:extLst>
          </p:cNvPr>
          <p:cNvSpPr/>
          <p:nvPr/>
        </p:nvSpPr>
        <p:spPr bwMode="auto">
          <a:xfrm rot="21028807">
            <a:off x="8969262" y="2799393"/>
            <a:ext cx="78936" cy="80634"/>
          </a:xfrm>
          <a:custGeom>
            <a:avLst/>
            <a:gdLst>
              <a:gd name="T0" fmla="*/ 57 w 57"/>
              <a:gd name="T1" fmla="*/ 29 h 58"/>
              <a:gd name="T2" fmla="*/ 28 w 57"/>
              <a:gd name="T3" fmla="*/ 58 h 58"/>
              <a:gd name="T4" fmla="*/ 0 w 57"/>
              <a:gd name="T5" fmla="*/ 29 h 58"/>
              <a:gd name="T6" fmla="*/ 28 w 57"/>
              <a:gd name="T7" fmla="*/ 0 h 58"/>
              <a:gd name="T8" fmla="*/ 57 w 57"/>
              <a:gd name="T9" fmla="*/ 29 h 58"/>
              <a:gd name="T10" fmla="*/ 5 w 57"/>
              <a:gd name="T11" fmla="*/ 29 h 58"/>
              <a:gd name="T12" fmla="*/ 28 w 57"/>
              <a:gd name="T13" fmla="*/ 52 h 58"/>
              <a:gd name="T14" fmla="*/ 52 w 57"/>
              <a:gd name="T15" fmla="*/ 29 h 58"/>
              <a:gd name="T16" fmla="*/ 28 w 57"/>
              <a:gd name="T17" fmla="*/ 6 h 58"/>
              <a:gd name="T18" fmla="*/ 5 w 57"/>
              <a:gd name="T19" fmla="*/ 29 h 58"/>
              <a:gd name="T20" fmla="*/ 31 w 57"/>
              <a:gd name="T21" fmla="*/ 12 h 58"/>
              <a:gd name="T22" fmla="*/ 45 w 57"/>
              <a:gd name="T23" fmla="*/ 26 h 58"/>
              <a:gd name="T24" fmla="*/ 45 w 57"/>
              <a:gd name="T25" fmla="*/ 31 h 58"/>
              <a:gd name="T26" fmla="*/ 40 w 57"/>
              <a:gd name="T27" fmla="*/ 31 h 58"/>
              <a:gd name="T28" fmla="*/ 32 w 57"/>
              <a:gd name="T29" fmla="*/ 23 h 58"/>
              <a:gd name="T30" fmla="*/ 32 w 57"/>
              <a:gd name="T31" fmla="*/ 43 h 58"/>
              <a:gd name="T32" fmla="*/ 28 w 57"/>
              <a:gd name="T33" fmla="*/ 47 h 58"/>
              <a:gd name="T34" fmla="*/ 25 w 57"/>
              <a:gd name="T35" fmla="*/ 43 h 58"/>
              <a:gd name="T36" fmla="*/ 25 w 57"/>
              <a:gd name="T37" fmla="*/ 23 h 58"/>
              <a:gd name="T38" fmla="*/ 17 w 57"/>
              <a:gd name="T39" fmla="*/ 31 h 58"/>
              <a:gd name="T40" fmla="*/ 12 w 57"/>
              <a:gd name="T41" fmla="*/ 31 h 58"/>
              <a:gd name="T42" fmla="*/ 11 w 57"/>
              <a:gd name="T43" fmla="*/ 29 h 58"/>
              <a:gd name="T44" fmla="*/ 12 w 57"/>
              <a:gd name="T45" fmla="*/ 26 h 58"/>
              <a:gd name="T46" fmla="*/ 26 w 57"/>
              <a:gd name="T47" fmla="*/ 12 h 58"/>
              <a:gd name="T48" fmla="*/ 31 w 57"/>
              <a:gd name="T4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 h="58">
                <a:moveTo>
                  <a:pt x="57" y="29"/>
                </a:moveTo>
                <a:cubicBezTo>
                  <a:pt x="57" y="45"/>
                  <a:pt x="44" y="58"/>
                  <a:pt x="28" y="58"/>
                </a:cubicBezTo>
                <a:cubicBezTo>
                  <a:pt x="13" y="58"/>
                  <a:pt x="0" y="45"/>
                  <a:pt x="0" y="29"/>
                </a:cubicBezTo>
                <a:cubicBezTo>
                  <a:pt x="0" y="13"/>
                  <a:pt x="13" y="0"/>
                  <a:pt x="28" y="0"/>
                </a:cubicBezTo>
                <a:cubicBezTo>
                  <a:pt x="44" y="0"/>
                  <a:pt x="57" y="13"/>
                  <a:pt x="57" y="29"/>
                </a:cubicBezTo>
                <a:close/>
                <a:moveTo>
                  <a:pt x="5" y="29"/>
                </a:moveTo>
                <a:cubicBezTo>
                  <a:pt x="5" y="42"/>
                  <a:pt x="16" y="52"/>
                  <a:pt x="28" y="52"/>
                </a:cubicBezTo>
                <a:cubicBezTo>
                  <a:pt x="41" y="52"/>
                  <a:pt x="52" y="42"/>
                  <a:pt x="52" y="29"/>
                </a:cubicBezTo>
                <a:cubicBezTo>
                  <a:pt x="52" y="16"/>
                  <a:pt x="41" y="6"/>
                  <a:pt x="28" y="6"/>
                </a:cubicBezTo>
                <a:cubicBezTo>
                  <a:pt x="16" y="6"/>
                  <a:pt x="5" y="16"/>
                  <a:pt x="5" y="29"/>
                </a:cubicBezTo>
                <a:close/>
                <a:moveTo>
                  <a:pt x="31" y="12"/>
                </a:moveTo>
                <a:cubicBezTo>
                  <a:pt x="45" y="26"/>
                  <a:pt x="45" y="26"/>
                  <a:pt x="45" y="26"/>
                </a:cubicBezTo>
                <a:cubicBezTo>
                  <a:pt x="47" y="28"/>
                  <a:pt x="47" y="30"/>
                  <a:pt x="45" y="31"/>
                </a:cubicBezTo>
                <a:cubicBezTo>
                  <a:pt x="44" y="33"/>
                  <a:pt x="42" y="33"/>
                  <a:pt x="40" y="31"/>
                </a:cubicBezTo>
                <a:cubicBezTo>
                  <a:pt x="32" y="23"/>
                  <a:pt x="32" y="23"/>
                  <a:pt x="32" y="23"/>
                </a:cubicBezTo>
                <a:cubicBezTo>
                  <a:pt x="32" y="43"/>
                  <a:pt x="32" y="43"/>
                  <a:pt x="32" y="43"/>
                </a:cubicBezTo>
                <a:cubicBezTo>
                  <a:pt x="32" y="45"/>
                  <a:pt x="30" y="47"/>
                  <a:pt x="28" y="47"/>
                </a:cubicBezTo>
                <a:cubicBezTo>
                  <a:pt x="26" y="47"/>
                  <a:pt x="25" y="45"/>
                  <a:pt x="25" y="43"/>
                </a:cubicBezTo>
                <a:cubicBezTo>
                  <a:pt x="25" y="23"/>
                  <a:pt x="25" y="23"/>
                  <a:pt x="25" y="23"/>
                </a:cubicBezTo>
                <a:cubicBezTo>
                  <a:pt x="17" y="31"/>
                  <a:pt x="17" y="31"/>
                  <a:pt x="17" y="31"/>
                </a:cubicBezTo>
                <a:cubicBezTo>
                  <a:pt x="15" y="33"/>
                  <a:pt x="13" y="33"/>
                  <a:pt x="12" y="31"/>
                </a:cubicBezTo>
                <a:cubicBezTo>
                  <a:pt x="11" y="31"/>
                  <a:pt x="11" y="30"/>
                  <a:pt x="11" y="29"/>
                </a:cubicBezTo>
                <a:cubicBezTo>
                  <a:pt x="11" y="28"/>
                  <a:pt x="11" y="27"/>
                  <a:pt x="12" y="26"/>
                </a:cubicBezTo>
                <a:cubicBezTo>
                  <a:pt x="26" y="12"/>
                  <a:pt x="26" y="12"/>
                  <a:pt x="26" y="12"/>
                </a:cubicBezTo>
                <a:cubicBezTo>
                  <a:pt x="27" y="11"/>
                  <a:pt x="30" y="11"/>
                  <a:pt x="31" y="12"/>
                </a:cubicBezTo>
                <a:close/>
              </a:path>
            </a:pathLst>
          </a:custGeom>
          <a:solidFill>
            <a:schemeClr val="accent2"/>
          </a:solidFill>
          <a:ln>
            <a:noFill/>
          </a:ln>
          <a:extLst/>
        </p:spPr>
        <p:txBody>
          <a:bodyPr anchor="ctr"/>
          <a:lstStyle/>
          <a:p>
            <a:pPr algn="ctr"/>
            <a:endParaRPr/>
          </a:p>
        </p:txBody>
      </p:sp>
      <p:sp>
        <p:nvSpPr>
          <p:cNvPr id="43" name="išľî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8374887-B1F1-45B8-95CF-16FF6D041BA4}"/>
              </a:ext>
            </a:extLst>
          </p:cNvPr>
          <p:cNvSpPr/>
          <p:nvPr/>
        </p:nvSpPr>
        <p:spPr bwMode="auto">
          <a:xfrm rot="17100000">
            <a:off x="9938495" y="922922"/>
            <a:ext cx="218470" cy="219897"/>
          </a:xfrm>
          <a:custGeom>
            <a:avLst/>
            <a:gdLst>
              <a:gd name="T0" fmla="*/ 85 w 94"/>
              <a:gd name="T1" fmla="*/ 20 h 94"/>
              <a:gd name="T2" fmla="*/ 37 w 94"/>
              <a:gd name="T3" fmla="*/ 2 h 94"/>
              <a:gd name="T4" fmla="*/ 20 w 94"/>
              <a:gd name="T5" fmla="*/ 10 h 94"/>
              <a:gd name="T6" fmla="*/ 2 w 94"/>
              <a:gd name="T7" fmla="*/ 57 h 94"/>
              <a:gd name="T8" fmla="*/ 10 w 94"/>
              <a:gd name="T9" fmla="*/ 74 h 94"/>
              <a:gd name="T10" fmla="*/ 57 w 94"/>
              <a:gd name="T11" fmla="*/ 92 h 94"/>
              <a:gd name="T12" fmla="*/ 74 w 94"/>
              <a:gd name="T13" fmla="*/ 84 h 94"/>
              <a:gd name="T14" fmla="*/ 92 w 94"/>
              <a:gd name="T15" fmla="*/ 37 h 94"/>
              <a:gd name="T16" fmla="*/ 85 w 94"/>
              <a:gd name="T17" fmla="*/ 20 h 94"/>
              <a:gd name="T18" fmla="*/ 36 w 94"/>
              <a:gd name="T19" fmla="*/ 38 h 94"/>
              <a:gd name="T20" fmla="*/ 62 w 94"/>
              <a:gd name="T21" fmla="*/ 47 h 94"/>
              <a:gd name="T22" fmla="*/ 61 w 94"/>
              <a:gd name="T23" fmla="*/ 52 h 94"/>
              <a:gd name="T24" fmla="*/ 42 w 94"/>
              <a:gd name="T25" fmla="*/ 61 h 94"/>
              <a:gd name="T26" fmla="*/ 33 w 94"/>
              <a:gd name="T27" fmla="*/ 42 h 94"/>
              <a:gd name="T28" fmla="*/ 36 w 94"/>
              <a:gd name="T29" fmla="*/ 38 h 94"/>
              <a:gd name="T30" fmla="*/ 76 w 94"/>
              <a:gd name="T31" fmla="*/ 53 h 94"/>
              <a:gd name="T32" fmla="*/ 69 w 94"/>
              <a:gd name="T33" fmla="*/ 71 h 94"/>
              <a:gd name="T34" fmla="*/ 66 w 94"/>
              <a:gd name="T35" fmla="*/ 80 h 94"/>
              <a:gd name="T36" fmla="*/ 59 w 94"/>
              <a:gd name="T37" fmla="*/ 82 h 94"/>
              <a:gd name="T38" fmla="*/ 15 w 94"/>
              <a:gd name="T39" fmla="*/ 65 h 94"/>
              <a:gd name="T40" fmla="*/ 12 w 94"/>
              <a:gd name="T41" fmla="*/ 59 h 94"/>
              <a:gd name="T42" fmla="*/ 15 w 94"/>
              <a:gd name="T43" fmla="*/ 50 h 94"/>
              <a:gd name="T44" fmla="*/ 22 w 94"/>
              <a:gd name="T45" fmla="*/ 32 h 94"/>
              <a:gd name="T46" fmla="*/ 22 w 94"/>
              <a:gd name="T47" fmla="*/ 32 h 94"/>
              <a:gd name="T48" fmla="*/ 29 w 94"/>
              <a:gd name="T49" fmla="*/ 35 h 94"/>
              <a:gd name="T50" fmla="*/ 27 w 94"/>
              <a:gd name="T51" fmla="*/ 39 h 94"/>
              <a:gd name="T52" fmla="*/ 39 w 94"/>
              <a:gd name="T53" fmla="*/ 67 h 94"/>
              <a:gd name="T54" fmla="*/ 67 w 94"/>
              <a:gd name="T55" fmla="*/ 55 h 94"/>
              <a:gd name="T56" fmla="*/ 69 w 94"/>
              <a:gd name="T57" fmla="*/ 50 h 94"/>
              <a:gd name="T58" fmla="*/ 76 w 94"/>
              <a:gd name="T59" fmla="*/ 53 h 94"/>
              <a:gd name="T60" fmla="*/ 82 w 94"/>
              <a:gd name="T61" fmla="*/ 37 h 94"/>
              <a:gd name="T62" fmla="*/ 79 w 94"/>
              <a:gd name="T63" fmla="*/ 38 h 94"/>
              <a:gd name="T64" fmla="*/ 74 w 94"/>
              <a:gd name="T65" fmla="*/ 37 h 94"/>
              <a:gd name="T66" fmla="*/ 73 w 94"/>
              <a:gd name="T67" fmla="*/ 34 h 94"/>
              <a:gd name="T68" fmla="*/ 74 w 94"/>
              <a:gd name="T69" fmla="*/ 29 h 94"/>
              <a:gd name="T70" fmla="*/ 77 w 94"/>
              <a:gd name="T71" fmla="*/ 28 h 94"/>
              <a:gd name="T72" fmla="*/ 82 w 94"/>
              <a:gd name="T73" fmla="*/ 29 h 94"/>
              <a:gd name="T74" fmla="*/ 83 w 94"/>
              <a:gd name="T75" fmla="*/ 33 h 94"/>
              <a:gd name="T76" fmla="*/ 82 w 94"/>
              <a:gd name="T77" fmla="*/ 3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 h="94">
                <a:moveTo>
                  <a:pt x="85" y="20"/>
                </a:moveTo>
                <a:cubicBezTo>
                  <a:pt x="37" y="2"/>
                  <a:pt x="37" y="2"/>
                  <a:pt x="37" y="2"/>
                </a:cubicBezTo>
                <a:cubicBezTo>
                  <a:pt x="30" y="0"/>
                  <a:pt x="23" y="3"/>
                  <a:pt x="20" y="10"/>
                </a:cubicBezTo>
                <a:cubicBezTo>
                  <a:pt x="2" y="57"/>
                  <a:pt x="2" y="57"/>
                  <a:pt x="2" y="57"/>
                </a:cubicBezTo>
                <a:cubicBezTo>
                  <a:pt x="0" y="64"/>
                  <a:pt x="3" y="71"/>
                  <a:pt x="10" y="74"/>
                </a:cubicBezTo>
                <a:cubicBezTo>
                  <a:pt x="57" y="92"/>
                  <a:pt x="57" y="92"/>
                  <a:pt x="57" y="92"/>
                </a:cubicBezTo>
                <a:cubicBezTo>
                  <a:pt x="64" y="94"/>
                  <a:pt x="71" y="91"/>
                  <a:pt x="74" y="84"/>
                </a:cubicBezTo>
                <a:cubicBezTo>
                  <a:pt x="92" y="37"/>
                  <a:pt x="92" y="37"/>
                  <a:pt x="92" y="37"/>
                </a:cubicBezTo>
                <a:cubicBezTo>
                  <a:pt x="94" y="30"/>
                  <a:pt x="91" y="23"/>
                  <a:pt x="85" y="20"/>
                </a:cubicBezTo>
                <a:close/>
                <a:moveTo>
                  <a:pt x="36" y="38"/>
                </a:moveTo>
                <a:cubicBezTo>
                  <a:pt x="62" y="47"/>
                  <a:pt x="62" y="47"/>
                  <a:pt x="62" y="47"/>
                </a:cubicBezTo>
                <a:cubicBezTo>
                  <a:pt x="62" y="49"/>
                  <a:pt x="61" y="51"/>
                  <a:pt x="61" y="52"/>
                </a:cubicBezTo>
                <a:cubicBezTo>
                  <a:pt x="58" y="60"/>
                  <a:pt x="49" y="64"/>
                  <a:pt x="42" y="61"/>
                </a:cubicBezTo>
                <a:cubicBezTo>
                  <a:pt x="34" y="58"/>
                  <a:pt x="31" y="49"/>
                  <a:pt x="33" y="42"/>
                </a:cubicBezTo>
                <a:cubicBezTo>
                  <a:pt x="34" y="40"/>
                  <a:pt x="35" y="39"/>
                  <a:pt x="36" y="38"/>
                </a:cubicBezTo>
                <a:close/>
                <a:moveTo>
                  <a:pt x="76" y="53"/>
                </a:moveTo>
                <a:cubicBezTo>
                  <a:pt x="69" y="71"/>
                  <a:pt x="69" y="71"/>
                  <a:pt x="69" y="71"/>
                </a:cubicBezTo>
                <a:cubicBezTo>
                  <a:pt x="66" y="80"/>
                  <a:pt x="66" y="80"/>
                  <a:pt x="66" y="80"/>
                </a:cubicBezTo>
                <a:cubicBezTo>
                  <a:pt x="65" y="82"/>
                  <a:pt x="62" y="83"/>
                  <a:pt x="59" y="82"/>
                </a:cubicBezTo>
                <a:cubicBezTo>
                  <a:pt x="15" y="65"/>
                  <a:pt x="15" y="65"/>
                  <a:pt x="15" y="65"/>
                </a:cubicBezTo>
                <a:cubicBezTo>
                  <a:pt x="12" y="64"/>
                  <a:pt x="11" y="62"/>
                  <a:pt x="12" y="59"/>
                </a:cubicBezTo>
                <a:cubicBezTo>
                  <a:pt x="15" y="50"/>
                  <a:pt x="15" y="50"/>
                  <a:pt x="15" y="50"/>
                </a:cubicBezTo>
                <a:cubicBezTo>
                  <a:pt x="22" y="32"/>
                  <a:pt x="22" y="32"/>
                  <a:pt x="22" y="32"/>
                </a:cubicBezTo>
                <a:cubicBezTo>
                  <a:pt x="22" y="32"/>
                  <a:pt x="22" y="32"/>
                  <a:pt x="22" y="32"/>
                </a:cubicBezTo>
                <a:cubicBezTo>
                  <a:pt x="29" y="35"/>
                  <a:pt x="29" y="35"/>
                  <a:pt x="29" y="35"/>
                </a:cubicBezTo>
                <a:cubicBezTo>
                  <a:pt x="28" y="36"/>
                  <a:pt x="27" y="38"/>
                  <a:pt x="27" y="39"/>
                </a:cubicBezTo>
                <a:cubicBezTo>
                  <a:pt x="23" y="51"/>
                  <a:pt x="28" y="63"/>
                  <a:pt x="39" y="67"/>
                </a:cubicBezTo>
                <a:cubicBezTo>
                  <a:pt x="51" y="72"/>
                  <a:pt x="63" y="66"/>
                  <a:pt x="67" y="55"/>
                </a:cubicBezTo>
                <a:cubicBezTo>
                  <a:pt x="68" y="53"/>
                  <a:pt x="68" y="52"/>
                  <a:pt x="69" y="50"/>
                </a:cubicBezTo>
                <a:cubicBezTo>
                  <a:pt x="76" y="53"/>
                  <a:pt x="76" y="53"/>
                  <a:pt x="76" y="53"/>
                </a:cubicBezTo>
                <a:close/>
                <a:moveTo>
                  <a:pt x="82" y="37"/>
                </a:moveTo>
                <a:cubicBezTo>
                  <a:pt x="81" y="38"/>
                  <a:pt x="80" y="39"/>
                  <a:pt x="79" y="38"/>
                </a:cubicBezTo>
                <a:cubicBezTo>
                  <a:pt x="74" y="37"/>
                  <a:pt x="74" y="37"/>
                  <a:pt x="74" y="37"/>
                </a:cubicBezTo>
                <a:cubicBezTo>
                  <a:pt x="73" y="36"/>
                  <a:pt x="72" y="35"/>
                  <a:pt x="73" y="34"/>
                </a:cubicBezTo>
                <a:cubicBezTo>
                  <a:pt x="74" y="29"/>
                  <a:pt x="74" y="29"/>
                  <a:pt x="74" y="29"/>
                </a:cubicBezTo>
                <a:cubicBezTo>
                  <a:pt x="75" y="28"/>
                  <a:pt x="76" y="27"/>
                  <a:pt x="77" y="28"/>
                </a:cubicBezTo>
                <a:cubicBezTo>
                  <a:pt x="82" y="29"/>
                  <a:pt x="82" y="29"/>
                  <a:pt x="82" y="29"/>
                </a:cubicBezTo>
                <a:cubicBezTo>
                  <a:pt x="83" y="30"/>
                  <a:pt x="84" y="31"/>
                  <a:pt x="83" y="33"/>
                </a:cubicBezTo>
                <a:lnTo>
                  <a:pt x="82" y="37"/>
                </a:lnTo>
                <a:close/>
              </a:path>
            </a:pathLst>
          </a:custGeom>
          <a:solidFill>
            <a:schemeClr val="accent2"/>
          </a:solidFill>
          <a:ln>
            <a:noFill/>
          </a:ln>
          <a:extLst/>
        </p:spPr>
        <p:txBody>
          <a:bodyPr anchor="ctr"/>
          <a:lstStyle/>
          <a:p>
            <a:pPr algn="ctr"/>
            <a:endParaRPr/>
          </a:p>
        </p:txBody>
      </p:sp>
      <p:sp>
        <p:nvSpPr>
          <p:cNvPr id="44" name="ïsḻ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E645D7D-639E-4167-8335-6D0037F0FBBB}"/>
              </a:ext>
            </a:extLst>
          </p:cNvPr>
          <p:cNvSpPr/>
          <p:nvPr/>
        </p:nvSpPr>
        <p:spPr bwMode="auto">
          <a:xfrm rot="1555595">
            <a:off x="9403749" y="2573021"/>
            <a:ext cx="95671" cy="151358"/>
          </a:xfrm>
          <a:custGeom>
            <a:avLst/>
            <a:gdLst>
              <a:gd name="T0" fmla="*/ 21 w 41"/>
              <a:gd name="T1" fmla="*/ 0 h 65"/>
              <a:gd name="T2" fmla="*/ 0 w 41"/>
              <a:gd name="T3" fmla="*/ 20 h 65"/>
              <a:gd name="T4" fmla="*/ 21 w 41"/>
              <a:gd name="T5" fmla="*/ 65 h 65"/>
              <a:gd name="T6" fmla="*/ 41 w 41"/>
              <a:gd name="T7" fmla="*/ 20 h 65"/>
              <a:gd name="T8" fmla="*/ 21 w 41"/>
              <a:gd name="T9" fmla="*/ 0 h 65"/>
              <a:gd name="T10" fmla="*/ 21 w 41"/>
              <a:gd name="T11" fmla="*/ 33 h 65"/>
              <a:gd name="T12" fmla="*/ 8 w 41"/>
              <a:gd name="T13" fmla="*/ 20 h 65"/>
              <a:gd name="T14" fmla="*/ 21 w 41"/>
              <a:gd name="T15" fmla="*/ 8 h 65"/>
              <a:gd name="T16" fmla="*/ 33 w 41"/>
              <a:gd name="T17" fmla="*/ 20 h 65"/>
              <a:gd name="T18" fmla="*/ 21 w 41"/>
              <a:gd name="T19" fmla="*/ 33 h 65"/>
              <a:gd name="T20" fmla="*/ 13 w 41"/>
              <a:gd name="T21" fmla="*/ 20 h 65"/>
              <a:gd name="T22" fmla="*/ 21 w 41"/>
              <a:gd name="T23" fmla="*/ 28 h 65"/>
              <a:gd name="T24" fmla="*/ 29 w 41"/>
              <a:gd name="T25" fmla="*/ 20 h 65"/>
              <a:gd name="T26" fmla="*/ 21 w 41"/>
              <a:gd name="T27" fmla="*/ 12 h 65"/>
              <a:gd name="T28" fmla="*/ 13 w 41"/>
              <a:gd name="T29" fmla="*/ 2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65">
                <a:moveTo>
                  <a:pt x="21" y="0"/>
                </a:moveTo>
                <a:cubicBezTo>
                  <a:pt x="9" y="0"/>
                  <a:pt x="0" y="9"/>
                  <a:pt x="0" y="20"/>
                </a:cubicBezTo>
                <a:cubicBezTo>
                  <a:pt x="0" y="41"/>
                  <a:pt x="21" y="65"/>
                  <a:pt x="21" y="65"/>
                </a:cubicBezTo>
                <a:cubicBezTo>
                  <a:pt x="21" y="65"/>
                  <a:pt x="41" y="41"/>
                  <a:pt x="41" y="20"/>
                </a:cubicBezTo>
                <a:cubicBezTo>
                  <a:pt x="41" y="9"/>
                  <a:pt x="32" y="0"/>
                  <a:pt x="21" y="0"/>
                </a:cubicBezTo>
                <a:close/>
                <a:moveTo>
                  <a:pt x="21" y="33"/>
                </a:moveTo>
                <a:cubicBezTo>
                  <a:pt x="14" y="33"/>
                  <a:pt x="8" y="27"/>
                  <a:pt x="8" y="20"/>
                </a:cubicBezTo>
                <a:cubicBezTo>
                  <a:pt x="8" y="13"/>
                  <a:pt x="14" y="8"/>
                  <a:pt x="21" y="8"/>
                </a:cubicBezTo>
                <a:cubicBezTo>
                  <a:pt x="28" y="8"/>
                  <a:pt x="33" y="13"/>
                  <a:pt x="33" y="20"/>
                </a:cubicBezTo>
                <a:cubicBezTo>
                  <a:pt x="33" y="27"/>
                  <a:pt x="28" y="33"/>
                  <a:pt x="21" y="33"/>
                </a:cubicBezTo>
                <a:close/>
                <a:moveTo>
                  <a:pt x="13" y="20"/>
                </a:moveTo>
                <a:cubicBezTo>
                  <a:pt x="13" y="25"/>
                  <a:pt x="16" y="28"/>
                  <a:pt x="21" y="28"/>
                </a:cubicBezTo>
                <a:cubicBezTo>
                  <a:pt x="25" y="28"/>
                  <a:pt x="29" y="25"/>
                  <a:pt x="29" y="20"/>
                </a:cubicBezTo>
                <a:cubicBezTo>
                  <a:pt x="29" y="16"/>
                  <a:pt x="25" y="12"/>
                  <a:pt x="21" y="12"/>
                </a:cubicBezTo>
                <a:cubicBezTo>
                  <a:pt x="16" y="12"/>
                  <a:pt x="13" y="16"/>
                  <a:pt x="13" y="20"/>
                </a:cubicBezTo>
                <a:close/>
              </a:path>
            </a:pathLst>
          </a:custGeom>
          <a:solidFill>
            <a:schemeClr val="accent2"/>
          </a:solidFill>
          <a:ln>
            <a:noFill/>
          </a:ln>
          <a:extLst/>
        </p:spPr>
        <p:txBody>
          <a:bodyPr anchor="ctr"/>
          <a:lstStyle/>
          <a:p>
            <a:pPr algn="ctr"/>
            <a:endParaRPr/>
          </a:p>
        </p:txBody>
      </p:sp>
      <p:sp>
        <p:nvSpPr>
          <p:cNvPr id="45" name="ísļ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7CA5E52-DB0C-40AA-A802-899C638F020F}"/>
              </a:ext>
            </a:extLst>
          </p:cNvPr>
          <p:cNvSpPr/>
          <p:nvPr/>
        </p:nvSpPr>
        <p:spPr bwMode="auto">
          <a:xfrm rot="21028807">
            <a:off x="9488991" y="1640149"/>
            <a:ext cx="279869" cy="282725"/>
          </a:xfrm>
          <a:custGeom>
            <a:avLst/>
            <a:gdLst>
              <a:gd name="T0" fmla="*/ 0 w 120"/>
              <a:gd name="T1" fmla="*/ 70 h 121"/>
              <a:gd name="T2" fmla="*/ 10 w 120"/>
              <a:gd name="T3" fmla="*/ 80 h 121"/>
              <a:gd name="T4" fmla="*/ 20 w 120"/>
              <a:gd name="T5" fmla="*/ 70 h 121"/>
              <a:gd name="T6" fmla="*/ 20 w 120"/>
              <a:gd name="T7" fmla="*/ 34 h 121"/>
              <a:gd name="T8" fmla="*/ 103 w 120"/>
              <a:gd name="T9" fmla="*/ 117 h 121"/>
              <a:gd name="T10" fmla="*/ 117 w 120"/>
              <a:gd name="T11" fmla="*/ 117 h 121"/>
              <a:gd name="T12" fmla="*/ 120 w 120"/>
              <a:gd name="T13" fmla="*/ 110 h 121"/>
              <a:gd name="T14" fmla="*/ 117 w 120"/>
              <a:gd name="T15" fmla="*/ 103 h 121"/>
              <a:gd name="T16" fmla="*/ 34 w 120"/>
              <a:gd name="T17" fmla="*/ 20 h 121"/>
              <a:gd name="T18" fmla="*/ 70 w 120"/>
              <a:gd name="T19" fmla="*/ 20 h 121"/>
              <a:gd name="T20" fmla="*/ 80 w 120"/>
              <a:gd name="T21" fmla="*/ 10 h 121"/>
              <a:gd name="T22" fmla="*/ 70 w 120"/>
              <a:gd name="T23" fmla="*/ 0 h 121"/>
              <a:gd name="T24" fmla="*/ 0 w 120"/>
              <a:gd name="T25" fmla="*/ 0 h 121"/>
              <a:gd name="T26" fmla="*/ 0 w 120"/>
              <a:gd name="T27" fmla="*/ 7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121">
                <a:moveTo>
                  <a:pt x="0" y="70"/>
                </a:moveTo>
                <a:cubicBezTo>
                  <a:pt x="0" y="76"/>
                  <a:pt x="4" y="80"/>
                  <a:pt x="10" y="80"/>
                </a:cubicBezTo>
                <a:cubicBezTo>
                  <a:pt x="15" y="80"/>
                  <a:pt x="20" y="76"/>
                  <a:pt x="20" y="70"/>
                </a:cubicBezTo>
                <a:cubicBezTo>
                  <a:pt x="20" y="34"/>
                  <a:pt x="20" y="34"/>
                  <a:pt x="20" y="34"/>
                </a:cubicBezTo>
                <a:cubicBezTo>
                  <a:pt x="103" y="117"/>
                  <a:pt x="103" y="117"/>
                  <a:pt x="103" y="117"/>
                </a:cubicBezTo>
                <a:cubicBezTo>
                  <a:pt x="107" y="121"/>
                  <a:pt x="113" y="121"/>
                  <a:pt x="117" y="117"/>
                </a:cubicBezTo>
                <a:cubicBezTo>
                  <a:pt x="119" y="115"/>
                  <a:pt x="120" y="113"/>
                  <a:pt x="120" y="110"/>
                </a:cubicBezTo>
                <a:cubicBezTo>
                  <a:pt x="120" y="108"/>
                  <a:pt x="119" y="105"/>
                  <a:pt x="117" y="103"/>
                </a:cubicBezTo>
                <a:cubicBezTo>
                  <a:pt x="34" y="20"/>
                  <a:pt x="34" y="20"/>
                  <a:pt x="34" y="20"/>
                </a:cubicBezTo>
                <a:cubicBezTo>
                  <a:pt x="70" y="20"/>
                  <a:pt x="70" y="20"/>
                  <a:pt x="70" y="20"/>
                </a:cubicBezTo>
                <a:cubicBezTo>
                  <a:pt x="75" y="20"/>
                  <a:pt x="80" y="15"/>
                  <a:pt x="80" y="10"/>
                </a:cubicBezTo>
                <a:cubicBezTo>
                  <a:pt x="80" y="4"/>
                  <a:pt x="75" y="0"/>
                  <a:pt x="70" y="0"/>
                </a:cubicBezTo>
                <a:cubicBezTo>
                  <a:pt x="0" y="0"/>
                  <a:pt x="0" y="0"/>
                  <a:pt x="0" y="0"/>
                </a:cubicBezTo>
                <a:lnTo>
                  <a:pt x="0" y="70"/>
                </a:lnTo>
                <a:close/>
              </a:path>
            </a:pathLst>
          </a:custGeom>
          <a:solidFill>
            <a:schemeClr val="accent2"/>
          </a:solidFill>
          <a:ln>
            <a:noFill/>
          </a:ln>
          <a:extLst/>
        </p:spPr>
        <p:txBody>
          <a:bodyPr anchor="ctr"/>
          <a:lstStyle/>
          <a:p>
            <a:pPr algn="ctr"/>
            <a:endParaRPr/>
          </a:p>
        </p:txBody>
      </p:sp>
      <p:sp>
        <p:nvSpPr>
          <p:cNvPr id="46" name="ïṩl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07AB646-A3E1-4668-8DBC-C340BD9BEE3C}"/>
              </a:ext>
            </a:extLst>
          </p:cNvPr>
          <p:cNvSpPr/>
          <p:nvPr/>
        </p:nvSpPr>
        <p:spPr bwMode="auto">
          <a:xfrm rot="21028807">
            <a:off x="9439846" y="1828209"/>
            <a:ext cx="302716" cy="285581"/>
          </a:xfrm>
          <a:custGeom>
            <a:avLst/>
            <a:gdLst>
              <a:gd name="T0" fmla="*/ 93 w 212"/>
              <a:gd name="T1" fmla="*/ 107 h 200"/>
              <a:gd name="T2" fmla="*/ 119 w 212"/>
              <a:gd name="T3" fmla="*/ 107 h 200"/>
              <a:gd name="T4" fmla="*/ 119 w 212"/>
              <a:gd name="T5" fmla="*/ 54 h 200"/>
              <a:gd name="T6" fmla="*/ 158 w 212"/>
              <a:gd name="T7" fmla="*/ 54 h 200"/>
              <a:gd name="T8" fmla="*/ 106 w 212"/>
              <a:gd name="T9" fmla="*/ 0 h 200"/>
              <a:gd name="T10" fmla="*/ 52 w 212"/>
              <a:gd name="T11" fmla="*/ 54 h 200"/>
              <a:gd name="T12" fmla="*/ 93 w 212"/>
              <a:gd name="T13" fmla="*/ 54 h 200"/>
              <a:gd name="T14" fmla="*/ 93 w 212"/>
              <a:gd name="T15" fmla="*/ 107 h 200"/>
              <a:gd name="T16" fmla="*/ 132 w 212"/>
              <a:gd name="T17" fmla="*/ 77 h 200"/>
              <a:gd name="T18" fmla="*/ 132 w 212"/>
              <a:gd name="T19" fmla="*/ 97 h 200"/>
              <a:gd name="T20" fmla="*/ 192 w 212"/>
              <a:gd name="T21" fmla="*/ 120 h 200"/>
              <a:gd name="T22" fmla="*/ 106 w 212"/>
              <a:gd name="T23" fmla="*/ 152 h 200"/>
              <a:gd name="T24" fmla="*/ 18 w 212"/>
              <a:gd name="T25" fmla="*/ 120 h 200"/>
              <a:gd name="T26" fmla="*/ 78 w 212"/>
              <a:gd name="T27" fmla="*/ 97 h 200"/>
              <a:gd name="T28" fmla="*/ 78 w 212"/>
              <a:gd name="T29" fmla="*/ 77 h 200"/>
              <a:gd name="T30" fmla="*/ 0 w 212"/>
              <a:gd name="T31" fmla="*/ 107 h 200"/>
              <a:gd name="T32" fmla="*/ 0 w 212"/>
              <a:gd name="T33" fmla="*/ 160 h 200"/>
              <a:gd name="T34" fmla="*/ 106 w 212"/>
              <a:gd name="T35" fmla="*/ 200 h 200"/>
              <a:gd name="T36" fmla="*/ 212 w 212"/>
              <a:gd name="T37" fmla="*/ 160 h 200"/>
              <a:gd name="T38" fmla="*/ 212 w 212"/>
              <a:gd name="T39" fmla="*/ 107 h 200"/>
              <a:gd name="T40" fmla="*/ 132 w 212"/>
              <a:gd name="T41" fmla="*/ 7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2" h="200">
                <a:moveTo>
                  <a:pt x="93" y="107"/>
                </a:moveTo>
                <a:lnTo>
                  <a:pt x="119" y="107"/>
                </a:lnTo>
                <a:lnTo>
                  <a:pt x="119" y="54"/>
                </a:lnTo>
                <a:lnTo>
                  <a:pt x="158" y="54"/>
                </a:lnTo>
                <a:lnTo>
                  <a:pt x="106" y="0"/>
                </a:lnTo>
                <a:lnTo>
                  <a:pt x="52" y="54"/>
                </a:lnTo>
                <a:lnTo>
                  <a:pt x="93" y="54"/>
                </a:lnTo>
                <a:lnTo>
                  <a:pt x="93" y="107"/>
                </a:lnTo>
                <a:close/>
                <a:moveTo>
                  <a:pt x="132" y="77"/>
                </a:moveTo>
                <a:lnTo>
                  <a:pt x="132" y="97"/>
                </a:lnTo>
                <a:lnTo>
                  <a:pt x="192" y="120"/>
                </a:lnTo>
                <a:lnTo>
                  <a:pt x="106" y="152"/>
                </a:lnTo>
                <a:lnTo>
                  <a:pt x="18" y="120"/>
                </a:lnTo>
                <a:lnTo>
                  <a:pt x="78" y="97"/>
                </a:lnTo>
                <a:lnTo>
                  <a:pt x="78" y="77"/>
                </a:lnTo>
                <a:lnTo>
                  <a:pt x="0" y="107"/>
                </a:lnTo>
                <a:lnTo>
                  <a:pt x="0" y="160"/>
                </a:lnTo>
                <a:lnTo>
                  <a:pt x="106" y="200"/>
                </a:lnTo>
                <a:lnTo>
                  <a:pt x="212" y="160"/>
                </a:lnTo>
                <a:lnTo>
                  <a:pt x="212" y="107"/>
                </a:lnTo>
                <a:lnTo>
                  <a:pt x="132" y="77"/>
                </a:lnTo>
                <a:close/>
              </a:path>
            </a:pathLst>
          </a:custGeom>
          <a:solidFill>
            <a:schemeClr val="accent2"/>
          </a:solidFill>
          <a:ln>
            <a:noFill/>
          </a:ln>
          <a:extLst/>
        </p:spPr>
        <p:txBody>
          <a:bodyPr anchor="ctr"/>
          <a:lstStyle/>
          <a:p>
            <a:pPr algn="ctr"/>
            <a:endParaRPr/>
          </a:p>
        </p:txBody>
      </p:sp>
      <p:sp>
        <p:nvSpPr>
          <p:cNvPr id="47" name="íŝli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0555E19-6614-4893-8E92-1E52BE48F8E2}"/>
              </a:ext>
            </a:extLst>
          </p:cNvPr>
          <p:cNvSpPr/>
          <p:nvPr/>
        </p:nvSpPr>
        <p:spPr bwMode="auto">
          <a:xfrm rot="21028807">
            <a:off x="8909748" y="2309047"/>
            <a:ext cx="231321" cy="175632"/>
          </a:xfrm>
          <a:custGeom>
            <a:avLst/>
            <a:gdLst>
              <a:gd name="T0" fmla="*/ 37 w 99"/>
              <a:gd name="T1" fmla="*/ 16 h 75"/>
              <a:gd name="T2" fmla="*/ 53 w 99"/>
              <a:gd name="T3" fmla="*/ 31 h 75"/>
              <a:gd name="T4" fmla="*/ 68 w 99"/>
              <a:gd name="T5" fmla="*/ 16 h 75"/>
              <a:gd name="T6" fmla="*/ 53 w 99"/>
              <a:gd name="T7" fmla="*/ 0 h 75"/>
              <a:gd name="T8" fmla="*/ 37 w 99"/>
              <a:gd name="T9" fmla="*/ 16 h 75"/>
              <a:gd name="T10" fmla="*/ 0 w 99"/>
              <a:gd name="T11" fmla="*/ 16 h 75"/>
              <a:gd name="T12" fmla="*/ 16 w 99"/>
              <a:gd name="T13" fmla="*/ 31 h 75"/>
              <a:gd name="T14" fmla="*/ 31 w 99"/>
              <a:gd name="T15" fmla="*/ 16 h 75"/>
              <a:gd name="T16" fmla="*/ 16 w 99"/>
              <a:gd name="T17" fmla="*/ 0 h 75"/>
              <a:gd name="T18" fmla="*/ 0 w 99"/>
              <a:gd name="T19" fmla="*/ 16 h 75"/>
              <a:gd name="T20" fmla="*/ 74 w 99"/>
              <a:gd name="T21" fmla="*/ 47 h 75"/>
              <a:gd name="T22" fmla="*/ 74 w 99"/>
              <a:gd name="T23" fmla="*/ 37 h 75"/>
              <a:gd name="T24" fmla="*/ 68 w 99"/>
              <a:gd name="T25" fmla="*/ 31 h 75"/>
              <a:gd name="T26" fmla="*/ 53 w 99"/>
              <a:gd name="T27" fmla="*/ 31 h 75"/>
              <a:gd name="T28" fmla="*/ 16 w 99"/>
              <a:gd name="T29" fmla="*/ 31 h 75"/>
              <a:gd name="T30" fmla="*/ 6 w 99"/>
              <a:gd name="T31" fmla="*/ 31 h 75"/>
              <a:gd name="T32" fmla="*/ 0 w 99"/>
              <a:gd name="T33" fmla="*/ 37 h 75"/>
              <a:gd name="T34" fmla="*/ 0 w 99"/>
              <a:gd name="T35" fmla="*/ 68 h 75"/>
              <a:gd name="T36" fmla="*/ 6 w 99"/>
              <a:gd name="T37" fmla="*/ 75 h 75"/>
              <a:gd name="T38" fmla="*/ 68 w 99"/>
              <a:gd name="T39" fmla="*/ 75 h 75"/>
              <a:gd name="T40" fmla="*/ 74 w 99"/>
              <a:gd name="T41" fmla="*/ 68 h 75"/>
              <a:gd name="T42" fmla="*/ 74 w 99"/>
              <a:gd name="T43" fmla="*/ 59 h 75"/>
              <a:gd name="T44" fmla="*/ 99 w 99"/>
              <a:gd name="T45" fmla="*/ 75 h 75"/>
              <a:gd name="T46" fmla="*/ 99 w 99"/>
              <a:gd name="T47" fmla="*/ 31 h 75"/>
              <a:gd name="T48" fmla="*/ 74 w 99"/>
              <a:gd name="T49" fmla="*/ 47 h 75"/>
              <a:gd name="T50" fmla="*/ 62 w 99"/>
              <a:gd name="T51" fmla="*/ 62 h 75"/>
              <a:gd name="T52" fmla="*/ 13 w 99"/>
              <a:gd name="T53" fmla="*/ 62 h 75"/>
              <a:gd name="T54" fmla="*/ 13 w 99"/>
              <a:gd name="T55" fmla="*/ 44 h 75"/>
              <a:gd name="T56" fmla="*/ 62 w 99"/>
              <a:gd name="T57" fmla="*/ 44 h 75"/>
              <a:gd name="T58" fmla="*/ 62 w 99"/>
              <a:gd name="T59" fmla="*/ 6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75">
                <a:moveTo>
                  <a:pt x="37" y="16"/>
                </a:moveTo>
                <a:cubicBezTo>
                  <a:pt x="37" y="24"/>
                  <a:pt x="44" y="31"/>
                  <a:pt x="53" y="31"/>
                </a:cubicBezTo>
                <a:cubicBezTo>
                  <a:pt x="61" y="31"/>
                  <a:pt x="68" y="24"/>
                  <a:pt x="68" y="16"/>
                </a:cubicBezTo>
                <a:cubicBezTo>
                  <a:pt x="68" y="7"/>
                  <a:pt x="61" y="0"/>
                  <a:pt x="53" y="0"/>
                </a:cubicBezTo>
                <a:cubicBezTo>
                  <a:pt x="44" y="0"/>
                  <a:pt x="37" y="7"/>
                  <a:pt x="37" y="16"/>
                </a:cubicBezTo>
                <a:close/>
                <a:moveTo>
                  <a:pt x="0" y="16"/>
                </a:moveTo>
                <a:cubicBezTo>
                  <a:pt x="0" y="24"/>
                  <a:pt x="7" y="31"/>
                  <a:pt x="16" y="31"/>
                </a:cubicBezTo>
                <a:cubicBezTo>
                  <a:pt x="24" y="31"/>
                  <a:pt x="31" y="24"/>
                  <a:pt x="31" y="16"/>
                </a:cubicBezTo>
                <a:cubicBezTo>
                  <a:pt x="31" y="7"/>
                  <a:pt x="24" y="0"/>
                  <a:pt x="16" y="0"/>
                </a:cubicBezTo>
                <a:cubicBezTo>
                  <a:pt x="7" y="0"/>
                  <a:pt x="0" y="7"/>
                  <a:pt x="0" y="16"/>
                </a:cubicBezTo>
                <a:close/>
                <a:moveTo>
                  <a:pt x="74" y="47"/>
                </a:moveTo>
                <a:cubicBezTo>
                  <a:pt x="74" y="37"/>
                  <a:pt x="74" y="37"/>
                  <a:pt x="74" y="37"/>
                </a:cubicBezTo>
                <a:cubicBezTo>
                  <a:pt x="74" y="34"/>
                  <a:pt x="72" y="31"/>
                  <a:pt x="68" y="31"/>
                </a:cubicBezTo>
                <a:cubicBezTo>
                  <a:pt x="53" y="31"/>
                  <a:pt x="53" y="31"/>
                  <a:pt x="53" y="31"/>
                </a:cubicBezTo>
                <a:cubicBezTo>
                  <a:pt x="16" y="31"/>
                  <a:pt x="16" y="31"/>
                  <a:pt x="16" y="31"/>
                </a:cubicBezTo>
                <a:cubicBezTo>
                  <a:pt x="6" y="31"/>
                  <a:pt x="6" y="31"/>
                  <a:pt x="6" y="31"/>
                </a:cubicBezTo>
                <a:cubicBezTo>
                  <a:pt x="3" y="31"/>
                  <a:pt x="0" y="34"/>
                  <a:pt x="0" y="37"/>
                </a:cubicBezTo>
                <a:cubicBezTo>
                  <a:pt x="0" y="68"/>
                  <a:pt x="0" y="68"/>
                  <a:pt x="0" y="68"/>
                </a:cubicBezTo>
                <a:cubicBezTo>
                  <a:pt x="0" y="72"/>
                  <a:pt x="3" y="75"/>
                  <a:pt x="6" y="75"/>
                </a:cubicBezTo>
                <a:cubicBezTo>
                  <a:pt x="68" y="75"/>
                  <a:pt x="68" y="75"/>
                  <a:pt x="68" y="75"/>
                </a:cubicBezTo>
                <a:cubicBezTo>
                  <a:pt x="72" y="75"/>
                  <a:pt x="74" y="72"/>
                  <a:pt x="74" y="68"/>
                </a:cubicBezTo>
                <a:cubicBezTo>
                  <a:pt x="74" y="59"/>
                  <a:pt x="74" y="59"/>
                  <a:pt x="74" y="59"/>
                </a:cubicBezTo>
                <a:cubicBezTo>
                  <a:pt x="99" y="75"/>
                  <a:pt x="99" y="75"/>
                  <a:pt x="99" y="75"/>
                </a:cubicBezTo>
                <a:cubicBezTo>
                  <a:pt x="99" y="31"/>
                  <a:pt x="99" y="31"/>
                  <a:pt x="99" y="31"/>
                </a:cubicBezTo>
                <a:lnTo>
                  <a:pt x="74" y="47"/>
                </a:lnTo>
                <a:close/>
                <a:moveTo>
                  <a:pt x="62" y="62"/>
                </a:moveTo>
                <a:cubicBezTo>
                  <a:pt x="13" y="62"/>
                  <a:pt x="13" y="62"/>
                  <a:pt x="13" y="62"/>
                </a:cubicBezTo>
                <a:cubicBezTo>
                  <a:pt x="13" y="44"/>
                  <a:pt x="13" y="44"/>
                  <a:pt x="13" y="44"/>
                </a:cubicBezTo>
                <a:cubicBezTo>
                  <a:pt x="62" y="44"/>
                  <a:pt x="62" y="44"/>
                  <a:pt x="62" y="44"/>
                </a:cubicBezTo>
                <a:lnTo>
                  <a:pt x="62" y="62"/>
                </a:lnTo>
                <a:close/>
              </a:path>
            </a:pathLst>
          </a:custGeom>
          <a:solidFill>
            <a:schemeClr val="accent2"/>
          </a:solidFill>
          <a:ln>
            <a:noFill/>
          </a:ln>
          <a:extLst/>
        </p:spPr>
        <p:txBody>
          <a:bodyPr anchor="ctr"/>
          <a:lstStyle/>
          <a:p>
            <a:pPr algn="ctr"/>
            <a:endParaRPr/>
          </a:p>
        </p:txBody>
      </p:sp>
      <p:sp>
        <p:nvSpPr>
          <p:cNvPr id="48" name="îṧļ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B50EFA0-8075-48E9-962F-D43B551534BF}"/>
              </a:ext>
            </a:extLst>
          </p:cNvPr>
          <p:cNvSpPr/>
          <p:nvPr/>
        </p:nvSpPr>
        <p:spPr bwMode="auto">
          <a:xfrm rot="21028807">
            <a:off x="8887268" y="2070688"/>
            <a:ext cx="224182" cy="224181"/>
          </a:xfrm>
          <a:custGeom>
            <a:avLst/>
            <a:gdLst>
              <a:gd name="T0" fmla="*/ 0 w 157"/>
              <a:gd name="T1" fmla="*/ 74 h 157"/>
              <a:gd name="T2" fmla="*/ 0 w 157"/>
              <a:gd name="T3" fmla="*/ 23 h 157"/>
              <a:gd name="T4" fmla="*/ 64 w 157"/>
              <a:gd name="T5" fmla="*/ 13 h 157"/>
              <a:gd name="T6" fmla="*/ 64 w 157"/>
              <a:gd name="T7" fmla="*/ 74 h 157"/>
              <a:gd name="T8" fmla="*/ 0 w 157"/>
              <a:gd name="T9" fmla="*/ 74 h 157"/>
              <a:gd name="T10" fmla="*/ 73 w 157"/>
              <a:gd name="T11" fmla="*/ 12 h 157"/>
              <a:gd name="T12" fmla="*/ 157 w 157"/>
              <a:gd name="T13" fmla="*/ 0 h 157"/>
              <a:gd name="T14" fmla="*/ 157 w 157"/>
              <a:gd name="T15" fmla="*/ 74 h 157"/>
              <a:gd name="T16" fmla="*/ 73 w 157"/>
              <a:gd name="T17" fmla="*/ 74 h 157"/>
              <a:gd name="T18" fmla="*/ 73 w 157"/>
              <a:gd name="T19" fmla="*/ 12 h 157"/>
              <a:gd name="T20" fmla="*/ 157 w 157"/>
              <a:gd name="T21" fmla="*/ 84 h 157"/>
              <a:gd name="T22" fmla="*/ 157 w 157"/>
              <a:gd name="T23" fmla="*/ 157 h 157"/>
              <a:gd name="T24" fmla="*/ 73 w 157"/>
              <a:gd name="T25" fmla="*/ 146 h 157"/>
              <a:gd name="T26" fmla="*/ 73 w 157"/>
              <a:gd name="T27" fmla="*/ 84 h 157"/>
              <a:gd name="T28" fmla="*/ 157 w 157"/>
              <a:gd name="T29" fmla="*/ 84 h 157"/>
              <a:gd name="T30" fmla="*/ 64 w 157"/>
              <a:gd name="T31" fmla="*/ 144 h 157"/>
              <a:gd name="T32" fmla="*/ 0 w 157"/>
              <a:gd name="T33" fmla="*/ 136 h 157"/>
              <a:gd name="T34" fmla="*/ 0 w 157"/>
              <a:gd name="T35" fmla="*/ 84 h 157"/>
              <a:gd name="T36" fmla="*/ 64 w 157"/>
              <a:gd name="T37" fmla="*/ 84 h 157"/>
              <a:gd name="T38" fmla="*/ 64 w 157"/>
              <a:gd name="T39" fmla="*/ 14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57">
                <a:moveTo>
                  <a:pt x="0" y="74"/>
                </a:moveTo>
                <a:lnTo>
                  <a:pt x="0" y="23"/>
                </a:lnTo>
                <a:lnTo>
                  <a:pt x="64" y="13"/>
                </a:lnTo>
                <a:lnTo>
                  <a:pt x="64" y="74"/>
                </a:lnTo>
                <a:lnTo>
                  <a:pt x="0" y="74"/>
                </a:lnTo>
                <a:close/>
                <a:moveTo>
                  <a:pt x="73" y="12"/>
                </a:moveTo>
                <a:lnTo>
                  <a:pt x="157" y="0"/>
                </a:lnTo>
                <a:lnTo>
                  <a:pt x="157" y="74"/>
                </a:lnTo>
                <a:lnTo>
                  <a:pt x="73" y="74"/>
                </a:lnTo>
                <a:lnTo>
                  <a:pt x="73" y="12"/>
                </a:lnTo>
                <a:close/>
                <a:moveTo>
                  <a:pt x="157" y="84"/>
                </a:moveTo>
                <a:lnTo>
                  <a:pt x="157" y="157"/>
                </a:lnTo>
                <a:lnTo>
                  <a:pt x="73" y="146"/>
                </a:lnTo>
                <a:lnTo>
                  <a:pt x="73" y="84"/>
                </a:lnTo>
                <a:lnTo>
                  <a:pt x="157" y="84"/>
                </a:lnTo>
                <a:close/>
                <a:moveTo>
                  <a:pt x="64" y="144"/>
                </a:moveTo>
                <a:lnTo>
                  <a:pt x="0" y="136"/>
                </a:lnTo>
                <a:lnTo>
                  <a:pt x="0" y="84"/>
                </a:lnTo>
                <a:lnTo>
                  <a:pt x="64" y="84"/>
                </a:lnTo>
                <a:lnTo>
                  <a:pt x="64" y="144"/>
                </a:lnTo>
                <a:close/>
              </a:path>
            </a:pathLst>
          </a:custGeom>
          <a:solidFill>
            <a:schemeClr val="accent2"/>
          </a:solidFill>
          <a:ln>
            <a:noFill/>
          </a:ln>
          <a:extLst/>
        </p:spPr>
        <p:txBody>
          <a:bodyPr anchor="ctr"/>
          <a:lstStyle/>
          <a:p>
            <a:pPr algn="ctr"/>
            <a:endParaRPr/>
          </a:p>
        </p:txBody>
      </p:sp>
      <p:sp>
        <p:nvSpPr>
          <p:cNvPr id="49" name="ïṩ1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54DB0D6-1C5F-4E2B-A731-22DC04EC5339}"/>
              </a:ext>
            </a:extLst>
          </p:cNvPr>
          <p:cNvSpPr/>
          <p:nvPr/>
        </p:nvSpPr>
        <p:spPr bwMode="auto">
          <a:xfrm rot="21028807">
            <a:off x="9191328" y="2355236"/>
            <a:ext cx="191339" cy="191340"/>
          </a:xfrm>
          <a:custGeom>
            <a:avLst/>
            <a:gdLst>
              <a:gd name="T0" fmla="*/ 0 w 82"/>
              <a:gd name="T1" fmla="*/ 41 h 82"/>
              <a:gd name="T2" fmla="*/ 82 w 82"/>
              <a:gd name="T3" fmla="*/ 41 h 82"/>
              <a:gd name="T4" fmla="*/ 64 w 82"/>
              <a:gd name="T5" fmla="*/ 55 h 82"/>
              <a:gd name="T6" fmla="*/ 77 w 82"/>
              <a:gd name="T7" fmla="*/ 44 h 82"/>
              <a:gd name="T8" fmla="*/ 64 w 82"/>
              <a:gd name="T9" fmla="*/ 55 h 82"/>
              <a:gd name="T10" fmla="*/ 16 w 82"/>
              <a:gd name="T11" fmla="*/ 38 h 82"/>
              <a:gd name="T12" fmla="*/ 8 w 82"/>
              <a:gd name="T13" fmla="*/ 27 h 82"/>
              <a:gd name="T14" fmla="*/ 59 w 82"/>
              <a:gd name="T15" fmla="*/ 27 h 82"/>
              <a:gd name="T16" fmla="*/ 44 w 82"/>
              <a:gd name="T17" fmla="*/ 38 h 82"/>
              <a:gd name="T18" fmla="*/ 59 w 82"/>
              <a:gd name="T19" fmla="*/ 27 h 82"/>
              <a:gd name="T20" fmla="*/ 44 w 82"/>
              <a:gd name="T21" fmla="*/ 5 h 82"/>
              <a:gd name="T22" fmla="*/ 54 w 82"/>
              <a:gd name="T23" fmla="*/ 14 h 82"/>
              <a:gd name="T24" fmla="*/ 44 w 82"/>
              <a:gd name="T25" fmla="*/ 22 h 82"/>
              <a:gd name="T26" fmla="*/ 35 w 82"/>
              <a:gd name="T27" fmla="*/ 7 h 82"/>
              <a:gd name="T28" fmla="*/ 38 w 82"/>
              <a:gd name="T29" fmla="*/ 22 h 82"/>
              <a:gd name="T30" fmla="*/ 28 w 82"/>
              <a:gd name="T31" fmla="*/ 14 h 82"/>
              <a:gd name="T32" fmla="*/ 38 w 82"/>
              <a:gd name="T33" fmla="*/ 38 h 82"/>
              <a:gd name="T34" fmla="*/ 23 w 82"/>
              <a:gd name="T35" fmla="*/ 27 h 82"/>
              <a:gd name="T36" fmla="*/ 8 w 82"/>
              <a:gd name="T37" fmla="*/ 55 h 82"/>
              <a:gd name="T38" fmla="*/ 16 w 82"/>
              <a:gd name="T39" fmla="*/ 44 h 82"/>
              <a:gd name="T40" fmla="*/ 8 w 82"/>
              <a:gd name="T41" fmla="*/ 55 h 82"/>
              <a:gd name="T42" fmla="*/ 38 w 82"/>
              <a:gd name="T43" fmla="*/ 44 h 82"/>
              <a:gd name="T44" fmla="*/ 23 w 82"/>
              <a:gd name="T45" fmla="*/ 55 h 82"/>
              <a:gd name="T46" fmla="*/ 38 w 82"/>
              <a:gd name="T47" fmla="*/ 60 h 82"/>
              <a:gd name="T48" fmla="*/ 35 w 82"/>
              <a:gd name="T49" fmla="*/ 74 h 82"/>
              <a:gd name="T50" fmla="*/ 25 w 82"/>
              <a:gd name="T51" fmla="*/ 60 h 82"/>
              <a:gd name="T52" fmla="*/ 54 w 82"/>
              <a:gd name="T53" fmla="*/ 67 h 82"/>
              <a:gd name="T54" fmla="*/ 44 w 82"/>
              <a:gd name="T55" fmla="*/ 76 h 82"/>
              <a:gd name="T56" fmla="*/ 57 w 82"/>
              <a:gd name="T57" fmla="*/ 60 h 82"/>
              <a:gd name="T58" fmla="*/ 44 w 82"/>
              <a:gd name="T59" fmla="*/ 55 h 82"/>
              <a:gd name="T60" fmla="*/ 60 w 82"/>
              <a:gd name="T61" fmla="*/ 44 h 82"/>
              <a:gd name="T62" fmla="*/ 44 w 82"/>
              <a:gd name="T63" fmla="*/ 55 h 82"/>
              <a:gd name="T64" fmla="*/ 64 w 82"/>
              <a:gd name="T65" fmla="*/ 27 h 82"/>
              <a:gd name="T66" fmla="*/ 77 w 82"/>
              <a:gd name="T67" fmla="*/ 38 h 82"/>
              <a:gd name="T68" fmla="*/ 71 w 82"/>
              <a:gd name="T69" fmla="*/ 22 h 82"/>
              <a:gd name="T70" fmla="*/ 57 w 82"/>
              <a:gd name="T71" fmla="*/ 9 h 82"/>
              <a:gd name="T72" fmla="*/ 71 w 82"/>
              <a:gd name="T73" fmla="*/ 22 h 82"/>
              <a:gd name="T74" fmla="*/ 26 w 82"/>
              <a:gd name="T75" fmla="*/ 9 h 82"/>
              <a:gd name="T76" fmla="*/ 11 w 82"/>
              <a:gd name="T77" fmla="*/ 22 h 82"/>
              <a:gd name="T78" fmla="*/ 11 w 82"/>
              <a:gd name="T79" fmla="*/ 60 h 82"/>
              <a:gd name="T80" fmla="*/ 26 w 82"/>
              <a:gd name="T81" fmla="*/ 73 h 82"/>
              <a:gd name="T82" fmla="*/ 11 w 82"/>
              <a:gd name="T83" fmla="*/ 60 h 82"/>
              <a:gd name="T84" fmla="*/ 57 w 82"/>
              <a:gd name="T85" fmla="*/ 73 h 82"/>
              <a:gd name="T86" fmla="*/ 71 w 82"/>
              <a:gd name="T87" fmla="*/ 6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82">
                <a:moveTo>
                  <a:pt x="41" y="0"/>
                </a:moveTo>
                <a:cubicBezTo>
                  <a:pt x="18" y="0"/>
                  <a:pt x="0" y="18"/>
                  <a:pt x="0" y="41"/>
                </a:cubicBezTo>
                <a:cubicBezTo>
                  <a:pt x="0" y="64"/>
                  <a:pt x="18" y="82"/>
                  <a:pt x="41" y="82"/>
                </a:cubicBezTo>
                <a:cubicBezTo>
                  <a:pt x="64" y="82"/>
                  <a:pt x="82" y="64"/>
                  <a:pt x="82" y="41"/>
                </a:cubicBezTo>
                <a:cubicBezTo>
                  <a:pt x="82" y="18"/>
                  <a:pt x="64" y="0"/>
                  <a:pt x="41" y="0"/>
                </a:cubicBezTo>
                <a:close/>
                <a:moveTo>
                  <a:pt x="64" y="55"/>
                </a:moveTo>
                <a:cubicBezTo>
                  <a:pt x="65" y="51"/>
                  <a:pt x="66" y="47"/>
                  <a:pt x="66" y="44"/>
                </a:cubicBezTo>
                <a:cubicBezTo>
                  <a:pt x="77" y="44"/>
                  <a:pt x="77" y="44"/>
                  <a:pt x="77" y="44"/>
                </a:cubicBezTo>
                <a:cubicBezTo>
                  <a:pt x="76" y="47"/>
                  <a:pt x="76" y="51"/>
                  <a:pt x="74" y="55"/>
                </a:cubicBezTo>
                <a:lnTo>
                  <a:pt x="64" y="55"/>
                </a:lnTo>
                <a:close/>
                <a:moveTo>
                  <a:pt x="18" y="27"/>
                </a:moveTo>
                <a:cubicBezTo>
                  <a:pt x="17" y="31"/>
                  <a:pt x="17" y="34"/>
                  <a:pt x="16" y="38"/>
                </a:cubicBezTo>
                <a:cubicBezTo>
                  <a:pt x="6" y="38"/>
                  <a:pt x="6" y="38"/>
                  <a:pt x="6" y="38"/>
                </a:cubicBezTo>
                <a:cubicBezTo>
                  <a:pt x="6" y="34"/>
                  <a:pt x="7" y="31"/>
                  <a:pt x="8" y="27"/>
                </a:cubicBezTo>
                <a:lnTo>
                  <a:pt x="18" y="27"/>
                </a:lnTo>
                <a:close/>
                <a:moveTo>
                  <a:pt x="59" y="27"/>
                </a:moveTo>
                <a:cubicBezTo>
                  <a:pt x="60" y="31"/>
                  <a:pt x="60" y="34"/>
                  <a:pt x="60" y="38"/>
                </a:cubicBezTo>
                <a:cubicBezTo>
                  <a:pt x="44" y="38"/>
                  <a:pt x="44" y="38"/>
                  <a:pt x="44" y="38"/>
                </a:cubicBezTo>
                <a:cubicBezTo>
                  <a:pt x="44" y="27"/>
                  <a:pt x="44" y="27"/>
                  <a:pt x="44" y="27"/>
                </a:cubicBezTo>
                <a:lnTo>
                  <a:pt x="59" y="27"/>
                </a:lnTo>
                <a:close/>
                <a:moveTo>
                  <a:pt x="44" y="22"/>
                </a:moveTo>
                <a:cubicBezTo>
                  <a:pt x="44" y="5"/>
                  <a:pt x="44" y="5"/>
                  <a:pt x="44" y="5"/>
                </a:cubicBezTo>
                <a:cubicBezTo>
                  <a:pt x="45" y="6"/>
                  <a:pt x="46" y="6"/>
                  <a:pt x="48" y="7"/>
                </a:cubicBezTo>
                <a:cubicBezTo>
                  <a:pt x="50" y="9"/>
                  <a:pt x="52" y="11"/>
                  <a:pt x="54" y="14"/>
                </a:cubicBezTo>
                <a:cubicBezTo>
                  <a:pt x="55" y="17"/>
                  <a:pt x="56" y="19"/>
                  <a:pt x="57" y="22"/>
                </a:cubicBezTo>
                <a:cubicBezTo>
                  <a:pt x="44" y="22"/>
                  <a:pt x="44" y="22"/>
                  <a:pt x="44" y="22"/>
                </a:cubicBezTo>
                <a:close/>
                <a:moveTo>
                  <a:pt x="28" y="14"/>
                </a:moveTo>
                <a:cubicBezTo>
                  <a:pt x="30" y="11"/>
                  <a:pt x="32" y="9"/>
                  <a:pt x="35" y="7"/>
                </a:cubicBezTo>
                <a:cubicBezTo>
                  <a:pt x="36" y="6"/>
                  <a:pt x="37" y="6"/>
                  <a:pt x="38" y="5"/>
                </a:cubicBezTo>
                <a:cubicBezTo>
                  <a:pt x="38" y="22"/>
                  <a:pt x="38" y="22"/>
                  <a:pt x="38" y="22"/>
                </a:cubicBezTo>
                <a:cubicBezTo>
                  <a:pt x="25" y="22"/>
                  <a:pt x="25" y="22"/>
                  <a:pt x="25" y="22"/>
                </a:cubicBezTo>
                <a:cubicBezTo>
                  <a:pt x="26" y="19"/>
                  <a:pt x="27" y="17"/>
                  <a:pt x="28" y="14"/>
                </a:cubicBezTo>
                <a:close/>
                <a:moveTo>
                  <a:pt x="38" y="27"/>
                </a:moveTo>
                <a:cubicBezTo>
                  <a:pt x="38" y="38"/>
                  <a:pt x="38" y="38"/>
                  <a:pt x="38" y="38"/>
                </a:cubicBezTo>
                <a:cubicBezTo>
                  <a:pt x="22" y="38"/>
                  <a:pt x="22" y="38"/>
                  <a:pt x="22" y="38"/>
                </a:cubicBezTo>
                <a:cubicBezTo>
                  <a:pt x="22" y="34"/>
                  <a:pt x="23" y="31"/>
                  <a:pt x="23" y="27"/>
                </a:cubicBezTo>
                <a:lnTo>
                  <a:pt x="38" y="27"/>
                </a:lnTo>
                <a:close/>
                <a:moveTo>
                  <a:pt x="8" y="55"/>
                </a:moveTo>
                <a:cubicBezTo>
                  <a:pt x="7" y="51"/>
                  <a:pt x="6" y="47"/>
                  <a:pt x="6" y="44"/>
                </a:cubicBezTo>
                <a:cubicBezTo>
                  <a:pt x="16" y="44"/>
                  <a:pt x="16" y="44"/>
                  <a:pt x="16" y="44"/>
                </a:cubicBezTo>
                <a:cubicBezTo>
                  <a:pt x="17" y="47"/>
                  <a:pt x="17" y="51"/>
                  <a:pt x="18" y="55"/>
                </a:cubicBezTo>
                <a:lnTo>
                  <a:pt x="8" y="55"/>
                </a:lnTo>
                <a:close/>
                <a:moveTo>
                  <a:pt x="22" y="44"/>
                </a:moveTo>
                <a:cubicBezTo>
                  <a:pt x="38" y="44"/>
                  <a:pt x="38" y="44"/>
                  <a:pt x="38" y="44"/>
                </a:cubicBezTo>
                <a:cubicBezTo>
                  <a:pt x="38" y="55"/>
                  <a:pt x="38" y="55"/>
                  <a:pt x="38" y="55"/>
                </a:cubicBezTo>
                <a:cubicBezTo>
                  <a:pt x="23" y="55"/>
                  <a:pt x="23" y="55"/>
                  <a:pt x="23" y="55"/>
                </a:cubicBezTo>
                <a:cubicBezTo>
                  <a:pt x="23" y="51"/>
                  <a:pt x="22" y="47"/>
                  <a:pt x="22" y="44"/>
                </a:cubicBezTo>
                <a:close/>
                <a:moveTo>
                  <a:pt x="38" y="60"/>
                </a:moveTo>
                <a:cubicBezTo>
                  <a:pt x="38" y="76"/>
                  <a:pt x="38" y="76"/>
                  <a:pt x="38" y="76"/>
                </a:cubicBezTo>
                <a:cubicBezTo>
                  <a:pt x="37" y="76"/>
                  <a:pt x="36" y="75"/>
                  <a:pt x="35" y="74"/>
                </a:cubicBezTo>
                <a:cubicBezTo>
                  <a:pt x="32" y="73"/>
                  <a:pt x="30" y="70"/>
                  <a:pt x="28" y="67"/>
                </a:cubicBezTo>
                <a:cubicBezTo>
                  <a:pt x="27" y="65"/>
                  <a:pt x="26" y="63"/>
                  <a:pt x="25" y="60"/>
                </a:cubicBezTo>
                <a:cubicBezTo>
                  <a:pt x="38" y="60"/>
                  <a:pt x="38" y="60"/>
                  <a:pt x="38" y="60"/>
                </a:cubicBezTo>
                <a:close/>
                <a:moveTo>
                  <a:pt x="54" y="67"/>
                </a:moveTo>
                <a:cubicBezTo>
                  <a:pt x="52" y="70"/>
                  <a:pt x="50" y="73"/>
                  <a:pt x="48" y="74"/>
                </a:cubicBezTo>
                <a:cubicBezTo>
                  <a:pt x="46" y="75"/>
                  <a:pt x="45" y="76"/>
                  <a:pt x="44" y="76"/>
                </a:cubicBezTo>
                <a:cubicBezTo>
                  <a:pt x="44" y="60"/>
                  <a:pt x="44" y="60"/>
                  <a:pt x="44" y="60"/>
                </a:cubicBezTo>
                <a:cubicBezTo>
                  <a:pt x="57" y="60"/>
                  <a:pt x="57" y="60"/>
                  <a:pt x="57" y="60"/>
                </a:cubicBezTo>
                <a:cubicBezTo>
                  <a:pt x="56" y="63"/>
                  <a:pt x="55" y="65"/>
                  <a:pt x="54" y="67"/>
                </a:cubicBezTo>
                <a:close/>
                <a:moveTo>
                  <a:pt x="44" y="55"/>
                </a:moveTo>
                <a:cubicBezTo>
                  <a:pt x="44" y="44"/>
                  <a:pt x="44" y="44"/>
                  <a:pt x="44" y="44"/>
                </a:cubicBezTo>
                <a:cubicBezTo>
                  <a:pt x="60" y="44"/>
                  <a:pt x="60" y="44"/>
                  <a:pt x="60" y="44"/>
                </a:cubicBezTo>
                <a:cubicBezTo>
                  <a:pt x="60" y="47"/>
                  <a:pt x="60" y="51"/>
                  <a:pt x="59" y="55"/>
                </a:cubicBezTo>
                <a:lnTo>
                  <a:pt x="44" y="55"/>
                </a:lnTo>
                <a:close/>
                <a:moveTo>
                  <a:pt x="66" y="38"/>
                </a:moveTo>
                <a:cubicBezTo>
                  <a:pt x="66" y="34"/>
                  <a:pt x="65" y="31"/>
                  <a:pt x="64" y="27"/>
                </a:cubicBezTo>
                <a:cubicBezTo>
                  <a:pt x="74" y="27"/>
                  <a:pt x="74" y="27"/>
                  <a:pt x="74" y="27"/>
                </a:cubicBezTo>
                <a:cubicBezTo>
                  <a:pt x="76" y="31"/>
                  <a:pt x="76" y="34"/>
                  <a:pt x="77" y="38"/>
                </a:cubicBezTo>
                <a:lnTo>
                  <a:pt x="66" y="38"/>
                </a:lnTo>
                <a:close/>
                <a:moveTo>
                  <a:pt x="71" y="22"/>
                </a:moveTo>
                <a:cubicBezTo>
                  <a:pt x="63" y="22"/>
                  <a:pt x="63" y="22"/>
                  <a:pt x="63" y="22"/>
                </a:cubicBezTo>
                <a:cubicBezTo>
                  <a:pt x="61" y="17"/>
                  <a:pt x="59" y="12"/>
                  <a:pt x="57" y="9"/>
                </a:cubicBezTo>
                <a:cubicBezTo>
                  <a:pt x="60" y="10"/>
                  <a:pt x="63" y="13"/>
                  <a:pt x="66" y="16"/>
                </a:cubicBezTo>
                <a:cubicBezTo>
                  <a:pt x="68" y="17"/>
                  <a:pt x="70" y="19"/>
                  <a:pt x="71" y="22"/>
                </a:cubicBezTo>
                <a:close/>
                <a:moveTo>
                  <a:pt x="16" y="16"/>
                </a:moveTo>
                <a:cubicBezTo>
                  <a:pt x="19" y="13"/>
                  <a:pt x="22" y="10"/>
                  <a:pt x="26" y="9"/>
                </a:cubicBezTo>
                <a:cubicBezTo>
                  <a:pt x="23" y="12"/>
                  <a:pt x="21" y="17"/>
                  <a:pt x="19" y="22"/>
                </a:cubicBezTo>
                <a:cubicBezTo>
                  <a:pt x="11" y="22"/>
                  <a:pt x="11" y="22"/>
                  <a:pt x="11" y="22"/>
                </a:cubicBezTo>
                <a:cubicBezTo>
                  <a:pt x="12" y="19"/>
                  <a:pt x="14" y="17"/>
                  <a:pt x="16" y="16"/>
                </a:cubicBezTo>
                <a:close/>
                <a:moveTo>
                  <a:pt x="11" y="60"/>
                </a:moveTo>
                <a:cubicBezTo>
                  <a:pt x="19" y="60"/>
                  <a:pt x="19" y="60"/>
                  <a:pt x="19" y="60"/>
                </a:cubicBezTo>
                <a:cubicBezTo>
                  <a:pt x="21" y="65"/>
                  <a:pt x="23" y="69"/>
                  <a:pt x="26" y="73"/>
                </a:cubicBezTo>
                <a:cubicBezTo>
                  <a:pt x="22" y="71"/>
                  <a:pt x="19" y="69"/>
                  <a:pt x="16" y="66"/>
                </a:cubicBezTo>
                <a:cubicBezTo>
                  <a:pt x="14" y="64"/>
                  <a:pt x="12" y="62"/>
                  <a:pt x="11" y="60"/>
                </a:cubicBezTo>
                <a:close/>
                <a:moveTo>
                  <a:pt x="66" y="66"/>
                </a:moveTo>
                <a:cubicBezTo>
                  <a:pt x="63" y="69"/>
                  <a:pt x="60" y="71"/>
                  <a:pt x="57" y="73"/>
                </a:cubicBezTo>
                <a:cubicBezTo>
                  <a:pt x="59" y="69"/>
                  <a:pt x="61" y="65"/>
                  <a:pt x="63" y="60"/>
                </a:cubicBezTo>
                <a:cubicBezTo>
                  <a:pt x="71" y="60"/>
                  <a:pt x="71" y="60"/>
                  <a:pt x="71" y="60"/>
                </a:cubicBezTo>
                <a:cubicBezTo>
                  <a:pt x="70" y="62"/>
                  <a:pt x="68" y="64"/>
                  <a:pt x="66" y="66"/>
                </a:cubicBezTo>
                <a:close/>
              </a:path>
            </a:pathLst>
          </a:custGeom>
          <a:solidFill>
            <a:schemeClr val="accent2"/>
          </a:solidFill>
          <a:ln>
            <a:noFill/>
          </a:ln>
          <a:extLst/>
        </p:spPr>
        <p:txBody>
          <a:bodyPr anchor="ctr"/>
          <a:lstStyle/>
          <a:p>
            <a:pPr algn="ctr"/>
            <a:endParaRPr/>
          </a:p>
        </p:txBody>
      </p:sp>
      <p:sp>
        <p:nvSpPr>
          <p:cNvPr id="50" name="í$ľ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C6F3775-B7F1-450D-809E-3EF72660D4F6}"/>
              </a:ext>
            </a:extLst>
          </p:cNvPr>
          <p:cNvSpPr/>
          <p:nvPr/>
        </p:nvSpPr>
        <p:spPr bwMode="auto">
          <a:xfrm rot="21028807">
            <a:off x="9261359" y="2225096"/>
            <a:ext cx="109949" cy="112804"/>
          </a:xfrm>
          <a:custGeom>
            <a:avLst/>
            <a:gdLst>
              <a:gd name="T0" fmla="*/ 43 w 47"/>
              <a:gd name="T1" fmla="*/ 29 h 48"/>
              <a:gd name="T2" fmla="*/ 47 w 47"/>
              <a:gd name="T3" fmla="*/ 16 h 48"/>
              <a:gd name="T4" fmla="*/ 42 w 47"/>
              <a:gd name="T5" fmla="*/ 8 h 48"/>
              <a:gd name="T6" fmla="*/ 37 w 47"/>
              <a:gd name="T7" fmla="*/ 9 h 48"/>
              <a:gd name="T8" fmla="*/ 28 w 47"/>
              <a:gd name="T9" fmla="*/ 0 h 48"/>
              <a:gd name="T10" fmla="*/ 19 w 47"/>
              <a:gd name="T11" fmla="*/ 0 h 48"/>
              <a:gd name="T12" fmla="*/ 18 w 47"/>
              <a:gd name="T13" fmla="*/ 5 h 48"/>
              <a:gd name="T14" fmla="*/ 5 w 47"/>
              <a:gd name="T15" fmla="*/ 8 h 48"/>
              <a:gd name="T16" fmla="*/ 0 w 47"/>
              <a:gd name="T17" fmla="*/ 16 h 48"/>
              <a:gd name="T18" fmla="*/ 4 w 47"/>
              <a:gd name="T19" fmla="*/ 20 h 48"/>
              <a:gd name="T20" fmla="*/ 0 w 47"/>
              <a:gd name="T21" fmla="*/ 32 h 48"/>
              <a:gd name="T22" fmla="*/ 5 w 47"/>
              <a:gd name="T23" fmla="*/ 40 h 48"/>
              <a:gd name="T24" fmla="*/ 10 w 47"/>
              <a:gd name="T25" fmla="*/ 39 h 48"/>
              <a:gd name="T26" fmla="*/ 19 w 47"/>
              <a:gd name="T27" fmla="*/ 48 h 48"/>
              <a:gd name="T28" fmla="*/ 28 w 47"/>
              <a:gd name="T29" fmla="*/ 48 h 48"/>
              <a:gd name="T30" fmla="*/ 29 w 47"/>
              <a:gd name="T31" fmla="*/ 44 h 48"/>
              <a:gd name="T32" fmla="*/ 42 w 47"/>
              <a:gd name="T33" fmla="*/ 40 h 48"/>
              <a:gd name="T34" fmla="*/ 47 w 47"/>
              <a:gd name="T35" fmla="*/ 32 h 48"/>
              <a:gd name="T36" fmla="*/ 43 w 47"/>
              <a:gd name="T37" fmla="*/ 29 h 48"/>
              <a:gd name="T38" fmla="*/ 23 w 47"/>
              <a:gd name="T39" fmla="*/ 34 h 48"/>
              <a:gd name="T40" fmla="*/ 14 w 47"/>
              <a:gd name="T41" fmla="*/ 24 h 48"/>
              <a:gd name="T42" fmla="*/ 23 w 47"/>
              <a:gd name="T43" fmla="*/ 14 h 48"/>
              <a:gd name="T44" fmla="*/ 33 w 47"/>
              <a:gd name="T45" fmla="*/ 24 h 48"/>
              <a:gd name="T46" fmla="*/ 23 w 47"/>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48">
                <a:moveTo>
                  <a:pt x="43" y="29"/>
                </a:moveTo>
                <a:cubicBezTo>
                  <a:pt x="41" y="24"/>
                  <a:pt x="42" y="19"/>
                  <a:pt x="47" y="16"/>
                </a:cubicBezTo>
                <a:cubicBezTo>
                  <a:pt x="42" y="8"/>
                  <a:pt x="42" y="8"/>
                  <a:pt x="42" y="8"/>
                </a:cubicBezTo>
                <a:cubicBezTo>
                  <a:pt x="41" y="9"/>
                  <a:pt x="39" y="9"/>
                  <a:pt x="37" y="9"/>
                </a:cubicBezTo>
                <a:cubicBezTo>
                  <a:pt x="32" y="9"/>
                  <a:pt x="28" y="5"/>
                  <a:pt x="28" y="0"/>
                </a:cubicBezTo>
                <a:cubicBezTo>
                  <a:pt x="19" y="0"/>
                  <a:pt x="19" y="0"/>
                  <a:pt x="19" y="0"/>
                </a:cubicBezTo>
                <a:cubicBezTo>
                  <a:pt x="19" y="2"/>
                  <a:pt x="18" y="3"/>
                  <a:pt x="18" y="5"/>
                </a:cubicBezTo>
                <a:cubicBezTo>
                  <a:pt x="15" y="9"/>
                  <a:pt x="9" y="11"/>
                  <a:pt x="5" y="8"/>
                </a:cubicBezTo>
                <a:cubicBezTo>
                  <a:pt x="0" y="16"/>
                  <a:pt x="0" y="16"/>
                  <a:pt x="0" y="16"/>
                </a:cubicBezTo>
                <a:cubicBezTo>
                  <a:pt x="2" y="17"/>
                  <a:pt x="3" y="18"/>
                  <a:pt x="4" y="20"/>
                </a:cubicBezTo>
                <a:cubicBezTo>
                  <a:pt x="6" y="24"/>
                  <a:pt x="5" y="30"/>
                  <a:pt x="0" y="32"/>
                </a:cubicBezTo>
                <a:cubicBezTo>
                  <a:pt x="5" y="40"/>
                  <a:pt x="5" y="40"/>
                  <a:pt x="5" y="40"/>
                </a:cubicBezTo>
                <a:cubicBezTo>
                  <a:pt x="6" y="40"/>
                  <a:pt x="8" y="39"/>
                  <a:pt x="10" y="39"/>
                </a:cubicBezTo>
                <a:cubicBezTo>
                  <a:pt x="15" y="39"/>
                  <a:pt x="19" y="43"/>
                  <a:pt x="19" y="48"/>
                </a:cubicBezTo>
                <a:cubicBezTo>
                  <a:pt x="28" y="48"/>
                  <a:pt x="28" y="48"/>
                  <a:pt x="28" y="48"/>
                </a:cubicBezTo>
                <a:cubicBezTo>
                  <a:pt x="28" y="47"/>
                  <a:pt x="29" y="45"/>
                  <a:pt x="29" y="44"/>
                </a:cubicBezTo>
                <a:cubicBezTo>
                  <a:pt x="32" y="39"/>
                  <a:pt x="38" y="38"/>
                  <a:pt x="42" y="40"/>
                </a:cubicBezTo>
                <a:cubicBezTo>
                  <a:pt x="47" y="32"/>
                  <a:pt x="47" y="32"/>
                  <a:pt x="47" y="32"/>
                </a:cubicBezTo>
                <a:cubicBezTo>
                  <a:pt x="45" y="31"/>
                  <a:pt x="44" y="30"/>
                  <a:pt x="43" y="29"/>
                </a:cubicBezTo>
                <a:close/>
                <a:moveTo>
                  <a:pt x="23" y="34"/>
                </a:moveTo>
                <a:cubicBezTo>
                  <a:pt x="18" y="34"/>
                  <a:pt x="14" y="30"/>
                  <a:pt x="14" y="24"/>
                </a:cubicBezTo>
                <a:cubicBezTo>
                  <a:pt x="14" y="19"/>
                  <a:pt x="18" y="14"/>
                  <a:pt x="23" y="14"/>
                </a:cubicBezTo>
                <a:cubicBezTo>
                  <a:pt x="29" y="14"/>
                  <a:pt x="33" y="19"/>
                  <a:pt x="33" y="24"/>
                </a:cubicBezTo>
                <a:cubicBezTo>
                  <a:pt x="33" y="30"/>
                  <a:pt x="29" y="34"/>
                  <a:pt x="23" y="34"/>
                </a:cubicBezTo>
                <a:close/>
              </a:path>
            </a:pathLst>
          </a:custGeom>
          <a:solidFill>
            <a:schemeClr val="accent2"/>
          </a:solidFill>
          <a:ln>
            <a:noFill/>
          </a:ln>
          <a:extLst/>
        </p:spPr>
        <p:txBody>
          <a:bodyPr anchor="ctr"/>
          <a:lstStyle/>
          <a:p>
            <a:pPr algn="ctr"/>
            <a:endParaRPr/>
          </a:p>
        </p:txBody>
      </p:sp>
      <p:sp>
        <p:nvSpPr>
          <p:cNvPr id="51" name="ïšļ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8017E8D-6C13-4D6A-8417-6E66B277E064}"/>
              </a:ext>
            </a:extLst>
          </p:cNvPr>
          <p:cNvSpPr/>
          <p:nvPr/>
        </p:nvSpPr>
        <p:spPr bwMode="auto">
          <a:xfrm rot="19858108">
            <a:off x="9087279" y="2545655"/>
            <a:ext cx="181344" cy="182772"/>
          </a:xfrm>
          <a:custGeom>
            <a:avLst/>
            <a:gdLst>
              <a:gd name="T0" fmla="*/ 67 w 127"/>
              <a:gd name="T1" fmla="*/ 0 h 128"/>
              <a:gd name="T2" fmla="*/ 55 w 127"/>
              <a:gd name="T3" fmla="*/ 13 h 128"/>
              <a:gd name="T4" fmla="*/ 67 w 127"/>
              <a:gd name="T5" fmla="*/ 25 h 128"/>
              <a:gd name="T6" fmla="*/ 39 w 127"/>
              <a:gd name="T7" fmla="*/ 56 h 128"/>
              <a:gd name="T8" fmla="*/ 11 w 127"/>
              <a:gd name="T9" fmla="*/ 56 h 128"/>
              <a:gd name="T10" fmla="*/ 32 w 127"/>
              <a:gd name="T11" fmla="*/ 79 h 128"/>
              <a:gd name="T12" fmla="*/ 0 w 127"/>
              <a:gd name="T13" fmla="*/ 123 h 128"/>
              <a:gd name="T14" fmla="*/ 0 w 127"/>
              <a:gd name="T15" fmla="*/ 128 h 128"/>
              <a:gd name="T16" fmla="*/ 5 w 127"/>
              <a:gd name="T17" fmla="*/ 128 h 128"/>
              <a:gd name="T18" fmla="*/ 49 w 127"/>
              <a:gd name="T19" fmla="*/ 93 h 128"/>
              <a:gd name="T20" fmla="*/ 72 w 127"/>
              <a:gd name="T21" fmla="*/ 116 h 128"/>
              <a:gd name="T22" fmla="*/ 72 w 127"/>
              <a:gd name="T23" fmla="*/ 88 h 128"/>
              <a:gd name="T24" fmla="*/ 103 w 127"/>
              <a:gd name="T25" fmla="*/ 61 h 128"/>
              <a:gd name="T26" fmla="*/ 114 w 127"/>
              <a:gd name="T27" fmla="*/ 72 h 128"/>
              <a:gd name="T28" fmla="*/ 127 w 127"/>
              <a:gd name="T29" fmla="*/ 61 h 128"/>
              <a:gd name="T30" fmla="*/ 67 w 127"/>
              <a:gd name="T31" fmla="*/ 0 h 128"/>
              <a:gd name="T32" fmla="*/ 55 w 127"/>
              <a:gd name="T33" fmla="*/ 69 h 128"/>
              <a:gd name="T34" fmla="*/ 47 w 127"/>
              <a:gd name="T35" fmla="*/ 61 h 128"/>
              <a:gd name="T36" fmla="*/ 75 w 127"/>
              <a:gd name="T37" fmla="*/ 33 h 128"/>
              <a:gd name="T38" fmla="*/ 83 w 127"/>
              <a:gd name="T39" fmla="*/ 41 h 128"/>
              <a:gd name="T40" fmla="*/ 55 w 127"/>
              <a:gd name="T41" fmla="*/ 6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8">
                <a:moveTo>
                  <a:pt x="67" y="0"/>
                </a:moveTo>
                <a:lnTo>
                  <a:pt x="55" y="13"/>
                </a:lnTo>
                <a:lnTo>
                  <a:pt x="67" y="25"/>
                </a:lnTo>
                <a:lnTo>
                  <a:pt x="39" y="56"/>
                </a:lnTo>
                <a:lnTo>
                  <a:pt x="11" y="56"/>
                </a:lnTo>
                <a:lnTo>
                  <a:pt x="32" y="79"/>
                </a:lnTo>
                <a:lnTo>
                  <a:pt x="0" y="123"/>
                </a:lnTo>
                <a:lnTo>
                  <a:pt x="0" y="128"/>
                </a:lnTo>
                <a:lnTo>
                  <a:pt x="5" y="128"/>
                </a:lnTo>
                <a:lnTo>
                  <a:pt x="49" y="93"/>
                </a:lnTo>
                <a:lnTo>
                  <a:pt x="72" y="116"/>
                </a:lnTo>
                <a:lnTo>
                  <a:pt x="72" y="88"/>
                </a:lnTo>
                <a:lnTo>
                  <a:pt x="103" y="61"/>
                </a:lnTo>
                <a:lnTo>
                  <a:pt x="114" y="72"/>
                </a:lnTo>
                <a:lnTo>
                  <a:pt x="127" y="61"/>
                </a:lnTo>
                <a:lnTo>
                  <a:pt x="67" y="0"/>
                </a:lnTo>
                <a:close/>
                <a:moveTo>
                  <a:pt x="55" y="69"/>
                </a:moveTo>
                <a:lnTo>
                  <a:pt x="47" y="61"/>
                </a:lnTo>
                <a:lnTo>
                  <a:pt x="75" y="33"/>
                </a:lnTo>
                <a:lnTo>
                  <a:pt x="83" y="41"/>
                </a:lnTo>
                <a:lnTo>
                  <a:pt x="55" y="69"/>
                </a:lnTo>
                <a:close/>
              </a:path>
            </a:pathLst>
          </a:custGeom>
          <a:solidFill>
            <a:schemeClr val="accent2"/>
          </a:solidFill>
          <a:ln>
            <a:noFill/>
          </a:ln>
          <a:extLst/>
        </p:spPr>
        <p:txBody>
          <a:bodyPr anchor="ctr"/>
          <a:lstStyle/>
          <a:p>
            <a:pPr algn="ctr"/>
            <a:endParaRPr/>
          </a:p>
        </p:txBody>
      </p:sp>
      <p:sp>
        <p:nvSpPr>
          <p:cNvPr id="52" name="ï$ḷ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B4E0185-B5C4-425D-8F38-5188EC4BEA33}"/>
              </a:ext>
            </a:extLst>
          </p:cNvPr>
          <p:cNvSpPr/>
          <p:nvPr/>
        </p:nvSpPr>
        <p:spPr bwMode="auto">
          <a:xfrm rot="21028807">
            <a:off x="9257776" y="2567643"/>
            <a:ext cx="139934" cy="142791"/>
          </a:xfrm>
          <a:custGeom>
            <a:avLst/>
            <a:gdLst>
              <a:gd name="T0" fmla="*/ 30 w 60"/>
              <a:gd name="T1" fmla="*/ 0 h 61"/>
              <a:gd name="T2" fmla="*/ 0 w 60"/>
              <a:gd name="T3" fmla="*/ 31 h 61"/>
              <a:gd name="T4" fmla="*/ 30 w 60"/>
              <a:gd name="T5" fmla="*/ 61 h 61"/>
              <a:gd name="T6" fmla="*/ 60 w 60"/>
              <a:gd name="T7" fmla="*/ 31 h 61"/>
              <a:gd name="T8" fmla="*/ 30 w 60"/>
              <a:gd name="T9" fmla="*/ 0 h 61"/>
              <a:gd name="T10" fmla="*/ 30 w 60"/>
              <a:gd name="T11" fmla="*/ 55 h 61"/>
              <a:gd name="T12" fmla="*/ 5 w 60"/>
              <a:gd name="T13" fmla="*/ 31 h 61"/>
              <a:gd name="T14" fmla="*/ 30 w 60"/>
              <a:gd name="T15" fmla="*/ 6 h 61"/>
              <a:gd name="T16" fmla="*/ 55 w 60"/>
              <a:gd name="T17" fmla="*/ 31 h 61"/>
              <a:gd name="T18" fmla="*/ 30 w 60"/>
              <a:gd name="T19" fmla="*/ 55 h 61"/>
              <a:gd name="T20" fmla="*/ 26 w 60"/>
              <a:gd name="T21" fmla="*/ 15 h 61"/>
              <a:gd name="T22" fmla="*/ 34 w 60"/>
              <a:gd name="T23" fmla="*/ 15 h 61"/>
              <a:gd name="T24" fmla="*/ 34 w 60"/>
              <a:gd name="T25" fmla="*/ 23 h 61"/>
              <a:gd name="T26" fmla="*/ 26 w 60"/>
              <a:gd name="T27" fmla="*/ 23 h 61"/>
              <a:gd name="T28" fmla="*/ 26 w 60"/>
              <a:gd name="T29" fmla="*/ 15 h 61"/>
              <a:gd name="T30" fmla="*/ 38 w 60"/>
              <a:gd name="T31" fmla="*/ 46 h 61"/>
              <a:gd name="T32" fmla="*/ 22 w 60"/>
              <a:gd name="T33" fmla="*/ 46 h 61"/>
              <a:gd name="T34" fmla="*/ 22 w 60"/>
              <a:gd name="T35" fmla="*/ 42 h 61"/>
              <a:gd name="T36" fmla="*/ 26 w 60"/>
              <a:gd name="T37" fmla="*/ 42 h 61"/>
              <a:gd name="T38" fmla="*/ 26 w 60"/>
              <a:gd name="T39" fmla="*/ 31 h 61"/>
              <a:gd name="T40" fmla="*/ 22 w 60"/>
              <a:gd name="T41" fmla="*/ 31 h 61"/>
              <a:gd name="T42" fmla="*/ 22 w 60"/>
              <a:gd name="T43" fmla="*/ 27 h 61"/>
              <a:gd name="T44" fmla="*/ 34 w 60"/>
              <a:gd name="T45" fmla="*/ 27 h 61"/>
              <a:gd name="T46" fmla="*/ 34 w 60"/>
              <a:gd name="T47" fmla="*/ 42 h 61"/>
              <a:gd name="T48" fmla="*/ 38 w 60"/>
              <a:gd name="T49" fmla="*/ 42 h 61"/>
              <a:gd name="T50" fmla="*/ 38 w 60"/>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61">
                <a:moveTo>
                  <a:pt x="30" y="0"/>
                </a:moveTo>
                <a:cubicBezTo>
                  <a:pt x="13" y="0"/>
                  <a:pt x="0" y="14"/>
                  <a:pt x="0" y="31"/>
                </a:cubicBezTo>
                <a:cubicBezTo>
                  <a:pt x="0" y="47"/>
                  <a:pt x="13" y="61"/>
                  <a:pt x="30" y="61"/>
                </a:cubicBezTo>
                <a:cubicBezTo>
                  <a:pt x="47" y="61"/>
                  <a:pt x="60" y="47"/>
                  <a:pt x="60" y="31"/>
                </a:cubicBezTo>
                <a:cubicBezTo>
                  <a:pt x="60" y="14"/>
                  <a:pt x="47" y="0"/>
                  <a:pt x="30" y="0"/>
                </a:cubicBezTo>
                <a:close/>
                <a:moveTo>
                  <a:pt x="30" y="55"/>
                </a:moveTo>
                <a:cubicBezTo>
                  <a:pt x="16" y="55"/>
                  <a:pt x="5" y="44"/>
                  <a:pt x="5" y="31"/>
                </a:cubicBezTo>
                <a:cubicBezTo>
                  <a:pt x="5" y="17"/>
                  <a:pt x="16" y="6"/>
                  <a:pt x="30" y="6"/>
                </a:cubicBezTo>
                <a:cubicBezTo>
                  <a:pt x="44" y="6"/>
                  <a:pt x="55" y="17"/>
                  <a:pt x="55" y="31"/>
                </a:cubicBezTo>
                <a:cubicBezTo>
                  <a:pt x="55" y="44"/>
                  <a:pt x="44" y="55"/>
                  <a:pt x="30" y="55"/>
                </a:cubicBezTo>
                <a:close/>
                <a:moveTo>
                  <a:pt x="26" y="15"/>
                </a:moveTo>
                <a:cubicBezTo>
                  <a:pt x="34" y="15"/>
                  <a:pt x="34" y="15"/>
                  <a:pt x="34" y="15"/>
                </a:cubicBezTo>
                <a:cubicBezTo>
                  <a:pt x="34" y="23"/>
                  <a:pt x="34" y="23"/>
                  <a:pt x="34" y="23"/>
                </a:cubicBezTo>
                <a:cubicBezTo>
                  <a:pt x="26" y="23"/>
                  <a:pt x="26" y="23"/>
                  <a:pt x="26" y="23"/>
                </a:cubicBezTo>
                <a:lnTo>
                  <a:pt x="26" y="15"/>
                </a:lnTo>
                <a:close/>
                <a:moveTo>
                  <a:pt x="38" y="46"/>
                </a:moveTo>
                <a:cubicBezTo>
                  <a:pt x="22" y="46"/>
                  <a:pt x="22" y="46"/>
                  <a:pt x="22" y="46"/>
                </a:cubicBezTo>
                <a:cubicBezTo>
                  <a:pt x="22" y="42"/>
                  <a:pt x="22" y="42"/>
                  <a:pt x="22" y="42"/>
                </a:cubicBezTo>
                <a:cubicBezTo>
                  <a:pt x="26" y="42"/>
                  <a:pt x="26" y="42"/>
                  <a:pt x="26" y="42"/>
                </a:cubicBezTo>
                <a:cubicBezTo>
                  <a:pt x="26" y="31"/>
                  <a:pt x="26" y="31"/>
                  <a:pt x="26" y="31"/>
                </a:cubicBezTo>
                <a:cubicBezTo>
                  <a:pt x="22" y="31"/>
                  <a:pt x="22" y="31"/>
                  <a:pt x="22" y="31"/>
                </a:cubicBezTo>
                <a:cubicBezTo>
                  <a:pt x="22" y="27"/>
                  <a:pt x="22" y="27"/>
                  <a:pt x="22" y="27"/>
                </a:cubicBezTo>
                <a:cubicBezTo>
                  <a:pt x="34" y="27"/>
                  <a:pt x="34" y="27"/>
                  <a:pt x="34" y="27"/>
                </a:cubicBezTo>
                <a:cubicBezTo>
                  <a:pt x="34" y="42"/>
                  <a:pt x="34" y="42"/>
                  <a:pt x="34" y="42"/>
                </a:cubicBezTo>
                <a:cubicBezTo>
                  <a:pt x="38" y="42"/>
                  <a:pt x="38" y="42"/>
                  <a:pt x="38" y="42"/>
                </a:cubicBezTo>
                <a:lnTo>
                  <a:pt x="38" y="46"/>
                </a:lnTo>
                <a:close/>
              </a:path>
            </a:pathLst>
          </a:custGeom>
          <a:solidFill>
            <a:schemeClr val="accent2"/>
          </a:solidFill>
          <a:ln>
            <a:noFill/>
          </a:ln>
          <a:extLst/>
        </p:spPr>
        <p:txBody>
          <a:bodyPr anchor="ctr"/>
          <a:lstStyle/>
          <a:p>
            <a:pPr algn="ctr"/>
            <a:endParaRPr/>
          </a:p>
        </p:txBody>
      </p:sp>
      <p:sp>
        <p:nvSpPr>
          <p:cNvPr id="53" name="íṧľ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6B86F73-D378-4AF9-A4B4-61E918969126}"/>
              </a:ext>
            </a:extLst>
          </p:cNvPr>
          <p:cNvSpPr/>
          <p:nvPr/>
        </p:nvSpPr>
        <p:spPr bwMode="auto">
          <a:xfrm rot="17100000">
            <a:off x="9905538" y="1455241"/>
            <a:ext cx="125656" cy="122799"/>
          </a:xfrm>
          <a:custGeom>
            <a:avLst/>
            <a:gdLst>
              <a:gd name="T0" fmla="*/ 27 w 54"/>
              <a:gd name="T1" fmla="*/ 0 h 53"/>
              <a:gd name="T2" fmla="*/ 0 w 54"/>
              <a:gd name="T3" fmla="*/ 27 h 53"/>
              <a:gd name="T4" fmla="*/ 27 w 54"/>
              <a:gd name="T5" fmla="*/ 53 h 53"/>
              <a:gd name="T6" fmla="*/ 54 w 54"/>
              <a:gd name="T7" fmla="*/ 27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7 h 53"/>
              <a:gd name="T20" fmla="*/ 41 w 54"/>
              <a:gd name="T21" fmla="*/ 12 h 53"/>
              <a:gd name="T22" fmla="*/ 47 w 54"/>
              <a:gd name="T23" fmla="*/ 24 h 53"/>
              <a:gd name="T24" fmla="*/ 37 w 54"/>
              <a:gd name="T25" fmla="*/ 38 h 53"/>
              <a:gd name="T26" fmla="*/ 38 w 54"/>
              <a:gd name="T27" fmla="*/ 43 h 53"/>
              <a:gd name="T28" fmla="*/ 27 w 54"/>
              <a:gd name="T29" fmla="*/ 47 h 53"/>
              <a:gd name="T30" fmla="*/ 16 w 54"/>
              <a:gd name="T31" fmla="*/ 43 h 53"/>
              <a:gd name="T32" fmla="*/ 29 w 54"/>
              <a:gd name="T33" fmla="*/ 33 h 53"/>
              <a:gd name="T34" fmla="*/ 30 w 54"/>
              <a:gd name="T35" fmla="*/ 35 h 53"/>
              <a:gd name="T36" fmla="*/ 30 w 54"/>
              <a:gd name="T37" fmla="*/ 38 h 53"/>
              <a:gd name="T38" fmla="*/ 29 w 54"/>
              <a:gd name="T39" fmla="*/ 40 h 53"/>
              <a:gd name="T40" fmla="*/ 25 w 54"/>
              <a:gd name="T41" fmla="*/ 40 h 53"/>
              <a:gd name="T42" fmla="*/ 24 w 54"/>
              <a:gd name="T43" fmla="*/ 38 h 53"/>
              <a:gd name="T44" fmla="*/ 24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7"/>
                </a:cubicBezTo>
                <a:cubicBezTo>
                  <a:pt x="0" y="41"/>
                  <a:pt x="12" y="53"/>
                  <a:pt x="27" y="53"/>
                </a:cubicBezTo>
                <a:cubicBezTo>
                  <a:pt x="42" y="53"/>
                  <a:pt x="54" y="41"/>
                  <a:pt x="54" y="27"/>
                </a:cubicBezTo>
                <a:cubicBezTo>
                  <a:pt x="54" y="12"/>
                  <a:pt x="42" y="0"/>
                  <a:pt x="27" y="0"/>
                </a:cubicBezTo>
                <a:close/>
                <a:moveTo>
                  <a:pt x="16" y="43"/>
                </a:moveTo>
                <a:cubicBezTo>
                  <a:pt x="17" y="42"/>
                  <a:pt x="17" y="40"/>
                  <a:pt x="17" y="38"/>
                </a:cubicBezTo>
                <a:cubicBezTo>
                  <a:pt x="17" y="32"/>
                  <a:pt x="13" y="26"/>
                  <a:pt x="7" y="24"/>
                </a:cubicBezTo>
                <a:cubicBezTo>
                  <a:pt x="8" y="20"/>
                  <a:pt x="10" y="16"/>
                  <a:pt x="13" y="12"/>
                </a:cubicBezTo>
                <a:cubicBezTo>
                  <a:pt x="17" y="9"/>
                  <a:pt x="22" y="7"/>
                  <a:pt x="27" y="7"/>
                </a:cubicBezTo>
                <a:cubicBezTo>
                  <a:pt x="32" y="7"/>
                  <a:pt x="37" y="9"/>
                  <a:pt x="41" y="12"/>
                </a:cubicBezTo>
                <a:cubicBezTo>
                  <a:pt x="44" y="16"/>
                  <a:pt x="46" y="20"/>
                  <a:pt x="47" y="24"/>
                </a:cubicBezTo>
                <a:cubicBezTo>
                  <a:pt x="41" y="26"/>
                  <a:pt x="37" y="32"/>
                  <a:pt x="37" y="38"/>
                </a:cubicBezTo>
                <a:cubicBezTo>
                  <a:pt x="37" y="40"/>
                  <a:pt x="37" y="42"/>
                  <a:pt x="38" y="43"/>
                </a:cubicBezTo>
                <a:cubicBezTo>
                  <a:pt x="35" y="45"/>
                  <a:pt x="31" y="47"/>
                  <a:pt x="27" y="47"/>
                </a:cubicBezTo>
                <a:cubicBezTo>
                  <a:pt x="23" y="47"/>
                  <a:pt x="19" y="45"/>
                  <a:pt x="16" y="43"/>
                </a:cubicBezTo>
                <a:close/>
                <a:moveTo>
                  <a:pt x="29" y="33"/>
                </a:moveTo>
                <a:cubicBezTo>
                  <a:pt x="30" y="33"/>
                  <a:pt x="30" y="34"/>
                  <a:pt x="30" y="35"/>
                </a:cubicBezTo>
                <a:cubicBezTo>
                  <a:pt x="30" y="38"/>
                  <a:pt x="30" y="38"/>
                  <a:pt x="30" y="38"/>
                </a:cubicBezTo>
                <a:cubicBezTo>
                  <a:pt x="30" y="39"/>
                  <a:pt x="30" y="40"/>
                  <a:pt x="29" y="40"/>
                </a:cubicBezTo>
                <a:cubicBezTo>
                  <a:pt x="25" y="40"/>
                  <a:pt x="25" y="40"/>
                  <a:pt x="25" y="40"/>
                </a:cubicBezTo>
                <a:cubicBezTo>
                  <a:pt x="25" y="40"/>
                  <a:pt x="24" y="39"/>
                  <a:pt x="24" y="38"/>
                </a:cubicBezTo>
                <a:cubicBezTo>
                  <a:pt x="24" y="35"/>
                  <a:pt x="24" y="35"/>
                  <a:pt x="24" y="35"/>
                </a:cubicBezTo>
                <a:cubicBezTo>
                  <a:pt x="24" y="34"/>
                  <a:pt x="24" y="33"/>
                  <a:pt x="25" y="33"/>
                </a:cubicBezTo>
                <a:cubicBezTo>
                  <a:pt x="26" y="10"/>
                  <a:pt x="26" y="10"/>
                  <a:pt x="26" y="10"/>
                </a:cubicBezTo>
                <a:cubicBezTo>
                  <a:pt x="28" y="10"/>
                  <a:pt x="28" y="10"/>
                  <a:pt x="28" y="10"/>
                </a:cubicBezTo>
                <a:lnTo>
                  <a:pt x="29" y="33"/>
                </a:lnTo>
                <a:close/>
              </a:path>
            </a:pathLst>
          </a:custGeom>
          <a:solidFill>
            <a:schemeClr val="accent2"/>
          </a:solidFill>
          <a:ln>
            <a:noFill/>
          </a:ln>
          <a:extLst/>
        </p:spPr>
        <p:txBody>
          <a:bodyPr anchor="ctr"/>
          <a:lstStyle/>
          <a:p>
            <a:pPr algn="ctr"/>
            <a:endParaRPr/>
          </a:p>
        </p:txBody>
      </p:sp>
      <p:sp>
        <p:nvSpPr>
          <p:cNvPr id="54" name="îśļ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D590BF1-0CD1-4B3B-B8E7-C513153C5594}"/>
              </a:ext>
            </a:extLst>
          </p:cNvPr>
          <p:cNvSpPr/>
          <p:nvPr/>
        </p:nvSpPr>
        <p:spPr bwMode="auto">
          <a:xfrm rot="17100000">
            <a:off x="8976020" y="1385939"/>
            <a:ext cx="109949" cy="88530"/>
          </a:xfrm>
          <a:custGeom>
            <a:avLst/>
            <a:gdLst>
              <a:gd name="T0" fmla="*/ 30 w 77"/>
              <a:gd name="T1" fmla="*/ 62 h 62"/>
              <a:gd name="T2" fmla="*/ 0 w 77"/>
              <a:gd name="T3" fmla="*/ 31 h 62"/>
              <a:gd name="T4" fmla="*/ 15 w 77"/>
              <a:gd name="T5" fmla="*/ 17 h 62"/>
              <a:gd name="T6" fmla="*/ 30 w 77"/>
              <a:gd name="T7" fmla="*/ 33 h 62"/>
              <a:gd name="T8" fmla="*/ 62 w 77"/>
              <a:gd name="T9" fmla="*/ 0 h 62"/>
              <a:gd name="T10" fmla="*/ 77 w 77"/>
              <a:gd name="T11" fmla="*/ 15 h 62"/>
              <a:gd name="T12" fmla="*/ 30 w 77"/>
              <a:gd name="T13" fmla="*/ 62 h 62"/>
              <a:gd name="T14" fmla="*/ 9 w 77"/>
              <a:gd name="T15" fmla="*/ 31 h 62"/>
              <a:gd name="T16" fmla="*/ 30 w 77"/>
              <a:gd name="T17" fmla="*/ 54 h 62"/>
              <a:gd name="T18" fmla="*/ 69 w 77"/>
              <a:gd name="T19" fmla="*/ 15 h 62"/>
              <a:gd name="T20" fmla="*/ 62 w 77"/>
              <a:gd name="T21" fmla="*/ 8 h 62"/>
              <a:gd name="T22" fmla="*/ 30 w 77"/>
              <a:gd name="T23" fmla="*/ 41 h 62"/>
              <a:gd name="T24" fmla="*/ 15 w 77"/>
              <a:gd name="T25" fmla="*/ 25 h 62"/>
              <a:gd name="T26" fmla="*/ 9 w 77"/>
              <a:gd name="T27"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62">
                <a:moveTo>
                  <a:pt x="30" y="62"/>
                </a:moveTo>
                <a:lnTo>
                  <a:pt x="0" y="31"/>
                </a:lnTo>
                <a:lnTo>
                  <a:pt x="15" y="17"/>
                </a:lnTo>
                <a:lnTo>
                  <a:pt x="30" y="33"/>
                </a:lnTo>
                <a:lnTo>
                  <a:pt x="62" y="0"/>
                </a:lnTo>
                <a:lnTo>
                  <a:pt x="77" y="15"/>
                </a:lnTo>
                <a:lnTo>
                  <a:pt x="30" y="62"/>
                </a:lnTo>
                <a:close/>
                <a:moveTo>
                  <a:pt x="9" y="31"/>
                </a:moveTo>
                <a:lnTo>
                  <a:pt x="30" y="54"/>
                </a:lnTo>
                <a:lnTo>
                  <a:pt x="69" y="15"/>
                </a:lnTo>
                <a:lnTo>
                  <a:pt x="62" y="8"/>
                </a:lnTo>
                <a:lnTo>
                  <a:pt x="30" y="41"/>
                </a:lnTo>
                <a:lnTo>
                  <a:pt x="15" y="25"/>
                </a:lnTo>
                <a:lnTo>
                  <a:pt x="9" y="31"/>
                </a:lnTo>
                <a:close/>
              </a:path>
            </a:pathLst>
          </a:custGeom>
          <a:solidFill>
            <a:schemeClr val="accent2"/>
          </a:solidFill>
          <a:ln>
            <a:noFill/>
          </a:ln>
          <a:extLst/>
        </p:spPr>
        <p:txBody>
          <a:bodyPr anchor="ctr"/>
          <a:lstStyle/>
          <a:p>
            <a:pPr algn="ctr"/>
            <a:endParaRPr/>
          </a:p>
        </p:txBody>
      </p:sp>
      <p:sp>
        <p:nvSpPr>
          <p:cNvPr id="55" name="iŝḷ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0A141F3-AECD-491A-98A2-C88C98F5D810}"/>
              </a:ext>
            </a:extLst>
          </p:cNvPr>
          <p:cNvSpPr/>
          <p:nvPr/>
        </p:nvSpPr>
        <p:spPr bwMode="auto">
          <a:xfrm rot="17100000">
            <a:off x="9631714" y="1197154"/>
            <a:ext cx="162781" cy="165637"/>
          </a:xfrm>
          <a:custGeom>
            <a:avLst/>
            <a:gdLst>
              <a:gd name="T0" fmla="*/ 53 w 70"/>
              <a:gd name="T1" fmla="*/ 45 h 71"/>
              <a:gd name="T2" fmla="*/ 41 w 70"/>
              <a:gd name="T3" fmla="*/ 32 h 71"/>
              <a:gd name="T4" fmla="*/ 70 w 70"/>
              <a:gd name="T5" fmla="*/ 10 h 71"/>
              <a:gd name="T6" fmla="*/ 62 w 70"/>
              <a:gd name="T7" fmla="*/ 1 h 71"/>
              <a:gd name="T8" fmla="*/ 25 w 70"/>
              <a:gd name="T9" fmla="*/ 16 h 71"/>
              <a:gd name="T10" fmla="*/ 13 w 70"/>
              <a:gd name="T11" fmla="*/ 5 h 71"/>
              <a:gd name="T12" fmla="*/ 2 w 70"/>
              <a:gd name="T13" fmla="*/ 3 h 71"/>
              <a:gd name="T14" fmla="*/ 4 w 70"/>
              <a:gd name="T15" fmla="*/ 13 h 71"/>
              <a:gd name="T16" fmla="*/ 16 w 70"/>
              <a:gd name="T17" fmla="*/ 25 h 71"/>
              <a:gd name="T18" fmla="*/ 1 w 70"/>
              <a:gd name="T19" fmla="*/ 62 h 71"/>
              <a:gd name="T20" fmla="*/ 10 w 70"/>
              <a:gd name="T21" fmla="*/ 71 h 71"/>
              <a:gd name="T22" fmla="*/ 32 w 70"/>
              <a:gd name="T23" fmla="*/ 41 h 71"/>
              <a:gd name="T24" fmla="*/ 44 w 70"/>
              <a:gd name="T25" fmla="*/ 53 h 71"/>
              <a:gd name="T26" fmla="*/ 44 w 70"/>
              <a:gd name="T27" fmla="*/ 71 h 71"/>
              <a:gd name="T28" fmla="*/ 53 w 70"/>
              <a:gd name="T29" fmla="*/ 71 h 71"/>
              <a:gd name="T30" fmla="*/ 57 w 70"/>
              <a:gd name="T31" fmla="*/ 58 h 71"/>
              <a:gd name="T32" fmla="*/ 70 w 70"/>
              <a:gd name="T33" fmla="*/ 53 h 71"/>
              <a:gd name="T34" fmla="*/ 70 w 70"/>
              <a:gd name="T35" fmla="*/ 45 h 71"/>
              <a:gd name="T36" fmla="*/ 53 w 70"/>
              <a:gd name="T37"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71">
                <a:moveTo>
                  <a:pt x="53" y="45"/>
                </a:moveTo>
                <a:cubicBezTo>
                  <a:pt x="41" y="32"/>
                  <a:pt x="41" y="32"/>
                  <a:pt x="41" y="32"/>
                </a:cubicBezTo>
                <a:cubicBezTo>
                  <a:pt x="70" y="10"/>
                  <a:pt x="70" y="10"/>
                  <a:pt x="70" y="10"/>
                </a:cubicBezTo>
                <a:cubicBezTo>
                  <a:pt x="62" y="1"/>
                  <a:pt x="62" y="1"/>
                  <a:pt x="62" y="1"/>
                </a:cubicBezTo>
                <a:cubicBezTo>
                  <a:pt x="25" y="16"/>
                  <a:pt x="25" y="16"/>
                  <a:pt x="25" y="16"/>
                </a:cubicBezTo>
                <a:cubicBezTo>
                  <a:pt x="13" y="5"/>
                  <a:pt x="13" y="5"/>
                  <a:pt x="13" y="5"/>
                </a:cubicBezTo>
                <a:cubicBezTo>
                  <a:pt x="10" y="1"/>
                  <a:pt x="5" y="0"/>
                  <a:pt x="2" y="3"/>
                </a:cubicBezTo>
                <a:cubicBezTo>
                  <a:pt x="0" y="5"/>
                  <a:pt x="1" y="10"/>
                  <a:pt x="4" y="13"/>
                </a:cubicBezTo>
                <a:cubicBezTo>
                  <a:pt x="16" y="25"/>
                  <a:pt x="16" y="25"/>
                  <a:pt x="16" y="25"/>
                </a:cubicBezTo>
                <a:cubicBezTo>
                  <a:pt x="1" y="62"/>
                  <a:pt x="1" y="62"/>
                  <a:pt x="1" y="62"/>
                </a:cubicBezTo>
                <a:cubicBezTo>
                  <a:pt x="10" y="71"/>
                  <a:pt x="10" y="71"/>
                  <a:pt x="10" y="71"/>
                </a:cubicBezTo>
                <a:cubicBezTo>
                  <a:pt x="32" y="41"/>
                  <a:pt x="32" y="41"/>
                  <a:pt x="32" y="41"/>
                </a:cubicBezTo>
                <a:cubicBezTo>
                  <a:pt x="44" y="53"/>
                  <a:pt x="44" y="53"/>
                  <a:pt x="44" y="53"/>
                </a:cubicBezTo>
                <a:cubicBezTo>
                  <a:pt x="44" y="71"/>
                  <a:pt x="44" y="71"/>
                  <a:pt x="44" y="71"/>
                </a:cubicBezTo>
                <a:cubicBezTo>
                  <a:pt x="53" y="71"/>
                  <a:pt x="53" y="71"/>
                  <a:pt x="53" y="71"/>
                </a:cubicBezTo>
                <a:cubicBezTo>
                  <a:pt x="57" y="58"/>
                  <a:pt x="57" y="58"/>
                  <a:pt x="57" y="58"/>
                </a:cubicBezTo>
                <a:cubicBezTo>
                  <a:pt x="70" y="53"/>
                  <a:pt x="70" y="53"/>
                  <a:pt x="70" y="53"/>
                </a:cubicBezTo>
                <a:cubicBezTo>
                  <a:pt x="70" y="45"/>
                  <a:pt x="70" y="45"/>
                  <a:pt x="70" y="45"/>
                </a:cubicBezTo>
                <a:cubicBezTo>
                  <a:pt x="53" y="45"/>
                  <a:pt x="53" y="45"/>
                  <a:pt x="53" y="45"/>
                </a:cubicBezTo>
                <a:close/>
              </a:path>
            </a:pathLst>
          </a:custGeom>
          <a:solidFill>
            <a:schemeClr val="accent2"/>
          </a:solidFill>
          <a:ln>
            <a:noFill/>
          </a:ln>
          <a:extLst/>
        </p:spPr>
        <p:txBody>
          <a:bodyPr anchor="ctr"/>
          <a:lstStyle/>
          <a:p>
            <a:pPr algn="ctr"/>
            <a:endParaRPr/>
          </a:p>
        </p:txBody>
      </p:sp>
      <p:sp>
        <p:nvSpPr>
          <p:cNvPr id="56" name="íṧļ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3296B43-024E-44D6-9181-382D513E5029}"/>
              </a:ext>
            </a:extLst>
          </p:cNvPr>
          <p:cNvSpPr/>
          <p:nvPr/>
        </p:nvSpPr>
        <p:spPr bwMode="auto">
          <a:xfrm rot="18591063">
            <a:off x="9877629" y="1187796"/>
            <a:ext cx="214186" cy="215613"/>
          </a:xfrm>
          <a:custGeom>
            <a:avLst/>
            <a:gdLst>
              <a:gd name="T0" fmla="*/ 29 w 92"/>
              <a:gd name="T1" fmla="*/ 18 h 92"/>
              <a:gd name="T2" fmla="*/ 92 w 92"/>
              <a:gd name="T3" fmla="*/ 0 h 92"/>
              <a:gd name="T4" fmla="*/ 92 w 92"/>
              <a:gd name="T5" fmla="*/ 6 h 92"/>
              <a:gd name="T6" fmla="*/ 92 w 92"/>
              <a:gd name="T7" fmla="*/ 18 h 92"/>
              <a:gd name="T8" fmla="*/ 92 w 92"/>
              <a:gd name="T9" fmla="*/ 67 h 92"/>
              <a:gd name="T10" fmla="*/ 72 w 92"/>
              <a:gd name="T11" fmla="*/ 81 h 92"/>
              <a:gd name="T12" fmla="*/ 52 w 92"/>
              <a:gd name="T13" fmla="*/ 67 h 92"/>
              <a:gd name="T14" fmla="*/ 72 w 92"/>
              <a:gd name="T15" fmla="*/ 52 h 92"/>
              <a:gd name="T16" fmla="*/ 80 w 92"/>
              <a:gd name="T17" fmla="*/ 54 h 92"/>
              <a:gd name="T18" fmla="*/ 80 w 92"/>
              <a:gd name="T19" fmla="*/ 24 h 92"/>
              <a:gd name="T20" fmla="*/ 40 w 92"/>
              <a:gd name="T21" fmla="*/ 35 h 92"/>
              <a:gd name="T22" fmla="*/ 40 w 92"/>
              <a:gd name="T23" fmla="*/ 78 h 92"/>
              <a:gd name="T24" fmla="*/ 20 w 92"/>
              <a:gd name="T25" fmla="*/ 92 h 92"/>
              <a:gd name="T26" fmla="*/ 0 w 92"/>
              <a:gd name="T27" fmla="*/ 78 h 92"/>
              <a:gd name="T28" fmla="*/ 20 w 92"/>
              <a:gd name="T29" fmla="*/ 64 h 92"/>
              <a:gd name="T30" fmla="*/ 29 w 92"/>
              <a:gd name="T31" fmla="*/ 65 h 92"/>
              <a:gd name="T32" fmla="*/ 29 w 92"/>
              <a:gd name="T33" fmla="*/ 35 h 92"/>
              <a:gd name="T34" fmla="*/ 29 w 92"/>
              <a:gd name="T35"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8"/>
                </a:moveTo>
                <a:cubicBezTo>
                  <a:pt x="92" y="0"/>
                  <a:pt x="92" y="0"/>
                  <a:pt x="92" y="0"/>
                </a:cubicBezTo>
                <a:cubicBezTo>
                  <a:pt x="92" y="6"/>
                  <a:pt x="92" y="6"/>
                  <a:pt x="92" y="6"/>
                </a:cubicBezTo>
                <a:cubicBezTo>
                  <a:pt x="92" y="18"/>
                  <a:pt x="92" y="18"/>
                  <a:pt x="92" y="18"/>
                </a:cubicBezTo>
                <a:cubicBezTo>
                  <a:pt x="92" y="67"/>
                  <a:pt x="92" y="67"/>
                  <a:pt x="92" y="67"/>
                </a:cubicBezTo>
                <a:cubicBezTo>
                  <a:pt x="92" y="74"/>
                  <a:pt x="83" y="81"/>
                  <a:pt x="72" y="81"/>
                </a:cubicBezTo>
                <a:cubicBezTo>
                  <a:pt x="61" y="81"/>
                  <a:pt x="52" y="74"/>
                  <a:pt x="52" y="67"/>
                </a:cubicBezTo>
                <a:cubicBezTo>
                  <a:pt x="52" y="59"/>
                  <a:pt x="61" y="52"/>
                  <a:pt x="72" y="52"/>
                </a:cubicBezTo>
                <a:cubicBezTo>
                  <a:pt x="75" y="52"/>
                  <a:pt x="78" y="53"/>
                  <a:pt x="80" y="54"/>
                </a:cubicBezTo>
                <a:cubicBezTo>
                  <a:pt x="80" y="24"/>
                  <a:pt x="80" y="24"/>
                  <a:pt x="80" y="24"/>
                </a:cubicBezTo>
                <a:cubicBezTo>
                  <a:pt x="40" y="35"/>
                  <a:pt x="40" y="35"/>
                  <a:pt x="40" y="35"/>
                </a:cubicBezTo>
                <a:cubicBezTo>
                  <a:pt x="40" y="78"/>
                  <a:pt x="40" y="78"/>
                  <a:pt x="40" y="78"/>
                </a:cubicBezTo>
                <a:cubicBezTo>
                  <a:pt x="40" y="86"/>
                  <a:pt x="31" y="92"/>
                  <a:pt x="20" y="92"/>
                </a:cubicBezTo>
                <a:cubicBezTo>
                  <a:pt x="9" y="92"/>
                  <a:pt x="0" y="86"/>
                  <a:pt x="0" y="78"/>
                </a:cubicBezTo>
                <a:cubicBezTo>
                  <a:pt x="0" y="70"/>
                  <a:pt x="9" y="64"/>
                  <a:pt x="20" y="64"/>
                </a:cubicBezTo>
                <a:cubicBezTo>
                  <a:pt x="23" y="64"/>
                  <a:pt x="26" y="64"/>
                  <a:pt x="29" y="65"/>
                </a:cubicBezTo>
                <a:cubicBezTo>
                  <a:pt x="29" y="35"/>
                  <a:pt x="29" y="35"/>
                  <a:pt x="29" y="35"/>
                </a:cubicBezTo>
                <a:lnTo>
                  <a:pt x="29" y="18"/>
                </a:lnTo>
                <a:close/>
              </a:path>
            </a:pathLst>
          </a:custGeom>
          <a:solidFill>
            <a:schemeClr val="accent2"/>
          </a:solidFill>
          <a:ln>
            <a:noFill/>
          </a:ln>
          <a:extLst/>
        </p:spPr>
        <p:txBody>
          <a:bodyPr anchor="ctr"/>
          <a:lstStyle/>
          <a:p>
            <a:pPr algn="ctr"/>
            <a:endParaRPr/>
          </a:p>
        </p:txBody>
      </p:sp>
      <p:sp>
        <p:nvSpPr>
          <p:cNvPr id="57" name="i$lî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EAD83EF-EABE-42FF-8FA3-BC4DC7A98E59}"/>
              </a:ext>
            </a:extLst>
          </p:cNvPr>
          <p:cNvSpPr/>
          <p:nvPr/>
        </p:nvSpPr>
        <p:spPr bwMode="auto">
          <a:xfrm rot="21028807">
            <a:off x="8959192" y="2666438"/>
            <a:ext cx="127603" cy="127602"/>
          </a:xfrm>
          <a:custGeom>
            <a:avLst/>
            <a:gdLst>
              <a:gd name="T0" fmla="*/ 63 w 103"/>
              <a:gd name="T1" fmla="*/ 27 h 103"/>
              <a:gd name="T2" fmla="*/ 65 w 103"/>
              <a:gd name="T3" fmla="*/ 2 h 103"/>
              <a:gd name="T4" fmla="*/ 19 w 103"/>
              <a:gd name="T5" fmla="*/ 0 h 103"/>
              <a:gd name="T6" fmla="*/ 1 w 103"/>
              <a:gd name="T7" fmla="*/ 20 h 103"/>
              <a:gd name="T8" fmla="*/ 0 w 103"/>
              <a:gd name="T9" fmla="*/ 77 h 103"/>
              <a:gd name="T10" fmla="*/ 39 w 103"/>
              <a:gd name="T11" fmla="*/ 77 h 103"/>
              <a:gd name="T12" fmla="*/ 37 w 103"/>
              <a:gd name="T13" fmla="*/ 102 h 103"/>
              <a:gd name="T14" fmla="*/ 101 w 103"/>
              <a:gd name="T15" fmla="*/ 103 h 103"/>
              <a:gd name="T16" fmla="*/ 103 w 103"/>
              <a:gd name="T17" fmla="*/ 27 h 103"/>
              <a:gd name="T18" fmla="*/ 63 w 103"/>
              <a:gd name="T19" fmla="*/ 27 h 103"/>
              <a:gd name="T20" fmla="*/ 19 w 103"/>
              <a:gd name="T21" fmla="*/ 10 h 103"/>
              <a:gd name="T22" fmla="*/ 19 w 103"/>
              <a:gd name="T23" fmla="*/ 20 h 103"/>
              <a:gd name="T24" fmla="*/ 9 w 103"/>
              <a:gd name="T25" fmla="*/ 20 h 103"/>
              <a:gd name="T26" fmla="*/ 19 w 103"/>
              <a:gd name="T27" fmla="*/ 10 h 103"/>
              <a:gd name="T28" fmla="*/ 6 w 103"/>
              <a:gd name="T29" fmla="*/ 71 h 103"/>
              <a:gd name="T30" fmla="*/ 6 w 103"/>
              <a:gd name="T31" fmla="*/ 27 h 103"/>
              <a:gd name="T32" fmla="*/ 26 w 103"/>
              <a:gd name="T33" fmla="*/ 27 h 103"/>
              <a:gd name="T34" fmla="*/ 26 w 103"/>
              <a:gd name="T35" fmla="*/ 7 h 103"/>
              <a:gd name="T36" fmla="*/ 58 w 103"/>
              <a:gd name="T37" fmla="*/ 7 h 103"/>
              <a:gd name="T38" fmla="*/ 58 w 103"/>
              <a:gd name="T39" fmla="*/ 27 h 103"/>
              <a:gd name="T40" fmla="*/ 39 w 103"/>
              <a:gd name="T41" fmla="*/ 46 h 103"/>
              <a:gd name="T42" fmla="*/ 39 w 103"/>
              <a:gd name="T43" fmla="*/ 71 h 103"/>
              <a:gd name="T44" fmla="*/ 6 w 103"/>
              <a:gd name="T45" fmla="*/ 71 h 103"/>
              <a:gd name="T46" fmla="*/ 57 w 103"/>
              <a:gd name="T47" fmla="*/ 36 h 103"/>
              <a:gd name="T48" fmla="*/ 57 w 103"/>
              <a:gd name="T49" fmla="*/ 46 h 103"/>
              <a:gd name="T50" fmla="*/ 47 w 103"/>
              <a:gd name="T51" fmla="*/ 46 h 103"/>
              <a:gd name="T52" fmla="*/ 57 w 103"/>
              <a:gd name="T53" fmla="*/ 36 h 103"/>
              <a:gd name="T54" fmla="*/ 94 w 103"/>
              <a:gd name="T55" fmla="*/ 97 h 103"/>
              <a:gd name="T56" fmla="*/ 44 w 103"/>
              <a:gd name="T57" fmla="*/ 97 h 103"/>
              <a:gd name="T58" fmla="*/ 45 w 103"/>
              <a:gd name="T59" fmla="*/ 51 h 103"/>
              <a:gd name="T60" fmla="*/ 63 w 103"/>
              <a:gd name="T61" fmla="*/ 53 h 103"/>
              <a:gd name="T62" fmla="*/ 63 w 103"/>
              <a:gd name="T63" fmla="*/ 33 h 103"/>
              <a:gd name="T64" fmla="*/ 96 w 103"/>
              <a:gd name="T65" fmla="*/ 33 h 103"/>
              <a:gd name="T66" fmla="*/ 94 w 103"/>
              <a:gd name="T67" fmla="*/ 9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103">
                <a:moveTo>
                  <a:pt x="63" y="27"/>
                </a:moveTo>
                <a:lnTo>
                  <a:pt x="65" y="2"/>
                </a:lnTo>
                <a:lnTo>
                  <a:pt x="19" y="0"/>
                </a:lnTo>
                <a:lnTo>
                  <a:pt x="1" y="20"/>
                </a:lnTo>
                <a:lnTo>
                  <a:pt x="0" y="77"/>
                </a:lnTo>
                <a:lnTo>
                  <a:pt x="39" y="77"/>
                </a:lnTo>
                <a:lnTo>
                  <a:pt x="37" y="102"/>
                </a:lnTo>
                <a:lnTo>
                  <a:pt x="101" y="103"/>
                </a:lnTo>
                <a:lnTo>
                  <a:pt x="103" y="27"/>
                </a:lnTo>
                <a:lnTo>
                  <a:pt x="63" y="27"/>
                </a:lnTo>
                <a:close/>
                <a:moveTo>
                  <a:pt x="19" y="10"/>
                </a:moveTo>
                <a:lnTo>
                  <a:pt x="19" y="20"/>
                </a:lnTo>
                <a:lnTo>
                  <a:pt x="9" y="20"/>
                </a:lnTo>
                <a:lnTo>
                  <a:pt x="19" y="10"/>
                </a:lnTo>
                <a:close/>
                <a:moveTo>
                  <a:pt x="6" y="71"/>
                </a:moveTo>
                <a:lnTo>
                  <a:pt x="6" y="27"/>
                </a:lnTo>
                <a:lnTo>
                  <a:pt x="26" y="27"/>
                </a:lnTo>
                <a:lnTo>
                  <a:pt x="26" y="7"/>
                </a:lnTo>
                <a:lnTo>
                  <a:pt x="58" y="7"/>
                </a:lnTo>
                <a:lnTo>
                  <a:pt x="58" y="27"/>
                </a:lnTo>
                <a:lnTo>
                  <a:pt x="39" y="46"/>
                </a:lnTo>
                <a:lnTo>
                  <a:pt x="39" y="71"/>
                </a:lnTo>
                <a:lnTo>
                  <a:pt x="6" y="71"/>
                </a:lnTo>
                <a:close/>
                <a:moveTo>
                  <a:pt x="57" y="36"/>
                </a:moveTo>
                <a:lnTo>
                  <a:pt x="57" y="46"/>
                </a:lnTo>
                <a:lnTo>
                  <a:pt x="47" y="46"/>
                </a:lnTo>
                <a:lnTo>
                  <a:pt x="57" y="36"/>
                </a:lnTo>
                <a:close/>
                <a:moveTo>
                  <a:pt x="94" y="97"/>
                </a:moveTo>
                <a:lnTo>
                  <a:pt x="44" y="97"/>
                </a:lnTo>
                <a:lnTo>
                  <a:pt x="45" y="51"/>
                </a:lnTo>
                <a:lnTo>
                  <a:pt x="63" y="53"/>
                </a:lnTo>
                <a:lnTo>
                  <a:pt x="63" y="33"/>
                </a:lnTo>
                <a:lnTo>
                  <a:pt x="96" y="33"/>
                </a:lnTo>
                <a:lnTo>
                  <a:pt x="94" y="97"/>
                </a:lnTo>
                <a:close/>
              </a:path>
            </a:pathLst>
          </a:custGeom>
          <a:solidFill>
            <a:schemeClr val="accent2"/>
          </a:solidFill>
          <a:ln>
            <a:noFill/>
          </a:ln>
          <a:extLst/>
        </p:spPr>
        <p:txBody>
          <a:bodyPr anchor="ctr"/>
          <a:lstStyle/>
          <a:p>
            <a:pPr algn="ctr"/>
            <a:endParaRPr/>
          </a:p>
        </p:txBody>
      </p:sp>
      <p:sp>
        <p:nvSpPr>
          <p:cNvPr id="58" name="íṧḻ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AFDEC17-0F06-4BC1-9384-B2E4A4D218A7}"/>
              </a:ext>
            </a:extLst>
          </p:cNvPr>
          <p:cNvSpPr/>
          <p:nvPr/>
        </p:nvSpPr>
        <p:spPr bwMode="auto">
          <a:xfrm rot="17100000">
            <a:off x="9408333" y="1523551"/>
            <a:ext cx="114232" cy="107092"/>
          </a:xfrm>
          <a:custGeom>
            <a:avLst/>
            <a:gdLst>
              <a:gd name="T0" fmla="*/ 80 w 80"/>
              <a:gd name="T1" fmla="*/ 29 h 75"/>
              <a:gd name="T2" fmla="*/ 52 w 80"/>
              <a:gd name="T3" fmla="*/ 24 h 75"/>
              <a:gd name="T4" fmla="*/ 41 w 80"/>
              <a:gd name="T5" fmla="*/ 0 h 75"/>
              <a:gd name="T6" fmla="*/ 28 w 80"/>
              <a:gd name="T7" fmla="*/ 24 h 75"/>
              <a:gd name="T8" fmla="*/ 0 w 80"/>
              <a:gd name="T9" fmla="*/ 29 h 75"/>
              <a:gd name="T10" fmla="*/ 19 w 80"/>
              <a:gd name="T11" fmla="*/ 49 h 75"/>
              <a:gd name="T12" fmla="*/ 15 w 80"/>
              <a:gd name="T13" fmla="*/ 75 h 75"/>
              <a:gd name="T14" fmla="*/ 41 w 80"/>
              <a:gd name="T15" fmla="*/ 62 h 75"/>
              <a:gd name="T16" fmla="*/ 65 w 80"/>
              <a:gd name="T17" fmla="*/ 75 h 75"/>
              <a:gd name="T18" fmla="*/ 60 w 80"/>
              <a:gd name="T19" fmla="*/ 49 h 75"/>
              <a:gd name="T20" fmla="*/ 80 w 80"/>
              <a:gd name="T21" fmla="*/ 29 h 75"/>
              <a:gd name="T22" fmla="*/ 41 w 80"/>
              <a:gd name="T23" fmla="*/ 57 h 75"/>
              <a:gd name="T24" fmla="*/ 23 w 80"/>
              <a:gd name="T25" fmla="*/ 65 h 75"/>
              <a:gd name="T26" fmla="*/ 26 w 80"/>
              <a:gd name="T27" fmla="*/ 45 h 75"/>
              <a:gd name="T28" fmla="*/ 11 w 80"/>
              <a:gd name="T29" fmla="*/ 32 h 75"/>
              <a:gd name="T30" fmla="*/ 31 w 80"/>
              <a:gd name="T31" fmla="*/ 29 h 75"/>
              <a:gd name="T32" fmla="*/ 41 w 80"/>
              <a:gd name="T33" fmla="*/ 11 h 75"/>
              <a:gd name="T34" fmla="*/ 49 w 80"/>
              <a:gd name="T35" fmla="*/ 29 h 75"/>
              <a:gd name="T36" fmla="*/ 68 w 80"/>
              <a:gd name="T37" fmla="*/ 32 h 75"/>
              <a:gd name="T38" fmla="*/ 54 w 80"/>
              <a:gd name="T39" fmla="*/ 45 h 75"/>
              <a:gd name="T40" fmla="*/ 57 w 80"/>
              <a:gd name="T41" fmla="*/ 65 h 75"/>
              <a:gd name="T42" fmla="*/ 41 w 80"/>
              <a:gd name="T43"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75">
                <a:moveTo>
                  <a:pt x="80" y="29"/>
                </a:moveTo>
                <a:lnTo>
                  <a:pt x="52" y="24"/>
                </a:lnTo>
                <a:lnTo>
                  <a:pt x="41" y="0"/>
                </a:lnTo>
                <a:lnTo>
                  <a:pt x="28" y="24"/>
                </a:lnTo>
                <a:lnTo>
                  <a:pt x="0" y="29"/>
                </a:lnTo>
                <a:lnTo>
                  <a:pt x="19" y="49"/>
                </a:lnTo>
                <a:lnTo>
                  <a:pt x="15" y="75"/>
                </a:lnTo>
                <a:lnTo>
                  <a:pt x="41" y="62"/>
                </a:lnTo>
                <a:lnTo>
                  <a:pt x="65" y="75"/>
                </a:lnTo>
                <a:lnTo>
                  <a:pt x="60" y="49"/>
                </a:lnTo>
                <a:lnTo>
                  <a:pt x="80" y="29"/>
                </a:lnTo>
                <a:close/>
                <a:moveTo>
                  <a:pt x="41" y="57"/>
                </a:moveTo>
                <a:lnTo>
                  <a:pt x="23" y="65"/>
                </a:lnTo>
                <a:lnTo>
                  <a:pt x="26" y="45"/>
                </a:lnTo>
                <a:lnTo>
                  <a:pt x="11" y="32"/>
                </a:lnTo>
                <a:lnTo>
                  <a:pt x="31" y="29"/>
                </a:lnTo>
                <a:lnTo>
                  <a:pt x="41" y="11"/>
                </a:lnTo>
                <a:lnTo>
                  <a:pt x="49" y="29"/>
                </a:lnTo>
                <a:lnTo>
                  <a:pt x="68" y="32"/>
                </a:lnTo>
                <a:lnTo>
                  <a:pt x="54" y="45"/>
                </a:lnTo>
                <a:lnTo>
                  <a:pt x="57" y="65"/>
                </a:lnTo>
                <a:lnTo>
                  <a:pt x="41" y="57"/>
                </a:lnTo>
                <a:close/>
              </a:path>
            </a:pathLst>
          </a:custGeom>
          <a:solidFill>
            <a:schemeClr val="accent2"/>
          </a:solidFill>
          <a:ln>
            <a:noFill/>
          </a:ln>
          <a:extLst/>
        </p:spPr>
        <p:txBody>
          <a:bodyPr anchor="ctr"/>
          <a:lstStyle/>
          <a:p>
            <a:pPr algn="ctr"/>
            <a:endParaRPr/>
          </a:p>
        </p:txBody>
      </p:sp>
      <p:sp>
        <p:nvSpPr>
          <p:cNvPr id="59" name="iśľï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2A7EE07-F286-47FC-AF1F-A8E08AD8A8B9}"/>
              </a:ext>
            </a:extLst>
          </p:cNvPr>
          <p:cNvSpPr/>
          <p:nvPr/>
        </p:nvSpPr>
        <p:spPr bwMode="auto">
          <a:xfrm rot="19872853">
            <a:off x="8833783" y="2815559"/>
            <a:ext cx="523468" cy="552979"/>
          </a:xfrm>
          <a:custGeom>
            <a:avLst/>
            <a:gdLst>
              <a:gd name="T0" fmla="*/ 79 w 85"/>
              <a:gd name="T1" fmla="*/ 24 h 85"/>
              <a:gd name="T2" fmla="*/ 61 w 85"/>
              <a:gd name="T3" fmla="*/ 6 h 85"/>
              <a:gd name="T4" fmla="*/ 66 w 85"/>
              <a:gd name="T5" fmla="*/ 0 h 85"/>
              <a:gd name="T6" fmla="*/ 85 w 85"/>
              <a:gd name="T7" fmla="*/ 19 h 85"/>
              <a:gd name="T8" fmla="*/ 79 w 85"/>
              <a:gd name="T9" fmla="*/ 24 h 85"/>
              <a:gd name="T10" fmla="*/ 74 w 85"/>
              <a:gd name="T11" fmla="*/ 30 h 85"/>
              <a:gd name="T12" fmla="*/ 71 w 85"/>
              <a:gd name="T13" fmla="*/ 59 h 85"/>
              <a:gd name="T14" fmla="*/ 13 w 85"/>
              <a:gd name="T15" fmla="*/ 85 h 85"/>
              <a:gd name="T16" fmla="*/ 8 w 85"/>
              <a:gd name="T17" fmla="*/ 81 h 85"/>
              <a:gd name="T18" fmla="*/ 31 w 85"/>
              <a:gd name="T19" fmla="*/ 58 h 85"/>
              <a:gd name="T20" fmla="*/ 34 w 85"/>
              <a:gd name="T21" fmla="*/ 59 h 85"/>
              <a:gd name="T22" fmla="*/ 42 w 85"/>
              <a:gd name="T23" fmla="*/ 51 h 85"/>
              <a:gd name="T24" fmla="*/ 34 w 85"/>
              <a:gd name="T25" fmla="*/ 43 h 85"/>
              <a:gd name="T26" fmla="*/ 26 w 85"/>
              <a:gd name="T27" fmla="*/ 51 h 85"/>
              <a:gd name="T28" fmla="*/ 27 w 85"/>
              <a:gd name="T29" fmla="*/ 54 h 85"/>
              <a:gd name="T30" fmla="*/ 4 w 85"/>
              <a:gd name="T31" fmla="*/ 76 h 85"/>
              <a:gd name="T32" fmla="*/ 0 w 85"/>
              <a:gd name="T33" fmla="*/ 72 h 85"/>
              <a:gd name="T34" fmla="*/ 26 w 85"/>
              <a:gd name="T35" fmla="*/ 14 h 85"/>
              <a:gd name="T36" fmla="*/ 55 w 85"/>
              <a:gd name="T37" fmla="*/ 11 h 85"/>
              <a:gd name="T38" fmla="*/ 74 w 85"/>
              <a:gd name="T39" fmla="*/ 3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85">
                <a:moveTo>
                  <a:pt x="79" y="24"/>
                </a:moveTo>
                <a:cubicBezTo>
                  <a:pt x="61" y="6"/>
                  <a:pt x="61" y="6"/>
                  <a:pt x="61" y="6"/>
                </a:cubicBezTo>
                <a:cubicBezTo>
                  <a:pt x="66" y="0"/>
                  <a:pt x="66" y="0"/>
                  <a:pt x="66" y="0"/>
                </a:cubicBezTo>
                <a:cubicBezTo>
                  <a:pt x="85" y="19"/>
                  <a:pt x="85" y="19"/>
                  <a:pt x="85" y="19"/>
                </a:cubicBezTo>
                <a:lnTo>
                  <a:pt x="79" y="24"/>
                </a:lnTo>
                <a:close/>
                <a:moveTo>
                  <a:pt x="74" y="30"/>
                </a:moveTo>
                <a:cubicBezTo>
                  <a:pt x="71" y="59"/>
                  <a:pt x="71" y="59"/>
                  <a:pt x="71" y="59"/>
                </a:cubicBezTo>
                <a:cubicBezTo>
                  <a:pt x="47" y="59"/>
                  <a:pt x="13" y="85"/>
                  <a:pt x="13" y="85"/>
                </a:cubicBezTo>
                <a:cubicBezTo>
                  <a:pt x="8" y="81"/>
                  <a:pt x="8" y="81"/>
                  <a:pt x="8" y="81"/>
                </a:cubicBezTo>
                <a:cubicBezTo>
                  <a:pt x="31" y="58"/>
                  <a:pt x="31" y="58"/>
                  <a:pt x="31" y="58"/>
                </a:cubicBezTo>
                <a:cubicBezTo>
                  <a:pt x="32" y="59"/>
                  <a:pt x="33" y="59"/>
                  <a:pt x="34" y="59"/>
                </a:cubicBezTo>
                <a:cubicBezTo>
                  <a:pt x="38" y="59"/>
                  <a:pt x="42" y="55"/>
                  <a:pt x="42" y="51"/>
                </a:cubicBezTo>
                <a:cubicBezTo>
                  <a:pt x="42" y="46"/>
                  <a:pt x="38" y="43"/>
                  <a:pt x="34" y="43"/>
                </a:cubicBezTo>
                <a:cubicBezTo>
                  <a:pt x="30" y="43"/>
                  <a:pt x="26" y="46"/>
                  <a:pt x="26" y="51"/>
                </a:cubicBezTo>
                <a:cubicBezTo>
                  <a:pt x="26" y="52"/>
                  <a:pt x="26" y="53"/>
                  <a:pt x="27" y="54"/>
                </a:cubicBezTo>
                <a:cubicBezTo>
                  <a:pt x="4" y="76"/>
                  <a:pt x="4" y="76"/>
                  <a:pt x="4" y="76"/>
                </a:cubicBezTo>
                <a:cubicBezTo>
                  <a:pt x="0" y="72"/>
                  <a:pt x="0" y="72"/>
                  <a:pt x="0" y="72"/>
                </a:cubicBezTo>
                <a:cubicBezTo>
                  <a:pt x="0" y="72"/>
                  <a:pt x="26" y="37"/>
                  <a:pt x="26" y="14"/>
                </a:cubicBezTo>
                <a:cubicBezTo>
                  <a:pt x="55" y="11"/>
                  <a:pt x="55" y="11"/>
                  <a:pt x="55" y="11"/>
                </a:cubicBezTo>
                <a:lnTo>
                  <a:pt x="74" y="30"/>
                </a:lnTo>
                <a:close/>
              </a:path>
            </a:pathLst>
          </a:custGeom>
          <a:solidFill>
            <a:schemeClr val="accent2"/>
          </a:solidFill>
          <a:ln>
            <a:noFill/>
          </a:ln>
          <a:extLst/>
        </p:spPr>
        <p:txBody>
          <a:bodyPr anchor="ctr"/>
          <a:lstStyle/>
          <a:p>
            <a:pPr algn="ctr"/>
            <a:endParaRPr/>
          </a:p>
        </p:txBody>
      </p:sp>
      <p:sp>
        <p:nvSpPr>
          <p:cNvPr id="60" name="íšl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9A36FFD-FDCE-41CE-A573-4FA19270651E}"/>
              </a:ext>
            </a:extLst>
          </p:cNvPr>
          <p:cNvSpPr/>
          <p:nvPr/>
        </p:nvSpPr>
        <p:spPr bwMode="auto">
          <a:xfrm rot="17100000">
            <a:off x="9400313" y="981261"/>
            <a:ext cx="245600" cy="245600"/>
          </a:xfrm>
          <a:custGeom>
            <a:avLst/>
            <a:gdLst>
              <a:gd name="T0" fmla="*/ 101 w 105"/>
              <a:gd name="T1" fmla="*/ 29 h 105"/>
              <a:gd name="T2" fmla="*/ 72 w 105"/>
              <a:gd name="T3" fmla="*/ 26 h 105"/>
              <a:gd name="T4" fmla="*/ 89 w 105"/>
              <a:gd name="T5" fmla="*/ 10 h 105"/>
              <a:gd name="T6" fmla="*/ 82 w 105"/>
              <a:gd name="T7" fmla="*/ 3 h 105"/>
              <a:gd name="T8" fmla="*/ 59 w 105"/>
              <a:gd name="T9" fmla="*/ 26 h 105"/>
              <a:gd name="T10" fmla="*/ 53 w 105"/>
              <a:gd name="T11" fmla="*/ 26 h 105"/>
              <a:gd name="T12" fmla="*/ 53 w 105"/>
              <a:gd name="T13" fmla="*/ 26 h 105"/>
              <a:gd name="T14" fmla="*/ 26 w 105"/>
              <a:gd name="T15" fmla="*/ 0 h 105"/>
              <a:gd name="T16" fmla="*/ 20 w 105"/>
              <a:gd name="T17" fmla="*/ 6 h 105"/>
              <a:gd name="T18" fmla="*/ 40 w 105"/>
              <a:gd name="T19" fmla="*/ 26 h 105"/>
              <a:gd name="T20" fmla="*/ 4 w 105"/>
              <a:gd name="T21" fmla="*/ 29 h 105"/>
              <a:gd name="T22" fmla="*/ 0 w 105"/>
              <a:gd name="T23" fmla="*/ 65 h 105"/>
              <a:gd name="T24" fmla="*/ 4 w 105"/>
              <a:gd name="T25" fmla="*/ 102 h 105"/>
              <a:gd name="T26" fmla="*/ 53 w 105"/>
              <a:gd name="T27" fmla="*/ 105 h 105"/>
              <a:gd name="T28" fmla="*/ 101 w 105"/>
              <a:gd name="T29" fmla="*/ 102 h 105"/>
              <a:gd name="T30" fmla="*/ 105 w 105"/>
              <a:gd name="T31" fmla="*/ 65 h 105"/>
              <a:gd name="T32" fmla="*/ 101 w 105"/>
              <a:gd name="T33" fmla="*/ 29 h 105"/>
              <a:gd name="T34" fmla="*/ 89 w 105"/>
              <a:gd name="T35" fmla="*/ 90 h 105"/>
              <a:gd name="T36" fmla="*/ 53 w 105"/>
              <a:gd name="T37" fmla="*/ 92 h 105"/>
              <a:gd name="T38" fmla="*/ 16 w 105"/>
              <a:gd name="T39" fmla="*/ 90 h 105"/>
              <a:gd name="T40" fmla="*/ 13 w 105"/>
              <a:gd name="T41" fmla="*/ 65 h 105"/>
              <a:gd name="T42" fmla="*/ 16 w 105"/>
              <a:gd name="T43" fmla="*/ 41 h 105"/>
              <a:gd name="T44" fmla="*/ 53 w 105"/>
              <a:gd name="T45" fmla="*/ 39 h 105"/>
              <a:gd name="T46" fmla="*/ 89 w 105"/>
              <a:gd name="T47" fmla="*/ 41 h 105"/>
              <a:gd name="T48" fmla="*/ 92 w 105"/>
              <a:gd name="T49" fmla="*/ 65 h 105"/>
              <a:gd name="T50" fmla="*/ 89 w 105"/>
              <a:gd name="T51" fmla="*/ 9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1" y="29"/>
                </a:moveTo>
                <a:cubicBezTo>
                  <a:pt x="92" y="28"/>
                  <a:pt x="82" y="27"/>
                  <a:pt x="72" y="26"/>
                </a:cubicBezTo>
                <a:cubicBezTo>
                  <a:pt x="89" y="10"/>
                  <a:pt x="89" y="10"/>
                  <a:pt x="89" y="10"/>
                </a:cubicBezTo>
                <a:cubicBezTo>
                  <a:pt x="82" y="3"/>
                  <a:pt x="82" y="3"/>
                  <a:pt x="82" y="3"/>
                </a:cubicBezTo>
                <a:cubicBezTo>
                  <a:pt x="59" y="26"/>
                  <a:pt x="59" y="26"/>
                  <a:pt x="59" y="26"/>
                </a:cubicBezTo>
                <a:cubicBezTo>
                  <a:pt x="57" y="26"/>
                  <a:pt x="55" y="26"/>
                  <a:pt x="53" y="26"/>
                </a:cubicBezTo>
                <a:cubicBezTo>
                  <a:pt x="53" y="26"/>
                  <a:pt x="53" y="26"/>
                  <a:pt x="53" y="26"/>
                </a:cubicBezTo>
                <a:cubicBezTo>
                  <a:pt x="26" y="0"/>
                  <a:pt x="26" y="0"/>
                  <a:pt x="26" y="0"/>
                </a:cubicBezTo>
                <a:cubicBezTo>
                  <a:pt x="20" y="6"/>
                  <a:pt x="20" y="6"/>
                  <a:pt x="20" y="6"/>
                </a:cubicBezTo>
                <a:cubicBezTo>
                  <a:pt x="40" y="26"/>
                  <a:pt x="40" y="26"/>
                  <a:pt x="40" y="26"/>
                </a:cubicBezTo>
                <a:cubicBezTo>
                  <a:pt x="27" y="27"/>
                  <a:pt x="15" y="28"/>
                  <a:pt x="4" y="29"/>
                </a:cubicBezTo>
                <a:cubicBezTo>
                  <a:pt x="2" y="40"/>
                  <a:pt x="0" y="53"/>
                  <a:pt x="0" y="65"/>
                </a:cubicBezTo>
                <a:cubicBezTo>
                  <a:pt x="0" y="78"/>
                  <a:pt x="2" y="91"/>
                  <a:pt x="4" y="102"/>
                </a:cubicBezTo>
                <a:cubicBezTo>
                  <a:pt x="19" y="104"/>
                  <a:pt x="35" y="105"/>
                  <a:pt x="53" y="105"/>
                </a:cubicBezTo>
                <a:cubicBezTo>
                  <a:pt x="70" y="105"/>
                  <a:pt x="86" y="104"/>
                  <a:pt x="101" y="102"/>
                </a:cubicBezTo>
                <a:cubicBezTo>
                  <a:pt x="104" y="91"/>
                  <a:pt x="105" y="78"/>
                  <a:pt x="105" y="65"/>
                </a:cubicBezTo>
                <a:cubicBezTo>
                  <a:pt x="105" y="53"/>
                  <a:pt x="104" y="40"/>
                  <a:pt x="101" y="29"/>
                </a:cubicBezTo>
                <a:close/>
                <a:moveTo>
                  <a:pt x="89" y="90"/>
                </a:moveTo>
                <a:cubicBezTo>
                  <a:pt x="78" y="91"/>
                  <a:pt x="65" y="92"/>
                  <a:pt x="53" y="92"/>
                </a:cubicBezTo>
                <a:cubicBezTo>
                  <a:pt x="40" y="92"/>
                  <a:pt x="27" y="91"/>
                  <a:pt x="16" y="90"/>
                </a:cubicBezTo>
                <a:cubicBezTo>
                  <a:pt x="14" y="82"/>
                  <a:pt x="13" y="74"/>
                  <a:pt x="13" y="65"/>
                </a:cubicBezTo>
                <a:cubicBezTo>
                  <a:pt x="13" y="57"/>
                  <a:pt x="14" y="49"/>
                  <a:pt x="16" y="41"/>
                </a:cubicBezTo>
                <a:cubicBezTo>
                  <a:pt x="27" y="40"/>
                  <a:pt x="40" y="39"/>
                  <a:pt x="53" y="39"/>
                </a:cubicBezTo>
                <a:cubicBezTo>
                  <a:pt x="65" y="39"/>
                  <a:pt x="78" y="40"/>
                  <a:pt x="89" y="41"/>
                </a:cubicBezTo>
                <a:cubicBezTo>
                  <a:pt x="91" y="49"/>
                  <a:pt x="92" y="57"/>
                  <a:pt x="92" y="65"/>
                </a:cubicBezTo>
                <a:cubicBezTo>
                  <a:pt x="92" y="74"/>
                  <a:pt x="91" y="82"/>
                  <a:pt x="89" y="90"/>
                </a:cubicBezTo>
                <a:close/>
              </a:path>
            </a:pathLst>
          </a:custGeom>
          <a:solidFill>
            <a:schemeClr val="accent2"/>
          </a:solidFill>
          <a:ln>
            <a:noFill/>
          </a:ln>
          <a:extLst/>
        </p:spPr>
        <p:txBody>
          <a:bodyPr anchor="ctr"/>
          <a:lstStyle/>
          <a:p>
            <a:pPr algn="ctr"/>
            <a:endParaRPr/>
          </a:p>
        </p:txBody>
      </p:sp>
      <p:sp>
        <p:nvSpPr>
          <p:cNvPr id="61" name="íṥḻi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A9A559D-13E8-4988-B3F0-4777E3C5E0C5}"/>
              </a:ext>
            </a:extLst>
          </p:cNvPr>
          <p:cNvSpPr/>
          <p:nvPr/>
        </p:nvSpPr>
        <p:spPr bwMode="auto">
          <a:xfrm rot="17100000">
            <a:off x="9116654" y="901173"/>
            <a:ext cx="107093" cy="112804"/>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9"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6"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8" y="34"/>
                  <a:pt x="13" y="29"/>
                  <a:pt x="13" y="24"/>
                </a:cubicBezTo>
                <a:cubicBezTo>
                  <a:pt x="13" y="19"/>
                  <a:pt x="18" y="14"/>
                  <a:pt x="23" y="14"/>
                </a:cubicBezTo>
                <a:cubicBezTo>
                  <a:pt x="28" y="14"/>
                  <a:pt x="33" y="19"/>
                  <a:pt x="33" y="24"/>
                </a:cubicBezTo>
                <a:cubicBezTo>
                  <a:pt x="33" y="29"/>
                  <a:pt x="28" y="34"/>
                  <a:pt x="23" y="34"/>
                </a:cubicBezTo>
                <a:close/>
              </a:path>
            </a:pathLst>
          </a:custGeom>
          <a:solidFill>
            <a:schemeClr val="accent2"/>
          </a:solidFill>
          <a:ln>
            <a:noFill/>
          </a:ln>
          <a:extLst/>
        </p:spPr>
        <p:txBody>
          <a:bodyPr anchor="ctr"/>
          <a:lstStyle/>
          <a:p>
            <a:pPr algn="ctr"/>
            <a:endParaRPr/>
          </a:p>
        </p:txBody>
      </p:sp>
      <p:sp>
        <p:nvSpPr>
          <p:cNvPr id="62" name="î$ḷ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CA038FB-198C-4C6A-B986-1FF7811902F2}"/>
              </a:ext>
            </a:extLst>
          </p:cNvPr>
          <p:cNvSpPr/>
          <p:nvPr/>
        </p:nvSpPr>
        <p:spPr bwMode="auto">
          <a:xfrm rot="17100000">
            <a:off x="9076094" y="1028244"/>
            <a:ext cx="144219" cy="144218"/>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57 w 62"/>
              <a:gd name="T11" fmla="*/ 35 h 62"/>
              <a:gd name="T12" fmla="*/ 41 w 62"/>
              <a:gd name="T13" fmla="*/ 34 h 62"/>
              <a:gd name="T14" fmla="*/ 46 w 62"/>
              <a:gd name="T15" fmla="*/ 53 h 62"/>
              <a:gd name="T16" fmla="*/ 57 w 62"/>
              <a:gd name="T17" fmla="*/ 35 h 62"/>
              <a:gd name="T18" fmla="*/ 41 w 62"/>
              <a:gd name="T19" fmla="*/ 55 h 62"/>
              <a:gd name="T20" fmla="*/ 36 w 62"/>
              <a:gd name="T21" fmla="*/ 35 h 62"/>
              <a:gd name="T22" fmla="*/ 35 w 62"/>
              <a:gd name="T23" fmla="*/ 35 h 62"/>
              <a:gd name="T24" fmla="*/ 15 w 62"/>
              <a:gd name="T25" fmla="*/ 52 h 62"/>
              <a:gd name="T26" fmla="*/ 31 w 62"/>
              <a:gd name="T27" fmla="*/ 57 h 62"/>
              <a:gd name="T28" fmla="*/ 41 w 62"/>
              <a:gd name="T29" fmla="*/ 55 h 62"/>
              <a:gd name="T30" fmla="*/ 11 w 62"/>
              <a:gd name="T31" fmla="*/ 48 h 62"/>
              <a:gd name="T32" fmla="*/ 33 w 62"/>
              <a:gd name="T33" fmla="*/ 31 h 62"/>
              <a:gd name="T34" fmla="*/ 34 w 62"/>
              <a:gd name="T35" fmla="*/ 31 h 62"/>
              <a:gd name="T36" fmla="*/ 32 w 62"/>
              <a:gd name="T37" fmla="*/ 26 h 62"/>
              <a:gd name="T38" fmla="*/ 4 w 62"/>
              <a:gd name="T39" fmla="*/ 30 h 62"/>
              <a:gd name="T40" fmla="*/ 4 w 62"/>
              <a:gd name="T41" fmla="*/ 31 h 62"/>
              <a:gd name="T42" fmla="*/ 11 w 62"/>
              <a:gd name="T43" fmla="*/ 48 h 62"/>
              <a:gd name="T44" fmla="*/ 5 w 62"/>
              <a:gd name="T45" fmla="*/ 25 h 62"/>
              <a:gd name="T46" fmla="*/ 29 w 62"/>
              <a:gd name="T47" fmla="*/ 22 h 62"/>
              <a:gd name="T48" fmla="*/ 20 w 62"/>
              <a:gd name="T49" fmla="*/ 7 h 62"/>
              <a:gd name="T50" fmla="*/ 5 w 62"/>
              <a:gd name="T51" fmla="*/ 25 h 62"/>
              <a:gd name="T52" fmla="*/ 25 w 62"/>
              <a:gd name="T53" fmla="*/ 5 h 62"/>
              <a:gd name="T54" fmla="*/ 35 w 62"/>
              <a:gd name="T55" fmla="*/ 20 h 62"/>
              <a:gd name="T56" fmla="*/ 49 w 62"/>
              <a:gd name="T57" fmla="*/ 11 h 62"/>
              <a:gd name="T58" fmla="*/ 31 w 62"/>
              <a:gd name="T59" fmla="*/ 4 h 62"/>
              <a:gd name="T60" fmla="*/ 25 w 62"/>
              <a:gd name="T61" fmla="*/ 5 h 62"/>
              <a:gd name="T62" fmla="*/ 51 w 62"/>
              <a:gd name="T63" fmla="*/ 14 h 62"/>
              <a:gd name="T64" fmla="*/ 37 w 62"/>
              <a:gd name="T65" fmla="*/ 24 h 62"/>
              <a:gd name="T66" fmla="*/ 38 w 62"/>
              <a:gd name="T67" fmla="*/ 28 h 62"/>
              <a:gd name="T68" fmla="*/ 39 w 62"/>
              <a:gd name="T69" fmla="*/ 30 h 62"/>
              <a:gd name="T70" fmla="*/ 57 w 62"/>
              <a:gd name="T71" fmla="*/ 30 h 62"/>
              <a:gd name="T72" fmla="*/ 51 w 62"/>
              <a:gd name="T73"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7" y="35"/>
                </a:moveTo>
                <a:cubicBezTo>
                  <a:pt x="56" y="35"/>
                  <a:pt x="49" y="32"/>
                  <a:pt x="41" y="34"/>
                </a:cubicBezTo>
                <a:cubicBezTo>
                  <a:pt x="44" y="43"/>
                  <a:pt x="45" y="51"/>
                  <a:pt x="46" y="53"/>
                </a:cubicBezTo>
                <a:cubicBezTo>
                  <a:pt x="52" y="49"/>
                  <a:pt x="56" y="42"/>
                  <a:pt x="57" y="35"/>
                </a:cubicBezTo>
                <a:close/>
                <a:moveTo>
                  <a:pt x="41" y="55"/>
                </a:moveTo>
                <a:cubicBezTo>
                  <a:pt x="41" y="53"/>
                  <a:pt x="39" y="45"/>
                  <a:pt x="36" y="35"/>
                </a:cubicBezTo>
                <a:cubicBezTo>
                  <a:pt x="36" y="35"/>
                  <a:pt x="36" y="35"/>
                  <a:pt x="35" y="35"/>
                </a:cubicBezTo>
                <a:cubicBezTo>
                  <a:pt x="20" y="40"/>
                  <a:pt x="15" y="51"/>
                  <a:pt x="15" y="52"/>
                </a:cubicBezTo>
                <a:cubicBezTo>
                  <a:pt x="19" y="55"/>
                  <a:pt x="25" y="57"/>
                  <a:pt x="31" y="57"/>
                </a:cubicBezTo>
                <a:cubicBezTo>
                  <a:pt x="35" y="57"/>
                  <a:pt x="38" y="57"/>
                  <a:pt x="41" y="55"/>
                </a:cubicBezTo>
                <a:close/>
                <a:moveTo>
                  <a:pt x="11" y="48"/>
                </a:moveTo>
                <a:cubicBezTo>
                  <a:pt x="12" y="47"/>
                  <a:pt x="19" y="35"/>
                  <a:pt x="33" y="31"/>
                </a:cubicBezTo>
                <a:cubicBezTo>
                  <a:pt x="33" y="31"/>
                  <a:pt x="33" y="31"/>
                  <a:pt x="34" y="31"/>
                </a:cubicBezTo>
                <a:cubicBezTo>
                  <a:pt x="33" y="29"/>
                  <a:pt x="32" y="28"/>
                  <a:pt x="32" y="26"/>
                </a:cubicBezTo>
                <a:cubicBezTo>
                  <a:pt x="18" y="30"/>
                  <a:pt x="6" y="30"/>
                  <a:pt x="4" y="30"/>
                </a:cubicBezTo>
                <a:cubicBezTo>
                  <a:pt x="4" y="30"/>
                  <a:pt x="4" y="30"/>
                  <a:pt x="4" y="31"/>
                </a:cubicBezTo>
                <a:cubicBezTo>
                  <a:pt x="4" y="38"/>
                  <a:pt x="7" y="44"/>
                  <a:pt x="11" y="48"/>
                </a:cubicBezTo>
                <a:close/>
                <a:moveTo>
                  <a:pt x="5" y="25"/>
                </a:moveTo>
                <a:cubicBezTo>
                  <a:pt x="6" y="25"/>
                  <a:pt x="17" y="25"/>
                  <a:pt x="29" y="22"/>
                </a:cubicBezTo>
                <a:cubicBezTo>
                  <a:pt x="25" y="14"/>
                  <a:pt x="20" y="8"/>
                  <a:pt x="20" y="7"/>
                </a:cubicBezTo>
                <a:cubicBezTo>
                  <a:pt x="12" y="10"/>
                  <a:pt x="7" y="17"/>
                  <a:pt x="5" y="25"/>
                </a:cubicBezTo>
                <a:close/>
                <a:moveTo>
                  <a:pt x="25" y="5"/>
                </a:moveTo>
                <a:cubicBezTo>
                  <a:pt x="25" y="6"/>
                  <a:pt x="30" y="12"/>
                  <a:pt x="35" y="20"/>
                </a:cubicBezTo>
                <a:cubicBezTo>
                  <a:pt x="44" y="17"/>
                  <a:pt x="48" y="12"/>
                  <a:pt x="49" y="11"/>
                </a:cubicBezTo>
                <a:cubicBezTo>
                  <a:pt x="44" y="7"/>
                  <a:pt x="38" y="4"/>
                  <a:pt x="31" y="4"/>
                </a:cubicBezTo>
                <a:cubicBezTo>
                  <a:pt x="29" y="4"/>
                  <a:pt x="27" y="4"/>
                  <a:pt x="25" y="5"/>
                </a:cubicBezTo>
                <a:close/>
                <a:moveTo>
                  <a:pt x="51" y="14"/>
                </a:moveTo>
                <a:cubicBezTo>
                  <a:pt x="51" y="15"/>
                  <a:pt x="46" y="20"/>
                  <a:pt x="37" y="24"/>
                </a:cubicBezTo>
                <a:cubicBezTo>
                  <a:pt x="37" y="26"/>
                  <a:pt x="38" y="27"/>
                  <a:pt x="38" y="28"/>
                </a:cubicBezTo>
                <a:cubicBezTo>
                  <a:pt x="39" y="29"/>
                  <a:pt x="39" y="29"/>
                  <a:pt x="39" y="30"/>
                </a:cubicBezTo>
                <a:cubicBezTo>
                  <a:pt x="48" y="29"/>
                  <a:pt x="57" y="30"/>
                  <a:pt x="57" y="30"/>
                </a:cubicBezTo>
                <a:cubicBezTo>
                  <a:pt x="57" y="24"/>
                  <a:pt x="55" y="18"/>
                  <a:pt x="51" y="14"/>
                </a:cubicBezTo>
                <a:close/>
              </a:path>
            </a:pathLst>
          </a:custGeom>
          <a:solidFill>
            <a:schemeClr val="accent2"/>
          </a:solidFill>
          <a:ln>
            <a:noFill/>
          </a:ln>
          <a:extLst/>
        </p:spPr>
        <p:txBody>
          <a:bodyPr anchor="ctr"/>
          <a:lstStyle/>
          <a:p>
            <a:pPr algn="ctr"/>
            <a:endParaRPr/>
          </a:p>
        </p:txBody>
      </p:sp>
      <p:sp>
        <p:nvSpPr>
          <p:cNvPr id="63" name="iṡḷ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C278A44-C2F5-4417-A48C-33E645A28A9E}"/>
              </a:ext>
            </a:extLst>
          </p:cNvPr>
          <p:cNvSpPr/>
          <p:nvPr/>
        </p:nvSpPr>
        <p:spPr bwMode="auto">
          <a:xfrm rot="17100000">
            <a:off x="9726885" y="1314823"/>
            <a:ext cx="225609" cy="141363"/>
          </a:xfrm>
          <a:custGeom>
            <a:avLst/>
            <a:gdLst>
              <a:gd name="T0" fmla="*/ 49 w 158"/>
              <a:gd name="T1" fmla="*/ 70 h 99"/>
              <a:gd name="T2" fmla="*/ 49 w 158"/>
              <a:gd name="T3" fmla="*/ 39 h 99"/>
              <a:gd name="T4" fmla="*/ 78 w 158"/>
              <a:gd name="T5" fmla="*/ 39 h 99"/>
              <a:gd name="T6" fmla="*/ 39 w 158"/>
              <a:gd name="T7" fmla="*/ 0 h 99"/>
              <a:gd name="T8" fmla="*/ 0 w 158"/>
              <a:gd name="T9" fmla="*/ 39 h 99"/>
              <a:gd name="T10" fmla="*/ 29 w 158"/>
              <a:gd name="T11" fmla="*/ 39 h 99"/>
              <a:gd name="T12" fmla="*/ 29 w 158"/>
              <a:gd name="T13" fmla="*/ 89 h 99"/>
              <a:gd name="T14" fmla="*/ 88 w 158"/>
              <a:gd name="T15" fmla="*/ 89 h 99"/>
              <a:gd name="T16" fmla="*/ 68 w 158"/>
              <a:gd name="T17" fmla="*/ 70 h 99"/>
              <a:gd name="T18" fmla="*/ 49 w 158"/>
              <a:gd name="T19" fmla="*/ 70 h 99"/>
              <a:gd name="T20" fmla="*/ 129 w 158"/>
              <a:gd name="T21" fmla="*/ 58 h 99"/>
              <a:gd name="T22" fmla="*/ 129 w 158"/>
              <a:gd name="T23" fmla="*/ 9 h 99"/>
              <a:gd name="T24" fmla="*/ 68 w 158"/>
              <a:gd name="T25" fmla="*/ 9 h 99"/>
              <a:gd name="T26" fmla="*/ 88 w 158"/>
              <a:gd name="T27" fmla="*/ 29 h 99"/>
              <a:gd name="T28" fmla="*/ 107 w 158"/>
              <a:gd name="T29" fmla="*/ 29 h 99"/>
              <a:gd name="T30" fmla="*/ 107 w 158"/>
              <a:gd name="T31" fmla="*/ 58 h 99"/>
              <a:gd name="T32" fmla="*/ 78 w 158"/>
              <a:gd name="T33" fmla="*/ 58 h 99"/>
              <a:gd name="T34" fmla="*/ 119 w 158"/>
              <a:gd name="T35" fmla="*/ 99 h 99"/>
              <a:gd name="T36" fmla="*/ 158 w 158"/>
              <a:gd name="T37" fmla="*/ 58 h 99"/>
              <a:gd name="T38" fmla="*/ 129 w 158"/>
              <a:gd name="T39" fmla="*/ 5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99">
                <a:moveTo>
                  <a:pt x="49" y="70"/>
                </a:moveTo>
                <a:lnTo>
                  <a:pt x="49" y="39"/>
                </a:lnTo>
                <a:lnTo>
                  <a:pt x="78" y="39"/>
                </a:lnTo>
                <a:lnTo>
                  <a:pt x="39" y="0"/>
                </a:lnTo>
                <a:lnTo>
                  <a:pt x="0" y="39"/>
                </a:lnTo>
                <a:lnTo>
                  <a:pt x="29" y="39"/>
                </a:lnTo>
                <a:lnTo>
                  <a:pt x="29" y="89"/>
                </a:lnTo>
                <a:lnTo>
                  <a:pt x="88" y="89"/>
                </a:lnTo>
                <a:lnTo>
                  <a:pt x="68" y="70"/>
                </a:lnTo>
                <a:lnTo>
                  <a:pt x="49" y="70"/>
                </a:lnTo>
                <a:close/>
                <a:moveTo>
                  <a:pt x="129" y="58"/>
                </a:moveTo>
                <a:lnTo>
                  <a:pt x="129" y="9"/>
                </a:lnTo>
                <a:lnTo>
                  <a:pt x="68" y="9"/>
                </a:lnTo>
                <a:lnTo>
                  <a:pt x="88" y="29"/>
                </a:lnTo>
                <a:lnTo>
                  <a:pt x="107" y="29"/>
                </a:lnTo>
                <a:lnTo>
                  <a:pt x="107" y="58"/>
                </a:lnTo>
                <a:lnTo>
                  <a:pt x="78" y="58"/>
                </a:lnTo>
                <a:lnTo>
                  <a:pt x="119" y="99"/>
                </a:lnTo>
                <a:lnTo>
                  <a:pt x="158" y="58"/>
                </a:lnTo>
                <a:lnTo>
                  <a:pt x="129" y="58"/>
                </a:lnTo>
                <a:close/>
              </a:path>
            </a:pathLst>
          </a:custGeom>
          <a:solidFill>
            <a:schemeClr val="accent2"/>
          </a:solidFill>
          <a:ln>
            <a:noFill/>
          </a:ln>
          <a:extLst/>
        </p:spPr>
        <p:txBody>
          <a:bodyPr anchor="ctr"/>
          <a:lstStyle/>
          <a:p>
            <a:pPr algn="ctr"/>
            <a:endParaRPr/>
          </a:p>
        </p:txBody>
      </p:sp>
      <p:sp>
        <p:nvSpPr>
          <p:cNvPr id="64" name="îṥḷî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EEE7F6A-D7C6-4736-A920-605210041374}"/>
              </a:ext>
            </a:extLst>
          </p:cNvPr>
          <p:cNvSpPr/>
          <p:nvPr/>
        </p:nvSpPr>
        <p:spPr bwMode="auto">
          <a:xfrm rot="15791273">
            <a:off x="9102238" y="2206898"/>
            <a:ext cx="209903" cy="117089"/>
          </a:xfrm>
          <a:custGeom>
            <a:avLst/>
            <a:gdLst>
              <a:gd name="T0" fmla="*/ 83 w 90"/>
              <a:gd name="T1" fmla="*/ 46 h 50"/>
              <a:gd name="T2" fmla="*/ 85 w 90"/>
              <a:gd name="T3" fmla="*/ 36 h 50"/>
              <a:gd name="T4" fmla="*/ 87 w 90"/>
              <a:gd name="T5" fmla="*/ 27 h 50"/>
              <a:gd name="T6" fmla="*/ 89 w 90"/>
              <a:gd name="T7" fmla="*/ 16 h 50"/>
              <a:gd name="T8" fmla="*/ 86 w 90"/>
              <a:gd name="T9" fmla="*/ 10 h 50"/>
              <a:gd name="T10" fmla="*/ 64 w 90"/>
              <a:gd name="T11" fmla="*/ 1 h 50"/>
              <a:gd name="T12" fmla="*/ 57 w 90"/>
              <a:gd name="T13" fmla="*/ 3 h 50"/>
              <a:gd name="T14" fmla="*/ 52 w 90"/>
              <a:gd name="T15" fmla="*/ 13 h 50"/>
              <a:gd name="T16" fmla="*/ 51 w 90"/>
              <a:gd name="T17" fmla="*/ 14 h 50"/>
              <a:gd name="T18" fmla="*/ 15 w 90"/>
              <a:gd name="T19" fmla="*/ 6 h 50"/>
              <a:gd name="T20" fmla="*/ 0 w 90"/>
              <a:gd name="T21" fmla="*/ 13 h 50"/>
              <a:gd name="T22" fmla="*/ 8 w 90"/>
              <a:gd name="T23" fmla="*/ 25 h 50"/>
              <a:gd name="T24" fmla="*/ 12 w 90"/>
              <a:gd name="T25" fmla="*/ 22 h 50"/>
              <a:gd name="T26" fmla="*/ 17 w 90"/>
              <a:gd name="T27" fmla="*/ 30 h 50"/>
              <a:gd name="T28" fmla="*/ 25 w 90"/>
              <a:gd name="T29" fmla="*/ 25 h 50"/>
              <a:gd name="T30" fmla="*/ 30 w 90"/>
              <a:gd name="T31" fmla="*/ 33 h 50"/>
              <a:gd name="T32" fmla="*/ 38 w 90"/>
              <a:gd name="T33" fmla="*/ 28 h 50"/>
              <a:gd name="T34" fmla="*/ 43 w 90"/>
              <a:gd name="T35" fmla="*/ 35 h 50"/>
              <a:gd name="T36" fmla="*/ 47 w 90"/>
              <a:gd name="T37" fmla="*/ 33 h 50"/>
              <a:gd name="T38" fmla="*/ 47 w 90"/>
              <a:gd name="T39" fmla="*/ 34 h 50"/>
              <a:gd name="T40" fmla="*/ 48 w 90"/>
              <a:gd name="T41" fmla="*/ 45 h 50"/>
              <a:gd name="T42" fmla="*/ 54 w 90"/>
              <a:gd name="T43" fmla="*/ 50 h 50"/>
              <a:gd name="T44" fmla="*/ 78 w 90"/>
              <a:gd name="T45" fmla="*/ 50 h 50"/>
              <a:gd name="T46" fmla="*/ 83 w 90"/>
              <a:gd name="T47" fmla="*/ 46 h 50"/>
              <a:gd name="T48" fmla="*/ 17 w 90"/>
              <a:gd name="T49" fmla="*/ 15 h 50"/>
              <a:gd name="T50" fmla="*/ 18 w 90"/>
              <a:gd name="T51" fmla="*/ 11 h 50"/>
              <a:gd name="T52" fmla="*/ 49 w 90"/>
              <a:gd name="T53" fmla="*/ 17 h 50"/>
              <a:gd name="T54" fmla="*/ 48 w 90"/>
              <a:gd name="T55" fmla="*/ 22 h 50"/>
              <a:gd name="T56" fmla="*/ 17 w 90"/>
              <a:gd name="T57" fmla="*/ 15 h 50"/>
              <a:gd name="T58" fmla="*/ 73 w 90"/>
              <a:gd name="T59" fmla="*/ 45 h 50"/>
              <a:gd name="T60" fmla="*/ 69 w 90"/>
              <a:gd name="T61" fmla="*/ 44 h 50"/>
              <a:gd name="T62" fmla="*/ 67 w 90"/>
              <a:gd name="T63" fmla="*/ 41 h 50"/>
              <a:gd name="T64" fmla="*/ 73 w 90"/>
              <a:gd name="T65" fmla="*/ 14 h 50"/>
              <a:gd name="T66" fmla="*/ 75 w 90"/>
              <a:gd name="T67" fmla="*/ 12 h 50"/>
              <a:gd name="T68" fmla="*/ 80 w 90"/>
              <a:gd name="T69" fmla="*/ 13 h 50"/>
              <a:gd name="T70" fmla="*/ 82 w 90"/>
              <a:gd name="T71" fmla="*/ 16 h 50"/>
              <a:gd name="T72" fmla="*/ 76 w 90"/>
              <a:gd name="T73" fmla="*/ 43 h 50"/>
              <a:gd name="T74" fmla="*/ 73 w 90"/>
              <a:gd name="T75"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50">
                <a:moveTo>
                  <a:pt x="83" y="46"/>
                </a:moveTo>
                <a:cubicBezTo>
                  <a:pt x="85" y="36"/>
                  <a:pt x="85" y="36"/>
                  <a:pt x="85" y="36"/>
                </a:cubicBezTo>
                <a:cubicBezTo>
                  <a:pt x="86" y="33"/>
                  <a:pt x="87" y="29"/>
                  <a:pt x="87" y="27"/>
                </a:cubicBezTo>
                <a:cubicBezTo>
                  <a:pt x="89" y="16"/>
                  <a:pt x="89" y="16"/>
                  <a:pt x="89" y="16"/>
                </a:cubicBezTo>
                <a:cubicBezTo>
                  <a:pt x="90" y="14"/>
                  <a:pt x="88" y="11"/>
                  <a:pt x="86" y="10"/>
                </a:cubicBezTo>
                <a:cubicBezTo>
                  <a:pt x="64" y="1"/>
                  <a:pt x="64" y="1"/>
                  <a:pt x="64" y="1"/>
                </a:cubicBezTo>
                <a:cubicBezTo>
                  <a:pt x="62" y="0"/>
                  <a:pt x="59" y="1"/>
                  <a:pt x="57" y="3"/>
                </a:cubicBezTo>
                <a:cubicBezTo>
                  <a:pt x="52" y="13"/>
                  <a:pt x="52" y="13"/>
                  <a:pt x="52" y="13"/>
                </a:cubicBezTo>
                <a:cubicBezTo>
                  <a:pt x="51" y="13"/>
                  <a:pt x="51" y="13"/>
                  <a:pt x="51" y="14"/>
                </a:cubicBezTo>
                <a:cubicBezTo>
                  <a:pt x="15" y="6"/>
                  <a:pt x="15" y="6"/>
                  <a:pt x="15" y="6"/>
                </a:cubicBezTo>
                <a:cubicBezTo>
                  <a:pt x="0" y="13"/>
                  <a:pt x="0" y="13"/>
                  <a:pt x="0" y="13"/>
                </a:cubicBezTo>
                <a:cubicBezTo>
                  <a:pt x="8" y="25"/>
                  <a:pt x="8" y="25"/>
                  <a:pt x="8" y="25"/>
                </a:cubicBezTo>
                <a:cubicBezTo>
                  <a:pt x="12" y="22"/>
                  <a:pt x="12" y="22"/>
                  <a:pt x="12" y="22"/>
                </a:cubicBezTo>
                <a:cubicBezTo>
                  <a:pt x="17" y="30"/>
                  <a:pt x="17" y="30"/>
                  <a:pt x="17" y="30"/>
                </a:cubicBezTo>
                <a:cubicBezTo>
                  <a:pt x="25" y="25"/>
                  <a:pt x="25" y="25"/>
                  <a:pt x="25" y="25"/>
                </a:cubicBezTo>
                <a:cubicBezTo>
                  <a:pt x="30" y="33"/>
                  <a:pt x="30" y="33"/>
                  <a:pt x="30" y="33"/>
                </a:cubicBezTo>
                <a:cubicBezTo>
                  <a:pt x="38" y="28"/>
                  <a:pt x="38" y="28"/>
                  <a:pt x="38" y="28"/>
                </a:cubicBezTo>
                <a:cubicBezTo>
                  <a:pt x="43" y="35"/>
                  <a:pt x="43" y="35"/>
                  <a:pt x="43" y="35"/>
                </a:cubicBezTo>
                <a:cubicBezTo>
                  <a:pt x="47" y="33"/>
                  <a:pt x="47" y="33"/>
                  <a:pt x="47" y="33"/>
                </a:cubicBezTo>
                <a:cubicBezTo>
                  <a:pt x="47" y="33"/>
                  <a:pt x="47" y="34"/>
                  <a:pt x="47" y="34"/>
                </a:cubicBezTo>
                <a:cubicBezTo>
                  <a:pt x="48" y="45"/>
                  <a:pt x="48" y="45"/>
                  <a:pt x="48" y="45"/>
                </a:cubicBezTo>
                <a:cubicBezTo>
                  <a:pt x="49" y="48"/>
                  <a:pt x="51" y="50"/>
                  <a:pt x="54" y="50"/>
                </a:cubicBezTo>
                <a:cubicBezTo>
                  <a:pt x="78" y="50"/>
                  <a:pt x="78" y="50"/>
                  <a:pt x="78" y="50"/>
                </a:cubicBezTo>
                <a:cubicBezTo>
                  <a:pt x="80" y="50"/>
                  <a:pt x="83" y="48"/>
                  <a:pt x="83" y="46"/>
                </a:cubicBezTo>
                <a:close/>
                <a:moveTo>
                  <a:pt x="17" y="15"/>
                </a:moveTo>
                <a:cubicBezTo>
                  <a:pt x="18" y="11"/>
                  <a:pt x="18" y="11"/>
                  <a:pt x="18" y="11"/>
                </a:cubicBezTo>
                <a:cubicBezTo>
                  <a:pt x="49" y="17"/>
                  <a:pt x="49" y="17"/>
                  <a:pt x="49" y="17"/>
                </a:cubicBezTo>
                <a:cubicBezTo>
                  <a:pt x="48" y="22"/>
                  <a:pt x="48" y="22"/>
                  <a:pt x="48" y="22"/>
                </a:cubicBezTo>
                <a:lnTo>
                  <a:pt x="17" y="15"/>
                </a:lnTo>
                <a:close/>
                <a:moveTo>
                  <a:pt x="73" y="45"/>
                </a:moveTo>
                <a:cubicBezTo>
                  <a:pt x="69" y="44"/>
                  <a:pt x="69" y="44"/>
                  <a:pt x="69" y="44"/>
                </a:cubicBezTo>
                <a:cubicBezTo>
                  <a:pt x="67" y="44"/>
                  <a:pt x="67" y="42"/>
                  <a:pt x="67" y="41"/>
                </a:cubicBezTo>
                <a:cubicBezTo>
                  <a:pt x="73" y="14"/>
                  <a:pt x="73" y="14"/>
                  <a:pt x="73" y="14"/>
                </a:cubicBezTo>
                <a:cubicBezTo>
                  <a:pt x="73" y="13"/>
                  <a:pt x="74" y="12"/>
                  <a:pt x="75" y="12"/>
                </a:cubicBezTo>
                <a:cubicBezTo>
                  <a:pt x="80" y="13"/>
                  <a:pt x="80" y="13"/>
                  <a:pt x="80" y="13"/>
                </a:cubicBezTo>
                <a:cubicBezTo>
                  <a:pt x="81" y="13"/>
                  <a:pt x="82" y="15"/>
                  <a:pt x="82" y="16"/>
                </a:cubicBezTo>
                <a:cubicBezTo>
                  <a:pt x="76" y="43"/>
                  <a:pt x="76" y="43"/>
                  <a:pt x="76" y="43"/>
                </a:cubicBezTo>
                <a:cubicBezTo>
                  <a:pt x="76" y="44"/>
                  <a:pt x="74" y="45"/>
                  <a:pt x="73" y="45"/>
                </a:cubicBezTo>
                <a:close/>
              </a:path>
            </a:pathLst>
          </a:custGeom>
          <a:solidFill>
            <a:schemeClr val="accent2"/>
          </a:solidFill>
          <a:ln>
            <a:noFill/>
          </a:ln>
          <a:extLst/>
        </p:spPr>
        <p:txBody>
          <a:bodyPr anchor="ctr"/>
          <a:lstStyle/>
          <a:p>
            <a:pPr algn="ctr"/>
            <a:endParaRPr/>
          </a:p>
        </p:txBody>
      </p:sp>
      <p:cxnSp>
        <p:nvCxnSpPr>
          <p:cNvPr id="7" name="直接连接符 6"/>
          <p:cNvCxnSpPr/>
          <p:nvPr/>
        </p:nvCxnSpPr>
        <p:spPr>
          <a:xfrm>
            <a:off x="5383658" y="3460406"/>
            <a:ext cx="361560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5512181"/>
      </p:ext>
    </p:extLst>
  </p:cSld>
  <p:clrMapOvr>
    <a:masterClrMapping/>
  </p:clrMapOvr>
  <p:transition spd="slow" advClick="0" advTm="0">
    <p:wipe di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14:presetBounceEnd="60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60000">
                                          <p:cBhvr additive="base">
                                            <p:cTn id="7" dur="2500" fill="hold"/>
                                            <p:tgtEl>
                                              <p:spTgt spid="16"/>
                                            </p:tgtEl>
                                            <p:attrNameLst>
                                              <p:attrName>ppt_x</p:attrName>
                                            </p:attrNameLst>
                                          </p:cBhvr>
                                          <p:tavLst>
                                            <p:tav tm="0">
                                              <p:val>
                                                <p:strVal val="1+#ppt_w/2"/>
                                              </p:val>
                                            </p:tav>
                                            <p:tav tm="100000">
                                              <p:val>
                                                <p:strVal val="#ppt_x"/>
                                              </p:val>
                                            </p:tav>
                                          </p:tavLst>
                                        </p:anim>
                                        <p:anim calcmode="lin" valueType="num" p14:bounceEnd="60000">
                                          <p:cBhvr additive="base">
                                            <p:cTn id="8" dur="250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14:presetBounceEnd="60000">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60000">
                                          <p:cBhvr additive="base">
                                            <p:cTn id="11" dur="2500" fill="hold"/>
                                            <p:tgtEl>
                                              <p:spTgt spid="17"/>
                                            </p:tgtEl>
                                            <p:attrNameLst>
                                              <p:attrName>ppt_x</p:attrName>
                                            </p:attrNameLst>
                                          </p:cBhvr>
                                          <p:tavLst>
                                            <p:tav tm="0">
                                              <p:val>
                                                <p:strVal val="1+#ppt_w/2"/>
                                              </p:val>
                                            </p:tav>
                                            <p:tav tm="100000">
                                              <p:val>
                                                <p:strVal val="#ppt_x"/>
                                              </p:val>
                                            </p:tav>
                                          </p:tavLst>
                                        </p:anim>
                                        <p:anim calcmode="lin" valueType="num" p14:bounceEnd="60000">
                                          <p:cBhvr additive="base">
                                            <p:cTn id="12" dur="2500" fill="hold"/>
                                            <p:tgtEl>
                                              <p:spTgt spid="17"/>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14:presetBounceEnd="60000">
                                      <p:stCondLst>
                                        <p:cond delay="1500"/>
                                      </p:stCondLst>
                                      <p:childTnLst>
                                        <p:set>
                                          <p:cBhvr>
                                            <p:cTn id="14" dur="1" fill="hold">
                                              <p:stCondLst>
                                                <p:cond delay="0"/>
                                              </p:stCondLst>
                                            </p:cTn>
                                            <p:tgtEl>
                                              <p:spTgt spid="18"/>
                                            </p:tgtEl>
                                            <p:attrNameLst>
                                              <p:attrName>style.visibility</p:attrName>
                                            </p:attrNameLst>
                                          </p:cBhvr>
                                          <p:to>
                                            <p:strVal val="visible"/>
                                          </p:to>
                                        </p:set>
                                        <p:anim calcmode="lin" valueType="num" p14:bounceEnd="60000">
                                          <p:cBhvr additive="base">
                                            <p:cTn id="15" dur="2250" fill="hold"/>
                                            <p:tgtEl>
                                              <p:spTgt spid="18"/>
                                            </p:tgtEl>
                                            <p:attrNameLst>
                                              <p:attrName>ppt_x</p:attrName>
                                            </p:attrNameLst>
                                          </p:cBhvr>
                                          <p:tavLst>
                                            <p:tav tm="0">
                                              <p:val>
                                                <p:strVal val="1+#ppt_w/2"/>
                                              </p:val>
                                            </p:tav>
                                            <p:tav tm="100000">
                                              <p:val>
                                                <p:strVal val="#ppt_x"/>
                                              </p:val>
                                            </p:tav>
                                          </p:tavLst>
                                        </p:anim>
                                        <p:anim calcmode="lin" valueType="num" p14:bounceEnd="60000">
                                          <p:cBhvr additive="base">
                                            <p:cTn id="16" dur="225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14:presetBounceEnd="60000">
                                      <p:stCondLst>
                                        <p:cond delay="1300"/>
                                      </p:stCondLst>
                                      <p:childTnLst>
                                        <p:set>
                                          <p:cBhvr>
                                            <p:cTn id="18" dur="1" fill="hold">
                                              <p:stCondLst>
                                                <p:cond delay="0"/>
                                              </p:stCondLst>
                                            </p:cTn>
                                            <p:tgtEl>
                                              <p:spTgt spid="19"/>
                                            </p:tgtEl>
                                            <p:attrNameLst>
                                              <p:attrName>style.visibility</p:attrName>
                                            </p:attrNameLst>
                                          </p:cBhvr>
                                          <p:to>
                                            <p:strVal val="visible"/>
                                          </p:to>
                                        </p:set>
                                        <p:anim calcmode="lin" valueType="num" p14:bounceEnd="60000">
                                          <p:cBhvr additive="base">
                                            <p:cTn id="19" dur="2250" fill="hold"/>
                                            <p:tgtEl>
                                              <p:spTgt spid="19"/>
                                            </p:tgtEl>
                                            <p:attrNameLst>
                                              <p:attrName>ppt_x</p:attrName>
                                            </p:attrNameLst>
                                          </p:cBhvr>
                                          <p:tavLst>
                                            <p:tav tm="0">
                                              <p:val>
                                                <p:strVal val="1+#ppt_w/2"/>
                                              </p:val>
                                            </p:tav>
                                            <p:tav tm="100000">
                                              <p:val>
                                                <p:strVal val="#ppt_x"/>
                                              </p:val>
                                            </p:tav>
                                          </p:tavLst>
                                        </p:anim>
                                        <p:anim calcmode="lin" valueType="num" p14:bounceEnd="60000">
                                          <p:cBhvr additive="base">
                                            <p:cTn id="20" dur="2250" fill="hold"/>
                                            <p:tgtEl>
                                              <p:spTgt spid="19"/>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14:presetBounceEnd="60000">
                                      <p:stCondLst>
                                        <p:cond delay="500"/>
                                      </p:stCondLst>
                                      <p:childTnLst>
                                        <p:set>
                                          <p:cBhvr>
                                            <p:cTn id="22" dur="1" fill="hold">
                                              <p:stCondLst>
                                                <p:cond delay="0"/>
                                              </p:stCondLst>
                                            </p:cTn>
                                            <p:tgtEl>
                                              <p:spTgt spid="20"/>
                                            </p:tgtEl>
                                            <p:attrNameLst>
                                              <p:attrName>style.visibility</p:attrName>
                                            </p:attrNameLst>
                                          </p:cBhvr>
                                          <p:to>
                                            <p:strVal val="visible"/>
                                          </p:to>
                                        </p:set>
                                        <p:anim calcmode="lin" valueType="num" p14:bounceEnd="60000">
                                          <p:cBhvr additive="base">
                                            <p:cTn id="23" dur="2000" fill="hold"/>
                                            <p:tgtEl>
                                              <p:spTgt spid="20"/>
                                            </p:tgtEl>
                                            <p:attrNameLst>
                                              <p:attrName>ppt_x</p:attrName>
                                            </p:attrNameLst>
                                          </p:cBhvr>
                                          <p:tavLst>
                                            <p:tav tm="0">
                                              <p:val>
                                                <p:strVal val="1+#ppt_w/2"/>
                                              </p:val>
                                            </p:tav>
                                            <p:tav tm="100000">
                                              <p:val>
                                                <p:strVal val="#ppt_x"/>
                                              </p:val>
                                            </p:tav>
                                          </p:tavLst>
                                        </p:anim>
                                        <p:anim calcmode="lin" valueType="num" p14:bounceEnd="60000">
                                          <p:cBhvr additive="base">
                                            <p:cTn id="24" dur="2000" fill="hold"/>
                                            <p:tgtEl>
                                              <p:spTgt spid="20"/>
                                            </p:tgtEl>
                                            <p:attrNameLst>
                                              <p:attrName>ppt_y</p:attrName>
                                            </p:attrNameLst>
                                          </p:cBhvr>
                                          <p:tavLst>
                                            <p:tav tm="0">
                                              <p:val>
                                                <p:strVal val="0-#ppt_h/2"/>
                                              </p:val>
                                            </p:tav>
                                            <p:tav tm="100000">
                                              <p:val>
                                                <p:strVal val="#ppt_y"/>
                                              </p:val>
                                            </p:tav>
                                          </p:tavLst>
                                        </p:anim>
                                      </p:childTnLst>
                                    </p:cTn>
                                  </p:par>
                                  <p:par>
                                    <p:cTn id="25" presetID="2" presetClass="entr" presetSubtype="3" fill="hold" grpId="0" nodeType="withEffect" p14:presetBounceEnd="60000">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14:bounceEnd="60000">
                                          <p:cBhvr additive="base">
                                            <p:cTn id="27" dur="2500" fill="hold"/>
                                            <p:tgtEl>
                                              <p:spTgt spid="21"/>
                                            </p:tgtEl>
                                            <p:attrNameLst>
                                              <p:attrName>ppt_x</p:attrName>
                                            </p:attrNameLst>
                                          </p:cBhvr>
                                          <p:tavLst>
                                            <p:tav tm="0">
                                              <p:val>
                                                <p:strVal val="1+#ppt_w/2"/>
                                              </p:val>
                                            </p:tav>
                                            <p:tav tm="100000">
                                              <p:val>
                                                <p:strVal val="#ppt_x"/>
                                              </p:val>
                                            </p:tav>
                                          </p:tavLst>
                                        </p:anim>
                                        <p:anim calcmode="lin" valueType="num" p14:bounceEnd="60000">
                                          <p:cBhvr additive="base">
                                            <p:cTn id="28" dur="25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3" fill="hold" grpId="0" nodeType="withEffect" p14:presetBounceEnd="60000">
                                      <p:stCondLst>
                                        <p:cond delay="1600"/>
                                      </p:stCondLst>
                                      <p:childTnLst>
                                        <p:set>
                                          <p:cBhvr>
                                            <p:cTn id="30" dur="1" fill="hold">
                                              <p:stCondLst>
                                                <p:cond delay="0"/>
                                              </p:stCondLst>
                                            </p:cTn>
                                            <p:tgtEl>
                                              <p:spTgt spid="23"/>
                                            </p:tgtEl>
                                            <p:attrNameLst>
                                              <p:attrName>style.visibility</p:attrName>
                                            </p:attrNameLst>
                                          </p:cBhvr>
                                          <p:to>
                                            <p:strVal val="visible"/>
                                          </p:to>
                                        </p:set>
                                        <p:anim calcmode="lin" valueType="num" p14:bounceEnd="60000">
                                          <p:cBhvr additive="base">
                                            <p:cTn id="31" dur="200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32" dur="2000" fill="hold"/>
                                            <p:tgtEl>
                                              <p:spTgt spid="23"/>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14:presetBounceEnd="60000">
                                      <p:stCondLst>
                                        <p:cond delay="600"/>
                                      </p:stCondLst>
                                      <p:childTnLst>
                                        <p:set>
                                          <p:cBhvr>
                                            <p:cTn id="34" dur="1" fill="hold">
                                              <p:stCondLst>
                                                <p:cond delay="0"/>
                                              </p:stCondLst>
                                            </p:cTn>
                                            <p:tgtEl>
                                              <p:spTgt spid="24"/>
                                            </p:tgtEl>
                                            <p:attrNameLst>
                                              <p:attrName>style.visibility</p:attrName>
                                            </p:attrNameLst>
                                          </p:cBhvr>
                                          <p:to>
                                            <p:strVal val="visible"/>
                                          </p:to>
                                        </p:set>
                                        <p:anim calcmode="lin" valueType="num" p14:bounceEnd="60000">
                                          <p:cBhvr additive="base">
                                            <p:cTn id="35" dur="2500" fill="hold"/>
                                            <p:tgtEl>
                                              <p:spTgt spid="24"/>
                                            </p:tgtEl>
                                            <p:attrNameLst>
                                              <p:attrName>ppt_x</p:attrName>
                                            </p:attrNameLst>
                                          </p:cBhvr>
                                          <p:tavLst>
                                            <p:tav tm="0">
                                              <p:val>
                                                <p:strVal val="1+#ppt_w/2"/>
                                              </p:val>
                                            </p:tav>
                                            <p:tav tm="100000">
                                              <p:val>
                                                <p:strVal val="#ppt_x"/>
                                              </p:val>
                                            </p:tav>
                                          </p:tavLst>
                                        </p:anim>
                                        <p:anim calcmode="lin" valueType="num" p14:bounceEnd="60000">
                                          <p:cBhvr additive="base">
                                            <p:cTn id="36" dur="2500" fill="hold"/>
                                            <p:tgtEl>
                                              <p:spTgt spid="24"/>
                                            </p:tgtEl>
                                            <p:attrNameLst>
                                              <p:attrName>ppt_y</p:attrName>
                                            </p:attrNameLst>
                                          </p:cBhvr>
                                          <p:tavLst>
                                            <p:tav tm="0">
                                              <p:val>
                                                <p:strVal val="0-#ppt_h/2"/>
                                              </p:val>
                                            </p:tav>
                                            <p:tav tm="100000">
                                              <p:val>
                                                <p:strVal val="#ppt_y"/>
                                              </p:val>
                                            </p:tav>
                                          </p:tavLst>
                                        </p:anim>
                                      </p:childTnLst>
                                    </p:cTn>
                                  </p:par>
                                  <p:par>
                                    <p:cTn id="37" presetID="2" presetClass="entr" presetSubtype="3" fill="hold" grpId="0" nodeType="withEffect" p14:presetBounceEnd="60000">
                                      <p:stCondLst>
                                        <p:cond delay="200"/>
                                      </p:stCondLst>
                                      <p:childTnLst>
                                        <p:set>
                                          <p:cBhvr>
                                            <p:cTn id="38" dur="1" fill="hold">
                                              <p:stCondLst>
                                                <p:cond delay="0"/>
                                              </p:stCondLst>
                                            </p:cTn>
                                            <p:tgtEl>
                                              <p:spTgt spid="25"/>
                                            </p:tgtEl>
                                            <p:attrNameLst>
                                              <p:attrName>style.visibility</p:attrName>
                                            </p:attrNameLst>
                                          </p:cBhvr>
                                          <p:to>
                                            <p:strVal val="visible"/>
                                          </p:to>
                                        </p:set>
                                        <p:anim calcmode="lin" valueType="num" p14:bounceEnd="60000">
                                          <p:cBhvr additive="base">
                                            <p:cTn id="39" dur="2000" fill="hold"/>
                                            <p:tgtEl>
                                              <p:spTgt spid="25"/>
                                            </p:tgtEl>
                                            <p:attrNameLst>
                                              <p:attrName>ppt_x</p:attrName>
                                            </p:attrNameLst>
                                          </p:cBhvr>
                                          <p:tavLst>
                                            <p:tav tm="0">
                                              <p:val>
                                                <p:strVal val="1+#ppt_w/2"/>
                                              </p:val>
                                            </p:tav>
                                            <p:tav tm="100000">
                                              <p:val>
                                                <p:strVal val="#ppt_x"/>
                                              </p:val>
                                            </p:tav>
                                          </p:tavLst>
                                        </p:anim>
                                        <p:anim calcmode="lin" valueType="num" p14:bounceEnd="60000">
                                          <p:cBhvr additive="base">
                                            <p:cTn id="40" dur="2000" fill="hold"/>
                                            <p:tgtEl>
                                              <p:spTgt spid="25"/>
                                            </p:tgtEl>
                                            <p:attrNameLst>
                                              <p:attrName>ppt_y</p:attrName>
                                            </p:attrNameLst>
                                          </p:cBhvr>
                                          <p:tavLst>
                                            <p:tav tm="0">
                                              <p:val>
                                                <p:strVal val="0-#ppt_h/2"/>
                                              </p:val>
                                            </p:tav>
                                            <p:tav tm="100000">
                                              <p:val>
                                                <p:strVal val="#ppt_y"/>
                                              </p:val>
                                            </p:tav>
                                          </p:tavLst>
                                        </p:anim>
                                      </p:childTnLst>
                                    </p:cTn>
                                  </p:par>
                                  <p:par>
                                    <p:cTn id="41" presetID="2" presetClass="entr" presetSubtype="3" fill="hold" grpId="0" nodeType="withEffect" p14:presetBounceEnd="60000">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14:bounceEnd="60000">
                                          <p:cBhvr additive="base">
                                            <p:cTn id="43" dur="2250" fill="hold"/>
                                            <p:tgtEl>
                                              <p:spTgt spid="26"/>
                                            </p:tgtEl>
                                            <p:attrNameLst>
                                              <p:attrName>ppt_x</p:attrName>
                                            </p:attrNameLst>
                                          </p:cBhvr>
                                          <p:tavLst>
                                            <p:tav tm="0">
                                              <p:val>
                                                <p:strVal val="1+#ppt_w/2"/>
                                              </p:val>
                                            </p:tav>
                                            <p:tav tm="100000">
                                              <p:val>
                                                <p:strVal val="#ppt_x"/>
                                              </p:val>
                                            </p:tav>
                                          </p:tavLst>
                                        </p:anim>
                                        <p:anim calcmode="lin" valueType="num" p14:bounceEnd="60000">
                                          <p:cBhvr additive="base">
                                            <p:cTn id="44" dur="2250" fill="hold"/>
                                            <p:tgtEl>
                                              <p:spTgt spid="26"/>
                                            </p:tgtEl>
                                            <p:attrNameLst>
                                              <p:attrName>ppt_y</p:attrName>
                                            </p:attrNameLst>
                                          </p:cBhvr>
                                          <p:tavLst>
                                            <p:tav tm="0">
                                              <p:val>
                                                <p:strVal val="0-#ppt_h/2"/>
                                              </p:val>
                                            </p:tav>
                                            <p:tav tm="100000">
                                              <p:val>
                                                <p:strVal val="#ppt_y"/>
                                              </p:val>
                                            </p:tav>
                                          </p:tavLst>
                                        </p:anim>
                                      </p:childTnLst>
                                    </p:cTn>
                                  </p:par>
                                  <p:par>
                                    <p:cTn id="45" presetID="2" presetClass="entr" presetSubtype="3" fill="hold" grpId="0" nodeType="withEffect" p14:presetBounceEnd="60000">
                                      <p:stCondLst>
                                        <p:cond delay="400"/>
                                      </p:stCondLst>
                                      <p:childTnLst>
                                        <p:set>
                                          <p:cBhvr>
                                            <p:cTn id="46" dur="1" fill="hold">
                                              <p:stCondLst>
                                                <p:cond delay="0"/>
                                              </p:stCondLst>
                                            </p:cTn>
                                            <p:tgtEl>
                                              <p:spTgt spid="27"/>
                                            </p:tgtEl>
                                            <p:attrNameLst>
                                              <p:attrName>style.visibility</p:attrName>
                                            </p:attrNameLst>
                                          </p:cBhvr>
                                          <p:to>
                                            <p:strVal val="visible"/>
                                          </p:to>
                                        </p:set>
                                        <p:anim calcmode="lin" valueType="num" p14:bounceEnd="60000">
                                          <p:cBhvr additive="base">
                                            <p:cTn id="47" dur="2000" fill="hold"/>
                                            <p:tgtEl>
                                              <p:spTgt spid="27"/>
                                            </p:tgtEl>
                                            <p:attrNameLst>
                                              <p:attrName>ppt_x</p:attrName>
                                            </p:attrNameLst>
                                          </p:cBhvr>
                                          <p:tavLst>
                                            <p:tav tm="0">
                                              <p:val>
                                                <p:strVal val="1+#ppt_w/2"/>
                                              </p:val>
                                            </p:tav>
                                            <p:tav tm="100000">
                                              <p:val>
                                                <p:strVal val="#ppt_x"/>
                                              </p:val>
                                            </p:tav>
                                          </p:tavLst>
                                        </p:anim>
                                        <p:anim calcmode="lin" valueType="num" p14:bounceEnd="60000">
                                          <p:cBhvr additive="base">
                                            <p:cTn id="48" dur="2000" fill="hold"/>
                                            <p:tgtEl>
                                              <p:spTgt spid="27"/>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14:presetBounceEnd="60000">
                                      <p:stCondLst>
                                        <p:cond delay="1100"/>
                                      </p:stCondLst>
                                      <p:childTnLst>
                                        <p:set>
                                          <p:cBhvr>
                                            <p:cTn id="50" dur="1" fill="hold">
                                              <p:stCondLst>
                                                <p:cond delay="0"/>
                                              </p:stCondLst>
                                            </p:cTn>
                                            <p:tgtEl>
                                              <p:spTgt spid="28"/>
                                            </p:tgtEl>
                                            <p:attrNameLst>
                                              <p:attrName>style.visibility</p:attrName>
                                            </p:attrNameLst>
                                          </p:cBhvr>
                                          <p:to>
                                            <p:strVal val="visible"/>
                                          </p:to>
                                        </p:set>
                                        <p:anim calcmode="lin" valueType="num" p14:bounceEnd="60000">
                                          <p:cBhvr additive="base">
                                            <p:cTn id="51" dur="2000" fill="hold"/>
                                            <p:tgtEl>
                                              <p:spTgt spid="28"/>
                                            </p:tgtEl>
                                            <p:attrNameLst>
                                              <p:attrName>ppt_x</p:attrName>
                                            </p:attrNameLst>
                                          </p:cBhvr>
                                          <p:tavLst>
                                            <p:tav tm="0">
                                              <p:val>
                                                <p:strVal val="1+#ppt_w/2"/>
                                              </p:val>
                                            </p:tav>
                                            <p:tav tm="100000">
                                              <p:val>
                                                <p:strVal val="#ppt_x"/>
                                              </p:val>
                                            </p:tav>
                                          </p:tavLst>
                                        </p:anim>
                                        <p:anim calcmode="lin" valueType="num" p14:bounceEnd="60000">
                                          <p:cBhvr additive="base">
                                            <p:cTn id="52" dur="2000" fill="hold"/>
                                            <p:tgtEl>
                                              <p:spTgt spid="28"/>
                                            </p:tgtEl>
                                            <p:attrNameLst>
                                              <p:attrName>ppt_y</p:attrName>
                                            </p:attrNameLst>
                                          </p:cBhvr>
                                          <p:tavLst>
                                            <p:tav tm="0">
                                              <p:val>
                                                <p:strVal val="0-#ppt_h/2"/>
                                              </p:val>
                                            </p:tav>
                                            <p:tav tm="100000">
                                              <p:val>
                                                <p:strVal val="#ppt_y"/>
                                              </p:val>
                                            </p:tav>
                                          </p:tavLst>
                                        </p:anim>
                                      </p:childTnLst>
                                    </p:cTn>
                                  </p:par>
                                  <p:par>
                                    <p:cTn id="53" presetID="2" presetClass="entr" presetSubtype="3" fill="hold" grpId="0" nodeType="withEffect" p14:presetBounceEnd="60000">
                                      <p:stCondLst>
                                        <p:cond delay="900"/>
                                      </p:stCondLst>
                                      <p:childTnLst>
                                        <p:set>
                                          <p:cBhvr>
                                            <p:cTn id="54" dur="1" fill="hold">
                                              <p:stCondLst>
                                                <p:cond delay="0"/>
                                              </p:stCondLst>
                                            </p:cTn>
                                            <p:tgtEl>
                                              <p:spTgt spid="29"/>
                                            </p:tgtEl>
                                            <p:attrNameLst>
                                              <p:attrName>style.visibility</p:attrName>
                                            </p:attrNameLst>
                                          </p:cBhvr>
                                          <p:to>
                                            <p:strVal val="visible"/>
                                          </p:to>
                                        </p:set>
                                        <p:anim calcmode="lin" valueType="num" p14:bounceEnd="60000">
                                          <p:cBhvr additive="base">
                                            <p:cTn id="55" dur="2000" fill="hold"/>
                                            <p:tgtEl>
                                              <p:spTgt spid="29"/>
                                            </p:tgtEl>
                                            <p:attrNameLst>
                                              <p:attrName>ppt_x</p:attrName>
                                            </p:attrNameLst>
                                          </p:cBhvr>
                                          <p:tavLst>
                                            <p:tav tm="0">
                                              <p:val>
                                                <p:strVal val="1+#ppt_w/2"/>
                                              </p:val>
                                            </p:tav>
                                            <p:tav tm="100000">
                                              <p:val>
                                                <p:strVal val="#ppt_x"/>
                                              </p:val>
                                            </p:tav>
                                          </p:tavLst>
                                        </p:anim>
                                        <p:anim calcmode="lin" valueType="num" p14:bounceEnd="60000">
                                          <p:cBhvr additive="base">
                                            <p:cTn id="56" dur="2000" fill="hold"/>
                                            <p:tgtEl>
                                              <p:spTgt spid="29"/>
                                            </p:tgtEl>
                                            <p:attrNameLst>
                                              <p:attrName>ppt_y</p:attrName>
                                            </p:attrNameLst>
                                          </p:cBhvr>
                                          <p:tavLst>
                                            <p:tav tm="0">
                                              <p:val>
                                                <p:strVal val="0-#ppt_h/2"/>
                                              </p:val>
                                            </p:tav>
                                            <p:tav tm="100000">
                                              <p:val>
                                                <p:strVal val="#ppt_y"/>
                                              </p:val>
                                            </p:tav>
                                          </p:tavLst>
                                        </p:anim>
                                      </p:childTnLst>
                                    </p:cTn>
                                  </p:par>
                                  <p:par>
                                    <p:cTn id="57" presetID="2" presetClass="entr" presetSubtype="3" fill="hold" grpId="0" nodeType="withEffect" p14:presetBounceEnd="60000">
                                      <p:stCondLst>
                                        <p:cond delay="400"/>
                                      </p:stCondLst>
                                      <p:childTnLst>
                                        <p:set>
                                          <p:cBhvr>
                                            <p:cTn id="58" dur="1" fill="hold">
                                              <p:stCondLst>
                                                <p:cond delay="0"/>
                                              </p:stCondLst>
                                            </p:cTn>
                                            <p:tgtEl>
                                              <p:spTgt spid="30"/>
                                            </p:tgtEl>
                                            <p:attrNameLst>
                                              <p:attrName>style.visibility</p:attrName>
                                            </p:attrNameLst>
                                          </p:cBhvr>
                                          <p:to>
                                            <p:strVal val="visible"/>
                                          </p:to>
                                        </p:set>
                                        <p:anim calcmode="lin" valueType="num" p14:bounceEnd="60000">
                                          <p:cBhvr additive="base">
                                            <p:cTn id="59" dur="2250" fill="hold"/>
                                            <p:tgtEl>
                                              <p:spTgt spid="30"/>
                                            </p:tgtEl>
                                            <p:attrNameLst>
                                              <p:attrName>ppt_x</p:attrName>
                                            </p:attrNameLst>
                                          </p:cBhvr>
                                          <p:tavLst>
                                            <p:tav tm="0">
                                              <p:val>
                                                <p:strVal val="1+#ppt_w/2"/>
                                              </p:val>
                                            </p:tav>
                                            <p:tav tm="100000">
                                              <p:val>
                                                <p:strVal val="#ppt_x"/>
                                              </p:val>
                                            </p:tav>
                                          </p:tavLst>
                                        </p:anim>
                                        <p:anim calcmode="lin" valueType="num" p14:bounceEnd="60000">
                                          <p:cBhvr additive="base">
                                            <p:cTn id="60" dur="2250" fill="hold"/>
                                            <p:tgtEl>
                                              <p:spTgt spid="30"/>
                                            </p:tgtEl>
                                            <p:attrNameLst>
                                              <p:attrName>ppt_y</p:attrName>
                                            </p:attrNameLst>
                                          </p:cBhvr>
                                          <p:tavLst>
                                            <p:tav tm="0">
                                              <p:val>
                                                <p:strVal val="0-#ppt_h/2"/>
                                              </p:val>
                                            </p:tav>
                                            <p:tav tm="100000">
                                              <p:val>
                                                <p:strVal val="#ppt_y"/>
                                              </p:val>
                                            </p:tav>
                                          </p:tavLst>
                                        </p:anim>
                                      </p:childTnLst>
                                    </p:cTn>
                                  </p:par>
                                  <p:par>
                                    <p:cTn id="61" presetID="2" presetClass="entr" presetSubtype="3" fill="hold" grpId="0" nodeType="withEffect" p14:presetBounceEnd="60000">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14:bounceEnd="60000">
                                          <p:cBhvr additive="base">
                                            <p:cTn id="63" dur="2000" fill="hold"/>
                                            <p:tgtEl>
                                              <p:spTgt spid="31"/>
                                            </p:tgtEl>
                                            <p:attrNameLst>
                                              <p:attrName>ppt_x</p:attrName>
                                            </p:attrNameLst>
                                          </p:cBhvr>
                                          <p:tavLst>
                                            <p:tav tm="0">
                                              <p:val>
                                                <p:strVal val="1+#ppt_w/2"/>
                                              </p:val>
                                            </p:tav>
                                            <p:tav tm="100000">
                                              <p:val>
                                                <p:strVal val="#ppt_x"/>
                                              </p:val>
                                            </p:tav>
                                          </p:tavLst>
                                        </p:anim>
                                        <p:anim calcmode="lin" valueType="num" p14:bounceEnd="60000">
                                          <p:cBhvr additive="base">
                                            <p:cTn id="64" dur="2000" fill="hold"/>
                                            <p:tgtEl>
                                              <p:spTgt spid="31"/>
                                            </p:tgtEl>
                                            <p:attrNameLst>
                                              <p:attrName>ppt_y</p:attrName>
                                            </p:attrNameLst>
                                          </p:cBhvr>
                                          <p:tavLst>
                                            <p:tav tm="0">
                                              <p:val>
                                                <p:strVal val="0-#ppt_h/2"/>
                                              </p:val>
                                            </p:tav>
                                            <p:tav tm="100000">
                                              <p:val>
                                                <p:strVal val="#ppt_y"/>
                                              </p:val>
                                            </p:tav>
                                          </p:tavLst>
                                        </p:anim>
                                      </p:childTnLst>
                                    </p:cTn>
                                  </p:par>
                                  <p:par>
                                    <p:cTn id="65" presetID="2" presetClass="entr" presetSubtype="3" fill="hold" grpId="0" nodeType="withEffect" p14:presetBounceEnd="60000">
                                      <p:stCondLst>
                                        <p:cond delay="300"/>
                                      </p:stCondLst>
                                      <p:childTnLst>
                                        <p:set>
                                          <p:cBhvr>
                                            <p:cTn id="66" dur="1" fill="hold">
                                              <p:stCondLst>
                                                <p:cond delay="0"/>
                                              </p:stCondLst>
                                            </p:cTn>
                                            <p:tgtEl>
                                              <p:spTgt spid="32"/>
                                            </p:tgtEl>
                                            <p:attrNameLst>
                                              <p:attrName>style.visibility</p:attrName>
                                            </p:attrNameLst>
                                          </p:cBhvr>
                                          <p:to>
                                            <p:strVal val="visible"/>
                                          </p:to>
                                        </p:set>
                                        <p:anim calcmode="lin" valueType="num" p14:bounceEnd="60000">
                                          <p:cBhvr additive="base">
                                            <p:cTn id="67" dur="2500" fill="hold"/>
                                            <p:tgtEl>
                                              <p:spTgt spid="32"/>
                                            </p:tgtEl>
                                            <p:attrNameLst>
                                              <p:attrName>ppt_x</p:attrName>
                                            </p:attrNameLst>
                                          </p:cBhvr>
                                          <p:tavLst>
                                            <p:tav tm="0">
                                              <p:val>
                                                <p:strVal val="1+#ppt_w/2"/>
                                              </p:val>
                                            </p:tav>
                                            <p:tav tm="100000">
                                              <p:val>
                                                <p:strVal val="#ppt_x"/>
                                              </p:val>
                                            </p:tav>
                                          </p:tavLst>
                                        </p:anim>
                                        <p:anim calcmode="lin" valueType="num" p14:bounceEnd="60000">
                                          <p:cBhvr additive="base">
                                            <p:cTn id="68" dur="2500" fill="hold"/>
                                            <p:tgtEl>
                                              <p:spTgt spid="32"/>
                                            </p:tgtEl>
                                            <p:attrNameLst>
                                              <p:attrName>ppt_y</p:attrName>
                                            </p:attrNameLst>
                                          </p:cBhvr>
                                          <p:tavLst>
                                            <p:tav tm="0">
                                              <p:val>
                                                <p:strVal val="0-#ppt_h/2"/>
                                              </p:val>
                                            </p:tav>
                                            <p:tav tm="100000">
                                              <p:val>
                                                <p:strVal val="#ppt_y"/>
                                              </p:val>
                                            </p:tav>
                                          </p:tavLst>
                                        </p:anim>
                                      </p:childTnLst>
                                    </p:cTn>
                                  </p:par>
                                  <p:par>
                                    <p:cTn id="69" presetID="2" presetClass="entr" presetSubtype="3" fill="hold" grpId="0" nodeType="withEffect" p14:presetBounceEnd="60000">
                                      <p:stCondLst>
                                        <p:cond delay="0"/>
                                      </p:stCondLst>
                                      <p:childTnLst>
                                        <p:set>
                                          <p:cBhvr>
                                            <p:cTn id="70" dur="1" fill="hold">
                                              <p:stCondLst>
                                                <p:cond delay="0"/>
                                              </p:stCondLst>
                                            </p:cTn>
                                            <p:tgtEl>
                                              <p:spTgt spid="33"/>
                                            </p:tgtEl>
                                            <p:attrNameLst>
                                              <p:attrName>style.visibility</p:attrName>
                                            </p:attrNameLst>
                                          </p:cBhvr>
                                          <p:to>
                                            <p:strVal val="visible"/>
                                          </p:to>
                                        </p:set>
                                        <p:anim calcmode="lin" valueType="num" p14:bounceEnd="60000">
                                          <p:cBhvr additive="base">
                                            <p:cTn id="71" dur="2500" fill="hold"/>
                                            <p:tgtEl>
                                              <p:spTgt spid="33"/>
                                            </p:tgtEl>
                                            <p:attrNameLst>
                                              <p:attrName>ppt_x</p:attrName>
                                            </p:attrNameLst>
                                          </p:cBhvr>
                                          <p:tavLst>
                                            <p:tav tm="0">
                                              <p:val>
                                                <p:strVal val="1+#ppt_w/2"/>
                                              </p:val>
                                            </p:tav>
                                            <p:tav tm="100000">
                                              <p:val>
                                                <p:strVal val="#ppt_x"/>
                                              </p:val>
                                            </p:tav>
                                          </p:tavLst>
                                        </p:anim>
                                        <p:anim calcmode="lin" valueType="num" p14:bounceEnd="60000">
                                          <p:cBhvr additive="base">
                                            <p:cTn id="72" dur="2500" fill="hold"/>
                                            <p:tgtEl>
                                              <p:spTgt spid="33"/>
                                            </p:tgtEl>
                                            <p:attrNameLst>
                                              <p:attrName>ppt_y</p:attrName>
                                            </p:attrNameLst>
                                          </p:cBhvr>
                                          <p:tavLst>
                                            <p:tav tm="0">
                                              <p:val>
                                                <p:strVal val="0-#ppt_h/2"/>
                                              </p:val>
                                            </p:tav>
                                            <p:tav tm="100000">
                                              <p:val>
                                                <p:strVal val="#ppt_y"/>
                                              </p:val>
                                            </p:tav>
                                          </p:tavLst>
                                        </p:anim>
                                      </p:childTnLst>
                                    </p:cTn>
                                  </p:par>
                                  <p:par>
                                    <p:cTn id="73" presetID="2" presetClass="entr" presetSubtype="3" fill="hold" grpId="0" nodeType="withEffect" p14:presetBounceEnd="60000">
                                      <p:stCondLst>
                                        <p:cond delay="1000"/>
                                      </p:stCondLst>
                                      <p:childTnLst>
                                        <p:set>
                                          <p:cBhvr>
                                            <p:cTn id="74" dur="1" fill="hold">
                                              <p:stCondLst>
                                                <p:cond delay="0"/>
                                              </p:stCondLst>
                                            </p:cTn>
                                            <p:tgtEl>
                                              <p:spTgt spid="34"/>
                                            </p:tgtEl>
                                            <p:attrNameLst>
                                              <p:attrName>style.visibility</p:attrName>
                                            </p:attrNameLst>
                                          </p:cBhvr>
                                          <p:to>
                                            <p:strVal val="visible"/>
                                          </p:to>
                                        </p:set>
                                        <p:anim calcmode="lin" valueType="num" p14:bounceEnd="60000">
                                          <p:cBhvr additive="base">
                                            <p:cTn id="75" dur="2000" fill="hold"/>
                                            <p:tgtEl>
                                              <p:spTgt spid="34"/>
                                            </p:tgtEl>
                                            <p:attrNameLst>
                                              <p:attrName>ppt_x</p:attrName>
                                            </p:attrNameLst>
                                          </p:cBhvr>
                                          <p:tavLst>
                                            <p:tav tm="0">
                                              <p:val>
                                                <p:strVal val="1+#ppt_w/2"/>
                                              </p:val>
                                            </p:tav>
                                            <p:tav tm="100000">
                                              <p:val>
                                                <p:strVal val="#ppt_x"/>
                                              </p:val>
                                            </p:tav>
                                          </p:tavLst>
                                        </p:anim>
                                        <p:anim calcmode="lin" valueType="num" p14:bounceEnd="60000">
                                          <p:cBhvr additive="base">
                                            <p:cTn id="76" dur="2000" fill="hold"/>
                                            <p:tgtEl>
                                              <p:spTgt spid="34"/>
                                            </p:tgtEl>
                                            <p:attrNameLst>
                                              <p:attrName>ppt_y</p:attrName>
                                            </p:attrNameLst>
                                          </p:cBhvr>
                                          <p:tavLst>
                                            <p:tav tm="0">
                                              <p:val>
                                                <p:strVal val="0-#ppt_h/2"/>
                                              </p:val>
                                            </p:tav>
                                            <p:tav tm="100000">
                                              <p:val>
                                                <p:strVal val="#ppt_y"/>
                                              </p:val>
                                            </p:tav>
                                          </p:tavLst>
                                        </p:anim>
                                      </p:childTnLst>
                                    </p:cTn>
                                  </p:par>
                                  <p:par>
                                    <p:cTn id="77" presetID="2" presetClass="entr" presetSubtype="3" fill="hold" grpId="0" nodeType="withEffect" p14:presetBounceEnd="60000">
                                      <p:stCondLst>
                                        <p:cond delay="500"/>
                                      </p:stCondLst>
                                      <p:childTnLst>
                                        <p:set>
                                          <p:cBhvr>
                                            <p:cTn id="78" dur="1" fill="hold">
                                              <p:stCondLst>
                                                <p:cond delay="0"/>
                                              </p:stCondLst>
                                            </p:cTn>
                                            <p:tgtEl>
                                              <p:spTgt spid="35"/>
                                            </p:tgtEl>
                                            <p:attrNameLst>
                                              <p:attrName>style.visibility</p:attrName>
                                            </p:attrNameLst>
                                          </p:cBhvr>
                                          <p:to>
                                            <p:strVal val="visible"/>
                                          </p:to>
                                        </p:set>
                                        <p:anim calcmode="lin" valueType="num" p14:bounceEnd="60000">
                                          <p:cBhvr additive="base">
                                            <p:cTn id="79" dur="2000" fill="hold"/>
                                            <p:tgtEl>
                                              <p:spTgt spid="35"/>
                                            </p:tgtEl>
                                            <p:attrNameLst>
                                              <p:attrName>ppt_x</p:attrName>
                                            </p:attrNameLst>
                                          </p:cBhvr>
                                          <p:tavLst>
                                            <p:tav tm="0">
                                              <p:val>
                                                <p:strVal val="1+#ppt_w/2"/>
                                              </p:val>
                                            </p:tav>
                                            <p:tav tm="100000">
                                              <p:val>
                                                <p:strVal val="#ppt_x"/>
                                              </p:val>
                                            </p:tav>
                                          </p:tavLst>
                                        </p:anim>
                                        <p:anim calcmode="lin" valueType="num" p14:bounceEnd="60000">
                                          <p:cBhvr additive="base">
                                            <p:cTn id="80" dur="2000" fill="hold"/>
                                            <p:tgtEl>
                                              <p:spTgt spid="35"/>
                                            </p:tgtEl>
                                            <p:attrNameLst>
                                              <p:attrName>ppt_y</p:attrName>
                                            </p:attrNameLst>
                                          </p:cBhvr>
                                          <p:tavLst>
                                            <p:tav tm="0">
                                              <p:val>
                                                <p:strVal val="0-#ppt_h/2"/>
                                              </p:val>
                                            </p:tav>
                                            <p:tav tm="100000">
                                              <p:val>
                                                <p:strVal val="#ppt_y"/>
                                              </p:val>
                                            </p:tav>
                                          </p:tavLst>
                                        </p:anim>
                                      </p:childTnLst>
                                    </p:cTn>
                                  </p:par>
                                  <p:par>
                                    <p:cTn id="81" presetID="2" presetClass="entr" presetSubtype="3" fill="hold" grpId="0" nodeType="withEffect" p14:presetBounceEnd="60000">
                                      <p:stCondLst>
                                        <p:cond delay="1700"/>
                                      </p:stCondLst>
                                      <p:childTnLst>
                                        <p:set>
                                          <p:cBhvr>
                                            <p:cTn id="82" dur="1" fill="hold">
                                              <p:stCondLst>
                                                <p:cond delay="0"/>
                                              </p:stCondLst>
                                            </p:cTn>
                                            <p:tgtEl>
                                              <p:spTgt spid="36"/>
                                            </p:tgtEl>
                                            <p:attrNameLst>
                                              <p:attrName>style.visibility</p:attrName>
                                            </p:attrNameLst>
                                          </p:cBhvr>
                                          <p:to>
                                            <p:strVal val="visible"/>
                                          </p:to>
                                        </p:set>
                                        <p:anim calcmode="lin" valueType="num" p14:bounceEnd="60000">
                                          <p:cBhvr additive="base">
                                            <p:cTn id="83" dur="2500" fill="hold"/>
                                            <p:tgtEl>
                                              <p:spTgt spid="36"/>
                                            </p:tgtEl>
                                            <p:attrNameLst>
                                              <p:attrName>ppt_x</p:attrName>
                                            </p:attrNameLst>
                                          </p:cBhvr>
                                          <p:tavLst>
                                            <p:tav tm="0">
                                              <p:val>
                                                <p:strVal val="1+#ppt_w/2"/>
                                              </p:val>
                                            </p:tav>
                                            <p:tav tm="100000">
                                              <p:val>
                                                <p:strVal val="#ppt_x"/>
                                              </p:val>
                                            </p:tav>
                                          </p:tavLst>
                                        </p:anim>
                                        <p:anim calcmode="lin" valueType="num" p14:bounceEnd="60000">
                                          <p:cBhvr additive="base">
                                            <p:cTn id="84" dur="2500" fill="hold"/>
                                            <p:tgtEl>
                                              <p:spTgt spid="36"/>
                                            </p:tgtEl>
                                            <p:attrNameLst>
                                              <p:attrName>ppt_y</p:attrName>
                                            </p:attrNameLst>
                                          </p:cBhvr>
                                          <p:tavLst>
                                            <p:tav tm="0">
                                              <p:val>
                                                <p:strVal val="0-#ppt_h/2"/>
                                              </p:val>
                                            </p:tav>
                                            <p:tav tm="100000">
                                              <p:val>
                                                <p:strVal val="#ppt_y"/>
                                              </p:val>
                                            </p:tav>
                                          </p:tavLst>
                                        </p:anim>
                                      </p:childTnLst>
                                    </p:cTn>
                                  </p:par>
                                  <p:par>
                                    <p:cTn id="85" presetID="2" presetClass="entr" presetSubtype="3" fill="hold" grpId="0" nodeType="withEffect" p14:presetBounceEnd="60000">
                                      <p:stCondLst>
                                        <p:cond delay="1000"/>
                                      </p:stCondLst>
                                      <p:childTnLst>
                                        <p:set>
                                          <p:cBhvr>
                                            <p:cTn id="86" dur="1" fill="hold">
                                              <p:stCondLst>
                                                <p:cond delay="0"/>
                                              </p:stCondLst>
                                            </p:cTn>
                                            <p:tgtEl>
                                              <p:spTgt spid="37"/>
                                            </p:tgtEl>
                                            <p:attrNameLst>
                                              <p:attrName>style.visibility</p:attrName>
                                            </p:attrNameLst>
                                          </p:cBhvr>
                                          <p:to>
                                            <p:strVal val="visible"/>
                                          </p:to>
                                        </p:set>
                                        <p:anim calcmode="lin" valueType="num" p14:bounceEnd="60000">
                                          <p:cBhvr additive="base">
                                            <p:cTn id="87" dur="2250" fill="hold"/>
                                            <p:tgtEl>
                                              <p:spTgt spid="37"/>
                                            </p:tgtEl>
                                            <p:attrNameLst>
                                              <p:attrName>ppt_x</p:attrName>
                                            </p:attrNameLst>
                                          </p:cBhvr>
                                          <p:tavLst>
                                            <p:tav tm="0">
                                              <p:val>
                                                <p:strVal val="1+#ppt_w/2"/>
                                              </p:val>
                                            </p:tav>
                                            <p:tav tm="100000">
                                              <p:val>
                                                <p:strVal val="#ppt_x"/>
                                              </p:val>
                                            </p:tav>
                                          </p:tavLst>
                                        </p:anim>
                                        <p:anim calcmode="lin" valueType="num" p14:bounceEnd="60000">
                                          <p:cBhvr additive="base">
                                            <p:cTn id="88" dur="2250" fill="hold"/>
                                            <p:tgtEl>
                                              <p:spTgt spid="37"/>
                                            </p:tgtEl>
                                            <p:attrNameLst>
                                              <p:attrName>ppt_y</p:attrName>
                                            </p:attrNameLst>
                                          </p:cBhvr>
                                          <p:tavLst>
                                            <p:tav tm="0">
                                              <p:val>
                                                <p:strVal val="0-#ppt_h/2"/>
                                              </p:val>
                                            </p:tav>
                                            <p:tav tm="100000">
                                              <p:val>
                                                <p:strVal val="#ppt_y"/>
                                              </p:val>
                                            </p:tav>
                                          </p:tavLst>
                                        </p:anim>
                                      </p:childTnLst>
                                    </p:cTn>
                                  </p:par>
                                  <p:par>
                                    <p:cTn id="89" presetID="2" presetClass="entr" presetSubtype="3" fill="hold" grpId="0" nodeType="withEffect" p14:presetBounceEnd="60000">
                                      <p:stCondLst>
                                        <p:cond delay="500"/>
                                      </p:stCondLst>
                                      <p:childTnLst>
                                        <p:set>
                                          <p:cBhvr>
                                            <p:cTn id="90" dur="1" fill="hold">
                                              <p:stCondLst>
                                                <p:cond delay="0"/>
                                              </p:stCondLst>
                                            </p:cTn>
                                            <p:tgtEl>
                                              <p:spTgt spid="38"/>
                                            </p:tgtEl>
                                            <p:attrNameLst>
                                              <p:attrName>style.visibility</p:attrName>
                                            </p:attrNameLst>
                                          </p:cBhvr>
                                          <p:to>
                                            <p:strVal val="visible"/>
                                          </p:to>
                                        </p:set>
                                        <p:anim calcmode="lin" valueType="num" p14:bounceEnd="60000">
                                          <p:cBhvr additive="base">
                                            <p:cTn id="91" dur="2000" fill="hold"/>
                                            <p:tgtEl>
                                              <p:spTgt spid="38"/>
                                            </p:tgtEl>
                                            <p:attrNameLst>
                                              <p:attrName>ppt_x</p:attrName>
                                            </p:attrNameLst>
                                          </p:cBhvr>
                                          <p:tavLst>
                                            <p:tav tm="0">
                                              <p:val>
                                                <p:strVal val="1+#ppt_w/2"/>
                                              </p:val>
                                            </p:tav>
                                            <p:tav tm="100000">
                                              <p:val>
                                                <p:strVal val="#ppt_x"/>
                                              </p:val>
                                            </p:tav>
                                          </p:tavLst>
                                        </p:anim>
                                        <p:anim calcmode="lin" valueType="num" p14:bounceEnd="60000">
                                          <p:cBhvr additive="base">
                                            <p:cTn id="92" dur="2000" fill="hold"/>
                                            <p:tgtEl>
                                              <p:spTgt spid="38"/>
                                            </p:tgtEl>
                                            <p:attrNameLst>
                                              <p:attrName>ppt_y</p:attrName>
                                            </p:attrNameLst>
                                          </p:cBhvr>
                                          <p:tavLst>
                                            <p:tav tm="0">
                                              <p:val>
                                                <p:strVal val="0-#ppt_h/2"/>
                                              </p:val>
                                            </p:tav>
                                            <p:tav tm="100000">
                                              <p:val>
                                                <p:strVal val="#ppt_y"/>
                                              </p:val>
                                            </p:tav>
                                          </p:tavLst>
                                        </p:anim>
                                      </p:childTnLst>
                                    </p:cTn>
                                  </p:par>
                                  <p:par>
                                    <p:cTn id="93" presetID="2" presetClass="entr" presetSubtype="3" fill="hold" grpId="0" nodeType="withEffect" p14:presetBounceEnd="60000">
                                      <p:stCondLst>
                                        <p:cond delay="0"/>
                                      </p:stCondLst>
                                      <p:childTnLst>
                                        <p:set>
                                          <p:cBhvr>
                                            <p:cTn id="94" dur="1" fill="hold">
                                              <p:stCondLst>
                                                <p:cond delay="0"/>
                                              </p:stCondLst>
                                            </p:cTn>
                                            <p:tgtEl>
                                              <p:spTgt spid="39"/>
                                            </p:tgtEl>
                                            <p:attrNameLst>
                                              <p:attrName>style.visibility</p:attrName>
                                            </p:attrNameLst>
                                          </p:cBhvr>
                                          <p:to>
                                            <p:strVal val="visible"/>
                                          </p:to>
                                        </p:set>
                                        <p:anim calcmode="lin" valueType="num" p14:bounceEnd="60000">
                                          <p:cBhvr additive="base">
                                            <p:cTn id="95" dur="2500" fill="hold"/>
                                            <p:tgtEl>
                                              <p:spTgt spid="39"/>
                                            </p:tgtEl>
                                            <p:attrNameLst>
                                              <p:attrName>ppt_x</p:attrName>
                                            </p:attrNameLst>
                                          </p:cBhvr>
                                          <p:tavLst>
                                            <p:tav tm="0">
                                              <p:val>
                                                <p:strVal val="1+#ppt_w/2"/>
                                              </p:val>
                                            </p:tav>
                                            <p:tav tm="100000">
                                              <p:val>
                                                <p:strVal val="#ppt_x"/>
                                              </p:val>
                                            </p:tav>
                                          </p:tavLst>
                                        </p:anim>
                                        <p:anim calcmode="lin" valueType="num" p14:bounceEnd="60000">
                                          <p:cBhvr additive="base">
                                            <p:cTn id="96" dur="2500" fill="hold"/>
                                            <p:tgtEl>
                                              <p:spTgt spid="39"/>
                                            </p:tgtEl>
                                            <p:attrNameLst>
                                              <p:attrName>ppt_y</p:attrName>
                                            </p:attrNameLst>
                                          </p:cBhvr>
                                          <p:tavLst>
                                            <p:tav tm="0">
                                              <p:val>
                                                <p:strVal val="0-#ppt_h/2"/>
                                              </p:val>
                                            </p:tav>
                                            <p:tav tm="100000">
                                              <p:val>
                                                <p:strVal val="#ppt_y"/>
                                              </p:val>
                                            </p:tav>
                                          </p:tavLst>
                                        </p:anim>
                                      </p:childTnLst>
                                    </p:cTn>
                                  </p:par>
                                  <p:par>
                                    <p:cTn id="97" presetID="2" presetClass="entr" presetSubtype="3" fill="hold" grpId="0" nodeType="withEffect" p14:presetBounceEnd="60000">
                                      <p:stCondLst>
                                        <p:cond delay="200"/>
                                      </p:stCondLst>
                                      <p:childTnLst>
                                        <p:set>
                                          <p:cBhvr>
                                            <p:cTn id="98" dur="1" fill="hold">
                                              <p:stCondLst>
                                                <p:cond delay="0"/>
                                              </p:stCondLst>
                                            </p:cTn>
                                            <p:tgtEl>
                                              <p:spTgt spid="40"/>
                                            </p:tgtEl>
                                            <p:attrNameLst>
                                              <p:attrName>style.visibility</p:attrName>
                                            </p:attrNameLst>
                                          </p:cBhvr>
                                          <p:to>
                                            <p:strVal val="visible"/>
                                          </p:to>
                                        </p:set>
                                        <p:anim calcmode="lin" valueType="num" p14:bounceEnd="60000">
                                          <p:cBhvr additive="base">
                                            <p:cTn id="99" dur="2000" fill="hold"/>
                                            <p:tgtEl>
                                              <p:spTgt spid="40"/>
                                            </p:tgtEl>
                                            <p:attrNameLst>
                                              <p:attrName>ppt_x</p:attrName>
                                            </p:attrNameLst>
                                          </p:cBhvr>
                                          <p:tavLst>
                                            <p:tav tm="0">
                                              <p:val>
                                                <p:strVal val="1+#ppt_w/2"/>
                                              </p:val>
                                            </p:tav>
                                            <p:tav tm="100000">
                                              <p:val>
                                                <p:strVal val="#ppt_x"/>
                                              </p:val>
                                            </p:tav>
                                          </p:tavLst>
                                        </p:anim>
                                        <p:anim calcmode="lin" valueType="num" p14:bounceEnd="60000">
                                          <p:cBhvr additive="base">
                                            <p:cTn id="100" dur="2000" fill="hold"/>
                                            <p:tgtEl>
                                              <p:spTgt spid="40"/>
                                            </p:tgtEl>
                                            <p:attrNameLst>
                                              <p:attrName>ppt_y</p:attrName>
                                            </p:attrNameLst>
                                          </p:cBhvr>
                                          <p:tavLst>
                                            <p:tav tm="0">
                                              <p:val>
                                                <p:strVal val="0-#ppt_h/2"/>
                                              </p:val>
                                            </p:tav>
                                            <p:tav tm="100000">
                                              <p:val>
                                                <p:strVal val="#ppt_y"/>
                                              </p:val>
                                            </p:tav>
                                          </p:tavLst>
                                        </p:anim>
                                      </p:childTnLst>
                                    </p:cTn>
                                  </p:par>
                                  <p:par>
                                    <p:cTn id="101" presetID="2" presetClass="entr" presetSubtype="3" fill="hold" grpId="0" nodeType="withEffect" p14:presetBounceEnd="60000">
                                      <p:stCondLst>
                                        <p:cond delay="800"/>
                                      </p:stCondLst>
                                      <p:childTnLst>
                                        <p:set>
                                          <p:cBhvr>
                                            <p:cTn id="102" dur="1" fill="hold">
                                              <p:stCondLst>
                                                <p:cond delay="0"/>
                                              </p:stCondLst>
                                            </p:cTn>
                                            <p:tgtEl>
                                              <p:spTgt spid="41"/>
                                            </p:tgtEl>
                                            <p:attrNameLst>
                                              <p:attrName>style.visibility</p:attrName>
                                            </p:attrNameLst>
                                          </p:cBhvr>
                                          <p:to>
                                            <p:strVal val="visible"/>
                                          </p:to>
                                        </p:set>
                                        <p:anim calcmode="lin" valueType="num" p14:bounceEnd="60000">
                                          <p:cBhvr additive="base">
                                            <p:cTn id="103" dur="2000" fill="hold"/>
                                            <p:tgtEl>
                                              <p:spTgt spid="41"/>
                                            </p:tgtEl>
                                            <p:attrNameLst>
                                              <p:attrName>ppt_x</p:attrName>
                                            </p:attrNameLst>
                                          </p:cBhvr>
                                          <p:tavLst>
                                            <p:tav tm="0">
                                              <p:val>
                                                <p:strVal val="1+#ppt_w/2"/>
                                              </p:val>
                                            </p:tav>
                                            <p:tav tm="100000">
                                              <p:val>
                                                <p:strVal val="#ppt_x"/>
                                              </p:val>
                                            </p:tav>
                                          </p:tavLst>
                                        </p:anim>
                                        <p:anim calcmode="lin" valueType="num" p14:bounceEnd="60000">
                                          <p:cBhvr additive="base">
                                            <p:cTn id="104" dur="2000" fill="hold"/>
                                            <p:tgtEl>
                                              <p:spTgt spid="41"/>
                                            </p:tgtEl>
                                            <p:attrNameLst>
                                              <p:attrName>ppt_y</p:attrName>
                                            </p:attrNameLst>
                                          </p:cBhvr>
                                          <p:tavLst>
                                            <p:tav tm="0">
                                              <p:val>
                                                <p:strVal val="0-#ppt_h/2"/>
                                              </p:val>
                                            </p:tav>
                                            <p:tav tm="100000">
                                              <p:val>
                                                <p:strVal val="#ppt_y"/>
                                              </p:val>
                                            </p:tav>
                                          </p:tavLst>
                                        </p:anim>
                                      </p:childTnLst>
                                    </p:cTn>
                                  </p:par>
                                  <p:par>
                                    <p:cTn id="105" presetID="2" presetClass="entr" presetSubtype="3" fill="hold" grpId="0" nodeType="withEffect" p14:presetBounceEnd="60000">
                                      <p:stCondLst>
                                        <p:cond delay="800"/>
                                      </p:stCondLst>
                                      <p:childTnLst>
                                        <p:set>
                                          <p:cBhvr>
                                            <p:cTn id="106" dur="1" fill="hold">
                                              <p:stCondLst>
                                                <p:cond delay="0"/>
                                              </p:stCondLst>
                                            </p:cTn>
                                            <p:tgtEl>
                                              <p:spTgt spid="42"/>
                                            </p:tgtEl>
                                            <p:attrNameLst>
                                              <p:attrName>style.visibility</p:attrName>
                                            </p:attrNameLst>
                                          </p:cBhvr>
                                          <p:to>
                                            <p:strVal val="visible"/>
                                          </p:to>
                                        </p:set>
                                        <p:anim calcmode="lin" valueType="num" p14:bounceEnd="60000">
                                          <p:cBhvr additive="base">
                                            <p:cTn id="107" dur="2500" fill="hold"/>
                                            <p:tgtEl>
                                              <p:spTgt spid="42"/>
                                            </p:tgtEl>
                                            <p:attrNameLst>
                                              <p:attrName>ppt_x</p:attrName>
                                            </p:attrNameLst>
                                          </p:cBhvr>
                                          <p:tavLst>
                                            <p:tav tm="0">
                                              <p:val>
                                                <p:strVal val="1+#ppt_w/2"/>
                                              </p:val>
                                            </p:tav>
                                            <p:tav tm="100000">
                                              <p:val>
                                                <p:strVal val="#ppt_x"/>
                                              </p:val>
                                            </p:tav>
                                          </p:tavLst>
                                        </p:anim>
                                        <p:anim calcmode="lin" valueType="num" p14:bounceEnd="60000">
                                          <p:cBhvr additive="base">
                                            <p:cTn id="108" dur="2500" fill="hold"/>
                                            <p:tgtEl>
                                              <p:spTgt spid="42"/>
                                            </p:tgtEl>
                                            <p:attrNameLst>
                                              <p:attrName>ppt_y</p:attrName>
                                            </p:attrNameLst>
                                          </p:cBhvr>
                                          <p:tavLst>
                                            <p:tav tm="0">
                                              <p:val>
                                                <p:strVal val="0-#ppt_h/2"/>
                                              </p:val>
                                            </p:tav>
                                            <p:tav tm="100000">
                                              <p:val>
                                                <p:strVal val="#ppt_y"/>
                                              </p:val>
                                            </p:tav>
                                          </p:tavLst>
                                        </p:anim>
                                      </p:childTnLst>
                                    </p:cTn>
                                  </p:par>
                                  <p:par>
                                    <p:cTn id="109" presetID="2" presetClass="entr" presetSubtype="3" fill="hold" grpId="0" nodeType="withEffect" p14:presetBounceEnd="60000">
                                      <p:stCondLst>
                                        <p:cond delay="500"/>
                                      </p:stCondLst>
                                      <p:childTnLst>
                                        <p:set>
                                          <p:cBhvr>
                                            <p:cTn id="110" dur="1" fill="hold">
                                              <p:stCondLst>
                                                <p:cond delay="0"/>
                                              </p:stCondLst>
                                            </p:cTn>
                                            <p:tgtEl>
                                              <p:spTgt spid="43"/>
                                            </p:tgtEl>
                                            <p:attrNameLst>
                                              <p:attrName>style.visibility</p:attrName>
                                            </p:attrNameLst>
                                          </p:cBhvr>
                                          <p:to>
                                            <p:strVal val="visible"/>
                                          </p:to>
                                        </p:set>
                                        <p:anim calcmode="lin" valueType="num" p14:bounceEnd="60000">
                                          <p:cBhvr additive="base">
                                            <p:cTn id="111" dur="2500" fill="hold"/>
                                            <p:tgtEl>
                                              <p:spTgt spid="43"/>
                                            </p:tgtEl>
                                            <p:attrNameLst>
                                              <p:attrName>ppt_x</p:attrName>
                                            </p:attrNameLst>
                                          </p:cBhvr>
                                          <p:tavLst>
                                            <p:tav tm="0">
                                              <p:val>
                                                <p:strVal val="1+#ppt_w/2"/>
                                              </p:val>
                                            </p:tav>
                                            <p:tav tm="100000">
                                              <p:val>
                                                <p:strVal val="#ppt_x"/>
                                              </p:val>
                                            </p:tav>
                                          </p:tavLst>
                                        </p:anim>
                                        <p:anim calcmode="lin" valueType="num" p14:bounceEnd="60000">
                                          <p:cBhvr additive="base">
                                            <p:cTn id="112" dur="2500" fill="hold"/>
                                            <p:tgtEl>
                                              <p:spTgt spid="43"/>
                                            </p:tgtEl>
                                            <p:attrNameLst>
                                              <p:attrName>ppt_y</p:attrName>
                                            </p:attrNameLst>
                                          </p:cBhvr>
                                          <p:tavLst>
                                            <p:tav tm="0">
                                              <p:val>
                                                <p:strVal val="0-#ppt_h/2"/>
                                              </p:val>
                                            </p:tav>
                                            <p:tav tm="100000">
                                              <p:val>
                                                <p:strVal val="#ppt_y"/>
                                              </p:val>
                                            </p:tav>
                                          </p:tavLst>
                                        </p:anim>
                                      </p:childTnLst>
                                    </p:cTn>
                                  </p:par>
                                  <p:par>
                                    <p:cTn id="113" presetID="2" presetClass="entr" presetSubtype="3" fill="hold" grpId="0" nodeType="withEffect" p14:presetBounceEnd="60000">
                                      <p:stCondLst>
                                        <p:cond delay="1300"/>
                                      </p:stCondLst>
                                      <p:childTnLst>
                                        <p:set>
                                          <p:cBhvr>
                                            <p:cTn id="114" dur="1" fill="hold">
                                              <p:stCondLst>
                                                <p:cond delay="0"/>
                                              </p:stCondLst>
                                            </p:cTn>
                                            <p:tgtEl>
                                              <p:spTgt spid="44"/>
                                            </p:tgtEl>
                                            <p:attrNameLst>
                                              <p:attrName>style.visibility</p:attrName>
                                            </p:attrNameLst>
                                          </p:cBhvr>
                                          <p:to>
                                            <p:strVal val="visible"/>
                                          </p:to>
                                        </p:set>
                                        <p:anim calcmode="lin" valueType="num" p14:bounceEnd="60000">
                                          <p:cBhvr additive="base">
                                            <p:cTn id="115" dur="2000" fill="hold"/>
                                            <p:tgtEl>
                                              <p:spTgt spid="44"/>
                                            </p:tgtEl>
                                            <p:attrNameLst>
                                              <p:attrName>ppt_x</p:attrName>
                                            </p:attrNameLst>
                                          </p:cBhvr>
                                          <p:tavLst>
                                            <p:tav tm="0">
                                              <p:val>
                                                <p:strVal val="1+#ppt_w/2"/>
                                              </p:val>
                                            </p:tav>
                                            <p:tav tm="100000">
                                              <p:val>
                                                <p:strVal val="#ppt_x"/>
                                              </p:val>
                                            </p:tav>
                                          </p:tavLst>
                                        </p:anim>
                                        <p:anim calcmode="lin" valueType="num" p14:bounceEnd="60000">
                                          <p:cBhvr additive="base">
                                            <p:cTn id="116" dur="2000" fill="hold"/>
                                            <p:tgtEl>
                                              <p:spTgt spid="44"/>
                                            </p:tgtEl>
                                            <p:attrNameLst>
                                              <p:attrName>ppt_y</p:attrName>
                                            </p:attrNameLst>
                                          </p:cBhvr>
                                          <p:tavLst>
                                            <p:tav tm="0">
                                              <p:val>
                                                <p:strVal val="0-#ppt_h/2"/>
                                              </p:val>
                                            </p:tav>
                                            <p:tav tm="100000">
                                              <p:val>
                                                <p:strVal val="#ppt_y"/>
                                              </p:val>
                                            </p:tav>
                                          </p:tavLst>
                                        </p:anim>
                                      </p:childTnLst>
                                    </p:cTn>
                                  </p:par>
                                  <p:par>
                                    <p:cTn id="117" presetID="2" presetClass="entr" presetSubtype="3" fill="hold" grpId="0" nodeType="withEffect" p14:presetBounceEnd="60000">
                                      <p:stCondLst>
                                        <p:cond delay="200"/>
                                      </p:stCondLst>
                                      <p:childTnLst>
                                        <p:set>
                                          <p:cBhvr>
                                            <p:cTn id="118" dur="1" fill="hold">
                                              <p:stCondLst>
                                                <p:cond delay="0"/>
                                              </p:stCondLst>
                                            </p:cTn>
                                            <p:tgtEl>
                                              <p:spTgt spid="45"/>
                                            </p:tgtEl>
                                            <p:attrNameLst>
                                              <p:attrName>style.visibility</p:attrName>
                                            </p:attrNameLst>
                                          </p:cBhvr>
                                          <p:to>
                                            <p:strVal val="visible"/>
                                          </p:to>
                                        </p:set>
                                        <p:anim calcmode="lin" valueType="num" p14:bounceEnd="60000">
                                          <p:cBhvr additive="base">
                                            <p:cTn id="119" dur="2500" fill="hold"/>
                                            <p:tgtEl>
                                              <p:spTgt spid="45"/>
                                            </p:tgtEl>
                                            <p:attrNameLst>
                                              <p:attrName>ppt_x</p:attrName>
                                            </p:attrNameLst>
                                          </p:cBhvr>
                                          <p:tavLst>
                                            <p:tav tm="0">
                                              <p:val>
                                                <p:strVal val="1+#ppt_w/2"/>
                                              </p:val>
                                            </p:tav>
                                            <p:tav tm="100000">
                                              <p:val>
                                                <p:strVal val="#ppt_x"/>
                                              </p:val>
                                            </p:tav>
                                          </p:tavLst>
                                        </p:anim>
                                        <p:anim calcmode="lin" valueType="num" p14:bounceEnd="60000">
                                          <p:cBhvr additive="base">
                                            <p:cTn id="120" dur="2500" fill="hold"/>
                                            <p:tgtEl>
                                              <p:spTgt spid="45"/>
                                            </p:tgtEl>
                                            <p:attrNameLst>
                                              <p:attrName>ppt_y</p:attrName>
                                            </p:attrNameLst>
                                          </p:cBhvr>
                                          <p:tavLst>
                                            <p:tav tm="0">
                                              <p:val>
                                                <p:strVal val="0-#ppt_h/2"/>
                                              </p:val>
                                            </p:tav>
                                            <p:tav tm="100000">
                                              <p:val>
                                                <p:strVal val="#ppt_y"/>
                                              </p:val>
                                            </p:tav>
                                          </p:tavLst>
                                        </p:anim>
                                      </p:childTnLst>
                                    </p:cTn>
                                  </p:par>
                                  <p:par>
                                    <p:cTn id="121" presetID="2" presetClass="entr" presetSubtype="3" fill="hold" grpId="0" nodeType="withEffect" p14:presetBounceEnd="60000">
                                      <p:stCondLst>
                                        <p:cond delay="0"/>
                                      </p:stCondLst>
                                      <p:childTnLst>
                                        <p:set>
                                          <p:cBhvr>
                                            <p:cTn id="122" dur="1" fill="hold">
                                              <p:stCondLst>
                                                <p:cond delay="0"/>
                                              </p:stCondLst>
                                            </p:cTn>
                                            <p:tgtEl>
                                              <p:spTgt spid="46"/>
                                            </p:tgtEl>
                                            <p:attrNameLst>
                                              <p:attrName>style.visibility</p:attrName>
                                            </p:attrNameLst>
                                          </p:cBhvr>
                                          <p:to>
                                            <p:strVal val="visible"/>
                                          </p:to>
                                        </p:set>
                                        <p:anim calcmode="lin" valueType="num" p14:bounceEnd="60000">
                                          <p:cBhvr additive="base">
                                            <p:cTn id="123" dur="2000" fill="hold"/>
                                            <p:tgtEl>
                                              <p:spTgt spid="46"/>
                                            </p:tgtEl>
                                            <p:attrNameLst>
                                              <p:attrName>ppt_x</p:attrName>
                                            </p:attrNameLst>
                                          </p:cBhvr>
                                          <p:tavLst>
                                            <p:tav tm="0">
                                              <p:val>
                                                <p:strVal val="1+#ppt_w/2"/>
                                              </p:val>
                                            </p:tav>
                                            <p:tav tm="100000">
                                              <p:val>
                                                <p:strVal val="#ppt_x"/>
                                              </p:val>
                                            </p:tav>
                                          </p:tavLst>
                                        </p:anim>
                                        <p:anim calcmode="lin" valueType="num" p14:bounceEnd="60000">
                                          <p:cBhvr additive="base">
                                            <p:cTn id="124" dur="2000" fill="hold"/>
                                            <p:tgtEl>
                                              <p:spTgt spid="46"/>
                                            </p:tgtEl>
                                            <p:attrNameLst>
                                              <p:attrName>ppt_y</p:attrName>
                                            </p:attrNameLst>
                                          </p:cBhvr>
                                          <p:tavLst>
                                            <p:tav tm="0">
                                              <p:val>
                                                <p:strVal val="0-#ppt_h/2"/>
                                              </p:val>
                                            </p:tav>
                                            <p:tav tm="100000">
                                              <p:val>
                                                <p:strVal val="#ppt_y"/>
                                              </p:val>
                                            </p:tav>
                                          </p:tavLst>
                                        </p:anim>
                                      </p:childTnLst>
                                    </p:cTn>
                                  </p:par>
                                  <p:par>
                                    <p:cTn id="125" presetID="2" presetClass="entr" presetSubtype="3" fill="hold" grpId="0" nodeType="withEffect" p14:presetBounceEnd="60000">
                                      <p:stCondLst>
                                        <p:cond delay="1900"/>
                                      </p:stCondLst>
                                      <p:childTnLst>
                                        <p:set>
                                          <p:cBhvr>
                                            <p:cTn id="126" dur="1" fill="hold">
                                              <p:stCondLst>
                                                <p:cond delay="0"/>
                                              </p:stCondLst>
                                            </p:cTn>
                                            <p:tgtEl>
                                              <p:spTgt spid="47"/>
                                            </p:tgtEl>
                                            <p:attrNameLst>
                                              <p:attrName>style.visibility</p:attrName>
                                            </p:attrNameLst>
                                          </p:cBhvr>
                                          <p:to>
                                            <p:strVal val="visible"/>
                                          </p:to>
                                        </p:set>
                                        <p:anim calcmode="lin" valueType="num" p14:bounceEnd="60000">
                                          <p:cBhvr additive="base">
                                            <p:cTn id="127" dur="2250" fill="hold"/>
                                            <p:tgtEl>
                                              <p:spTgt spid="47"/>
                                            </p:tgtEl>
                                            <p:attrNameLst>
                                              <p:attrName>ppt_x</p:attrName>
                                            </p:attrNameLst>
                                          </p:cBhvr>
                                          <p:tavLst>
                                            <p:tav tm="0">
                                              <p:val>
                                                <p:strVal val="1+#ppt_w/2"/>
                                              </p:val>
                                            </p:tav>
                                            <p:tav tm="100000">
                                              <p:val>
                                                <p:strVal val="#ppt_x"/>
                                              </p:val>
                                            </p:tav>
                                          </p:tavLst>
                                        </p:anim>
                                        <p:anim calcmode="lin" valueType="num" p14:bounceEnd="60000">
                                          <p:cBhvr additive="base">
                                            <p:cTn id="128" dur="2250" fill="hold"/>
                                            <p:tgtEl>
                                              <p:spTgt spid="47"/>
                                            </p:tgtEl>
                                            <p:attrNameLst>
                                              <p:attrName>ppt_y</p:attrName>
                                            </p:attrNameLst>
                                          </p:cBhvr>
                                          <p:tavLst>
                                            <p:tav tm="0">
                                              <p:val>
                                                <p:strVal val="0-#ppt_h/2"/>
                                              </p:val>
                                            </p:tav>
                                            <p:tav tm="100000">
                                              <p:val>
                                                <p:strVal val="#ppt_y"/>
                                              </p:val>
                                            </p:tav>
                                          </p:tavLst>
                                        </p:anim>
                                      </p:childTnLst>
                                    </p:cTn>
                                  </p:par>
                                  <p:par>
                                    <p:cTn id="129" presetID="2" presetClass="entr" presetSubtype="3" fill="hold" grpId="0" nodeType="withEffect" p14:presetBounceEnd="60000">
                                      <p:stCondLst>
                                        <p:cond delay="1400"/>
                                      </p:stCondLst>
                                      <p:childTnLst>
                                        <p:set>
                                          <p:cBhvr>
                                            <p:cTn id="130" dur="1" fill="hold">
                                              <p:stCondLst>
                                                <p:cond delay="0"/>
                                              </p:stCondLst>
                                            </p:cTn>
                                            <p:tgtEl>
                                              <p:spTgt spid="48"/>
                                            </p:tgtEl>
                                            <p:attrNameLst>
                                              <p:attrName>style.visibility</p:attrName>
                                            </p:attrNameLst>
                                          </p:cBhvr>
                                          <p:to>
                                            <p:strVal val="visible"/>
                                          </p:to>
                                        </p:set>
                                        <p:anim calcmode="lin" valueType="num" p14:bounceEnd="60000">
                                          <p:cBhvr additive="base">
                                            <p:cTn id="131" dur="2000" fill="hold"/>
                                            <p:tgtEl>
                                              <p:spTgt spid="48"/>
                                            </p:tgtEl>
                                            <p:attrNameLst>
                                              <p:attrName>ppt_x</p:attrName>
                                            </p:attrNameLst>
                                          </p:cBhvr>
                                          <p:tavLst>
                                            <p:tav tm="0">
                                              <p:val>
                                                <p:strVal val="1+#ppt_w/2"/>
                                              </p:val>
                                            </p:tav>
                                            <p:tav tm="100000">
                                              <p:val>
                                                <p:strVal val="#ppt_x"/>
                                              </p:val>
                                            </p:tav>
                                          </p:tavLst>
                                        </p:anim>
                                        <p:anim calcmode="lin" valueType="num" p14:bounceEnd="60000">
                                          <p:cBhvr additive="base">
                                            <p:cTn id="132" dur="2000" fill="hold"/>
                                            <p:tgtEl>
                                              <p:spTgt spid="48"/>
                                            </p:tgtEl>
                                            <p:attrNameLst>
                                              <p:attrName>ppt_y</p:attrName>
                                            </p:attrNameLst>
                                          </p:cBhvr>
                                          <p:tavLst>
                                            <p:tav tm="0">
                                              <p:val>
                                                <p:strVal val="0-#ppt_h/2"/>
                                              </p:val>
                                            </p:tav>
                                            <p:tav tm="100000">
                                              <p:val>
                                                <p:strVal val="#ppt_y"/>
                                              </p:val>
                                            </p:tav>
                                          </p:tavLst>
                                        </p:anim>
                                      </p:childTnLst>
                                    </p:cTn>
                                  </p:par>
                                  <p:par>
                                    <p:cTn id="133" presetID="2" presetClass="entr" presetSubtype="3" fill="hold" grpId="0" nodeType="withEffect" p14:presetBounceEnd="60000">
                                      <p:stCondLst>
                                        <p:cond delay="700"/>
                                      </p:stCondLst>
                                      <p:childTnLst>
                                        <p:set>
                                          <p:cBhvr>
                                            <p:cTn id="134" dur="1" fill="hold">
                                              <p:stCondLst>
                                                <p:cond delay="0"/>
                                              </p:stCondLst>
                                            </p:cTn>
                                            <p:tgtEl>
                                              <p:spTgt spid="49"/>
                                            </p:tgtEl>
                                            <p:attrNameLst>
                                              <p:attrName>style.visibility</p:attrName>
                                            </p:attrNameLst>
                                          </p:cBhvr>
                                          <p:to>
                                            <p:strVal val="visible"/>
                                          </p:to>
                                        </p:set>
                                        <p:anim calcmode="lin" valueType="num" p14:bounceEnd="60000">
                                          <p:cBhvr additive="base">
                                            <p:cTn id="135" dur="2500" fill="hold"/>
                                            <p:tgtEl>
                                              <p:spTgt spid="49"/>
                                            </p:tgtEl>
                                            <p:attrNameLst>
                                              <p:attrName>ppt_x</p:attrName>
                                            </p:attrNameLst>
                                          </p:cBhvr>
                                          <p:tavLst>
                                            <p:tav tm="0">
                                              <p:val>
                                                <p:strVal val="1+#ppt_w/2"/>
                                              </p:val>
                                            </p:tav>
                                            <p:tav tm="100000">
                                              <p:val>
                                                <p:strVal val="#ppt_x"/>
                                              </p:val>
                                            </p:tav>
                                          </p:tavLst>
                                        </p:anim>
                                        <p:anim calcmode="lin" valueType="num" p14:bounceEnd="60000">
                                          <p:cBhvr additive="base">
                                            <p:cTn id="136" dur="2500" fill="hold"/>
                                            <p:tgtEl>
                                              <p:spTgt spid="49"/>
                                            </p:tgtEl>
                                            <p:attrNameLst>
                                              <p:attrName>ppt_y</p:attrName>
                                            </p:attrNameLst>
                                          </p:cBhvr>
                                          <p:tavLst>
                                            <p:tav tm="0">
                                              <p:val>
                                                <p:strVal val="0-#ppt_h/2"/>
                                              </p:val>
                                            </p:tav>
                                            <p:tav tm="100000">
                                              <p:val>
                                                <p:strVal val="#ppt_y"/>
                                              </p:val>
                                            </p:tav>
                                          </p:tavLst>
                                        </p:anim>
                                      </p:childTnLst>
                                    </p:cTn>
                                  </p:par>
                                  <p:par>
                                    <p:cTn id="137" presetID="2" presetClass="entr" presetSubtype="3" fill="hold" grpId="0" nodeType="withEffect" p14:presetBounceEnd="60000">
                                      <p:stCondLst>
                                        <p:cond delay="0"/>
                                      </p:stCondLst>
                                      <p:childTnLst>
                                        <p:set>
                                          <p:cBhvr>
                                            <p:cTn id="138" dur="1" fill="hold">
                                              <p:stCondLst>
                                                <p:cond delay="0"/>
                                              </p:stCondLst>
                                            </p:cTn>
                                            <p:tgtEl>
                                              <p:spTgt spid="50"/>
                                            </p:tgtEl>
                                            <p:attrNameLst>
                                              <p:attrName>style.visibility</p:attrName>
                                            </p:attrNameLst>
                                          </p:cBhvr>
                                          <p:to>
                                            <p:strVal val="visible"/>
                                          </p:to>
                                        </p:set>
                                        <p:anim calcmode="lin" valueType="num" p14:bounceEnd="60000">
                                          <p:cBhvr additive="base">
                                            <p:cTn id="139" dur="2250" fill="hold"/>
                                            <p:tgtEl>
                                              <p:spTgt spid="50"/>
                                            </p:tgtEl>
                                            <p:attrNameLst>
                                              <p:attrName>ppt_x</p:attrName>
                                            </p:attrNameLst>
                                          </p:cBhvr>
                                          <p:tavLst>
                                            <p:tav tm="0">
                                              <p:val>
                                                <p:strVal val="1+#ppt_w/2"/>
                                              </p:val>
                                            </p:tav>
                                            <p:tav tm="100000">
                                              <p:val>
                                                <p:strVal val="#ppt_x"/>
                                              </p:val>
                                            </p:tav>
                                          </p:tavLst>
                                        </p:anim>
                                        <p:anim calcmode="lin" valueType="num" p14:bounceEnd="60000">
                                          <p:cBhvr additive="base">
                                            <p:cTn id="140" dur="2250" fill="hold"/>
                                            <p:tgtEl>
                                              <p:spTgt spid="50"/>
                                            </p:tgtEl>
                                            <p:attrNameLst>
                                              <p:attrName>ppt_y</p:attrName>
                                            </p:attrNameLst>
                                          </p:cBhvr>
                                          <p:tavLst>
                                            <p:tav tm="0">
                                              <p:val>
                                                <p:strVal val="0-#ppt_h/2"/>
                                              </p:val>
                                            </p:tav>
                                            <p:tav tm="100000">
                                              <p:val>
                                                <p:strVal val="#ppt_y"/>
                                              </p:val>
                                            </p:tav>
                                          </p:tavLst>
                                        </p:anim>
                                      </p:childTnLst>
                                    </p:cTn>
                                  </p:par>
                                  <p:par>
                                    <p:cTn id="141" presetID="2" presetClass="entr" presetSubtype="3" fill="hold" grpId="0" nodeType="withEffect" p14:presetBounceEnd="60000">
                                      <p:stCondLst>
                                        <p:cond delay="2300"/>
                                      </p:stCondLst>
                                      <p:childTnLst>
                                        <p:set>
                                          <p:cBhvr>
                                            <p:cTn id="142" dur="1" fill="hold">
                                              <p:stCondLst>
                                                <p:cond delay="0"/>
                                              </p:stCondLst>
                                            </p:cTn>
                                            <p:tgtEl>
                                              <p:spTgt spid="51"/>
                                            </p:tgtEl>
                                            <p:attrNameLst>
                                              <p:attrName>style.visibility</p:attrName>
                                            </p:attrNameLst>
                                          </p:cBhvr>
                                          <p:to>
                                            <p:strVal val="visible"/>
                                          </p:to>
                                        </p:set>
                                        <p:anim calcmode="lin" valueType="num" p14:bounceEnd="60000">
                                          <p:cBhvr additive="base">
                                            <p:cTn id="143" dur="2000" fill="hold"/>
                                            <p:tgtEl>
                                              <p:spTgt spid="51"/>
                                            </p:tgtEl>
                                            <p:attrNameLst>
                                              <p:attrName>ppt_x</p:attrName>
                                            </p:attrNameLst>
                                          </p:cBhvr>
                                          <p:tavLst>
                                            <p:tav tm="0">
                                              <p:val>
                                                <p:strVal val="1+#ppt_w/2"/>
                                              </p:val>
                                            </p:tav>
                                            <p:tav tm="100000">
                                              <p:val>
                                                <p:strVal val="#ppt_x"/>
                                              </p:val>
                                            </p:tav>
                                          </p:tavLst>
                                        </p:anim>
                                        <p:anim calcmode="lin" valueType="num" p14:bounceEnd="60000">
                                          <p:cBhvr additive="base">
                                            <p:cTn id="144" dur="2000" fill="hold"/>
                                            <p:tgtEl>
                                              <p:spTgt spid="51"/>
                                            </p:tgtEl>
                                            <p:attrNameLst>
                                              <p:attrName>ppt_y</p:attrName>
                                            </p:attrNameLst>
                                          </p:cBhvr>
                                          <p:tavLst>
                                            <p:tav tm="0">
                                              <p:val>
                                                <p:strVal val="0-#ppt_h/2"/>
                                              </p:val>
                                            </p:tav>
                                            <p:tav tm="100000">
                                              <p:val>
                                                <p:strVal val="#ppt_y"/>
                                              </p:val>
                                            </p:tav>
                                          </p:tavLst>
                                        </p:anim>
                                      </p:childTnLst>
                                    </p:cTn>
                                  </p:par>
                                  <p:par>
                                    <p:cTn id="145" presetID="2" presetClass="entr" presetSubtype="3" fill="hold" grpId="0" nodeType="withEffect" p14:presetBounceEnd="60000">
                                      <p:stCondLst>
                                        <p:cond delay="1500"/>
                                      </p:stCondLst>
                                      <p:childTnLst>
                                        <p:set>
                                          <p:cBhvr>
                                            <p:cTn id="146" dur="1" fill="hold">
                                              <p:stCondLst>
                                                <p:cond delay="0"/>
                                              </p:stCondLst>
                                            </p:cTn>
                                            <p:tgtEl>
                                              <p:spTgt spid="52"/>
                                            </p:tgtEl>
                                            <p:attrNameLst>
                                              <p:attrName>style.visibility</p:attrName>
                                            </p:attrNameLst>
                                          </p:cBhvr>
                                          <p:to>
                                            <p:strVal val="visible"/>
                                          </p:to>
                                        </p:set>
                                        <p:anim calcmode="lin" valueType="num" p14:bounceEnd="60000">
                                          <p:cBhvr additive="base">
                                            <p:cTn id="147" dur="2500" fill="hold"/>
                                            <p:tgtEl>
                                              <p:spTgt spid="52"/>
                                            </p:tgtEl>
                                            <p:attrNameLst>
                                              <p:attrName>ppt_x</p:attrName>
                                            </p:attrNameLst>
                                          </p:cBhvr>
                                          <p:tavLst>
                                            <p:tav tm="0">
                                              <p:val>
                                                <p:strVal val="1+#ppt_w/2"/>
                                              </p:val>
                                            </p:tav>
                                            <p:tav tm="100000">
                                              <p:val>
                                                <p:strVal val="#ppt_x"/>
                                              </p:val>
                                            </p:tav>
                                          </p:tavLst>
                                        </p:anim>
                                        <p:anim calcmode="lin" valueType="num" p14:bounceEnd="60000">
                                          <p:cBhvr additive="base">
                                            <p:cTn id="148" dur="2500" fill="hold"/>
                                            <p:tgtEl>
                                              <p:spTgt spid="52"/>
                                            </p:tgtEl>
                                            <p:attrNameLst>
                                              <p:attrName>ppt_y</p:attrName>
                                            </p:attrNameLst>
                                          </p:cBhvr>
                                          <p:tavLst>
                                            <p:tav tm="0">
                                              <p:val>
                                                <p:strVal val="0-#ppt_h/2"/>
                                              </p:val>
                                            </p:tav>
                                            <p:tav tm="100000">
                                              <p:val>
                                                <p:strVal val="#ppt_y"/>
                                              </p:val>
                                            </p:tav>
                                          </p:tavLst>
                                        </p:anim>
                                      </p:childTnLst>
                                    </p:cTn>
                                  </p:par>
                                  <p:par>
                                    <p:cTn id="149" presetID="2" presetClass="entr" presetSubtype="3" fill="hold" grpId="0" nodeType="withEffect" p14:presetBounceEnd="60000">
                                      <p:stCondLst>
                                        <p:cond delay="600"/>
                                      </p:stCondLst>
                                      <p:childTnLst>
                                        <p:set>
                                          <p:cBhvr>
                                            <p:cTn id="150" dur="1" fill="hold">
                                              <p:stCondLst>
                                                <p:cond delay="0"/>
                                              </p:stCondLst>
                                            </p:cTn>
                                            <p:tgtEl>
                                              <p:spTgt spid="53"/>
                                            </p:tgtEl>
                                            <p:attrNameLst>
                                              <p:attrName>style.visibility</p:attrName>
                                            </p:attrNameLst>
                                          </p:cBhvr>
                                          <p:to>
                                            <p:strVal val="visible"/>
                                          </p:to>
                                        </p:set>
                                        <p:anim calcmode="lin" valueType="num" p14:bounceEnd="60000">
                                          <p:cBhvr additive="base">
                                            <p:cTn id="151" dur="2500" fill="hold"/>
                                            <p:tgtEl>
                                              <p:spTgt spid="53"/>
                                            </p:tgtEl>
                                            <p:attrNameLst>
                                              <p:attrName>ppt_x</p:attrName>
                                            </p:attrNameLst>
                                          </p:cBhvr>
                                          <p:tavLst>
                                            <p:tav tm="0">
                                              <p:val>
                                                <p:strVal val="1+#ppt_w/2"/>
                                              </p:val>
                                            </p:tav>
                                            <p:tav tm="100000">
                                              <p:val>
                                                <p:strVal val="#ppt_x"/>
                                              </p:val>
                                            </p:tav>
                                          </p:tavLst>
                                        </p:anim>
                                        <p:anim calcmode="lin" valueType="num" p14:bounceEnd="60000">
                                          <p:cBhvr additive="base">
                                            <p:cTn id="152" dur="2500" fill="hold"/>
                                            <p:tgtEl>
                                              <p:spTgt spid="53"/>
                                            </p:tgtEl>
                                            <p:attrNameLst>
                                              <p:attrName>ppt_y</p:attrName>
                                            </p:attrNameLst>
                                          </p:cBhvr>
                                          <p:tavLst>
                                            <p:tav tm="0">
                                              <p:val>
                                                <p:strVal val="0-#ppt_h/2"/>
                                              </p:val>
                                            </p:tav>
                                            <p:tav tm="100000">
                                              <p:val>
                                                <p:strVal val="#ppt_y"/>
                                              </p:val>
                                            </p:tav>
                                          </p:tavLst>
                                        </p:anim>
                                      </p:childTnLst>
                                    </p:cTn>
                                  </p:par>
                                  <p:par>
                                    <p:cTn id="153" presetID="2" presetClass="entr" presetSubtype="3" fill="hold" grpId="0" nodeType="withEffect" p14:presetBounceEnd="60000">
                                      <p:stCondLst>
                                        <p:cond delay="0"/>
                                      </p:stCondLst>
                                      <p:childTnLst>
                                        <p:set>
                                          <p:cBhvr>
                                            <p:cTn id="154" dur="1" fill="hold">
                                              <p:stCondLst>
                                                <p:cond delay="0"/>
                                              </p:stCondLst>
                                            </p:cTn>
                                            <p:tgtEl>
                                              <p:spTgt spid="54"/>
                                            </p:tgtEl>
                                            <p:attrNameLst>
                                              <p:attrName>style.visibility</p:attrName>
                                            </p:attrNameLst>
                                          </p:cBhvr>
                                          <p:to>
                                            <p:strVal val="visible"/>
                                          </p:to>
                                        </p:set>
                                        <p:anim calcmode="lin" valueType="num" p14:bounceEnd="60000">
                                          <p:cBhvr additive="base">
                                            <p:cTn id="155" dur="2000" fill="hold"/>
                                            <p:tgtEl>
                                              <p:spTgt spid="54"/>
                                            </p:tgtEl>
                                            <p:attrNameLst>
                                              <p:attrName>ppt_x</p:attrName>
                                            </p:attrNameLst>
                                          </p:cBhvr>
                                          <p:tavLst>
                                            <p:tav tm="0">
                                              <p:val>
                                                <p:strVal val="1+#ppt_w/2"/>
                                              </p:val>
                                            </p:tav>
                                            <p:tav tm="100000">
                                              <p:val>
                                                <p:strVal val="#ppt_x"/>
                                              </p:val>
                                            </p:tav>
                                          </p:tavLst>
                                        </p:anim>
                                        <p:anim calcmode="lin" valueType="num" p14:bounceEnd="60000">
                                          <p:cBhvr additive="base">
                                            <p:cTn id="156" dur="2000" fill="hold"/>
                                            <p:tgtEl>
                                              <p:spTgt spid="54"/>
                                            </p:tgtEl>
                                            <p:attrNameLst>
                                              <p:attrName>ppt_y</p:attrName>
                                            </p:attrNameLst>
                                          </p:cBhvr>
                                          <p:tavLst>
                                            <p:tav tm="0">
                                              <p:val>
                                                <p:strVal val="0-#ppt_h/2"/>
                                              </p:val>
                                            </p:tav>
                                            <p:tav tm="100000">
                                              <p:val>
                                                <p:strVal val="#ppt_y"/>
                                              </p:val>
                                            </p:tav>
                                          </p:tavLst>
                                        </p:anim>
                                      </p:childTnLst>
                                    </p:cTn>
                                  </p:par>
                                  <p:par>
                                    <p:cTn id="157" presetID="2" presetClass="entr" presetSubtype="3" fill="hold" grpId="0" nodeType="withEffect" p14:presetBounceEnd="60000">
                                      <p:stCondLst>
                                        <p:cond delay="1800"/>
                                      </p:stCondLst>
                                      <p:childTnLst>
                                        <p:set>
                                          <p:cBhvr>
                                            <p:cTn id="158" dur="1" fill="hold">
                                              <p:stCondLst>
                                                <p:cond delay="0"/>
                                              </p:stCondLst>
                                            </p:cTn>
                                            <p:tgtEl>
                                              <p:spTgt spid="55"/>
                                            </p:tgtEl>
                                            <p:attrNameLst>
                                              <p:attrName>style.visibility</p:attrName>
                                            </p:attrNameLst>
                                          </p:cBhvr>
                                          <p:to>
                                            <p:strVal val="visible"/>
                                          </p:to>
                                        </p:set>
                                        <p:anim calcmode="lin" valueType="num" p14:bounceEnd="60000">
                                          <p:cBhvr additive="base">
                                            <p:cTn id="159" dur="2250" fill="hold"/>
                                            <p:tgtEl>
                                              <p:spTgt spid="55"/>
                                            </p:tgtEl>
                                            <p:attrNameLst>
                                              <p:attrName>ppt_x</p:attrName>
                                            </p:attrNameLst>
                                          </p:cBhvr>
                                          <p:tavLst>
                                            <p:tav tm="0">
                                              <p:val>
                                                <p:strVal val="1+#ppt_w/2"/>
                                              </p:val>
                                            </p:tav>
                                            <p:tav tm="100000">
                                              <p:val>
                                                <p:strVal val="#ppt_x"/>
                                              </p:val>
                                            </p:tav>
                                          </p:tavLst>
                                        </p:anim>
                                        <p:anim calcmode="lin" valueType="num" p14:bounceEnd="60000">
                                          <p:cBhvr additive="base">
                                            <p:cTn id="160" dur="2250" fill="hold"/>
                                            <p:tgtEl>
                                              <p:spTgt spid="55"/>
                                            </p:tgtEl>
                                            <p:attrNameLst>
                                              <p:attrName>ppt_y</p:attrName>
                                            </p:attrNameLst>
                                          </p:cBhvr>
                                          <p:tavLst>
                                            <p:tav tm="0">
                                              <p:val>
                                                <p:strVal val="0-#ppt_h/2"/>
                                              </p:val>
                                            </p:tav>
                                            <p:tav tm="100000">
                                              <p:val>
                                                <p:strVal val="#ppt_y"/>
                                              </p:val>
                                            </p:tav>
                                          </p:tavLst>
                                        </p:anim>
                                      </p:childTnLst>
                                    </p:cTn>
                                  </p:par>
                                  <p:par>
                                    <p:cTn id="161" presetID="2" presetClass="entr" presetSubtype="3" fill="hold" grpId="0" nodeType="withEffect" p14:presetBounceEnd="60000">
                                      <p:stCondLst>
                                        <p:cond delay="1500"/>
                                      </p:stCondLst>
                                      <p:childTnLst>
                                        <p:set>
                                          <p:cBhvr>
                                            <p:cTn id="162" dur="1" fill="hold">
                                              <p:stCondLst>
                                                <p:cond delay="0"/>
                                              </p:stCondLst>
                                            </p:cTn>
                                            <p:tgtEl>
                                              <p:spTgt spid="56"/>
                                            </p:tgtEl>
                                            <p:attrNameLst>
                                              <p:attrName>style.visibility</p:attrName>
                                            </p:attrNameLst>
                                          </p:cBhvr>
                                          <p:to>
                                            <p:strVal val="visible"/>
                                          </p:to>
                                        </p:set>
                                        <p:anim calcmode="lin" valueType="num" p14:bounceEnd="60000">
                                          <p:cBhvr additive="base">
                                            <p:cTn id="163" dur="2000" fill="hold"/>
                                            <p:tgtEl>
                                              <p:spTgt spid="56"/>
                                            </p:tgtEl>
                                            <p:attrNameLst>
                                              <p:attrName>ppt_x</p:attrName>
                                            </p:attrNameLst>
                                          </p:cBhvr>
                                          <p:tavLst>
                                            <p:tav tm="0">
                                              <p:val>
                                                <p:strVal val="1+#ppt_w/2"/>
                                              </p:val>
                                            </p:tav>
                                            <p:tav tm="100000">
                                              <p:val>
                                                <p:strVal val="#ppt_x"/>
                                              </p:val>
                                            </p:tav>
                                          </p:tavLst>
                                        </p:anim>
                                        <p:anim calcmode="lin" valueType="num" p14:bounceEnd="60000">
                                          <p:cBhvr additive="base">
                                            <p:cTn id="164" dur="2000" fill="hold"/>
                                            <p:tgtEl>
                                              <p:spTgt spid="56"/>
                                            </p:tgtEl>
                                            <p:attrNameLst>
                                              <p:attrName>ppt_y</p:attrName>
                                            </p:attrNameLst>
                                          </p:cBhvr>
                                          <p:tavLst>
                                            <p:tav tm="0">
                                              <p:val>
                                                <p:strVal val="0-#ppt_h/2"/>
                                              </p:val>
                                            </p:tav>
                                            <p:tav tm="100000">
                                              <p:val>
                                                <p:strVal val="#ppt_y"/>
                                              </p:val>
                                            </p:tav>
                                          </p:tavLst>
                                        </p:anim>
                                      </p:childTnLst>
                                    </p:cTn>
                                  </p:par>
                                  <p:par>
                                    <p:cTn id="165" presetID="2" presetClass="entr" presetSubtype="3" fill="hold" grpId="0" nodeType="withEffect" p14:presetBounceEnd="60000">
                                      <p:stCondLst>
                                        <p:cond delay="400"/>
                                      </p:stCondLst>
                                      <p:childTnLst>
                                        <p:set>
                                          <p:cBhvr>
                                            <p:cTn id="166" dur="1" fill="hold">
                                              <p:stCondLst>
                                                <p:cond delay="0"/>
                                              </p:stCondLst>
                                            </p:cTn>
                                            <p:tgtEl>
                                              <p:spTgt spid="57"/>
                                            </p:tgtEl>
                                            <p:attrNameLst>
                                              <p:attrName>style.visibility</p:attrName>
                                            </p:attrNameLst>
                                          </p:cBhvr>
                                          <p:to>
                                            <p:strVal val="visible"/>
                                          </p:to>
                                        </p:set>
                                        <p:anim calcmode="lin" valueType="num" p14:bounceEnd="60000">
                                          <p:cBhvr additive="base">
                                            <p:cTn id="167" dur="2000" fill="hold"/>
                                            <p:tgtEl>
                                              <p:spTgt spid="57"/>
                                            </p:tgtEl>
                                            <p:attrNameLst>
                                              <p:attrName>ppt_x</p:attrName>
                                            </p:attrNameLst>
                                          </p:cBhvr>
                                          <p:tavLst>
                                            <p:tav tm="0">
                                              <p:val>
                                                <p:strVal val="1+#ppt_w/2"/>
                                              </p:val>
                                            </p:tav>
                                            <p:tav tm="100000">
                                              <p:val>
                                                <p:strVal val="#ppt_x"/>
                                              </p:val>
                                            </p:tav>
                                          </p:tavLst>
                                        </p:anim>
                                        <p:anim calcmode="lin" valueType="num" p14:bounceEnd="60000">
                                          <p:cBhvr additive="base">
                                            <p:cTn id="168" dur="2000" fill="hold"/>
                                            <p:tgtEl>
                                              <p:spTgt spid="57"/>
                                            </p:tgtEl>
                                            <p:attrNameLst>
                                              <p:attrName>ppt_y</p:attrName>
                                            </p:attrNameLst>
                                          </p:cBhvr>
                                          <p:tavLst>
                                            <p:tav tm="0">
                                              <p:val>
                                                <p:strVal val="0-#ppt_h/2"/>
                                              </p:val>
                                            </p:tav>
                                            <p:tav tm="100000">
                                              <p:val>
                                                <p:strVal val="#ppt_y"/>
                                              </p:val>
                                            </p:tav>
                                          </p:tavLst>
                                        </p:anim>
                                      </p:childTnLst>
                                    </p:cTn>
                                  </p:par>
                                  <p:par>
                                    <p:cTn id="169" presetID="2" presetClass="entr" presetSubtype="3" fill="hold" grpId="0" nodeType="withEffect" p14:presetBounceEnd="60000">
                                      <p:stCondLst>
                                        <p:cond delay="1700"/>
                                      </p:stCondLst>
                                      <p:childTnLst>
                                        <p:set>
                                          <p:cBhvr>
                                            <p:cTn id="170" dur="1" fill="hold">
                                              <p:stCondLst>
                                                <p:cond delay="0"/>
                                              </p:stCondLst>
                                            </p:cTn>
                                            <p:tgtEl>
                                              <p:spTgt spid="58"/>
                                            </p:tgtEl>
                                            <p:attrNameLst>
                                              <p:attrName>style.visibility</p:attrName>
                                            </p:attrNameLst>
                                          </p:cBhvr>
                                          <p:to>
                                            <p:strVal val="visible"/>
                                          </p:to>
                                        </p:set>
                                        <p:anim calcmode="lin" valueType="num" p14:bounceEnd="60000">
                                          <p:cBhvr additive="base">
                                            <p:cTn id="171" dur="2000" fill="hold"/>
                                            <p:tgtEl>
                                              <p:spTgt spid="58"/>
                                            </p:tgtEl>
                                            <p:attrNameLst>
                                              <p:attrName>ppt_x</p:attrName>
                                            </p:attrNameLst>
                                          </p:cBhvr>
                                          <p:tavLst>
                                            <p:tav tm="0">
                                              <p:val>
                                                <p:strVal val="1+#ppt_w/2"/>
                                              </p:val>
                                            </p:tav>
                                            <p:tav tm="100000">
                                              <p:val>
                                                <p:strVal val="#ppt_x"/>
                                              </p:val>
                                            </p:tav>
                                          </p:tavLst>
                                        </p:anim>
                                        <p:anim calcmode="lin" valueType="num" p14:bounceEnd="60000">
                                          <p:cBhvr additive="base">
                                            <p:cTn id="172" dur="2000" fill="hold"/>
                                            <p:tgtEl>
                                              <p:spTgt spid="58"/>
                                            </p:tgtEl>
                                            <p:attrNameLst>
                                              <p:attrName>ppt_y</p:attrName>
                                            </p:attrNameLst>
                                          </p:cBhvr>
                                          <p:tavLst>
                                            <p:tav tm="0">
                                              <p:val>
                                                <p:strVal val="0-#ppt_h/2"/>
                                              </p:val>
                                            </p:tav>
                                            <p:tav tm="100000">
                                              <p:val>
                                                <p:strVal val="#ppt_y"/>
                                              </p:val>
                                            </p:tav>
                                          </p:tavLst>
                                        </p:anim>
                                      </p:childTnLst>
                                    </p:cTn>
                                  </p:par>
                                  <p:par>
                                    <p:cTn id="173" presetID="2" presetClass="entr" presetSubtype="3" fill="hold" grpId="0" nodeType="withEffect" p14:presetBounceEnd="60000">
                                      <p:stCondLst>
                                        <p:cond delay="2500"/>
                                      </p:stCondLst>
                                      <p:childTnLst>
                                        <p:set>
                                          <p:cBhvr>
                                            <p:cTn id="174" dur="1" fill="hold">
                                              <p:stCondLst>
                                                <p:cond delay="0"/>
                                              </p:stCondLst>
                                            </p:cTn>
                                            <p:tgtEl>
                                              <p:spTgt spid="59"/>
                                            </p:tgtEl>
                                            <p:attrNameLst>
                                              <p:attrName>style.visibility</p:attrName>
                                            </p:attrNameLst>
                                          </p:cBhvr>
                                          <p:to>
                                            <p:strVal val="visible"/>
                                          </p:to>
                                        </p:set>
                                        <p:anim calcmode="lin" valueType="num" p14:bounceEnd="60000">
                                          <p:cBhvr additive="base">
                                            <p:cTn id="175" dur="2500" fill="hold"/>
                                            <p:tgtEl>
                                              <p:spTgt spid="59"/>
                                            </p:tgtEl>
                                            <p:attrNameLst>
                                              <p:attrName>ppt_x</p:attrName>
                                            </p:attrNameLst>
                                          </p:cBhvr>
                                          <p:tavLst>
                                            <p:tav tm="0">
                                              <p:val>
                                                <p:strVal val="1+#ppt_w/2"/>
                                              </p:val>
                                            </p:tav>
                                            <p:tav tm="100000">
                                              <p:val>
                                                <p:strVal val="#ppt_x"/>
                                              </p:val>
                                            </p:tav>
                                          </p:tavLst>
                                        </p:anim>
                                        <p:anim calcmode="lin" valueType="num" p14:bounceEnd="60000">
                                          <p:cBhvr additive="base">
                                            <p:cTn id="176" dur="2500" fill="hold"/>
                                            <p:tgtEl>
                                              <p:spTgt spid="59"/>
                                            </p:tgtEl>
                                            <p:attrNameLst>
                                              <p:attrName>ppt_y</p:attrName>
                                            </p:attrNameLst>
                                          </p:cBhvr>
                                          <p:tavLst>
                                            <p:tav tm="0">
                                              <p:val>
                                                <p:strVal val="0-#ppt_h/2"/>
                                              </p:val>
                                            </p:tav>
                                            <p:tav tm="100000">
                                              <p:val>
                                                <p:strVal val="#ppt_y"/>
                                              </p:val>
                                            </p:tav>
                                          </p:tavLst>
                                        </p:anim>
                                      </p:childTnLst>
                                    </p:cTn>
                                  </p:par>
                                  <p:par>
                                    <p:cTn id="177" presetID="2" presetClass="entr" presetSubtype="3" fill="hold" grpId="0" nodeType="withEffect" p14:presetBounceEnd="60000">
                                      <p:stCondLst>
                                        <p:cond delay="2600"/>
                                      </p:stCondLst>
                                      <p:childTnLst>
                                        <p:set>
                                          <p:cBhvr>
                                            <p:cTn id="178" dur="1" fill="hold">
                                              <p:stCondLst>
                                                <p:cond delay="0"/>
                                              </p:stCondLst>
                                            </p:cTn>
                                            <p:tgtEl>
                                              <p:spTgt spid="60"/>
                                            </p:tgtEl>
                                            <p:attrNameLst>
                                              <p:attrName>style.visibility</p:attrName>
                                            </p:attrNameLst>
                                          </p:cBhvr>
                                          <p:to>
                                            <p:strVal val="visible"/>
                                          </p:to>
                                        </p:set>
                                        <p:anim calcmode="lin" valueType="num" p14:bounceEnd="60000">
                                          <p:cBhvr additive="base">
                                            <p:cTn id="179" dur="2000" fill="hold"/>
                                            <p:tgtEl>
                                              <p:spTgt spid="60"/>
                                            </p:tgtEl>
                                            <p:attrNameLst>
                                              <p:attrName>ppt_x</p:attrName>
                                            </p:attrNameLst>
                                          </p:cBhvr>
                                          <p:tavLst>
                                            <p:tav tm="0">
                                              <p:val>
                                                <p:strVal val="1+#ppt_w/2"/>
                                              </p:val>
                                            </p:tav>
                                            <p:tav tm="100000">
                                              <p:val>
                                                <p:strVal val="#ppt_x"/>
                                              </p:val>
                                            </p:tav>
                                          </p:tavLst>
                                        </p:anim>
                                        <p:anim calcmode="lin" valueType="num" p14:bounceEnd="60000">
                                          <p:cBhvr additive="base">
                                            <p:cTn id="180" dur="2000" fill="hold"/>
                                            <p:tgtEl>
                                              <p:spTgt spid="60"/>
                                            </p:tgtEl>
                                            <p:attrNameLst>
                                              <p:attrName>ppt_y</p:attrName>
                                            </p:attrNameLst>
                                          </p:cBhvr>
                                          <p:tavLst>
                                            <p:tav tm="0">
                                              <p:val>
                                                <p:strVal val="0-#ppt_h/2"/>
                                              </p:val>
                                            </p:tav>
                                            <p:tav tm="100000">
                                              <p:val>
                                                <p:strVal val="#ppt_y"/>
                                              </p:val>
                                            </p:tav>
                                          </p:tavLst>
                                        </p:anim>
                                      </p:childTnLst>
                                    </p:cTn>
                                  </p:par>
                                  <p:par>
                                    <p:cTn id="181" presetID="2" presetClass="entr" presetSubtype="3" fill="hold" grpId="0" nodeType="withEffect" p14:presetBounceEnd="60000">
                                      <p:stCondLst>
                                        <p:cond delay="1100"/>
                                      </p:stCondLst>
                                      <p:childTnLst>
                                        <p:set>
                                          <p:cBhvr>
                                            <p:cTn id="182" dur="1" fill="hold">
                                              <p:stCondLst>
                                                <p:cond delay="0"/>
                                              </p:stCondLst>
                                            </p:cTn>
                                            <p:tgtEl>
                                              <p:spTgt spid="61"/>
                                            </p:tgtEl>
                                            <p:attrNameLst>
                                              <p:attrName>style.visibility</p:attrName>
                                            </p:attrNameLst>
                                          </p:cBhvr>
                                          <p:to>
                                            <p:strVal val="visible"/>
                                          </p:to>
                                        </p:set>
                                        <p:anim calcmode="lin" valueType="num" p14:bounceEnd="60000">
                                          <p:cBhvr additive="base">
                                            <p:cTn id="183" dur="2250" fill="hold"/>
                                            <p:tgtEl>
                                              <p:spTgt spid="61"/>
                                            </p:tgtEl>
                                            <p:attrNameLst>
                                              <p:attrName>ppt_x</p:attrName>
                                            </p:attrNameLst>
                                          </p:cBhvr>
                                          <p:tavLst>
                                            <p:tav tm="0">
                                              <p:val>
                                                <p:strVal val="1+#ppt_w/2"/>
                                              </p:val>
                                            </p:tav>
                                            <p:tav tm="100000">
                                              <p:val>
                                                <p:strVal val="#ppt_x"/>
                                              </p:val>
                                            </p:tav>
                                          </p:tavLst>
                                        </p:anim>
                                        <p:anim calcmode="lin" valueType="num" p14:bounceEnd="60000">
                                          <p:cBhvr additive="base">
                                            <p:cTn id="184" dur="2250" fill="hold"/>
                                            <p:tgtEl>
                                              <p:spTgt spid="61"/>
                                            </p:tgtEl>
                                            <p:attrNameLst>
                                              <p:attrName>ppt_y</p:attrName>
                                            </p:attrNameLst>
                                          </p:cBhvr>
                                          <p:tavLst>
                                            <p:tav tm="0">
                                              <p:val>
                                                <p:strVal val="0-#ppt_h/2"/>
                                              </p:val>
                                            </p:tav>
                                            <p:tav tm="100000">
                                              <p:val>
                                                <p:strVal val="#ppt_y"/>
                                              </p:val>
                                            </p:tav>
                                          </p:tavLst>
                                        </p:anim>
                                      </p:childTnLst>
                                    </p:cTn>
                                  </p:par>
                                  <p:par>
                                    <p:cTn id="185" presetID="2" presetClass="entr" presetSubtype="3" fill="hold" grpId="0" nodeType="withEffect" p14:presetBounceEnd="60000">
                                      <p:stCondLst>
                                        <p:cond delay="0"/>
                                      </p:stCondLst>
                                      <p:childTnLst>
                                        <p:set>
                                          <p:cBhvr>
                                            <p:cTn id="186" dur="1" fill="hold">
                                              <p:stCondLst>
                                                <p:cond delay="0"/>
                                              </p:stCondLst>
                                            </p:cTn>
                                            <p:tgtEl>
                                              <p:spTgt spid="62"/>
                                            </p:tgtEl>
                                            <p:attrNameLst>
                                              <p:attrName>style.visibility</p:attrName>
                                            </p:attrNameLst>
                                          </p:cBhvr>
                                          <p:to>
                                            <p:strVal val="visible"/>
                                          </p:to>
                                        </p:set>
                                        <p:anim calcmode="lin" valueType="num" p14:bounceEnd="60000">
                                          <p:cBhvr additive="base">
                                            <p:cTn id="187" dur="2250" fill="hold"/>
                                            <p:tgtEl>
                                              <p:spTgt spid="62"/>
                                            </p:tgtEl>
                                            <p:attrNameLst>
                                              <p:attrName>ppt_x</p:attrName>
                                            </p:attrNameLst>
                                          </p:cBhvr>
                                          <p:tavLst>
                                            <p:tav tm="0">
                                              <p:val>
                                                <p:strVal val="1+#ppt_w/2"/>
                                              </p:val>
                                            </p:tav>
                                            <p:tav tm="100000">
                                              <p:val>
                                                <p:strVal val="#ppt_x"/>
                                              </p:val>
                                            </p:tav>
                                          </p:tavLst>
                                        </p:anim>
                                        <p:anim calcmode="lin" valueType="num" p14:bounceEnd="60000">
                                          <p:cBhvr additive="base">
                                            <p:cTn id="188" dur="2250" fill="hold"/>
                                            <p:tgtEl>
                                              <p:spTgt spid="62"/>
                                            </p:tgtEl>
                                            <p:attrNameLst>
                                              <p:attrName>ppt_y</p:attrName>
                                            </p:attrNameLst>
                                          </p:cBhvr>
                                          <p:tavLst>
                                            <p:tav tm="0">
                                              <p:val>
                                                <p:strVal val="0-#ppt_h/2"/>
                                              </p:val>
                                            </p:tav>
                                            <p:tav tm="100000">
                                              <p:val>
                                                <p:strVal val="#ppt_y"/>
                                              </p:val>
                                            </p:tav>
                                          </p:tavLst>
                                        </p:anim>
                                      </p:childTnLst>
                                    </p:cTn>
                                  </p:par>
                                  <p:par>
                                    <p:cTn id="189" presetID="2" presetClass="entr" presetSubtype="3" fill="hold" grpId="0" nodeType="withEffect" p14:presetBounceEnd="60000">
                                      <p:stCondLst>
                                        <p:cond delay="0"/>
                                      </p:stCondLst>
                                      <p:childTnLst>
                                        <p:set>
                                          <p:cBhvr>
                                            <p:cTn id="190" dur="1" fill="hold">
                                              <p:stCondLst>
                                                <p:cond delay="0"/>
                                              </p:stCondLst>
                                            </p:cTn>
                                            <p:tgtEl>
                                              <p:spTgt spid="63"/>
                                            </p:tgtEl>
                                            <p:attrNameLst>
                                              <p:attrName>style.visibility</p:attrName>
                                            </p:attrNameLst>
                                          </p:cBhvr>
                                          <p:to>
                                            <p:strVal val="visible"/>
                                          </p:to>
                                        </p:set>
                                        <p:anim calcmode="lin" valueType="num" p14:bounceEnd="60000">
                                          <p:cBhvr additive="base">
                                            <p:cTn id="191" dur="2000" fill="hold"/>
                                            <p:tgtEl>
                                              <p:spTgt spid="63"/>
                                            </p:tgtEl>
                                            <p:attrNameLst>
                                              <p:attrName>ppt_x</p:attrName>
                                            </p:attrNameLst>
                                          </p:cBhvr>
                                          <p:tavLst>
                                            <p:tav tm="0">
                                              <p:val>
                                                <p:strVal val="1+#ppt_w/2"/>
                                              </p:val>
                                            </p:tav>
                                            <p:tav tm="100000">
                                              <p:val>
                                                <p:strVal val="#ppt_x"/>
                                              </p:val>
                                            </p:tav>
                                          </p:tavLst>
                                        </p:anim>
                                        <p:anim calcmode="lin" valueType="num" p14:bounceEnd="60000">
                                          <p:cBhvr additive="base">
                                            <p:cTn id="192" dur="2000" fill="hold"/>
                                            <p:tgtEl>
                                              <p:spTgt spid="63"/>
                                            </p:tgtEl>
                                            <p:attrNameLst>
                                              <p:attrName>ppt_y</p:attrName>
                                            </p:attrNameLst>
                                          </p:cBhvr>
                                          <p:tavLst>
                                            <p:tav tm="0">
                                              <p:val>
                                                <p:strVal val="0-#ppt_h/2"/>
                                              </p:val>
                                            </p:tav>
                                            <p:tav tm="100000">
                                              <p:val>
                                                <p:strVal val="#ppt_y"/>
                                              </p:val>
                                            </p:tav>
                                          </p:tavLst>
                                        </p:anim>
                                      </p:childTnLst>
                                    </p:cTn>
                                  </p:par>
                                  <p:par>
                                    <p:cTn id="193" presetID="2" presetClass="entr" presetSubtype="3" fill="hold" grpId="0" nodeType="withEffect" p14:presetBounceEnd="60000">
                                      <p:stCondLst>
                                        <p:cond delay="0"/>
                                      </p:stCondLst>
                                      <p:childTnLst>
                                        <p:set>
                                          <p:cBhvr>
                                            <p:cTn id="194" dur="1" fill="hold">
                                              <p:stCondLst>
                                                <p:cond delay="0"/>
                                              </p:stCondLst>
                                            </p:cTn>
                                            <p:tgtEl>
                                              <p:spTgt spid="64"/>
                                            </p:tgtEl>
                                            <p:attrNameLst>
                                              <p:attrName>style.visibility</p:attrName>
                                            </p:attrNameLst>
                                          </p:cBhvr>
                                          <p:to>
                                            <p:strVal val="visible"/>
                                          </p:to>
                                        </p:set>
                                        <p:anim calcmode="lin" valueType="num" p14:bounceEnd="60000">
                                          <p:cBhvr additive="base">
                                            <p:cTn id="195" dur="2000" fill="hold"/>
                                            <p:tgtEl>
                                              <p:spTgt spid="64"/>
                                            </p:tgtEl>
                                            <p:attrNameLst>
                                              <p:attrName>ppt_x</p:attrName>
                                            </p:attrNameLst>
                                          </p:cBhvr>
                                          <p:tavLst>
                                            <p:tav tm="0">
                                              <p:val>
                                                <p:strVal val="1+#ppt_w/2"/>
                                              </p:val>
                                            </p:tav>
                                            <p:tav tm="100000">
                                              <p:val>
                                                <p:strVal val="#ppt_x"/>
                                              </p:val>
                                            </p:tav>
                                          </p:tavLst>
                                        </p:anim>
                                        <p:anim calcmode="lin" valueType="num" p14:bounceEnd="60000">
                                          <p:cBhvr additive="base">
                                            <p:cTn id="196" dur="2000" fill="hold"/>
                                            <p:tgtEl>
                                              <p:spTgt spid="64"/>
                                            </p:tgtEl>
                                            <p:attrNameLst>
                                              <p:attrName>ppt_y</p:attrName>
                                            </p:attrNameLst>
                                          </p:cBhvr>
                                          <p:tavLst>
                                            <p:tav tm="0">
                                              <p:val>
                                                <p:strVal val="0-#ppt_h/2"/>
                                              </p:val>
                                            </p:tav>
                                            <p:tav tm="100000">
                                              <p:val>
                                                <p:strVal val="#ppt_y"/>
                                              </p:val>
                                            </p:tav>
                                          </p:tavLst>
                                        </p:anim>
                                      </p:childTnLst>
                                    </p:cTn>
                                  </p:par>
                                  <p:par>
                                    <p:cTn id="197" presetID="47" presetClass="entr" presetSubtype="0" fill="hold" grpId="0" nodeType="withEffect">
                                      <p:stCondLst>
                                        <p:cond delay="0"/>
                                      </p:stCondLst>
                                      <p:childTnLst>
                                        <p:set>
                                          <p:cBhvr>
                                            <p:cTn id="198" dur="1" fill="hold">
                                              <p:stCondLst>
                                                <p:cond delay="0"/>
                                              </p:stCondLst>
                                            </p:cTn>
                                            <p:tgtEl>
                                              <p:spTgt spid="22"/>
                                            </p:tgtEl>
                                            <p:attrNameLst>
                                              <p:attrName>style.visibility</p:attrName>
                                            </p:attrNameLst>
                                          </p:cBhvr>
                                          <p:to>
                                            <p:strVal val="visible"/>
                                          </p:to>
                                        </p:set>
                                        <p:animEffect transition="in" filter="fade">
                                          <p:cBhvr>
                                            <p:cTn id="199" dur="1000"/>
                                            <p:tgtEl>
                                              <p:spTgt spid="22"/>
                                            </p:tgtEl>
                                          </p:cBhvr>
                                        </p:animEffect>
                                        <p:anim calcmode="lin" valueType="num">
                                          <p:cBhvr>
                                            <p:cTn id="200" dur="1000" fill="hold"/>
                                            <p:tgtEl>
                                              <p:spTgt spid="22"/>
                                            </p:tgtEl>
                                            <p:attrNameLst>
                                              <p:attrName>ppt_x</p:attrName>
                                            </p:attrNameLst>
                                          </p:cBhvr>
                                          <p:tavLst>
                                            <p:tav tm="0">
                                              <p:val>
                                                <p:strVal val="#ppt_x"/>
                                              </p:val>
                                            </p:tav>
                                            <p:tav tm="100000">
                                              <p:val>
                                                <p:strVal val="#ppt_x"/>
                                              </p:val>
                                            </p:tav>
                                          </p:tavLst>
                                        </p:anim>
                                        <p:anim calcmode="lin" valueType="num">
                                          <p:cBhvr>
                                            <p:cTn id="201" dur="1000" fill="hold"/>
                                            <p:tgtEl>
                                              <p:spTgt spid="22"/>
                                            </p:tgtEl>
                                            <p:attrNameLst>
                                              <p:attrName>ppt_y</p:attrName>
                                            </p:attrNameLst>
                                          </p:cBhvr>
                                          <p:tavLst>
                                            <p:tav tm="0">
                                              <p:val>
                                                <p:strVal val="#ppt_y-.1"/>
                                              </p:val>
                                            </p:tav>
                                            <p:tav tm="100000">
                                              <p:val>
                                                <p:strVal val="#ppt_y"/>
                                              </p:val>
                                            </p:tav>
                                          </p:tavLst>
                                        </p:anim>
                                      </p:childTnLst>
                                    </p:cTn>
                                  </p:par>
                                  <p:par>
                                    <p:cTn id="202" presetID="50" presetClass="entr" presetSubtype="0" decel="100000" fill="hold" grpId="0" nodeType="withEffect">
                                      <p:stCondLst>
                                        <p:cond delay="500"/>
                                      </p:stCondLst>
                                      <p:childTnLst>
                                        <p:set>
                                          <p:cBhvr>
                                            <p:cTn id="203" dur="1" fill="hold">
                                              <p:stCondLst>
                                                <p:cond delay="0"/>
                                              </p:stCondLst>
                                            </p:cTn>
                                            <p:tgtEl>
                                              <p:spTgt spid="14"/>
                                            </p:tgtEl>
                                            <p:attrNameLst>
                                              <p:attrName>style.visibility</p:attrName>
                                            </p:attrNameLst>
                                          </p:cBhvr>
                                          <p:to>
                                            <p:strVal val="visible"/>
                                          </p:to>
                                        </p:set>
                                        <p:anim calcmode="lin" valueType="num">
                                          <p:cBhvr>
                                            <p:cTn id="204" dur="1000" fill="hold"/>
                                            <p:tgtEl>
                                              <p:spTgt spid="14"/>
                                            </p:tgtEl>
                                            <p:attrNameLst>
                                              <p:attrName>ppt_w</p:attrName>
                                            </p:attrNameLst>
                                          </p:cBhvr>
                                          <p:tavLst>
                                            <p:tav tm="0">
                                              <p:val>
                                                <p:strVal val="#ppt_w+.3"/>
                                              </p:val>
                                            </p:tav>
                                            <p:tav tm="100000">
                                              <p:val>
                                                <p:strVal val="#ppt_w"/>
                                              </p:val>
                                            </p:tav>
                                          </p:tavLst>
                                        </p:anim>
                                        <p:anim calcmode="lin" valueType="num">
                                          <p:cBhvr>
                                            <p:cTn id="205" dur="1000" fill="hold"/>
                                            <p:tgtEl>
                                              <p:spTgt spid="14"/>
                                            </p:tgtEl>
                                            <p:attrNameLst>
                                              <p:attrName>ppt_h</p:attrName>
                                            </p:attrNameLst>
                                          </p:cBhvr>
                                          <p:tavLst>
                                            <p:tav tm="0">
                                              <p:val>
                                                <p:strVal val="#ppt_h"/>
                                              </p:val>
                                            </p:tav>
                                            <p:tav tm="100000">
                                              <p:val>
                                                <p:strVal val="#ppt_h"/>
                                              </p:val>
                                            </p:tav>
                                          </p:tavLst>
                                        </p:anim>
                                        <p:animEffect transition="in" filter="fade">
                                          <p:cBhvr>
                                            <p:cTn id="206" dur="1000"/>
                                            <p:tgtEl>
                                              <p:spTgt spid="14"/>
                                            </p:tgtEl>
                                          </p:cBhvr>
                                        </p:animEffect>
                                      </p:childTnLst>
                                    </p:cTn>
                                  </p:par>
                                  <p:par>
                                    <p:cTn id="207" presetID="45" presetClass="entr" presetSubtype="0" fill="hold" grpId="0" nodeType="withEffect">
                                      <p:stCondLst>
                                        <p:cond delay="500"/>
                                      </p:stCondLst>
                                      <p:iterate type="lt">
                                        <p:tmPct val="10000"/>
                                      </p:iterate>
                                      <p:childTnLst>
                                        <p:set>
                                          <p:cBhvr>
                                            <p:cTn id="208" dur="1" fill="hold">
                                              <p:stCondLst>
                                                <p:cond delay="0"/>
                                              </p:stCondLst>
                                            </p:cTn>
                                            <p:tgtEl>
                                              <p:spTgt spid="11"/>
                                            </p:tgtEl>
                                            <p:attrNameLst>
                                              <p:attrName>style.visibility</p:attrName>
                                            </p:attrNameLst>
                                          </p:cBhvr>
                                          <p:to>
                                            <p:strVal val="visible"/>
                                          </p:to>
                                        </p:set>
                                        <p:animEffect transition="in" filter="fade">
                                          <p:cBhvr>
                                            <p:cTn id="209" dur="1000"/>
                                            <p:tgtEl>
                                              <p:spTgt spid="11"/>
                                            </p:tgtEl>
                                          </p:cBhvr>
                                        </p:animEffect>
                                        <p:anim calcmode="lin" valueType="num">
                                          <p:cBhvr>
                                            <p:cTn id="210" dur="1000" fill="hold"/>
                                            <p:tgtEl>
                                              <p:spTgt spid="11"/>
                                            </p:tgtEl>
                                            <p:attrNameLst>
                                              <p:attrName>ppt_w</p:attrName>
                                            </p:attrNameLst>
                                          </p:cBhvr>
                                          <p:tavLst>
                                            <p:tav tm="0" fmla="#ppt_w*sin(2.5*pi*$)">
                                              <p:val>
                                                <p:fltVal val="0"/>
                                              </p:val>
                                            </p:tav>
                                            <p:tav tm="100000">
                                              <p:val>
                                                <p:fltVal val="1"/>
                                              </p:val>
                                            </p:tav>
                                          </p:tavLst>
                                        </p:anim>
                                        <p:anim calcmode="lin" valueType="num">
                                          <p:cBhvr>
                                            <p:cTn id="211" dur="1000" fill="hold"/>
                                            <p:tgtEl>
                                              <p:spTgt spid="11"/>
                                            </p:tgtEl>
                                            <p:attrNameLst>
                                              <p:attrName>ppt_h</p:attrName>
                                            </p:attrNameLst>
                                          </p:cBhvr>
                                          <p:tavLst>
                                            <p:tav tm="0">
                                              <p:val>
                                                <p:strVal val="#ppt_h"/>
                                              </p:val>
                                            </p:tav>
                                            <p:tav tm="100000">
                                              <p:val>
                                                <p:strVal val="#ppt_h"/>
                                              </p:val>
                                            </p:tav>
                                          </p:tavLst>
                                        </p:anim>
                                      </p:childTnLst>
                                    </p:cTn>
                                  </p:par>
                                  <p:par>
                                    <p:cTn id="212" presetID="36" presetClass="emph" presetSubtype="0" fill="hold" grpId="1" nodeType="withEffect">
                                      <p:stCondLst>
                                        <p:cond delay="500"/>
                                      </p:stCondLst>
                                      <p:iterate type="lt">
                                        <p:tmPct val="10000"/>
                                      </p:iterate>
                                      <p:childTnLst>
                                        <p:animScale>
                                          <p:cBhvr>
                                            <p:cTn id="213" dur="500" autoRev="1" fill="hold">
                                              <p:stCondLst>
                                                <p:cond delay="0"/>
                                              </p:stCondLst>
                                            </p:cTn>
                                            <p:tgtEl>
                                              <p:spTgt spid="11"/>
                                            </p:tgtEl>
                                          </p:cBhvr>
                                          <p:to x="80000" y="100000"/>
                                        </p:animScale>
                                        <p:anim by="(#ppt_w*0.10)" calcmode="lin" valueType="num">
                                          <p:cBhvr>
                                            <p:cTn id="214" dur="500" autoRev="1" fill="hold">
                                              <p:stCondLst>
                                                <p:cond delay="0"/>
                                              </p:stCondLst>
                                            </p:cTn>
                                            <p:tgtEl>
                                              <p:spTgt spid="11"/>
                                            </p:tgtEl>
                                            <p:attrNameLst>
                                              <p:attrName>ppt_x</p:attrName>
                                            </p:attrNameLst>
                                          </p:cBhvr>
                                        </p:anim>
                                        <p:anim by="(-#ppt_w*0.10)" calcmode="lin" valueType="num">
                                          <p:cBhvr>
                                            <p:cTn id="215" dur="500" autoRev="1" fill="hold">
                                              <p:stCondLst>
                                                <p:cond delay="0"/>
                                              </p:stCondLst>
                                            </p:cTn>
                                            <p:tgtEl>
                                              <p:spTgt spid="11"/>
                                            </p:tgtEl>
                                            <p:attrNameLst>
                                              <p:attrName>ppt_y</p:attrName>
                                            </p:attrNameLst>
                                          </p:cBhvr>
                                        </p:anim>
                                        <p:animRot by="-480000">
                                          <p:cBhvr>
                                            <p:cTn id="216" dur="500" autoRev="1" fill="hold">
                                              <p:stCondLst>
                                                <p:cond delay="0"/>
                                              </p:stCondLst>
                                            </p:cTn>
                                            <p:tgtEl>
                                              <p:spTgt spid="11"/>
                                            </p:tgtEl>
                                            <p:attrNameLst>
                                              <p:attrName>r</p:attrName>
                                            </p:attrNameLst>
                                          </p:cBhvr>
                                        </p:animRot>
                                      </p:childTnLst>
                                    </p:cTn>
                                  </p:par>
                                  <p:par>
                                    <p:cTn id="217" presetID="45" presetClass="entr" presetSubtype="0" fill="hold" grpId="0" nodeType="withEffect">
                                      <p:stCondLst>
                                        <p:cond delay="1000"/>
                                      </p:stCondLst>
                                      <p:iterate type="lt">
                                        <p:tmPct val="10000"/>
                                      </p:iterate>
                                      <p:childTnLst>
                                        <p:set>
                                          <p:cBhvr>
                                            <p:cTn id="218" dur="1" fill="hold">
                                              <p:stCondLst>
                                                <p:cond delay="0"/>
                                              </p:stCondLst>
                                            </p:cTn>
                                            <p:tgtEl>
                                              <p:spTgt spid="73"/>
                                            </p:tgtEl>
                                            <p:attrNameLst>
                                              <p:attrName>style.visibility</p:attrName>
                                            </p:attrNameLst>
                                          </p:cBhvr>
                                          <p:to>
                                            <p:strVal val="visible"/>
                                          </p:to>
                                        </p:set>
                                        <p:animEffect transition="in" filter="fade">
                                          <p:cBhvr>
                                            <p:cTn id="219" dur="1000"/>
                                            <p:tgtEl>
                                              <p:spTgt spid="73"/>
                                            </p:tgtEl>
                                          </p:cBhvr>
                                        </p:animEffect>
                                        <p:anim calcmode="lin" valueType="num">
                                          <p:cBhvr>
                                            <p:cTn id="220" dur="1000" fill="hold"/>
                                            <p:tgtEl>
                                              <p:spTgt spid="73"/>
                                            </p:tgtEl>
                                            <p:attrNameLst>
                                              <p:attrName>ppt_w</p:attrName>
                                            </p:attrNameLst>
                                          </p:cBhvr>
                                          <p:tavLst>
                                            <p:tav tm="0" fmla="#ppt_w*sin(2.5*pi*$)">
                                              <p:val>
                                                <p:fltVal val="0"/>
                                              </p:val>
                                            </p:tav>
                                            <p:tav tm="100000">
                                              <p:val>
                                                <p:fltVal val="1"/>
                                              </p:val>
                                            </p:tav>
                                          </p:tavLst>
                                        </p:anim>
                                        <p:anim calcmode="lin" valueType="num">
                                          <p:cBhvr>
                                            <p:cTn id="221" dur="1000" fill="hold"/>
                                            <p:tgtEl>
                                              <p:spTgt spid="73"/>
                                            </p:tgtEl>
                                            <p:attrNameLst>
                                              <p:attrName>ppt_h</p:attrName>
                                            </p:attrNameLst>
                                          </p:cBhvr>
                                          <p:tavLst>
                                            <p:tav tm="0">
                                              <p:val>
                                                <p:strVal val="#ppt_h"/>
                                              </p:val>
                                            </p:tav>
                                            <p:tav tm="100000">
                                              <p:val>
                                                <p:strVal val="#ppt_h"/>
                                              </p:val>
                                            </p:tav>
                                          </p:tavLst>
                                        </p:anim>
                                      </p:childTnLst>
                                    </p:cTn>
                                  </p:par>
                                  <p:par>
                                    <p:cTn id="222" presetID="36" presetClass="emph" presetSubtype="0" fill="hold" grpId="1" nodeType="withEffect">
                                      <p:stCondLst>
                                        <p:cond delay="1000"/>
                                      </p:stCondLst>
                                      <p:iterate type="lt">
                                        <p:tmPct val="10000"/>
                                      </p:iterate>
                                      <p:childTnLst>
                                        <p:animScale>
                                          <p:cBhvr>
                                            <p:cTn id="223" dur="500" autoRev="1" fill="hold">
                                              <p:stCondLst>
                                                <p:cond delay="0"/>
                                              </p:stCondLst>
                                            </p:cTn>
                                            <p:tgtEl>
                                              <p:spTgt spid="73"/>
                                            </p:tgtEl>
                                          </p:cBhvr>
                                          <p:to x="80000" y="100000"/>
                                        </p:animScale>
                                        <p:anim by="(#ppt_w*0.10)" calcmode="lin" valueType="num">
                                          <p:cBhvr>
                                            <p:cTn id="224" dur="500" autoRev="1" fill="hold">
                                              <p:stCondLst>
                                                <p:cond delay="0"/>
                                              </p:stCondLst>
                                            </p:cTn>
                                            <p:tgtEl>
                                              <p:spTgt spid="73"/>
                                            </p:tgtEl>
                                            <p:attrNameLst>
                                              <p:attrName>ppt_x</p:attrName>
                                            </p:attrNameLst>
                                          </p:cBhvr>
                                        </p:anim>
                                        <p:anim by="(-#ppt_w*0.10)" calcmode="lin" valueType="num">
                                          <p:cBhvr>
                                            <p:cTn id="225" dur="500" autoRev="1" fill="hold">
                                              <p:stCondLst>
                                                <p:cond delay="0"/>
                                              </p:stCondLst>
                                            </p:cTn>
                                            <p:tgtEl>
                                              <p:spTgt spid="73"/>
                                            </p:tgtEl>
                                            <p:attrNameLst>
                                              <p:attrName>ppt_y</p:attrName>
                                            </p:attrNameLst>
                                          </p:cBhvr>
                                        </p:anim>
                                        <p:animRot by="-480000">
                                          <p:cBhvr>
                                            <p:cTn id="226" dur="500" autoRev="1" fill="hold">
                                              <p:stCondLst>
                                                <p:cond delay="0"/>
                                              </p:stCondLst>
                                            </p:cTn>
                                            <p:tgtEl>
                                              <p:spTgt spid="73"/>
                                            </p:tgtEl>
                                            <p:attrNameLst>
                                              <p:attrName>r</p:attrName>
                                            </p:attrNameLst>
                                          </p:cBhvr>
                                        </p:animRot>
                                      </p:childTnLst>
                                    </p:cTn>
                                  </p:par>
                                  <p:par>
                                    <p:cTn id="227" presetID="47" presetClass="entr" presetSubtype="0" fill="hold" grpId="0" nodeType="withEffect">
                                      <p:stCondLst>
                                        <p:cond delay="2000"/>
                                      </p:stCondLst>
                                      <p:childTnLst>
                                        <p:set>
                                          <p:cBhvr>
                                            <p:cTn id="228" dur="1" fill="hold">
                                              <p:stCondLst>
                                                <p:cond delay="0"/>
                                              </p:stCondLst>
                                            </p:cTn>
                                            <p:tgtEl>
                                              <p:spTgt spid="4"/>
                                            </p:tgtEl>
                                            <p:attrNameLst>
                                              <p:attrName>style.visibility</p:attrName>
                                            </p:attrNameLst>
                                          </p:cBhvr>
                                          <p:to>
                                            <p:strVal val="visible"/>
                                          </p:to>
                                        </p:set>
                                        <p:animEffect transition="in" filter="fade">
                                          <p:cBhvr>
                                            <p:cTn id="229" dur="1000"/>
                                            <p:tgtEl>
                                              <p:spTgt spid="4"/>
                                            </p:tgtEl>
                                          </p:cBhvr>
                                        </p:animEffect>
                                        <p:anim calcmode="lin" valueType="num">
                                          <p:cBhvr>
                                            <p:cTn id="230" dur="1000" fill="hold"/>
                                            <p:tgtEl>
                                              <p:spTgt spid="4"/>
                                            </p:tgtEl>
                                            <p:attrNameLst>
                                              <p:attrName>ppt_x</p:attrName>
                                            </p:attrNameLst>
                                          </p:cBhvr>
                                          <p:tavLst>
                                            <p:tav tm="0">
                                              <p:val>
                                                <p:strVal val="#ppt_x"/>
                                              </p:val>
                                            </p:tav>
                                            <p:tav tm="100000">
                                              <p:val>
                                                <p:strVal val="#ppt_x"/>
                                              </p:val>
                                            </p:tav>
                                          </p:tavLst>
                                        </p:anim>
                                        <p:anim calcmode="lin" valueType="num">
                                          <p:cBhvr>
                                            <p:cTn id="231" dur="1000" fill="hold"/>
                                            <p:tgtEl>
                                              <p:spTgt spid="4"/>
                                            </p:tgtEl>
                                            <p:attrNameLst>
                                              <p:attrName>ppt_y</p:attrName>
                                            </p:attrNameLst>
                                          </p:cBhvr>
                                          <p:tavLst>
                                            <p:tav tm="0">
                                              <p:val>
                                                <p:strVal val="#ppt_y-.1"/>
                                              </p:val>
                                            </p:tav>
                                            <p:tav tm="100000">
                                              <p:val>
                                                <p:strVal val="#ppt_y"/>
                                              </p:val>
                                            </p:tav>
                                          </p:tavLst>
                                        </p:anim>
                                      </p:childTnLst>
                                    </p:cTn>
                                  </p:par>
                                  <p:par>
                                    <p:cTn id="232" presetID="22" presetClass="entr" presetSubtype="8" fill="hold" nodeType="withEffect">
                                      <p:stCondLst>
                                        <p:cond delay="3000"/>
                                      </p:stCondLst>
                                      <p:childTnLst>
                                        <p:set>
                                          <p:cBhvr>
                                            <p:cTn id="233" dur="1" fill="hold">
                                              <p:stCondLst>
                                                <p:cond delay="0"/>
                                              </p:stCondLst>
                                            </p:cTn>
                                            <p:tgtEl>
                                              <p:spTgt spid="7"/>
                                            </p:tgtEl>
                                            <p:attrNameLst>
                                              <p:attrName>style.visibility</p:attrName>
                                            </p:attrNameLst>
                                          </p:cBhvr>
                                          <p:to>
                                            <p:strVal val="visible"/>
                                          </p:to>
                                        </p:set>
                                        <p:animEffect transition="in" filter="wipe(left)">
                                          <p:cBhvr>
                                            <p:cTn id="234" dur="1250"/>
                                            <p:tgtEl>
                                              <p:spTgt spid="7"/>
                                            </p:tgtEl>
                                          </p:cBhvr>
                                        </p:animEffect>
                                      </p:childTnLst>
                                    </p:cTn>
                                  </p:par>
                                  <p:par>
                                    <p:cTn id="235" presetID="45" presetClass="entr" presetSubtype="0" fill="hold" grpId="0" nodeType="withEffect">
                                      <p:stCondLst>
                                        <p:cond delay="4000"/>
                                      </p:stCondLst>
                                      <p:iterate type="lt">
                                        <p:tmPct val="10000"/>
                                      </p:iterate>
                                      <p:childTnLst>
                                        <p:set>
                                          <p:cBhvr>
                                            <p:cTn id="236" dur="1" fill="hold">
                                              <p:stCondLst>
                                                <p:cond delay="0"/>
                                              </p:stCondLst>
                                            </p:cTn>
                                            <p:tgtEl>
                                              <p:spTgt spid="2"/>
                                            </p:tgtEl>
                                            <p:attrNameLst>
                                              <p:attrName>style.visibility</p:attrName>
                                            </p:attrNameLst>
                                          </p:cBhvr>
                                          <p:to>
                                            <p:strVal val="visible"/>
                                          </p:to>
                                        </p:set>
                                        <p:animEffect transition="in" filter="fade">
                                          <p:cBhvr>
                                            <p:cTn id="237" dur="1000"/>
                                            <p:tgtEl>
                                              <p:spTgt spid="2"/>
                                            </p:tgtEl>
                                          </p:cBhvr>
                                        </p:animEffect>
                                        <p:anim calcmode="lin" valueType="num">
                                          <p:cBhvr>
                                            <p:cTn id="238" dur="1000" fill="hold"/>
                                            <p:tgtEl>
                                              <p:spTgt spid="2"/>
                                            </p:tgtEl>
                                            <p:attrNameLst>
                                              <p:attrName>ppt_w</p:attrName>
                                            </p:attrNameLst>
                                          </p:cBhvr>
                                          <p:tavLst>
                                            <p:tav tm="0" fmla="#ppt_w*sin(2.5*pi*$)">
                                              <p:val>
                                                <p:fltVal val="0"/>
                                              </p:val>
                                            </p:tav>
                                            <p:tav tm="100000">
                                              <p:val>
                                                <p:fltVal val="1"/>
                                              </p:val>
                                            </p:tav>
                                          </p:tavLst>
                                        </p:anim>
                                        <p:anim calcmode="lin" valueType="num">
                                          <p:cBhvr>
                                            <p:cTn id="239" dur="1000" fill="hold"/>
                                            <p:tgtEl>
                                              <p:spTgt spid="2"/>
                                            </p:tgtEl>
                                            <p:attrNameLst>
                                              <p:attrName>ppt_h</p:attrName>
                                            </p:attrNameLst>
                                          </p:cBhvr>
                                          <p:tavLst>
                                            <p:tav tm="0">
                                              <p:val>
                                                <p:strVal val="#ppt_h"/>
                                              </p:val>
                                            </p:tav>
                                            <p:tav tm="100000">
                                              <p:val>
                                                <p:strVal val="#ppt_h"/>
                                              </p:val>
                                            </p:tav>
                                          </p:tavLst>
                                        </p:anim>
                                      </p:childTnLst>
                                    </p:cTn>
                                  </p:par>
                                  <p:par>
                                    <p:cTn id="240" presetID="36" presetClass="emph" presetSubtype="0" fill="hold" grpId="1" nodeType="withEffect">
                                      <p:stCondLst>
                                        <p:cond delay="4000"/>
                                      </p:stCondLst>
                                      <p:iterate type="lt">
                                        <p:tmPct val="10000"/>
                                      </p:iterate>
                                      <p:childTnLst>
                                        <p:animScale>
                                          <p:cBhvr>
                                            <p:cTn id="241" dur="500" autoRev="1" fill="hold">
                                              <p:stCondLst>
                                                <p:cond delay="0"/>
                                              </p:stCondLst>
                                            </p:cTn>
                                            <p:tgtEl>
                                              <p:spTgt spid="2"/>
                                            </p:tgtEl>
                                          </p:cBhvr>
                                          <p:to x="80000" y="100000"/>
                                        </p:animScale>
                                        <p:anim by="(#ppt_w*0.10)" calcmode="lin" valueType="num">
                                          <p:cBhvr>
                                            <p:cTn id="242" dur="500" autoRev="1" fill="hold">
                                              <p:stCondLst>
                                                <p:cond delay="0"/>
                                              </p:stCondLst>
                                            </p:cTn>
                                            <p:tgtEl>
                                              <p:spTgt spid="2"/>
                                            </p:tgtEl>
                                            <p:attrNameLst>
                                              <p:attrName>ppt_x</p:attrName>
                                            </p:attrNameLst>
                                          </p:cBhvr>
                                        </p:anim>
                                        <p:anim by="(-#ppt_w*0.10)" calcmode="lin" valueType="num">
                                          <p:cBhvr>
                                            <p:cTn id="243" dur="500" autoRev="1" fill="hold">
                                              <p:stCondLst>
                                                <p:cond delay="0"/>
                                              </p:stCondLst>
                                            </p:cTn>
                                            <p:tgtEl>
                                              <p:spTgt spid="2"/>
                                            </p:tgtEl>
                                            <p:attrNameLst>
                                              <p:attrName>ppt_y</p:attrName>
                                            </p:attrNameLst>
                                          </p:cBhvr>
                                        </p:anim>
                                        <p:animRot by="-480000">
                                          <p:cBhvr>
                                            <p:cTn id="244" dur="500" autoRev="1" fill="hold">
                                              <p:stCondLst>
                                                <p:cond delay="0"/>
                                              </p:stCondLst>
                                            </p:cTn>
                                            <p:tgtEl>
                                              <p:spTgt spid="2"/>
                                            </p:tgtEl>
                                            <p:attrNameLst>
                                              <p:attrName>r</p:attrName>
                                            </p:attrNameLst>
                                          </p:cBhvr>
                                        </p:animRot>
                                      </p:childTnLst>
                                    </p:cTn>
                                  </p:par>
                                  <p:par>
                                    <p:cTn id="245" presetID="2" presetClass="entr" presetSubtype="2" fill="hold" grpId="0" nodeType="withEffect" p14:presetBounceEnd="60000">
                                      <p:stCondLst>
                                        <p:cond delay="4750"/>
                                      </p:stCondLst>
                                      <p:childTnLst>
                                        <p:set>
                                          <p:cBhvr>
                                            <p:cTn id="246" dur="1" fill="hold">
                                              <p:stCondLst>
                                                <p:cond delay="0"/>
                                              </p:stCondLst>
                                            </p:cTn>
                                            <p:tgtEl>
                                              <p:spTgt spid="3"/>
                                            </p:tgtEl>
                                            <p:attrNameLst>
                                              <p:attrName>style.visibility</p:attrName>
                                            </p:attrNameLst>
                                          </p:cBhvr>
                                          <p:to>
                                            <p:strVal val="visible"/>
                                          </p:to>
                                        </p:set>
                                        <p:anim calcmode="lin" valueType="num" p14:bounceEnd="60000">
                                          <p:cBhvr additive="base">
                                            <p:cTn id="247" dur="1000" fill="hold"/>
                                            <p:tgtEl>
                                              <p:spTgt spid="3"/>
                                            </p:tgtEl>
                                            <p:attrNameLst>
                                              <p:attrName>ppt_x</p:attrName>
                                            </p:attrNameLst>
                                          </p:cBhvr>
                                          <p:tavLst>
                                            <p:tav tm="0">
                                              <p:val>
                                                <p:strVal val="1+#ppt_w/2"/>
                                              </p:val>
                                            </p:tav>
                                            <p:tav tm="100000">
                                              <p:val>
                                                <p:strVal val="#ppt_x"/>
                                              </p:val>
                                            </p:tav>
                                          </p:tavLst>
                                        </p:anim>
                                        <p:anim calcmode="lin" valueType="num" p14:bounceEnd="60000">
                                          <p:cBhvr additive="base">
                                            <p:cTn id="248" dur="1000" fill="hold"/>
                                            <p:tgtEl>
                                              <p:spTgt spid="3"/>
                                            </p:tgtEl>
                                            <p:attrNameLst>
                                              <p:attrName>ppt_y</p:attrName>
                                            </p:attrNameLst>
                                          </p:cBhvr>
                                          <p:tavLst>
                                            <p:tav tm="0">
                                              <p:val>
                                                <p:strVal val="#ppt_y"/>
                                              </p:val>
                                            </p:tav>
                                            <p:tav tm="100000">
                                              <p:val>
                                                <p:strVal val="#ppt_y"/>
                                              </p:val>
                                            </p:tav>
                                          </p:tavLst>
                                        </p:anim>
                                      </p:childTnLst>
                                    </p:cTn>
                                  </p:par>
                                  <p:par>
                                    <p:cTn id="249" presetID="2" presetClass="entr" presetSubtype="2" fill="hold" grpId="0" nodeType="withEffect" p14:presetBounceEnd="60000">
                                      <p:stCondLst>
                                        <p:cond delay="5000"/>
                                      </p:stCondLst>
                                      <p:childTnLst>
                                        <p:set>
                                          <p:cBhvr>
                                            <p:cTn id="250" dur="1" fill="hold">
                                              <p:stCondLst>
                                                <p:cond delay="0"/>
                                              </p:stCondLst>
                                            </p:cTn>
                                            <p:tgtEl>
                                              <p:spTgt spid="9"/>
                                            </p:tgtEl>
                                            <p:attrNameLst>
                                              <p:attrName>style.visibility</p:attrName>
                                            </p:attrNameLst>
                                          </p:cBhvr>
                                          <p:to>
                                            <p:strVal val="visible"/>
                                          </p:to>
                                        </p:set>
                                        <p:anim calcmode="lin" valueType="num" p14:bounceEnd="60000">
                                          <p:cBhvr additive="base">
                                            <p:cTn id="251" dur="1000" fill="hold"/>
                                            <p:tgtEl>
                                              <p:spTgt spid="9"/>
                                            </p:tgtEl>
                                            <p:attrNameLst>
                                              <p:attrName>ppt_x</p:attrName>
                                            </p:attrNameLst>
                                          </p:cBhvr>
                                          <p:tavLst>
                                            <p:tav tm="0">
                                              <p:val>
                                                <p:strVal val="1+#ppt_w/2"/>
                                              </p:val>
                                            </p:tav>
                                            <p:tav tm="100000">
                                              <p:val>
                                                <p:strVal val="#ppt_x"/>
                                              </p:val>
                                            </p:tav>
                                          </p:tavLst>
                                        </p:anim>
                                        <p:anim calcmode="lin" valueType="num" p14:bounceEnd="60000">
                                          <p:cBhvr additive="base">
                                            <p:cTn id="252"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2" grpId="1"/>
          <p:bldP spid="3" grpId="0"/>
          <p:bldP spid="11" grpId="0"/>
          <p:bldP spid="11" grpId="1"/>
          <p:bldP spid="14" grpId="0" animBg="1"/>
          <p:bldP spid="9" grpId="0"/>
          <p:bldP spid="73" grpId="0"/>
          <p:bldP spid="73" grpId="1"/>
          <p:bldP spid="22" grpId="0" animBg="1"/>
          <p:bldP spid="16" grpId="0" animBg="1"/>
          <p:bldP spid="17" grpId="0" animBg="1"/>
          <p:bldP spid="18" grpId="0" animBg="1"/>
          <p:bldP spid="19" grpId="0" animBg="1"/>
          <p:bldP spid="20" grpId="0" animBg="1"/>
          <p:bldP spid="21"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2500" fill="hold"/>
                                            <p:tgtEl>
                                              <p:spTgt spid="16"/>
                                            </p:tgtEl>
                                            <p:attrNameLst>
                                              <p:attrName>ppt_x</p:attrName>
                                            </p:attrNameLst>
                                          </p:cBhvr>
                                          <p:tavLst>
                                            <p:tav tm="0">
                                              <p:val>
                                                <p:strVal val="1+#ppt_w/2"/>
                                              </p:val>
                                            </p:tav>
                                            <p:tav tm="100000">
                                              <p:val>
                                                <p:strVal val="#ppt_x"/>
                                              </p:val>
                                            </p:tav>
                                          </p:tavLst>
                                        </p:anim>
                                        <p:anim calcmode="lin" valueType="num">
                                          <p:cBhvr additive="base">
                                            <p:cTn id="8" dur="250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2500" fill="hold"/>
                                            <p:tgtEl>
                                              <p:spTgt spid="17"/>
                                            </p:tgtEl>
                                            <p:attrNameLst>
                                              <p:attrName>ppt_x</p:attrName>
                                            </p:attrNameLst>
                                          </p:cBhvr>
                                          <p:tavLst>
                                            <p:tav tm="0">
                                              <p:val>
                                                <p:strVal val="1+#ppt_w/2"/>
                                              </p:val>
                                            </p:tav>
                                            <p:tav tm="100000">
                                              <p:val>
                                                <p:strVal val="#ppt_x"/>
                                              </p:val>
                                            </p:tav>
                                          </p:tavLst>
                                        </p:anim>
                                        <p:anim calcmode="lin" valueType="num">
                                          <p:cBhvr additive="base">
                                            <p:cTn id="12" dur="2500" fill="hold"/>
                                            <p:tgtEl>
                                              <p:spTgt spid="17"/>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1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2250" fill="hold"/>
                                            <p:tgtEl>
                                              <p:spTgt spid="18"/>
                                            </p:tgtEl>
                                            <p:attrNameLst>
                                              <p:attrName>ppt_x</p:attrName>
                                            </p:attrNameLst>
                                          </p:cBhvr>
                                          <p:tavLst>
                                            <p:tav tm="0">
                                              <p:val>
                                                <p:strVal val="1+#ppt_w/2"/>
                                              </p:val>
                                            </p:tav>
                                            <p:tav tm="100000">
                                              <p:val>
                                                <p:strVal val="#ppt_x"/>
                                              </p:val>
                                            </p:tav>
                                          </p:tavLst>
                                        </p:anim>
                                        <p:anim calcmode="lin" valueType="num">
                                          <p:cBhvr additive="base">
                                            <p:cTn id="16" dur="225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13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2250" fill="hold"/>
                                            <p:tgtEl>
                                              <p:spTgt spid="19"/>
                                            </p:tgtEl>
                                            <p:attrNameLst>
                                              <p:attrName>ppt_x</p:attrName>
                                            </p:attrNameLst>
                                          </p:cBhvr>
                                          <p:tavLst>
                                            <p:tav tm="0">
                                              <p:val>
                                                <p:strVal val="1+#ppt_w/2"/>
                                              </p:val>
                                            </p:tav>
                                            <p:tav tm="100000">
                                              <p:val>
                                                <p:strVal val="#ppt_x"/>
                                              </p:val>
                                            </p:tav>
                                          </p:tavLst>
                                        </p:anim>
                                        <p:anim calcmode="lin" valueType="num">
                                          <p:cBhvr additive="base">
                                            <p:cTn id="20" dur="2250" fill="hold"/>
                                            <p:tgtEl>
                                              <p:spTgt spid="19"/>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stCondLst>
                                        <p:cond delay="50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2000" fill="hold"/>
                                            <p:tgtEl>
                                              <p:spTgt spid="20"/>
                                            </p:tgtEl>
                                            <p:attrNameLst>
                                              <p:attrName>ppt_x</p:attrName>
                                            </p:attrNameLst>
                                          </p:cBhvr>
                                          <p:tavLst>
                                            <p:tav tm="0">
                                              <p:val>
                                                <p:strVal val="1+#ppt_w/2"/>
                                              </p:val>
                                            </p:tav>
                                            <p:tav tm="100000">
                                              <p:val>
                                                <p:strVal val="#ppt_x"/>
                                              </p:val>
                                            </p:tav>
                                          </p:tavLst>
                                        </p:anim>
                                        <p:anim calcmode="lin" valueType="num">
                                          <p:cBhvr additive="base">
                                            <p:cTn id="24" dur="2000" fill="hold"/>
                                            <p:tgtEl>
                                              <p:spTgt spid="20"/>
                                            </p:tgtEl>
                                            <p:attrNameLst>
                                              <p:attrName>ppt_y</p:attrName>
                                            </p:attrNameLst>
                                          </p:cBhvr>
                                          <p:tavLst>
                                            <p:tav tm="0">
                                              <p:val>
                                                <p:strVal val="0-#ppt_h/2"/>
                                              </p:val>
                                            </p:tav>
                                            <p:tav tm="100000">
                                              <p:val>
                                                <p:strVal val="#ppt_y"/>
                                              </p:val>
                                            </p:tav>
                                          </p:tavLst>
                                        </p:anim>
                                      </p:childTnLst>
                                    </p:cTn>
                                  </p:par>
                                  <p:par>
                                    <p:cTn id="25" presetID="2" presetClass="entr" presetSubtype="3"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2500" fill="hold"/>
                                            <p:tgtEl>
                                              <p:spTgt spid="21"/>
                                            </p:tgtEl>
                                            <p:attrNameLst>
                                              <p:attrName>ppt_x</p:attrName>
                                            </p:attrNameLst>
                                          </p:cBhvr>
                                          <p:tavLst>
                                            <p:tav tm="0">
                                              <p:val>
                                                <p:strVal val="1+#ppt_w/2"/>
                                              </p:val>
                                            </p:tav>
                                            <p:tav tm="100000">
                                              <p:val>
                                                <p:strVal val="#ppt_x"/>
                                              </p:val>
                                            </p:tav>
                                          </p:tavLst>
                                        </p:anim>
                                        <p:anim calcmode="lin" valueType="num">
                                          <p:cBhvr additive="base">
                                            <p:cTn id="28" dur="25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3" fill="hold" grpId="0" nodeType="withEffect">
                                      <p:stCondLst>
                                        <p:cond delay="160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2000" fill="hold"/>
                                            <p:tgtEl>
                                              <p:spTgt spid="23"/>
                                            </p:tgtEl>
                                            <p:attrNameLst>
                                              <p:attrName>ppt_x</p:attrName>
                                            </p:attrNameLst>
                                          </p:cBhvr>
                                          <p:tavLst>
                                            <p:tav tm="0">
                                              <p:val>
                                                <p:strVal val="1+#ppt_w/2"/>
                                              </p:val>
                                            </p:tav>
                                            <p:tav tm="100000">
                                              <p:val>
                                                <p:strVal val="#ppt_x"/>
                                              </p:val>
                                            </p:tav>
                                          </p:tavLst>
                                        </p:anim>
                                        <p:anim calcmode="lin" valueType="num">
                                          <p:cBhvr additive="base">
                                            <p:cTn id="32" dur="2000" fill="hold"/>
                                            <p:tgtEl>
                                              <p:spTgt spid="23"/>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stCondLst>
                                        <p:cond delay="60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2500" fill="hold"/>
                                            <p:tgtEl>
                                              <p:spTgt spid="24"/>
                                            </p:tgtEl>
                                            <p:attrNameLst>
                                              <p:attrName>ppt_x</p:attrName>
                                            </p:attrNameLst>
                                          </p:cBhvr>
                                          <p:tavLst>
                                            <p:tav tm="0">
                                              <p:val>
                                                <p:strVal val="1+#ppt_w/2"/>
                                              </p:val>
                                            </p:tav>
                                            <p:tav tm="100000">
                                              <p:val>
                                                <p:strVal val="#ppt_x"/>
                                              </p:val>
                                            </p:tav>
                                          </p:tavLst>
                                        </p:anim>
                                        <p:anim calcmode="lin" valueType="num">
                                          <p:cBhvr additive="base">
                                            <p:cTn id="36" dur="2500" fill="hold"/>
                                            <p:tgtEl>
                                              <p:spTgt spid="24"/>
                                            </p:tgtEl>
                                            <p:attrNameLst>
                                              <p:attrName>ppt_y</p:attrName>
                                            </p:attrNameLst>
                                          </p:cBhvr>
                                          <p:tavLst>
                                            <p:tav tm="0">
                                              <p:val>
                                                <p:strVal val="0-#ppt_h/2"/>
                                              </p:val>
                                            </p:tav>
                                            <p:tav tm="100000">
                                              <p:val>
                                                <p:strVal val="#ppt_y"/>
                                              </p:val>
                                            </p:tav>
                                          </p:tavLst>
                                        </p:anim>
                                      </p:childTnLst>
                                    </p:cTn>
                                  </p:par>
                                  <p:par>
                                    <p:cTn id="37" presetID="2" presetClass="entr" presetSubtype="3" fill="hold" grpId="0" nodeType="withEffect">
                                      <p:stCondLst>
                                        <p:cond delay="20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2000" fill="hold"/>
                                            <p:tgtEl>
                                              <p:spTgt spid="25"/>
                                            </p:tgtEl>
                                            <p:attrNameLst>
                                              <p:attrName>ppt_x</p:attrName>
                                            </p:attrNameLst>
                                          </p:cBhvr>
                                          <p:tavLst>
                                            <p:tav tm="0">
                                              <p:val>
                                                <p:strVal val="1+#ppt_w/2"/>
                                              </p:val>
                                            </p:tav>
                                            <p:tav tm="100000">
                                              <p:val>
                                                <p:strVal val="#ppt_x"/>
                                              </p:val>
                                            </p:tav>
                                          </p:tavLst>
                                        </p:anim>
                                        <p:anim calcmode="lin" valueType="num">
                                          <p:cBhvr additive="base">
                                            <p:cTn id="40" dur="2000" fill="hold"/>
                                            <p:tgtEl>
                                              <p:spTgt spid="25"/>
                                            </p:tgtEl>
                                            <p:attrNameLst>
                                              <p:attrName>ppt_y</p:attrName>
                                            </p:attrNameLst>
                                          </p:cBhvr>
                                          <p:tavLst>
                                            <p:tav tm="0">
                                              <p:val>
                                                <p:strVal val="0-#ppt_h/2"/>
                                              </p:val>
                                            </p:tav>
                                            <p:tav tm="100000">
                                              <p:val>
                                                <p:strVal val="#ppt_y"/>
                                              </p:val>
                                            </p:tav>
                                          </p:tavLst>
                                        </p:anim>
                                      </p:childTnLst>
                                    </p:cTn>
                                  </p:par>
                                  <p:par>
                                    <p:cTn id="41" presetID="2" presetClass="entr" presetSubtype="3"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2250" fill="hold"/>
                                            <p:tgtEl>
                                              <p:spTgt spid="26"/>
                                            </p:tgtEl>
                                            <p:attrNameLst>
                                              <p:attrName>ppt_x</p:attrName>
                                            </p:attrNameLst>
                                          </p:cBhvr>
                                          <p:tavLst>
                                            <p:tav tm="0">
                                              <p:val>
                                                <p:strVal val="1+#ppt_w/2"/>
                                              </p:val>
                                            </p:tav>
                                            <p:tav tm="100000">
                                              <p:val>
                                                <p:strVal val="#ppt_x"/>
                                              </p:val>
                                            </p:tav>
                                          </p:tavLst>
                                        </p:anim>
                                        <p:anim calcmode="lin" valueType="num">
                                          <p:cBhvr additive="base">
                                            <p:cTn id="44" dur="2250" fill="hold"/>
                                            <p:tgtEl>
                                              <p:spTgt spid="26"/>
                                            </p:tgtEl>
                                            <p:attrNameLst>
                                              <p:attrName>ppt_y</p:attrName>
                                            </p:attrNameLst>
                                          </p:cBhvr>
                                          <p:tavLst>
                                            <p:tav tm="0">
                                              <p:val>
                                                <p:strVal val="0-#ppt_h/2"/>
                                              </p:val>
                                            </p:tav>
                                            <p:tav tm="100000">
                                              <p:val>
                                                <p:strVal val="#ppt_y"/>
                                              </p:val>
                                            </p:tav>
                                          </p:tavLst>
                                        </p:anim>
                                      </p:childTnLst>
                                    </p:cTn>
                                  </p:par>
                                  <p:par>
                                    <p:cTn id="45" presetID="2" presetClass="entr" presetSubtype="3" fill="hold" grpId="0" nodeType="withEffect">
                                      <p:stCondLst>
                                        <p:cond delay="40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2000" fill="hold"/>
                                            <p:tgtEl>
                                              <p:spTgt spid="27"/>
                                            </p:tgtEl>
                                            <p:attrNameLst>
                                              <p:attrName>ppt_x</p:attrName>
                                            </p:attrNameLst>
                                          </p:cBhvr>
                                          <p:tavLst>
                                            <p:tav tm="0">
                                              <p:val>
                                                <p:strVal val="1+#ppt_w/2"/>
                                              </p:val>
                                            </p:tav>
                                            <p:tav tm="100000">
                                              <p:val>
                                                <p:strVal val="#ppt_x"/>
                                              </p:val>
                                            </p:tav>
                                          </p:tavLst>
                                        </p:anim>
                                        <p:anim calcmode="lin" valueType="num">
                                          <p:cBhvr additive="base">
                                            <p:cTn id="48" dur="2000" fill="hold"/>
                                            <p:tgtEl>
                                              <p:spTgt spid="27"/>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11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2000" fill="hold"/>
                                            <p:tgtEl>
                                              <p:spTgt spid="28"/>
                                            </p:tgtEl>
                                            <p:attrNameLst>
                                              <p:attrName>ppt_x</p:attrName>
                                            </p:attrNameLst>
                                          </p:cBhvr>
                                          <p:tavLst>
                                            <p:tav tm="0">
                                              <p:val>
                                                <p:strVal val="1+#ppt_w/2"/>
                                              </p:val>
                                            </p:tav>
                                            <p:tav tm="100000">
                                              <p:val>
                                                <p:strVal val="#ppt_x"/>
                                              </p:val>
                                            </p:tav>
                                          </p:tavLst>
                                        </p:anim>
                                        <p:anim calcmode="lin" valueType="num">
                                          <p:cBhvr additive="base">
                                            <p:cTn id="52" dur="2000" fill="hold"/>
                                            <p:tgtEl>
                                              <p:spTgt spid="28"/>
                                            </p:tgtEl>
                                            <p:attrNameLst>
                                              <p:attrName>ppt_y</p:attrName>
                                            </p:attrNameLst>
                                          </p:cBhvr>
                                          <p:tavLst>
                                            <p:tav tm="0">
                                              <p:val>
                                                <p:strVal val="0-#ppt_h/2"/>
                                              </p:val>
                                            </p:tav>
                                            <p:tav tm="100000">
                                              <p:val>
                                                <p:strVal val="#ppt_y"/>
                                              </p:val>
                                            </p:tav>
                                          </p:tavLst>
                                        </p:anim>
                                      </p:childTnLst>
                                    </p:cTn>
                                  </p:par>
                                  <p:par>
                                    <p:cTn id="53" presetID="2" presetClass="entr" presetSubtype="3" fill="hold" grpId="0" nodeType="withEffect">
                                      <p:stCondLst>
                                        <p:cond delay="900"/>
                                      </p:stCondLst>
                                      <p:childTnLst>
                                        <p:set>
                                          <p:cBhvr>
                                            <p:cTn id="54" dur="1" fill="hold">
                                              <p:stCondLst>
                                                <p:cond delay="0"/>
                                              </p:stCondLst>
                                            </p:cTn>
                                            <p:tgtEl>
                                              <p:spTgt spid="29"/>
                                            </p:tgtEl>
                                            <p:attrNameLst>
                                              <p:attrName>style.visibility</p:attrName>
                                            </p:attrNameLst>
                                          </p:cBhvr>
                                          <p:to>
                                            <p:strVal val="visible"/>
                                          </p:to>
                                        </p:set>
                                        <p:anim calcmode="lin" valueType="num">
                                          <p:cBhvr additive="base">
                                            <p:cTn id="55" dur="2000" fill="hold"/>
                                            <p:tgtEl>
                                              <p:spTgt spid="29"/>
                                            </p:tgtEl>
                                            <p:attrNameLst>
                                              <p:attrName>ppt_x</p:attrName>
                                            </p:attrNameLst>
                                          </p:cBhvr>
                                          <p:tavLst>
                                            <p:tav tm="0">
                                              <p:val>
                                                <p:strVal val="1+#ppt_w/2"/>
                                              </p:val>
                                            </p:tav>
                                            <p:tav tm="100000">
                                              <p:val>
                                                <p:strVal val="#ppt_x"/>
                                              </p:val>
                                            </p:tav>
                                          </p:tavLst>
                                        </p:anim>
                                        <p:anim calcmode="lin" valueType="num">
                                          <p:cBhvr additive="base">
                                            <p:cTn id="56" dur="2000" fill="hold"/>
                                            <p:tgtEl>
                                              <p:spTgt spid="29"/>
                                            </p:tgtEl>
                                            <p:attrNameLst>
                                              <p:attrName>ppt_y</p:attrName>
                                            </p:attrNameLst>
                                          </p:cBhvr>
                                          <p:tavLst>
                                            <p:tav tm="0">
                                              <p:val>
                                                <p:strVal val="0-#ppt_h/2"/>
                                              </p:val>
                                            </p:tav>
                                            <p:tav tm="100000">
                                              <p:val>
                                                <p:strVal val="#ppt_y"/>
                                              </p:val>
                                            </p:tav>
                                          </p:tavLst>
                                        </p:anim>
                                      </p:childTnLst>
                                    </p:cTn>
                                  </p:par>
                                  <p:par>
                                    <p:cTn id="57" presetID="2" presetClass="entr" presetSubtype="3" fill="hold" grpId="0" nodeType="withEffect">
                                      <p:stCondLst>
                                        <p:cond delay="400"/>
                                      </p:stCondLst>
                                      <p:childTnLst>
                                        <p:set>
                                          <p:cBhvr>
                                            <p:cTn id="58" dur="1" fill="hold">
                                              <p:stCondLst>
                                                <p:cond delay="0"/>
                                              </p:stCondLst>
                                            </p:cTn>
                                            <p:tgtEl>
                                              <p:spTgt spid="30"/>
                                            </p:tgtEl>
                                            <p:attrNameLst>
                                              <p:attrName>style.visibility</p:attrName>
                                            </p:attrNameLst>
                                          </p:cBhvr>
                                          <p:to>
                                            <p:strVal val="visible"/>
                                          </p:to>
                                        </p:set>
                                        <p:anim calcmode="lin" valueType="num">
                                          <p:cBhvr additive="base">
                                            <p:cTn id="59" dur="2250" fill="hold"/>
                                            <p:tgtEl>
                                              <p:spTgt spid="30"/>
                                            </p:tgtEl>
                                            <p:attrNameLst>
                                              <p:attrName>ppt_x</p:attrName>
                                            </p:attrNameLst>
                                          </p:cBhvr>
                                          <p:tavLst>
                                            <p:tav tm="0">
                                              <p:val>
                                                <p:strVal val="1+#ppt_w/2"/>
                                              </p:val>
                                            </p:tav>
                                            <p:tav tm="100000">
                                              <p:val>
                                                <p:strVal val="#ppt_x"/>
                                              </p:val>
                                            </p:tav>
                                          </p:tavLst>
                                        </p:anim>
                                        <p:anim calcmode="lin" valueType="num">
                                          <p:cBhvr additive="base">
                                            <p:cTn id="60" dur="2250" fill="hold"/>
                                            <p:tgtEl>
                                              <p:spTgt spid="30"/>
                                            </p:tgtEl>
                                            <p:attrNameLst>
                                              <p:attrName>ppt_y</p:attrName>
                                            </p:attrNameLst>
                                          </p:cBhvr>
                                          <p:tavLst>
                                            <p:tav tm="0">
                                              <p:val>
                                                <p:strVal val="0-#ppt_h/2"/>
                                              </p:val>
                                            </p:tav>
                                            <p:tav tm="100000">
                                              <p:val>
                                                <p:strVal val="#ppt_y"/>
                                              </p:val>
                                            </p:tav>
                                          </p:tavLst>
                                        </p:anim>
                                      </p:childTnLst>
                                    </p:cTn>
                                  </p:par>
                                  <p:par>
                                    <p:cTn id="61" presetID="2" presetClass="entr" presetSubtype="3"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additive="base">
                                            <p:cTn id="63" dur="2000" fill="hold"/>
                                            <p:tgtEl>
                                              <p:spTgt spid="31"/>
                                            </p:tgtEl>
                                            <p:attrNameLst>
                                              <p:attrName>ppt_x</p:attrName>
                                            </p:attrNameLst>
                                          </p:cBhvr>
                                          <p:tavLst>
                                            <p:tav tm="0">
                                              <p:val>
                                                <p:strVal val="1+#ppt_w/2"/>
                                              </p:val>
                                            </p:tav>
                                            <p:tav tm="100000">
                                              <p:val>
                                                <p:strVal val="#ppt_x"/>
                                              </p:val>
                                            </p:tav>
                                          </p:tavLst>
                                        </p:anim>
                                        <p:anim calcmode="lin" valueType="num">
                                          <p:cBhvr additive="base">
                                            <p:cTn id="64" dur="2000" fill="hold"/>
                                            <p:tgtEl>
                                              <p:spTgt spid="31"/>
                                            </p:tgtEl>
                                            <p:attrNameLst>
                                              <p:attrName>ppt_y</p:attrName>
                                            </p:attrNameLst>
                                          </p:cBhvr>
                                          <p:tavLst>
                                            <p:tav tm="0">
                                              <p:val>
                                                <p:strVal val="0-#ppt_h/2"/>
                                              </p:val>
                                            </p:tav>
                                            <p:tav tm="100000">
                                              <p:val>
                                                <p:strVal val="#ppt_y"/>
                                              </p:val>
                                            </p:tav>
                                          </p:tavLst>
                                        </p:anim>
                                      </p:childTnLst>
                                    </p:cTn>
                                  </p:par>
                                  <p:par>
                                    <p:cTn id="65" presetID="2" presetClass="entr" presetSubtype="3" fill="hold" grpId="0" nodeType="withEffect">
                                      <p:stCondLst>
                                        <p:cond delay="300"/>
                                      </p:stCondLst>
                                      <p:childTnLst>
                                        <p:set>
                                          <p:cBhvr>
                                            <p:cTn id="66" dur="1" fill="hold">
                                              <p:stCondLst>
                                                <p:cond delay="0"/>
                                              </p:stCondLst>
                                            </p:cTn>
                                            <p:tgtEl>
                                              <p:spTgt spid="32"/>
                                            </p:tgtEl>
                                            <p:attrNameLst>
                                              <p:attrName>style.visibility</p:attrName>
                                            </p:attrNameLst>
                                          </p:cBhvr>
                                          <p:to>
                                            <p:strVal val="visible"/>
                                          </p:to>
                                        </p:set>
                                        <p:anim calcmode="lin" valueType="num">
                                          <p:cBhvr additive="base">
                                            <p:cTn id="67" dur="2500" fill="hold"/>
                                            <p:tgtEl>
                                              <p:spTgt spid="32"/>
                                            </p:tgtEl>
                                            <p:attrNameLst>
                                              <p:attrName>ppt_x</p:attrName>
                                            </p:attrNameLst>
                                          </p:cBhvr>
                                          <p:tavLst>
                                            <p:tav tm="0">
                                              <p:val>
                                                <p:strVal val="1+#ppt_w/2"/>
                                              </p:val>
                                            </p:tav>
                                            <p:tav tm="100000">
                                              <p:val>
                                                <p:strVal val="#ppt_x"/>
                                              </p:val>
                                            </p:tav>
                                          </p:tavLst>
                                        </p:anim>
                                        <p:anim calcmode="lin" valueType="num">
                                          <p:cBhvr additive="base">
                                            <p:cTn id="68" dur="2500" fill="hold"/>
                                            <p:tgtEl>
                                              <p:spTgt spid="32"/>
                                            </p:tgtEl>
                                            <p:attrNameLst>
                                              <p:attrName>ppt_y</p:attrName>
                                            </p:attrNameLst>
                                          </p:cBhvr>
                                          <p:tavLst>
                                            <p:tav tm="0">
                                              <p:val>
                                                <p:strVal val="0-#ppt_h/2"/>
                                              </p:val>
                                            </p:tav>
                                            <p:tav tm="100000">
                                              <p:val>
                                                <p:strVal val="#ppt_y"/>
                                              </p:val>
                                            </p:tav>
                                          </p:tavLst>
                                        </p:anim>
                                      </p:childTnLst>
                                    </p:cTn>
                                  </p:par>
                                  <p:par>
                                    <p:cTn id="69" presetID="2" presetClass="entr" presetSubtype="3"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anim calcmode="lin" valueType="num">
                                          <p:cBhvr additive="base">
                                            <p:cTn id="71" dur="2500" fill="hold"/>
                                            <p:tgtEl>
                                              <p:spTgt spid="33"/>
                                            </p:tgtEl>
                                            <p:attrNameLst>
                                              <p:attrName>ppt_x</p:attrName>
                                            </p:attrNameLst>
                                          </p:cBhvr>
                                          <p:tavLst>
                                            <p:tav tm="0">
                                              <p:val>
                                                <p:strVal val="1+#ppt_w/2"/>
                                              </p:val>
                                            </p:tav>
                                            <p:tav tm="100000">
                                              <p:val>
                                                <p:strVal val="#ppt_x"/>
                                              </p:val>
                                            </p:tav>
                                          </p:tavLst>
                                        </p:anim>
                                        <p:anim calcmode="lin" valueType="num">
                                          <p:cBhvr additive="base">
                                            <p:cTn id="72" dur="2500" fill="hold"/>
                                            <p:tgtEl>
                                              <p:spTgt spid="33"/>
                                            </p:tgtEl>
                                            <p:attrNameLst>
                                              <p:attrName>ppt_y</p:attrName>
                                            </p:attrNameLst>
                                          </p:cBhvr>
                                          <p:tavLst>
                                            <p:tav tm="0">
                                              <p:val>
                                                <p:strVal val="0-#ppt_h/2"/>
                                              </p:val>
                                            </p:tav>
                                            <p:tav tm="100000">
                                              <p:val>
                                                <p:strVal val="#ppt_y"/>
                                              </p:val>
                                            </p:tav>
                                          </p:tavLst>
                                        </p:anim>
                                      </p:childTnLst>
                                    </p:cTn>
                                  </p:par>
                                  <p:par>
                                    <p:cTn id="73" presetID="2" presetClass="entr" presetSubtype="3" fill="hold" grpId="0" nodeType="withEffect">
                                      <p:stCondLst>
                                        <p:cond delay="1000"/>
                                      </p:stCondLst>
                                      <p:childTnLst>
                                        <p:set>
                                          <p:cBhvr>
                                            <p:cTn id="74" dur="1" fill="hold">
                                              <p:stCondLst>
                                                <p:cond delay="0"/>
                                              </p:stCondLst>
                                            </p:cTn>
                                            <p:tgtEl>
                                              <p:spTgt spid="34"/>
                                            </p:tgtEl>
                                            <p:attrNameLst>
                                              <p:attrName>style.visibility</p:attrName>
                                            </p:attrNameLst>
                                          </p:cBhvr>
                                          <p:to>
                                            <p:strVal val="visible"/>
                                          </p:to>
                                        </p:set>
                                        <p:anim calcmode="lin" valueType="num">
                                          <p:cBhvr additive="base">
                                            <p:cTn id="75" dur="2000" fill="hold"/>
                                            <p:tgtEl>
                                              <p:spTgt spid="34"/>
                                            </p:tgtEl>
                                            <p:attrNameLst>
                                              <p:attrName>ppt_x</p:attrName>
                                            </p:attrNameLst>
                                          </p:cBhvr>
                                          <p:tavLst>
                                            <p:tav tm="0">
                                              <p:val>
                                                <p:strVal val="1+#ppt_w/2"/>
                                              </p:val>
                                            </p:tav>
                                            <p:tav tm="100000">
                                              <p:val>
                                                <p:strVal val="#ppt_x"/>
                                              </p:val>
                                            </p:tav>
                                          </p:tavLst>
                                        </p:anim>
                                        <p:anim calcmode="lin" valueType="num">
                                          <p:cBhvr additive="base">
                                            <p:cTn id="76" dur="2000" fill="hold"/>
                                            <p:tgtEl>
                                              <p:spTgt spid="34"/>
                                            </p:tgtEl>
                                            <p:attrNameLst>
                                              <p:attrName>ppt_y</p:attrName>
                                            </p:attrNameLst>
                                          </p:cBhvr>
                                          <p:tavLst>
                                            <p:tav tm="0">
                                              <p:val>
                                                <p:strVal val="0-#ppt_h/2"/>
                                              </p:val>
                                            </p:tav>
                                            <p:tav tm="100000">
                                              <p:val>
                                                <p:strVal val="#ppt_y"/>
                                              </p:val>
                                            </p:tav>
                                          </p:tavLst>
                                        </p:anim>
                                      </p:childTnLst>
                                    </p:cTn>
                                  </p:par>
                                  <p:par>
                                    <p:cTn id="77" presetID="2" presetClass="entr" presetSubtype="3" fill="hold" grpId="0" nodeType="withEffect">
                                      <p:stCondLst>
                                        <p:cond delay="500"/>
                                      </p:stCondLst>
                                      <p:childTnLst>
                                        <p:set>
                                          <p:cBhvr>
                                            <p:cTn id="78" dur="1" fill="hold">
                                              <p:stCondLst>
                                                <p:cond delay="0"/>
                                              </p:stCondLst>
                                            </p:cTn>
                                            <p:tgtEl>
                                              <p:spTgt spid="35"/>
                                            </p:tgtEl>
                                            <p:attrNameLst>
                                              <p:attrName>style.visibility</p:attrName>
                                            </p:attrNameLst>
                                          </p:cBhvr>
                                          <p:to>
                                            <p:strVal val="visible"/>
                                          </p:to>
                                        </p:set>
                                        <p:anim calcmode="lin" valueType="num">
                                          <p:cBhvr additive="base">
                                            <p:cTn id="79" dur="2000" fill="hold"/>
                                            <p:tgtEl>
                                              <p:spTgt spid="35"/>
                                            </p:tgtEl>
                                            <p:attrNameLst>
                                              <p:attrName>ppt_x</p:attrName>
                                            </p:attrNameLst>
                                          </p:cBhvr>
                                          <p:tavLst>
                                            <p:tav tm="0">
                                              <p:val>
                                                <p:strVal val="1+#ppt_w/2"/>
                                              </p:val>
                                            </p:tav>
                                            <p:tav tm="100000">
                                              <p:val>
                                                <p:strVal val="#ppt_x"/>
                                              </p:val>
                                            </p:tav>
                                          </p:tavLst>
                                        </p:anim>
                                        <p:anim calcmode="lin" valueType="num">
                                          <p:cBhvr additive="base">
                                            <p:cTn id="80" dur="2000" fill="hold"/>
                                            <p:tgtEl>
                                              <p:spTgt spid="35"/>
                                            </p:tgtEl>
                                            <p:attrNameLst>
                                              <p:attrName>ppt_y</p:attrName>
                                            </p:attrNameLst>
                                          </p:cBhvr>
                                          <p:tavLst>
                                            <p:tav tm="0">
                                              <p:val>
                                                <p:strVal val="0-#ppt_h/2"/>
                                              </p:val>
                                            </p:tav>
                                            <p:tav tm="100000">
                                              <p:val>
                                                <p:strVal val="#ppt_y"/>
                                              </p:val>
                                            </p:tav>
                                          </p:tavLst>
                                        </p:anim>
                                      </p:childTnLst>
                                    </p:cTn>
                                  </p:par>
                                  <p:par>
                                    <p:cTn id="81" presetID="2" presetClass="entr" presetSubtype="3" fill="hold" grpId="0" nodeType="withEffect">
                                      <p:stCondLst>
                                        <p:cond delay="1700"/>
                                      </p:stCondLst>
                                      <p:childTnLst>
                                        <p:set>
                                          <p:cBhvr>
                                            <p:cTn id="82" dur="1" fill="hold">
                                              <p:stCondLst>
                                                <p:cond delay="0"/>
                                              </p:stCondLst>
                                            </p:cTn>
                                            <p:tgtEl>
                                              <p:spTgt spid="36"/>
                                            </p:tgtEl>
                                            <p:attrNameLst>
                                              <p:attrName>style.visibility</p:attrName>
                                            </p:attrNameLst>
                                          </p:cBhvr>
                                          <p:to>
                                            <p:strVal val="visible"/>
                                          </p:to>
                                        </p:set>
                                        <p:anim calcmode="lin" valueType="num">
                                          <p:cBhvr additive="base">
                                            <p:cTn id="83" dur="2500" fill="hold"/>
                                            <p:tgtEl>
                                              <p:spTgt spid="36"/>
                                            </p:tgtEl>
                                            <p:attrNameLst>
                                              <p:attrName>ppt_x</p:attrName>
                                            </p:attrNameLst>
                                          </p:cBhvr>
                                          <p:tavLst>
                                            <p:tav tm="0">
                                              <p:val>
                                                <p:strVal val="1+#ppt_w/2"/>
                                              </p:val>
                                            </p:tav>
                                            <p:tav tm="100000">
                                              <p:val>
                                                <p:strVal val="#ppt_x"/>
                                              </p:val>
                                            </p:tav>
                                          </p:tavLst>
                                        </p:anim>
                                        <p:anim calcmode="lin" valueType="num">
                                          <p:cBhvr additive="base">
                                            <p:cTn id="84" dur="2500" fill="hold"/>
                                            <p:tgtEl>
                                              <p:spTgt spid="36"/>
                                            </p:tgtEl>
                                            <p:attrNameLst>
                                              <p:attrName>ppt_y</p:attrName>
                                            </p:attrNameLst>
                                          </p:cBhvr>
                                          <p:tavLst>
                                            <p:tav tm="0">
                                              <p:val>
                                                <p:strVal val="0-#ppt_h/2"/>
                                              </p:val>
                                            </p:tav>
                                            <p:tav tm="100000">
                                              <p:val>
                                                <p:strVal val="#ppt_y"/>
                                              </p:val>
                                            </p:tav>
                                          </p:tavLst>
                                        </p:anim>
                                      </p:childTnLst>
                                    </p:cTn>
                                  </p:par>
                                  <p:par>
                                    <p:cTn id="85" presetID="2" presetClass="entr" presetSubtype="3" fill="hold" grpId="0" nodeType="withEffect">
                                      <p:stCondLst>
                                        <p:cond delay="1000"/>
                                      </p:stCondLst>
                                      <p:childTnLst>
                                        <p:set>
                                          <p:cBhvr>
                                            <p:cTn id="86" dur="1" fill="hold">
                                              <p:stCondLst>
                                                <p:cond delay="0"/>
                                              </p:stCondLst>
                                            </p:cTn>
                                            <p:tgtEl>
                                              <p:spTgt spid="37"/>
                                            </p:tgtEl>
                                            <p:attrNameLst>
                                              <p:attrName>style.visibility</p:attrName>
                                            </p:attrNameLst>
                                          </p:cBhvr>
                                          <p:to>
                                            <p:strVal val="visible"/>
                                          </p:to>
                                        </p:set>
                                        <p:anim calcmode="lin" valueType="num">
                                          <p:cBhvr additive="base">
                                            <p:cTn id="87" dur="2250" fill="hold"/>
                                            <p:tgtEl>
                                              <p:spTgt spid="37"/>
                                            </p:tgtEl>
                                            <p:attrNameLst>
                                              <p:attrName>ppt_x</p:attrName>
                                            </p:attrNameLst>
                                          </p:cBhvr>
                                          <p:tavLst>
                                            <p:tav tm="0">
                                              <p:val>
                                                <p:strVal val="1+#ppt_w/2"/>
                                              </p:val>
                                            </p:tav>
                                            <p:tav tm="100000">
                                              <p:val>
                                                <p:strVal val="#ppt_x"/>
                                              </p:val>
                                            </p:tav>
                                          </p:tavLst>
                                        </p:anim>
                                        <p:anim calcmode="lin" valueType="num">
                                          <p:cBhvr additive="base">
                                            <p:cTn id="88" dur="2250" fill="hold"/>
                                            <p:tgtEl>
                                              <p:spTgt spid="37"/>
                                            </p:tgtEl>
                                            <p:attrNameLst>
                                              <p:attrName>ppt_y</p:attrName>
                                            </p:attrNameLst>
                                          </p:cBhvr>
                                          <p:tavLst>
                                            <p:tav tm="0">
                                              <p:val>
                                                <p:strVal val="0-#ppt_h/2"/>
                                              </p:val>
                                            </p:tav>
                                            <p:tav tm="100000">
                                              <p:val>
                                                <p:strVal val="#ppt_y"/>
                                              </p:val>
                                            </p:tav>
                                          </p:tavLst>
                                        </p:anim>
                                      </p:childTnLst>
                                    </p:cTn>
                                  </p:par>
                                  <p:par>
                                    <p:cTn id="89" presetID="2" presetClass="entr" presetSubtype="3" fill="hold" grpId="0" nodeType="withEffect">
                                      <p:stCondLst>
                                        <p:cond delay="500"/>
                                      </p:stCondLst>
                                      <p:childTnLst>
                                        <p:set>
                                          <p:cBhvr>
                                            <p:cTn id="90" dur="1" fill="hold">
                                              <p:stCondLst>
                                                <p:cond delay="0"/>
                                              </p:stCondLst>
                                            </p:cTn>
                                            <p:tgtEl>
                                              <p:spTgt spid="38"/>
                                            </p:tgtEl>
                                            <p:attrNameLst>
                                              <p:attrName>style.visibility</p:attrName>
                                            </p:attrNameLst>
                                          </p:cBhvr>
                                          <p:to>
                                            <p:strVal val="visible"/>
                                          </p:to>
                                        </p:set>
                                        <p:anim calcmode="lin" valueType="num">
                                          <p:cBhvr additive="base">
                                            <p:cTn id="91" dur="2000" fill="hold"/>
                                            <p:tgtEl>
                                              <p:spTgt spid="38"/>
                                            </p:tgtEl>
                                            <p:attrNameLst>
                                              <p:attrName>ppt_x</p:attrName>
                                            </p:attrNameLst>
                                          </p:cBhvr>
                                          <p:tavLst>
                                            <p:tav tm="0">
                                              <p:val>
                                                <p:strVal val="1+#ppt_w/2"/>
                                              </p:val>
                                            </p:tav>
                                            <p:tav tm="100000">
                                              <p:val>
                                                <p:strVal val="#ppt_x"/>
                                              </p:val>
                                            </p:tav>
                                          </p:tavLst>
                                        </p:anim>
                                        <p:anim calcmode="lin" valueType="num">
                                          <p:cBhvr additive="base">
                                            <p:cTn id="92" dur="2000" fill="hold"/>
                                            <p:tgtEl>
                                              <p:spTgt spid="38"/>
                                            </p:tgtEl>
                                            <p:attrNameLst>
                                              <p:attrName>ppt_y</p:attrName>
                                            </p:attrNameLst>
                                          </p:cBhvr>
                                          <p:tavLst>
                                            <p:tav tm="0">
                                              <p:val>
                                                <p:strVal val="0-#ppt_h/2"/>
                                              </p:val>
                                            </p:tav>
                                            <p:tav tm="100000">
                                              <p:val>
                                                <p:strVal val="#ppt_y"/>
                                              </p:val>
                                            </p:tav>
                                          </p:tavLst>
                                        </p:anim>
                                      </p:childTnLst>
                                    </p:cTn>
                                  </p:par>
                                  <p:par>
                                    <p:cTn id="93" presetID="2" presetClass="entr" presetSubtype="3" fill="hold" grpId="0" nodeType="withEffect">
                                      <p:stCondLst>
                                        <p:cond delay="0"/>
                                      </p:stCondLst>
                                      <p:childTnLst>
                                        <p:set>
                                          <p:cBhvr>
                                            <p:cTn id="94" dur="1" fill="hold">
                                              <p:stCondLst>
                                                <p:cond delay="0"/>
                                              </p:stCondLst>
                                            </p:cTn>
                                            <p:tgtEl>
                                              <p:spTgt spid="39"/>
                                            </p:tgtEl>
                                            <p:attrNameLst>
                                              <p:attrName>style.visibility</p:attrName>
                                            </p:attrNameLst>
                                          </p:cBhvr>
                                          <p:to>
                                            <p:strVal val="visible"/>
                                          </p:to>
                                        </p:set>
                                        <p:anim calcmode="lin" valueType="num">
                                          <p:cBhvr additive="base">
                                            <p:cTn id="95" dur="2500" fill="hold"/>
                                            <p:tgtEl>
                                              <p:spTgt spid="39"/>
                                            </p:tgtEl>
                                            <p:attrNameLst>
                                              <p:attrName>ppt_x</p:attrName>
                                            </p:attrNameLst>
                                          </p:cBhvr>
                                          <p:tavLst>
                                            <p:tav tm="0">
                                              <p:val>
                                                <p:strVal val="1+#ppt_w/2"/>
                                              </p:val>
                                            </p:tav>
                                            <p:tav tm="100000">
                                              <p:val>
                                                <p:strVal val="#ppt_x"/>
                                              </p:val>
                                            </p:tav>
                                          </p:tavLst>
                                        </p:anim>
                                        <p:anim calcmode="lin" valueType="num">
                                          <p:cBhvr additive="base">
                                            <p:cTn id="96" dur="2500" fill="hold"/>
                                            <p:tgtEl>
                                              <p:spTgt spid="39"/>
                                            </p:tgtEl>
                                            <p:attrNameLst>
                                              <p:attrName>ppt_y</p:attrName>
                                            </p:attrNameLst>
                                          </p:cBhvr>
                                          <p:tavLst>
                                            <p:tav tm="0">
                                              <p:val>
                                                <p:strVal val="0-#ppt_h/2"/>
                                              </p:val>
                                            </p:tav>
                                            <p:tav tm="100000">
                                              <p:val>
                                                <p:strVal val="#ppt_y"/>
                                              </p:val>
                                            </p:tav>
                                          </p:tavLst>
                                        </p:anim>
                                      </p:childTnLst>
                                    </p:cTn>
                                  </p:par>
                                  <p:par>
                                    <p:cTn id="97" presetID="2" presetClass="entr" presetSubtype="3" fill="hold" grpId="0" nodeType="withEffect">
                                      <p:stCondLst>
                                        <p:cond delay="200"/>
                                      </p:stCondLst>
                                      <p:childTnLst>
                                        <p:set>
                                          <p:cBhvr>
                                            <p:cTn id="98" dur="1" fill="hold">
                                              <p:stCondLst>
                                                <p:cond delay="0"/>
                                              </p:stCondLst>
                                            </p:cTn>
                                            <p:tgtEl>
                                              <p:spTgt spid="40"/>
                                            </p:tgtEl>
                                            <p:attrNameLst>
                                              <p:attrName>style.visibility</p:attrName>
                                            </p:attrNameLst>
                                          </p:cBhvr>
                                          <p:to>
                                            <p:strVal val="visible"/>
                                          </p:to>
                                        </p:set>
                                        <p:anim calcmode="lin" valueType="num">
                                          <p:cBhvr additive="base">
                                            <p:cTn id="99" dur="2000" fill="hold"/>
                                            <p:tgtEl>
                                              <p:spTgt spid="40"/>
                                            </p:tgtEl>
                                            <p:attrNameLst>
                                              <p:attrName>ppt_x</p:attrName>
                                            </p:attrNameLst>
                                          </p:cBhvr>
                                          <p:tavLst>
                                            <p:tav tm="0">
                                              <p:val>
                                                <p:strVal val="1+#ppt_w/2"/>
                                              </p:val>
                                            </p:tav>
                                            <p:tav tm="100000">
                                              <p:val>
                                                <p:strVal val="#ppt_x"/>
                                              </p:val>
                                            </p:tav>
                                          </p:tavLst>
                                        </p:anim>
                                        <p:anim calcmode="lin" valueType="num">
                                          <p:cBhvr additive="base">
                                            <p:cTn id="100" dur="2000" fill="hold"/>
                                            <p:tgtEl>
                                              <p:spTgt spid="40"/>
                                            </p:tgtEl>
                                            <p:attrNameLst>
                                              <p:attrName>ppt_y</p:attrName>
                                            </p:attrNameLst>
                                          </p:cBhvr>
                                          <p:tavLst>
                                            <p:tav tm="0">
                                              <p:val>
                                                <p:strVal val="0-#ppt_h/2"/>
                                              </p:val>
                                            </p:tav>
                                            <p:tav tm="100000">
                                              <p:val>
                                                <p:strVal val="#ppt_y"/>
                                              </p:val>
                                            </p:tav>
                                          </p:tavLst>
                                        </p:anim>
                                      </p:childTnLst>
                                    </p:cTn>
                                  </p:par>
                                  <p:par>
                                    <p:cTn id="101" presetID="2" presetClass="entr" presetSubtype="3" fill="hold" grpId="0" nodeType="withEffect">
                                      <p:stCondLst>
                                        <p:cond delay="800"/>
                                      </p:stCondLst>
                                      <p:childTnLst>
                                        <p:set>
                                          <p:cBhvr>
                                            <p:cTn id="102" dur="1" fill="hold">
                                              <p:stCondLst>
                                                <p:cond delay="0"/>
                                              </p:stCondLst>
                                            </p:cTn>
                                            <p:tgtEl>
                                              <p:spTgt spid="41"/>
                                            </p:tgtEl>
                                            <p:attrNameLst>
                                              <p:attrName>style.visibility</p:attrName>
                                            </p:attrNameLst>
                                          </p:cBhvr>
                                          <p:to>
                                            <p:strVal val="visible"/>
                                          </p:to>
                                        </p:set>
                                        <p:anim calcmode="lin" valueType="num">
                                          <p:cBhvr additive="base">
                                            <p:cTn id="103" dur="2000" fill="hold"/>
                                            <p:tgtEl>
                                              <p:spTgt spid="41"/>
                                            </p:tgtEl>
                                            <p:attrNameLst>
                                              <p:attrName>ppt_x</p:attrName>
                                            </p:attrNameLst>
                                          </p:cBhvr>
                                          <p:tavLst>
                                            <p:tav tm="0">
                                              <p:val>
                                                <p:strVal val="1+#ppt_w/2"/>
                                              </p:val>
                                            </p:tav>
                                            <p:tav tm="100000">
                                              <p:val>
                                                <p:strVal val="#ppt_x"/>
                                              </p:val>
                                            </p:tav>
                                          </p:tavLst>
                                        </p:anim>
                                        <p:anim calcmode="lin" valueType="num">
                                          <p:cBhvr additive="base">
                                            <p:cTn id="104" dur="2000" fill="hold"/>
                                            <p:tgtEl>
                                              <p:spTgt spid="41"/>
                                            </p:tgtEl>
                                            <p:attrNameLst>
                                              <p:attrName>ppt_y</p:attrName>
                                            </p:attrNameLst>
                                          </p:cBhvr>
                                          <p:tavLst>
                                            <p:tav tm="0">
                                              <p:val>
                                                <p:strVal val="0-#ppt_h/2"/>
                                              </p:val>
                                            </p:tav>
                                            <p:tav tm="100000">
                                              <p:val>
                                                <p:strVal val="#ppt_y"/>
                                              </p:val>
                                            </p:tav>
                                          </p:tavLst>
                                        </p:anim>
                                      </p:childTnLst>
                                    </p:cTn>
                                  </p:par>
                                  <p:par>
                                    <p:cTn id="105" presetID="2" presetClass="entr" presetSubtype="3" fill="hold" grpId="0" nodeType="withEffect">
                                      <p:stCondLst>
                                        <p:cond delay="800"/>
                                      </p:stCondLst>
                                      <p:childTnLst>
                                        <p:set>
                                          <p:cBhvr>
                                            <p:cTn id="106" dur="1" fill="hold">
                                              <p:stCondLst>
                                                <p:cond delay="0"/>
                                              </p:stCondLst>
                                            </p:cTn>
                                            <p:tgtEl>
                                              <p:spTgt spid="42"/>
                                            </p:tgtEl>
                                            <p:attrNameLst>
                                              <p:attrName>style.visibility</p:attrName>
                                            </p:attrNameLst>
                                          </p:cBhvr>
                                          <p:to>
                                            <p:strVal val="visible"/>
                                          </p:to>
                                        </p:set>
                                        <p:anim calcmode="lin" valueType="num">
                                          <p:cBhvr additive="base">
                                            <p:cTn id="107" dur="2500" fill="hold"/>
                                            <p:tgtEl>
                                              <p:spTgt spid="42"/>
                                            </p:tgtEl>
                                            <p:attrNameLst>
                                              <p:attrName>ppt_x</p:attrName>
                                            </p:attrNameLst>
                                          </p:cBhvr>
                                          <p:tavLst>
                                            <p:tav tm="0">
                                              <p:val>
                                                <p:strVal val="1+#ppt_w/2"/>
                                              </p:val>
                                            </p:tav>
                                            <p:tav tm="100000">
                                              <p:val>
                                                <p:strVal val="#ppt_x"/>
                                              </p:val>
                                            </p:tav>
                                          </p:tavLst>
                                        </p:anim>
                                        <p:anim calcmode="lin" valueType="num">
                                          <p:cBhvr additive="base">
                                            <p:cTn id="108" dur="2500" fill="hold"/>
                                            <p:tgtEl>
                                              <p:spTgt spid="42"/>
                                            </p:tgtEl>
                                            <p:attrNameLst>
                                              <p:attrName>ppt_y</p:attrName>
                                            </p:attrNameLst>
                                          </p:cBhvr>
                                          <p:tavLst>
                                            <p:tav tm="0">
                                              <p:val>
                                                <p:strVal val="0-#ppt_h/2"/>
                                              </p:val>
                                            </p:tav>
                                            <p:tav tm="100000">
                                              <p:val>
                                                <p:strVal val="#ppt_y"/>
                                              </p:val>
                                            </p:tav>
                                          </p:tavLst>
                                        </p:anim>
                                      </p:childTnLst>
                                    </p:cTn>
                                  </p:par>
                                  <p:par>
                                    <p:cTn id="109" presetID="2" presetClass="entr" presetSubtype="3" fill="hold" grpId="0" nodeType="withEffect">
                                      <p:stCondLst>
                                        <p:cond delay="500"/>
                                      </p:stCondLst>
                                      <p:childTnLst>
                                        <p:set>
                                          <p:cBhvr>
                                            <p:cTn id="110" dur="1" fill="hold">
                                              <p:stCondLst>
                                                <p:cond delay="0"/>
                                              </p:stCondLst>
                                            </p:cTn>
                                            <p:tgtEl>
                                              <p:spTgt spid="43"/>
                                            </p:tgtEl>
                                            <p:attrNameLst>
                                              <p:attrName>style.visibility</p:attrName>
                                            </p:attrNameLst>
                                          </p:cBhvr>
                                          <p:to>
                                            <p:strVal val="visible"/>
                                          </p:to>
                                        </p:set>
                                        <p:anim calcmode="lin" valueType="num">
                                          <p:cBhvr additive="base">
                                            <p:cTn id="111" dur="2500" fill="hold"/>
                                            <p:tgtEl>
                                              <p:spTgt spid="43"/>
                                            </p:tgtEl>
                                            <p:attrNameLst>
                                              <p:attrName>ppt_x</p:attrName>
                                            </p:attrNameLst>
                                          </p:cBhvr>
                                          <p:tavLst>
                                            <p:tav tm="0">
                                              <p:val>
                                                <p:strVal val="1+#ppt_w/2"/>
                                              </p:val>
                                            </p:tav>
                                            <p:tav tm="100000">
                                              <p:val>
                                                <p:strVal val="#ppt_x"/>
                                              </p:val>
                                            </p:tav>
                                          </p:tavLst>
                                        </p:anim>
                                        <p:anim calcmode="lin" valueType="num">
                                          <p:cBhvr additive="base">
                                            <p:cTn id="112" dur="2500" fill="hold"/>
                                            <p:tgtEl>
                                              <p:spTgt spid="43"/>
                                            </p:tgtEl>
                                            <p:attrNameLst>
                                              <p:attrName>ppt_y</p:attrName>
                                            </p:attrNameLst>
                                          </p:cBhvr>
                                          <p:tavLst>
                                            <p:tav tm="0">
                                              <p:val>
                                                <p:strVal val="0-#ppt_h/2"/>
                                              </p:val>
                                            </p:tav>
                                            <p:tav tm="100000">
                                              <p:val>
                                                <p:strVal val="#ppt_y"/>
                                              </p:val>
                                            </p:tav>
                                          </p:tavLst>
                                        </p:anim>
                                      </p:childTnLst>
                                    </p:cTn>
                                  </p:par>
                                  <p:par>
                                    <p:cTn id="113" presetID="2" presetClass="entr" presetSubtype="3" fill="hold" grpId="0" nodeType="withEffect">
                                      <p:stCondLst>
                                        <p:cond delay="1300"/>
                                      </p:stCondLst>
                                      <p:childTnLst>
                                        <p:set>
                                          <p:cBhvr>
                                            <p:cTn id="114" dur="1" fill="hold">
                                              <p:stCondLst>
                                                <p:cond delay="0"/>
                                              </p:stCondLst>
                                            </p:cTn>
                                            <p:tgtEl>
                                              <p:spTgt spid="44"/>
                                            </p:tgtEl>
                                            <p:attrNameLst>
                                              <p:attrName>style.visibility</p:attrName>
                                            </p:attrNameLst>
                                          </p:cBhvr>
                                          <p:to>
                                            <p:strVal val="visible"/>
                                          </p:to>
                                        </p:set>
                                        <p:anim calcmode="lin" valueType="num">
                                          <p:cBhvr additive="base">
                                            <p:cTn id="115" dur="2000" fill="hold"/>
                                            <p:tgtEl>
                                              <p:spTgt spid="44"/>
                                            </p:tgtEl>
                                            <p:attrNameLst>
                                              <p:attrName>ppt_x</p:attrName>
                                            </p:attrNameLst>
                                          </p:cBhvr>
                                          <p:tavLst>
                                            <p:tav tm="0">
                                              <p:val>
                                                <p:strVal val="1+#ppt_w/2"/>
                                              </p:val>
                                            </p:tav>
                                            <p:tav tm="100000">
                                              <p:val>
                                                <p:strVal val="#ppt_x"/>
                                              </p:val>
                                            </p:tav>
                                          </p:tavLst>
                                        </p:anim>
                                        <p:anim calcmode="lin" valueType="num">
                                          <p:cBhvr additive="base">
                                            <p:cTn id="116" dur="2000" fill="hold"/>
                                            <p:tgtEl>
                                              <p:spTgt spid="44"/>
                                            </p:tgtEl>
                                            <p:attrNameLst>
                                              <p:attrName>ppt_y</p:attrName>
                                            </p:attrNameLst>
                                          </p:cBhvr>
                                          <p:tavLst>
                                            <p:tav tm="0">
                                              <p:val>
                                                <p:strVal val="0-#ppt_h/2"/>
                                              </p:val>
                                            </p:tav>
                                            <p:tav tm="100000">
                                              <p:val>
                                                <p:strVal val="#ppt_y"/>
                                              </p:val>
                                            </p:tav>
                                          </p:tavLst>
                                        </p:anim>
                                      </p:childTnLst>
                                    </p:cTn>
                                  </p:par>
                                  <p:par>
                                    <p:cTn id="117" presetID="2" presetClass="entr" presetSubtype="3" fill="hold" grpId="0" nodeType="withEffect">
                                      <p:stCondLst>
                                        <p:cond delay="200"/>
                                      </p:stCondLst>
                                      <p:childTnLst>
                                        <p:set>
                                          <p:cBhvr>
                                            <p:cTn id="118" dur="1" fill="hold">
                                              <p:stCondLst>
                                                <p:cond delay="0"/>
                                              </p:stCondLst>
                                            </p:cTn>
                                            <p:tgtEl>
                                              <p:spTgt spid="45"/>
                                            </p:tgtEl>
                                            <p:attrNameLst>
                                              <p:attrName>style.visibility</p:attrName>
                                            </p:attrNameLst>
                                          </p:cBhvr>
                                          <p:to>
                                            <p:strVal val="visible"/>
                                          </p:to>
                                        </p:set>
                                        <p:anim calcmode="lin" valueType="num">
                                          <p:cBhvr additive="base">
                                            <p:cTn id="119" dur="2500" fill="hold"/>
                                            <p:tgtEl>
                                              <p:spTgt spid="45"/>
                                            </p:tgtEl>
                                            <p:attrNameLst>
                                              <p:attrName>ppt_x</p:attrName>
                                            </p:attrNameLst>
                                          </p:cBhvr>
                                          <p:tavLst>
                                            <p:tav tm="0">
                                              <p:val>
                                                <p:strVal val="1+#ppt_w/2"/>
                                              </p:val>
                                            </p:tav>
                                            <p:tav tm="100000">
                                              <p:val>
                                                <p:strVal val="#ppt_x"/>
                                              </p:val>
                                            </p:tav>
                                          </p:tavLst>
                                        </p:anim>
                                        <p:anim calcmode="lin" valueType="num">
                                          <p:cBhvr additive="base">
                                            <p:cTn id="120" dur="2500" fill="hold"/>
                                            <p:tgtEl>
                                              <p:spTgt spid="45"/>
                                            </p:tgtEl>
                                            <p:attrNameLst>
                                              <p:attrName>ppt_y</p:attrName>
                                            </p:attrNameLst>
                                          </p:cBhvr>
                                          <p:tavLst>
                                            <p:tav tm="0">
                                              <p:val>
                                                <p:strVal val="0-#ppt_h/2"/>
                                              </p:val>
                                            </p:tav>
                                            <p:tav tm="100000">
                                              <p:val>
                                                <p:strVal val="#ppt_y"/>
                                              </p:val>
                                            </p:tav>
                                          </p:tavLst>
                                        </p:anim>
                                      </p:childTnLst>
                                    </p:cTn>
                                  </p:par>
                                  <p:par>
                                    <p:cTn id="121" presetID="2" presetClass="entr" presetSubtype="3" fill="hold" grpId="0" nodeType="withEffect">
                                      <p:stCondLst>
                                        <p:cond delay="0"/>
                                      </p:stCondLst>
                                      <p:childTnLst>
                                        <p:set>
                                          <p:cBhvr>
                                            <p:cTn id="122" dur="1" fill="hold">
                                              <p:stCondLst>
                                                <p:cond delay="0"/>
                                              </p:stCondLst>
                                            </p:cTn>
                                            <p:tgtEl>
                                              <p:spTgt spid="46"/>
                                            </p:tgtEl>
                                            <p:attrNameLst>
                                              <p:attrName>style.visibility</p:attrName>
                                            </p:attrNameLst>
                                          </p:cBhvr>
                                          <p:to>
                                            <p:strVal val="visible"/>
                                          </p:to>
                                        </p:set>
                                        <p:anim calcmode="lin" valueType="num">
                                          <p:cBhvr additive="base">
                                            <p:cTn id="123" dur="2000" fill="hold"/>
                                            <p:tgtEl>
                                              <p:spTgt spid="46"/>
                                            </p:tgtEl>
                                            <p:attrNameLst>
                                              <p:attrName>ppt_x</p:attrName>
                                            </p:attrNameLst>
                                          </p:cBhvr>
                                          <p:tavLst>
                                            <p:tav tm="0">
                                              <p:val>
                                                <p:strVal val="1+#ppt_w/2"/>
                                              </p:val>
                                            </p:tav>
                                            <p:tav tm="100000">
                                              <p:val>
                                                <p:strVal val="#ppt_x"/>
                                              </p:val>
                                            </p:tav>
                                          </p:tavLst>
                                        </p:anim>
                                        <p:anim calcmode="lin" valueType="num">
                                          <p:cBhvr additive="base">
                                            <p:cTn id="124" dur="2000" fill="hold"/>
                                            <p:tgtEl>
                                              <p:spTgt spid="46"/>
                                            </p:tgtEl>
                                            <p:attrNameLst>
                                              <p:attrName>ppt_y</p:attrName>
                                            </p:attrNameLst>
                                          </p:cBhvr>
                                          <p:tavLst>
                                            <p:tav tm="0">
                                              <p:val>
                                                <p:strVal val="0-#ppt_h/2"/>
                                              </p:val>
                                            </p:tav>
                                            <p:tav tm="100000">
                                              <p:val>
                                                <p:strVal val="#ppt_y"/>
                                              </p:val>
                                            </p:tav>
                                          </p:tavLst>
                                        </p:anim>
                                      </p:childTnLst>
                                    </p:cTn>
                                  </p:par>
                                  <p:par>
                                    <p:cTn id="125" presetID="2" presetClass="entr" presetSubtype="3" fill="hold" grpId="0" nodeType="withEffect">
                                      <p:stCondLst>
                                        <p:cond delay="1900"/>
                                      </p:stCondLst>
                                      <p:childTnLst>
                                        <p:set>
                                          <p:cBhvr>
                                            <p:cTn id="126" dur="1" fill="hold">
                                              <p:stCondLst>
                                                <p:cond delay="0"/>
                                              </p:stCondLst>
                                            </p:cTn>
                                            <p:tgtEl>
                                              <p:spTgt spid="47"/>
                                            </p:tgtEl>
                                            <p:attrNameLst>
                                              <p:attrName>style.visibility</p:attrName>
                                            </p:attrNameLst>
                                          </p:cBhvr>
                                          <p:to>
                                            <p:strVal val="visible"/>
                                          </p:to>
                                        </p:set>
                                        <p:anim calcmode="lin" valueType="num">
                                          <p:cBhvr additive="base">
                                            <p:cTn id="127" dur="2250" fill="hold"/>
                                            <p:tgtEl>
                                              <p:spTgt spid="47"/>
                                            </p:tgtEl>
                                            <p:attrNameLst>
                                              <p:attrName>ppt_x</p:attrName>
                                            </p:attrNameLst>
                                          </p:cBhvr>
                                          <p:tavLst>
                                            <p:tav tm="0">
                                              <p:val>
                                                <p:strVal val="1+#ppt_w/2"/>
                                              </p:val>
                                            </p:tav>
                                            <p:tav tm="100000">
                                              <p:val>
                                                <p:strVal val="#ppt_x"/>
                                              </p:val>
                                            </p:tav>
                                          </p:tavLst>
                                        </p:anim>
                                        <p:anim calcmode="lin" valueType="num">
                                          <p:cBhvr additive="base">
                                            <p:cTn id="128" dur="2250" fill="hold"/>
                                            <p:tgtEl>
                                              <p:spTgt spid="47"/>
                                            </p:tgtEl>
                                            <p:attrNameLst>
                                              <p:attrName>ppt_y</p:attrName>
                                            </p:attrNameLst>
                                          </p:cBhvr>
                                          <p:tavLst>
                                            <p:tav tm="0">
                                              <p:val>
                                                <p:strVal val="0-#ppt_h/2"/>
                                              </p:val>
                                            </p:tav>
                                            <p:tav tm="100000">
                                              <p:val>
                                                <p:strVal val="#ppt_y"/>
                                              </p:val>
                                            </p:tav>
                                          </p:tavLst>
                                        </p:anim>
                                      </p:childTnLst>
                                    </p:cTn>
                                  </p:par>
                                  <p:par>
                                    <p:cTn id="129" presetID="2" presetClass="entr" presetSubtype="3" fill="hold" grpId="0" nodeType="withEffect">
                                      <p:stCondLst>
                                        <p:cond delay="1400"/>
                                      </p:stCondLst>
                                      <p:childTnLst>
                                        <p:set>
                                          <p:cBhvr>
                                            <p:cTn id="130" dur="1" fill="hold">
                                              <p:stCondLst>
                                                <p:cond delay="0"/>
                                              </p:stCondLst>
                                            </p:cTn>
                                            <p:tgtEl>
                                              <p:spTgt spid="48"/>
                                            </p:tgtEl>
                                            <p:attrNameLst>
                                              <p:attrName>style.visibility</p:attrName>
                                            </p:attrNameLst>
                                          </p:cBhvr>
                                          <p:to>
                                            <p:strVal val="visible"/>
                                          </p:to>
                                        </p:set>
                                        <p:anim calcmode="lin" valueType="num">
                                          <p:cBhvr additive="base">
                                            <p:cTn id="131" dur="2000" fill="hold"/>
                                            <p:tgtEl>
                                              <p:spTgt spid="48"/>
                                            </p:tgtEl>
                                            <p:attrNameLst>
                                              <p:attrName>ppt_x</p:attrName>
                                            </p:attrNameLst>
                                          </p:cBhvr>
                                          <p:tavLst>
                                            <p:tav tm="0">
                                              <p:val>
                                                <p:strVal val="1+#ppt_w/2"/>
                                              </p:val>
                                            </p:tav>
                                            <p:tav tm="100000">
                                              <p:val>
                                                <p:strVal val="#ppt_x"/>
                                              </p:val>
                                            </p:tav>
                                          </p:tavLst>
                                        </p:anim>
                                        <p:anim calcmode="lin" valueType="num">
                                          <p:cBhvr additive="base">
                                            <p:cTn id="132" dur="2000" fill="hold"/>
                                            <p:tgtEl>
                                              <p:spTgt spid="48"/>
                                            </p:tgtEl>
                                            <p:attrNameLst>
                                              <p:attrName>ppt_y</p:attrName>
                                            </p:attrNameLst>
                                          </p:cBhvr>
                                          <p:tavLst>
                                            <p:tav tm="0">
                                              <p:val>
                                                <p:strVal val="0-#ppt_h/2"/>
                                              </p:val>
                                            </p:tav>
                                            <p:tav tm="100000">
                                              <p:val>
                                                <p:strVal val="#ppt_y"/>
                                              </p:val>
                                            </p:tav>
                                          </p:tavLst>
                                        </p:anim>
                                      </p:childTnLst>
                                    </p:cTn>
                                  </p:par>
                                  <p:par>
                                    <p:cTn id="133" presetID="2" presetClass="entr" presetSubtype="3" fill="hold" grpId="0" nodeType="withEffect">
                                      <p:stCondLst>
                                        <p:cond delay="700"/>
                                      </p:stCondLst>
                                      <p:childTnLst>
                                        <p:set>
                                          <p:cBhvr>
                                            <p:cTn id="134" dur="1" fill="hold">
                                              <p:stCondLst>
                                                <p:cond delay="0"/>
                                              </p:stCondLst>
                                            </p:cTn>
                                            <p:tgtEl>
                                              <p:spTgt spid="49"/>
                                            </p:tgtEl>
                                            <p:attrNameLst>
                                              <p:attrName>style.visibility</p:attrName>
                                            </p:attrNameLst>
                                          </p:cBhvr>
                                          <p:to>
                                            <p:strVal val="visible"/>
                                          </p:to>
                                        </p:set>
                                        <p:anim calcmode="lin" valueType="num">
                                          <p:cBhvr additive="base">
                                            <p:cTn id="135" dur="2500" fill="hold"/>
                                            <p:tgtEl>
                                              <p:spTgt spid="49"/>
                                            </p:tgtEl>
                                            <p:attrNameLst>
                                              <p:attrName>ppt_x</p:attrName>
                                            </p:attrNameLst>
                                          </p:cBhvr>
                                          <p:tavLst>
                                            <p:tav tm="0">
                                              <p:val>
                                                <p:strVal val="1+#ppt_w/2"/>
                                              </p:val>
                                            </p:tav>
                                            <p:tav tm="100000">
                                              <p:val>
                                                <p:strVal val="#ppt_x"/>
                                              </p:val>
                                            </p:tav>
                                          </p:tavLst>
                                        </p:anim>
                                        <p:anim calcmode="lin" valueType="num">
                                          <p:cBhvr additive="base">
                                            <p:cTn id="136" dur="2500" fill="hold"/>
                                            <p:tgtEl>
                                              <p:spTgt spid="49"/>
                                            </p:tgtEl>
                                            <p:attrNameLst>
                                              <p:attrName>ppt_y</p:attrName>
                                            </p:attrNameLst>
                                          </p:cBhvr>
                                          <p:tavLst>
                                            <p:tav tm="0">
                                              <p:val>
                                                <p:strVal val="0-#ppt_h/2"/>
                                              </p:val>
                                            </p:tav>
                                            <p:tav tm="100000">
                                              <p:val>
                                                <p:strVal val="#ppt_y"/>
                                              </p:val>
                                            </p:tav>
                                          </p:tavLst>
                                        </p:anim>
                                      </p:childTnLst>
                                    </p:cTn>
                                  </p:par>
                                  <p:par>
                                    <p:cTn id="137" presetID="2" presetClass="entr" presetSubtype="3" fill="hold" grpId="0" nodeType="withEffect">
                                      <p:stCondLst>
                                        <p:cond delay="0"/>
                                      </p:stCondLst>
                                      <p:childTnLst>
                                        <p:set>
                                          <p:cBhvr>
                                            <p:cTn id="138" dur="1" fill="hold">
                                              <p:stCondLst>
                                                <p:cond delay="0"/>
                                              </p:stCondLst>
                                            </p:cTn>
                                            <p:tgtEl>
                                              <p:spTgt spid="50"/>
                                            </p:tgtEl>
                                            <p:attrNameLst>
                                              <p:attrName>style.visibility</p:attrName>
                                            </p:attrNameLst>
                                          </p:cBhvr>
                                          <p:to>
                                            <p:strVal val="visible"/>
                                          </p:to>
                                        </p:set>
                                        <p:anim calcmode="lin" valueType="num">
                                          <p:cBhvr additive="base">
                                            <p:cTn id="139" dur="2250" fill="hold"/>
                                            <p:tgtEl>
                                              <p:spTgt spid="50"/>
                                            </p:tgtEl>
                                            <p:attrNameLst>
                                              <p:attrName>ppt_x</p:attrName>
                                            </p:attrNameLst>
                                          </p:cBhvr>
                                          <p:tavLst>
                                            <p:tav tm="0">
                                              <p:val>
                                                <p:strVal val="1+#ppt_w/2"/>
                                              </p:val>
                                            </p:tav>
                                            <p:tav tm="100000">
                                              <p:val>
                                                <p:strVal val="#ppt_x"/>
                                              </p:val>
                                            </p:tav>
                                          </p:tavLst>
                                        </p:anim>
                                        <p:anim calcmode="lin" valueType="num">
                                          <p:cBhvr additive="base">
                                            <p:cTn id="140" dur="2250" fill="hold"/>
                                            <p:tgtEl>
                                              <p:spTgt spid="50"/>
                                            </p:tgtEl>
                                            <p:attrNameLst>
                                              <p:attrName>ppt_y</p:attrName>
                                            </p:attrNameLst>
                                          </p:cBhvr>
                                          <p:tavLst>
                                            <p:tav tm="0">
                                              <p:val>
                                                <p:strVal val="0-#ppt_h/2"/>
                                              </p:val>
                                            </p:tav>
                                            <p:tav tm="100000">
                                              <p:val>
                                                <p:strVal val="#ppt_y"/>
                                              </p:val>
                                            </p:tav>
                                          </p:tavLst>
                                        </p:anim>
                                      </p:childTnLst>
                                    </p:cTn>
                                  </p:par>
                                  <p:par>
                                    <p:cTn id="141" presetID="2" presetClass="entr" presetSubtype="3" fill="hold" grpId="0" nodeType="withEffect">
                                      <p:stCondLst>
                                        <p:cond delay="2300"/>
                                      </p:stCondLst>
                                      <p:childTnLst>
                                        <p:set>
                                          <p:cBhvr>
                                            <p:cTn id="142" dur="1" fill="hold">
                                              <p:stCondLst>
                                                <p:cond delay="0"/>
                                              </p:stCondLst>
                                            </p:cTn>
                                            <p:tgtEl>
                                              <p:spTgt spid="51"/>
                                            </p:tgtEl>
                                            <p:attrNameLst>
                                              <p:attrName>style.visibility</p:attrName>
                                            </p:attrNameLst>
                                          </p:cBhvr>
                                          <p:to>
                                            <p:strVal val="visible"/>
                                          </p:to>
                                        </p:set>
                                        <p:anim calcmode="lin" valueType="num">
                                          <p:cBhvr additive="base">
                                            <p:cTn id="143" dur="2000" fill="hold"/>
                                            <p:tgtEl>
                                              <p:spTgt spid="51"/>
                                            </p:tgtEl>
                                            <p:attrNameLst>
                                              <p:attrName>ppt_x</p:attrName>
                                            </p:attrNameLst>
                                          </p:cBhvr>
                                          <p:tavLst>
                                            <p:tav tm="0">
                                              <p:val>
                                                <p:strVal val="1+#ppt_w/2"/>
                                              </p:val>
                                            </p:tav>
                                            <p:tav tm="100000">
                                              <p:val>
                                                <p:strVal val="#ppt_x"/>
                                              </p:val>
                                            </p:tav>
                                          </p:tavLst>
                                        </p:anim>
                                        <p:anim calcmode="lin" valueType="num">
                                          <p:cBhvr additive="base">
                                            <p:cTn id="144" dur="2000" fill="hold"/>
                                            <p:tgtEl>
                                              <p:spTgt spid="51"/>
                                            </p:tgtEl>
                                            <p:attrNameLst>
                                              <p:attrName>ppt_y</p:attrName>
                                            </p:attrNameLst>
                                          </p:cBhvr>
                                          <p:tavLst>
                                            <p:tav tm="0">
                                              <p:val>
                                                <p:strVal val="0-#ppt_h/2"/>
                                              </p:val>
                                            </p:tav>
                                            <p:tav tm="100000">
                                              <p:val>
                                                <p:strVal val="#ppt_y"/>
                                              </p:val>
                                            </p:tav>
                                          </p:tavLst>
                                        </p:anim>
                                      </p:childTnLst>
                                    </p:cTn>
                                  </p:par>
                                  <p:par>
                                    <p:cTn id="145" presetID="2" presetClass="entr" presetSubtype="3" fill="hold" grpId="0" nodeType="withEffect">
                                      <p:stCondLst>
                                        <p:cond delay="1500"/>
                                      </p:stCondLst>
                                      <p:childTnLst>
                                        <p:set>
                                          <p:cBhvr>
                                            <p:cTn id="146" dur="1" fill="hold">
                                              <p:stCondLst>
                                                <p:cond delay="0"/>
                                              </p:stCondLst>
                                            </p:cTn>
                                            <p:tgtEl>
                                              <p:spTgt spid="52"/>
                                            </p:tgtEl>
                                            <p:attrNameLst>
                                              <p:attrName>style.visibility</p:attrName>
                                            </p:attrNameLst>
                                          </p:cBhvr>
                                          <p:to>
                                            <p:strVal val="visible"/>
                                          </p:to>
                                        </p:set>
                                        <p:anim calcmode="lin" valueType="num">
                                          <p:cBhvr additive="base">
                                            <p:cTn id="147" dur="2500" fill="hold"/>
                                            <p:tgtEl>
                                              <p:spTgt spid="52"/>
                                            </p:tgtEl>
                                            <p:attrNameLst>
                                              <p:attrName>ppt_x</p:attrName>
                                            </p:attrNameLst>
                                          </p:cBhvr>
                                          <p:tavLst>
                                            <p:tav tm="0">
                                              <p:val>
                                                <p:strVal val="1+#ppt_w/2"/>
                                              </p:val>
                                            </p:tav>
                                            <p:tav tm="100000">
                                              <p:val>
                                                <p:strVal val="#ppt_x"/>
                                              </p:val>
                                            </p:tav>
                                          </p:tavLst>
                                        </p:anim>
                                        <p:anim calcmode="lin" valueType="num">
                                          <p:cBhvr additive="base">
                                            <p:cTn id="148" dur="2500" fill="hold"/>
                                            <p:tgtEl>
                                              <p:spTgt spid="52"/>
                                            </p:tgtEl>
                                            <p:attrNameLst>
                                              <p:attrName>ppt_y</p:attrName>
                                            </p:attrNameLst>
                                          </p:cBhvr>
                                          <p:tavLst>
                                            <p:tav tm="0">
                                              <p:val>
                                                <p:strVal val="0-#ppt_h/2"/>
                                              </p:val>
                                            </p:tav>
                                            <p:tav tm="100000">
                                              <p:val>
                                                <p:strVal val="#ppt_y"/>
                                              </p:val>
                                            </p:tav>
                                          </p:tavLst>
                                        </p:anim>
                                      </p:childTnLst>
                                    </p:cTn>
                                  </p:par>
                                  <p:par>
                                    <p:cTn id="149" presetID="2" presetClass="entr" presetSubtype="3" fill="hold" grpId="0" nodeType="withEffect">
                                      <p:stCondLst>
                                        <p:cond delay="600"/>
                                      </p:stCondLst>
                                      <p:childTnLst>
                                        <p:set>
                                          <p:cBhvr>
                                            <p:cTn id="150" dur="1" fill="hold">
                                              <p:stCondLst>
                                                <p:cond delay="0"/>
                                              </p:stCondLst>
                                            </p:cTn>
                                            <p:tgtEl>
                                              <p:spTgt spid="53"/>
                                            </p:tgtEl>
                                            <p:attrNameLst>
                                              <p:attrName>style.visibility</p:attrName>
                                            </p:attrNameLst>
                                          </p:cBhvr>
                                          <p:to>
                                            <p:strVal val="visible"/>
                                          </p:to>
                                        </p:set>
                                        <p:anim calcmode="lin" valueType="num">
                                          <p:cBhvr additive="base">
                                            <p:cTn id="151" dur="2500" fill="hold"/>
                                            <p:tgtEl>
                                              <p:spTgt spid="53"/>
                                            </p:tgtEl>
                                            <p:attrNameLst>
                                              <p:attrName>ppt_x</p:attrName>
                                            </p:attrNameLst>
                                          </p:cBhvr>
                                          <p:tavLst>
                                            <p:tav tm="0">
                                              <p:val>
                                                <p:strVal val="1+#ppt_w/2"/>
                                              </p:val>
                                            </p:tav>
                                            <p:tav tm="100000">
                                              <p:val>
                                                <p:strVal val="#ppt_x"/>
                                              </p:val>
                                            </p:tav>
                                          </p:tavLst>
                                        </p:anim>
                                        <p:anim calcmode="lin" valueType="num">
                                          <p:cBhvr additive="base">
                                            <p:cTn id="152" dur="2500" fill="hold"/>
                                            <p:tgtEl>
                                              <p:spTgt spid="53"/>
                                            </p:tgtEl>
                                            <p:attrNameLst>
                                              <p:attrName>ppt_y</p:attrName>
                                            </p:attrNameLst>
                                          </p:cBhvr>
                                          <p:tavLst>
                                            <p:tav tm="0">
                                              <p:val>
                                                <p:strVal val="0-#ppt_h/2"/>
                                              </p:val>
                                            </p:tav>
                                            <p:tav tm="100000">
                                              <p:val>
                                                <p:strVal val="#ppt_y"/>
                                              </p:val>
                                            </p:tav>
                                          </p:tavLst>
                                        </p:anim>
                                      </p:childTnLst>
                                    </p:cTn>
                                  </p:par>
                                  <p:par>
                                    <p:cTn id="153" presetID="2" presetClass="entr" presetSubtype="3" fill="hold" grpId="0" nodeType="withEffect">
                                      <p:stCondLst>
                                        <p:cond delay="0"/>
                                      </p:stCondLst>
                                      <p:childTnLst>
                                        <p:set>
                                          <p:cBhvr>
                                            <p:cTn id="154" dur="1" fill="hold">
                                              <p:stCondLst>
                                                <p:cond delay="0"/>
                                              </p:stCondLst>
                                            </p:cTn>
                                            <p:tgtEl>
                                              <p:spTgt spid="54"/>
                                            </p:tgtEl>
                                            <p:attrNameLst>
                                              <p:attrName>style.visibility</p:attrName>
                                            </p:attrNameLst>
                                          </p:cBhvr>
                                          <p:to>
                                            <p:strVal val="visible"/>
                                          </p:to>
                                        </p:set>
                                        <p:anim calcmode="lin" valueType="num">
                                          <p:cBhvr additive="base">
                                            <p:cTn id="155" dur="2000" fill="hold"/>
                                            <p:tgtEl>
                                              <p:spTgt spid="54"/>
                                            </p:tgtEl>
                                            <p:attrNameLst>
                                              <p:attrName>ppt_x</p:attrName>
                                            </p:attrNameLst>
                                          </p:cBhvr>
                                          <p:tavLst>
                                            <p:tav tm="0">
                                              <p:val>
                                                <p:strVal val="1+#ppt_w/2"/>
                                              </p:val>
                                            </p:tav>
                                            <p:tav tm="100000">
                                              <p:val>
                                                <p:strVal val="#ppt_x"/>
                                              </p:val>
                                            </p:tav>
                                          </p:tavLst>
                                        </p:anim>
                                        <p:anim calcmode="lin" valueType="num">
                                          <p:cBhvr additive="base">
                                            <p:cTn id="156" dur="2000" fill="hold"/>
                                            <p:tgtEl>
                                              <p:spTgt spid="54"/>
                                            </p:tgtEl>
                                            <p:attrNameLst>
                                              <p:attrName>ppt_y</p:attrName>
                                            </p:attrNameLst>
                                          </p:cBhvr>
                                          <p:tavLst>
                                            <p:tav tm="0">
                                              <p:val>
                                                <p:strVal val="0-#ppt_h/2"/>
                                              </p:val>
                                            </p:tav>
                                            <p:tav tm="100000">
                                              <p:val>
                                                <p:strVal val="#ppt_y"/>
                                              </p:val>
                                            </p:tav>
                                          </p:tavLst>
                                        </p:anim>
                                      </p:childTnLst>
                                    </p:cTn>
                                  </p:par>
                                  <p:par>
                                    <p:cTn id="157" presetID="2" presetClass="entr" presetSubtype="3" fill="hold" grpId="0" nodeType="withEffect">
                                      <p:stCondLst>
                                        <p:cond delay="1800"/>
                                      </p:stCondLst>
                                      <p:childTnLst>
                                        <p:set>
                                          <p:cBhvr>
                                            <p:cTn id="158" dur="1" fill="hold">
                                              <p:stCondLst>
                                                <p:cond delay="0"/>
                                              </p:stCondLst>
                                            </p:cTn>
                                            <p:tgtEl>
                                              <p:spTgt spid="55"/>
                                            </p:tgtEl>
                                            <p:attrNameLst>
                                              <p:attrName>style.visibility</p:attrName>
                                            </p:attrNameLst>
                                          </p:cBhvr>
                                          <p:to>
                                            <p:strVal val="visible"/>
                                          </p:to>
                                        </p:set>
                                        <p:anim calcmode="lin" valueType="num">
                                          <p:cBhvr additive="base">
                                            <p:cTn id="159" dur="2250" fill="hold"/>
                                            <p:tgtEl>
                                              <p:spTgt spid="55"/>
                                            </p:tgtEl>
                                            <p:attrNameLst>
                                              <p:attrName>ppt_x</p:attrName>
                                            </p:attrNameLst>
                                          </p:cBhvr>
                                          <p:tavLst>
                                            <p:tav tm="0">
                                              <p:val>
                                                <p:strVal val="1+#ppt_w/2"/>
                                              </p:val>
                                            </p:tav>
                                            <p:tav tm="100000">
                                              <p:val>
                                                <p:strVal val="#ppt_x"/>
                                              </p:val>
                                            </p:tav>
                                          </p:tavLst>
                                        </p:anim>
                                        <p:anim calcmode="lin" valueType="num">
                                          <p:cBhvr additive="base">
                                            <p:cTn id="160" dur="2250" fill="hold"/>
                                            <p:tgtEl>
                                              <p:spTgt spid="55"/>
                                            </p:tgtEl>
                                            <p:attrNameLst>
                                              <p:attrName>ppt_y</p:attrName>
                                            </p:attrNameLst>
                                          </p:cBhvr>
                                          <p:tavLst>
                                            <p:tav tm="0">
                                              <p:val>
                                                <p:strVal val="0-#ppt_h/2"/>
                                              </p:val>
                                            </p:tav>
                                            <p:tav tm="100000">
                                              <p:val>
                                                <p:strVal val="#ppt_y"/>
                                              </p:val>
                                            </p:tav>
                                          </p:tavLst>
                                        </p:anim>
                                      </p:childTnLst>
                                    </p:cTn>
                                  </p:par>
                                  <p:par>
                                    <p:cTn id="161" presetID="2" presetClass="entr" presetSubtype="3" fill="hold" grpId="0" nodeType="withEffect">
                                      <p:stCondLst>
                                        <p:cond delay="1500"/>
                                      </p:stCondLst>
                                      <p:childTnLst>
                                        <p:set>
                                          <p:cBhvr>
                                            <p:cTn id="162" dur="1" fill="hold">
                                              <p:stCondLst>
                                                <p:cond delay="0"/>
                                              </p:stCondLst>
                                            </p:cTn>
                                            <p:tgtEl>
                                              <p:spTgt spid="56"/>
                                            </p:tgtEl>
                                            <p:attrNameLst>
                                              <p:attrName>style.visibility</p:attrName>
                                            </p:attrNameLst>
                                          </p:cBhvr>
                                          <p:to>
                                            <p:strVal val="visible"/>
                                          </p:to>
                                        </p:set>
                                        <p:anim calcmode="lin" valueType="num">
                                          <p:cBhvr additive="base">
                                            <p:cTn id="163" dur="2000" fill="hold"/>
                                            <p:tgtEl>
                                              <p:spTgt spid="56"/>
                                            </p:tgtEl>
                                            <p:attrNameLst>
                                              <p:attrName>ppt_x</p:attrName>
                                            </p:attrNameLst>
                                          </p:cBhvr>
                                          <p:tavLst>
                                            <p:tav tm="0">
                                              <p:val>
                                                <p:strVal val="1+#ppt_w/2"/>
                                              </p:val>
                                            </p:tav>
                                            <p:tav tm="100000">
                                              <p:val>
                                                <p:strVal val="#ppt_x"/>
                                              </p:val>
                                            </p:tav>
                                          </p:tavLst>
                                        </p:anim>
                                        <p:anim calcmode="lin" valueType="num">
                                          <p:cBhvr additive="base">
                                            <p:cTn id="164" dur="2000" fill="hold"/>
                                            <p:tgtEl>
                                              <p:spTgt spid="56"/>
                                            </p:tgtEl>
                                            <p:attrNameLst>
                                              <p:attrName>ppt_y</p:attrName>
                                            </p:attrNameLst>
                                          </p:cBhvr>
                                          <p:tavLst>
                                            <p:tav tm="0">
                                              <p:val>
                                                <p:strVal val="0-#ppt_h/2"/>
                                              </p:val>
                                            </p:tav>
                                            <p:tav tm="100000">
                                              <p:val>
                                                <p:strVal val="#ppt_y"/>
                                              </p:val>
                                            </p:tav>
                                          </p:tavLst>
                                        </p:anim>
                                      </p:childTnLst>
                                    </p:cTn>
                                  </p:par>
                                  <p:par>
                                    <p:cTn id="165" presetID="2" presetClass="entr" presetSubtype="3" fill="hold" grpId="0" nodeType="withEffect">
                                      <p:stCondLst>
                                        <p:cond delay="400"/>
                                      </p:stCondLst>
                                      <p:childTnLst>
                                        <p:set>
                                          <p:cBhvr>
                                            <p:cTn id="166" dur="1" fill="hold">
                                              <p:stCondLst>
                                                <p:cond delay="0"/>
                                              </p:stCondLst>
                                            </p:cTn>
                                            <p:tgtEl>
                                              <p:spTgt spid="57"/>
                                            </p:tgtEl>
                                            <p:attrNameLst>
                                              <p:attrName>style.visibility</p:attrName>
                                            </p:attrNameLst>
                                          </p:cBhvr>
                                          <p:to>
                                            <p:strVal val="visible"/>
                                          </p:to>
                                        </p:set>
                                        <p:anim calcmode="lin" valueType="num">
                                          <p:cBhvr additive="base">
                                            <p:cTn id="167" dur="2000" fill="hold"/>
                                            <p:tgtEl>
                                              <p:spTgt spid="57"/>
                                            </p:tgtEl>
                                            <p:attrNameLst>
                                              <p:attrName>ppt_x</p:attrName>
                                            </p:attrNameLst>
                                          </p:cBhvr>
                                          <p:tavLst>
                                            <p:tav tm="0">
                                              <p:val>
                                                <p:strVal val="1+#ppt_w/2"/>
                                              </p:val>
                                            </p:tav>
                                            <p:tav tm="100000">
                                              <p:val>
                                                <p:strVal val="#ppt_x"/>
                                              </p:val>
                                            </p:tav>
                                          </p:tavLst>
                                        </p:anim>
                                        <p:anim calcmode="lin" valueType="num">
                                          <p:cBhvr additive="base">
                                            <p:cTn id="168" dur="2000" fill="hold"/>
                                            <p:tgtEl>
                                              <p:spTgt spid="57"/>
                                            </p:tgtEl>
                                            <p:attrNameLst>
                                              <p:attrName>ppt_y</p:attrName>
                                            </p:attrNameLst>
                                          </p:cBhvr>
                                          <p:tavLst>
                                            <p:tav tm="0">
                                              <p:val>
                                                <p:strVal val="0-#ppt_h/2"/>
                                              </p:val>
                                            </p:tav>
                                            <p:tav tm="100000">
                                              <p:val>
                                                <p:strVal val="#ppt_y"/>
                                              </p:val>
                                            </p:tav>
                                          </p:tavLst>
                                        </p:anim>
                                      </p:childTnLst>
                                    </p:cTn>
                                  </p:par>
                                  <p:par>
                                    <p:cTn id="169" presetID="2" presetClass="entr" presetSubtype="3" fill="hold" grpId="0" nodeType="withEffect">
                                      <p:stCondLst>
                                        <p:cond delay="1700"/>
                                      </p:stCondLst>
                                      <p:childTnLst>
                                        <p:set>
                                          <p:cBhvr>
                                            <p:cTn id="170" dur="1" fill="hold">
                                              <p:stCondLst>
                                                <p:cond delay="0"/>
                                              </p:stCondLst>
                                            </p:cTn>
                                            <p:tgtEl>
                                              <p:spTgt spid="58"/>
                                            </p:tgtEl>
                                            <p:attrNameLst>
                                              <p:attrName>style.visibility</p:attrName>
                                            </p:attrNameLst>
                                          </p:cBhvr>
                                          <p:to>
                                            <p:strVal val="visible"/>
                                          </p:to>
                                        </p:set>
                                        <p:anim calcmode="lin" valueType="num">
                                          <p:cBhvr additive="base">
                                            <p:cTn id="171" dur="2000" fill="hold"/>
                                            <p:tgtEl>
                                              <p:spTgt spid="58"/>
                                            </p:tgtEl>
                                            <p:attrNameLst>
                                              <p:attrName>ppt_x</p:attrName>
                                            </p:attrNameLst>
                                          </p:cBhvr>
                                          <p:tavLst>
                                            <p:tav tm="0">
                                              <p:val>
                                                <p:strVal val="1+#ppt_w/2"/>
                                              </p:val>
                                            </p:tav>
                                            <p:tav tm="100000">
                                              <p:val>
                                                <p:strVal val="#ppt_x"/>
                                              </p:val>
                                            </p:tav>
                                          </p:tavLst>
                                        </p:anim>
                                        <p:anim calcmode="lin" valueType="num">
                                          <p:cBhvr additive="base">
                                            <p:cTn id="172" dur="2000" fill="hold"/>
                                            <p:tgtEl>
                                              <p:spTgt spid="58"/>
                                            </p:tgtEl>
                                            <p:attrNameLst>
                                              <p:attrName>ppt_y</p:attrName>
                                            </p:attrNameLst>
                                          </p:cBhvr>
                                          <p:tavLst>
                                            <p:tav tm="0">
                                              <p:val>
                                                <p:strVal val="0-#ppt_h/2"/>
                                              </p:val>
                                            </p:tav>
                                            <p:tav tm="100000">
                                              <p:val>
                                                <p:strVal val="#ppt_y"/>
                                              </p:val>
                                            </p:tav>
                                          </p:tavLst>
                                        </p:anim>
                                      </p:childTnLst>
                                    </p:cTn>
                                  </p:par>
                                  <p:par>
                                    <p:cTn id="173" presetID="2" presetClass="entr" presetSubtype="3" fill="hold" grpId="0" nodeType="withEffect">
                                      <p:stCondLst>
                                        <p:cond delay="2500"/>
                                      </p:stCondLst>
                                      <p:childTnLst>
                                        <p:set>
                                          <p:cBhvr>
                                            <p:cTn id="174" dur="1" fill="hold">
                                              <p:stCondLst>
                                                <p:cond delay="0"/>
                                              </p:stCondLst>
                                            </p:cTn>
                                            <p:tgtEl>
                                              <p:spTgt spid="59"/>
                                            </p:tgtEl>
                                            <p:attrNameLst>
                                              <p:attrName>style.visibility</p:attrName>
                                            </p:attrNameLst>
                                          </p:cBhvr>
                                          <p:to>
                                            <p:strVal val="visible"/>
                                          </p:to>
                                        </p:set>
                                        <p:anim calcmode="lin" valueType="num">
                                          <p:cBhvr additive="base">
                                            <p:cTn id="175" dur="2500" fill="hold"/>
                                            <p:tgtEl>
                                              <p:spTgt spid="59"/>
                                            </p:tgtEl>
                                            <p:attrNameLst>
                                              <p:attrName>ppt_x</p:attrName>
                                            </p:attrNameLst>
                                          </p:cBhvr>
                                          <p:tavLst>
                                            <p:tav tm="0">
                                              <p:val>
                                                <p:strVal val="1+#ppt_w/2"/>
                                              </p:val>
                                            </p:tav>
                                            <p:tav tm="100000">
                                              <p:val>
                                                <p:strVal val="#ppt_x"/>
                                              </p:val>
                                            </p:tav>
                                          </p:tavLst>
                                        </p:anim>
                                        <p:anim calcmode="lin" valueType="num">
                                          <p:cBhvr additive="base">
                                            <p:cTn id="176" dur="2500" fill="hold"/>
                                            <p:tgtEl>
                                              <p:spTgt spid="59"/>
                                            </p:tgtEl>
                                            <p:attrNameLst>
                                              <p:attrName>ppt_y</p:attrName>
                                            </p:attrNameLst>
                                          </p:cBhvr>
                                          <p:tavLst>
                                            <p:tav tm="0">
                                              <p:val>
                                                <p:strVal val="0-#ppt_h/2"/>
                                              </p:val>
                                            </p:tav>
                                            <p:tav tm="100000">
                                              <p:val>
                                                <p:strVal val="#ppt_y"/>
                                              </p:val>
                                            </p:tav>
                                          </p:tavLst>
                                        </p:anim>
                                      </p:childTnLst>
                                    </p:cTn>
                                  </p:par>
                                  <p:par>
                                    <p:cTn id="177" presetID="2" presetClass="entr" presetSubtype="3" fill="hold" grpId="0" nodeType="withEffect">
                                      <p:stCondLst>
                                        <p:cond delay="2600"/>
                                      </p:stCondLst>
                                      <p:childTnLst>
                                        <p:set>
                                          <p:cBhvr>
                                            <p:cTn id="178" dur="1" fill="hold">
                                              <p:stCondLst>
                                                <p:cond delay="0"/>
                                              </p:stCondLst>
                                            </p:cTn>
                                            <p:tgtEl>
                                              <p:spTgt spid="60"/>
                                            </p:tgtEl>
                                            <p:attrNameLst>
                                              <p:attrName>style.visibility</p:attrName>
                                            </p:attrNameLst>
                                          </p:cBhvr>
                                          <p:to>
                                            <p:strVal val="visible"/>
                                          </p:to>
                                        </p:set>
                                        <p:anim calcmode="lin" valueType="num">
                                          <p:cBhvr additive="base">
                                            <p:cTn id="179" dur="2000" fill="hold"/>
                                            <p:tgtEl>
                                              <p:spTgt spid="60"/>
                                            </p:tgtEl>
                                            <p:attrNameLst>
                                              <p:attrName>ppt_x</p:attrName>
                                            </p:attrNameLst>
                                          </p:cBhvr>
                                          <p:tavLst>
                                            <p:tav tm="0">
                                              <p:val>
                                                <p:strVal val="1+#ppt_w/2"/>
                                              </p:val>
                                            </p:tav>
                                            <p:tav tm="100000">
                                              <p:val>
                                                <p:strVal val="#ppt_x"/>
                                              </p:val>
                                            </p:tav>
                                          </p:tavLst>
                                        </p:anim>
                                        <p:anim calcmode="lin" valueType="num">
                                          <p:cBhvr additive="base">
                                            <p:cTn id="180" dur="2000" fill="hold"/>
                                            <p:tgtEl>
                                              <p:spTgt spid="60"/>
                                            </p:tgtEl>
                                            <p:attrNameLst>
                                              <p:attrName>ppt_y</p:attrName>
                                            </p:attrNameLst>
                                          </p:cBhvr>
                                          <p:tavLst>
                                            <p:tav tm="0">
                                              <p:val>
                                                <p:strVal val="0-#ppt_h/2"/>
                                              </p:val>
                                            </p:tav>
                                            <p:tav tm="100000">
                                              <p:val>
                                                <p:strVal val="#ppt_y"/>
                                              </p:val>
                                            </p:tav>
                                          </p:tavLst>
                                        </p:anim>
                                      </p:childTnLst>
                                    </p:cTn>
                                  </p:par>
                                  <p:par>
                                    <p:cTn id="181" presetID="2" presetClass="entr" presetSubtype="3" fill="hold" grpId="0" nodeType="withEffect">
                                      <p:stCondLst>
                                        <p:cond delay="1100"/>
                                      </p:stCondLst>
                                      <p:childTnLst>
                                        <p:set>
                                          <p:cBhvr>
                                            <p:cTn id="182" dur="1" fill="hold">
                                              <p:stCondLst>
                                                <p:cond delay="0"/>
                                              </p:stCondLst>
                                            </p:cTn>
                                            <p:tgtEl>
                                              <p:spTgt spid="61"/>
                                            </p:tgtEl>
                                            <p:attrNameLst>
                                              <p:attrName>style.visibility</p:attrName>
                                            </p:attrNameLst>
                                          </p:cBhvr>
                                          <p:to>
                                            <p:strVal val="visible"/>
                                          </p:to>
                                        </p:set>
                                        <p:anim calcmode="lin" valueType="num">
                                          <p:cBhvr additive="base">
                                            <p:cTn id="183" dur="2250" fill="hold"/>
                                            <p:tgtEl>
                                              <p:spTgt spid="61"/>
                                            </p:tgtEl>
                                            <p:attrNameLst>
                                              <p:attrName>ppt_x</p:attrName>
                                            </p:attrNameLst>
                                          </p:cBhvr>
                                          <p:tavLst>
                                            <p:tav tm="0">
                                              <p:val>
                                                <p:strVal val="1+#ppt_w/2"/>
                                              </p:val>
                                            </p:tav>
                                            <p:tav tm="100000">
                                              <p:val>
                                                <p:strVal val="#ppt_x"/>
                                              </p:val>
                                            </p:tav>
                                          </p:tavLst>
                                        </p:anim>
                                        <p:anim calcmode="lin" valueType="num">
                                          <p:cBhvr additive="base">
                                            <p:cTn id="184" dur="2250" fill="hold"/>
                                            <p:tgtEl>
                                              <p:spTgt spid="61"/>
                                            </p:tgtEl>
                                            <p:attrNameLst>
                                              <p:attrName>ppt_y</p:attrName>
                                            </p:attrNameLst>
                                          </p:cBhvr>
                                          <p:tavLst>
                                            <p:tav tm="0">
                                              <p:val>
                                                <p:strVal val="0-#ppt_h/2"/>
                                              </p:val>
                                            </p:tav>
                                            <p:tav tm="100000">
                                              <p:val>
                                                <p:strVal val="#ppt_y"/>
                                              </p:val>
                                            </p:tav>
                                          </p:tavLst>
                                        </p:anim>
                                      </p:childTnLst>
                                    </p:cTn>
                                  </p:par>
                                  <p:par>
                                    <p:cTn id="185" presetID="2" presetClass="entr" presetSubtype="3" fill="hold" grpId="0" nodeType="withEffect">
                                      <p:stCondLst>
                                        <p:cond delay="0"/>
                                      </p:stCondLst>
                                      <p:childTnLst>
                                        <p:set>
                                          <p:cBhvr>
                                            <p:cTn id="186" dur="1" fill="hold">
                                              <p:stCondLst>
                                                <p:cond delay="0"/>
                                              </p:stCondLst>
                                            </p:cTn>
                                            <p:tgtEl>
                                              <p:spTgt spid="62"/>
                                            </p:tgtEl>
                                            <p:attrNameLst>
                                              <p:attrName>style.visibility</p:attrName>
                                            </p:attrNameLst>
                                          </p:cBhvr>
                                          <p:to>
                                            <p:strVal val="visible"/>
                                          </p:to>
                                        </p:set>
                                        <p:anim calcmode="lin" valueType="num">
                                          <p:cBhvr additive="base">
                                            <p:cTn id="187" dur="2250" fill="hold"/>
                                            <p:tgtEl>
                                              <p:spTgt spid="62"/>
                                            </p:tgtEl>
                                            <p:attrNameLst>
                                              <p:attrName>ppt_x</p:attrName>
                                            </p:attrNameLst>
                                          </p:cBhvr>
                                          <p:tavLst>
                                            <p:tav tm="0">
                                              <p:val>
                                                <p:strVal val="1+#ppt_w/2"/>
                                              </p:val>
                                            </p:tav>
                                            <p:tav tm="100000">
                                              <p:val>
                                                <p:strVal val="#ppt_x"/>
                                              </p:val>
                                            </p:tav>
                                          </p:tavLst>
                                        </p:anim>
                                        <p:anim calcmode="lin" valueType="num">
                                          <p:cBhvr additive="base">
                                            <p:cTn id="188" dur="2250" fill="hold"/>
                                            <p:tgtEl>
                                              <p:spTgt spid="62"/>
                                            </p:tgtEl>
                                            <p:attrNameLst>
                                              <p:attrName>ppt_y</p:attrName>
                                            </p:attrNameLst>
                                          </p:cBhvr>
                                          <p:tavLst>
                                            <p:tav tm="0">
                                              <p:val>
                                                <p:strVal val="0-#ppt_h/2"/>
                                              </p:val>
                                            </p:tav>
                                            <p:tav tm="100000">
                                              <p:val>
                                                <p:strVal val="#ppt_y"/>
                                              </p:val>
                                            </p:tav>
                                          </p:tavLst>
                                        </p:anim>
                                      </p:childTnLst>
                                    </p:cTn>
                                  </p:par>
                                  <p:par>
                                    <p:cTn id="189" presetID="2" presetClass="entr" presetSubtype="3" fill="hold" grpId="0" nodeType="withEffect">
                                      <p:stCondLst>
                                        <p:cond delay="0"/>
                                      </p:stCondLst>
                                      <p:childTnLst>
                                        <p:set>
                                          <p:cBhvr>
                                            <p:cTn id="190" dur="1" fill="hold">
                                              <p:stCondLst>
                                                <p:cond delay="0"/>
                                              </p:stCondLst>
                                            </p:cTn>
                                            <p:tgtEl>
                                              <p:spTgt spid="63"/>
                                            </p:tgtEl>
                                            <p:attrNameLst>
                                              <p:attrName>style.visibility</p:attrName>
                                            </p:attrNameLst>
                                          </p:cBhvr>
                                          <p:to>
                                            <p:strVal val="visible"/>
                                          </p:to>
                                        </p:set>
                                        <p:anim calcmode="lin" valueType="num">
                                          <p:cBhvr additive="base">
                                            <p:cTn id="191" dur="2000" fill="hold"/>
                                            <p:tgtEl>
                                              <p:spTgt spid="63"/>
                                            </p:tgtEl>
                                            <p:attrNameLst>
                                              <p:attrName>ppt_x</p:attrName>
                                            </p:attrNameLst>
                                          </p:cBhvr>
                                          <p:tavLst>
                                            <p:tav tm="0">
                                              <p:val>
                                                <p:strVal val="1+#ppt_w/2"/>
                                              </p:val>
                                            </p:tav>
                                            <p:tav tm="100000">
                                              <p:val>
                                                <p:strVal val="#ppt_x"/>
                                              </p:val>
                                            </p:tav>
                                          </p:tavLst>
                                        </p:anim>
                                        <p:anim calcmode="lin" valueType="num">
                                          <p:cBhvr additive="base">
                                            <p:cTn id="192" dur="2000" fill="hold"/>
                                            <p:tgtEl>
                                              <p:spTgt spid="63"/>
                                            </p:tgtEl>
                                            <p:attrNameLst>
                                              <p:attrName>ppt_y</p:attrName>
                                            </p:attrNameLst>
                                          </p:cBhvr>
                                          <p:tavLst>
                                            <p:tav tm="0">
                                              <p:val>
                                                <p:strVal val="0-#ppt_h/2"/>
                                              </p:val>
                                            </p:tav>
                                            <p:tav tm="100000">
                                              <p:val>
                                                <p:strVal val="#ppt_y"/>
                                              </p:val>
                                            </p:tav>
                                          </p:tavLst>
                                        </p:anim>
                                      </p:childTnLst>
                                    </p:cTn>
                                  </p:par>
                                  <p:par>
                                    <p:cTn id="193" presetID="2" presetClass="entr" presetSubtype="3" fill="hold" grpId="0" nodeType="withEffect">
                                      <p:stCondLst>
                                        <p:cond delay="0"/>
                                      </p:stCondLst>
                                      <p:childTnLst>
                                        <p:set>
                                          <p:cBhvr>
                                            <p:cTn id="194" dur="1" fill="hold">
                                              <p:stCondLst>
                                                <p:cond delay="0"/>
                                              </p:stCondLst>
                                            </p:cTn>
                                            <p:tgtEl>
                                              <p:spTgt spid="64"/>
                                            </p:tgtEl>
                                            <p:attrNameLst>
                                              <p:attrName>style.visibility</p:attrName>
                                            </p:attrNameLst>
                                          </p:cBhvr>
                                          <p:to>
                                            <p:strVal val="visible"/>
                                          </p:to>
                                        </p:set>
                                        <p:anim calcmode="lin" valueType="num">
                                          <p:cBhvr additive="base">
                                            <p:cTn id="195" dur="2000" fill="hold"/>
                                            <p:tgtEl>
                                              <p:spTgt spid="64"/>
                                            </p:tgtEl>
                                            <p:attrNameLst>
                                              <p:attrName>ppt_x</p:attrName>
                                            </p:attrNameLst>
                                          </p:cBhvr>
                                          <p:tavLst>
                                            <p:tav tm="0">
                                              <p:val>
                                                <p:strVal val="1+#ppt_w/2"/>
                                              </p:val>
                                            </p:tav>
                                            <p:tav tm="100000">
                                              <p:val>
                                                <p:strVal val="#ppt_x"/>
                                              </p:val>
                                            </p:tav>
                                          </p:tavLst>
                                        </p:anim>
                                        <p:anim calcmode="lin" valueType="num">
                                          <p:cBhvr additive="base">
                                            <p:cTn id="196" dur="2000" fill="hold"/>
                                            <p:tgtEl>
                                              <p:spTgt spid="64"/>
                                            </p:tgtEl>
                                            <p:attrNameLst>
                                              <p:attrName>ppt_y</p:attrName>
                                            </p:attrNameLst>
                                          </p:cBhvr>
                                          <p:tavLst>
                                            <p:tav tm="0">
                                              <p:val>
                                                <p:strVal val="0-#ppt_h/2"/>
                                              </p:val>
                                            </p:tav>
                                            <p:tav tm="100000">
                                              <p:val>
                                                <p:strVal val="#ppt_y"/>
                                              </p:val>
                                            </p:tav>
                                          </p:tavLst>
                                        </p:anim>
                                      </p:childTnLst>
                                    </p:cTn>
                                  </p:par>
                                  <p:par>
                                    <p:cTn id="197" presetID="47" presetClass="entr" presetSubtype="0" fill="hold" grpId="0" nodeType="withEffect">
                                      <p:stCondLst>
                                        <p:cond delay="0"/>
                                      </p:stCondLst>
                                      <p:childTnLst>
                                        <p:set>
                                          <p:cBhvr>
                                            <p:cTn id="198" dur="1" fill="hold">
                                              <p:stCondLst>
                                                <p:cond delay="0"/>
                                              </p:stCondLst>
                                            </p:cTn>
                                            <p:tgtEl>
                                              <p:spTgt spid="22"/>
                                            </p:tgtEl>
                                            <p:attrNameLst>
                                              <p:attrName>style.visibility</p:attrName>
                                            </p:attrNameLst>
                                          </p:cBhvr>
                                          <p:to>
                                            <p:strVal val="visible"/>
                                          </p:to>
                                        </p:set>
                                        <p:animEffect transition="in" filter="fade">
                                          <p:cBhvr>
                                            <p:cTn id="199" dur="1000"/>
                                            <p:tgtEl>
                                              <p:spTgt spid="22"/>
                                            </p:tgtEl>
                                          </p:cBhvr>
                                        </p:animEffect>
                                        <p:anim calcmode="lin" valueType="num">
                                          <p:cBhvr>
                                            <p:cTn id="200" dur="1000" fill="hold"/>
                                            <p:tgtEl>
                                              <p:spTgt spid="22"/>
                                            </p:tgtEl>
                                            <p:attrNameLst>
                                              <p:attrName>ppt_x</p:attrName>
                                            </p:attrNameLst>
                                          </p:cBhvr>
                                          <p:tavLst>
                                            <p:tav tm="0">
                                              <p:val>
                                                <p:strVal val="#ppt_x"/>
                                              </p:val>
                                            </p:tav>
                                            <p:tav tm="100000">
                                              <p:val>
                                                <p:strVal val="#ppt_x"/>
                                              </p:val>
                                            </p:tav>
                                          </p:tavLst>
                                        </p:anim>
                                        <p:anim calcmode="lin" valueType="num">
                                          <p:cBhvr>
                                            <p:cTn id="201" dur="1000" fill="hold"/>
                                            <p:tgtEl>
                                              <p:spTgt spid="22"/>
                                            </p:tgtEl>
                                            <p:attrNameLst>
                                              <p:attrName>ppt_y</p:attrName>
                                            </p:attrNameLst>
                                          </p:cBhvr>
                                          <p:tavLst>
                                            <p:tav tm="0">
                                              <p:val>
                                                <p:strVal val="#ppt_y-.1"/>
                                              </p:val>
                                            </p:tav>
                                            <p:tav tm="100000">
                                              <p:val>
                                                <p:strVal val="#ppt_y"/>
                                              </p:val>
                                            </p:tav>
                                          </p:tavLst>
                                        </p:anim>
                                      </p:childTnLst>
                                    </p:cTn>
                                  </p:par>
                                  <p:par>
                                    <p:cTn id="202" presetID="50" presetClass="entr" presetSubtype="0" decel="100000" fill="hold" grpId="0" nodeType="withEffect">
                                      <p:stCondLst>
                                        <p:cond delay="500"/>
                                      </p:stCondLst>
                                      <p:childTnLst>
                                        <p:set>
                                          <p:cBhvr>
                                            <p:cTn id="203" dur="1" fill="hold">
                                              <p:stCondLst>
                                                <p:cond delay="0"/>
                                              </p:stCondLst>
                                            </p:cTn>
                                            <p:tgtEl>
                                              <p:spTgt spid="14"/>
                                            </p:tgtEl>
                                            <p:attrNameLst>
                                              <p:attrName>style.visibility</p:attrName>
                                            </p:attrNameLst>
                                          </p:cBhvr>
                                          <p:to>
                                            <p:strVal val="visible"/>
                                          </p:to>
                                        </p:set>
                                        <p:anim calcmode="lin" valueType="num">
                                          <p:cBhvr>
                                            <p:cTn id="204" dur="1000" fill="hold"/>
                                            <p:tgtEl>
                                              <p:spTgt spid="14"/>
                                            </p:tgtEl>
                                            <p:attrNameLst>
                                              <p:attrName>ppt_w</p:attrName>
                                            </p:attrNameLst>
                                          </p:cBhvr>
                                          <p:tavLst>
                                            <p:tav tm="0">
                                              <p:val>
                                                <p:strVal val="#ppt_w+.3"/>
                                              </p:val>
                                            </p:tav>
                                            <p:tav tm="100000">
                                              <p:val>
                                                <p:strVal val="#ppt_w"/>
                                              </p:val>
                                            </p:tav>
                                          </p:tavLst>
                                        </p:anim>
                                        <p:anim calcmode="lin" valueType="num">
                                          <p:cBhvr>
                                            <p:cTn id="205" dur="1000" fill="hold"/>
                                            <p:tgtEl>
                                              <p:spTgt spid="14"/>
                                            </p:tgtEl>
                                            <p:attrNameLst>
                                              <p:attrName>ppt_h</p:attrName>
                                            </p:attrNameLst>
                                          </p:cBhvr>
                                          <p:tavLst>
                                            <p:tav tm="0">
                                              <p:val>
                                                <p:strVal val="#ppt_h"/>
                                              </p:val>
                                            </p:tav>
                                            <p:tav tm="100000">
                                              <p:val>
                                                <p:strVal val="#ppt_h"/>
                                              </p:val>
                                            </p:tav>
                                          </p:tavLst>
                                        </p:anim>
                                        <p:animEffect transition="in" filter="fade">
                                          <p:cBhvr>
                                            <p:cTn id="206" dur="1000"/>
                                            <p:tgtEl>
                                              <p:spTgt spid="14"/>
                                            </p:tgtEl>
                                          </p:cBhvr>
                                        </p:animEffect>
                                      </p:childTnLst>
                                    </p:cTn>
                                  </p:par>
                                  <p:par>
                                    <p:cTn id="207" presetID="45" presetClass="entr" presetSubtype="0" fill="hold" grpId="0" nodeType="withEffect">
                                      <p:stCondLst>
                                        <p:cond delay="500"/>
                                      </p:stCondLst>
                                      <p:iterate type="lt">
                                        <p:tmPct val="10000"/>
                                      </p:iterate>
                                      <p:childTnLst>
                                        <p:set>
                                          <p:cBhvr>
                                            <p:cTn id="208" dur="1" fill="hold">
                                              <p:stCondLst>
                                                <p:cond delay="0"/>
                                              </p:stCondLst>
                                            </p:cTn>
                                            <p:tgtEl>
                                              <p:spTgt spid="11"/>
                                            </p:tgtEl>
                                            <p:attrNameLst>
                                              <p:attrName>style.visibility</p:attrName>
                                            </p:attrNameLst>
                                          </p:cBhvr>
                                          <p:to>
                                            <p:strVal val="visible"/>
                                          </p:to>
                                        </p:set>
                                        <p:animEffect transition="in" filter="fade">
                                          <p:cBhvr>
                                            <p:cTn id="209" dur="1000"/>
                                            <p:tgtEl>
                                              <p:spTgt spid="11"/>
                                            </p:tgtEl>
                                          </p:cBhvr>
                                        </p:animEffect>
                                        <p:anim calcmode="lin" valueType="num">
                                          <p:cBhvr>
                                            <p:cTn id="210" dur="1000" fill="hold"/>
                                            <p:tgtEl>
                                              <p:spTgt spid="11"/>
                                            </p:tgtEl>
                                            <p:attrNameLst>
                                              <p:attrName>ppt_w</p:attrName>
                                            </p:attrNameLst>
                                          </p:cBhvr>
                                          <p:tavLst>
                                            <p:tav tm="0" fmla="#ppt_w*sin(2.5*pi*$)">
                                              <p:val>
                                                <p:fltVal val="0"/>
                                              </p:val>
                                            </p:tav>
                                            <p:tav tm="100000">
                                              <p:val>
                                                <p:fltVal val="1"/>
                                              </p:val>
                                            </p:tav>
                                          </p:tavLst>
                                        </p:anim>
                                        <p:anim calcmode="lin" valueType="num">
                                          <p:cBhvr>
                                            <p:cTn id="211" dur="1000" fill="hold"/>
                                            <p:tgtEl>
                                              <p:spTgt spid="11"/>
                                            </p:tgtEl>
                                            <p:attrNameLst>
                                              <p:attrName>ppt_h</p:attrName>
                                            </p:attrNameLst>
                                          </p:cBhvr>
                                          <p:tavLst>
                                            <p:tav tm="0">
                                              <p:val>
                                                <p:strVal val="#ppt_h"/>
                                              </p:val>
                                            </p:tav>
                                            <p:tav tm="100000">
                                              <p:val>
                                                <p:strVal val="#ppt_h"/>
                                              </p:val>
                                            </p:tav>
                                          </p:tavLst>
                                        </p:anim>
                                      </p:childTnLst>
                                    </p:cTn>
                                  </p:par>
                                  <p:par>
                                    <p:cTn id="212" presetID="36" presetClass="emph" presetSubtype="0" fill="hold" grpId="1" nodeType="withEffect">
                                      <p:stCondLst>
                                        <p:cond delay="500"/>
                                      </p:stCondLst>
                                      <p:iterate type="lt">
                                        <p:tmPct val="10000"/>
                                      </p:iterate>
                                      <p:childTnLst>
                                        <p:animScale>
                                          <p:cBhvr>
                                            <p:cTn id="213" dur="500" autoRev="1" fill="hold">
                                              <p:stCondLst>
                                                <p:cond delay="0"/>
                                              </p:stCondLst>
                                            </p:cTn>
                                            <p:tgtEl>
                                              <p:spTgt spid="11"/>
                                            </p:tgtEl>
                                          </p:cBhvr>
                                          <p:to x="80000" y="100000"/>
                                        </p:animScale>
                                        <p:anim by="(#ppt_w*0.10)" calcmode="lin" valueType="num">
                                          <p:cBhvr>
                                            <p:cTn id="214" dur="500" autoRev="1" fill="hold">
                                              <p:stCondLst>
                                                <p:cond delay="0"/>
                                              </p:stCondLst>
                                            </p:cTn>
                                            <p:tgtEl>
                                              <p:spTgt spid="11"/>
                                            </p:tgtEl>
                                            <p:attrNameLst>
                                              <p:attrName>ppt_x</p:attrName>
                                            </p:attrNameLst>
                                          </p:cBhvr>
                                        </p:anim>
                                        <p:anim by="(-#ppt_w*0.10)" calcmode="lin" valueType="num">
                                          <p:cBhvr>
                                            <p:cTn id="215" dur="500" autoRev="1" fill="hold">
                                              <p:stCondLst>
                                                <p:cond delay="0"/>
                                              </p:stCondLst>
                                            </p:cTn>
                                            <p:tgtEl>
                                              <p:spTgt spid="11"/>
                                            </p:tgtEl>
                                            <p:attrNameLst>
                                              <p:attrName>ppt_y</p:attrName>
                                            </p:attrNameLst>
                                          </p:cBhvr>
                                        </p:anim>
                                        <p:animRot by="-480000">
                                          <p:cBhvr>
                                            <p:cTn id="216" dur="500" autoRev="1" fill="hold">
                                              <p:stCondLst>
                                                <p:cond delay="0"/>
                                              </p:stCondLst>
                                            </p:cTn>
                                            <p:tgtEl>
                                              <p:spTgt spid="11"/>
                                            </p:tgtEl>
                                            <p:attrNameLst>
                                              <p:attrName>r</p:attrName>
                                            </p:attrNameLst>
                                          </p:cBhvr>
                                        </p:animRot>
                                      </p:childTnLst>
                                    </p:cTn>
                                  </p:par>
                                  <p:par>
                                    <p:cTn id="217" presetID="45" presetClass="entr" presetSubtype="0" fill="hold" grpId="0" nodeType="withEffect">
                                      <p:stCondLst>
                                        <p:cond delay="1000"/>
                                      </p:stCondLst>
                                      <p:iterate type="lt">
                                        <p:tmPct val="10000"/>
                                      </p:iterate>
                                      <p:childTnLst>
                                        <p:set>
                                          <p:cBhvr>
                                            <p:cTn id="218" dur="1" fill="hold">
                                              <p:stCondLst>
                                                <p:cond delay="0"/>
                                              </p:stCondLst>
                                            </p:cTn>
                                            <p:tgtEl>
                                              <p:spTgt spid="73"/>
                                            </p:tgtEl>
                                            <p:attrNameLst>
                                              <p:attrName>style.visibility</p:attrName>
                                            </p:attrNameLst>
                                          </p:cBhvr>
                                          <p:to>
                                            <p:strVal val="visible"/>
                                          </p:to>
                                        </p:set>
                                        <p:animEffect transition="in" filter="fade">
                                          <p:cBhvr>
                                            <p:cTn id="219" dur="1000"/>
                                            <p:tgtEl>
                                              <p:spTgt spid="73"/>
                                            </p:tgtEl>
                                          </p:cBhvr>
                                        </p:animEffect>
                                        <p:anim calcmode="lin" valueType="num">
                                          <p:cBhvr>
                                            <p:cTn id="220" dur="1000" fill="hold"/>
                                            <p:tgtEl>
                                              <p:spTgt spid="73"/>
                                            </p:tgtEl>
                                            <p:attrNameLst>
                                              <p:attrName>ppt_w</p:attrName>
                                            </p:attrNameLst>
                                          </p:cBhvr>
                                          <p:tavLst>
                                            <p:tav tm="0" fmla="#ppt_w*sin(2.5*pi*$)">
                                              <p:val>
                                                <p:fltVal val="0"/>
                                              </p:val>
                                            </p:tav>
                                            <p:tav tm="100000">
                                              <p:val>
                                                <p:fltVal val="1"/>
                                              </p:val>
                                            </p:tav>
                                          </p:tavLst>
                                        </p:anim>
                                        <p:anim calcmode="lin" valueType="num">
                                          <p:cBhvr>
                                            <p:cTn id="221" dur="1000" fill="hold"/>
                                            <p:tgtEl>
                                              <p:spTgt spid="73"/>
                                            </p:tgtEl>
                                            <p:attrNameLst>
                                              <p:attrName>ppt_h</p:attrName>
                                            </p:attrNameLst>
                                          </p:cBhvr>
                                          <p:tavLst>
                                            <p:tav tm="0">
                                              <p:val>
                                                <p:strVal val="#ppt_h"/>
                                              </p:val>
                                            </p:tav>
                                            <p:tav tm="100000">
                                              <p:val>
                                                <p:strVal val="#ppt_h"/>
                                              </p:val>
                                            </p:tav>
                                          </p:tavLst>
                                        </p:anim>
                                      </p:childTnLst>
                                    </p:cTn>
                                  </p:par>
                                  <p:par>
                                    <p:cTn id="222" presetID="36" presetClass="emph" presetSubtype="0" fill="hold" grpId="1" nodeType="withEffect">
                                      <p:stCondLst>
                                        <p:cond delay="1000"/>
                                      </p:stCondLst>
                                      <p:iterate type="lt">
                                        <p:tmPct val="10000"/>
                                      </p:iterate>
                                      <p:childTnLst>
                                        <p:animScale>
                                          <p:cBhvr>
                                            <p:cTn id="223" dur="500" autoRev="1" fill="hold">
                                              <p:stCondLst>
                                                <p:cond delay="0"/>
                                              </p:stCondLst>
                                            </p:cTn>
                                            <p:tgtEl>
                                              <p:spTgt spid="73"/>
                                            </p:tgtEl>
                                          </p:cBhvr>
                                          <p:to x="80000" y="100000"/>
                                        </p:animScale>
                                        <p:anim by="(#ppt_w*0.10)" calcmode="lin" valueType="num">
                                          <p:cBhvr>
                                            <p:cTn id="224" dur="500" autoRev="1" fill="hold">
                                              <p:stCondLst>
                                                <p:cond delay="0"/>
                                              </p:stCondLst>
                                            </p:cTn>
                                            <p:tgtEl>
                                              <p:spTgt spid="73"/>
                                            </p:tgtEl>
                                            <p:attrNameLst>
                                              <p:attrName>ppt_x</p:attrName>
                                            </p:attrNameLst>
                                          </p:cBhvr>
                                        </p:anim>
                                        <p:anim by="(-#ppt_w*0.10)" calcmode="lin" valueType="num">
                                          <p:cBhvr>
                                            <p:cTn id="225" dur="500" autoRev="1" fill="hold">
                                              <p:stCondLst>
                                                <p:cond delay="0"/>
                                              </p:stCondLst>
                                            </p:cTn>
                                            <p:tgtEl>
                                              <p:spTgt spid="73"/>
                                            </p:tgtEl>
                                            <p:attrNameLst>
                                              <p:attrName>ppt_y</p:attrName>
                                            </p:attrNameLst>
                                          </p:cBhvr>
                                        </p:anim>
                                        <p:animRot by="-480000">
                                          <p:cBhvr>
                                            <p:cTn id="226" dur="500" autoRev="1" fill="hold">
                                              <p:stCondLst>
                                                <p:cond delay="0"/>
                                              </p:stCondLst>
                                            </p:cTn>
                                            <p:tgtEl>
                                              <p:spTgt spid="73"/>
                                            </p:tgtEl>
                                            <p:attrNameLst>
                                              <p:attrName>r</p:attrName>
                                            </p:attrNameLst>
                                          </p:cBhvr>
                                        </p:animRot>
                                      </p:childTnLst>
                                    </p:cTn>
                                  </p:par>
                                  <p:par>
                                    <p:cTn id="227" presetID="47" presetClass="entr" presetSubtype="0" fill="hold" grpId="0" nodeType="withEffect">
                                      <p:stCondLst>
                                        <p:cond delay="2000"/>
                                      </p:stCondLst>
                                      <p:childTnLst>
                                        <p:set>
                                          <p:cBhvr>
                                            <p:cTn id="228" dur="1" fill="hold">
                                              <p:stCondLst>
                                                <p:cond delay="0"/>
                                              </p:stCondLst>
                                            </p:cTn>
                                            <p:tgtEl>
                                              <p:spTgt spid="4"/>
                                            </p:tgtEl>
                                            <p:attrNameLst>
                                              <p:attrName>style.visibility</p:attrName>
                                            </p:attrNameLst>
                                          </p:cBhvr>
                                          <p:to>
                                            <p:strVal val="visible"/>
                                          </p:to>
                                        </p:set>
                                        <p:animEffect transition="in" filter="fade">
                                          <p:cBhvr>
                                            <p:cTn id="229" dur="1000"/>
                                            <p:tgtEl>
                                              <p:spTgt spid="4"/>
                                            </p:tgtEl>
                                          </p:cBhvr>
                                        </p:animEffect>
                                        <p:anim calcmode="lin" valueType="num">
                                          <p:cBhvr>
                                            <p:cTn id="230" dur="1000" fill="hold"/>
                                            <p:tgtEl>
                                              <p:spTgt spid="4"/>
                                            </p:tgtEl>
                                            <p:attrNameLst>
                                              <p:attrName>ppt_x</p:attrName>
                                            </p:attrNameLst>
                                          </p:cBhvr>
                                          <p:tavLst>
                                            <p:tav tm="0">
                                              <p:val>
                                                <p:strVal val="#ppt_x"/>
                                              </p:val>
                                            </p:tav>
                                            <p:tav tm="100000">
                                              <p:val>
                                                <p:strVal val="#ppt_x"/>
                                              </p:val>
                                            </p:tav>
                                          </p:tavLst>
                                        </p:anim>
                                        <p:anim calcmode="lin" valueType="num">
                                          <p:cBhvr>
                                            <p:cTn id="231" dur="1000" fill="hold"/>
                                            <p:tgtEl>
                                              <p:spTgt spid="4"/>
                                            </p:tgtEl>
                                            <p:attrNameLst>
                                              <p:attrName>ppt_y</p:attrName>
                                            </p:attrNameLst>
                                          </p:cBhvr>
                                          <p:tavLst>
                                            <p:tav tm="0">
                                              <p:val>
                                                <p:strVal val="#ppt_y-.1"/>
                                              </p:val>
                                            </p:tav>
                                            <p:tav tm="100000">
                                              <p:val>
                                                <p:strVal val="#ppt_y"/>
                                              </p:val>
                                            </p:tav>
                                          </p:tavLst>
                                        </p:anim>
                                      </p:childTnLst>
                                    </p:cTn>
                                  </p:par>
                                  <p:par>
                                    <p:cTn id="232" presetID="22" presetClass="entr" presetSubtype="8" fill="hold" nodeType="withEffect">
                                      <p:stCondLst>
                                        <p:cond delay="3000"/>
                                      </p:stCondLst>
                                      <p:childTnLst>
                                        <p:set>
                                          <p:cBhvr>
                                            <p:cTn id="233" dur="1" fill="hold">
                                              <p:stCondLst>
                                                <p:cond delay="0"/>
                                              </p:stCondLst>
                                            </p:cTn>
                                            <p:tgtEl>
                                              <p:spTgt spid="7"/>
                                            </p:tgtEl>
                                            <p:attrNameLst>
                                              <p:attrName>style.visibility</p:attrName>
                                            </p:attrNameLst>
                                          </p:cBhvr>
                                          <p:to>
                                            <p:strVal val="visible"/>
                                          </p:to>
                                        </p:set>
                                        <p:animEffect transition="in" filter="wipe(left)">
                                          <p:cBhvr>
                                            <p:cTn id="234" dur="1250"/>
                                            <p:tgtEl>
                                              <p:spTgt spid="7"/>
                                            </p:tgtEl>
                                          </p:cBhvr>
                                        </p:animEffect>
                                      </p:childTnLst>
                                    </p:cTn>
                                  </p:par>
                                  <p:par>
                                    <p:cTn id="235" presetID="45" presetClass="entr" presetSubtype="0" fill="hold" grpId="0" nodeType="withEffect">
                                      <p:stCondLst>
                                        <p:cond delay="4000"/>
                                      </p:stCondLst>
                                      <p:iterate type="lt">
                                        <p:tmPct val="10000"/>
                                      </p:iterate>
                                      <p:childTnLst>
                                        <p:set>
                                          <p:cBhvr>
                                            <p:cTn id="236" dur="1" fill="hold">
                                              <p:stCondLst>
                                                <p:cond delay="0"/>
                                              </p:stCondLst>
                                            </p:cTn>
                                            <p:tgtEl>
                                              <p:spTgt spid="2"/>
                                            </p:tgtEl>
                                            <p:attrNameLst>
                                              <p:attrName>style.visibility</p:attrName>
                                            </p:attrNameLst>
                                          </p:cBhvr>
                                          <p:to>
                                            <p:strVal val="visible"/>
                                          </p:to>
                                        </p:set>
                                        <p:animEffect transition="in" filter="fade">
                                          <p:cBhvr>
                                            <p:cTn id="237" dur="1000"/>
                                            <p:tgtEl>
                                              <p:spTgt spid="2"/>
                                            </p:tgtEl>
                                          </p:cBhvr>
                                        </p:animEffect>
                                        <p:anim calcmode="lin" valueType="num">
                                          <p:cBhvr>
                                            <p:cTn id="238" dur="1000" fill="hold"/>
                                            <p:tgtEl>
                                              <p:spTgt spid="2"/>
                                            </p:tgtEl>
                                            <p:attrNameLst>
                                              <p:attrName>ppt_w</p:attrName>
                                            </p:attrNameLst>
                                          </p:cBhvr>
                                          <p:tavLst>
                                            <p:tav tm="0" fmla="#ppt_w*sin(2.5*pi*$)">
                                              <p:val>
                                                <p:fltVal val="0"/>
                                              </p:val>
                                            </p:tav>
                                            <p:tav tm="100000">
                                              <p:val>
                                                <p:fltVal val="1"/>
                                              </p:val>
                                            </p:tav>
                                          </p:tavLst>
                                        </p:anim>
                                        <p:anim calcmode="lin" valueType="num">
                                          <p:cBhvr>
                                            <p:cTn id="239" dur="1000" fill="hold"/>
                                            <p:tgtEl>
                                              <p:spTgt spid="2"/>
                                            </p:tgtEl>
                                            <p:attrNameLst>
                                              <p:attrName>ppt_h</p:attrName>
                                            </p:attrNameLst>
                                          </p:cBhvr>
                                          <p:tavLst>
                                            <p:tav tm="0">
                                              <p:val>
                                                <p:strVal val="#ppt_h"/>
                                              </p:val>
                                            </p:tav>
                                            <p:tav tm="100000">
                                              <p:val>
                                                <p:strVal val="#ppt_h"/>
                                              </p:val>
                                            </p:tav>
                                          </p:tavLst>
                                        </p:anim>
                                      </p:childTnLst>
                                    </p:cTn>
                                  </p:par>
                                  <p:par>
                                    <p:cTn id="240" presetID="36" presetClass="emph" presetSubtype="0" fill="hold" grpId="1" nodeType="withEffect">
                                      <p:stCondLst>
                                        <p:cond delay="4000"/>
                                      </p:stCondLst>
                                      <p:iterate type="lt">
                                        <p:tmPct val="10000"/>
                                      </p:iterate>
                                      <p:childTnLst>
                                        <p:animScale>
                                          <p:cBhvr>
                                            <p:cTn id="241" dur="500" autoRev="1" fill="hold">
                                              <p:stCondLst>
                                                <p:cond delay="0"/>
                                              </p:stCondLst>
                                            </p:cTn>
                                            <p:tgtEl>
                                              <p:spTgt spid="2"/>
                                            </p:tgtEl>
                                          </p:cBhvr>
                                          <p:to x="80000" y="100000"/>
                                        </p:animScale>
                                        <p:anim by="(#ppt_w*0.10)" calcmode="lin" valueType="num">
                                          <p:cBhvr>
                                            <p:cTn id="242" dur="500" autoRev="1" fill="hold">
                                              <p:stCondLst>
                                                <p:cond delay="0"/>
                                              </p:stCondLst>
                                            </p:cTn>
                                            <p:tgtEl>
                                              <p:spTgt spid="2"/>
                                            </p:tgtEl>
                                            <p:attrNameLst>
                                              <p:attrName>ppt_x</p:attrName>
                                            </p:attrNameLst>
                                          </p:cBhvr>
                                        </p:anim>
                                        <p:anim by="(-#ppt_w*0.10)" calcmode="lin" valueType="num">
                                          <p:cBhvr>
                                            <p:cTn id="243" dur="500" autoRev="1" fill="hold">
                                              <p:stCondLst>
                                                <p:cond delay="0"/>
                                              </p:stCondLst>
                                            </p:cTn>
                                            <p:tgtEl>
                                              <p:spTgt spid="2"/>
                                            </p:tgtEl>
                                            <p:attrNameLst>
                                              <p:attrName>ppt_y</p:attrName>
                                            </p:attrNameLst>
                                          </p:cBhvr>
                                        </p:anim>
                                        <p:animRot by="-480000">
                                          <p:cBhvr>
                                            <p:cTn id="244" dur="500" autoRev="1" fill="hold">
                                              <p:stCondLst>
                                                <p:cond delay="0"/>
                                              </p:stCondLst>
                                            </p:cTn>
                                            <p:tgtEl>
                                              <p:spTgt spid="2"/>
                                            </p:tgtEl>
                                            <p:attrNameLst>
                                              <p:attrName>r</p:attrName>
                                            </p:attrNameLst>
                                          </p:cBhvr>
                                        </p:animRot>
                                      </p:childTnLst>
                                    </p:cTn>
                                  </p:par>
                                  <p:par>
                                    <p:cTn id="245" presetID="2" presetClass="entr" presetSubtype="2" fill="hold" grpId="0" nodeType="withEffect">
                                      <p:stCondLst>
                                        <p:cond delay="4750"/>
                                      </p:stCondLst>
                                      <p:childTnLst>
                                        <p:set>
                                          <p:cBhvr>
                                            <p:cTn id="246" dur="1" fill="hold">
                                              <p:stCondLst>
                                                <p:cond delay="0"/>
                                              </p:stCondLst>
                                            </p:cTn>
                                            <p:tgtEl>
                                              <p:spTgt spid="3"/>
                                            </p:tgtEl>
                                            <p:attrNameLst>
                                              <p:attrName>style.visibility</p:attrName>
                                            </p:attrNameLst>
                                          </p:cBhvr>
                                          <p:to>
                                            <p:strVal val="visible"/>
                                          </p:to>
                                        </p:set>
                                        <p:anim calcmode="lin" valueType="num">
                                          <p:cBhvr additive="base">
                                            <p:cTn id="247" dur="1000" fill="hold"/>
                                            <p:tgtEl>
                                              <p:spTgt spid="3"/>
                                            </p:tgtEl>
                                            <p:attrNameLst>
                                              <p:attrName>ppt_x</p:attrName>
                                            </p:attrNameLst>
                                          </p:cBhvr>
                                          <p:tavLst>
                                            <p:tav tm="0">
                                              <p:val>
                                                <p:strVal val="1+#ppt_w/2"/>
                                              </p:val>
                                            </p:tav>
                                            <p:tav tm="100000">
                                              <p:val>
                                                <p:strVal val="#ppt_x"/>
                                              </p:val>
                                            </p:tav>
                                          </p:tavLst>
                                        </p:anim>
                                        <p:anim calcmode="lin" valueType="num">
                                          <p:cBhvr additive="base">
                                            <p:cTn id="248" dur="1000" fill="hold"/>
                                            <p:tgtEl>
                                              <p:spTgt spid="3"/>
                                            </p:tgtEl>
                                            <p:attrNameLst>
                                              <p:attrName>ppt_y</p:attrName>
                                            </p:attrNameLst>
                                          </p:cBhvr>
                                          <p:tavLst>
                                            <p:tav tm="0">
                                              <p:val>
                                                <p:strVal val="#ppt_y"/>
                                              </p:val>
                                            </p:tav>
                                            <p:tav tm="100000">
                                              <p:val>
                                                <p:strVal val="#ppt_y"/>
                                              </p:val>
                                            </p:tav>
                                          </p:tavLst>
                                        </p:anim>
                                      </p:childTnLst>
                                    </p:cTn>
                                  </p:par>
                                  <p:par>
                                    <p:cTn id="249" presetID="2" presetClass="entr" presetSubtype="2" fill="hold" grpId="0" nodeType="withEffect">
                                      <p:stCondLst>
                                        <p:cond delay="5000"/>
                                      </p:stCondLst>
                                      <p:childTnLst>
                                        <p:set>
                                          <p:cBhvr>
                                            <p:cTn id="250" dur="1" fill="hold">
                                              <p:stCondLst>
                                                <p:cond delay="0"/>
                                              </p:stCondLst>
                                            </p:cTn>
                                            <p:tgtEl>
                                              <p:spTgt spid="9"/>
                                            </p:tgtEl>
                                            <p:attrNameLst>
                                              <p:attrName>style.visibility</p:attrName>
                                            </p:attrNameLst>
                                          </p:cBhvr>
                                          <p:to>
                                            <p:strVal val="visible"/>
                                          </p:to>
                                        </p:set>
                                        <p:anim calcmode="lin" valueType="num">
                                          <p:cBhvr additive="base">
                                            <p:cTn id="251" dur="1000" fill="hold"/>
                                            <p:tgtEl>
                                              <p:spTgt spid="9"/>
                                            </p:tgtEl>
                                            <p:attrNameLst>
                                              <p:attrName>ppt_x</p:attrName>
                                            </p:attrNameLst>
                                          </p:cBhvr>
                                          <p:tavLst>
                                            <p:tav tm="0">
                                              <p:val>
                                                <p:strVal val="1+#ppt_w/2"/>
                                              </p:val>
                                            </p:tav>
                                            <p:tav tm="100000">
                                              <p:val>
                                                <p:strVal val="#ppt_x"/>
                                              </p:val>
                                            </p:tav>
                                          </p:tavLst>
                                        </p:anim>
                                        <p:anim calcmode="lin" valueType="num">
                                          <p:cBhvr additive="base">
                                            <p:cTn id="252"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2" grpId="1"/>
          <p:bldP spid="3" grpId="0"/>
          <p:bldP spid="11" grpId="0"/>
          <p:bldP spid="11" grpId="1"/>
          <p:bldP spid="14" grpId="0" animBg="1"/>
          <p:bldP spid="9" grpId="0"/>
          <p:bldP spid="73" grpId="0"/>
          <p:bldP spid="73" grpId="1"/>
          <p:bldP spid="22" grpId="0" animBg="1"/>
          <p:bldP spid="16" grpId="0" animBg="1"/>
          <p:bldP spid="17" grpId="0" animBg="1"/>
          <p:bldP spid="18" grpId="0" animBg="1"/>
          <p:bldP spid="19" grpId="0" animBg="1"/>
          <p:bldP spid="20" grpId="0" animBg="1"/>
          <p:bldP spid="21"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1. </a:t>
            </a:r>
            <a:r>
              <a:rPr lang="zh-CN" altLang="en-US" dirty="0"/>
              <a:t>研究方法</a:t>
            </a:r>
          </a:p>
        </p:txBody>
      </p:sp>
      <p:sp>
        <p:nvSpPr>
          <p:cNvPr id="58" name="îṩ1iḋe"/>
          <p:cNvSpPr txBox="1">
            <a:spLocks/>
          </p:cNvSpPr>
          <p:nvPr/>
        </p:nvSpPr>
        <p:spPr bwMode="auto">
          <a:xfrm>
            <a:off x="7688376" y="2427567"/>
            <a:ext cx="1465133" cy="340051"/>
          </a:xfrm>
          <a:prstGeom prst="rect">
            <a:avLst/>
          </a:prstGeom>
          <a:noFill/>
          <a:sp3d prstMaterial="matte">
            <a:bevelT w="1270" h="1270"/>
          </a:sp3d>
        </p:spPr>
        <p:txBody>
          <a:bodyPr wrap="square" lIns="0" tIns="0" rIns="0" bIns="0" anchor="ctr">
            <a:noAutofit/>
            <a:scene3d>
              <a:camera prst="orthographicFront"/>
              <a:lightRig rig="threePt" dir="t"/>
            </a:scene3d>
            <a:sp3d>
              <a:bevelT w="0" h="0"/>
            </a:sp3d>
          </a:bodyPr>
          <a:lstStyle>
            <a:defPPr>
              <a:defRPr lang="zh-CN"/>
            </a:defPPr>
            <a:lvl1pPr algn="r">
              <a:buClr>
                <a:prstClr val="white"/>
              </a:buClr>
              <a:defRPr sz="1200">
                <a:solidFill>
                  <a:schemeClr val="bg1"/>
                </a:solidFill>
              </a:defRPr>
            </a:lvl1pPr>
          </a:lstStyle>
          <a:p>
            <a:pPr algn="l"/>
            <a:r>
              <a:rPr lang="zh-CN" altLang="en-US" sz="1800" dirty="0">
                <a:solidFill>
                  <a:schemeClr val="accent1"/>
                </a:solidFill>
                <a:latin typeface="+mj-ea"/>
                <a:ea typeface="+mj-ea"/>
              </a:rPr>
              <a:t>文献分析法</a:t>
            </a:r>
          </a:p>
        </p:txBody>
      </p:sp>
      <p:sp>
        <p:nvSpPr>
          <p:cNvPr id="59" name="íṩlîḋé"/>
          <p:cNvSpPr txBox="1">
            <a:spLocks/>
          </p:cNvSpPr>
          <p:nvPr/>
        </p:nvSpPr>
        <p:spPr bwMode="auto">
          <a:xfrm>
            <a:off x="7705514" y="2877175"/>
            <a:ext cx="2855806" cy="384302"/>
          </a:xfrm>
          <a:prstGeom prst="rect">
            <a:avLst/>
          </a:prstGeom>
          <a:noFill/>
          <a:sp3d prstMaterial="matte">
            <a:bevelT w="1270" h="1270"/>
          </a:sp3d>
        </p:spPr>
        <p:txBody>
          <a:bodyPr wrap="square" lIns="0" tIns="0" rIns="0" bIns="0" anchor="ctr">
            <a:noAutofit/>
            <a:scene3d>
              <a:camera prst="orthographicFront"/>
              <a:lightRig rig="threePt" dir="t"/>
            </a:scene3d>
            <a:sp3d>
              <a:bevelT w="0" h="0"/>
            </a:sp3d>
          </a:bodyPr>
          <a:lstStyle>
            <a:defPPr>
              <a:defRPr lang="zh-CN"/>
            </a:defPPr>
            <a:lvl1pPr algn="r">
              <a:buClr>
                <a:prstClr val="white"/>
              </a:buClr>
              <a:defRPr sz="1200">
                <a:solidFill>
                  <a:schemeClr val="bg1"/>
                </a:solidFill>
              </a:defRPr>
            </a:lvl1pPr>
          </a:lstStyle>
          <a:p>
            <a:pPr algn="l">
              <a:lnSpc>
                <a:spcPct val="150000"/>
              </a:lnSpc>
            </a:pPr>
            <a:r>
              <a:rPr lang="zh-CN" altLang="en-US" sz="1050" dirty="0">
                <a:solidFill>
                  <a:schemeClr val="accent1"/>
                </a:solidFill>
              </a:rPr>
              <a:t>文章参考大量有关文章，并对</a:t>
            </a:r>
            <a:r>
              <a:rPr lang="zh-CN" altLang="en-US" sz="1050" dirty="0" smtClean="0">
                <a:solidFill>
                  <a:schemeClr val="accent1"/>
                </a:solidFill>
              </a:rPr>
              <a:t>其归纳分析</a:t>
            </a:r>
            <a:r>
              <a:rPr lang="zh-CN" altLang="en-US" sz="1050" dirty="0">
                <a:solidFill>
                  <a:schemeClr val="accent1"/>
                </a:solidFill>
              </a:rPr>
              <a:t>等。（建议使用主题字体）</a:t>
            </a:r>
          </a:p>
        </p:txBody>
      </p:sp>
      <p:sp>
        <p:nvSpPr>
          <p:cNvPr id="66" name="ï$ļiďe"/>
          <p:cNvSpPr txBox="1">
            <a:spLocks/>
          </p:cNvSpPr>
          <p:nvPr/>
        </p:nvSpPr>
        <p:spPr bwMode="auto">
          <a:xfrm>
            <a:off x="7688376" y="3442829"/>
            <a:ext cx="1465133" cy="340051"/>
          </a:xfrm>
          <a:prstGeom prst="rect">
            <a:avLst/>
          </a:prstGeom>
          <a:noFill/>
          <a:sp3d prstMaterial="matte">
            <a:bevelT w="1270" h="1270"/>
          </a:sp3d>
        </p:spPr>
        <p:txBody>
          <a:bodyPr wrap="square" lIns="0" tIns="0" rIns="0" bIns="0" anchor="ctr">
            <a:noAutofit/>
            <a:scene3d>
              <a:camera prst="orthographicFront"/>
              <a:lightRig rig="threePt" dir="t"/>
            </a:scene3d>
            <a:sp3d>
              <a:bevelT w="0" h="0"/>
            </a:sp3d>
          </a:bodyPr>
          <a:lstStyle>
            <a:defPPr>
              <a:defRPr lang="zh-CN"/>
            </a:defPPr>
            <a:lvl1pPr algn="r">
              <a:buClr>
                <a:prstClr val="white"/>
              </a:buClr>
              <a:defRPr sz="1200">
                <a:solidFill>
                  <a:schemeClr val="bg1"/>
                </a:solidFill>
              </a:defRPr>
            </a:lvl1pPr>
          </a:lstStyle>
          <a:p>
            <a:pPr algn="l"/>
            <a:r>
              <a:rPr lang="zh-CN" altLang="en-US" sz="1800" dirty="0">
                <a:solidFill>
                  <a:schemeClr val="accent1"/>
                </a:solidFill>
                <a:latin typeface="+mj-ea"/>
                <a:ea typeface="+mj-ea"/>
              </a:rPr>
              <a:t>实地调查法</a:t>
            </a:r>
          </a:p>
        </p:txBody>
      </p:sp>
      <p:sp>
        <p:nvSpPr>
          <p:cNvPr id="68" name="ïŝḻíḓè"/>
          <p:cNvSpPr txBox="1">
            <a:spLocks/>
          </p:cNvSpPr>
          <p:nvPr/>
        </p:nvSpPr>
        <p:spPr bwMode="auto">
          <a:xfrm>
            <a:off x="7689761" y="3874119"/>
            <a:ext cx="2855806" cy="384302"/>
          </a:xfrm>
          <a:prstGeom prst="rect">
            <a:avLst/>
          </a:prstGeom>
          <a:noFill/>
          <a:sp3d prstMaterial="matte">
            <a:bevelT w="1270" h="1270"/>
          </a:sp3d>
        </p:spPr>
        <p:txBody>
          <a:bodyPr wrap="square" lIns="0" tIns="0" rIns="0" bIns="0" anchor="ctr">
            <a:noAutofit/>
            <a:scene3d>
              <a:camera prst="orthographicFront"/>
              <a:lightRig rig="threePt" dir="t"/>
            </a:scene3d>
            <a:sp3d>
              <a:bevelT w="0" h="0"/>
            </a:sp3d>
          </a:bodyPr>
          <a:lstStyle>
            <a:defPPr>
              <a:defRPr lang="zh-CN"/>
            </a:defPPr>
            <a:lvl1pPr algn="r">
              <a:buClr>
                <a:prstClr val="white"/>
              </a:buClr>
              <a:defRPr sz="1200">
                <a:solidFill>
                  <a:schemeClr val="bg1"/>
                </a:solidFill>
              </a:defRPr>
            </a:lvl1pPr>
          </a:lstStyle>
          <a:p>
            <a:pPr algn="l">
              <a:lnSpc>
                <a:spcPct val="150000"/>
              </a:lnSpc>
            </a:pPr>
            <a:r>
              <a:rPr lang="zh-CN" altLang="en-US" sz="1050" dirty="0">
                <a:solidFill>
                  <a:schemeClr val="accent1"/>
                </a:solidFill>
              </a:rPr>
              <a:t>对某开题报告人群进行问卷调查。</a:t>
            </a:r>
          </a:p>
          <a:p>
            <a:pPr algn="l">
              <a:lnSpc>
                <a:spcPct val="150000"/>
              </a:lnSpc>
            </a:pPr>
            <a:r>
              <a:rPr lang="zh-CN" altLang="en-US" sz="1050" dirty="0">
                <a:solidFill>
                  <a:schemeClr val="accent1"/>
                </a:solidFill>
              </a:rPr>
              <a:t>（建议使用主题字体）</a:t>
            </a:r>
          </a:p>
        </p:txBody>
      </p:sp>
      <p:sp>
        <p:nvSpPr>
          <p:cNvPr id="69" name="îśliḓé"/>
          <p:cNvSpPr txBox="1">
            <a:spLocks/>
          </p:cNvSpPr>
          <p:nvPr/>
        </p:nvSpPr>
        <p:spPr bwMode="auto">
          <a:xfrm>
            <a:off x="7688376" y="4458092"/>
            <a:ext cx="1465133" cy="340051"/>
          </a:xfrm>
          <a:prstGeom prst="rect">
            <a:avLst/>
          </a:prstGeom>
          <a:noFill/>
          <a:sp3d prstMaterial="matte">
            <a:bevelT w="1270" h="1270"/>
          </a:sp3d>
        </p:spPr>
        <p:txBody>
          <a:bodyPr wrap="square" lIns="0" tIns="0" rIns="0" bIns="0" anchor="ctr">
            <a:noAutofit/>
            <a:scene3d>
              <a:camera prst="orthographicFront"/>
              <a:lightRig rig="threePt" dir="t"/>
            </a:scene3d>
            <a:sp3d>
              <a:bevelT w="0" h="0"/>
            </a:sp3d>
          </a:bodyPr>
          <a:lstStyle>
            <a:defPPr>
              <a:defRPr lang="zh-CN"/>
            </a:defPPr>
            <a:lvl1pPr algn="r">
              <a:buClr>
                <a:prstClr val="white"/>
              </a:buClr>
              <a:defRPr sz="1200">
                <a:solidFill>
                  <a:schemeClr val="bg1"/>
                </a:solidFill>
              </a:defRPr>
            </a:lvl1pPr>
          </a:lstStyle>
          <a:p>
            <a:pPr algn="l"/>
            <a:r>
              <a:rPr lang="zh-CN" altLang="en-US" sz="1800" dirty="0">
                <a:solidFill>
                  <a:schemeClr val="accent1"/>
                </a:solidFill>
                <a:latin typeface="+mj-ea"/>
                <a:ea typeface="+mj-ea"/>
              </a:rPr>
              <a:t>数据统计法</a:t>
            </a:r>
          </a:p>
        </p:txBody>
      </p:sp>
      <p:sp>
        <p:nvSpPr>
          <p:cNvPr id="71" name="iŝľide"/>
          <p:cNvSpPr txBox="1">
            <a:spLocks/>
          </p:cNvSpPr>
          <p:nvPr/>
        </p:nvSpPr>
        <p:spPr bwMode="auto">
          <a:xfrm>
            <a:off x="7705514" y="4871064"/>
            <a:ext cx="2855806" cy="384302"/>
          </a:xfrm>
          <a:prstGeom prst="rect">
            <a:avLst/>
          </a:prstGeom>
          <a:noFill/>
          <a:sp3d prstMaterial="matte">
            <a:bevelT w="1270" h="1270"/>
          </a:sp3d>
        </p:spPr>
        <p:txBody>
          <a:bodyPr wrap="square" lIns="0" tIns="0" rIns="0" bIns="0" anchor="ctr">
            <a:noAutofit/>
            <a:scene3d>
              <a:camera prst="orthographicFront"/>
              <a:lightRig rig="threePt" dir="t"/>
            </a:scene3d>
            <a:sp3d>
              <a:bevelT w="0" h="0"/>
            </a:sp3d>
          </a:bodyPr>
          <a:lstStyle>
            <a:defPPr>
              <a:defRPr lang="zh-CN"/>
            </a:defPPr>
            <a:lvl1pPr algn="r">
              <a:buClr>
                <a:prstClr val="white"/>
              </a:buClr>
              <a:defRPr sz="1200">
                <a:solidFill>
                  <a:schemeClr val="bg1"/>
                </a:solidFill>
              </a:defRPr>
            </a:lvl1pPr>
          </a:lstStyle>
          <a:p>
            <a:pPr algn="l">
              <a:lnSpc>
                <a:spcPct val="150000"/>
              </a:lnSpc>
            </a:pPr>
            <a:r>
              <a:rPr lang="zh-CN" altLang="en-US" sz="1050" dirty="0">
                <a:solidFill>
                  <a:schemeClr val="accent1"/>
                </a:solidFill>
              </a:rPr>
              <a:t>简单的数据统计法。</a:t>
            </a:r>
          </a:p>
          <a:p>
            <a:pPr algn="l">
              <a:lnSpc>
                <a:spcPct val="150000"/>
              </a:lnSpc>
            </a:pPr>
            <a:r>
              <a:rPr lang="zh-CN" altLang="en-US" sz="1050" dirty="0">
                <a:solidFill>
                  <a:schemeClr val="accent1"/>
                </a:solidFill>
              </a:rPr>
              <a:t>（建议使用主题字体）</a:t>
            </a:r>
          </a:p>
        </p:txBody>
      </p:sp>
      <p:grpSp>
        <p:nvGrpSpPr>
          <p:cNvPr id="81" name="ïṥḻïḓe"/>
          <p:cNvGrpSpPr/>
          <p:nvPr/>
        </p:nvGrpSpPr>
        <p:grpSpPr>
          <a:xfrm>
            <a:off x="5546558" y="4205545"/>
            <a:ext cx="434000" cy="1035509"/>
            <a:chOff x="5310189" y="1930400"/>
            <a:chExt cx="995363" cy="2374900"/>
          </a:xfrm>
        </p:grpSpPr>
        <p:sp>
          <p:nvSpPr>
            <p:cNvPr id="82" name="íŝliḋè"/>
            <p:cNvSpPr>
              <a:spLocks/>
            </p:cNvSpPr>
            <p:nvPr/>
          </p:nvSpPr>
          <p:spPr bwMode="auto">
            <a:xfrm>
              <a:off x="5340350" y="1968500"/>
              <a:ext cx="933450" cy="2305050"/>
            </a:xfrm>
            <a:custGeom>
              <a:avLst/>
              <a:gdLst>
                <a:gd name="T0" fmla="*/ 937 w 1176"/>
                <a:gd name="T1" fmla="*/ 1835 h 2904"/>
                <a:gd name="T2" fmla="*/ 1107 w 1176"/>
                <a:gd name="T3" fmla="*/ 1699 h 2904"/>
                <a:gd name="T4" fmla="*/ 1172 w 1176"/>
                <a:gd name="T5" fmla="*/ 1536 h 2904"/>
                <a:gd name="T6" fmla="*/ 1159 w 1176"/>
                <a:gd name="T7" fmla="*/ 1398 h 2904"/>
                <a:gd name="T8" fmla="*/ 1034 w 1176"/>
                <a:gd name="T9" fmla="*/ 1223 h 2904"/>
                <a:gd name="T10" fmla="*/ 860 w 1176"/>
                <a:gd name="T11" fmla="*/ 1120 h 2904"/>
                <a:gd name="T12" fmla="*/ 674 w 1176"/>
                <a:gd name="T13" fmla="*/ 1034 h 2904"/>
                <a:gd name="T14" fmla="*/ 965 w 1176"/>
                <a:gd name="T15" fmla="*/ 948 h 2904"/>
                <a:gd name="T16" fmla="*/ 1071 w 1176"/>
                <a:gd name="T17" fmla="*/ 844 h 2904"/>
                <a:gd name="T18" fmla="*/ 1135 w 1176"/>
                <a:gd name="T19" fmla="*/ 695 h 2904"/>
                <a:gd name="T20" fmla="*/ 1148 w 1176"/>
                <a:gd name="T21" fmla="*/ 530 h 2904"/>
                <a:gd name="T22" fmla="*/ 1107 w 1176"/>
                <a:gd name="T23" fmla="*/ 344 h 2904"/>
                <a:gd name="T24" fmla="*/ 1008 w 1176"/>
                <a:gd name="T25" fmla="*/ 185 h 2904"/>
                <a:gd name="T26" fmla="*/ 864 w 1176"/>
                <a:gd name="T27" fmla="*/ 68 h 2904"/>
                <a:gd name="T28" fmla="*/ 685 w 1176"/>
                <a:gd name="T29" fmla="*/ 6 h 2904"/>
                <a:gd name="T30" fmla="*/ 517 w 1176"/>
                <a:gd name="T31" fmla="*/ 6 h 2904"/>
                <a:gd name="T32" fmla="*/ 336 w 1176"/>
                <a:gd name="T33" fmla="*/ 66 h 2904"/>
                <a:gd name="T34" fmla="*/ 191 w 1176"/>
                <a:gd name="T35" fmla="*/ 181 h 2904"/>
                <a:gd name="T36" fmla="*/ 90 w 1176"/>
                <a:gd name="T37" fmla="*/ 338 h 2904"/>
                <a:gd name="T38" fmla="*/ 47 w 1176"/>
                <a:gd name="T39" fmla="*/ 525 h 2904"/>
                <a:gd name="T40" fmla="*/ 67 w 1176"/>
                <a:gd name="T41" fmla="*/ 695 h 2904"/>
                <a:gd name="T42" fmla="*/ 41 w 1176"/>
                <a:gd name="T43" fmla="*/ 823 h 2904"/>
                <a:gd name="T44" fmla="*/ 2 w 1176"/>
                <a:gd name="T45" fmla="*/ 975 h 2904"/>
                <a:gd name="T46" fmla="*/ 88 w 1176"/>
                <a:gd name="T47" fmla="*/ 1122 h 2904"/>
                <a:gd name="T48" fmla="*/ 11 w 1176"/>
                <a:gd name="T49" fmla="*/ 1374 h 2904"/>
                <a:gd name="T50" fmla="*/ 38 w 1176"/>
                <a:gd name="T51" fmla="*/ 1497 h 2904"/>
                <a:gd name="T52" fmla="*/ 138 w 1176"/>
                <a:gd name="T53" fmla="*/ 1549 h 2904"/>
                <a:gd name="T54" fmla="*/ 271 w 1176"/>
                <a:gd name="T55" fmla="*/ 1518 h 2904"/>
                <a:gd name="T56" fmla="*/ 293 w 1176"/>
                <a:gd name="T57" fmla="*/ 1753 h 2904"/>
                <a:gd name="T58" fmla="*/ 230 w 1176"/>
                <a:gd name="T59" fmla="*/ 2606 h 2904"/>
                <a:gd name="T60" fmla="*/ 82 w 1176"/>
                <a:gd name="T61" fmla="*/ 2671 h 2904"/>
                <a:gd name="T62" fmla="*/ 41 w 1176"/>
                <a:gd name="T63" fmla="*/ 2757 h 2904"/>
                <a:gd name="T64" fmla="*/ 56 w 1176"/>
                <a:gd name="T65" fmla="*/ 2839 h 2904"/>
                <a:gd name="T66" fmla="*/ 159 w 1176"/>
                <a:gd name="T67" fmla="*/ 2891 h 2904"/>
                <a:gd name="T68" fmla="*/ 375 w 1176"/>
                <a:gd name="T69" fmla="*/ 2900 h 2904"/>
                <a:gd name="T70" fmla="*/ 519 w 1176"/>
                <a:gd name="T71" fmla="*/ 2835 h 2904"/>
                <a:gd name="T72" fmla="*/ 588 w 1176"/>
                <a:gd name="T73" fmla="*/ 2712 h 2904"/>
                <a:gd name="T74" fmla="*/ 629 w 1176"/>
                <a:gd name="T75" fmla="*/ 2824 h 2904"/>
                <a:gd name="T76" fmla="*/ 732 w 1176"/>
                <a:gd name="T77" fmla="*/ 2876 h 2904"/>
                <a:gd name="T78" fmla="*/ 1032 w 1176"/>
                <a:gd name="T79" fmla="*/ 2871 h 2904"/>
                <a:gd name="T80" fmla="*/ 1099 w 1176"/>
                <a:gd name="T81" fmla="*/ 2816 h 2904"/>
                <a:gd name="T82" fmla="*/ 1084 w 1176"/>
                <a:gd name="T83" fmla="*/ 2718 h 2904"/>
                <a:gd name="T84" fmla="*/ 993 w 1176"/>
                <a:gd name="T85" fmla="*/ 2621 h 2904"/>
                <a:gd name="T86" fmla="*/ 330 w 1176"/>
                <a:gd name="T87" fmla="*/ 1346 h 2904"/>
                <a:gd name="T88" fmla="*/ 302 w 1176"/>
                <a:gd name="T89" fmla="*/ 1139 h 2904"/>
                <a:gd name="T90" fmla="*/ 474 w 1176"/>
                <a:gd name="T91" fmla="*/ 1029 h 2904"/>
                <a:gd name="T92" fmla="*/ 332 w 1176"/>
                <a:gd name="T93" fmla="*/ 1396 h 2904"/>
                <a:gd name="T94" fmla="*/ 502 w 1176"/>
                <a:gd name="T95" fmla="*/ 2283 h 2904"/>
                <a:gd name="T96" fmla="*/ 532 w 1176"/>
                <a:gd name="T97" fmla="*/ 2040 h 2904"/>
                <a:gd name="T98" fmla="*/ 573 w 1176"/>
                <a:gd name="T99" fmla="*/ 2008 h 2904"/>
                <a:gd name="T100" fmla="*/ 614 w 1176"/>
                <a:gd name="T101" fmla="*/ 2152 h 2904"/>
                <a:gd name="T102" fmla="*/ 601 w 1176"/>
                <a:gd name="T103" fmla="*/ 2667 h 2904"/>
                <a:gd name="T104" fmla="*/ 851 w 1176"/>
                <a:gd name="T105" fmla="*/ 1372 h 2904"/>
                <a:gd name="T106" fmla="*/ 926 w 1176"/>
                <a:gd name="T107" fmla="*/ 1447 h 2904"/>
                <a:gd name="T108" fmla="*/ 935 w 1176"/>
                <a:gd name="T109" fmla="*/ 1516 h 2904"/>
                <a:gd name="T110" fmla="*/ 844 w 1176"/>
                <a:gd name="T111" fmla="*/ 1607 h 2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76" h="2904">
                  <a:moveTo>
                    <a:pt x="834" y="2581"/>
                  </a:moveTo>
                  <a:lnTo>
                    <a:pt x="814" y="1883"/>
                  </a:lnTo>
                  <a:lnTo>
                    <a:pt x="814" y="1883"/>
                  </a:lnTo>
                  <a:lnTo>
                    <a:pt x="831" y="1878"/>
                  </a:lnTo>
                  <a:lnTo>
                    <a:pt x="875" y="1863"/>
                  </a:lnTo>
                  <a:lnTo>
                    <a:pt x="905" y="1850"/>
                  </a:lnTo>
                  <a:lnTo>
                    <a:pt x="937" y="1835"/>
                  </a:lnTo>
                  <a:lnTo>
                    <a:pt x="972" y="1816"/>
                  </a:lnTo>
                  <a:lnTo>
                    <a:pt x="1008" y="1792"/>
                  </a:lnTo>
                  <a:lnTo>
                    <a:pt x="1043" y="1766"/>
                  </a:lnTo>
                  <a:lnTo>
                    <a:pt x="1060" y="1751"/>
                  </a:lnTo>
                  <a:lnTo>
                    <a:pt x="1077" y="1734"/>
                  </a:lnTo>
                  <a:lnTo>
                    <a:pt x="1092" y="1717"/>
                  </a:lnTo>
                  <a:lnTo>
                    <a:pt x="1107" y="1699"/>
                  </a:lnTo>
                  <a:lnTo>
                    <a:pt x="1120" y="1680"/>
                  </a:lnTo>
                  <a:lnTo>
                    <a:pt x="1133" y="1659"/>
                  </a:lnTo>
                  <a:lnTo>
                    <a:pt x="1144" y="1637"/>
                  </a:lnTo>
                  <a:lnTo>
                    <a:pt x="1153" y="1613"/>
                  </a:lnTo>
                  <a:lnTo>
                    <a:pt x="1163" y="1589"/>
                  </a:lnTo>
                  <a:lnTo>
                    <a:pt x="1168" y="1564"/>
                  </a:lnTo>
                  <a:lnTo>
                    <a:pt x="1172" y="1536"/>
                  </a:lnTo>
                  <a:lnTo>
                    <a:pt x="1176" y="1508"/>
                  </a:lnTo>
                  <a:lnTo>
                    <a:pt x="1176" y="1478"/>
                  </a:lnTo>
                  <a:lnTo>
                    <a:pt x="1174" y="1447"/>
                  </a:lnTo>
                  <a:lnTo>
                    <a:pt x="1174" y="1447"/>
                  </a:lnTo>
                  <a:lnTo>
                    <a:pt x="1170" y="1434"/>
                  </a:lnTo>
                  <a:lnTo>
                    <a:pt x="1166" y="1419"/>
                  </a:lnTo>
                  <a:lnTo>
                    <a:pt x="1159" y="1398"/>
                  </a:lnTo>
                  <a:lnTo>
                    <a:pt x="1150" y="1376"/>
                  </a:lnTo>
                  <a:lnTo>
                    <a:pt x="1137" y="1348"/>
                  </a:lnTo>
                  <a:lnTo>
                    <a:pt x="1120" y="1318"/>
                  </a:lnTo>
                  <a:lnTo>
                    <a:pt x="1097" y="1288"/>
                  </a:lnTo>
                  <a:lnTo>
                    <a:pt x="1069" y="1254"/>
                  </a:lnTo>
                  <a:lnTo>
                    <a:pt x="1053" y="1240"/>
                  </a:lnTo>
                  <a:lnTo>
                    <a:pt x="1034" y="1223"/>
                  </a:lnTo>
                  <a:lnTo>
                    <a:pt x="1015" y="1208"/>
                  </a:lnTo>
                  <a:lnTo>
                    <a:pt x="995" y="1191"/>
                  </a:lnTo>
                  <a:lnTo>
                    <a:pt x="970" y="1176"/>
                  </a:lnTo>
                  <a:lnTo>
                    <a:pt x="946" y="1161"/>
                  </a:lnTo>
                  <a:lnTo>
                    <a:pt x="920" y="1146"/>
                  </a:lnTo>
                  <a:lnTo>
                    <a:pt x="892" y="1133"/>
                  </a:lnTo>
                  <a:lnTo>
                    <a:pt x="860" y="1120"/>
                  </a:lnTo>
                  <a:lnTo>
                    <a:pt x="827" y="1109"/>
                  </a:lnTo>
                  <a:lnTo>
                    <a:pt x="793" y="1098"/>
                  </a:lnTo>
                  <a:lnTo>
                    <a:pt x="756" y="1087"/>
                  </a:lnTo>
                  <a:lnTo>
                    <a:pt x="715" y="1077"/>
                  </a:lnTo>
                  <a:lnTo>
                    <a:pt x="674" y="1070"/>
                  </a:lnTo>
                  <a:lnTo>
                    <a:pt x="674" y="1034"/>
                  </a:lnTo>
                  <a:lnTo>
                    <a:pt x="674" y="1034"/>
                  </a:lnTo>
                  <a:lnTo>
                    <a:pt x="724" y="1029"/>
                  </a:lnTo>
                  <a:lnTo>
                    <a:pt x="773" y="1021"/>
                  </a:lnTo>
                  <a:lnTo>
                    <a:pt x="821" y="1012"/>
                  </a:lnTo>
                  <a:lnTo>
                    <a:pt x="864" y="997"/>
                  </a:lnTo>
                  <a:lnTo>
                    <a:pt x="907" y="980"/>
                  </a:lnTo>
                  <a:lnTo>
                    <a:pt x="946" y="960"/>
                  </a:lnTo>
                  <a:lnTo>
                    <a:pt x="965" y="948"/>
                  </a:lnTo>
                  <a:lnTo>
                    <a:pt x="982" y="935"/>
                  </a:lnTo>
                  <a:lnTo>
                    <a:pt x="998" y="922"/>
                  </a:lnTo>
                  <a:lnTo>
                    <a:pt x="1015" y="909"/>
                  </a:lnTo>
                  <a:lnTo>
                    <a:pt x="1030" y="894"/>
                  </a:lnTo>
                  <a:lnTo>
                    <a:pt x="1045" y="878"/>
                  </a:lnTo>
                  <a:lnTo>
                    <a:pt x="1058" y="861"/>
                  </a:lnTo>
                  <a:lnTo>
                    <a:pt x="1071" y="844"/>
                  </a:lnTo>
                  <a:lnTo>
                    <a:pt x="1084" y="825"/>
                  </a:lnTo>
                  <a:lnTo>
                    <a:pt x="1096" y="807"/>
                  </a:lnTo>
                  <a:lnTo>
                    <a:pt x="1105" y="786"/>
                  </a:lnTo>
                  <a:lnTo>
                    <a:pt x="1114" y="764"/>
                  </a:lnTo>
                  <a:lnTo>
                    <a:pt x="1122" y="741"/>
                  </a:lnTo>
                  <a:lnTo>
                    <a:pt x="1129" y="719"/>
                  </a:lnTo>
                  <a:lnTo>
                    <a:pt x="1135" y="695"/>
                  </a:lnTo>
                  <a:lnTo>
                    <a:pt x="1140" y="670"/>
                  </a:lnTo>
                  <a:lnTo>
                    <a:pt x="1144" y="644"/>
                  </a:lnTo>
                  <a:lnTo>
                    <a:pt x="1148" y="616"/>
                  </a:lnTo>
                  <a:lnTo>
                    <a:pt x="1150" y="588"/>
                  </a:lnTo>
                  <a:lnTo>
                    <a:pt x="1150" y="560"/>
                  </a:lnTo>
                  <a:lnTo>
                    <a:pt x="1150" y="560"/>
                  </a:lnTo>
                  <a:lnTo>
                    <a:pt x="1148" y="530"/>
                  </a:lnTo>
                  <a:lnTo>
                    <a:pt x="1146" y="502"/>
                  </a:lnTo>
                  <a:lnTo>
                    <a:pt x="1144" y="474"/>
                  </a:lnTo>
                  <a:lnTo>
                    <a:pt x="1138" y="448"/>
                  </a:lnTo>
                  <a:lnTo>
                    <a:pt x="1133" y="420"/>
                  </a:lnTo>
                  <a:lnTo>
                    <a:pt x="1125" y="394"/>
                  </a:lnTo>
                  <a:lnTo>
                    <a:pt x="1116" y="368"/>
                  </a:lnTo>
                  <a:lnTo>
                    <a:pt x="1107" y="344"/>
                  </a:lnTo>
                  <a:lnTo>
                    <a:pt x="1096" y="318"/>
                  </a:lnTo>
                  <a:lnTo>
                    <a:pt x="1084" y="293"/>
                  </a:lnTo>
                  <a:lnTo>
                    <a:pt x="1071" y="271"/>
                  </a:lnTo>
                  <a:lnTo>
                    <a:pt x="1056" y="249"/>
                  </a:lnTo>
                  <a:lnTo>
                    <a:pt x="1041" y="226"/>
                  </a:lnTo>
                  <a:lnTo>
                    <a:pt x="1025" y="204"/>
                  </a:lnTo>
                  <a:lnTo>
                    <a:pt x="1008" y="185"/>
                  </a:lnTo>
                  <a:lnTo>
                    <a:pt x="989" y="165"/>
                  </a:lnTo>
                  <a:lnTo>
                    <a:pt x="970" y="146"/>
                  </a:lnTo>
                  <a:lnTo>
                    <a:pt x="952" y="129"/>
                  </a:lnTo>
                  <a:lnTo>
                    <a:pt x="931" y="112"/>
                  </a:lnTo>
                  <a:lnTo>
                    <a:pt x="909" y="96"/>
                  </a:lnTo>
                  <a:lnTo>
                    <a:pt x="887" y="81"/>
                  </a:lnTo>
                  <a:lnTo>
                    <a:pt x="864" y="68"/>
                  </a:lnTo>
                  <a:lnTo>
                    <a:pt x="840" y="55"/>
                  </a:lnTo>
                  <a:lnTo>
                    <a:pt x="816" y="43"/>
                  </a:lnTo>
                  <a:lnTo>
                    <a:pt x="791" y="34"/>
                  </a:lnTo>
                  <a:lnTo>
                    <a:pt x="765" y="25"/>
                  </a:lnTo>
                  <a:lnTo>
                    <a:pt x="739" y="17"/>
                  </a:lnTo>
                  <a:lnTo>
                    <a:pt x="713" y="12"/>
                  </a:lnTo>
                  <a:lnTo>
                    <a:pt x="685" y="6"/>
                  </a:lnTo>
                  <a:lnTo>
                    <a:pt x="657" y="2"/>
                  </a:lnTo>
                  <a:lnTo>
                    <a:pt x="629" y="0"/>
                  </a:lnTo>
                  <a:lnTo>
                    <a:pt x="601" y="0"/>
                  </a:lnTo>
                  <a:lnTo>
                    <a:pt x="601" y="0"/>
                  </a:lnTo>
                  <a:lnTo>
                    <a:pt x="573" y="0"/>
                  </a:lnTo>
                  <a:lnTo>
                    <a:pt x="545" y="2"/>
                  </a:lnTo>
                  <a:lnTo>
                    <a:pt x="517" y="6"/>
                  </a:lnTo>
                  <a:lnTo>
                    <a:pt x="489" y="12"/>
                  </a:lnTo>
                  <a:lnTo>
                    <a:pt x="463" y="17"/>
                  </a:lnTo>
                  <a:lnTo>
                    <a:pt x="437" y="25"/>
                  </a:lnTo>
                  <a:lnTo>
                    <a:pt x="411" y="34"/>
                  </a:lnTo>
                  <a:lnTo>
                    <a:pt x="385" y="43"/>
                  </a:lnTo>
                  <a:lnTo>
                    <a:pt x="360" y="55"/>
                  </a:lnTo>
                  <a:lnTo>
                    <a:pt x="336" y="66"/>
                  </a:lnTo>
                  <a:lnTo>
                    <a:pt x="314" y="81"/>
                  </a:lnTo>
                  <a:lnTo>
                    <a:pt x="291" y="94"/>
                  </a:lnTo>
                  <a:lnTo>
                    <a:pt x="269" y="111"/>
                  </a:lnTo>
                  <a:lnTo>
                    <a:pt x="248" y="125"/>
                  </a:lnTo>
                  <a:lnTo>
                    <a:pt x="228" y="144"/>
                  </a:lnTo>
                  <a:lnTo>
                    <a:pt x="209" y="163"/>
                  </a:lnTo>
                  <a:lnTo>
                    <a:pt x="191" y="181"/>
                  </a:lnTo>
                  <a:lnTo>
                    <a:pt x="174" y="202"/>
                  </a:lnTo>
                  <a:lnTo>
                    <a:pt x="157" y="222"/>
                  </a:lnTo>
                  <a:lnTo>
                    <a:pt x="142" y="243"/>
                  </a:lnTo>
                  <a:lnTo>
                    <a:pt x="127" y="267"/>
                  </a:lnTo>
                  <a:lnTo>
                    <a:pt x="114" y="290"/>
                  </a:lnTo>
                  <a:lnTo>
                    <a:pt x="101" y="314"/>
                  </a:lnTo>
                  <a:lnTo>
                    <a:pt x="90" y="338"/>
                  </a:lnTo>
                  <a:lnTo>
                    <a:pt x="80" y="362"/>
                  </a:lnTo>
                  <a:lnTo>
                    <a:pt x="71" y="389"/>
                  </a:lnTo>
                  <a:lnTo>
                    <a:pt x="64" y="415"/>
                  </a:lnTo>
                  <a:lnTo>
                    <a:pt x="58" y="443"/>
                  </a:lnTo>
                  <a:lnTo>
                    <a:pt x="52" y="469"/>
                  </a:lnTo>
                  <a:lnTo>
                    <a:pt x="51" y="497"/>
                  </a:lnTo>
                  <a:lnTo>
                    <a:pt x="47" y="525"/>
                  </a:lnTo>
                  <a:lnTo>
                    <a:pt x="47" y="555"/>
                  </a:lnTo>
                  <a:lnTo>
                    <a:pt x="47" y="555"/>
                  </a:lnTo>
                  <a:lnTo>
                    <a:pt x="49" y="585"/>
                  </a:lnTo>
                  <a:lnTo>
                    <a:pt x="51" y="613"/>
                  </a:lnTo>
                  <a:lnTo>
                    <a:pt x="54" y="641"/>
                  </a:lnTo>
                  <a:lnTo>
                    <a:pt x="60" y="669"/>
                  </a:lnTo>
                  <a:lnTo>
                    <a:pt x="67" y="695"/>
                  </a:lnTo>
                  <a:lnTo>
                    <a:pt x="77" y="721"/>
                  </a:lnTo>
                  <a:lnTo>
                    <a:pt x="88" y="745"/>
                  </a:lnTo>
                  <a:lnTo>
                    <a:pt x="99" y="769"/>
                  </a:lnTo>
                  <a:lnTo>
                    <a:pt x="99" y="769"/>
                  </a:lnTo>
                  <a:lnTo>
                    <a:pt x="77" y="784"/>
                  </a:lnTo>
                  <a:lnTo>
                    <a:pt x="58" y="803"/>
                  </a:lnTo>
                  <a:lnTo>
                    <a:pt x="41" y="823"/>
                  </a:lnTo>
                  <a:lnTo>
                    <a:pt x="26" y="844"/>
                  </a:lnTo>
                  <a:lnTo>
                    <a:pt x="15" y="868"/>
                  </a:lnTo>
                  <a:lnTo>
                    <a:pt x="8" y="894"/>
                  </a:lnTo>
                  <a:lnTo>
                    <a:pt x="2" y="920"/>
                  </a:lnTo>
                  <a:lnTo>
                    <a:pt x="0" y="948"/>
                  </a:lnTo>
                  <a:lnTo>
                    <a:pt x="0" y="948"/>
                  </a:lnTo>
                  <a:lnTo>
                    <a:pt x="2" y="975"/>
                  </a:lnTo>
                  <a:lnTo>
                    <a:pt x="6" y="1001"/>
                  </a:lnTo>
                  <a:lnTo>
                    <a:pt x="13" y="1025"/>
                  </a:lnTo>
                  <a:lnTo>
                    <a:pt x="24" y="1047"/>
                  </a:lnTo>
                  <a:lnTo>
                    <a:pt x="38" y="1068"/>
                  </a:lnTo>
                  <a:lnTo>
                    <a:pt x="52" y="1088"/>
                  </a:lnTo>
                  <a:lnTo>
                    <a:pt x="69" y="1105"/>
                  </a:lnTo>
                  <a:lnTo>
                    <a:pt x="88" y="1122"/>
                  </a:lnTo>
                  <a:lnTo>
                    <a:pt x="88" y="1122"/>
                  </a:lnTo>
                  <a:lnTo>
                    <a:pt x="69" y="1176"/>
                  </a:lnTo>
                  <a:lnTo>
                    <a:pt x="49" y="1234"/>
                  </a:lnTo>
                  <a:lnTo>
                    <a:pt x="30" y="1292"/>
                  </a:lnTo>
                  <a:lnTo>
                    <a:pt x="23" y="1320"/>
                  </a:lnTo>
                  <a:lnTo>
                    <a:pt x="15" y="1348"/>
                  </a:lnTo>
                  <a:lnTo>
                    <a:pt x="11" y="1374"/>
                  </a:lnTo>
                  <a:lnTo>
                    <a:pt x="8" y="1400"/>
                  </a:lnTo>
                  <a:lnTo>
                    <a:pt x="8" y="1424"/>
                  </a:lnTo>
                  <a:lnTo>
                    <a:pt x="11" y="1449"/>
                  </a:lnTo>
                  <a:lnTo>
                    <a:pt x="19" y="1469"/>
                  </a:lnTo>
                  <a:lnTo>
                    <a:pt x="24" y="1478"/>
                  </a:lnTo>
                  <a:lnTo>
                    <a:pt x="30" y="1488"/>
                  </a:lnTo>
                  <a:lnTo>
                    <a:pt x="38" y="1497"/>
                  </a:lnTo>
                  <a:lnTo>
                    <a:pt x="45" y="1506"/>
                  </a:lnTo>
                  <a:lnTo>
                    <a:pt x="54" y="1514"/>
                  </a:lnTo>
                  <a:lnTo>
                    <a:pt x="66" y="1521"/>
                  </a:lnTo>
                  <a:lnTo>
                    <a:pt x="66" y="1521"/>
                  </a:lnTo>
                  <a:lnTo>
                    <a:pt x="90" y="1534"/>
                  </a:lnTo>
                  <a:lnTo>
                    <a:pt x="116" y="1544"/>
                  </a:lnTo>
                  <a:lnTo>
                    <a:pt x="138" y="1549"/>
                  </a:lnTo>
                  <a:lnTo>
                    <a:pt x="163" y="1551"/>
                  </a:lnTo>
                  <a:lnTo>
                    <a:pt x="183" y="1549"/>
                  </a:lnTo>
                  <a:lnTo>
                    <a:pt x="204" y="1546"/>
                  </a:lnTo>
                  <a:lnTo>
                    <a:pt x="224" y="1542"/>
                  </a:lnTo>
                  <a:lnTo>
                    <a:pt x="241" y="1534"/>
                  </a:lnTo>
                  <a:lnTo>
                    <a:pt x="258" y="1527"/>
                  </a:lnTo>
                  <a:lnTo>
                    <a:pt x="271" y="1518"/>
                  </a:lnTo>
                  <a:lnTo>
                    <a:pt x="295" y="1501"/>
                  </a:lnTo>
                  <a:lnTo>
                    <a:pt x="308" y="1488"/>
                  </a:lnTo>
                  <a:lnTo>
                    <a:pt x="314" y="1484"/>
                  </a:lnTo>
                  <a:lnTo>
                    <a:pt x="314" y="1484"/>
                  </a:lnTo>
                  <a:lnTo>
                    <a:pt x="308" y="1549"/>
                  </a:lnTo>
                  <a:lnTo>
                    <a:pt x="301" y="1633"/>
                  </a:lnTo>
                  <a:lnTo>
                    <a:pt x="293" y="1753"/>
                  </a:lnTo>
                  <a:lnTo>
                    <a:pt x="286" y="1908"/>
                  </a:lnTo>
                  <a:lnTo>
                    <a:pt x="280" y="2100"/>
                  </a:lnTo>
                  <a:lnTo>
                    <a:pt x="276" y="2329"/>
                  </a:lnTo>
                  <a:lnTo>
                    <a:pt x="274" y="2600"/>
                  </a:lnTo>
                  <a:lnTo>
                    <a:pt x="274" y="2600"/>
                  </a:lnTo>
                  <a:lnTo>
                    <a:pt x="261" y="2600"/>
                  </a:lnTo>
                  <a:lnTo>
                    <a:pt x="230" y="2606"/>
                  </a:lnTo>
                  <a:lnTo>
                    <a:pt x="209" y="2609"/>
                  </a:lnTo>
                  <a:lnTo>
                    <a:pt x="187" y="2615"/>
                  </a:lnTo>
                  <a:lnTo>
                    <a:pt x="163" y="2624"/>
                  </a:lnTo>
                  <a:lnTo>
                    <a:pt x="138" y="2634"/>
                  </a:lnTo>
                  <a:lnTo>
                    <a:pt x="114" y="2647"/>
                  </a:lnTo>
                  <a:lnTo>
                    <a:pt x="92" y="2662"/>
                  </a:lnTo>
                  <a:lnTo>
                    <a:pt x="82" y="2671"/>
                  </a:lnTo>
                  <a:lnTo>
                    <a:pt x="73" y="2680"/>
                  </a:lnTo>
                  <a:lnTo>
                    <a:pt x="66" y="2690"/>
                  </a:lnTo>
                  <a:lnTo>
                    <a:pt x="58" y="2701"/>
                  </a:lnTo>
                  <a:lnTo>
                    <a:pt x="51" y="2714"/>
                  </a:lnTo>
                  <a:lnTo>
                    <a:pt x="47" y="2727"/>
                  </a:lnTo>
                  <a:lnTo>
                    <a:pt x="43" y="2742"/>
                  </a:lnTo>
                  <a:lnTo>
                    <a:pt x="41" y="2757"/>
                  </a:lnTo>
                  <a:lnTo>
                    <a:pt x="41" y="2772"/>
                  </a:lnTo>
                  <a:lnTo>
                    <a:pt x="41" y="2788"/>
                  </a:lnTo>
                  <a:lnTo>
                    <a:pt x="45" y="2807"/>
                  </a:lnTo>
                  <a:lnTo>
                    <a:pt x="51" y="2826"/>
                  </a:lnTo>
                  <a:lnTo>
                    <a:pt x="51" y="2826"/>
                  </a:lnTo>
                  <a:lnTo>
                    <a:pt x="51" y="2830"/>
                  </a:lnTo>
                  <a:lnTo>
                    <a:pt x="56" y="2839"/>
                  </a:lnTo>
                  <a:lnTo>
                    <a:pt x="66" y="2850"/>
                  </a:lnTo>
                  <a:lnTo>
                    <a:pt x="75" y="2858"/>
                  </a:lnTo>
                  <a:lnTo>
                    <a:pt x="84" y="2865"/>
                  </a:lnTo>
                  <a:lnTo>
                    <a:pt x="99" y="2872"/>
                  </a:lnTo>
                  <a:lnTo>
                    <a:pt x="116" y="2880"/>
                  </a:lnTo>
                  <a:lnTo>
                    <a:pt x="135" y="2886"/>
                  </a:lnTo>
                  <a:lnTo>
                    <a:pt x="159" y="2891"/>
                  </a:lnTo>
                  <a:lnTo>
                    <a:pt x="187" y="2897"/>
                  </a:lnTo>
                  <a:lnTo>
                    <a:pt x="219" y="2900"/>
                  </a:lnTo>
                  <a:lnTo>
                    <a:pt x="256" y="2902"/>
                  </a:lnTo>
                  <a:lnTo>
                    <a:pt x="297" y="2904"/>
                  </a:lnTo>
                  <a:lnTo>
                    <a:pt x="297" y="2904"/>
                  </a:lnTo>
                  <a:lnTo>
                    <a:pt x="340" y="2902"/>
                  </a:lnTo>
                  <a:lnTo>
                    <a:pt x="375" y="2900"/>
                  </a:lnTo>
                  <a:lnTo>
                    <a:pt x="407" y="2895"/>
                  </a:lnTo>
                  <a:lnTo>
                    <a:pt x="435" y="2889"/>
                  </a:lnTo>
                  <a:lnTo>
                    <a:pt x="459" y="2880"/>
                  </a:lnTo>
                  <a:lnTo>
                    <a:pt x="478" y="2871"/>
                  </a:lnTo>
                  <a:lnTo>
                    <a:pt x="495" y="2861"/>
                  </a:lnTo>
                  <a:lnTo>
                    <a:pt x="508" y="2848"/>
                  </a:lnTo>
                  <a:lnTo>
                    <a:pt x="519" y="2835"/>
                  </a:lnTo>
                  <a:lnTo>
                    <a:pt x="528" y="2820"/>
                  </a:lnTo>
                  <a:lnTo>
                    <a:pt x="536" y="2805"/>
                  </a:lnTo>
                  <a:lnTo>
                    <a:pt x="541" y="2788"/>
                  </a:lnTo>
                  <a:lnTo>
                    <a:pt x="549" y="2751"/>
                  </a:lnTo>
                  <a:lnTo>
                    <a:pt x="556" y="2712"/>
                  </a:lnTo>
                  <a:lnTo>
                    <a:pt x="588" y="2712"/>
                  </a:lnTo>
                  <a:lnTo>
                    <a:pt x="588" y="2712"/>
                  </a:lnTo>
                  <a:lnTo>
                    <a:pt x="590" y="2719"/>
                  </a:lnTo>
                  <a:lnTo>
                    <a:pt x="592" y="2738"/>
                  </a:lnTo>
                  <a:lnTo>
                    <a:pt x="599" y="2764"/>
                  </a:lnTo>
                  <a:lnTo>
                    <a:pt x="605" y="2779"/>
                  </a:lnTo>
                  <a:lnTo>
                    <a:pt x="610" y="2794"/>
                  </a:lnTo>
                  <a:lnTo>
                    <a:pt x="620" y="2809"/>
                  </a:lnTo>
                  <a:lnTo>
                    <a:pt x="629" y="2824"/>
                  </a:lnTo>
                  <a:lnTo>
                    <a:pt x="640" y="2839"/>
                  </a:lnTo>
                  <a:lnTo>
                    <a:pt x="653" y="2850"/>
                  </a:lnTo>
                  <a:lnTo>
                    <a:pt x="670" y="2861"/>
                  </a:lnTo>
                  <a:lnTo>
                    <a:pt x="687" y="2871"/>
                  </a:lnTo>
                  <a:lnTo>
                    <a:pt x="707" y="2874"/>
                  </a:lnTo>
                  <a:lnTo>
                    <a:pt x="732" y="2876"/>
                  </a:lnTo>
                  <a:lnTo>
                    <a:pt x="732" y="2876"/>
                  </a:lnTo>
                  <a:lnTo>
                    <a:pt x="786" y="2878"/>
                  </a:lnTo>
                  <a:lnTo>
                    <a:pt x="847" y="2882"/>
                  </a:lnTo>
                  <a:lnTo>
                    <a:pt x="913" y="2884"/>
                  </a:lnTo>
                  <a:lnTo>
                    <a:pt x="944" y="2882"/>
                  </a:lnTo>
                  <a:lnTo>
                    <a:pt x="976" y="2880"/>
                  </a:lnTo>
                  <a:lnTo>
                    <a:pt x="1006" y="2876"/>
                  </a:lnTo>
                  <a:lnTo>
                    <a:pt x="1032" y="2871"/>
                  </a:lnTo>
                  <a:lnTo>
                    <a:pt x="1054" y="2861"/>
                  </a:lnTo>
                  <a:lnTo>
                    <a:pt x="1066" y="2856"/>
                  </a:lnTo>
                  <a:lnTo>
                    <a:pt x="1073" y="2850"/>
                  </a:lnTo>
                  <a:lnTo>
                    <a:pt x="1082" y="2843"/>
                  </a:lnTo>
                  <a:lnTo>
                    <a:pt x="1088" y="2835"/>
                  </a:lnTo>
                  <a:lnTo>
                    <a:pt x="1094" y="2826"/>
                  </a:lnTo>
                  <a:lnTo>
                    <a:pt x="1099" y="2816"/>
                  </a:lnTo>
                  <a:lnTo>
                    <a:pt x="1101" y="2805"/>
                  </a:lnTo>
                  <a:lnTo>
                    <a:pt x="1101" y="2794"/>
                  </a:lnTo>
                  <a:lnTo>
                    <a:pt x="1101" y="2781"/>
                  </a:lnTo>
                  <a:lnTo>
                    <a:pt x="1099" y="2768"/>
                  </a:lnTo>
                  <a:lnTo>
                    <a:pt x="1099" y="2768"/>
                  </a:lnTo>
                  <a:lnTo>
                    <a:pt x="1092" y="2740"/>
                  </a:lnTo>
                  <a:lnTo>
                    <a:pt x="1084" y="2718"/>
                  </a:lnTo>
                  <a:lnTo>
                    <a:pt x="1075" y="2697"/>
                  </a:lnTo>
                  <a:lnTo>
                    <a:pt x="1064" y="2678"/>
                  </a:lnTo>
                  <a:lnTo>
                    <a:pt x="1053" y="2663"/>
                  </a:lnTo>
                  <a:lnTo>
                    <a:pt x="1040" y="2650"/>
                  </a:lnTo>
                  <a:lnTo>
                    <a:pt x="1025" y="2639"/>
                  </a:lnTo>
                  <a:lnTo>
                    <a:pt x="1010" y="2630"/>
                  </a:lnTo>
                  <a:lnTo>
                    <a:pt x="993" y="2621"/>
                  </a:lnTo>
                  <a:lnTo>
                    <a:pt x="974" y="2615"/>
                  </a:lnTo>
                  <a:lnTo>
                    <a:pt x="933" y="2604"/>
                  </a:lnTo>
                  <a:lnTo>
                    <a:pt x="834" y="2581"/>
                  </a:lnTo>
                  <a:lnTo>
                    <a:pt x="834" y="2581"/>
                  </a:lnTo>
                  <a:close/>
                  <a:moveTo>
                    <a:pt x="332" y="1396"/>
                  </a:moveTo>
                  <a:lnTo>
                    <a:pt x="332" y="1396"/>
                  </a:lnTo>
                  <a:lnTo>
                    <a:pt x="330" y="1346"/>
                  </a:lnTo>
                  <a:lnTo>
                    <a:pt x="327" y="1299"/>
                  </a:lnTo>
                  <a:lnTo>
                    <a:pt x="321" y="1254"/>
                  </a:lnTo>
                  <a:lnTo>
                    <a:pt x="314" y="1217"/>
                  </a:lnTo>
                  <a:lnTo>
                    <a:pt x="301" y="1161"/>
                  </a:lnTo>
                  <a:lnTo>
                    <a:pt x="295" y="1141"/>
                  </a:lnTo>
                  <a:lnTo>
                    <a:pt x="295" y="1141"/>
                  </a:lnTo>
                  <a:lnTo>
                    <a:pt x="302" y="1139"/>
                  </a:lnTo>
                  <a:lnTo>
                    <a:pt x="314" y="1133"/>
                  </a:lnTo>
                  <a:lnTo>
                    <a:pt x="338" y="1120"/>
                  </a:lnTo>
                  <a:lnTo>
                    <a:pt x="368" y="1101"/>
                  </a:lnTo>
                  <a:lnTo>
                    <a:pt x="398" y="1081"/>
                  </a:lnTo>
                  <a:lnTo>
                    <a:pt x="452" y="1045"/>
                  </a:lnTo>
                  <a:lnTo>
                    <a:pt x="474" y="1029"/>
                  </a:lnTo>
                  <a:lnTo>
                    <a:pt x="474" y="1029"/>
                  </a:lnTo>
                  <a:lnTo>
                    <a:pt x="442" y="1096"/>
                  </a:lnTo>
                  <a:lnTo>
                    <a:pt x="414" y="1161"/>
                  </a:lnTo>
                  <a:lnTo>
                    <a:pt x="390" y="1223"/>
                  </a:lnTo>
                  <a:lnTo>
                    <a:pt x="370" y="1279"/>
                  </a:lnTo>
                  <a:lnTo>
                    <a:pt x="342" y="1365"/>
                  </a:lnTo>
                  <a:lnTo>
                    <a:pt x="332" y="1396"/>
                  </a:lnTo>
                  <a:lnTo>
                    <a:pt x="332" y="1396"/>
                  </a:lnTo>
                  <a:close/>
                  <a:moveTo>
                    <a:pt x="601" y="2667"/>
                  </a:moveTo>
                  <a:lnTo>
                    <a:pt x="521" y="2667"/>
                  </a:lnTo>
                  <a:lnTo>
                    <a:pt x="521" y="2667"/>
                  </a:lnTo>
                  <a:lnTo>
                    <a:pt x="513" y="2566"/>
                  </a:lnTo>
                  <a:lnTo>
                    <a:pt x="506" y="2462"/>
                  </a:lnTo>
                  <a:lnTo>
                    <a:pt x="502" y="2342"/>
                  </a:lnTo>
                  <a:lnTo>
                    <a:pt x="502" y="2283"/>
                  </a:lnTo>
                  <a:lnTo>
                    <a:pt x="504" y="2223"/>
                  </a:lnTo>
                  <a:lnTo>
                    <a:pt x="508" y="2167"/>
                  </a:lnTo>
                  <a:lnTo>
                    <a:pt x="513" y="2117"/>
                  </a:lnTo>
                  <a:lnTo>
                    <a:pt x="517" y="2094"/>
                  </a:lnTo>
                  <a:lnTo>
                    <a:pt x="521" y="2074"/>
                  </a:lnTo>
                  <a:lnTo>
                    <a:pt x="526" y="2055"/>
                  </a:lnTo>
                  <a:lnTo>
                    <a:pt x="532" y="2040"/>
                  </a:lnTo>
                  <a:lnTo>
                    <a:pt x="539" y="2027"/>
                  </a:lnTo>
                  <a:lnTo>
                    <a:pt x="547" y="2018"/>
                  </a:lnTo>
                  <a:lnTo>
                    <a:pt x="556" y="2010"/>
                  </a:lnTo>
                  <a:lnTo>
                    <a:pt x="566" y="2007"/>
                  </a:lnTo>
                  <a:lnTo>
                    <a:pt x="566" y="2007"/>
                  </a:lnTo>
                  <a:lnTo>
                    <a:pt x="569" y="2007"/>
                  </a:lnTo>
                  <a:lnTo>
                    <a:pt x="573" y="2008"/>
                  </a:lnTo>
                  <a:lnTo>
                    <a:pt x="579" y="2012"/>
                  </a:lnTo>
                  <a:lnTo>
                    <a:pt x="584" y="2020"/>
                  </a:lnTo>
                  <a:lnTo>
                    <a:pt x="592" y="2033"/>
                  </a:lnTo>
                  <a:lnTo>
                    <a:pt x="597" y="2049"/>
                  </a:lnTo>
                  <a:lnTo>
                    <a:pt x="603" y="2076"/>
                  </a:lnTo>
                  <a:lnTo>
                    <a:pt x="609" y="2109"/>
                  </a:lnTo>
                  <a:lnTo>
                    <a:pt x="614" y="2152"/>
                  </a:lnTo>
                  <a:lnTo>
                    <a:pt x="616" y="2204"/>
                  </a:lnTo>
                  <a:lnTo>
                    <a:pt x="618" y="2270"/>
                  </a:lnTo>
                  <a:lnTo>
                    <a:pt x="618" y="2346"/>
                  </a:lnTo>
                  <a:lnTo>
                    <a:pt x="614" y="2438"/>
                  </a:lnTo>
                  <a:lnTo>
                    <a:pt x="610" y="2544"/>
                  </a:lnTo>
                  <a:lnTo>
                    <a:pt x="601" y="2667"/>
                  </a:lnTo>
                  <a:lnTo>
                    <a:pt x="601" y="2667"/>
                  </a:lnTo>
                  <a:close/>
                  <a:moveTo>
                    <a:pt x="737" y="1335"/>
                  </a:moveTo>
                  <a:lnTo>
                    <a:pt x="737" y="1335"/>
                  </a:lnTo>
                  <a:lnTo>
                    <a:pt x="765" y="1340"/>
                  </a:lnTo>
                  <a:lnTo>
                    <a:pt x="791" y="1348"/>
                  </a:lnTo>
                  <a:lnTo>
                    <a:pt x="814" y="1355"/>
                  </a:lnTo>
                  <a:lnTo>
                    <a:pt x="834" y="1365"/>
                  </a:lnTo>
                  <a:lnTo>
                    <a:pt x="851" y="1372"/>
                  </a:lnTo>
                  <a:lnTo>
                    <a:pt x="868" y="1381"/>
                  </a:lnTo>
                  <a:lnTo>
                    <a:pt x="881" y="1393"/>
                  </a:lnTo>
                  <a:lnTo>
                    <a:pt x="892" y="1402"/>
                  </a:lnTo>
                  <a:lnTo>
                    <a:pt x="907" y="1419"/>
                  </a:lnTo>
                  <a:lnTo>
                    <a:pt x="918" y="1434"/>
                  </a:lnTo>
                  <a:lnTo>
                    <a:pt x="924" y="1443"/>
                  </a:lnTo>
                  <a:lnTo>
                    <a:pt x="926" y="1447"/>
                  </a:lnTo>
                  <a:lnTo>
                    <a:pt x="926" y="1447"/>
                  </a:lnTo>
                  <a:lnTo>
                    <a:pt x="929" y="1460"/>
                  </a:lnTo>
                  <a:lnTo>
                    <a:pt x="933" y="1473"/>
                  </a:lnTo>
                  <a:lnTo>
                    <a:pt x="935" y="1484"/>
                  </a:lnTo>
                  <a:lnTo>
                    <a:pt x="937" y="1495"/>
                  </a:lnTo>
                  <a:lnTo>
                    <a:pt x="935" y="1505"/>
                  </a:lnTo>
                  <a:lnTo>
                    <a:pt x="935" y="1516"/>
                  </a:lnTo>
                  <a:lnTo>
                    <a:pt x="928" y="1534"/>
                  </a:lnTo>
                  <a:lnTo>
                    <a:pt x="918" y="1551"/>
                  </a:lnTo>
                  <a:lnTo>
                    <a:pt x="907" y="1564"/>
                  </a:lnTo>
                  <a:lnTo>
                    <a:pt x="892" y="1577"/>
                  </a:lnTo>
                  <a:lnTo>
                    <a:pt x="877" y="1589"/>
                  </a:lnTo>
                  <a:lnTo>
                    <a:pt x="860" y="1598"/>
                  </a:lnTo>
                  <a:lnTo>
                    <a:pt x="844" y="1607"/>
                  </a:lnTo>
                  <a:lnTo>
                    <a:pt x="814" y="1618"/>
                  </a:lnTo>
                  <a:lnTo>
                    <a:pt x="793" y="1624"/>
                  </a:lnTo>
                  <a:lnTo>
                    <a:pt x="784" y="1628"/>
                  </a:lnTo>
                  <a:lnTo>
                    <a:pt x="737" y="1335"/>
                  </a:lnTo>
                  <a:close/>
                </a:path>
              </a:pathLst>
            </a:custGeom>
            <a:solidFill>
              <a:schemeClr val="accent4"/>
            </a:solidFill>
            <a:ln w="9525">
              <a:solidFill>
                <a:schemeClr val="accent2"/>
              </a:solidFill>
              <a:round/>
              <a:headEnd/>
              <a:tailEnd/>
            </a:ln>
            <a:extLst/>
          </p:spPr>
          <p:txBody>
            <a:bodyPr anchor="ctr"/>
            <a:lstStyle/>
            <a:p>
              <a:pPr algn="ctr"/>
              <a:endParaRPr/>
            </a:p>
          </p:txBody>
        </p:sp>
        <p:sp>
          <p:nvSpPr>
            <p:cNvPr id="83" name="íṡlíḋè"/>
            <p:cNvSpPr>
              <a:spLocks/>
            </p:cNvSpPr>
            <p:nvPr/>
          </p:nvSpPr>
          <p:spPr bwMode="auto">
            <a:xfrm>
              <a:off x="5310189" y="1930400"/>
              <a:ext cx="995363" cy="2374900"/>
            </a:xfrm>
            <a:custGeom>
              <a:avLst/>
              <a:gdLst>
                <a:gd name="T0" fmla="*/ 1168 w 1256"/>
                <a:gd name="T1" fmla="*/ 347 h 2991"/>
                <a:gd name="T2" fmla="*/ 907 w 1256"/>
                <a:gd name="T3" fmla="*/ 61 h 2991"/>
                <a:gd name="T4" fmla="*/ 562 w 1256"/>
                <a:gd name="T5" fmla="*/ 5 h 2991"/>
                <a:gd name="T6" fmla="*/ 222 w 1256"/>
                <a:gd name="T7" fmla="*/ 179 h 2991"/>
                <a:gd name="T8" fmla="*/ 47 w 1256"/>
                <a:gd name="T9" fmla="*/ 524 h 2991"/>
                <a:gd name="T10" fmla="*/ 39 w 1256"/>
                <a:gd name="T11" fmla="*/ 860 h 2991"/>
                <a:gd name="T12" fmla="*/ 54 w 1256"/>
                <a:gd name="T13" fmla="*/ 1151 h 2991"/>
                <a:gd name="T14" fmla="*/ 15 w 1256"/>
                <a:gd name="T15" fmla="*/ 1508 h 2991"/>
                <a:gd name="T16" fmla="*/ 183 w 1256"/>
                <a:gd name="T17" fmla="*/ 1638 h 2991"/>
                <a:gd name="T18" fmla="*/ 295 w 1256"/>
                <a:gd name="T19" fmla="*/ 1717 h 2991"/>
                <a:gd name="T20" fmla="*/ 125 w 1256"/>
                <a:gd name="T21" fmla="*/ 2661 h 2991"/>
                <a:gd name="T22" fmla="*/ 47 w 1256"/>
                <a:gd name="T23" fmla="*/ 2881 h 2991"/>
                <a:gd name="T24" fmla="*/ 338 w 1256"/>
                <a:gd name="T25" fmla="*/ 2991 h 2991"/>
                <a:gd name="T26" fmla="*/ 605 w 1256"/>
                <a:gd name="T27" fmla="*/ 2870 h 2991"/>
                <a:gd name="T28" fmla="*/ 717 w 1256"/>
                <a:gd name="T29" fmla="*/ 2960 h 2991"/>
                <a:gd name="T30" fmla="*/ 1135 w 1256"/>
                <a:gd name="T31" fmla="*/ 2948 h 2991"/>
                <a:gd name="T32" fmla="*/ 1149 w 1256"/>
                <a:gd name="T33" fmla="*/ 2715 h 2991"/>
                <a:gd name="T34" fmla="*/ 896 w 1256"/>
                <a:gd name="T35" fmla="*/ 1987 h 2991"/>
                <a:gd name="T36" fmla="*/ 1148 w 1256"/>
                <a:gd name="T37" fmla="*/ 1814 h 2991"/>
                <a:gd name="T38" fmla="*/ 1256 w 1256"/>
                <a:gd name="T39" fmla="*/ 1545 h 2991"/>
                <a:gd name="T40" fmla="*/ 1034 w 1256"/>
                <a:gd name="T41" fmla="*/ 1183 h 2991"/>
                <a:gd name="T42" fmla="*/ 1082 w 1256"/>
                <a:gd name="T43" fmla="*/ 995 h 2991"/>
                <a:gd name="T44" fmla="*/ 1228 w 1256"/>
                <a:gd name="T45" fmla="*/ 694 h 2991"/>
                <a:gd name="T46" fmla="*/ 659 w 1256"/>
                <a:gd name="T47" fmla="*/ 1077 h 2991"/>
                <a:gd name="T48" fmla="*/ 692 w 1256"/>
                <a:gd name="T49" fmla="*/ 1168 h 2991"/>
                <a:gd name="T50" fmla="*/ 1036 w 1256"/>
                <a:gd name="T51" fmla="*/ 1291 h 2991"/>
                <a:gd name="T52" fmla="*/ 1170 w 1256"/>
                <a:gd name="T53" fmla="*/ 1582 h 2991"/>
                <a:gd name="T54" fmla="*/ 896 w 1256"/>
                <a:gd name="T55" fmla="*/ 1868 h 2991"/>
                <a:gd name="T56" fmla="*/ 812 w 1256"/>
                <a:gd name="T57" fmla="*/ 1991 h 2991"/>
                <a:gd name="T58" fmla="*/ 950 w 1256"/>
                <a:gd name="T59" fmla="*/ 2683 h 2991"/>
                <a:gd name="T60" fmla="*/ 1095 w 1256"/>
                <a:gd name="T61" fmla="*/ 2838 h 2991"/>
                <a:gd name="T62" fmla="*/ 789 w 1256"/>
                <a:gd name="T63" fmla="*/ 2889 h 2991"/>
                <a:gd name="T64" fmla="*/ 681 w 1256"/>
                <a:gd name="T65" fmla="*/ 2726 h 2991"/>
                <a:gd name="T66" fmla="*/ 677 w 1256"/>
                <a:gd name="T67" fmla="*/ 2073 h 2991"/>
                <a:gd name="T68" fmla="*/ 575 w 1256"/>
                <a:gd name="T69" fmla="*/ 2000 h 2991"/>
                <a:gd name="T70" fmla="*/ 498 w 1256"/>
                <a:gd name="T71" fmla="*/ 2542 h 2991"/>
                <a:gd name="T72" fmla="*/ 500 w 1256"/>
                <a:gd name="T73" fmla="*/ 2892 h 2991"/>
                <a:gd name="T74" fmla="*/ 131 w 1256"/>
                <a:gd name="T75" fmla="*/ 2864 h 2991"/>
                <a:gd name="T76" fmla="*/ 237 w 1256"/>
                <a:gd name="T77" fmla="*/ 2708 h 2991"/>
                <a:gd name="T78" fmla="*/ 360 w 1256"/>
                <a:gd name="T79" fmla="*/ 2667 h 2991"/>
                <a:gd name="T80" fmla="*/ 429 w 1256"/>
                <a:gd name="T81" fmla="*/ 1403 h 2991"/>
                <a:gd name="T82" fmla="*/ 567 w 1256"/>
                <a:gd name="T83" fmla="*/ 1116 h 2991"/>
                <a:gd name="T84" fmla="*/ 504 w 1256"/>
                <a:gd name="T85" fmla="*/ 983 h 2991"/>
                <a:gd name="T86" fmla="*/ 308 w 1256"/>
                <a:gd name="T87" fmla="*/ 750 h 2991"/>
                <a:gd name="T88" fmla="*/ 123 w 1256"/>
                <a:gd name="T89" fmla="*/ 616 h 2991"/>
                <a:gd name="T90" fmla="*/ 297 w 1256"/>
                <a:gd name="T91" fmla="*/ 222 h 2991"/>
                <a:gd name="T92" fmla="*/ 674 w 1256"/>
                <a:gd name="T93" fmla="*/ 84 h 2991"/>
                <a:gd name="T94" fmla="*/ 972 w 1256"/>
                <a:gd name="T95" fmla="*/ 213 h 2991"/>
                <a:gd name="T96" fmla="*/ 1133 w 1256"/>
                <a:gd name="T97" fmla="*/ 506 h 2991"/>
                <a:gd name="T98" fmla="*/ 1110 w 1256"/>
                <a:gd name="T99" fmla="*/ 815 h 2991"/>
                <a:gd name="T100" fmla="*/ 899 w 1256"/>
                <a:gd name="T101" fmla="*/ 1004 h 2991"/>
                <a:gd name="T102" fmla="*/ 282 w 1256"/>
                <a:gd name="T103" fmla="*/ 1498 h 2991"/>
                <a:gd name="T104" fmla="*/ 136 w 1256"/>
                <a:gd name="T105" fmla="*/ 1538 h 2991"/>
                <a:gd name="T106" fmla="*/ 105 w 1256"/>
                <a:gd name="T107" fmla="*/ 1364 h 2991"/>
                <a:gd name="T108" fmla="*/ 101 w 1256"/>
                <a:gd name="T109" fmla="*/ 1073 h 2991"/>
                <a:gd name="T110" fmla="*/ 134 w 1256"/>
                <a:gd name="T111" fmla="*/ 875 h 2991"/>
                <a:gd name="T112" fmla="*/ 308 w 1256"/>
                <a:gd name="T113" fmla="*/ 838 h 2991"/>
                <a:gd name="T114" fmla="*/ 418 w 1256"/>
                <a:gd name="T115" fmla="*/ 1015 h 2991"/>
                <a:gd name="T116" fmla="*/ 313 w 1256"/>
                <a:gd name="T117" fmla="*/ 1153 h 2991"/>
                <a:gd name="T118" fmla="*/ 427 w 1256"/>
                <a:gd name="T119" fmla="*/ 1176 h 2991"/>
                <a:gd name="T120" fmla="*/ 593 w 1256"/>
                <a:gd name="T121" fmla="*/ 2670 h 2991"/>
                <a:gd name="T122" fmla="*/ 610 w 1256"/>
                <a:gd name="T123" fmla="*/ 2381 h 2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56" h="2991">
                  <a:moveTo>
                    <a:pt x="1228" y="694"/>
                  </a:moveTo>
                  <a:lnTo>
                    <a:pt x="1228" y="694"/>
                  </a:lnTo>
                  <a:lnTo>
                    <a:pt x="1230" y="664"/>
                  </a:lnTo>
                  <a:lnTo>
                    <a:pt x="1230" y="634"/>
                  </a:lnTo>
                  <a:lnTo>
                    <a:pt x="1230" y="605"/>
                  </a:lnTo>
                  <a:lnTo>
                    <a:pt x="1228" y="575"/>
                  </a:lnTo>
                  <a:lnTo>
                    <a:pt x="1226" y="547"/>
                  </a:lnTo>
                  <a:lnTo>
                    <a:pt x="1220" y="517"/>
                  </a:lnTo>
                  <a:lnTo>
                    <a:pt x="1215" y="487"/>
                  </a:lnTo>
                  <a:lnTo>
                    <a:pt x="1209" y="459"/>
                  </a:lnTo>
                  <a:lnTo>
                    <a:pt x="1200" y="431"/>
                  </a:lnTo>
                  <a:lnTo>
                    <a:pt x="1190" y="401"/>
                  </a:lnTo>
                  <a:lnTo>
                    <a:pt x="1181" y="375"/>
                  </a:lnTo>
                  <a:lnTo>
                    <a:pt x="1168" y="347"/>
                  </a:lnTo>
                  <a:lnTo>
                    <a:pt x="1155" y="321"/>
                  </a:lnTo>
                  <a:lnTo>
                    <a:pt x="1142" y="295"/>
                  </a:lnTo>
                  <a:lnTo>
                    <a:pt x="1127" y="269"/>
                  </a:lnTo>
                  <a:lnTo>
                    <a:pt x="1110" y="244"/>
                  </a:lnTo>
                  <a:lnTo>
                    <a:pt x="1110" y="244"/>
                  </a:lnTo>
                  <a:lnTo>
                    <a:pt x="1092" y="218"/>
                  </a:lnTo>
                  <a:lnTo>
                    <a:pt x="1071" y="194"/>
                  </a:lnTo>
                  <a:lnTo>
                    <a:pt x="1051" y="172"/>
                  </a:lnTo>
                  <a:lnTo>
                    <a:pt x="1030" y="149"/>
                  </a:lnTo>
                  <a:lnTo>
                    <a:pt x="1006" y="131"/>
                  </a:lnTo>
                  <a:lnTo>
                    <a:pt x="983" y="110"/>
                  </a:lnTo>
                  <a:lnTo>
                    <a:pt x="959" y="93"/>
                  </a:lnTo>
                  <a:lnTo>
                    <a:pt x="933" y="76"/>
                  </a:lnTo>
                  <a:lnTo>
                    <a:pt x="907" y="61"/>
                  </a:lnTo>
                  <a:lnTo>
                    <a:pt x="881" y="48"/>
                  </a:lnTo>
                  <a:lnTo>
                    <a:pt x="853" y="37"/>
                  </a:lnTo>
                  <a:lnTo>
                    <a:pt x="825" y="28"/>
                  </a:lnTo>
                  <a:lnTo>
                    <a:pt x="797" y="19"/>
                  </a:lnTo>
                  <a:lnTo>
                    <a:pt x="767" y="11"/>
                  </a:lnTo>
                  <a:lnTo>
                    <a:pt x="737" y="5"/>
                  </a:lnTo>
                  <a:lnTo>
                    <a:pt x="707" y="2"/>
                  </a:lnTo>
                  <a:lnTo>
                    <a:pt x="707" y="2"/>
                  </a:lnTo>
                  <a:lnTo>
                    <a:pt x="677" y="0"/>
                  </a:lnTo>
                  <a:lnTo>
                    <a:pt x="648" y="0"/>
                  </a:lnTo>
                  <a:lnTo>
                    <a:pt x="648" y="0"/>
                  </a:lnTo>
                  <a:lnTo>
                    <a:pt x="620" y="0"/>
                  </a:lnTo>
                  <a:lnTo>
                    <a:pt x="590" y="2"/>
                  </a:lnTo>
                  <a:lnTo>
                    <a:pt x="562" y="5"/>
                  </a:lnTo>
                  <a:lnTo>
                    <a:pt x="534" y="11"/>
                  </a:lnTo>
                  <a:lnTo>
                    <a:pt x="508" y="17"/>
                  </a:lnTo>
                  <a:lnTo>
                    <a:pt x="480" y="24"/>
                  </a:lnTo>
                  <a:lnTo>
                    <a:pt x="453" y="32"/>
                  </a:lnTo>
                  <a:lnTo>
                    <a:pt x="427" y="43"/>
                  </a:lnTo>
                  <a:lnTo>
                    <a:pt x="401" y="54"/>
                  </a:lnTo>
                  <a:lnTo>
                    <a:pt x="377" y="65"/>
                  </a:lnTo>
                  <a:lnTo>
                    <a:pt x="353" y="78"/>
                  </a:lnTo>
                  <a:lnTo>
                    <a:pt x="328" y="93"/>
                  </a:lnTo>
                  <a:lnTo>
                    <a:pt x="306" y="108"/>
                  </a:lnTo>
                  <a:lnTo>
                    <a:pt x="284" y="125"/>
                  </a:lnTo>
                  <a:lnTo>
                    <a:pt x="261" y="142"/>
                  </a:lnTo>
                  <a:lnTo>
                    <a:pt x="241" y="160"/>
                  </a:lnTo>
                  <a:lnTo>
                    <a:pt x="222" y="179"/>
                  </a:lnTo>
                  <a:lnTo>
                    <a:pt x="202" y="200"/>
                  </a:lnTo>
                  <a:lnTo>
                    <a:pt x="185" y="220"/>
                  </a:lnTo>
                  <a:lnTo>
                    <a:pt x="166" y="242"/>
                  </a:lnTo>
                  <a:lnTo>
                    <a:pt x="149" y="265"/>
                  </a:lnTo>
                  <a:lnTo>
                    <a:pt x="134" y="287"/>
                  </a:lnTo>
                  <a:lnTo>
                    <a:pt x="119" y="312"/>
                  </a:lnTo>
                  <a:lnTo>
                    <a:pt x="106" y="336"/>
                  </a:lnTo>
                  <a:lnTo>
                    <a:pt x="95" y="362"/>
                  </a:lnTo>
                  <a:lnTo>
                    <a:pt x="84" y="388"/>
                  </a:lnTo>
                  <a:lnTo>
                    <a:pt x="73" y="414"/>
                  </a:lnTo>
                  <a:lnTo>
                    <a:pt x="65" y="440"/>
                  </a:lnTo>
                  <a:lnTo>
                    <a:pt x="58" y="468"/>
                  </a:lnTo>
                  <a:lnTo>
                    <a:pt x="50" y="496"/>
                  </a:lnTo>
                  <a:lnTo>
                    <a:pt x="47" y="524"/>
                  </a:lnTo>
                  <a:lnTo>
                    <a:pt x="43" y="554"/>
                  </a:lnTo>
                  <a:lnTo>
                    <a:pt x="43" y="554"/>
                  </a:lnTo>
                  <a:lnTo>
                    <a:pt x="39" y="588"/>
                  </a:lnTo>
                  <a:lnTo>
                    <a:pt x="39" y="623"/>
                  </a:lnTo>
                  <a:lnTo>
                    <a:pt x="41" y="655"/>
                  </a:lnTo>
                  <a:lnTo>
                    <a:pt x="47" y="687"/>
                  </a:lnTo>
                  <a:lnTo>
                    <a:pt x="52" y="718"/>
                  </a:lnTo>
                  <a:lnTo>
                    <a:pt x="62" y="750"/>
                  </a:lnTo>
                  <a:lnTo>
                    <a:pt x="71" y="780"/>
                  </a:lnTo>
                  <a:lnTo>
                    <a:pt x="84" y="808"/>
                  </a:lnTo>
                  <a:lnTo>
                    <a:pt x="84" y="808"/>
                  </a:lnTo>
                  <a:lnTo>
                    <a:pt x="67" y="825"/>
                  </a:lnTo>
                  <a:lnTo>
                    <a:pt x="52" y="842"/>
                  </a:lnTo>
                  <a:lnTo>
                    <a:pt x="39" y="860"/>
                  </a:lnTo>
                  <a:lnTo>
                    <a:pt x="28" y="879"/>
                  </a:lnTo>
                  <a:lnTo>
                    <a:pt x="19" y="899"/>
                  </a:lnTo>
                  <a:lnTo>
                    <a:pt x="11" y="922"/>
                  </a:lnTo>
                  <a:lnTo>
                    <a:pt x="6" y="944"/>
                  </a:lnTo>
                  <a:lnTo>
                    <a:pt x="2" y="967"/>
                  </a:lnTo>
                  <a:lnTo>
                    <a:pt x="2" y="967"/>
                  </a:lnTo>
                  <a:lnTo>
                    <a:pt x="0" y="991"/>
                  </a:lnTo>
                  <a:lnTo>
                    <a:pt x="0" y="1017"/>
                  </a:lnTo>
                  <a:lnTo>
                    <a:pt x="4" y="1041"/>
                  </a:lnTo>
                  <a:lnTo>
                    <a:pt x="9" y="1064"/>
                  </a:lnTo>
                  <a:lnTo>
                    <a:pt x="17" y="1088"/>
                  </a:lnTo>
                  <a:lnTo>
                    <a:pt x="26" y="1110"/>
                  </a:lnTo>
                  <a:lnTo>
                    <a:pt x="39" y="1131"/>
                  </a:lnTo>
                  <a:lnTo>
                    <a:pt x="54" y="1151"/>
                  </a:lnTo>
                  <a:lnTo>
                    <a:pt x="54" y="1151"/>
                  </a:lnTo>
                  <a:lnTo>
                    <a:pt x="73" y="1174"/>
                  </a:lnTo>
                  <a:lnTo>
                    <a:pt x="73" y="1174"/>
                  </a:lnTo>
                  <a:lnTo>
                    <a:pt x="50" y="1248"/>
                  </a:lnTo>
                  <a:lnTo>
                    <a:pt x="50" y="1248"/>
                  </a:lnTo>
                  <a:lnTo>
                    <a:pt x="24" y="1340"/>
                  </a:lnTo>
                  <a:lnTo>
                    <a:pt x="24" y="1340"/>
                  </a:lnTo>
                  <a:lnTo>
                    <a:pt x="19" y="1357"/>
                  </a:lnTo>
                  <a:lnTo>
                    <a:pt x="13" y="1377"/>
                  </a:lnTo>
                  <a:lnTo>
                    <a:pt x="9" y="1403"/>
                  </a:lnTo>
                  <a:lnTo>
                    <a:pt x="7" y="1431"/>
                  </a:lnTo>
                  <a:lnTo>
                    <a:pt x="7" y="1461"/>
                  </a:lnTo>
                  <a:lnTo>
                    <a:pt x="11" y="1493"/>
                  </a:lnTo>
                  <a:lnTo>
                    <a:pt x="15" y="1508"/>
                  </a:lnTo>
                  <a:lnTo>
                    <a:pt x="21" y="1523"/>
                  </a:lnTo>
                  <a:lnTo>
                    <a:pt x="28" y="1539"/>
                  </a:lnTo>
                  <a:lnTo>
                    <a:pt x="35" y="1554"/>
                  </a:lnTo>
                  <a:lnTo>
                    <a:pt x="35" y="1554"/>
                  </a:lnTo>
                  <a:lnTo>
                    <a:pt x="47" y="1569"/>
                  </a:lnTo>
                  <a:lnTo>
                    <a:pt x="58" y="1584"/>
                  </a:lnTo>
                  <a:lnTo>
                    <a:pt x="73" y="1595"/>
                  </a:lnTo>
                  <a:lnTo>
                    <a:pt x="88" y="1607"/>
                  </a:lnTo>
                  <a:lnTo>
                    <a:pt x="105" y="1618"/>
                  </a:lnTo>
                  <a:lnTo>
                    <a:pt x="123" y="1625"/>
                  </a:lnTo>
                  <a:lnTo>
                    <a:pt x="142" y="1631"/>
                  </a:lnTo>
                  <a:lnTo>
                    <a:pt x="164" y="1637"/>
                  </a:lnTo>
                  <a:lnTo>
                    <a:pt x="164" y="1637"/>
                  </a:lnTo>
                  <a:lnTo>
                    <a:pt x="183" y="1638"/>
                  </a:lnTo>
                  <a:lnTo>
                    <a:pt x="202" y="1640"/>
                  </a:lnTo>
                  <a:lnTo>
                    <a:pt x="202" y="1640"/>
                  </a:lnTo>
                  <a:lnTo>
                    <a:pt x="202" y="1640"/>
                  </a:lnTo>
                  <a:lnTo>
                    <a:pt x="216" y="1640"/>
                  </a:lnTo>
                  <a:lnTo>
                    <a:pt x="231" y="1638"/>
                  </a:lnTo>
                  <a:lnTo>
                    <a:pt x="246" y="1635"/>
                  </a:lnTo>
                  <a:lnTo>
                    <a:pt x="259" y="1631"/>
                  </a:lnTo>
                  <a:lnTo>
                    <a:pt x="272" y="1625"/>
                  </a:lnTo>
                  <a:lnTo>
                    <a:pt x="286" y="1618"/>
                  </a:lnTo>
                  <a:lnTo>
                    <a:pt x="297" y="1610"/>
                  </a:lnTo>
                  <a:lnTo>
                    <a:pt x="308" y="1601"/>
                  </a:lnTo>
                  <a:lnTo>
                    <a:pt x="308" y="1601"/>
                  </a:lnTo>
                  <a:lnTo>
                    <a:pt x="300" y="1661"/>
                  </a:lnTo>
                  <a:lnTo>
                    <a:pt x="295" y="1717"/>
                  </a:lnTo>
                  <a:lnTo>
                    <a:pt x="289" y="1814"/>
                  </a:lnTo>
                  <a:lnTo>
                    <a:pt x="287" y="1883"/>
                  </a:lnTo>
                  <a:lnTo>
                    <a:pt x="286" y="1913"/>
                  </a:lnTo>
                  <a:lnTo>
                    <a:pt x="286" y="1913"/>
                  </a:lnTo>
                  <a:lnTo>
                    <a:pt x="282" y="2105"/>
                  </a:lnTo>
                  <a:lnTo>
                    <a:pt x="280" y="2308"/>
                  </a:lnTo>
                  <a:lnTo>
                    <a:pt x="276" y="2618"/>
                  </a:lnTo>
                  <a:lnTo>
                    <a:pt x="276" y="2618"/>
                  </a:lnTo>
                  <a:lnTo>
                    <a:pt x="250" y="2622"/>
                  </a:lnTo>
                  <a:lnTo>
                    <a:pt x="220" y="2626"/>
                  </a:lnTo>
                  <a:lnTo>
                    <a:pt x="187" y="2635"/>
                  </a:lnTo>
                  <a:lnTo>
                    <a:pt x="155" y="2646"/>
                  </a:lnTo>
                  <a:lnTo>
                    <a:pt x="140" y="2652"/>
                  </a:lnTo>
                  <a:lnTo>
                    <a:pt x="125" y="2661"/>
                  </a:lnTo>
                  <a:lnTo>
                    <a:pt x="110" y="2670"/>
                  </a:lnTo>
                  <a:lnTo>
                    <a:pt x="97" y="2680"/>
                  </a:lnTo>
                  <a:lnTo>
                    <a:pt x="84" y="2691"/>
                  </a:lnTo>
                  <a:lnTo>
                    <a:pt x="75" y="2704"/>
                  </a:lnTo>
                  <a:lnTo>
                    <a:pt x="65" y="2719"/>
                  </a:lnTo>
                  <a:lnTo>
                    <a:pt x="58" y="2734"/>
                  </a:lnTo>
                  <a:lnTo>
                    <a:pt x="58" y="2734"/>
                  </a:lnTo>
                  <a:lnTo>
                    <a:pt x="50" y="2754"/>
                  </a:lnTo>
                  <a:lnTo>
                    <a:pt x="45" y="2773"/>
                  </a:lnTo>
                  <a:lnTo>
                    <a:pt x="41" y="2790"/>
                  </a:lnTo>
                  <a:lnTo>
                    <a:pt x="39" y="2805"/>
                  </a:lnTo>
                  <a:lnTo>
                    <a:pt x="37" y="2835"/>
                  </a:lnTo>
                  <a:lnTo>
                    <a:pt x="41" y="2859"/>
                  </a:lnTo>
                  <a:lnTo>
                    <a:pt x="47" y="2881"/>
                  </a:lnTo>
                  <a:lnTo>
                    <a:pt x="54" y="2900"/>
                  </a:lnTo>
                  <a:lnTo>
                    <a:pt x="62" y="2917"/>
                  </a:lnTo>
                  <a:lnTo>
                    <a:pt x="71" y="2932"/>
                  </a:lnTo>
                  <a:lnTo>
                    <a:pt x="75" y="2937"/>
                  </a:lnTo>
                  <a:lnTo>
                    <a:pt x="75" y="2937"/>
                  </a:lnTo>
                  <a:lnTo>
                    <a:pt x="80" y="2945"/>
                  </a:lnTo>
                  <a:lnTo>
                    <a:pt x="88" y="2952"/>
                  </a:lnTo>
                  <a:lnTo>
                    <a:pt x="101" y="2962"/>
                  </a:lnTo>
                  <a:lnTo>
                    <a:pt x="123" y="2969"/>
                  </a:lnTo>
                  <a:lnTo>
                    <a:pt x="155" y="2978"/>
                  </a:lnTo>
                  <a:lnTo>
                    <a:pt x="202" y="2984"/>
                  </a:lnTo>
                  <a:lnTo>
                    <a:pt x="261" y="2990"/>
                  </a:lnTo>
                  <a:lnTo>
                    <a:pt x="338" y="2991"/>
                  </a:lnTo>
                  <a:lnTo>
                    <a:pt x="338" y="2991"/>
                  </a:lnTo>
                  <a:lnTo>
                    <a:pt x="379" y="2991"/>
                  </a:lnTo>
                  <a:lnTo>
                    <a:pt x="429" y="2988"/>
                  </a:lnTo>
                  <a:lnTo>
                    <a:pt x="457" y="2986"/>
                  </a:lnTo>
                  <a:lnTo>
                    <a:pt x="483" y="2982"/>
                  </a:lnTo>
                  <a:lnTo>
                    <a:pt x="508" y="2976"/>
                  </a:lnTo>
                  <a:lnTo>
                    <a:pt x="528" y="2971"/>
                  </a:lnTo>
                  <a:lnTo>
                    <a:pt x="528" y="2971"/>
                  </a:lnTo>
                  <a:lnTo>
                    <a:pt x="547" y="2963"/>
                  </a:lnTo>
                  <a:lnTo>
                    <a:pt x="562" y="2952"/>
                  </a:lnTo>
                  <a:lnTo>
                    <a:pt x="573" y="2939"/>
                  </a:lnTo>
                  <a:lnTo>
                    <a:pt x="584" y="2926"/>
                  </a:lnTo>
                  <a:lnTo>
                    <a:pt x="593" y="2909"/>
                  </a:lnTo>
                  <a:lnTo>
                    <a:pt x="599" y="2891"/>
                  </a:lnTo>
                  <a:lnTo>
                    <a:pt x="605" y="2870"/>
                  </a:lnTo>
                  <a:lnTo>
                    <a:pt x="608" y="2850"/>
                  </a:lnTo>
                  <a:lnTo>
                    <a:pt x="608" y="2850"/>
                  </a:lnTo>
                  <a:lnTo>
                    <a:pt x="612" y="2864"/>
                  </a:lnTo>
                  <a:lnTo>
                    <a:pt x="618" y="2879"/>
                  </a:lnTo>
                  <a:lnTo>
                    <a:pt x="625" y="2892"/>
                  </a:lnTo>
                  <a:lnTo>
                    <a:pt x="633" y="2906"/>
                  </a:lnTo>
                  <a:lnTo>
                    <a:pt x="633" y="2906"/>
                  </a:lnTo>
                  <a:lnTo>
                    <a:pt x="642" y="2917"/>
                  </a:lnTo>
                  <a:lnTo>
                    <a:pt x="653" y="2928"/>
                  </a:lnTo>
                  <a:lnTo>
                    <a:pt x="664" y="2937"/>
                  </a:lnTo>
                  <a:lnTo>
                    <a:pt x="675" y="2945"/>
                  </a:lnTo>
                  <a:lnTo>
                    <a:pt x="689" y="2950"/>
                  </a:lnTo>
                  <a:lnTo>
                    <a:pt x="702" y="2956"/>
                  </a:lnTo>
                  <a:lnTo>
                    <a:pt x="717" y="2960"/>
                  </a:lnTo>
                  <a:lnTo>
                    <a:pt x="731" y="2963"/>
                  </a:lnTo>
                  <a:lnTo>
                    <a:pt x="731" y="2963"/>
                  </a:lnTo>
                  <a:lnTo>
                    <a:pt x="780" y="2969"/>
                  </a:lnTo>
                  <a:lnTo>
                    <a:pt x="830" y="2973"/>
                  </a:lnTo>
                  <a:lnTo>
                    <a:pt x="883" y="2975"/>
                  </a:lnTo>
                  <a:lnTo>
                    <a:pt x="937" y="2976"/>
                  </a:lnTo>
                  <a:lnTo>
                    <a:pt x="937" y="2976"/>
                  </a:lnTo>
                  <a:lnTo>
                    <a:pt x="937" y="2976"/>
                  </a:lnTo>
                  <a:lnTo>
                    <a:pt x="991" y="2975"/>
                  </a:lnTo>
                  <a:lnTo>
                    <a:pt x="1047" y="2971"/>
                  </a:lnTo>
                  <a:lnTo>
                    <a:pt x="1073" y="2969"/>
                  </a:lnTo>
                  <a:lnTo>
                    <a:pt x="1097" y="2963"/>
                  </a:lnTo>
                  <a:lnTo>
                    <a:pt x="1118" y="2958"/>
                  </a:lnTo>
                  <a:lnTo>
                    <a:pt x="1135" y="2948"/>
                  </a:lnTo>
                  <a:lnTo>
                    <a:pt x="1135" y="2948"/>
                  </a:lnTo>
                  <a:lnTo>
                    <a:pt x="1142" y="2943"/>
                  </a:lnTo>
                  <a:lnTo>
                    <a:pt x="1148" y="2937"/>
                  </a:lnTo>
                  <a:lnTo>
                    <a:pt x="1155" y="2928"/>
                  </a:lnTo>
                  <a:lnTo>
                    <a:pt x="1161" y="2919"/>
                  </a:lnTo>
                  <a:lnTo>
                    <a:pt x="1170" y="2898"/>
                  </a:lnTo>
                  <a:lnTo>
                    <a:pt x="1176" y="2874"/>
                  </a:lnTo>
                  <a:lnTo>
                    <a:pt x="1179" y="2850"/>
                  </a:lnTo>
                  <a:lnTo>
                    <a:pt x="1179" y="2822"/>
                  </a:lnTo>
                  <a:lnTo>
                    <a:pt x="1177" y="2794"/>
                  </a:lnTo>
                  <a:lnTo>
                    <a:pt x="1170" y="2766"/>
                  </a:lnTo>
                  <a:lnTo>
                    <a:pt x="1170" y="2766"/>
                  </a:lnTo>
                  <a:lnTo>
                    <a:pt x="1162" y="2741"/>
                  </a:lnTo>
                  <a:lnTo>
                    <a:pt x="1149" y="2715"/>
                  </a:lnTo>
                  <a:lnTo>
                    <a:pt x="1140" y="2700"/>
                  </a:lnTo>
                  <a:lnTo>
                    <a:pt x="1131" y="2687"/>
                  </a:lnTo>
                  <a:lnTo>
                    <a:pt x="1118" y="2674"/>
                  </a:lnTo>
                  <a:lnTo>
                    <a:pt x="1105" y="2661"/>
                  </a:lnTo>
                  <a:lnTo>
                    <a:pt x="1090" y="2650"/>
                  </a:lnTo>
                  <a:lnTo>
                    <a:pt x="1071" y="2637"/>
                  </a:lnTo>
                  <a:lnTo>
                    <a:pt x="1052" y="2627"/>
                  </a:lnTo>
                  <a:lnTo>
                    <a:pt x="1030" y="2618"/>
                  </a:lnTo>
                  <a:lnTo>
                    <a:pt x="1006" y="2609"/>
                  </a:lnTo>
                  <a:lnTo>
                    <a:pt x="980" y="2601"/>
                  </a:lnTo>
                  <a:lnTo>
                    <a:pt x="950" y="2598"/>
                  </a:lnTo>
                  <a:lnTo>
                    <a:pt x="916" y="2594"/>
                  </a:lnTo>
                  <a:lnTo>
                    <a:pt x="916" y="2594"/>
                  </a:lnTo>
                  <a:lnTo>
                    <a:pt x="896" y="1987"/>
                  </a:lnTo>
                  <a:lnTo>
                    <a:pt x="896" y="1987"/>
                  </a:lnTo>
                  <a:lnTo>
                    <a:pt x="896" y="1954"/>
                  </a:lnTo>
                  <a:lnTo>
                    <a:pt x="896" y="1954"/>
                  </a:lnTo>
                  <a:lnTo>
                    <a:pt x="924" y="1946"/>
                  </a:lnTo>
                  <a:lnTo>
                    <a:pt x="954" y="1937"/>
                  </a:lnTo>
                  <a:lnTo>
                    <a:pt x="983" y="1926"/>
                  </a:lnTo>
                  <a:lnTo>
                    <a:pt x="1011" y="1913"/>
                  </a:lnTo>
                  <a:lnTo>
                    <a:pt x="1039" y="1898"/>
                  </a:lnTo>
                  <a:lnTo>
                    <a:pt x="1065" y="1881"/>
                  </a:lnTo>
                  <a:lnTo>
                    <a:pt x="1092" y="1862"/>
                  </a:lnTo>
                  <a:lnTo>
                    <a:pt x="1114" y="1844"/>
                  </a:lnTo>
                  <a:lnTo>
                    <a:pt x="1114" y="1844"/>
                  </a:lnTo>
                  <a:lnTo>
                    <a:pt x="1131" y="1829"/>
                  </a:lnTo>
                  <a:lnTo>
                    <a:pt x="1148" y="1814"/>
                  </a:lnTo>
                  <a:lnTo>
                    <a:pt x="1162" y="1797"/>
                  </a:lnTo>
                  <a:lnTo>
                    <a:pt x="1176" y="1780"/>
                  </a:lnTo>
                  <a:lnTo>
                    <a:pt x="1189" y="1763"/>
                  </a:lnTo>
                  <a:lnTo>
                    <a:pt x="1200" y="1745"/>
                  </a:lnTo>
                  <a:lnTo>
                    <a:pt x="1211" y="1728"/>
                  </a:lnTo>
                  <a:lnTo>
                    <a:pt x="1220" y="1709"/>
                  </a:lnTo>
                  <a:lnTo>
                    <a:pt x="1228" y="1689"/>
                  </a:lnTo>
                  <a:lnTo>
                    <a:pt x="1235" y="1670"/>
                  </a:lnTo>
                  <a:lnTo>
                    <a:pt x="1241" y="1650"/>
                  </a:lnTo>
                  <a:lnTo>
                    <a:pt x="1246" y="1629"/>
                  </a:lnTo>
                  <a:lnTo>
                    <a:pt x="1250" y="1609"/>
                  </a:lnTo>
                  <a:lnTo>
                    <a:pt x="1254" y="1588"/>
                  </a:lnTo>
                  <a:lnTo>
                    <a:pt x="1254" y="1566"/>
                  </a:lnTo>
                  <a:lnTo>
                    <a:pt x="1256" y="1545"/>
                  </a:lnTo>
                  <a:lnTo>
                    <a:pt x="1256" y="1545"/>
                  </a:lnTo>
                  <a:lnTo>
                    <a:pt x="1254" y="1523"/>
                  </a:lnTo>
                  <a:lnTo>
                    <a:pt x="1252" y="1502"/>
                  </a:lnTo>
                  <a:lnTo>
                    <a:pt x="1250" y="1484"/>
                  </a:lnTo>
                  <a:lnTo>
                    <a:pt x="1245" y="1463"/>
                  </a:lnTo>
                  <a:lnTo>
                    <a:pt x="1233" y="1426"/>
                  </a:lnTo>
                  <a:lnTo>
                    <a:pt x="1218" y="1388"/>
                  </a:lnTo>
                  <a:lnTo>
                    <a:pt x="1200" y="1353"/>
                  </a:lnTo>
                  <a:lnTo>
                    <a:pt x="1179" y="1319"/>
                  </a:lnTo>
                  <a:lnTo>
                    <a:pt x="1153" y="1288"/>
                  </a:lnTo>
                  <a:lnTo>
                    <a:pt x="1127" y="1260"/>
                  </a:lnTo>
                  <a:lnTo>
                    <a:pt x="1097" y="1232"/>
                  </a:lnTo>
                  <a:lnTo>
                    <a:pt x="1065" y="1205"/>
                  </a:lnTo>
                  <a:lnTo>
                    <a:pt x="1034" y="1183"/>
                  </a:lnTo>
                  <a:lnTo>
                    <a:pt x="1000" y="1163"/>
                  </a:lnTo>
                  <a:lnTo>
                    <a:pt x="965" y="1144"/>
                  </a:lnTo>
                  <a:lnTo>
                    <a:pt x="929" y="1127"/>
                  </a:lnTo>
                  <a:lnTo>
                    <a:pt x="894" y="1112"/>
                  </a:lnTo>
                  <a:lnTo>
                    <a:pt x="858" y="1101"/>
                  </a:lnTo>
                  <a:lnTo>
                    <a:pt x="858" y="1101"/>
                  </a:lnTo>
                  <a:lnTo>
                    <a:pt x="903" y="1090"/>
                  </a:lnTo>
                  <a:lnTo>
                    <a:pt x="944" y="1077"/>
                  </a:lnTo>
                  <a:lnTo>
                    <a:pt x="983" y="1060"/>
                  </a:lnTo>
                  <a:lnTo>
                    <a:pt x="1021" y="1039"/>
                  </a:lnTo>
                  <a:lnTo>
                    <a:pt x="1021" y="1039"/>
                  </a:lnTo>
                  <a:lnTo>
                    <a:pt x="1041" y="1026"/>
                  </a:lnTo>
                  <a:lnTo>
                    <a:pt x="1062" y="1011"/>
                  </a:lnTo>
                  <a:lnTo>
                    <a:pt x="1082" y="995"/>
                  </a:lnTo>
                  <a:lnTo>
                    <a:pt x="1101" y="978"/>
                  </a:lnTo>
                  <a:lnTo>
                    <a:pt x="1118" y="959"/>
                  </a:lnTo>
                  <a:lnTo>
                    <a:pt x="1133" y="940"/>
                  </a:lnTo>
                  <a:lnTo>
                    <a:pt x="1148" y="920"/>
                  </a:lnTo>
                  <a:lnTo>
                    <a:pt x="1162" y="898"/>
                  </a:lnTo>
                  <a:lnTo>
                    <a:pt x="1176" y="875"/>
                  </a:lnTo>
                  <a:lnTo>
                    <a:pt x="1187" y="851"/>
                  </a:lnTo>
                  <a:lnTo>
                    <a:pt x="1196" y="827"/>
                  </a:lnTo>
                  <a:lnTo>
                    <a:pt x="1205" y="802"/>
                  </a:lnTo>
                  <a:lnTo>
                    <a:pt x="1213" y="776"/>
                  </a:lnTo>
                  <a:lnTo>
                    <a:pt x="1218" y="750"/>
                  </a:lnTo>
                  <a:lnTo>
                    <a:pt x="1224" y="722"/>
                  </a:lnTo>
                  <a:lnTo>
                    <a:pt x="1228" y="694"/>
                  </a:lnTo>
                  <a:lnTo>
                    <a:pt x="1228" y="694"/>
                  </a:lnTo>
                  <a:close/>
                  <a:moveTo>
                    <a:pt x="810" y="1024"/>
                  </a:moveTo>
                  <a:lnTo>
                    <a:pt x="810" y="1024"/>
                  </a:lnTo>
                  <a:lnTo>
                    <a:pt x="797" y="1026"/>
                  </a:lnTo>
                  <a:lnTo>
                    <a:pt x="780" y="1026"/>
                  </a:lnTo>
                  <a:lnTo>
                    <a:pt x="780" y="1026"/>
                  </a:lnTo>
                  <a:lnTo>
                    <a:pt x="758" y="1026"/>
                  </a:lnTo>
                  <a:lnTo>
                    <a:pt x="733" y="1028"/>
                  </a:lnTo>
                  <a:lnTo>
                    <a:pt x="711" y="1034"/>
                  </a:lnTo>
                  <a:lnTo>
                    <a:pt x="702" y="1037"/>
                  </a:lnTo>
                  <a:lnTo>
                    <a:pt x="692" y="1043"/>
                  </a:lnTo>
                  <a:lnTo>
                    <a:pt x="692" y="1043"/>
                  </a:lnTo>
                  <a:lnTo>
                    <a:pt x="677" y="1054"/>
                  </a:lnTo>
                  <a:lnTo>
                    <a:pt x="666" y="1065"/>
                  </a:lnTo>
                  <a:lnTo>
                    <a:pt x="659" y="1077"/>
                  </a:lnTo>
                  <a:lnTo>
                    <a:pt x="655" y="1090"/>
                  </a:lnTo>
                  <a:lnTo>
                    <a:pt x="651" y="1101"/>
                  </a:lnTo>
                  <a:lnTo>
                    <a:pt x="651" y="1112"/>
                  </a:lnTo>
                  <a:lnTo>
                    <a:pt x="653" y="1129"/>
                  </a:lnTo>
                  <a:lnTo>
                    <a:pt x="653" y="1131"/>
                  </a:lnTo>
                  <a:lnTo>
                    <a:pt x="653" y="1131"/>
                  </a:lnTo>
                  <a:lnTo>
                    <a:pt x="655" y="1140"/>
                  </a:lnTo>
                  <a:lnTo>
                    <a:pt x="659" y="1148"/>
                  </a:lnTo>
                  <a:lnTo>
                    <a:pt x="664" y="1153"/>
                  </a:lnTo>
                  <a:lnTo>
                    <a:pt x="670" y="1161"/>
                  </a:lnTo>
                  <a:lnTo>
                    <a:pt x="670" y="1161"/>
                  </a:lnTo>
                  <a:lnTo>
                    <a:pt x="677" y="1164"/>
                  </a:lnTo>
                  <a:lnTo>
                    <a:pt x="685" y="1166"/>
                  </a:lnTo>
                  <a:lnTo>
                    <a:pt x="692" y="1168"/>
                  </a:lnTo>
                  <a:lnTo>
                    <a:pt x="702" y="1168"/>
                  </a:lnTo>
                  <a:lnTo>
                    <a:pt x="702" y="1168"/>
                  </a:lnTo>
                  <a:lnTo>
                    <a:pt x="730" y="1166"/>
                  </a:lnTo>
                  <a:lnTo>
                    <a:pt x="730" y="1166"/>
                  </a:lnTo>
                  <a:lnTo>
                    <a:pt x="763" y="1168"/>
                  </a:lnTo>
                  <a:lnTo>
                    <a:pt x="799" y="1174"/>
                  </a:lnTo>
                  <a:lnTo>
                    <a:pt x="834" y="1183"/>
                  </a:lnTo>
                  <a:lnTo>
                    <a:pt x="871" y="1194"/>
                  </a:lnTo>
                  <a:lnTo>
                    <a:pt x="909" y="1211"/>
                  </a:lnTo>
                  <a:lnTo>
                    <a:pt x="944" y="1228"/>
                  </a:lnTo>
                  <a:lnTo>
                    <a:pt x="980" y="1248"/>
                  </a:lnTo>
                  <a:lnTo>
                    <a:pt x="1013" y="1273"/>
                  </a:lnTo>
                  <a:lnTo>
                    <a:pt x="1013" y="1273"/>
                  </a:lnTo>
                  <a:lnTo>
                    <a:pt x="1036" y="1291"/>
                  </a:lnTo>
                  <a:lnTo>
                    <a:pt x="1062" y="1314"/>
                  </a:lnTo>
                  <a:lnTo>
                    <a:pt x="1088" y="1342"/>
                  </a:lnTo>
                  <a:lnTo>
                    <a:pt x="1114" y="1373"/>
                  </a:lnTo>
                  <a:lnTo>
                    <a:pt x="1125" y="1392"/>
                  </a:lnTo>
                  <a:lnTo>
                    <a:pt x="1136" y="1411"/>
                  </a:lnTo>
                  <a:lnTo>
                    <a:pt x="1146" y="1431"/>
                  </a:lnTo>
                  <a:lnTo>
                    <a:pt x="1155" y="1452"/>
                  </a:lnTo>
                  <a:lnTo>
                    <a:pt x="1161" y="1474"/>
                  </a:lnTo>
                  <a:lnTo>
                    <a:pt x="1166" y="1497"/>
                  </a:lnTo>
                  <a:lnTo>
                    <a:pt x="1170" y="1521"/>
                  </a:lnTo>
                  <a:lnTo>
                    <a:pt x="1172" y="1545"/>
                  </a:lnTo>
                  <a:lnTo>
                    <a:pt x="1172" y="1545"/>
                  </a:lnTo>
                  <a:lnTo>
                    <a:pt x="1170" y="1564"/>
                  </a:lnTo>
                  <a:lnTo>
                    <a:pt x="1170" y="1582"/>
                  </a:lnTo>
                  <a:lnTo>
                    <a:pt x="1166" y="1601"/>
                  </a:lnTo>
                  <a:lnTo>
                    <a:pt x="1162" y="1618"/>
                  </a:lnTo>
                  <a:lnTo>
                    <a:pt x="1153" y="1651"/>
                  </a:lnTo>
                  <a:lnTo>
                    <a:pt x="1138" y="1683"/>
                  </a:lnTo>
                  <a:lnTo>
                    <a:pt x="1121" y="1711"/>
                  </a:lnTo>
                  <a:lnTo>
                    <a:pt x="1103" y="1737"/>
                  </a:lnTo>
                  <a:lnTo>
                    <a:pt x="1080" y="1762"/>
                  </a:lnTo>
                  <a:lnTo>
                    <a:pt x="1056" y="1782"/>
                  </a:lnTo>
                  <a:lnTo>
                    <a:pt x="1030" y="1803"/>
                  </a:lnTo>
                  <a:lnTo>
                    <a:pt x="1004" y="1819"/>
                  </a:lnTo>
                  <a:lnTo>
                    <a:pt x="978" y="1834"/>
                  </a:lnTo>
                  <a:lnTo>
                    <a:pt x="950" y="1847"/>
                  </a:lnTo>
                  <a:lnTo>
                    <a:pt x="922" y="1859"/>
                  </a:lnTo>
                  <a:lnTo>
                    <a:pt x="896" y="1868"/>
                  </a:lnTo>
                  <a:lnTo>
                    <a:pt x="870" y="1874"/>
                  </a:lnTo>
                  <a:lnTo>
                    <a:pt x="845" y="1879"/>
                  </a:lnTo>
                  <a:lnTo>
                    <a:pt x="845" y="1879"/>
                  </a:lnTo>
                  <a:lnTo>
                    <a:pt x="836" y="1881"/>
                  </a:lnTo>
                  <a:lnTo>
                    <a:pt x="828" y="1885"/>
                  </a:lnTo>
                  <a:lnTo>
                    <a:pt x="823" y="1888"/>
                  </a:lnTo>
                  <a:lnTo>
                    <a:pt x="817" y="1894"/>
                  </a:lnTo>
                  <a:lnTo>
                    <a:pt x="814" y="1900"/>
                  </a:lnTo>
                  <a:lnTo>
                    <a:pt x="810" y="1907"/>
                  </a:lnTo>
                  <a:lnTo>
                    <a:pt x="808" y="1915"/>
                  </a:lnTo>
                  <a:lnTo>
                    <a:pt x="808" y="1924"/>
                  </a:lnTo>
                  <a:lnTo>
                    <a:pt x="808" y="1924"/>
                  </a:lnTo>
                  <a:lnTo>
                    <a:pt x="812" y="1991"/>
                  </a:lnTo>
                  <a:lnTo>
                    <a:pt x="812" y="1991"/>
                  </a:lnTo>
                  <a:lnTo>
                    <a:pt x="827" y="2381"/>
                  </a:lnTo>
                  <a:lnTo>
                    <a:pt x="834" y="2637"/>
                  </a:lnTo>
                  <a:lnTo>
                    <a:pt x="834" y="2637"/>
                  </a:lnTo>
                  <a:lnTo>
                    <a:pt x="836" y="2644"/>
                  </a:lnTo>
                  <a:lnTo>
                    <a:pt x="838" y="2652"/>
                  </a:lnTo>
                  <a:lnTo>
                    <a:pt x="842" y="2659"/>
                  </a:lnTo>
                  <a:lnTo>
                    <a:pt x="847" y="2665"/>
                  </a:lnTo>
                  <a:lnTo>
                    <a:pt x="853" y="2670"/>
                  </a:lnTo>
                  <a:lnTo>
                    <a:pt x="860" y="2674"/>
                  </a:lnTo>
                  <a:lnTo>
                    <a:pt x="868" y="2676"/>
                  </a:lnTo>
                  <a:lnTo>
                    <a:pt x="877" y="2676"/>
                  </a:lnTo>
                  <a:lnTo>
                    <a:pt x="877" y="2676"/>
                  </a:lnTo>
                  <a:lnTo>
                    <a:pt x="914" y="2678"/>
                  </a:lnTo>
                  <a:lnTo>
                    <a:pt x="950" y="2683"/>
                  </a:lnTo>
                  <a:lnTo>
                    <a:pt x="980" y="2691"/>
                  </a:lnTo>
                  <a:lnTo>
                    <a:pt x="1008" y="2700"/>
                  </a:lnTo>
                  <a:lnTo>
                    <a:pt x="1032" y="2713"/>
                  </a:lnTo>
                  <a:lnTo>
                    <a:pt x="1043" y="2721"/>
                  </a:lnTo>
                  <a:lnTo>
                    <a:pt x="1052" y="2730"/>
                  </a:lnTo>
                  <a:lnTo>
                    <a:pt x="1062" y="2738"/>
                  </a:lnTo>
                  <a:lnTo>
                    <a:pt x="1069" y="2749"/>
                  </a:lnTo>
                  <a:lnTo>
                    <a:pt x="1077" y="2758"/>
                  </a:lnTo>
                  <a:lnTo>
                    <a:pt x="1082" y="2769"/>
                  </a:lnTo>
                  <a:lnTo>
                    <a:pt x="1082" y="2769"/>
                  </a:lnTo>
                  <a:lnTo>
                    <a:pt x="1090" y="2788"/>
                  </a:lnTo>
                  <a:lnTo>
                    <a:pt x="1093" y="2807"/>
                  </a:lnTo>
                  <a:lnTo>
                    <a:pt x="1095" y="2823"/>
                  </a:lnTo>
                  <a:lnTo>
                    <a:pt x="1095" y="2838"/>
                  </a:lnTo>
                  <a:lnTo>
                    <a:pt x="1095" y="2853"/>
                  </a:lnTo>
                  <a:lnTo>
                    <a:pt x="1092" y="2866"/>
                  </a:lnTo>
                  <a:lnTo>
                    <a:pt x="1090" y="2876"/>
                  </a:lnTo>
                  <a:lnTo>
                    <a:pt x="1086" y="2881"/>
                  </a:lnTo>
                  <a:lnTo>
                    <a:pt x="1086" y="2881"/>
                  </a:lnTo>
                  <a:lnTo>
                    <a:pt x="1069" y="2887"/>
                  </a:lnTo>
                  <a:lnTo>
                    <a:pt x="1037" y="2891"/>
                  </a:lnTo>
                  <a:lnTo>
                    <a:pt x="995" y="2894"/>
                  </a:lnTo>
                  <a:lnTo>
                    <a:pt x="937" y="2896"/>
                  </a:lnTo>
                  <a:lnTo>
                    <a:pt x="937" y="2896"/>
                  </a:lnTo>
                  <a:lnTo>
                    <a:pt x="937" y="2896"/>
                  </a:lnTo>
                  <a:lnTo>
                    <a:pt x="886" y="2894"/>
                  </a:lnTo>
                  <a:lnTo>
                    <a:pt x="838" y="2892"/>
                  </a:lnTo>
                  <a:lnTo>
                    <a:pt x="789" y="2889"/>
                  </a:lnTo>
                  <a:lnTo>
                    <a:pt x="745" y="2883"/>
                  </a:lnTo>
                  <a:lnTo>
                    <a:pt x="745" y="2883"/>
                  </a:lnTo>
                  <a:lnTo>
                    <a:pt x="731" y="2879"/>
                  </a:lnTo>
                  <a:lnTo>
                    <a:pt x="720" y="2874"/>
                  </a:lnTo>
                  <a:lnTo>
                    <a:pt x="711" y="2866"/>
                  </a:lnTo>
                  <a:lnTo>
                    <a:pt x="702" y="2857"/>
                  </a:lnTo>
                  <a:lnTo>
                    <a:pt x="702" y="2857"/>
                  </a:lnTo>
                  <a:lnTo>
                    <a:pt x="698" y="2848"/>
                  </a:lnTo>
                  <a:lnTo>
                    <a:pt x="692" y="2838"/>
                  </a:lnTo>
                  <a:lnTo>
                    <a:pt x="687" y="2816"/>
                  </a:lnTo>
                  <a:lnTo>
                    <a:pt x="681" y="2794"/>
                  </a:lnTo>
                  <a:lnTo>
                    <a:pt x="679" y="2769"/>
                  </a:lnTo>
                  <a:lnTo>
                    <a:pt x="679" y="2747"/>
                  </a:lnTo>
                  <a:lnTo>
                    <a:pt x="681" y="2726"/>
                  </a:lnTo>
                  <a:lnTo>
                    <a:pt x="685" y="2693"/>
                  </a:lnTo>
                  <a:lnTo>
                    <a:pt x="685" y="2693"/>
                  </a:lnTo>
                  <a:lnTo>
                    <a:pt x="687" y="2685"/>
                  </a:lnTo>
                  <a:lnTo>
                    <a:pt x="687" y="2685"/>
                  </a:lnTo>
                  <a:lnTo>
                    <a:pt x="689" y="2579"/>
                  </a:lnTo>
                  <a:lnTo>
                    <a:pt x="690" y="2471"/>
                  </a:lnTo>
                  <a:lnTo>
                    <a:pt x="690" y="2471"/>
                  </a:lnTo>
                  <a:lnTo>
                    <a:pt x="694" y="2370"/>
                  </a:lnTo>
                  <a:lnTo>
                    <a:pt x="696" y="2278"/>
                  </a:lnTo>
                  <a:lnTo>
                    <a:pt x="694" y="2196"/>
                  </a:lnTo>
                  <a:lnTo>
                    <a:pt x="692" y="2161"/>
                  </a:lnTo>
                  <a:lnTo>
                    <a:pt x="689" y="2129"/>
                  </a:lnTo>
                  <a:lnTo>
                    <a:pt x="683" y="2099"/>
                  </a:lnTo>
                  <a:lnTo>
                    <a:pt x="677" y="2073"/>
                  </a:lnTo>
                  <a:lnTo>
                    <a:pt x="668" y="2051"/>
                  </a:lnTo>
                  <a:lnTo>
                    <a:pt x="659" y="2032"/>
                  </a:lnTo>
                  <a:lnTo>
                    <a:pt x="648" y="2017"/>
                  </a:lnTo>
                  <a:lnTo>
                    <a:pt x="640" y="2010"/>
                  </a:lnTo>
                  <a:lnTo>
                    <a:pt x="633" y="2006"/>
                  </a:lnTo>
                  <a:lnTo>
                    <a:pt x="625" y="2000"/>
                  </a:lnTo>
                  <a:lnTo>
                    <a:pt x="616" y="1999"/>
                  </a:lnTo>
                  <a:lnTo>
                    <a:pt x="606" y="1997"/>
                  </a:lnTo>
                  <a:lnTo>
                    <a:pt x="597" y="1995"/>
                  </a:lnTo>
                  <a:lnTo>
                    <a:pt x="597" y="1995"/>
                  </a:lnTo>
                  <a:lnTo>
                    <a:pt x="593" y="1995"/>
                  </a:lnTo>
                  <a:lnTo>
                    <a:pt x="593" y="1995"/>
                  </a:lnTo>
                  <a:lnTo>
                    <a:pt x="584" y="1997"/>
                  </a:lnTo>
                  <a:lnTo>
                    <a:pt x="575" y="2000"/>
                  </a:lnTo>
                  <a:lnTo>
                    <a:pt x="564" y="2006"/>
                  </a:lnTo>
                  <a:lnTo>
                    <a:pt x="552" y="2017"/>
                  </a:lnTo>
                  <a:lnTo>
                    <a:pt x="552" y="2017"/>
                  </a:lnTo>
                  <a:lnTo>
                    <a:pt x="547" y="2027"/>
                  </a:lnTo>
                  <a:lnTo>
                    <a:pt x="543" y="2038"/>
                  </a:lnTo>
                  <a:lnTo>
                    <a:pt x="534" y="2064"/>
                  </a:lnTo>
                  <a:lnTo>
                    <a:pt x="524" y="2097"/>
                  </a:lnTo>
                  <a:lnTo>
                    <a:pt x="519" y="2139"/>
                  </a:lnTo>
                  <a:lnTo>
                    <a:pt x="513" y="2183"/>
                  </a:lnTo>
                  <a:lnTo>
                    <a:pt x="508" y="2232"/>
                  </a:lnTo>
                  <a:lnTo>
                    <a:pt x="504" y="2282"/>
                  </a:lnTo>
                  <a:lnTo>
                    <a:pt x="500" y="2336"/>
                  </a:lnTo>
                  <a:lnTo>
                    <a:pt x="498" y="2443"/>
                  </a:lnTo>
                  <a:lnTo>
                    <a:pt x="498" y="2542"/>
                  </a:lnTo>
                  <a:lnTo>
                    <a:pt x="500" y="2586"/>
                  </a:lnTo>
                  <a:lnTo>
                    <a:pt x="504" y="2626"/>
                  </a:lnTo>
                  <a:lnTo>
                    <a:pt x="508" y="2661"/>
                  </a:lnTo>
                  <a:lnTo>
                    <a:pt x="511" y="2687"/>
                  </a:lnTo>
                  <a:lnTo>
                    <a:pt x="511" y="2687"/>
                  </a:lnTo>
                  <a:lnTo>
                    <a:pt x="519" y="2730"/>
                  </a:lnTo>
                  <a:lnTo>
                    <a:pt x="524" y="2769"/>
                  </a:lnTo>
                  <a:lnTo>
                    <a:pt x="526" y="2803"/>
                  </a:lnTo>
                  <a:lnTo>
                    <a:pt x="524" y="2833"/>
                  </a:lnTo>
                  <a:lnTo>
                    <a:pt x="521" y="2855"/>
                  </a:lnTo>
                  <a:lnTo>
                    <a:pt x="517" y="2874"/>
                  </a:lnTo>
                  <a:lnTo>
                    <a:pt x="509" y="2885"/>
                  </a:lnTo>
                  <a:lnTo>
                    <a:pt x="504" y="2891"/>
                  </a:lnTo>
                  <a:lnTo>
                    <a:pt x="500" y="2892"/>
                  </a:lnTo>
                  <a:lnTo>
                    <a:pt x="500" y="2892"/>
                  </a:lnTo>
                  <a:lnTo>
                    <a:pt x="474" y="2898"/>
                  </a:lnTo>
                  <a:lnTo>
                    <a:pt x="437" y="2904"/>
                  </a:lnTo>
                  <a:lnTo>
                    <a:pt x="392" y="2906"/>
                  </a:lnTo>
                  <a:lnTo>
                    <a:pt x="338" y="2907"/>
                  </a:lnTo>
                  <a:lnTo>
                    <a:pt x="338" y="2907"/>
                  </a:lnTo>
                  <a:lnTo>
                    <a:pt x="269" y="2906"/>
                  </a:lnTo>
                  <a:lnTo>
                    <a:pt x="211" y="2902"/>
                  </a:lnTo>
                  <a:lnTo>
                    <a:pt x="168" y="2894"/>
                  </a:lnTo>
                  <a:lnTo>
                    <a:pt x="153" y="2892"/>
                  </a:lnTo>
                  <a:lnTo>
                    <a:pt x="144" y="2889"/>
                  </a:lnTo>
                  <a:lnTo>
                    <a:pt x="144" y="2887"/>
                  </a:lnTo>
                  <a:lnTo>
                    <a:pt x="144" y="2887"/>
                  </a:lnTo>
                  <a:lnTo>
                    <a:pt x="131" y="2864"/>
                  </a:lnTo>
                  <a:lnTo>
                    <a:pt x="125" y="2853"/>
                  </a:lnTo>
                  <a:lnTo>
                    <a:pt x="123" y="2840"/>
                  </a:lnTo>
                  <a:lnTo>
                    <a:pt x="121" y="2825"/>
                  </a:lnTo>
                  <a:lnTo>
                    <a:pt x="123" y="2808"/>
                  </a:lnTo>
                  <a:lnTo>
                    <a:pt x="129" y="2788"/>
                  </a:lnTo>
                  <a:lnTo>
                    <a:pt x="136" y="2766"/>
                  </a:lnTo>
                  <a:lnTo>
                    <a:pt x="136" y="2766"/>
                  </a:lnTo>
                  <a:lnTo>
                    <a:pt x="140" y="2756"/>
                  </a:lnTo>
                  <a:lnTo>
                    <a:pt x="147" y="2749"/>
                  </a:lnTo>
                  <a:lnTo>
                    <a:pt x="155" y="2741"/>
                  </a:lnTo>
                  <a:lnTo>
                    <a:pt x="162" y="2734"/>
                  </a:lnTo>
                  <a:lnTo>
                    <a:pt x="185" y="2723"/>
                  </a:lnTo>
                  <a:lnTo>
                    <a:pt x="211" y="2715"/>
                  </a:lnTo>
                  <a:lnTo>
                    <a:pt x="237" y="2708"/>
                  </a:lnTo>
                  <a:lnTo>
                    <a:pt x="265" y="2704"/>
                  </a:lnTo>
                  <a:lnTo>
                    <a:pt x="293" y="2700"/>
                  </a:lnTo>
                  <a:lnTo>
                    <a:pt x="317" y="2700"/>
                  </a:lnTo>
                  <a:lnTo>
                    <a:pt x="317" y="2700"/>
                  </a:lnTo>
                  <a:lnTo>
                    <a:pt x="317" y="2700"/>
                  </a:lnTo>
                  <a:lnTo>
                    <a:pt x="317" y="2700"/>
                  </a:lnTo>
                  <a:lnTo>
                    <a:pt x="327" y="2700"/>
                  </a:lnTo>
                  <a:lnTo>
                    <a:pt x="334" y="2697"/>
                  </a:lnTo>
                  <a:lnTo>
                    <a:pt x="341" y="2693"/>
                  </a:lnTo>
                  <a:lnTo>
                    <a:pt x="347" y="2689"/>
                  </a:lnTo>
                  <a:lnTo>
                    <a:pt x="347" y="2689"/>
                  </a:lnTo>
                  <a:lnTo>
                    <a:pt x="353" y="2682"/>
                  </a:lnTo>
                  <a:lnTo>
                    <a:pt x="356" y="2674"/>
                  </a:lnTo>
                  <a:lnTo>
                    <a:pt x="360" y="2667"/>
                  </a:lnTo>
                  <a:lnTo>
                    <a:pt x="360" y="2659"/>
                  </a:lnTo>
                  <a:lnTo>
                    <a:pt x="360" y="2659"/>
                  </a:lnTo>
                  <a:lnTo>
                    <a:pt x="362" y="2390"/>
                  </a:lnTo>
                  <a:lnTo>
                    <a:pt x="366" y="2148"/>
                  </a:lnTo>
                  <a:lnTo>
                    <a:pt x="371" y="1915"/>
                  </a:lnTo>
                  <a:lnTo>
                    <a:pt x="371" y="1915"/>
                  </a:lnTo>
                  <a:lnTo>
                    <a:pt x="371" y="1887"/>
                  </a:lnTo>
                  <a:lnTo>
                    <a:pt x="373" y="1818"/>
                  </a:lnTo>
                  <a:lnTo>
                    <a:pt x="381" y="1717"/>
                  </a:lnTo>
                  <a:lnTo>
                    <a:pt x="386" y="1657"/>
                  </a:lnTo>
                  <a:lnTo>
                    <a:pt x="394" y="1595"/>
                  </a:lnTo>
                  <a:lnTo>
                    <a:pt x="403" y="1532"/>
                  </a:lnTo>
                  <a:lnTo>
                    <a:pt x="414" y="1467"/>
                  </a:lnTo>
                  <a:lnTo>
                    <a:pt x="429" y="1403"/>
                  </a:lnTo>
                  <a:lnTo>
                    <a:pt x="446" y="1344"/>
                  </a:lnTo>
                  <a:lnTo>
                    <a:pt x="457" y="1314"/>
                  </a:lnTo>
                  <a:lnTo>
                    <a:pt x="467" y="1286"/>
                  </a:lnTo>
                  <a:lnTo>
                    <a:pt x="478" y="1260"/>
                  </a:lnTo>
                  <a:lnTo>
                    <a:pt x="491" y="1233"/>
                  </a:lnTo>
                  <a:lnTo>
                    <a:pt x="504" y="1211"/>
                  </a:lnTo>
                  <a:lnTo>
                    <a:pt x="519" y="1189"/>
                  </a:lnTo>
                  <a:lnTo>
                    <a:pt x="534" y="1170"/>
                  </a:lnTo>
                  <a:lnTo>
                    <a:pt x="549" y="1153"/>
                  </a:lnTo>
                  <a:lnTo>
                    <a:pt x="549" y="1153"/>
                  </a:lnTo>
                  <a:lnTo>
                    <a:pt x="556" y="1146"/>
                  </a:lnTo>
                  <a:lnTo>
                    <a:pt x="560" y="1136"/>
                  </a:lnTo>
                  <a:lnTo>
                    <a:pt x="564" y="1127"/>
                  </a:lnTo>
                  <a:lnTo>
                    <a:pt x="567" y="1116"/>
                  </a:lnTo>
                  <a:lnTo>
                    <a:pt x="569" y="1097"/>
                  </a:lnTo>
                  <a:lnTo>
                    <a:pt x="571" y="1082"/>
                  </a:lnTo>
                  <a:lnTo>
                    <a:pt x="571" y="1082"/>
                  </a:lnTo>
                  <a:lnTo>
                    <a:pt x="569" y="1071"/>
                  </a:lnTo>
                  <a:lnTo>
                    <a:pt x="567" y="1062"/>
                  </a:lnTo>
                  <a:lnTo>
                    <a:pt x="562" y="1045"/>
                  </a:lnTo>
                  <a:lnTo>
                    <a:pt x="552" y="1034"/>
                  </a:lnTo>
                  <a:lnTo>
                    <a:pt x="545" y="1026"/>
                  </a:lnTo>
                  <a:lnTo>
                    <a:pt x="545" y="1026"/>
                  </a:lnTo>
                  <a:lnTo>
                    <a:pt x="536" y="1019"/>
                  </a:lnTo>
                  <a:lnTo>
                    <a:pt x="526" y="1015"/>
                  </a:lnTo>
                  <a:lnTo>
                    <a:pt x="504" y="1006"/>
                  </a:lnTo>
                  <a:lnTo>
                    <a:pt x="504" y="1006"/>
                  </a:lnTo>
                  <a:lnTo>
                    <a:pt x="504" y="983"/>
                  </a:lnTo>
                  <a:lnTo>
                    <a:pt x="502" y="961"/>
                  </a:lnTo>
                  <a:lnTo>
                    <a:pt x="496" y="940"/>
                  </a:lnTo>
                  <a:lnTo>
                    <a:pt x="491" y="918"/>
                  </a:lnTo>
                  <a:lnTo>
                    <a:pt x="483" y="898"/>
                  </a:lnTo>
                  <a:lnTo>
                    <a:pt x="474" y="877"/>
                  </a:lnTo>
                  <a:lnTo>
                    <a:pt x="463" y="858"/>
                  </a:lnTo>
                  <a:lnTo>
                    <a:pt x="450" y="840"/>
                  </a:lnTo>
                  <a:lnTo>
                    <a:pt x="450" y="840"/>
                  </a:lnTo>
                  <a:lnTo>
                    <a:pt x="431" y="817"/>
                  </a:lnTo>
                  <a:lnTo>
                    <a:pt x="409" y="799"/>
                  </a:lnTo>
                  <a:lnTo>
                    <a:pt x="386" y="782"/>
                  </a:lnTo>
                  <a:lnTo>
                    <a:pt x="362" y="769"/>
                  </a:lnTo>
                  <a:lnTo>
                    <a:pt x="336" y="758"/>
                  </a:lnTo>
                  <a:lnTo>
                    <a:pt x="308" y="750"/>
                  </a:lnTo>
                  <a:lnTo>
                    <a:pt x="280" y="746"/>
                  </a:lnTo>
                  <a:lnTo>
                    <a:pt x="252" y="744"/>
                  </a:lnTo>
                  <a:lnTo>
                    <a:pt x="252" y="744"/>
                  </a:lnTo>
                  <a:lnTo>
                    <a:pt x="226" y="744"/>
                  </a:lnTo>
                  <a:lnTo>
                    <a:pt x="202" y="748"/>
                  </a:lnTo>
                  <a:lnTo>
                    <a:pt x="179" y="754"/>
                  </a:lnTo>
                  <a:lnTo>
                    <a:pt x="155" y="763"/>
                  </a:lnTo>
                  <a:lnTo>
                    <a:pt x="155" y="763"/>
                  </a:lnTo>
                  <a:lnTo>
                    <a:pt x="146" y="741"/>
                  </a:lnTo>
                  <a:lnTo>
                    <a:pt x="138" y="717"/>
                  </a:lnTo>
                  <a:lnTo>
                    <a:pt x="133" y="692"/>
                  </a:lnTo>
                  <a:lnTo>
                    <a:pt x="129" y="668"/>
                  </a:lnTo>
                  <a:lnTo>
                    <a:pt x="125" y="642"/>
                  </a:lnTo>
                  <a:lnTo>
                    <a:pt x="123" y="616"/>
                  </a:lnTo>
                  <a:lnTo>
                    <a:pt x="123" y="590"/>
                  </a:lnTo>
                  <a:lnTo>
                    <a:pt x="125" y="563"/>
                  </a:lnTo>
                  <a:lnTo>
                    <a:pt x="125" y="563"/>
                  </a:lnTo>
                  <a:lnTo>
                    <a:pt x="129" y="537"/>
                  </a:lnTo>
                  <a:lnTo>
                    <a:pt x="133" y="513"/>
                  </a:lnTo>
                  <a:lnTo>
                    <a:pt x="138" y="489"/>
                  </a:lnTo>
                  <a:lnTo>
                    <a:pt x="146" y="465"/>
                  </a:lnTo>
                  <a:lnTo>
                    <a:pt x="153" y="442"/>
                  </a:lnTo>
                  <a:lnTo>
                    <a:pt x="162" y="418"/>
                  </a:lnTo>
                  <a:lnTo>
                    <a:pt x="181" y="375"/>
                  </a:lnTo>
                  <a:lnTo>
                    <a:pt x="205" y="332"/>
                  </a:lnTo>
                  <a:lnTo>
                    <a:pt x="233" y="293"/>
                  </a:lnTo>
                  <a:lnTo>
                    <a:pt x="263" y="256"/>
                  </a:lnTo>
                  <a:lnTo>
                    <a:pt x="297" y="222"/>
                  </a:lnTo>
                  <a:lnTo>
                    <a:pt x="334" y="192"/>
                  </a:lnTo>
                  <a:lnTo>
                    <a:pt x="373" y="164"/>
                  </a:lnTo>
                  <a:lnTo>
                    <a:pt x="414" y="140"/>
                  </a:lnTo>
                  <a:lnTo>
                    <a:pt x="457" y="121"/>
                  </a:lnTo>
                  <a:lnTo>
                    <a:pt x="480" y="112"/>
                  </a:lnTo>
                  <a:lnTo>
                    <a:pt x="504" y="104"/>
                  </a:lnTo>
                  <a:lnTo>
                    <a:pt x="526" y="99"/>
                  </a:lnTo>
                  <a:lnTo>
                    <a:pt x="550" y="93"/>
                  </a:lnTo>
                  <a:lnTo>
                    <a:pt x="575" y="89"/>
                  </a:lnTo>
                  <a:lnTo>
                    <a:pt x="599" y="86"/>
                  </a:lnTo>
                  <a:lnTo>
                    <a:pt x="623" y="84"/>
                  </a:lnTo>
                  <a:lnTo>
                    <a:pt x="648" y="84"/>
                  </a:lnTo>
                  <a:lnTo>
                    <a:pt x="648" y="84"/>
                  </a:lnTo>
                  <a:lnTo>
                    <a:pt x="674" y="84"/>
                  </a:lnTo>
                  <a:lnTo>
                    <a:pt x="700" y="86"/>
                  </a:lnTo>
                  <a:lnTo>
                    <a:pt x="700" y="86"/>
                  </a:lnTo>
                  <a:lnTo>
                    <a:pt x="724" y="89"/>
                  </a:lnTo>
                  <a:lnTo>
                    <a:pt x="750" y="93"/>
                  </a:lnTo>
                  <a:lnTo>
                    <a:pt x="774" y="101"/>
                  </a:lnTo>
                  <a:lnTo>
                    <a:pt x="799" y="108"/>
                  </a:lnTo>
                  <a:lnTo>
                    <a:pt x="823" y="116"/>
                  </a:lnTo>
                  <a:lnTo>
                    <a:pt x="845" y="127"/>
                  </a:lnTo>
                  <a:lnTo>
                    <a:pt x="868" y="138"/>
                  </a:lnTo>
                  <a:lnTo>
                    <a:pt x="890" y="149"/>
                  </a:lnTo>
                  <a:lnTo>
                    <a:pt x="912" y="164"/>
                  </a:lnTo>
                  <a:lnTo>
                    <a:pt x="933" y="179"/>
                  </a:lnTo>
                  <a:lnTo>
                    <a:pt x="954" y="194"/>
                  </a:lnTo>
                  <a:lnTo>
                    <a:pt x="972" y="213"/>
                  </a:lnTo>
                  <a:lnTo>
                    <a:pt x="991" y="229"/>
                  </a:lnTo>
                  <a:lnTo>
                    <a:pt x="1008" y="250"/>
                  </a:lnTo>
                  <a:lnTo>
                    <a:pt x="1026" y="270"/>
                  </a:lnTo>
                  <a:lnTo>
                    <a:pt x="1041" y="293"/>
                  </a:lnTo>
                  <a:lnTo>
                    <a:pt x="1041" y="293"/>
                  </a:lnTo>
                  <a:lnTo>
                    <a:pt x="1056" y="313"/>
                  </a:lnTo>
                  <a:lnTo>
                    <a:pt x="1069" y="336"/>
                  </a:lnTo>
                  <a:lnTo>
                    <a:pt x="1080" y="358"/>
                  </a:lnTo>
                  <a:lnTo>
                    <a:pt x="1093" y="382"/>
                  </a:lnTo>
                  <a:lnTo>
                    <a:pt x="1103" y="407"/>
                  </a:lnTo>
                  <a:lnTo>
                    <a:pt x="1112" y="431"/>
                  </a:lnTo>
                  <a:lnTo>
                    <a:pt x="1120" y="455"/>
                  </a:lnTo>
                  <a:lnTo>
                    <a:pt x="1127" y="479"/>
                  </a:lnTo>
                  <a:lnTo>
                    <a:pt x="1133" y="506"/>
                  </a:lnTo>
                  <a:lnTo>
                    <a:pt x="1138" y="530"/>
                  </a:lnTo>
                  <a:lnTo>
                    <a:pt x="1142" y="556"/>
                  </a:lnTo>
                  <a:lnTo>
                    <a:pt x="1144" y="582"/>
                  </a:lnTo>
                  <a:lnTo>
                    <a:pt x="1146" y="608"/>
                  </a:lnTo>
                  <a:lnTo>
                    <a:pt x="1146" y="634"/>
                  </a:lnTo>
                  <a:lnTo>
                    <a:pt x="1146" y="659"/>
                  </a:lnTo>
                  <a:lnTo>
                    <a:pt x="1144" y="685"/>
                  </a:lnTo>
                  <a:lnTo>
                    <a:pt x="1144" y="685"/>
                  </a:lnTo>
                  <a:lnTo>
                    <a:pt x="1140" y="709"/>
                  </a:lnTo>
                  <a:lnTo>
                    <a:pt x="1136" y="731"/>
                  </a:lnTo>
                  <a:lnTo>
                    <a:pt x="1131" y="754"/>
                  </a:lnTo>
                  <a:lnTo>
                    <a:pt x="1125" y="774"/>
                  </a:lnTo>
                  <a:lnTo>
                    <a:pt x="1118" y="795"/>
                  </a:lnTo>
                  <a:lnTo>
                    <a:pt x="1110" y="815"/>
                  </a:lnTo>
                  <a:lnTo>
                    <a:pt x="1101" y="834"/>
                  </a:lnTo>
                  <a:lnTo>
                    <a:pt x="1092" y="853"/>
                  </a:lnTo>
                  <a:lnTo>
                    <a:pt x="1080" y="870"/>
                  </a:lnTo>
                  <a:lnTo>
                    <a:pt x="1067" y="886"/>
                  </a:lnTo>
                  <a:lnTo>
                    <a:pt x="1054" y="903"/>
                  </a:lnTo>
                  <a:lnTo>
                    <a:pt x="1041" y="918"/>
                  </a:lnTo>
                  <a:lnTo>
                    <a:pt x="1026" y="931"/>
                  </a:lnTo>
                  <a:lnTo>
                    <a:pt x="1011" y="944"/>
                  </a:lnTo>
                  <a:lnTo>
                    <a:pt x="995" y="957"/>
                  </a:lnTo>
                  <a:lnTo>
                    <a:pt x="978" y="968"/>
                  </a:lnTo>
                  <a:lnTo>
                    <a:pt x="978" y="968"/>
                  </a:lnTo>
                  <a:lnTo>
                    <a:pt x="959" y="978"/>
                  </a:lnTo>
                  <a:lnTo>
                    <a:pt x="940" y="987"/>
                  </a:lnTo>
                  <a:lnTo>
                    <a:pt x="899" y="1004"/>
                  </a:lnTo>
                  <a:lnTo>
                    <a:pt x="856" y="1015"/>
                  </a:lnTo>
                  <a:lnTo>
                    <a:pt x="810" y="1024"/>
                  </a:lnTo>
                  <a:lnTo>
                    <a:pt x="810" y="1024"/>
                  </a:lnTo>
                  <a:close/>
                  <a:moveTo>
                    <a:pt x="297" y="1196"/>
                  </a:moveTo>
                  <a:lnTo>
                    <a:pt x="297" y="1196"/>
                  </a:lnTo>
                  <a:lnTo>
                    <a:pt x="304" y="1241"/>
                  </a:lnTo>
                  <a:lnTo>
                    <a:pt x="308" y="1288"/>
                  </a:lnTo>
                  <a:lnTo>
                    <a:pt x="310" y="1334"/>
                  </a:lnTo>
                  <a:lnTo>
                    <a:pt x="308" y="1381"/>
                  </a:lnTo>
                  <a:lnTo>
                    <a:pt x="304" y="1426"/>
                  </a:lnTo>
                  <a:lnTo>
                    <a:pt x="299" y="1444"/>
                  </a:lnTo>
                  <a:lnTo>
                    <a:pt x="295" y="1465"/>
                  </a:lnTo>
                  <a:lnTo>
                    <a:pt x="289" y="1482"/>
                  </a:lnTo>
                  <a:lnTo>
                    <a:pt x="282" y="1498"/>
                  </a:lnTo>
                  <a:lnTo>
                    <a:pt x="274" y="1513"/>
                  </a:lnTo>
                  <a:lnTo>
                    <a:pt x="265" y="1526"/>
                  </a:lnTo>
                  <a:lnTo>
                    <a:pt x="265" y="1526"/>
                  </a:lnTo>
                  <a:lnTo>
                    <a:pt x="252" y="1539"/>
                  </a:lnTo>
                  <a:lnTo>
                    <a:pt x="237" y="1549"/>
                  </a:lnTo>
                  <a:lnTo>
                    <a:pt x="220" y="1554"/>
                  </a:lnTo>
                  <a:lnTo>
                    <a:pt x="202" y="1556"/>
                  </a:lnTo>
                  <a:lnTo>
                    <a:pt x="202" y="1556"/>
                  </a:lnTo>
                  <a:lnTo>
                    <a:pt x="202" y="1556"/>
                  </a:lnTo>
                  <a:lnTo>
                    <a:pt x="179" y="1554"/>
                  </a:lnTo>
                  <a:lnTo>
                    <a:pt x="179" y="1554"/>
                  </a:lnTo>
                  <a:lnTo>
                    <a:pt x="155" y="1547"/>
                  </a:lnTo>
                  <a:lnTo>
                    <a:pt x="146" y="1543"/>
                  </a:lnTo>
                  <a:lnTo>
                    <a:pt x="136" y="1538"/>
                  </a:lnTo>
                  <a:lnTo>
                    <a:pt x="127" y="1532"/>
                  </a:lnTo>
                  <a:lnTo>
                    <a:pt x="119" y="1526"/>
                  </a:lnTo>
                  <a:lnTo>
                    <a:pt x="112" y="1519"/>
                  </a:lnTo>
                  <a:lnTo>
                    <a:pt x="106" y="1510"/>
                  </a:lnTo>
                  <a:lnTo>
                    <a:pt x="106" y="1510"/>
                  </a:lnTo>
                  <a:lnTo>
                    <a:pt x="99" y="1495"/>
                  </a:lnTo>
                  <a:lnTo>
                    <a:pt x="95" y="1476"/>
                  </a:lnTo>
                  <a:lnTo>
                    <a:pt x="91" y="1459"/>
                  </a:lnTo>
                  <a:lnTo>
                    <a:pt x="91" y="1439"/>
                  </a:lnTo>
                  <a:lnTo>
                    <a:pt x="93" y="1420"/>
                  </a:lnTo>
                  <a:lnTo>
                    <a:pt x="95" y="1400"/>
                  </a:lnTo>
                  <a:lnTo>
                    <a:pt x="99" y="1381"/>
                  </a:lnTo>
                  <a:lnTo>
                    <a:pt x="105" y="1364"/>
                  </a:lnTo>
                  <a:lnTo>
                    <a:pt x="105" y="1364"/>
                  </a:lnTo>
                  <a:lnTo>
                    <a:pt x="131" y="1273"/>
                  </a:lnTo>
                  <a:lnTo>
                    <a:pt x="131" y="1273"/>
                  </a:lnTo>
                  <a:lnTo>
                    <a:pt x="162" y="1174"/>
                  </a:lnTo>
                  <a:lnTo>
                    <a:pt x="162" y="1174"/>
                  </a:lnTo>
                  <a:lnTo>
                    <a:pt x="164" y="1161"/>
                  </a:lnTo>
                  <a:lnTo>
                    <a:pt x="162" y="1148"/>
                  </a:lnTo>
                  <a:lnTo>
                    <a:pt x="157" y="1136"/>
                  </a:lnTo>
                  <a:lnTo>
                    <a:pt x="147" y="1127"/>
                  </a:lnTo>
                  <a:lnTo>
                    <a:pt x="147" y="1127"/>
                  </a:lnTo>
                  <a:lnTo>
                    <a:pt x="133" y="1114"/>
                  </a:lnTo>
                  <a:lnTo>
                    <a:pt x="119" y="1099"/>
                  </a:lnTo>
                  <a:lnTo>
                    <a:pt x="119" y="1099"/>
                  </a:lnTo>
                  <a:lnTo>
                    <a:pt x="110" y="1086"/>
                  </a:lnTo>
                  <a:lnTo>
                    <a:pt x="101" y="1073"/>
                  </a:lnTo>
                  <a:lnTo>
                    <a:pt x="95" y="1058"/>
                  </a:lnTo>
                  <a:lnTo>
                    <a:pt x="90" y="1041"/>
                  </a:lnTo>
                  <a:lnTo>
                    <a:pt x="86" y="1026"/>
                  </a:lnTo>
                  <a:lnTo>
                    <a:pt x="84" y="1009"/>
                  </a:lnTo>
                  <a:lnTo>
                    <a:pt x="84" y="993"/>
                  </a:lnTo>
                  <a:lnTo>
                    <a:pt x="84" y="976"/>
                  </a:lnTo>
                  <a:lnTo>
                    <a:pt x="84" y="976"/>
                  </a:lnTo>
                  <a:lnTo>
                    <a:pt x="88" y="959"/>
                  </a:lnTo>
                  <a:lnTo>
                    <a:pt x="91" y="944"/>
                  </a:lnTo>
                  <a:lnTo>
                    <a:pt x="97" y="929"/>
                  </a:lnTo>
                  <a:lnTo>
                    <a:pt x="105" y="914"/>
                  </a:lnTo>
                  <a:lnTo>
                    <a:pt x="114" y="899"/>
                  </a:lnTo>
                  <a:lnTo>
                    <a:pt x="123" y="886"/>
                  </a:lnTo>
                  <a:lnTo>
                    <a:pt x="134" y="875"/>
                  </a:lnTo>
                  <a:lnTo>
                    <a:pt x="147" y="864"/>
                  </a:lnTo>
                  <a:lnTo>
                    <a:pt x="147" y="864"/>
                  </a:lnTo>
                  <a:lnTo>
                    <a:pt x="159" y="856"/>
                  </a:lnTo>
                  <a:lnTo>
                    <a:pt x="172" y="849"/>
                  </a:lnTo>
                  <a:lnTo>
                    <a:pt x="183" y="842"/>
                  </a:lnTo>
                  <a:lnTo>
                    <a:pt x="196" y="838"/>
                  </a:lnTo>
                  <a:lnTo>
                    <a:pt x="209" y="832"/>
                  </a:lnTo>
                  <a:lnTo>
                    <a:pt x="224" y="830"/>
                  </a:lnTo>
                  <a:lnTo>
                    <a:pt x="237" y="828"/>
                  </a:lnTo>
                  <a:lnTo>
                    <a:pt x="252" y="828"/>
                  </a:lnTo>
                  <a:lnTo>
                    <a:pt x="252" y="828"/>
                  </a:lnTo>
                  <a:lnTo>
                    <a:pt x="271" y="828"/>
                  </a:lnTo>
                  <a:lnTo>
                    <a:pt x="289" y="832"/>
                  </a:lnTo>
                  <a:lnTo>
                    <a:pt x="308" y="838"/>
                  </a:lnTo>
                  <a:lnTo>
                    <a:pt x="325" y="845"/>
                  </a:lnTo>
                  <a:lnTo>
                    <a:pt x="341" y="855"/>
                  </a:lnTo>
                  <a:lnTo>
                    <a:pt x="356" y="864"/>
                  </a:lnTo>
                  <a:lnTo>
                    <a:pt x="371" y="877"/>
                  </a:lnTo>
                  <a:lnTo>
                    <a:pt x="384" y="892"/>
                  </a:lnTo>
                  <a:lnTo>
                    <a:pt x="384" y="892"/>
                  </a:lnTo>
                  <a:lnTo>
                    <a:pt x="394" y="905"/>
                  </a:lnTo>
                  <a:lnTo>
                    <a:pt x="401" y="920"/>
                  </a:lnTo>
                  <a:lnTo>
                    <a:pt x="409" y="935"/>
                  </a:lnTo>
                  <a:lnTo>
                    <a:pt x="414" y="950"/>
                  </a:lnTo>
                  <a:lnTo>
                    <a:pt x="416" y="967"/>
                  </a:lnTo>
                  <a:lnTo>
                    <a:pt x="420" y="983"/>
                  </a:lnTo>
                  <a:lnTo>
                    <a:pt x="420" y="998"/>
                  </a:lnTo>
                  <a:lnTo>
                    <a:pt x="418" y="1015"/>
                  </a:lnTo>
                  <a:lnTo>
                    <a:pt x="418" y="1015"/>
                  </a:lnTo>
                  <a:lnTo>
                    <a:pt x="416" y="1032"/>
                  </a:lnTo>
                  <a:lnTo>
                    <a:pt x="411" y="1049"/>
                  </a:lnTo>
                  <a:lnTo>
                    <a:pt x="405" y="1064"/>
                  </a:lnTo>
                  <a:lnTo>
                    <a:pt x="397" y="1079"/>
                  </a:lnTo>
                  <a:lnTo>
                    <a:pt x="390" y="1092"/>
                  </a:lnTo>
                  <a:lnTo>
                    <a:pt x="379" y="1105"/>
                  </a:lnTo>
                  <a:lnTo>
                    <a:pt x="368" y="1118"/>
                  </a:lnTo>
                  <a:lnTo>
                    <a:pt x="356" y="1127"/>
                  </a:lnTo>
                  <a:lnTo>
                    <a:pt x="356" y="1127"/>
                  </a:lnTo>
                  <a:lnTo>
                    <a:pt x="340" y="1140"/>
                  </a:lnTo>
                  <a:lnTo>
                    <a:pt x="321" y="1149"/>
                  </a:lnTo>
                  <a:lnTo>
                    <a:pt x="321" y="1149"/>
                  </a:lnTo>
                  <a:lnTo>
                    <a:pt x="313" y="1153"/>
                  </a:lnTo>
                  <a:lnTo>
                    <a:pt x="308" y="1157"/>
                  </a:lnTo>
                  <a:lnTo>
                    <a:pt x="304" y="1163"/>
                  </a:lnTo>
                  <a:lnTo>
                    <a:pt x="300" y="1168"/>
                  </a:lnTo>
                  <a:lnTo>
                    <a:pt x="297" y="1176"/>
                  </a:lnTo>
                  <a:lnTo>
                    <a:pt x="297" y="1181"/>
                  </a:lnTo>
                  <a:lnTo>
                    <a:pt x="295" y="1189"/>
                  </a:lnTo>
                  <a:lnTo>
                    <a:pt x="297" y="1196"/>
                  </a:lnTo>
                  <a:lnTo>
                    <a:pt x="297" y="1196"/>
                  </a:lnTo>
                  <a:close/>
                  <a:moveTo>
                    <a:pt x="384" y="1211"/>
                  </a:moveTo>
                  <a:lnTo>
                    <a:pt x="384" y="1211"/>
                  </a:lnTo>
                  <a:lnTo>
                    <a:pt x="407" y="1194"/>
                  </a:lnTo>
                  <a:lnTo>
                    <a:pt x="407" y="1194"/>
                  </a:lnTo>
                  <a:lnTo>
                    <a:pt x="427" y="1176"/>
                  </a:lnTo>
                  <a:lnTo>
                    <a:pt x="427" y="1176"/>
                  </a:lnTo>
                  <a:lnTo>
                    <a:pt x="409" y="1215"/>
                  </a:lnTo>
                  <a:lnTo>
                    <a:pt x="390" y="1256"/>
                  </a:lnTo>
                  <a:lnTo>
                    <a:pt x="390" y="1256"/>
                  </a:lnTo>
                  <a:lnTo>
                    <a:pt x="384" y="1211"/>
                  </a:lnTo>
                  <a:lnTo>
                    <a:pt x="384" y="1211"/>
                  </a:lnTo>
                  <a:close/>
                  <a:moveTo>
                    <a:pt x="606" y="2469"/>
                  </a:moveTo>
                  <a:lnTo>
                    <a:pt x="606" y="2469"/>
                  </a:lnTo>
                  <a:lnTo>
                    <a:pt x="605" y="2575"/>
                  </a:lnTo>
                  <a:lnTo>
                    <a:pt x="603" y="2682"/>
                  </a:lnTo>
                  <a:lnTo>
                    <a:pt x="603" y="2682"/>
                  </a:lnTo>
                  <a:lnTo>
                    <a:pt x="599" y="2700"/>
                  </a:lnTo>
                  <a:lnTo>
                    <a:pt x="599" y="2700"/>
                  </a:lnTo>
                  <a:lnTo>
                    <a:pt x="593" y="2670"/>
                  </a:lnTo>
                  <a:lnTo>
                    <a:pt x="593" y="2670"/>
                  </a:lnTo>
                  <a:lnTo>
                    <a:pt x="590" y="2648"/>
                  </a:lnTo>
                  <a:lnTo>
                    <a:pt x="586" y="2620"/>
                  </a:lnTo>
                  <a:lnTo>
                    <a:pt x="582" y="2558"/>
                  </a:lnTo>
                  <a:lnTo>
                    <a:pt x="582" y="2488"/>
                  </a:lnTo>
                  <a:lnTo>
                    <a:pt x="582" y="2409"/>
                  </a:lnTo>
                  <a:lnTo>
                    <a:pt x="586" y="2331"/>
                  </a:lnTo>
                  <a:lnTo>
                    <a:pt x="590" y="2256"/>
                  </a:lnTo>
                  <a:lnTo>
                    <a:pt x="597" y="2187"/>
                  </a:lnTo>
                  <a:lnTo>
                    <a:pt x="605" y="2131"/>
                  </a:lnTo>
                  <a:lnTo>
                    <a:pt x="605" y="2131"/>
                  </a:lnTo>
                  <a:lnTo>
                    <a:pt x="608" y="2163"/>
                  </a:lnTo>
                  <a:lnTo>
                    <a:pt x="610" y="2202"/>
                  </a:lnTo>
                  <a:lnTo>
                    <a:pt x="610" y="2290"/>
                  </a:lnTo>
                  <a:lnTo>
                    <a:pt x="610" y="2381"/>
                  </a:lnTo>
                  <a:lnTo>
                    <a:pt x="606" y="2469"/>
                  </a:lnTo>
                  <a:lnTo>
                    <a:pt x="606" y="2469"/>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 name="îŝ1îďe"/>
            <p:cNvSpPr>
              <a:spLocks/>
            </p:cNvSpPr>
            <p:nvPr/>
          </p:nvSpPr>
          <p:spPr bwMode="auto">
            <a:xfrm>
              <a:off x="5891213" y="2990850"/>
              <a:ext cx="222250" cy="309563"/>
            </a:xfrm>
            <a:custGeom>
              <a:avLst/>
              <a:gdLst>
                <a:gd name="T0" fmla="*/ 6 w 280"/>
                <a:gd name="T1" fmla="*/ 71 h 390"/>
                <a:gd name="T2" fmla="*/ 6 w 280"/>
                <a:gd name="T3" fmla="*/ 75 h 390"/>
                <a:gd name="T4" fmla="*/ 30 w 280"/>
                <a:gd name="T5" fmla="*/ 205 h 390"/>
                <a:gd name="T6" fmla="*/ 53 w 280"/>
                <a:gd name="T7" fmla="*/ 355 h 390"/>
                <a:gd name="T8" fmla="*/ 54 w 280"/>
                <a:gd name="T9" fmla="*/ 362 h 390"/>
                <a:gd name="T10" fmla="*/ 64 w 280"/>
                <a:gd name="T11" fmla="*/ 379 h 390"/>
                <a:gd name="T12" fmla="*/ 71 w 280"/>
                <a:gd name="T13" fmla="*/ 385 h 390"/>
                <a:gd name="T14" fmla="*/ 94 w 280"/>
                <a:gd name="T15" fmla="*/ 390 h 390"/>
                <a:gd name="T16" fmla="*/ 107 w 280"/>
                <a:gd name="T17" fmla="*/ 388 h 390"/>
                <a:gd name="T18" fmla="*/ 133 w 280"/>
                <a:gd name="T19" fmla="*/ 379 h 390"/>
                <a:gd name="T20" fmla="*/ 176 w 280"/>
                <a:gd name="T21" fmla="*/ 360 h 390"/>
                <a:gd name="T22" fmla="*/ 211 w 280"/>
                <a:gd name="T23" fmla="*/ 338 h 390"/>
                <a:gd name="T24" fmla="*/ 237 w 280"/>
                <a:gd name="T25" fmla="*/ 315 h 390"/>
                <a:gd name="T26" fmla="*/ 256 w 280"/>
                <a:gd name="T27" fmla="*/ 293 h 390"/>
                <a:gd name="T28" fmla="*/ 269 w 280"/>
                <a:gd name="T29" fmla="*/ 271 h 390"/>
                <a:gd name="T30" fmla="*/ 278 w 280"/>
                <a:gd name="T31" fmla="*/ 239 h 390"/>
                <a:gd name="T32" fmla="*/ 280 w 280"/>
                <a:gd name="T33" fmla="*/ 218 h 390"/>
                <a:gd name="T34" fmla="*/ 275 w 280"/>
                <a:gd name="T35" fmla="*/ 179 h 390"/>
                <a:gd name="T36" fmla="*/ 263 w 280"/>
                <a:gd name="T37" fmla="*/ 144 h 390"/>
                <a:gd name="T38" fmla="*/ 245 w 280"/>
                <a:gd name="T39" fmla="*/ 110 h 390"/>
                <a:gd name="T40" fmla="*/ 219 w 280"/>
                <a:gd name="T41" fmla="*/ 80 h 390"/>
                <a:gd name="T42" fmla="*/ 187 w 280"/>
                <a:gd name="T43" fmla="*/ 54 h 390"/>
                <a:gd name="T44" fmla="*/ 148 w 280"/>
                <a:gd name="T45" fmla="*/ 32 h 390"/>
                <a:gd name="T46" fmla="*/ 103 w 280"/>
                <a:gd name="T47" fmla="*/ 15 h 390"/>
                <a:gd name="T48" fmla="*/ 51 w 280"/>
                <a:gd name="T49" fmla="*/ 2 h 390"/>
                <a:gd name="T50" fmla="*/ 41 w 280"/>
                <a:gd name="T51" fmla="*/ 0 h 390"/>
                <a:gd name="T52" fmla="*/ 21 w 280"/>
                <a:gd name="T53" fmla="*/ 6 h 390"/>
                <a:gd name="T54" fmla="*/ 13 w 280"/>
                <a:gd name="T55" fmla="*/ 13 h 390"/>
                <a:gd name="T56" fmla="*/ 2 w 280"/>
                <a:gd name="T57" fmla="*/ 30 h 390"/>
                <a:gd name="T58" fmla="*/ 2 w 280"/>
                <a:gd name="T59" fmla="*/ 50 h 390"/>
                <a:gd name="T60" fmla="*/ 6 w 280"/>
                <a:gd name="T61" fmla="*/ 71 h 390"/>
                <a:gd name="T62" fmla="*/ 129 w 280"/>
                <a:gd name="T63" fmla="*/ 289 h 390"/>
                <a:gd name="T64" fmla="*/ 114 w 280"/>
                <a:gd name="T65" fmla="*/ 192 h 390"/>
                <a:gd name="T66" fmla="*/ 97 w 280"/>
                <a:gd name="T67" fmla="*/ 103 h 390"/>
                <a:gd name="T68" fmla="*/ 140 w 280"/>
                <a:gd name="T69" fmla="*/ 123 h 390"/>
                <a:gd name="T70" fmla="*/ 170 w 280"/>
                <a:gd name="T71" fmla="*/ 151 h 390"/>
                <a:gd name="T72" fmla="*/ 189 w 280"/>
                <a:gd name="T73" fmla="*/ 183 h 390"/>
                <a:gd name="T74" fmla="*/ 196 w 280"/>
                <a:gd name="T75" fmla="*/ 220 h 390"/>
                <a:gd name="T76" fmla="*/ 194 w 280"/>
                <a:gd name="T77" fmla="*/ 231 h 390"/>
                <a:gd name="T78" fmla="*/ 183 w 280"/>
                <a:gd name="T79" fmla="*/ 252 h 390"/>
                <a:gd name="T80" fmla="*/ 165 w 280"/>
                <a:gd name="T81" fmla="*/ 269 h 390"/>
                <a:gd name="T82" fmla="*/ 129 w 280"/>
                <a:gd name="T83" fmla="*/ 289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0" h="390">
                  <a:moveTo>
                    <a:pt x="6" y="71"/>
                  </a:moveTo>
                  <a:lnTo>
                    <a:pt x="6" y="71"/>
                  </a:lnTo>
                  <a:lnTo>
                    <a:pt x="6" y="75"/>
                  </a:lnTo>
                  <a:lnTo>
                    <a:pt x="6" y="75"/>
                  </a:lnTo>
                  <a:lnTo>
                    <a:pt x="19" y="136"/>
                  </a:lnTo>
                  <a:lnTo>
                    <a:pt x="30" y="205"/>
                  </a:lnTo>
                  <a:lnTo>
                    <a:pt x="41" y="276"/>
                  </a:lnTo>
                  <a:lnTo>
                    <a:pt x="53" y="355"/>
                  </a:lnTo>
                  <a:lnTo>
                    <a:pt x="53" y="355"/>
                  </a:lnTo>
                  <a:lnTo>
                    <a:pt x="54" y="362"/>
                  </a:lnTo>
                  <a:lnTo>
                    <a:pt x="58" y="371"/>
                  </a:lnTo>
                  <a:lnTo>
                    <a:pt x="64" y="379"/>
                  </a:lnTo>
                  <a:lnTo>
                    <a:pt x="71" y="385"/>
                  </a:lnTo>
                  <a:lnTo>
                    <a:pt x="71" y="385"/>
                  </a:lnTo>
                  <a:lnTo>
                    <a:pt x="82" y="388"/>
                  </a:lnTo>
                  <a:lnTo>
                    <a:pt x="94" y="390"/>
                  </a:lnTo>
                  <a:lnTo>
                    <a:pt x="94" y="390"/>
                  </a:lnTo>
                  <a:lnTo>
                    <a:pt x="107" y="388"/>
                  </a:lnTo>
                  <a:lnTo>
                    <a:pt x="107" y="388"/>
                  </a:lnTo>
                  <a:lnTo>
                    <a:pt x="133" y="379"/>
                  </a:lnTo>
                  <a:lnTo>
                    <a:pt x="155" y="370"/>
                  </a:lnTo>
                  <a:lnTo>
                    <a:pt x="176" y="360"/>
                  </a:lnTo>
                  <a:lnTo>
                    <a:pt x="194" y="349"/>
                  </a:lnTo>
                  <a:lnTo>
                    <a:pt x="211" y="338"/>
                  </a:lnTo>
                  <a:lnTo>
                    <a:pt x="226" y="327"/>
                  </a:lnTo>
                  <a:lnTo>
                    <a:pt x="237" y="315"/>
                  </a:lnTo>
                  <a:lnTo>
                    <a:pt x="249" y="304"/>
                  </a:lnTo>
                  <a:lnTo>
                    <a:pt x="256" y="293"/>
                  </a:lnTo>
                  <a:lnTo>
                    <a:pt x="263" y="282"/>
                  </a:lnTo>
                  <a:lnTo>
                    <a:pt x="269" y="271"/>
                  </a:lnTo>
                  <a:lnTo>
                    <a:pt x="273" y="259"/>
                  </a:lnTo>
                  <a:lnTo>
                    <a:pt x="278" y="239"/>
                  </a:lnTo>
                  <a:lnTo>
                    <a:pt x="280" y="218"/>
                  </a:lnTo>
                  <a:lnTo>
                    <a:pt x="280" y="218"/>
                  </a:lnTo>
                  <a:lnTo>
                    <a:pt x="278" y="200"/>
                  </a:lnTo>
                  <a:lnTo>
                    <a:pt x="275" y="179"/>
                  </a:lnTo>
                  <a:lnTo>
                    <a:pt x="271" y="161"/>
                  </a:lnTo>
                  <a:lnTo>
                    <a:pt x="263" y="144"/>
                  </a:lnTo>
                  <a:lnTo>
                    <a:pt x="254" y="125"/>
                  </a:lnTo>
                  <a:lnTo>
                    <a:pt x="245" y="110"/>
                  </a:lnTo>
                  <a:lnTo>
                    <a:pt x="234" y="95"/>
                  </a:lnTo>
                  <a:lnTo>
                    <a:pt x="219" y="80"/>
                  </a:lnTo>
                  <a:lnTo>
                    <a:pt x="204" y="67"/>
                  </a:lnTo>
                  <a:lnTo>
                    <a:pt x="187" y="54"/>
                  </a:lnTo>
                  <a:lnTo>
                    <a:pt x="168" y="43"/>
                  </a:lnTo>
                  <a:lnTo>
                    <a:pt x="148" y="32"/>
                  </a:lnTo>
                  <a:lnTo>
                    <a:pt x="125" y="22"/>
                  </a:lnTo>
                  <a:lnTo>
                    <a:pt x="103" y="15"/>
                  </a:lnTo>
                  <a:lnTo>
                    <a:pt x="79" y="8"/>
                  </a:lnTo>
                  <a:lnTo>
                    <a:pt x="51" y="2"/>
                  </a:lnTo>
                  <a:lnTo>
                    <a:pt x="51" y="2"/>
                  </a:lnTo>
                  <a:lnTo>
                    <a:pt x="41" y="0"/>
                  </a:lnTo>
                  <a:lnTo>
                    <a:pt x="30" y="2"/>
                  </a:lnTo>
                  <a:lnTo>
                    <a:pt x="21" y="6"/>
                  </a:lnTo>
                  <a:lnTo>
                    <a:pt x="13" y="13"/>
                  </a:lnTo>
                  <a:lnTo>
                    <a:pt x="13" y="13"/>
                  </a:lnTo>
                  <a:lnTo>
                    <a:pt x="8" y="21"/>
                  </a:lnTo>
                  <a:lnTo>
                    <a:pt x="2" y="30"/>
                  </a:lnTo>
                  <a:lnTo>
                    <a:pt x="0" y="39"/>
                  </a:lnTo>
                  <a:lnTo>
                    <a:pt x="2" y="50"/>
                  </a:lnTo>
                  <a:lnTo>
                    <a:pt x="2" y="50"/>
                  </a:lnTo>
                  <a:lnTo>
                    <a:pt x="6" y="71"/>
                  </a:lnTo>
                  <a:lnTo>
                    <a:pt x="6" y="71"/>
                  </a:lnTo>
                  <a:close/>
                  <a:moveTo>
                    <a:pt x="129" y="289"/>
                  </a:moveTo>
                  <a:lnTo>
                    <a:pt x="129" y="289"/>
                  </a:lnTo>
                  <a:lnTo>
                    <a:pt x="114" y="192"/>
                  </a:lnTo>
                  <a:lnTo>
                    <a:pt x="97" y="103"/>
                  </a:lnTo>
                  <a:lnTo>
                    <a:pt x="97" y="103"/>
                  </a:lnTo>
                  <a:lnTo>
                    <a:pt x="120" y="112"/>
                  </a:lnTo>
                  <a:lnTo>
                    <a:pt x="140" y="123"/>
                  </a:lnTo>
                  <a:lnTo>
                    <a:pt x="157" y="136"/>
                  </a:lnTo>
                  <a:lnTo>
                    <a:pt x="170" y="151"/>
                  </a:lnTo>
                  <a:lnTo>
                    <a:pt x="181" y="166"/>
                  </a:lnTo>
                  <a:lnTo>
                    <a:pt x="189" y="183"/>
                  </a:lnTo>
                  <a:lnTo>
                    <a:pt x="194" y="202"/>
                  </a:lnTo>
                  <a:lnTo>
                    <a:pt x="196" y="220"/>
                  </a:lnTo>
                  <a:lnTo>
                    <a:pt x="196" y="220"/>
                  </a:lnTo>
                  <a:lnTo>
                    <a:pt x="194" y="231"/>
                  </a:lnTo>
                  <a:lnTo>
                    <a:pt x="191" y="241"/>
                  </a:lnTo>
                  <a:lnTo>
                    <a:pt x="183" y="252"/>
                  </a:lnTo>
                  <a:lnTo>
                    <a:pt x="174" y="259"/>
                  </a:lnTo>
                  <a:lnTo>
                    <a:pt x="165" y="269"/>
                  </a:lnTo>
                  <a:lnTo>
                    <a:pt x="153" y="276"/>
                  </a:lnTo>
                  <a:lnTo>
                    <a:pt x="129" y="289"/>
                  </a:lnTo>
                  <a:lnTo>
                    <a:pt x="129" y="289"/>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5" name="ïṣḻiḋe"/>
            <p:cNvSpPr>
              <a:spLocks/>
            </p:cNvSpPr>
            <p:nvPr/>
          </p:nvSpPr>
          <p:spPr bwMode="auto">
            <a:xfrm>
              <a:off x="5487988" y="2235200"/>
              <a:ext cx="101600" cy="161925"/>
            </a:xfrm>
            <a:custGeom>
              <a:avLst/>
              <a:gdLst>
                <a:gd name="T0" fmla="*/ 71 w 127"/>
                <a:gd name="T1" fmla="*/ 0 h 204"/>
                <a:gd name="T2" fmla="*/ 71 w 127"/>
                <a:gd name="T3" fmla="*/ 0 h 204"/>
                <a:gd name="T4" fmla="*/ 58 w 127"/>
                <a:gd name="T5" fmla="*/ 0 h 204"/>
                <a:gd name="T6" fmla="*/ 46 w 127"/>
                <a:gd name="T7" fmla="*/ 4 h 204"/>
                <a:gd name="T8" fmla="*/ 35 w 127"/>
                <a:gd name="T9" fmla="*/ 10 h 204"/>
                <a:gd name="T10" fmla="*/ 26 w 127"/>
                <a:gd name="T11" fmla="*/ 15 h 204"/>
                <a:gd name="T12" fmla="*/ 18 w 127"/>
                <a:gd name="T13" fmla="*/ 25 h 204"/>
                <a:gd name="T14" fmla="*/ 11 w 127"/>
                <a:gd name="T15" fmla="*/ 34 h 204"/>
                <a:gd name="T16" fmla="*/ 7 w 127"/>
                <a:gd name="T17" fmla="*/ 47 h 204"/>
                <a:gd name="T18" fmla="*/ 5 w 127"/>
                <a:gd name="T19" fmla="*/ 58 h 204"/>
                <a:gd name="T20" fmla="*/ 0 w 127"/>
                <a:gd name="T21" fmla="*/ 137 h 204"/>
                <a:gd name="T22" fmla="*/ 0 w 127"/>
                <a:gd name="T23" fmla="*/ 137 h 204"/>
                <a:gd name="T24" fmla="*/ 0 w 127"/>
                <a:gd name="T25" fmla="*/ 150 h 204"/>
                <a:gd name="T26" fmla="*/ 2 w 127"/>
                <a:gd name="T27" fmla="*/ 161 h 204"/>
                <a:gd name="T28" fmla="*/ 7 w 127"/>
                <a:gd name="T29" fmla="*/ 172 h 204"/>
                <a:gd name="T30" fmla="*/ 13 w 127"/>
                <a:gd name="T31" fmla="*/ 181 h 204"/>
                <a:gd name="T32" fmla="*/ 22 w 127"/>
                <a:gd name="T33" fmla="*/ 191 h 204"/>
                <a:gd name="T34" fmla="*/ 32 w 127"/>
                <a:gd name="T35" fmla="*/ 196 h 204"/>
                <a:gd name="T36" fmla="*/ 43 w 127"/>
                <a:gd name="T37" fmla="*/ 202 h 204"/>
                <a:gd name="T38" fmla="*/ 56 w 127"/>
                <a:gd name="T39" fmla="*/ 204 h 204"/>
                <a:gd name="T40" fmla="*/ 56 w 127"/>
                <a:gd name="T41" fmla="*/ 204 h 204"/>
                <a:gd name="T42" fmla="*/ 69 w 127"/>
                <a:gd name="T43" fmla="*/ 204 h 204"/>
                <a:gd name="T44" fmla="*/ 80 w 127"/>
                <a:gd name="T45" fmla="*/ 200 h 204"/>
                <a:gd name="T46" fmla="*/ 91 w 127"/>
                <a:gd name="T47" fmla="*/ 194 h 204"/>
                <a:gd name="T48" fmla="*/ 101 w 127"/>
                <a:gd name="T49" fmla="*/ 189 h 204"/>
                <a:gd name="T50" fmla="*/ 108 w 127"/>
                <a:gd name="T51" fmla="*/ 179 h 204"/>
                <a:gd name="T52" fmla="*/ 114 w 127"/>
                <a:gd name="T53" fmla="*/ 170 h 204"/>
                <a:gd name="T54" fmla="*/ 119 w 127"/>
                <a:gd name="T55" fmla="*/ 157 h 204"/>
                <a:gd name="T56" fmla="*/ 121 w 127"/>
                <a:gd name="T57" fmla="*/ 146 h 204"/>
                <a:gd name="T58" fmla="*/ 127 w 127"/>
                <a:gd name="T59" fmla="*/ 68 h 204"/>
                <a:gd name="T60" fmla="*/ 127 w 127"/>
                <a:gd name="T61" fmla="*/ 68 h 204"/>
                <a:gd name="T62" fmla="*/ 127 w 127"/>
                <a:gd name="T63" fmla="*/ 54 h 204"/>
                <a:gd name="T64" fmla="*/ 123 w 127"/>
                <a:gd name="T65" fmla="*/ 43 h 204"/>
                <a:gd name="T66" fmla="*/ 119 w 127"/>
                <a:gd name="T67" fmla="*/ 32 h 204"/>
                <a:gd name="T68" fmla="*/ 112 w 127"/>
                <a:gd name="T69" fmla="*/ 23 h 204"/>
                <a:gd name="T70" fmla="*/ 104 w 127"/>
                <a:gd name="T71" fmla="*/ 13 h 204"/>
                <a:gd name="T72" fmla="*/ 95 w 127"/>
                <a:gd name="T73" fmla="*/ 8 h 204"/>
                <a:gd name="T74" fmla="*/ 84 w 127"/>
                <a:gd name="T75" fmla="*/ 2 h 204"/>
                <a:gd name="T76" fmla="*/ 71 w 127"/>
                <a:gd name="T77" fmla="*/ 0 h 204"/>
                <a:gd name="T78" fmla="*/ 71 w 127"/>
                <a:gd name="T7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7" h="204">
                  <a:moveTo>
                    <a:pt x="71" y="0"/>
                  </a:moveTo>
                  <a:lnTo>
                    <a:pt x="71" y="0"/>
                  </a:lnTo>
                  <a:lnTo>
                    <a:pt x="58" y="0"/>
                  </a:lnTo>
                  <a:lnTo>
                    <a:pt x="46" y="4"/>
                  </a:lnTo>
                  <a:lnTo>
                    <a:pt x="35" y="10"/>
                  </a:lnTo>
                  <a:lnTo>
                    <a:pt x="26" y="15"/>
                  </a:lnTo>
                  <a:lnTo>
                    <a:pt x="18" y="25"/>
                  </a:lnTo>
                  <a:lnTo>
                    <a:pt x="11" y="34"/>
                  </a:lnTo>
                  <a:lnTo>
                    <a:pt x="7" y="47"/>
                  </a:lnTo>
                  <a:lnTo>
                    <a:pt x="5" y="58"/>
                  </a:lnTo>
                  <a:lnTo>
                    <a:pt x="0" y="137"/>
                  </a:lnTo>
                  <a:lnTo>
                    <a:pt x="0" y="137"/>
                  </a:lnTo>
                  <a:lnTo>
                    <a:pt x="0" y="150"/>
                  </a:lnTo>
                  <a:lnTo>
                    <a:pt x="2" y="161"/>
                  </a:lnTo>
                  <a:lnTo>
                    <a:pt x="7" y="172"/>
                  </a:lnTo>
                  <a:lnTo>
                    <a:pt x="13" y="181"/>
                  </a:lnTo>
                  <a:lnTo>
                    <a:pt x="22" y="191"/>
                  </a:lnTo>
                  <a:lnTo>
                    <a:pt x="32" y="196"/>
                  </a:lnTo>
                  <a:lnTo>
                    <a:pt x="43" y="202"/>
                  </a:lnTo>
                  <a:lnTo>
                    <a:pt x="56" y="204"/>
                  </a:lnTo>
                  <a:lnTo>
                    <a:pt x="56" y="204"/>
                  </a:lnTo>
                  <a:lnTo>
                    <a:pt x="69" y="204"/>
                  </a:lnTo>
                  <a:lnTo>
                    <a:pt x="80" y="200"/>
                  </a:lnTo>
                  <a:lnTo>
                    <a:pt x="91" y="194"/>
                  </a:lnTo>
                  <a:lnTo>
                    <a:pt x="101" y="189"/>
                  </a:lnTo>
                  <a:lnTo>
                    <a:pt x="108" y="179"/>
                  </a:lnTo>
                  <a:lnTo>
                    <a:pt x="114" y="170"/>
                  </a:lnTo>
                  <a:lnTo>
                    <a:pt x="119" y="157"/>
                  </a:lnTo>
                  <a:lnTo>
                    <a:pt x="121" y="146"/>
                  </a:lnTo>
                  <a:lnTo>
                    <a:pt x="127" y="68"/>
                  </a:lnTo>
                  <a:lnTo>
                    <a:pt x="127" y="68"/>
                  </a:lnTo>
                  <a:lnTo>
                    <a:pt x="127" y="54"/>
                  </a:lnTo>
                  <a:lnTo>
                    <a:pt x="123" y="43"/>
                  </a:lnTo>
                  <a:lnTo>
                    <a:pt x="119" y="32"/>
                  </a:lnTo>
                  <a:lnTo>
                    <a:pt x="112" y="23"/>
                  </a:lnTo>
                  <a:lnTo>
                    <a:pt x="104" y="13"/>
                  </a:lnTo>
                  <a:lnTo>
                    <a:pt x="95" y="8"/>
                  </a:lnTo>
                  <a:lnTo>
                    <a:pt x="84" y="2"/>
                  </a:lnTo>
                  <a:lnTo>
                    <a:pt x="71" y="0"/>
                  </a:lnTo>
                  <a:lnTo>
                    <a:pt x="71" y="0"/>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6" name="ïṡľîďé"/>
            <p:cNvSpPr>
              <a:spLocks/>
            </p:cNvSpPr>
            <p:nvPr/>
          </p:nvSpPr>
          <p:spPr bwMode="auto">
            <a:xfrm>
              <a:off x="5875338" y="2235200"/>
              <a:ext cx="100013" cy="161925"/>
            </a:xfrm>
            <a:custGeom>
              <a:avLst/>
              <a:gdLst>
                <a:gd name="T0" fmla="*/ 56 w 127"/>
                <a:gd name="T1" fmla="*/ 0 h 204"/>
                <a:gd name="T2" fmla="*/ 56 w 127"/>
                <a:gd name="T3" fmla="*/ 0 h 204"/>
                <a:gd name="T4" fmla="*/ 43 w 127"/>
                <a:gd name="T5" fmla="*/ 2 h 204"/>
                <a:gd name="T6" fmla="*/ 32 w 127"/>
                <a:gd name="T7" fmla="*/ 8 h 204"/>
                <a:gd name="T8" fmla="*/ 22 w 127"/>
                <a:gd name="T9" fmla="*/ 13 h 204"/>
                <a:gd name="T10" fmla="*/ 13 w 127"/>
                <a:gd name="T11" fmla="*/ 23 h 204"/>
                <a:gd name="T12" fmla="*/ 7 w 127"/>
                <a:gd name="T13" fmla="*/ 32 h 204"/>
                <a:gd name="T14" fmla="*/ 4 w 127"/>
                <a:gd name="T15" fmla="*/ 43 h 204"/>
                <a:gd name="T16" fmla="*/ 0 w 127"/>
                <a:gd name="T17" fmla="*/ 54 h 204"/>
                <a:gd name="T18" fmla="*/ 0 w 127"/>
                <a:gd name="T19" fmla="*/ 68 h 204"/>
                <a:gd name="T20" fmla="*/ 5 w 127"/>
                <a:gd name="T21" fmla="*/ 146 h 204"/>
                <a:gd name="T22" fmla="*/ 5 w 127"/>
                <a:gd name="T23" fmla="*/ 146 h 204"/>
                <a:gd name="T24" fmla="*/ 7 w 127"/>
                <a:gd name="T25" fmla="*/ 157 h 204"/>
                <a:gd name="T26" fmla="*/ 13 w 127"/>
                <a:gd name="T27" fmla="*/ 170 h 204"/>
                <a:gd name="T28" fmla="*/ 18 w 127"/>
                <a:gd name="T29" fmla="*/ 179 h 204"/>
                <a:gd name="T30" fmla="*/ 26 w 127"/>
                <a:gd name="T31" fmla="*/ 189 h 204"/>
                <a:gd name="T32" fmla="*/ 35 w 127"/>
                <a:gd name="T33" fmla="*/ 194 h 204"/>
                <a:gd name="T34" fmla="*/ 46 w 127"/>
                <a:gd name="T35" fmla="*/ 200 h 204"/>
                <a:gd name="T36" fmla="*/ 58 w 127"/>
                <a:gd name="T37" fmla="*/ 204 h 204"/>
                <a:gd name="T38" fmla="*/ 71 w 127"/>
                <a:gd name="T39" fmla="*/ 204 h 204"/>
                <a:gd name="T40" fmla="*/ 71 w 127"/>
                <a:gd name="T41" fmla="*/ 204 h 204"/>
                <a:gd name="T42" fmla="*/ 84 w 127"/>
                <a:gd name="T43" fmla="*/ 202 h 204"/>
                <a:gd name="T44" fmla="*/ 95 w 127"/>
                <a:gd name="T45" fmla="*/ 196 h 204"/>
                <a:gd name="T46" fmla="*/ 104 w 127"/>
                <a:gd name="T47" fmla="*/ 191 h 204"/>
                <a:gd name="T48" fmla="*/ 114 w 127"/>
                <a:gd name="T49" fmla="*/ 181 h 204"/>
                <a:gd name="T50" fmla="*/ 119 w 127"/>
                <a:gd name="T51" fmla="*/ 172 h 204"/>
                <a:gd name="T52" fmla="*/ 125 w 127"/>
                <a:gd name="T53" fmla="*/ 161 h 204"/>
                <a:gd name="T54" fmla="*/ 127 w 127"/>
                <a:gd name="T55" fmla="*/ 150 h 204"/>
                <a:gd name="T56" fmla="*/ 127 w 127"/>
                <a:gd name="T57" fmla="*/ 137 h 204"/>
                <a:gd name="T58" fmla="*/ 121 w 127"/>
                <a:gd name="T59" fmla="*/ 58 h 204"/>
                <a:gd name="T60" fmla="*/ 121 w 127"/>
                <a:gd name="T61" fmla="*/ 58 h 204"/>
                <a:gd name="T62" fmla="*/ 119 w 127"/>
                <a:gd name="T63" fmla="*/ 47 h 204"/>
                <a:gd name="T64" fmla="*/ 114 w 127"/>
                <a:gd name="T65" fmla="*/ 34 h 204"/>
                <a:gd name="T66" fmla="*/ 108 w 127"/>
                <a:gd name="T67" fmla="*/ 25 h 204"/>
                <a:gd name="T68" fmla="*/ 101 w 127"/>
                <a:gd name="T69" fmla="*/ 15 h 204"/>
                <a:gd name="T70" fmla="*/ 91 w 127"/>
                <a:gd name="T71" fmla="*/ 10 h 204"/>
                <a:gd name="T72" fmla="*/ 80 w 127"/>
                <a:gd name="T73" fmla="*/ 4 h 204"/>
                <a:gd name="T74" fmla="*/ 69 w 127"/>
                <a:gd name="T75" fmla="*/ 0 h 204"/>
                <a:gd name="T76" fmla="*/ 56 w 127"/>
                <a:gd name="T77" fmla="*/ 0 h 204"/>
                <a:gd name="T78" fmla="*/ 56 w 127"/>
                <a:gd name="T7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7" h="204">
                  <a:moveTo>
                    <a:pt x="56" y="0"/>
                  </a:moveTo>
                  <a:lnTo>
                    <a:pt x="56" y="0"/>
                  </a:lnTo>
                  <a:lnTo>
                    <a:pt x="43" y="2"/>
                  </a:lnTo>
                  <a:lnTo>
                    <a:pt x="32" y="8"/>
                  </a:lnTo>
                  <a:lnTo>
                    <a:pt x="22" y="13"/>
                  </a:lnTo>
                  <a:lnTo>
                    <a:pt x="13" y="23"/>
                  </a:lnTo>
                  <a:lnTo>
                    <a:pt x="7" y="32"/>
                  </a:lnTo>
                  <a:lnTo>
                    <a:pt x="4" y="43"/>
                  </a:lnTo>
                  <a:lnTo>
                    <a:pt x="0" y="54"/>
                  </a:lnTo>
                  <a:lnTo>
                    <a:pt x="0" y="68"/>
                  </a:lnTo>
                  <a:lnTo>
                    <a:pt x="5" y="146"/>
                  </a:lnTo>
                  <a:lnTo>
                    <a:pt x="5" y="146"/>
                  </a:lnTo>
                  <a:lnTo>
                    <a:pt x="7" y="157"/>
                  </a:lnTo>
                  <a:lnTo>
                    <a:pt x="13" y="170"/>
                  </a:lnTo>
                  <a:lnTo>
                    <a:pt x="18" y="179"/>
                  </a:lnTo>
                  <a:lnTo>
                    <a:pt x="26" y="189"/>
                  </a:lnTo>
                  <a:lnTo>
                    <a:pt x="35" y="194"/>
                  </a:lnTo>
                  <a:lnTo>
                    <a:pt x="46" y="200"/>
                  </a:lnTo>
                  <a:lnTo>
                    <a:pt x="58" y="204"/>
                  </a:lnTo>
                  <a:lnTo>
                    <a:pt x="71" y="204"/>
                  </a:lnTo>
                  <a:lnTo>
                    <a:pt x="71" y="204"/>
                  </a:lnTo>
                  <a:lnTo>
                    <a:pt x="84" y="202"/>
                  </a:lnTo>
                  <a:lnTo>
                    <a:pt x="95" y="196"/>
                  </a:lnTo>
                  <a:lnTo>
                    <a:pt x="104" y="191"/>
                  </a:lnTo>
                  <a:lnTo>
                    <a:pt x="114" y="181"/>
                  </a:lnTo>
                  <a:lnTo>
                    <a:pt x="119" y="172"/>
                  </a:lnTo>
                  <a:lnTo>
                    <a:pt x="125" y="161"/>
                  </a:lnTo>
                  <a:lnTo>
                    <a:pt x="127" y="150"/>
                  </a:lnTo>
                  <a:lnTo>
                    <a:pt x="127" y="137"/>
                  </a:lnTo>
                  <a:lnTo>
                    <a:pt x="121" y="58"/>
                  </a:lnTo>
                  <a:lnTo>
                    <a:pt x="121" y="58"/>
                  </a:lnTo>
                  <a:lnTo>
                    <a:pt x="119" y="47"/>
                  </a:lnTo>
                  <a:lnTo>
                    <a:pt x="114" y="34"/>
                  </a:lnTo>
                  <a:lnTo>
                    <a:pt x="108" y="25"/>
                  </a:lnTo>
                  <a:lnTo>
                    <a:pt x="101" y="15"/>
                  </a:lnTo>
                  <a:lnTo>
                    <a:pt x="91" y="10"/>
                  </a:lnTo>
                  <a:lnTo>
                    <a:pt x="80" y="4"/>
                  </a:lnTo>
                  <a:lnTo>
                    <a:pt x="69" y="0"/>
                  </a:lnTo>
                  <a:lnTo>
                    <a:pt x="56" y="0"/>
                  </a:lnTo>
                  <a:lnTo>
                    <a:pt x="56" y="0"/>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4" name="组合 3"/>
          <p:cNvGrpSpPr/>
          <p:nvPr/>
        </p:nvGrpSpPr>
        <p:grpSpPr>
          <a:xfrm>
            <a:off x="3226074" y="2506895"/>
            <a:ext cx="3449131" cy="2874883"/>
            <a:chOff x="3226074" y="2506895"/>
            <a:chExt cx="3449131" cy="2874883"/>
          </a:xfrm>
        </p:grpSpPr>
        <p:sp>
          <p:nvSpPr>
            <p:cNvPr id="73" name="íŝ1iḓe"/>
            <p:cNvSpPr/>
            <p:nvPr/>
          </p:nvSpPr>
          <p:spPr>
            <a:xfrm flipH="1">
              <a:off x="3472135" y="2654476"/>
              <a:ext cx="1414992" cy="401419"/>
            </a:xfrm>
            <a:prstGeom prst="homePlate">
              <a:avLst/>
            </a:prstGeom>
            <a:solidFill>
              <a:schemeClr val="accent2"/>
            </a:solidFill>
            <a:ln w="50800">
              <a:solidFill>
                <a:schemeClr val="accent2">
                  <a:lumMod val="75000"/>
                </a:schemeClr>
              </a:solidFill>
            </a:ln>
          </p:spPr>
          <p:txBody>
            <a:bodyPr anchor="ctr"/>
            <a:lstStyle/>
            <a:p>
              <a:pPr algn="ctr"/>
              <a:endParaRPr/>
            </a:p>
          </p:txBody>
        </p:sp>
        <p:sp>
          <p:nvSpPr>
            <p:cNvPr id="74" name="işḻídé"/>
            <p:cNvSpPr txBox="1">
              <a:spLocks/>
            </p:cNvSpPr>
            <p:nvPr/>
          </p:nvSpPr>
          <p:spPr bwMode="auto">
            <a:xfrm>
              <a:off x="4039275" y="2790988"/>
              <a:ext cx="713302" cy="128394"/>
            </a:xfrm>
            <a:prstGeom prst="rect">
              <a:avLst/>
            </a:prstGeom>
            <a:noFill/>
            <a:sp3d prstMaterial="matte">
              <a:bevelT w="1270" h="1270"/>
            </a:sp3d>
          </p:spPr>
          <p:txBody>
            <a:bodyPr wrap="none" lIns="0" tIns="0" rIns="0" bIns="0" anchor="ctr">
              <a:noAutofit/>
              <a:scene3d>
                <a:camera prst="orthographicFront"/>
                <a:lightRig rig="threePt" dir="t"/>
              </a:scene3d>
              <a:sp3d>
                <a:bevelT w="0" h="0"/>
              </a:sp3d>
            </a:bodyPr>
            <a:lstStyle/>
            <a:p>
              <a:pPr algn="r">
                <a:buClr>
                  <a:prstClr val="white"/>
                </a:buClr>
                <a:defRPr/>
              </a:pPr>
              <a:r>
                <a:rPr lang="zh-CN" altLang="en-US" sz="1200" dirty="0">
                  <a:solidFill>
                    <a:schemeClr val="bg1"/>
                  </a:solidFill>
                </a:rPr>
                <a:t>文献分析法</a:t>
              </a:r>
            </a:p>
          </p:txBody>
        </p:sp>
        <p:sp>
          <p:nvSpPr>
            <p:cNvPr id="75" name="í$ḷîḍê"/>
            <p:cNvSpPr txBox="1">
              <a:spLocks/>
            </p:cNvSpPr>
            <p:nvPr/>
          </p:nvSpPr>
          <p:spPr bwMode="auto">
            <a:xfrm>
              <a:off x="3648433" y="2670707"/>
              <a:ext cx="320561" cy="311815"/>
            </a:xfrm>
            <a:prstGeom prst="rect">
              <a:avLst/>
            </a:prstGeom>
            <a:noFill/>
            <a:sp3d prstMaterial="matte">
              <a:bevelT w="1270" h="1270"/>
            </a:sp3d>
          </p:spPr>
          <p:txBody>
            <a:bodyPr wrap="none" lIns="0" tIns="0" rIns="0" bIns="0" anchor="ctr">
              <a:normAutofit/>
              <a:scene3d>
                <a:camera prst="orthographicFront"/>
                <a:lightRig rig="threePt" dir="t"/>
              </a:scene3d>
              <a:sp3d>
                <a:bevelT w="0" h="0"/>
              </a:sp3d>
            </a:bodyPr>
            <a:lstStyle/>
            <a:p>
              <a:pPr algn="ctr">
                <a:buClr>
                  <a:prstClr val="white"/>
                </a:buClr>
                <a:defRPr/>
              </a:pPr>
              <a:r>
                <a:rPr lang="en-US" altLang="ko-KR" sz="1600" dirty="0">
                  <a:solidFill>
                    <a:schemeClr val="bg1"/>
                  </a:solidFill>
                  <a:latin typeface="+mj-ea"/>
                  <a:ea typeface="+mj-ea"/>
                </a:rPr>
                <a:t>01</a:t>
              </a:r>
            </a:p>
          </p:txBody>
        </p:sp>
        <p:sp>
          <p:nvSpPr>
            <p:cNvPr id="76" name="ïśḷîḑé"/>
            <p:cNvSpPr/>
            <p:nvPr/>
          </p:nvSpPr>
          <p:spPr>
            <a:xfrm flipH="1">
              <a:off x="3226074" y="3520453"/>
              <a:ext cx="1655508" cy="401419"/>
            </a:xfrm>
            <a:prstGeom prst="homePlate">
              <a:avLst/>
            </a:prstGeom>
            <a:solidFill>
              <a:schemeClr val="accent3"/>
            </a:solidFill>
            <a:ln w="50800">
              <a:solidFill>
                <a:schemeClr val="accent3">
                  <a:lumMod val="75000"/>
                </a:schemeClr>
              </a:solidFill>
            </a:ln>
          </p:spPr>
          <p:txBody>
            <a:bodyPr anchor="ctr"/>
            <a:lstStyle/>
            <a:p>
              <a:pPr algn="ctr"/>
              <a:endParaRPr/>
            </a:p>
          </p:txBody>
        </p:sp>
        <p:sp>
          <p:nvSpPr>
            <p:cNvPr id="77" name="iŝ1íḑe"/>
            <p:cNvSpPr txBox="1">
              <a:spLocks/>
            </p:cNvSpPr>
            <p:nvPr/>
          </p:nvSpPr>
          <p:spPr bwMode="auto">
            <a:xfrm>
              <a:off x="3918921" y="3663439"/>
              <a:ext cx="713302" cy="128394"/>
            </a:xfrm>
            <a:prstGeom prst="rect">
              <a:avLst/>
            </a:prstGeom>
            <a:noFill/>
            <a:sp3d prstMaterial="matte">
              <a:bevelT w="1270" h="1270"/>
            </a:sp3d>
          </p:spPr>
          <p:txBody>
            <a:bodyPr wrap="none" lIns="0" tIns="0" rIns="0" bIns="0" anchor="ctr">
              <a:noAutofit/>
              <a:scene3d>
                <a:camera prst="orthographicFront"/>
                <a:lightRig rig="threePt" dir="t"/>
              </a:scene3d>
              <a:sp3d>
                <a:bevelT w="0" h="0"/>
              </a:sp3d>
            </a:bodyPr>
            <a:lstStyle/>
            <a:p>
              <a:pPr algn="r">
                <a:buClr>
                  <a:prstClr val="white"/>
                </a:buClr>
                <a:defRPr/>
              </a:pPr>
              <a:r>
                <a:rPr lang="zh-CN" altLang="en-US" sz="1200" dirty="0">
                  <a:solidFill>
                    <a:schemeClr val="bg1"/>
                  </a:solidFill>
                </a:rPr>
                <a:t>数据统计法</a:t>
              </a:r>
            </a:p>
          </p:txBody>
        </p:sp>
        <p:sp>
          <p:nvSpPr>
            <p:cNvPr id="78" name="iṣ1îḍê"/>
            <p:cNvSpPr txBox="1">
              <a:spLocks/>
            </p:cNvSpPr>
            <p:nvPr/>
          </p:nvSpPr>
          <p:spPr bwMode="auto">
            <a:xfrm>
              <a:off x="3492915" y="3548745"/>
              <a:ext cx="320561" cy="311815"/>
            </a:xfrm>
            <a:prstGeom prst="rect">
              <a:avLst/>
            </a:prstGeom>
            <a:noFill/>
            <a:sp3d prstMaterial="matte">
              <a:bevelT w="1270" h="1270"/>
            </a:sp3d>
          </p:spPr>
          <p:txBody>
            <a:bodyPr wrap="none" lIns="0" tIns="0" rIns="0" bIns="0" anchor="ctr">
              <a:normAutofit/>
              <a:scene3d>
                <a:camera prst="orthographicFront"/>
                <a:lightRig rig="threePt" dir="t"/>
              </a:scene3d>
              <a:sp3d>
                <a:bevelT w="0" h="0"/>
              </a:sp3d>
            </a:bodyPr>
            <a:lstStyle/>
            <a:p>
              <a:pPr algn="ctr">
                <a:buClr>
                  <a:prstClr val="white"/>
                </a:buClr>
                <a:defRPr/>
              </a:pPr>
              <a:r>
                <a:rPr lang="en-US" altLang="ko-KR" sz="1600" dirty="0" smtClean="0">
                  <a:solidFill>
                    <a:schemeClr val="bg1"/>
                  </a:solidFill>
                  <a:latin typeface="+mj-ea"/>
                  <a:ea typeface="+mj-ea"/>
                </a:rPr>
                <a:t>03</a:t>
              </a:r>
              <a:endParaRPr lang="en-US" altLang="ko-KR" sz="1600" dirty="0">
                <a:solidFill>
                  <a:schemeClr val="bg1"/>
                </a:solidFill>
                <a:latin typeface="+mj-ea"/>
                <a:ea typeface="+mj-ea"/>
              </a:endParaRPr>
            </a:p>
          </p:txBody>
        </p:sp>
        <p:sp>
          <p:nvSpPr>
            <p:cNvPr id="79" name="íṡ1îďê"/>
            <p:cNvSpPr/>
            <p:nvPr/>
          </p:nvSpPr>
          <p:spPr>
            <a:xfrm>
              <a:off x="5002051" y="2828533"/>
              <a:ext cx="1414992" cy="401419"/>
            </a:xfrm>
            <a:prstGeom prst="homePlate">
              <a:avLst/>
            </a:prstGeom>
            <a:solidFill>
              <a:schemeClr val="accent4"/>
            </a:solidFill>
            <a:ln w="50800">
              <a:solidFill>
                <a:schemeClr val="accent4">
                  <a:lumMod val="75000"/>
                </a:schemeClr>
              </a:solidFill>
            </a:ln>
          </p:spPr>
          <p:txBody>
            <a:bodyPr anchor="ctr"/>
            <a:lstStyle/>
            <a:p>
              <a:pPr algn="ctr"/>
              <a:endParaRPr/>
            </a:p>
          </p:txBody>
        </p:sp>
        <p:sp>
          <p:nvSpPr>
            <p:cNvPr id="80" name="îs1îḓê"/>
            <p:cNvSpPr txBox="1">
              <a:spLocks/>
            </p:cNvSpPr>
            <p:nvPr/>
          </p:nvSpPr>
          <p:spPr bwMode="auto">
            <a:xfrm>
              <a:off x="5903286" y="2848151"/>
              <a:ext cx="320561" cy="311815"/>
            </a:xfrm>
            <a:prstGeom prst="rect">
              <a:avLst/>
            </a:prstGeom>
            <a:noFill/>
            <a:sp3d prstMaterial="matte">
              <a:bevelT w="1270" h="1270"/>
            </a:sp3d>
          </p:spPr>
          <p:txBody>
            <a:bodyPr wrap="none" lIns="0" tIns="0" rIns="0" bIns="0" anchor="ctr">
              <a:normAutofit/>
              <a:scene3d>
                <a:camera prst="orthographicFront"/>
                <a:lightRig rig="threePt" dir="t"/>
              </a:scene3d>
              <a:sp3d>
                <a:bevelT w="0" h="0"/>
              </a:sp3d>
            </a:bodyPr>
            <a:lstStyle/>
            <a:p>
              <a:pPr algn="ctr">
                <a:buClr>
                  <a:prstClr val="white"/>
                </a:buClr>
                <a:defRPr/>
              </a:pPr>
              <a:r>
                <a:rPr lang="en-US" altLang="ko-KR" sz="1600" dirty="0" smtClean="0">
                  <a:solidFill>
                    <a:schemeClr val="bg1"/>
                  </a:solidFill>
                  <a:latin typeface="+mj-ea"/>
                  <a:ea typeface="+mj-ea"/>
                </a:rPr>
                <a:t>02</a:t>
              </a:r>
              <a:endParaRPr lang="en-US" altLang="ko-KR" sz="1600" dirty="0">
                <a:solidFill>
                  <a:schemeClr val="bg1"/>
                </a:solidFill>
                <a:latin typeface="+mj-ea"/>
                <a:ea typeface="+mj-ea"/>
              </a:endParaRPr>
            </a:p>
          </p:txBody>
        </p:sp>
        <p:sp>
          <p:nvSpPr>
            <p:cNvPr id="87" name="îṥḻídê"/>
            <p:cNvSpPr>
              <a:spLocks/>
            </p:cNvSpPr>
            <p:nvPr/>
          </p:nvSpPr>
          <p:spPr bwMode="auto">
            <a:xfrm>
              <a:off x="4871846" y="2506895"/>
              <a:ext cx="147977" cy="2721088"/>
            </a:xfrm>
            <a:custGeom>
              <a:avLst/>
              <a:gdLst>
                <a:gd name="T0" fmla="*/ 351 w 351"/>
                <a:gd name="T1" fmla="*/ 6436 h 6436"/>
                <a:gd name="T2" fmla="*/ 267 w 351"/>
                <a:gd name="T3" fmla="*/ 6436 h 6436"/>
                <a:gd name="T4" fmla="*/ 267 w 351"/>
                <a:gd name="T5" fmla="*/ 175 h 6436"/>
                <a:gd name="T6" fmla="*/ 267 w 351"/>
                <a:gd name="T7" fmla="*/ 175 h 6436"/>
                <a:gd name="T8" fmla="*/ 265 w 351"/>
                <a:gd name="T9" fmla="*/ 157 h 6436"/>
                <a:gd name="T10" fmla="*/ 259 w 351"/>
                <a:gd name="T11" fmla="*/ 140 h 6436"/>
                <a:gd name="T12" fmla="*/ 252 w 351"/>
                <a:gd name="T13" fmla="*/ 123 h 6436"/>
                <a:gd name="T14" fmla="*/ 241 w 351"/>
                <a:gd name="T15" fmla="*/ 110 h 6436"/>
                <a:gd name="T16" fmla="*/ 226 w 351"/>
                <a:gd name="T17" fmla="*/ 99 h 6436"/>
                <a:gd name="T18" fmla="*/ 211 w 351"/>
                <a:gd name="T19" fmla="*/ 90 h 6436"/>
                <a:gd name="T20" fmla="*/ 194 w 351"/>
                <a:gd name="T21" fmla="*/ 86 h 6436"/>
                <a:gd name="T22" fmla="*/ 175 w 351"/>
                <a:gd name="T23" fmla="*/ 84 h 6436"/>
                <a:gd name="T24" fmla="*/ 175 w 351"/>
                <a:gd name="T25" fmla="*/ 84 h 6436"/>
                <a:gd name="T26" fmla="*/ 157 w 351"/>
                <a:gd name="T27" fmla="*/ 86 h 6436"/>
                <a:gd name="T28" fmla="*/ 140 w 351"/>
                <a:gd name="T29" fmla="*/ 90 h 6436"/>
                <a:gd name="T30" fmla="*/ 123 w 351"/>
                <a:gd name="T31" fmla="*/ 99 h 6436"/>
                <a:gd name="T32" fmla="*/ 110 w 351"/>
                <a:gd name="T33" fmla="*/ 110 h 6436"/>
                <a:gd name="T34" fmla="*/ 99 w 351"/>
                <a:gd name="T35" fmla="*/ 123 h 6436"/>
                <a:gd name="T36" fmla="*/ 89 w 351"/>
                <a:gd name="T37" fmla="*/ 140 h 6436"/>
                <a:gd name="T38" fmla="*/ 84 w 351"/>
                <a:gd name="T39" fmla="*/ 157 h 6436"/>
                <a:gd name="T40" fmla="*/ 82 w 351"/>
                <a:gd name="T41" fmla="*/ 175 h 6436"/>
                <a:gd name="T42" fmla="*/ 82 w 351"/>
                <a:gd name="T43" fmla="*/ 6436 h 6436"/>
                <a:gd name="T44" fmla="*/ 0 w 351"/>
                <a:gd name="T45" fmla="*/ 6436 h 6436"/>
                <a:gd name="T46" fmla="*/ 0 w 351"/>
                <a:gd name="T47" fmla="*/ 175 h 6436"/>
                <a:gd name="T48" fmla="*/ 0 w 351"/>
                <a:gd name="T49" fmla="*/ 175 h 6436"/>
                <a:gd name="T50" fmla="*/ 2 w 351"/>
                <a:gd name="T51" fmla="*/ 157 h 6436"/>
                <a:gd name="T52" fmla="*/ 4 w 351"/>
                <a:gd name="T53" fmla="*/ 140 h 6436"/>
                <a:gd name="T54" fmla="*/ 7 w 351"/>
                <a:gd name="T55" fmla="*/ 123 h 6436"/>
                <a:gd name="T56" fmla="*/ 13 w 351"/>
                <a:gd name="T57" fmla="*/ 108 h 6436"/>
                <a:gd name="T58" fmla="*/ 20 w 351"/>
                <a:gd name="T59" fmla="*/ 91 h 6436"/>
                <a:gd name="T60" fmla="*/ 30 w 351"/>
                <a:gd name="T61" fmla="*/ 78 h 6436"/>
                <a:gd name="T62" fmla="*/ 39 w 351"/>
                <a:gd name="T63" fmla="*/ 63 h 6436"/>
                <a:gd name="T64" fmla="*/ 52 w 351"/>
                <a:gd name="T65" fmla="*/ 52 h 6436"/>
                <a:gd name="T66" fmla="*/ 63 w 351"/>
                <a:gd name="T67" fmla="*/ 41 h 6436"/>
                <a:gd name="T68" fmla="*/ 76 w 351"/>
                <a:gd name="T69" fmla="*/ 30 h 6436"/>
                <a:gd name="T70" fmla="*/ 91 w 351"/>
                <a:gd name="T71" fmla="*/ 22 h 6436"/>
                <a:gd name="T72" fmla="*/ 106 w 351"/>
                <a:gd name="T73" fmla="*/ 15 h 6436"/>
                <a:gd name="T74" fmla="*/ 123 w 351"/>
                <a:gd name="T75" fmla="*/ 9 h 6436"/>
                <a:gd name="T76" fmla="*/ 140 w 351"/>
                <a:gd name="T77" fmla="*/ 4 h 6436"/>
                <a:gd name="T78" fmla="*/ 157 w 351"/>
                <a:gd name="T79" fmla="*/ 2 h 6436"/>
                <a:gd name="T80" fmla="*/ 175 w 351"/>
                <a:gd name="T81" fmla="*/ 0 h 6436"/>
                <a:gd name="T82" fmla="*/ 175 w 351"/>
                <a:gd name="T83" fmla="*/ 0 h 6436"/>
                <a:gd name="T84" fmla="*/ 192 w 351"/>
                <a:gd name="T85" fmla="*/ 2 h 6436"/>
                <a:gd name="T86" fmla="*/ 211 w 351"/>
                <a:gd name="T87" fmla="*/ 4 h 6436"/>
                <a:gd name="T88" fmla="*/ 228 w 351"/>
                <a:gd name="T89" fmla="*/ 9 h 6436"/>
                <a:gd name="T90" fmla="*/ 242 w 351"/>
                <a:gd name="T91" fmla="*/ 15 h 6436"/>
                <a:gd name="T92" fmla="*/ 257 w 351"/>
                <a:gd name="T93" fmla="*/ 22 h 6436"/>
                <a:gd name="T94" fmla="*/ 272 w 351"/>
                <a:gd name="T95" fmla="*/ 30 h 6436"/>
                <a:gd name="T96" fmla="*/ 285 w 351"/>
                <a:gd name="T97" fmla="*/ 41 h 6436"/>
                <a:gd name="T98" fmla="*/ 298 w 351"/>
                <a:gd name="T99" fmla="*/ 52 h 6436"/>
                <a:gd name="T100" fmla="*/ 310 w 351"/>
                <a:gd name="T101" fmla="*/ 63 h 6436"/>
                <a:gd name="T102" fmla="*/ 319 w 351"/>
                <a:gd name="T103" fmla="*/ 78 h 6436"/>
                <a:gd name="T104" fmla="*/ 328 w 351"/>
                <a:gd name="T105" fmla="*/ 91 h 6436"/>
                <a:gd name="T106" fmla="*/ 336 w 351"/>
                <a:gd name="T107" fmla="*/ 108 h 6436"/>
                <a:gd name="T108" fmla="*/ 341 w 351"/>
                <a:gd name="T109" fmla="*/ 123 h 6436"/>
                <a:gd name="T110" fmla="*/ 347 w 351"/>
                <a:gd name="T111" fmla="*/ 140 h 6436"/>
                <a:gd name="T112" fmla="*/ 349 w 351"/>
                <a:gd name="T113" fmla="*/ 157 h 6436"/>
                <a:gd name="T114" fmla="*/ 351 w 351"/>
                <a:gd name="T115" fmla="*/ 175 h 6436"/>
                <a:gd name="T116" fmla="*/ 351 w 351"/>
                <a:gd name="T117" fmla="*/ 6436 h 6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1" h="6436">
                  <a:moveTo>
                    <a:pt x="351" y="6436"/>
                  </a:moveTo>
                  <a:lnTo>
                    <a:pt x="267" y="6436"/>
                  </a:lnTo>
                  <a:lnTo>
                    <a:pt x="267" y="175"/>
                  </a:lnTo>
                  <a:lnTo>
                    <a:pt x="267" y="175"/>
                  </a:lnTo>
                  <a:lnTo>
                    <a:pt x="265" y="157"/>
                  </a:lnTo>
                  <a:lnTo>
                    <a:pt x="259" y="140"/>
                  </a:lnTo>
                  <a:lnTo>
                    <a:pt x="252" y="123"/>
                  </a:lnTo>
                  <a:lnTo>
                    <a:pt x="241" y="110"/>
                  </a:lnTo>
                  <a:lnTo>
                    <a:pt x="226" y="99"/>
                  </a:lnTo>
                  <a:lnTo>
                    <a:pt x="211" y="90"/>
                  </a:lnTo>
                  <a:lnTo>
                    <a:pt x="194" y="86"/>
                  </a:lnTo>
                  <a:lnTo>
                    <a:pt x="175" y="84"/>
                  </a:lnTo>
                  <a:lnTo>
                    <a:pt x="175" y="84"/>
                  </a:lnTo>
                  <a:lnTo>
                    <a:pt x="157" y="86"/>
                  </a:lnTo>
                  <a:lnTo>
                    <a:pt x="140" y="90"/>
                  </a:lnTo>
                  <a:lnTo>
                    <a:pt x="123" y="99"/>
                  </a:lnTo>
                  <a:lnTo>
                    <a:pt x="110" y="110"/>
                  </a:lnTo>
                  <a:lnTo>
                    <a:pt x="99" y="123"/>
                  </a:lnTo>
                  <a:lnTo>
                    <a:pt x="89" y="140"/>
                  </a:lnTo>
                  <a:lnTo>
                    <a:pt x="84" y="157"/>
                  </a:lnTo>
                  <a:lnTo>
                    <a:pt x="82" y="175"/>
                  </a:lnTo>
                  <a:lnTo>
                    <a:pt x="82" y="6436"/>
                  </a:lnTo>
                  <a:lnTo>
                    <a:pt x="0" y="6436"/>
                  </a:lnTo>
                  <a:lnTo>
                    <a:pt x="0" y="175"/>
                  </a:lnTo>
                  <a:lnTo>
                    <a:pt x="0" y="175"/>
                  </a:lnTo>
                  <a:lnTo>
                    <a:pt x="2" y="157"/>
                  </a:lnTo>
                  <a:lnTo>
                    <a:pt x="4" y="140"/>
                  </a:lnTo>
                  <a:lnTo>
                    <a:pt x="7" y="123"/>
                  </a:lnTo>
                  <a:lnTo>
                    <a:pt x="13" y="108"/>
                  </a:lnTo>
                  <a:lnTo>
                    <a:pt x="20" y="91"/>
                  </a:lnTo>
                  <a:lnTo>
                    <a:pt x="30" y="78"/>
                  </a:lnTo>
                  <a:lnTo>
                    <a:pt x="39" y="63"/>
                  </a:lnTo>
                  <a:lnTo>
                    <a:pt x="52" y="52"/>
                  </a:lnTo>
                  <a:lnTo>
                    <a:pt x="63" y="41"/>
                  </a:lnTo>
                  <a:lnTo>
                    <a:pt x="76" y="30"/>
                  </a:lnTo>
                  <a:lnTo>
                    <a:pt x="91" y="22"/>
                  </a:lnTo>
                  <a:lnTo>
                    <a:pt x="106" y="15"/>
                  </a:lnTo>
                  <a:lnTo>
                    <a:pt x="123" y="9"/>
                  </a:lnTo>
                  <a:lnTo>
                    <a:pt x="140" y="4"/>
                  </a:lnTo>
                  <a:lnTo>
                    <a:pt x="157" y="2"/>
                  </a:lnTo>
                  <a:lnTo>
                    <a:pt x="175" y="0"/>
                  </a:lnTo>
                  <a:lnTo>
                    <a:pt x="175" y="0"/>
                  </a:lnTo>
                  <a:lnTo>
                    <a:pt x="192" y="2"/>
                  </a:lnTo>
                  <a:lnTo>
                    <a:pt x="211" y="4"/>
                  </a:lnTo>
                  <a:lnTo>
                    <a:pt x="228" y="9"/>
                  </a:lnTo>
                  <a:lnTo>
                    <a:pt x="242" y="15"/>
                  </a:lnTo>
                  <a:lnTo>
                    <a:pt x="257" y="22"/>
                  </a:lnTo>
                  <a:lnTo>
                    <a:pt x="272" y="30"/>
                  </a:lnTo>
                  <a:lnTo>
                    <a:pt x="285" y="41"/>
                  </a:lnTo>
                  <a:lnTo>
                    <a:pt x="298" y="52"/>
                  </a:lnTo>
                  <a:lnTo>
                    <a:pt x="310" y="63"/>
                  </a:lnTo>
                  <a:lnTo>
                    <a:pt x="319" y="78"/>
                  </a:lnTo>
                  <a:lnTo>
                    <a:pt x="328" y="91"/>
                  </a:lnTo>
                  <a:lnTo>
                    <a:pt x="336" y="108"/>
                  </a:lnTo>
                  <a:lnTo>
                    <a:pt x="341" y="123"/>
                  </a:lnTo>
                  <a:lnTo>
                    <a:pt x="347" y="140"/>
                  </a:lnTo>
                  <a:lnTo>
                    <a:pt x="349" y="157"/>
                  </a:lnTo>
                  <a:lnTo>
                    <a:pt x="351" y="175"/>
                  </a:lnTo>
                  <a:lnTo>
                    <a:pt x="351" y="6436"/>
                  </a:lnTo>
                  <a:close/>
                </a:path>
              </a:pathLst>
            </a:custGeom>
            <a:solidFill>
              <a:schemeClr val="accent1"/>
            </a:solidFill>
            <a:ln w="15875">
              <a:solidFill>
                <a:schemeClr val="accent1"/>
              </a:solidFill>
              <a:round/>
              <a:headEnd/>
              <a:tailEnd/>
            </a:ln>
            <a:extLst/>
          </p:spPr>
          <p:txBody>
            <a:bodyPr anchor="ctr"/>
            <a:lstStyle/>
            <a:p>
              <a:pPr algn="ctr"/>
              <a:endParaRPr/>
            </a:p>
          </p:txBody>
        </p:sp>
        <p:sp>
          <p:nvSpPr>
            <p:cNvPr id="88" name="ïśļiḋê"/>
            <p:cNvSpPr txBox="1">
              <a:spLocks/>
            </p:cNvSpPr>
            <p:nvPr/>
          </p:nvSpPr>
          <p:spPr bwMode="auto">
            <a:xfrm>
              <a:off x="5128354" y="2963724"/>
              <a:ext cx="713302" cy="128394"/>
            </a:xfrm>
            <a:prstGeom prst="rect">
              <a:avLst/>
            </a:prstGeom>
            <a:noFill/>
            <a:sp3d prstMaterial="matte">
              <a:bevelT w="1270" h="1270"/>
            </a:sp3d>
          </p:spPr>
          <p:txBody>
            <a:bodyPr wrap="none" lIns="0" tIns="0" rIns="0" bIns="0" anchor="ctr">
              <a:noAutofit/>
              <a:scene3d>
                <a:camera prst="orthographicFront"/>
                <a:lightRig rig="threePt" dir="t"/>
              </a:scene3d>
              <a:sp3d>
                <a:bevelT w="0" h="0"/>
              </a:sp3d>
            </a:bodyPr>
            <a:lstStyle/>
            <a:p>
              <a:pPr>
                <a:buClr>
                  <a:prstClr val="white"/>
                </a:buClr>
                <a:defRPr/>
              </a:pPr>
              <a:r>
                <a:rPr lang="zh-CN" altLang="en-US" sz="1200" dirty="0">
                  <a:solidFill>
                    <a:schemeClr val="bg1"/>
                  </a:solidFill>
                </a:rPr>
                <a:t>实地调查法</a:t>
              </a:r>
            </a:p>
          </p:txBody>
        </p:sp>
        <p:grpSp>
          <p:nvGrpSpPr>
            <p:cNvPr id="89" name="ïŝlíde"/>
            <p:cNvGrpSpPr/>
            <p:nvPr/>
          </p:nvGrpSpPr>
          <p:grpSpPr>
            <a:xfrm>
              <a:off x="3320222" y="5227983"/>
              <a:ext cx="3354983" cy="153795"/>
              <a:chOff x="-304902" y="5954171"/>
              <a:chExt cx="5573307" cy="232259"/>
            </a:xfrm>
          </p:grpSpPr>
          <p:cxnSp>
            <p:nvCxnSpPr>
              <p:cNvPr id="90" name="Straight Connector 66"/>
              <p:cNvCxnSpPr/>
              <p:nvPr/>
            </p:nvCxnSpPr>
            <p:spPr>
              <a:xfrm>
                <a:off x="1398649" y="5954171"/>
                <a:ext cx="3698284" cy="0"/>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91" name="Straight Connector 67"/>
              <p:cNvCxnSpPr/>
              <p:nvPr/>
            </p:nvCxnSpPr>
            <p:spPr>
              <a:xfrm>
                <a:off x="5079898" y="6101763"/>
                <a:ext cx="188507" cy="0"/>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92" name="Straight Connector 68"/>
              <p:cNvCxnSpPr/>
              <p:nvPr/>
            </p:nvCxnSpPr>
            <p:spPr>
              <a:xfrm>
                <a:off x="844124" y="5954171"/>
                <a:ext cx="219783" cy="0"/>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93" name="Straight Connector 69"/>
              <p:cNvCxnSpPr/>
              <p:nvPr/>
            </p:nvCxnSpPr>
            <p:spPr>
              <a:xfrm>
                <a:off x="3335765" y="6101763"/>
                <a:ext cx="939902" cy="0"/>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94" name="Straight Connector 70"/>
              <p:cNvCxnSpPr/>
              <p:nvPr/>
            </p:nvCxnSpPr>
            <p:spPr>
              <a:xfrm>
                <a:off x="50698" y="6101763"/>
                <a:ext cx="1532569" cy="0"/>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95" name="Straight Connector 71"/>
              <p:cNvCxnSpPr/>
              <p:nvPr/>
            </p:nvCxnSpPr>
            <p:spPr>
              <a:xfrm>
                <a:off x="-304902" y="6101763"/>
                <a:ext cx="188507" cy="0"/>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96" name="Straight Connector 72"/>
              <p:cNvCxnSpPr/>
              <p:nvPr/>
            </p:nvCxnSpPr>
            <p:spPr>
              <a:xfrm>
                <a:off x="712334" y="6186430"/>
                <a:ext cx="786451" cy="0"/>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97" name="Straight Connector 73"/>
              <p:cNvCxnSpPr/>
              <p:nvPr/>
            </p:nvCxnSpPr>
            <p:spPr>
              <a:xfrm>
                <a:off x="4275754" y="6186430"/>
                <a:ext cx="155595" cy="0"/>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grpSp>
      </p:grpSp>
      <p:grpSp>
        <p:nvGrpSpPr>
          <p:cNvPr id="3" name="组合 2"/>
          <p:cNvGrpSpPr/>
          <p:nvPr/>
        </p:nvGrpSpPr>
        <p:grpSpPr>
          <a:xfrm>
            <a:off x="5726805" y="3447736"/>
            <a:ext cx="770998" cy="719729"/>
            <a:chOff x="5726805" y="3447736"/>
            <a:chExt cx="770998" cy="719729"/>
          </a:xfrm>
        </p:grpSpPr>
        <p:sp>
          <p:nvSpPr>
            <p:cNvPr id="98" name="KSO_Shape"/>
            <p:cNvSpPr>
              <a:spLocks/>
            </p:cNvSpPr>
            <p:nvPr/>
          </p:nvSpPr>
          <p:spPr bwMode="auto">
            <a:xfrm rot="1094570">
              <a:off x="5825207" y="3675587"/>
              <a:ext cx="310703" cy="491878"/>
            </a:xfrm>
            <a:custGeom>
              <a:avLst/>
              <a:gdLst>
                <a:gd name="T0" fmla="*/ 2147483646 w 3864"/>
                <a:gd name="T1" fmla="*/ 1817606605 h 6111"/>
                <a:gd name="T2" fmla="*/ 2147483646 w 3864"/>
                <a:gd name="T3" fmla="*/ 2147483646 h 6111"/>
                <a:gd name="T4" fmla="*/ 2147483646 w 3864"/>
                <a:gd name="T5" fmla="*/ 2147483646 h 6111"/>
                <a:gd name="T6" fmla="*/ 2147483646 w 3864"/>
                <a:gd name="T7" fmla="*/ 2147483646 h 6111"/>
                <a:gd name="T8" fmla="*/ 2147483646 w 3864"/>
                <a:gd name="T9" fmla="*/ 2147483646 h 6111"/>
                <a:gd name="T10" fmla="*/ 2147483646 w 3864"/>
                <a:gd name="T11" fmla="*/ 2147483646 h 6111"/>
                <a:gd name="T12" fmla="*/ 2147483646 w 3864"/>
                <a:gd name="T13" fmla="*/ 2147483646 h 6111"/>
                <a:gd name="T14" fmla="*/ 2147483646 w 3864"/>
                <a:gd name="T15" fmla="*/ 2147483646 h 6111"/>
                <a:gd name="T16" fmla="*/ 2147483646 w 3864"/>
                <a:gd name="T17" fmla="*/ 2147483646 h 6111"/>
                <a:gd name="T18" fmla="*/ 2147483646 w 3864"/>
                <a:gd name="T19" fmla="*/ 2147483646 h 6111"/>
                <a:gd name="T20" fmla="*/ 2147483646 w 3864"/>
                <a:gd name="T21" fmla="*/ 2147483646 h 6111"/>
                <a:gd name="T22" fmla="*/ 2147483646 w 3864"/>
                <a:gd name="T23" fmla="*/ 2147483646 h 6111"/>
                <a:gd name="T24" fmla="*/ 2147483646 w 3864"/>
                <a:gd name="T25" fmla="*/ 2147483646 h 6111"/>
                <a:gd name="T26" fmla="*/ 2147483646 w 3864"/>
                <a:gd name="T27" fmla="*/ 2147483646 h 6111"/>
                <a:gd name="T28" fmla="*/ 2147483646 w 3864"/>
                <a:gd name="T29" fmla="*/ 2147483646 h 6111"/>
                <a:gd name="T30" fmla="*/ 2147483646 w 3864"/>
                <a:gd name="T31" fmla="*/ 2147483646 h 6111"/>
                <a:gd name="T32" fmla="*/ 2147483646 w 3864"/>
                <a:gd name="T33" fmla="*/ 2147483646 h 6111"/>
                <a:gd name="T34" fmla="*/ 2147483646 w 3864"/>
                <a:gd name="T35" fmla="*/ 2147483646 h 6111"/>
                <a:gd name="T36" fmla="*/ 574134261 w 3864"/>
                <a:gd name="T37" fmla="*/ 2147483646 h 6111"/>
                <a:gd name="T38" fmla="*/ 906491754 w 3864"/>
                <a:gd name="T39" fmla="*/ 2147483646 h 6111"/>
                <a:gd name="T40" fmla="*/ 2147483646 w 3864"/>
                <a:gd name="T41" fmla="*/ 2147483646 h 6111"/>
                <a:gd name="T42" fmla="*/ 2147483646 w 3864"/>
                <a:gd name="T43" fmla="*/ 2147483646 h 6111"/>
                <a:gd name="T44" fmla="*/ 2147483646 w 3864"/>
                <a:gd name="T45" fmla="*/ 2147483646 h 6111"/>
                <a:gd name="T46" fmla="*/ 2147483646 w 3864"/>
                <a:gd name="T47" fmla="*/ 1817606605 h 6111"/>
                <a:gd name="T48" fmla="*/ 2147483646 w 3864"/>
                <a:gd name="T49" fmla="*/ 2147483646 h 6111"/>
                <a:gd name="T50" fmla="*/ 2147483646 w 3864"/>
                <a:gd name="T51" fmla="*/ 2147483646 h 6111"/>
                <a:gd name="T52" fmla="*/ 2147483646 w 3864"/>
                <a:gd name="T53" fmla="*/ 2147483646 h 6111"/>
                <a:gd name="T54" fmla="*/ 2147483646 w 3864"/>
                <a:gd name="T55" fmla="*/ 2147483646 h 6111"/>
                <a:gd name="T56" fmla="*/ 2147483646 w 3864"/>
                <a:gd name="T57" fmla="*/ 2147483646 h 6111"/>
                <a:gd name="T58" fmla="*/ 2147483646 w 3864"/>
                <a:gd name="T59" fmla="*/ 2147483646 h 6111"/>
                <a:gd name="T60" fmla="*/ 2147483646 w 3864"/>
                <a:gd name="T61" fmla="*/ 2147483646 h 6111"/>
                <a:gd name="T62" fmla="*/ 2147483646 w 3864"/>
                <a:gd name="T63" fmla="*/ 2147483646 h 6111"/>
                <a:gd name="T64" fmla="*/ 2147483646 w 3864"/>
                <a:gd name="T65" fmla="*/ 2147483646 h 6111"/>
                <a:gd name="T66" fmla="*/ 2147483646 w 3864"/>
                <a:gd name="T67" fmla="*/ 2147483646 h 6111"/>
                <a:gd name="T68" fmla="*/ 2147483646 w 3864"/>
                <a:gd name="T69" fmla="*/ 2147483646 h 6111"/>
                <a:gd name="T70" fmla="*/ 2147483646 w 3864"/>
                <a:gd name="T71" fmla="*/ 2147483646 h 6111"/>
                <a:gd name="T72" fmla="*/ 2147483646 w 3864"/>
                <a:gd name="T73" fmla="*/ 2147483646 h 6111"/>
                <a:gd name="T74" fmla="*/ 2147483646 w 3864"/>
                <a:gd name="T75" fmla="*/ 2147483646 h 6111"/>
                <a:gd name="T76" fmla="*/ 2147483646 w 3864"/>
                <a:gd name="T77" fmla="*/ 2147483646 h 6111"/>
                <a:gd name="T78" fmla="*/ 2147483646 w 3864"/>
                <a:gd name="T79" fmla="*/ 2147483646 h 6111"/>
                <a:gd name="T80" fmla="*/ 2147483646 w 3864"/>
                <a:gd name="T81" fmla="*/ 2147483646 h 6111"/>
                <a:gd name="T82" fmla="*/ 2147483646 w 3864"/>
                <a:gd name="T83" fmla="*/ 2147483646 h 6111"/>
                <a:gd name="T84" fmla="*/ 2147483646 w 3864"/>
                <a:gd name="T85" fmla="*/ 2147483646 h 6111"/>
                <a:gd name="T86" fmla="*/ 2147483646 w 3864"/>
                <a:gd name="T87" fmla="*/ 2147483646 h 6111"/>
                <a:gd name="T88" fmla="*/ 2147483646 w 3864"/>
                <a:gd name="T89" fmla="*/ 2147483646 h 6111"/>
                <a:gd name="T90" fmla="*/ 2147483646 w 3864"/>
                <a:gd name="T91" fmla="*/ 2147483646 h 6111"/>
                <a:gd name="T92" fmla="*/ 2147483646 w 3864"/>
                <a:gd name="T93" fmla="*/ 2147483646 h 6111"/>
                <a:gd name="T94" fmla="*/ 2147483646 w 3864"/>
                <a:gd name="T95" fmla="*/ 2147483646 h 6111"/>
                <a:gd name="T96" fmla="*/ 2147483646 w 3864"/>
                <a:gd name="T97" fmla="*/ 2147483646 h 6111"/>
                <a:gd name="T98" fmla="*/ 2147483646 w 3864"/>
                <a:gd name="T99" fmla="*/ 2147483646 h 6111"/>
                <a:gd name="T100" fmla="*/ 2147483646 w 3864"/>
                <a:gd name="T101" fmla="*/ 2147483646 h 6111"/>
                <a:gd name="T102" fmla="*/ 2147483646 w 3864"/>
                <a:gd name="T103" fmla="*/ 2147483646 h 6111"/>
                <a:gd name="T104" fmla="*/ 2147483646 w 3864"/>
                <a:gd name="T105" fmla="*/ 2147483646 h 6111"/>
                <a:gd name="T106" fmla="*/ 2147483646 w 3864"/>
                <a:gd name="T107" fmla="*/ 2147483646 h 6111"/>
                <a:gd name="T108" fmla="*/ 2147483646 w 3864"/>
                <a:gd name="T109" fmla="*/ 2147483646 h 6111"/>
                <a:gd name="T110" fmla="*/ 2147483646 w 3864"/>
                <a:gd name="T111" fmla="*/ 2147483646 h 6111"/>
                <a:gd name="T112" fmla="*/ 2147483646 w 3864"/>
                <a:gd name="T113" fmla="*/ 2147483646 h 6111"/>
                <a:gd name="T114" fmla="*/ 2147483646 w 3864"/>
                <a:gd name="T115" fmla="*/ 2147483646 h 6111"/>
                <a:gd name="T116" fmla="*/ 2147483646 w 3864"/>
                <a:gd name="T117" fmla="*/ 2147483646 h 6111"/>
                <a:gd name="T118" fmla="*/ 2147483646 w 3864"/>
                <a:gd name="T119" fmla="*/ 2147483646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chemeClr val="accent2"/>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99" name="组合 98"/>
            <p:cNvGrpSpPr/>
            <p:nvPr/>
          </p:nvGrpSpPr>
          <p:grpSpPr>
            <a:xfrm rot="1256865">
              <a:off x="5726805" y="3447736"/>
              <a:ext cx="770998" cy="268675"/>
              <a:chOff x="5985718" y="3267679"/>
              <a:chExt cx="770998" cy="268675"/>
            </a:xfrm>
          </p:grpSpPr>
          <p:sp>
            <p:nvSpPr>
              <p:cNvPr id="100" name="圆角矩形 99"/>
              <p:cNvSpPr/>
              <p:nvPr/>
            </p:nvSpPr>
            <p:spPr>
              <a:xfrm>
                <a:off x="6367409" y="3267679"/>
                <a:ext cx="23398" cy="1800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圆角矩形 100"/>
              <p:cNvSpPr/>
              <p:nvPr/>
            </p:nvSpPr>
            <p:spPr>
              <a:xfrm rot="19800000">
                <a:off x="6197403" y="3315999"/>
                <a:ext cx="23398" cy="1800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圆角矩形 101"/>
              <p:cNvSpPr/>
              <p:nvPr/>
            </p:nvSpPr>
            <p:spPr>
              <a:xfrm rot="18000000">
                <a:off x="6064019" y="3434655"/>
                <a:ext cx="23398" cy="1800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圆角矩形 102"/>
              <p:cNvSpPr/>
              <p:nvPr/>
            </p:nvSpPr>
            <p:spPr>
              <a:xfrm rot="1800000" flipH="1">
                <a:off x="6537829" y="3315999"/>
                <a:ext cx="23398" cy="1800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圆角矩形 103"/>
              <p:cNvSpPr/>
              <p:nvPr/>
            </p:nvSpPr>
            <p:spPr>
              <a:xfrm rot="3600000" flipH="1">
                <a:off x="6655017" y="3434655"/>
                <a:ext cx="23398" cy="1800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 name="组合 4"/>
          <p:cNvGrpSpPr/>
          <p:nvPr/>
        </p:nvGrpSpPr>
        <p:grpSpPr>
          <a:xfrm>
            <a:off x="7016102" y="2427567"/>
            <a:ext cx="593232" cy="401419"/>
            <a:chOff x="7016102" y="2427567"/>
            <a:chExt cx="593232" cy="401419"/>
          </a:xfrm>
        </p:grpSpPr>
        <p:sp>
          <p:nvSpPr>
            <p:cNvPr id="52" name="ïṩḷíḍè"/>
            <p:cNvSpPr/>
            <p:nvPr/>
          </p:nvSpPr>
          <p:spPr>
            <a:xfrm>
              <a:off x="7016102" y="2427567"/>
              <a:ext cx="593232" cy="401419"/>
            </a:xfrm>
            <a:prstGeom prst="homePlate">
              <a:avLst/>
            </a:prstGeom>
            <a:solidFill>
              <a:schemeClr val="accent2"/>
            </a:solidFill>
            <a:ln w="50800">
              <a:solidFill>
                <a:schemeClr val="accent2">
                  <a:lumMod val="75000"/>
                </a:schemeClr>
              </a:solidFill>
            </a:ln>
          </p:spPr>
          <p:txBody>
            <a:bodyPr anchor="ctr"/>
            <a:lstStyle/>
            <a:p>
              <a:pPr algn="ctr"/>
              <a:endParaRPr/>
            </a:p>
          </p:txBody>
        </p:sp>
        <p:sp>
          <p:nvSpPr>
            <p:cNvPr id="105" name="KSO_Shape"/>
            <p:cNvSpPr>
              <a:spLocks/>
            </p:cNvSpPr>
            <p:nvPr/>
          </p:nvSpPr>
          <p:spPr bwMode="auto">
            <a:xfrm>
              <a:off x="7124189" y="2510229"/>
              <a:ext cx="243836" cy="236095"/>
            </a:xfrm>
            <a:custGeom>
              <a:avLst/>
              <a:gdLst>
                <a:gd name="T0" fmla="*/ 1660229 w 8965002"/>
                <a:gd name="T1" fmla="*/ 723707 h 8673857"/>
                <a:gd name="T2" fmla="*/ 1707743 w 8965002"/>
                <a:gd name="T3" fmla="*/ 723707 h 8673857"/>
                <a:gd name="T4" fmla="*/ 1786179 w 8965002"/>
                <a:gd name="T5" fmla="*/ 872262 h 8673857"/>
                <a:gd name="T6" fmla="*/ 1398524 w 8965002"/>
                <a:gd name="T7" fmla="*/ 1455923 h 8673857"/>
                <a:gd name="T8" fmla="*/ 1307266 w 8965002"/>
                <a:gd name="T9" fmla="*/ 1501168 h 8673857"/>
                <a:gd name="T10" fmla="*/ 1079500 w 8965002"/>
                <a:gd name="T11" fmla="*/ 1501168 h 8673857"/>
                <a:gd name="T12" fmla="*/ 1079500 w 8965002"/>
                <a:gd name="T13" fmla="*/ 1685165 h 8673857"/>
                <a:gd name="T14" fmla="*/ 1049332 w 8965002"/>
                <a:gd name="T15" fmla="*/ 1734934 h 8673857"/>
                <a:gd name="T16" fmla="*/ 1021427 w 8965002"/>
                <a:gd name="T17" fmla="*/ 1741721 h 8673857"/>
                <a:gd name="T18" fmla="*/ 985980 w 8965002"/>
                <a:gd name="T19" fmla="*/ 1731164 h 8673857"/>
                <a:gd name="T20" fmla="*/ 808744 w 8965002"/>
                <a:gd name="T21" fmla="*/ 1611265 h 8673857"/>
                <a:gd name="T22" fmla="*/ 635280 w 8965002"/>
                <a:gd name="T23" fmla="*/ 1731164 h 8673857"/>
                <a:gd name="T24" fmla="*/ 571927 w 8965002"/>
                <a:gd name="T25" fmla="*/ 1734934 h 8673857"/>
                <a:gd name="T26" fmla="*/ 539497 w 8965002"/>
                <a:gd name="T27" fmla="*/ 1685165 h 8673857"/>
                <a:gd name="T28" fmla="*/ 539497 w 8965002"/>
                <a:gd name="T29" fmla="*/ 1225173 h 8673857"/>
                <a:gd name="T30" fmla="*/ 636788 w 8965002"/>
                <a:gd name="T31" fmla="*/ 1030619 h 8673857"/>
                <a:gd name="T32" fmla="*/ 667710 w 8965002"/>
                <a:gd name="T33" fmla="*/ 1022324 h 8673857"/>
                <a:gd name="T34" fmla="*/ 1142852 w 8965002"/>
                <a:gd name="T35" fmla="*/ 1022324 h 8673857"/>
                <a:gd name="T36" fmla="*/ 1077992 w 8965002"/>
                <a:gd name="T37" fmla="*/ 1261369 h 8673857"/>
                <a:gd name="T38" fmla="*/ 1250702 w 8965002"/>
                <a:gd name="T39" fmla="*/ 1261369 h 8673857"/>
                <a:gd name="T40" fmla="*/ 1660229 w 8965002"/>
                <a:gd name="T41" fmla="*/ 723707 h 8673857"/>
                <a:gd name="T42" fmla="*/ 1227016 w 8965002"/>
                <a:gd name="T43" fmla="*/ 26 h 8673857"/>
                <a:gd name="T44" fmla="*/ 1646524 w 8965002"/>
                <a:gd name="T45" fmla="*/ 27634 h 8673857"/>
                <a:gd name="T46" fmla="*/ 1722691 w 8965002"/>
                <a:gd name="T47" fmla="*/ 177681 h 8673857"/>
                <a:gd name="T48" fmla="*/ 1246833 w 8965002"/>
                <a:gd name="T49" fmla="*/ 798230 h 8673857"/>
                <a:gd name="T50" fmla="*/ 1160861 w 8965002"/>
                <a:gd name="T51" fmla="*/ 838946 h 8673857"/>
                <a:gd name="T52" fmla="*/ 443680 w 8965002"/>
                <a:gd name="T53" fmla="*/ 838946 h 8673857"/>
                <a:gd name="T54" fmla="*/ 231014 w 8965002"/>
                <a:gd name="T55" fmla="*/ 1099833 h 8673857"/>
                <a:gd name="T56" fmla="*/ 361479 w 8965002"/>
                <a:gd name="T57" fmla="*/ 1249880 h 8673857"/>
                <a:gd name="T58" fmla="*/ 418794 w 8965002"/>
                <a:gd name="T59" fmla="*/ 1261190 h 8673857"/>
                <a:gd name="T60" fmla="*/ 418794 w 8965002"/>
                <a:gd name="T61" fmla="*/ 1500965 h 8673857"/>
                <a:gd name="T62" fmla="*/ 10807 w 8965002"/>
                <a:gd name="T63" fmla="*/ 1148843 h 8673857"/>
                <a:gd name="T64" fmla="*/ 13069 w 8965002"/>
                <a:gd name="T65" fmla="*/ 949785 h 8673857"/>
                <a:gd name="T66" fmla="*/ 545488 w 8965002"/>
                <a:gd name="T67" fmla="*/ 134703 h 8673857"/>
                <a:gd name="T68" fmla="*/ 706119 w 8965002"/>
                <a:gd name="T69" fmla="*/ 45730 h 8673857"/>
                <a:gd name="T70" fmla="*/ 1227016 w 8965002"/>
                <a:gd name="T71" fmla="*/ 26 h 86738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965002" h="8673857">
                  <a:moveTo>
                    <a:pt x="8267042" y="3603669"/>
                  </a:moveTo>
                  <a:cubicBezTo>
                    <a:pt x="8267042" y="3603669"/>
                    <a:pt x="8267042" y="3603669"/>
                    <a:pt x="8503636" y="3603669"/>
                  </a:cubicBezTo>
                  <a:cubicBezTo>
                    <a:pt x="8770275" y="3603669"/>
                    <a:pt x="9115779" y="3885289"/>
                    <a:pt x="8894206" y="4343392"/>
                  </a:cubicBezTo>
                  <a:cubicBezTo>
                    <a:pt x="8894206" y="4343392"/>
                    <a:pt x="8894206" y="4343392"/>
                    <a:pt x="6963891" y="7249712"/>
                  </a:cubicBezTo>
                  <a:cubicBezTo>
                    <a:pt x="6817428" y="7463743"/>
                    <a:pt x="6610877" y="7475008"/>
                    <a:pt x="6509479" y="7475008"/>
                  </a:cubicBezTo>
                  <a:cubicBezTo>
                    <a:pt x="6509479" y="7475008"/>
                    <a:pt x="6509479" y="7475008"/>
                    <a:pt x="5375325" y="7475008"/>
                  </a:cubicBezTo>
                  <a:cubicBezTo>
                    <a:pt x="5375325" y="7475008"/>
                    <a:pt x="5375325" y="7475008"/>
                    <a:pt x="5375325" y="8391212"/>
                  </a:cubicBezTo>
                  <a:cubicBezTo>
                    <a:pt x="5375325" y="8503860"/>
                    <a:pt x="5326504" y="8586469"/>
                    <a:pt x="5225106" y="8639038"/>
                  </a:cubicBezTo>
                  <a:cubicBezTo>
                    <a:pt x="5180040" y="8661567"/>
                    <a:pt x="5131219" y="8672833"/>
                    <a:pt x="5086153" y="8672833"/>
                  </a:cubicBezTo>
                  <a:cubicBezTo>
                    <a:pt x="5026066" y="8672833"/>
                    <a:pt x="4962223" y="8654057"/>
                    <a:pt x="4909646" y="8620263"/>
                  </a:cubicBezTo>
                  <a:cubicBezTo>
                    <a:pt x="4909646" y="8620263"/>
                    <a:pt x="4909646" y="8620263"/>
                    <a:pt x="4027109" y="8023229"/>
                  </a:cubicBezTo>
                  <a:cubicBezTo>
                    <a:pt x="4027109" y="8023229"/>
                    <a:pt x="4027109" y="8023229"/>
                    <a:pt x="3163349" y="8620263"/>
                  </a:cubicBezTo>
                  <a:cubicBezTo>
                    <a:pt x="3069463" y="8684097"/>
                    <a:pt x="2949287" y="8691607"/>
                    <a:pt x="2847889" y="8639038"/>
                  </a:cubicBezTo>
                  <a:cubicBezTo>
                    <a:pt x="2750247" y="8586469"/>
                    <a:pt x="2686404" y="8503860"/>
                    <a:pt x="2686404" y="8391212"/>
                  </a:cubicBezTo>
                  <a:cubicBezTo>
                    <a:pt x="2686404" y="8391212"/>
                    <a:pt x="2686404" y="8391212"/>
                    <a:pt x="2686404" y="6100701"/>
                  </a:cubicBezTo>
                  <a:cubicBezTo>
                    <a:pt x="2686404" y="5559991"/>
                    <a:pt x="2990598" y="5237066"/>
                    <a:pt x="3170860" y="5131928"/>
                  </a:cubicBezTo>
                  <a:cubicBezTo>
                    <a:pt x="3215926" y="5105644"/>
                    <a:pt x="3268503" y="5090624"/>
                    <a:pt x="3324835" y="5090624"/>
                  </a:cubicBezTo>
                  <a:cubicBezTo>
                    <a:pt x="3324835" y="5090624"/>
                    <a:pt x="3324835" y="5090624"/>
                    <a:pt x="5690785" y="5090624"/>
                  </a:cubicBezTo>
                  <a:cubicBezTo>
                    <a:pt x="5371570" y="5406038"/>
                    <a:pt x="5367814" y="5980543"/>
                    <a:pt x="5367814" y="6280938"/>
                  </a:cubicBezTo>
                  <a:cubicBezTo>
                    <a:pt x="5367814" y="6280938"/>
                    <a:pt x="5367814" y="6280938"/>
                    <a:pt x="6227818" y="6280938"/>
                  </a:cubicBezTo>
                  <a:cubicBezTo>
                    <a:pt x="6227818" y="6280938"/>
                    <a:pt x="6227818" y="6280938"/>
                    <a:pt x="8267042" y="3603669"/>
                  </a:cubicBezTo>
                  <a:close/>
                  <a:moveTo>
                    <a:pt x="6109875" y="128"/>
                  </a:moveTo>
                  <a:cubicBezTo>
                    <a:pt x="6829153" y="-2490"/>
                    <a:pt x="7579192" y="34821"/>
                    <a:pt x="8198796" y="137601"/>
                  </a:cubicBezTo>
                  <a:cubicBezTo>
                    <a:pt x="8705745" y="220201"/>
                    <a:pt x="8739542" y="678257"/>
                    <a:pt x="8578069" y="884757"/>
                  </a:cubicBezTo>
                  <a:cubicBezTo>
                    <a:pt x="8578069" y="884757"/>
                    <a:pt x="6234838" y="3955980"/>
                    <a:pt x="6208552" y="3974753"/>
                  </a:cubicBezTo>
                  <a:cubicBezTo>
                    <a:pt x="6107162" y="4098653"/>
                    <a:pt x="5953199" y="4177498"/>
                    <a:pt x="5780461" y="4177498"/>
                  </a:cubicBezTo>
                  <a:cubicBezTo>
                    <a:pt x="5780461" y="4177498"/>
                    <a:pt x="5780461" y="4177498"/>
                    <a:pt x="2209285" y="4177498"/>
                  </a:cubicBezTo>
                  <a:cubicBezTo>
                    <a:pt x="1818747" y="4177498"/>
                    <a:pt x="970076" y="4545444"/>
                    <a:pt x="1150325" y="5476573"/>
                  </a:cubicBezTo>
                  <a:cubicBezTo>
                    <a:pt x="1217918" y="5825746"/>
                    <a:pt x="1465760" y="6103583"/>
                    <a:pt x="1799971" y="6223729"/>
                  </a:cubicBezTo>
                  <a:cubicBezTo>
                    <a:pt x="1875075" y="6253765"/>
                    <a:pt x="2002751" y="6268783"/>
                    <a:pt x="2085365" y="6280047"/>
                  </a:cubicBezTo>
                  <a:cubicBezTo>
                    <a:pt x="2085365" y="6280047"/>
                    <a:pt x="2085365" y="6280047"/>
                    <a:pt x="2085365" y="7473994"/>
                  </a:cubicBezTo>
                  <a:cubicBezTo>
                    <a:pt x="1582171" y="7440203"/>
                    <a:pt x="335451" y="7004675"/>
                    <a:pt x="53813" y="5720619"/>
                  </a:cubicBezTo>
                  <a:cubicBezTo>
                    <a:pt x="-25046" y="5397728"/>
                    <a:pt x="-13780" y="5056063"/>
                    <a:pt x="65078" y="4729417"/>
                  </a:cubicBezTo>
                  <a:cubicBezTo>
                    <a:pt x="282879" y="3283915"/>
                    <a:pt x="2351982" y="944830"/>
                    <a:pt x="2716235" y="670748"/>
                  </a:cubicBezTo>
                  <a:cubicBezTo>
                    <a:pt x="2960321" y="471756"/>
                    <a:pt x="3234449" y="310311"/>
                    <a:pt x="3516088" y="227711"/>
                  </a:cubicBezTo>
                  <a:cubicBezTo>
                    <a:pt x="3797726" y="119767"/>
                    <a:pt x="4911078" y="4491"/>
                    <a:pt x="6109875" y="128"/>
                  </a:cubicBezTo>
                  <a:close/>
                </a:path>
              </a:pathLst>
            </a:custGeom>
            <a:solidFill>
              <a:schemeClr val="bg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nvGrpSpPr>
          <p:cNvPr id="6" name="组合 5"/>
          <p:cNvGrpSpPr/>
          <p:nvPr/>
        </p:nvGrpSpPr>
        <p:grpSpPr>
          <a:xfrm>
            <a:off x="7016102" y="3442829"/>
            <a:ext cx="593232" cy="401419"/>
            <a:chOff x="7016102" y="3442829"/>
            <a:chExt cx="593232" cy="401419"/>
          </a:xfrm>
        </p:grpSpPr>
        <p:sp>
          <p:nvSpPr>
            <p:cNvPr id="54" name="iSlïḑé"/>
            <p:cNvSpPr/>
            <p:nvPr/>
          </p:nvSpPr>
          <p:spPr>
            <a:xfrm>
              <a:off x="7016102" y="3442829"/>
              <a:ext cx="593232" cy="401419"/>
            </a:xfrm>
            <a:prstGeom prst="homePlate">
              <a:avLst/>
            </a:prstGeom>
            <a:solidFill>
              <a:schemeClr val="accent2"/>
            </a:solidFill>
            <a:ln w="50800">
              <a:solidFill>
                <a:schemeClr val="accent2">
                  <a:lumMod val="60000"/>
                  <a:lumOff val="40000"/>
                </a:schemeClr>
              </a:solidFill>
            </a:ln>
          </p:spPr>
          <p:txBody>
            <a:bodyPr anchor="ctr"/>
            <a:lstStyle/>
            <a:p>
              <a:pPr algn="ctr"/>
              <a:endParaRPr/>
            </a:p>
          </p:txBody>
        </p:sp>
        <p:sp>
          <p:nvSpPr>
            <p:cNvPr id="106" name="KSO_Shape"/>
            <p:cNvSpPr>
              <a:spLocks/>
            </p:cNvSpPr>
            <p:nvPr/>
          </p:nvSpPr>
          <p:spPr bwMode="auto">
            <a:xfrm>
              <a:off x="7128137" y="3521961"/>
              <a:ext cx="266714" cy="243154"/>
            </a:xfrm>
            <a:custGeom>
              <a:avLst/>
              <a:gdLst>
                <a:gd name="T0" fmla="*/ 493597 w 1939925"/>
                <a:gd name="T1" fmla="*/ 1733079 h 1768475"/>
                <a:gd name="T2" fmla="*/ 432444 w 1939925"/>
                <a:gd name="T3" fmla="*/ 1731256 h 1768475"/>
                <a:gd name="T4" fmla="*/ 382481 w 1939925"/>
                <a:gd name="T5" fmla="*/ 1692447 h 1768475"/>
                <a:gd name="T6" fmla="*/ 366347 w 1939925"/>
                <a:gd name="T7" fmla="*/ 1634364 h 1768475"/>
                <a:gd name="T8" fmla="*/ 388987 w 1939925"/>
                <a:gd name="T9" fmla="*/ 1577845 h 1768475"/>
                <a:gd name="T10" fmla="*/ 978135 w 1939925"/>
                <a:gd name="T11" fmla="*/ 1097558 h 1768475"/>
                <a:gd name="T12" fmla="*/ 1023934 w 1939925"/>
                <a:gd name="T13" fmla="*/ 1140795 h 1768475"/>
                <a:gd name="T14" fmla="*/ 1033823 w 1939925"/>
                <a:gd name="T15" fmla="*/ 1199919 h 1768475"/>
                <a:gd name="T16" fmla="*/ 1005459 w 1939925"/>
                <a:gd name="T17" fmla="*/ 1254615 h 1768475"/>
                <a:gd name="T18" fmla="*/ 907874 w 1939925"/>
                <a:gd name="T19" fmla="*/ 1091828 h 1768475"/>
                <a:gd name="T20" fmla="*/ 1354102 w 1939925"/>
                <a:gd name="T21" fmla="*/ 401443 h 1768475"/>
                <a:gd name="T22" fmla="*/ 1253373 w 1939925"/>
                <a:gd name="T23" fmla="*/ 436780 h 1768475"/>
                <a:gd name="T24" fmla="*/ 1166143 w 1939925"/>
                <a:gd name="T25" fmla="*/ 503817 h 1768475"/>
                <a:gd name="T26" fmla="*/ 1105912 w 1939925"/>
                <a:gd name="T27" fmla="*/ 593460 h 1768475"/>
                <a:gd name="T28" fmla="*/ 1079172 w 1939925"/>
                <a:gd name="T29" fmla="*/ 694015 h 1768475"/>
                <a:gd name="T30" fmla="*/ 1084624 w 1939925"/>
                <a:gd name="T31" fmla="*/ 797429 h 1768475"/>
                <a:gd name="T32" fmla="*/ 1123047 w 1939925"/>
                <a:gd name="T33" fmla="*/ 895126 h 1768475"/>
                <a:gd name="T34" fmla="*/ 1194440 w 1939925"/>
                <a:gd name="T35" fmla="*/ 979052 h 1768475"/>
                <a:gd name="T36" fmla="*/ 1287641 w 1939925"/>
                <a:gd name="T37" fmla="*/ 1035436 h 1768475"/>
                <a:gd name="T38" fmla="*/ 1390967 w 1939925"/>
                <a:gd name="T39" fmla="*/ 1059341 h 1768475"/>
                <a:gd name="T40" fmla="*/ 1496370 w 1939925"/>
                <a:gd name="T41" fmla="*/ 1051286 h 1768475"/>
                <a:gd name="T42" fmla="*/ 1595282 w 1939925"/>
                <a:gd name="T43" fmla="*/ 1011011 h 1768475"/>
                <a:gd name="T44" fmla="*/ 1679656 w 1939925"/>
                <a:gd name="T45" fmla="*/ 939297 h 1768475"/>
                <a:gd name="T46" fmla="*/ 1734434 w 1939925"/>
                <a:gd name="T47" fmla="*/ 847576 h 1768475"/>
                <a:gd name="T48" fmla="*/ 1756501 w 1939925"/>
                <a:gd name="T49" fmla="*/ 745722 h 1768475"/>
                <a:gd name="T50" fmla="*/ 1745858 w 1939925"/>
                <a:gd name="T51" fmla="*/ 643087 h 1768475"/>
                <a:gd name="T52" fmla="*/ 1701983 w 1939925"/>
                <a:gd name="T53" fmla="*/ 546950 h 1768475"/>
                <a:gd name="T54" fmla="*/ 1626436 w 1939925"/>
                <a:gd name="T55" fmla="*/ 466141 h 1768475"/>
                <a:gd name="T56" fmla="*/ 1531417 w 1939925"/>
                <a:gd name="T57" fmla="*/ 414954 h 1768475"/>
                <a:gd name="T58" fmla="*/ 1427053 w 1939925"/>
                <a:gd name="T59" fmla="*/ 395727 h 1768475"/>
                <a:gd name="T60" fmla="*/ 1512985 w 1939925"/>
                <a:gd name="T61" fmla="*/ 260353 h 1768475"/>
                <a:gd name="T62" fmla="*/ 1657070 w 1939925"/>
                <a:gd name="T63" fmla="*/ 312580 h 1768475"/>
                <a:gd name="T64" fmla="*/ 1781425 w 1939925"/>
                <a:gd name="T65" fmla="*/ 410277 h 1768475"/>
                <a:gd name="T66" fmla="*/ 1865799 w 1939925"/>
                <a:gd name="T67" fmla="*/ 540454 h 1768475"/>
                <a:gd name="T68" fmla="*/ 1903182 w 1939925"/>
                <a:gd name="T69" fmla="*/ 684921 h 1768475"/>
                <a:gd name="T70" fmla="*/ 1893317 w 1939925"/>
                <a:gd name="T71" fmla="*/ 833285 h 1768475"/>
                <a:gd name="T72" fmla="*/ 1836202 w 1939925"/>
                <a:gd name="T73" fmla="*/ 972816 h 1768475"/>
                <a:gd name="T74" fmla="*/ 1732358 w 1939925"/>
                <a:gd name="T75" fmla="*/ 1092339 h 1768475"/>
                <a:gd name="T76" fmla="*/ 1598138 w 1939925"/>
                <a:gd name="T77" fmla="*/ 1171069 h 1768475"/>
                <a:gd name="T78" fmla="*/ 1449639 w 1939925"/>
                <a:gd name="T79" fmla="*/ 1204327 h 1768475"/>
                <a:gd name="T80" fmla="*/ 1298285 w 1939925"/>
                <a:gd name="T81" fmla="*/ 1190816 h 1768475"/>
                <a:gd name="T82" fmla="*/ 1156537 w 1939925"/>
                <a:gd name="T83" fmla="*/ 1131574 h 1768475"/>
                <a:gd name="T84" fmla="*/ 1036855 w 1939925"/>
                <a:gd name="T85" fmla="*/ 1027122 h 1768475"/>
                <a:gd name="T86" fmla="*/ 959751 w 1939925"/>
                <a:gd name="T87" fmla="*/ 894346 h 1768475"/>
                <a:gd name="T88" fmla="*/ 929636 w 1939925"/>
                <a:gd name="T89" fmla="*/ 748060 h 1768475"/>
                <a:gd name="T90" fmla="*/ 946770 w 1939925"/>
                <a:gd name="T91" fmla="*/ 600475 h 1768475"/>
                <a:gd name="T92" fmla="*/ 1011154 w 1939925"/>
                <a:gd name="T93" fmla="*/ 463023 h 1768475"/>
                <a:gd name="T94" fmla="*/ 1120711 w 1939925"/>
                <a:gd name="T95" fmla="*/ 348696 h 1768475"/>
                <a:gd name="T96" fmla="*/ 1258305 w 1939925"/>
                <a:gd name="T97" fmla="*/ 276463 h 1768475"/>
                <a:gd name="T98" fmla="*/ 1408102 w 1939925"/>
                <a:gd name="T99" fmla="*/ 250999 h 1768475"/>
                <a:gd name="T100" fmla="*/ 1083489 w 1939925"/>
                <a:gd name="T101" fmla="*/ 222937 h 1768475"/>
                <a:gd name="T102" fmla="*/ 944546 w 1939925"/>
                <a:gd name="T103" fmla="*/ 340381 h 1768475"/>
                <a:gd name="T104" fmla="*/ 856506 w 1939925"/>
                <a:gd name="T105" fmla="*/ 472636 h 1768475"/>
                <a:gd name="T106" fmla="*/ 807682 w 1939925"/>
                <a:gd name="T107" fmla="*/ 618663 h 1768475"/>
                <a:gd name="T108" fmla="*/ 798333 w 1939925"/>
                <a:gd name="T109" fmla="*/ 770666 h 1768475"/>
                <a:gd name="T110" fmla="*/ 828198 w 1939925"/>
                <a:gd name="T111" fmla="*/ 920849 h 1768475"/>
                <a:gd name="T112" fmla="*/ 7532 w 1939925"/>
                <a:gd name="T113" fmla="*/ 162136 h 1768475"/>
                <a:gd name="T114" fmla="*/ 43371 w 1939925"/>
                <a:gd name="T115" fmla="*/ 49888 h 1768475"/>
                <a:gd name="T116" fmla="*/ 126736 w 1939925"/>
                <a:gd name="T117" fmla="*/ 5977 h 17684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39925" h="1768475">
                  <a:moveTo>
                    <a:pt x="829650" y="1186581"/>
                  </a:moveTo>
                  <a:lnTo>
                    <a:pt x="972217" y="1327678"/>
                  </a:lnTo>
                  <a:lnTo>
                    <a:pt x="545575" y="1739831"/>
                  </a:lnTo>
                  <a:lnTo>
                    <a:pt x="541865" y="1743544"/>
                  </a:lnTo>
                  <a:lnTo>
                    <a:pt x="537890" y="1746727"/>
                  </a:lnTo>
                  <a:lnTo>
                    <a:pt x="533650" y="1749645"/>
                  </a:lnTo>
                  <a:lnTo>
                    <a:pt x="529675" y="1752297"/>
                  </a:lnTo>
                  <a:lnTo>
                    <a:pt x="525435" y="1755214"/>
                  </a:lnTo>
                  <a:lnTo>
                    <a:pt x="520930" y="1757601"/>
                  </a:lnTo>
                  <a:lnTo>
                    <a:pt x="516425" y="1759458"/>
                  </a:lnTo>
                  <a:lnTo>
                    <a:pt x="511921" y="1761314"/>
                  </a:lnTo>
                  <a:lnTo>
                    <a:pt x="507416" y="1763171"/>
                  </a:lnTo>
                  <a:lnTo>
                    <a:pt x="502646" y="1764762"/>
                  </a:lnTo>
                  <a:lnTo>
                    <a:pt x="497876" y="1765823"/>
                  </a:lnTo>
                  <a:lnTo>
                    <a:pt x="493106" y="1766619"/>
                  </a:lnTo>
                  <a:lnTo>
                    <a:pt x="488336" y="1767680"/>
                  </a:lnTo>
                  <a:lnTo>
                    <a:pt x="483566" y="1768210"/>
                  </a:lnTo>
                  <a:lnTo>
                    <a:pt x="478531" y="1768475"/>
                  </a:lnTo>
                  <a:lnTo>
                    <a:pt x="473761" y="1768475"/>
                  </a:lnTo>
                  <a:lnTo>
                    <a:pt x="468991" y="1768475"/>
                  </a:lnTo>
                  <a:lnTo>
                    <a:pt x="463956" y="1767945"/>
                  </a:lnTo>
                  <a:lnTo>
                    <a:pt x="459186" y="1767414"/>
                  </a:lnTo>
                  <a:lnTo>
                    <a:pt x="454417" y="1766619"/>
                  </a:lnTo>
                  <a:lnTo>
                    <a:pt x="449647" y="1765558"/>
                  </a:lnTo>
                  <a:lnTo>
                    <a:pt x="444877" y="1764232"/>
                  </a:lnTo>
                  <a:lnTo>
                    <a:pt x="440372" y="1762906"/>
                  </a:lnTo>
                  <a:lnTo>
                    <a:pt x="435602" y="1761049"/>
                  </a:lnTo>
                  <a:lnTo>
                    <a:pt x="431097" y="1758927"/>
                  </a:lnTo>
                  <a:lnTo>
                    <a:pt x="426857" y="1756805"/>
                  </a:lnTo>
                  <a:lnTo>
                    <a:pt x="422352" y="1754419"/>
                  </a:lnTo>
                  <a:lnTo>
                    <a:pt x="418112" y="1751766"/>
                  </a:lnTo>
                  <a:lnTo>
                    <a:pt x="413872" y="1749114"/>
                  </a:lnTo>
                  <a:lnTo>
                    <a:pt x="410162" y="1745931"/>
                  </a:lnTo>
                  <a:lnTo>
                    <a:pt x="406187" y="1742484"/>
                  </a:lnTo>
                  <a:lnTo>
                    <a:pt x="402212" y="1739036"/>
                  </a:lnTo>
                  <a:lnTo>
                    <a:pt x="398768" y="1735323"/>
                  </a:lnTo>
                  <a:lnTo>
                    <a:pt x="395323" y="1731610"/>
                  </a:lnTo>
                  <a:lnTo>
                    <a:pt x="392143" y="1727366"/>
                  </a:lnTo>
                  <a:lnTo>
                    <a:pt x="389493" y="1723388"/>
                  </a:lnTo>
                  <a:lnTo>
                    <a:pt x="386843" y="1719409"/>
                  </a:lnTo>
                  <a:lnTo>
                    <a:pt x="384458" y="1714901"/>
                  </a:lnTo>
                  <a:lnTo>
                    <a:pt x="382338" y="1710657"/>
                  </a:lnTo>
                  <a:lnTo>
                    <a:pt x="380218" y="1706148"/>
                  </a:lnTo>
                  <a:lnTo>
                    <a:pt x="378363" y="1701640"/>
                  </a:lnTo>
                  <a:lnTo>
                    <a:pt x="377038" y="1696866"/>
                  </a:lnTo>
                  <a:lnTo>
                    <a:pt x="375713" y="1692357"/>
                  </a:lnTo>
                  <a:lnTo>
                    <a:pt x="374918" y="1687583"/>
                  </a:lnTo>
                  <a:lnTo>
                    <a:pt x="373858" y="1682809"/>
                  </a:lnTo>
                  <a:lnTo>
                    <a:pt x="373328" y="1678565"/>
                  </a:lnTo>
                  <a:lnTo>
                    <a:pt x="373063" y="1673791"/>
                  </a:lnTo>
                  <a:lnTo>
                    <a:pt x="373063" y="1669017"/>
                  </a:lnTo>
                  <a:lnTo>
                    <a:pt x="373063" y="1664243"/>
                  </a:lnTo>
                  <a:lnTo>
                    <a:pt x="373593" y="1659469"/>
                  </a:lnTo>
                  <a:lnTo>
                    <a:pt x="374388" y="1654695"/>
                  </a:lnTo>
                  <a:lnTo>
                    <a:pt x="374918" y="1649921"/>
                  </a:lnTo>
                  <a:lnTo>
                    <a:pt x="375978" y="1645413"/>
                  </a:lnTo>
                  <a:lnTo>
                    <a:pt x="377303" y="1640639"/>
                  </a:lnTo>
                  <a:lnTo>
                    <a:pt x="379158" y="1636130"/>
                  </a:lnTo>
                  <a:lnTo>
                    <a:pt x="380483" y="1631621"/>
                  </a:lnTo>
                  <a:lnTo>
                    <a:pt x="382603" y="1627113"/>
                  </a:lnTo>
                  <a:lnTo>
                    <a:pt x="384988" y="1622869"/>
                  </a:lnTo>
                  <a:lnTo>
                    <a:pt x="387373" y="1618625"/>
                  </a:lnTo>
                  <a:lnTo>
                    <a:pt x="390023" y="1614382"/>
                  </a:lnTo>
                  <a:lnTo>
                    <a:pt x="392938" y="1610404"/>
                  </a:lnTo>
                  <a:lnTo>
                    <a:pt x="396118" y="1606690"/>
                  </a:lnTo>
                  <a:lnTo>
                    <a:pt x="399563" y="1602712"/>
                  </a:lnTo>
                  <a:lnTo>
                    <a:pt x="403272" y="1599264"/>
                  </a:lnTo>
                  <a:lnTo>
                    <a:pt x="829650" y="1186581"/>
                  </a:lnTo>
                  <a:close/>
                  <a:moveTo>
                    <a:pt x="953403" y="1108075"/>
                  </a:moveTo>
                  <a:lnTo>
                    <a:pt x="958173" y="1108340"/>
                  </a:lnTo>
                  <a:lnTo>
                    <a:pt x="963208" y="1108606"/>
                  </a:lnTo>
                  <a:lnTo>
                    <a:pt x="967978" y="1109136"/>
                  </a:lnTo>
                  <a:lnTo>
                    <a:pt x="972747" y="1109932"/>
                  </a:lnTo>
                  <a:lnTo>
                    <a:pt x="977517" y="1110993"/>
                  </a:lnTo>
                  <a:lnTo>
                    <a:pt x="982287" y="1112053"/>
                  </a:lnTo>
                  <a:lnTo>
                    <a:pt x="986792" y="1113910"/>
                  </a:lnTo>
                  <a:lnTo>
                    <a:pt x="991562" y="1115501"/>
                  </a:lnTo>
                  <a:lnTo>
                    <a:pt x="996067" y="1117623"/>
                  </a:lnTo>
                  <a:lnTo>
                    <a:pt x="1000307" y="1119480"/>
                  </a:lnTo>
                  <a:lnTo>
                    <a:pt x="1004547" y="1121867"/>
                  </a:lnTo>
                  <a:lnTo>
                    <a:pt x="1009052" y="1124784"/>
                  </a:lnTo>
                  <a:lnTo>
                    <a:pt x="1013292" y="1127701"/>
                  </a:lnTo>
                  <a:lnTo>
                    <a:pt x="1017002" y="1130619"/>
                  </a:lnTo>
                  <a:lnTo>
                    <a:pt x="1020977" y="1133802"/>
                  </a:lnTo>
                  <a:lnTo>
                    <a:pt x="1024952" y="1137515"/>
                  </a:lnTo>
                  <a:lnTo>
                    <a:pt x="1028396" y="1140963"/>
                  </a:lnTo>
                  <a:lnTo>
                    <a:pt x="1031576" y="1144941"/>
                  </a:lnTo>
                  <a:lnTo>
                    <a:pt x="1034756" y="1149184"/>
                  </a:lnTo>
                  <a:lnTo>
                    <a:pt x="1037671" y="1152897"/>
                  </a:lnTo>
                  <a:lnTo>
                    <a:pt x="1040321" y="1157141"/>
                  </a:lnTo>
                  <a:lnTo>
                    <a:pt x="1042706" y="1161650"/>
                  </a:lnTo>
                  <a:lnTo>
                    <a:pt x="1044826" y="1165893"/>
                  </a:lnTo>
                  <a:lnTo>
                    <a:pt x="1046946" y="1170402"/>
                  </a:lnTo>
                  <a:lnTo>
                    <a:pt x="1048801" y="1174646"/>
                  </a:lnTo>
                  <a:lnTo>
                    <a:pt x="1049861" y="1179420"/>
                  </a:lnTo>
                  <a:lnTo>
                    <a:pt x="1051451" y="1183928"/>
                  </a:lnTo>
                  <a:lnTo>
                    <a:pt x="1052246" y="1188702"/>
                  </a:lnTo>
                  <a:lnTo>
                    <a:pt x="1053041" y="1193476"/>
                  </a:lnTo>
                  <a:lnTo>
                    <a:pt x="1053836" y="1197985"/>
                  </a:lnTo>
                  <a:lnTo>
                    <a:pt x="1054101" y="1202759"/>
                  </a:lnTo>
                  <a:lnTo>
                    <a:pt x="1054101" y="1207533"/>
                  </a:lnTo>
                  <a:lnTo>
                    <a:pt x="1053836" y="1212307"/>
                  </a:lnTo>
                  <a:lnTo>
                    <a:pt x="1053571" y="1217081"/>
                  </a:lnTo>
                  <a:lnTo>
                    <a:pt x="1052776" y="1221855"/>
                  </a:lnTo>
                  <a:lnTo>
                    <a:pt x="1051981" y="1226629"/>
                  </a:lnTo>
                  <a:lnTo>
                    <a:pt x="1051186" y="1231138"/>
                  </a:lnTo>
                  <a:lnTo>
                    <a:pt x="1049596" y="1235912"/>
                  </a:lnTo>
                  <a:lnTo>
                    <a:pt x="1048006" y="1240420"/>
                  </a:lnTo>
                  <a:lnTo>
                    <a:pt x="1046416" y="1244929"/>
                  </a:lnTo>
                  <a:lnTo>
                    <a:pt x="1044561" y="1249438"/>
                  </a:lnTo>
                  <a:lnTo>
                    <a:pt x="1042176" y="1253681"/>
                  </a:lnTo>
                  <a:lnTo>
                    <a:pt x="1039791" y="1257925"/>
                  </a:lnTo>
                  <a:lnTo>
                    <a:pt x="1037141" y="1262168"/>
                  </a:lnTo>
                  <a:lnTo>
                    <a:pt x="1033961" y="1266147"/>
                  </a:lnTo>
                  <a:lnTo>
                    <a:pt x="1031046" y="1269860"/>
                  </a:lnTo>
                  <a:lnTo>
                    <a:pt x="1027601" y="1273838"/>
                  </a:lnTo>
                  <a:lnTo>
                    <a:pt x="1023892" y="1277551"/>
                  </a:lnTo>
                  <a:lnTo>
                    <a:pt x="1018592" y="1282856"/>
                  </a:lnTo>
                  <a:lnTo>
                    <a:pt x="876024" y="1141758"/>
                  </a:lnTo>
                  <a:lnTo>
                    <a:pt x="881589" y="1136719"/>
                  </a:lnTo>
                  <a:lnTo>
                    <a:pt x="885299" y="1133006"/>
                  </a:lnTo>
                  <a:lnTo>
                    <a:pt x="889274" y="1129823"/>
                  </a:lnTo>
                  <a:lnTo>
                    <a:pt x="893514" y="1126641"/>
                  </a:lnTo>
                  <a:lnTo>
                    <a:pt x="897489" y="1123988"/>
                  </a:lnTo>
                  <a:lnTo>
                    <a:pt x="901729" y="1121336"/>
                  </a:lnTo>
                  <a:lnTo>
                    <a:pt x="906234" y="1118949"/>
                  </a:lnTo>
                  <a:lnTo>
                    <a:pt x="910738" y="1116827"/>
                  </a:lnTo>
                  <a:lnTo>
                    <a:pt x="915243" y="1115236"/>
                  </a:lnTo>
                  <a:lnTo>
                    <a:pt x="919748" y="1113380"/>
                  </a:lnTo>
                  <a:lnTo>
                    <a:pt x="924518" y="1111788"/>
                  </a:lnTo>
                  <a:lnTo>
                    <a:pt x="929288" y="1110727"/>
                  </a:lnTo>
                  <a:lnTo>
                    <a:pt x="934058" y="1109666"/>
                  </a:lnTo>
                  <a:lnTo>
                    <a:pt x="938828" y="1108871"/>
                  </a:lnTo>
                  <a:lnTo>
                    <a:pt x="943598" y="1108606"/>
                  </a:lnTo>
                  <a:lnTo>
                    <a:pt x="948633" y="1108340"/>
                  </a:lnTo>
                  <a:lnTo>
                    <a:pt x="953403" y="1108075"/>
                  </a:lnTo>
                  <a:close/>
                  <a:moveTo>
                    <a:pt x="1428629" y="402961"/>
                  </a:moveTo>
                  <a:lnTo>
                    <a:pt x="1420169" y="403755"/>
                  </a:lnTo>
                  <a:lnTo>
                    <a:pt x="1411974" y="404284"/>
                  </a:lnTo>
                  <a:lnTo>
                    <a:pt x="1403514" y="405078"/>
                  </a:lnTo>
                  <a:lnTo>
                    <a:pt x="1395318" y="406136"/>
                  </a:lnTo>
                  <a:lnTo>
                    <a:pt x="1387123" y="407194"/>
                  </a:lnTo>
                  <a:lnTo>
                    <a:pt x="1378927" y="408782"/>
                  </a:lnTo>
                  <a:lnTo>
                    <a:pt x="1370467" y="410105"/>
                  </a:lnTo>
                  <a:lnTo>
                    <a:pt x="1362536" y="411957"/>
                  </a:lnTo>
                  <a:lnTo>
                    <a:pt x="1354605" y="414074"/>
                  </a:lnTo>
                  <a:lnTo>
                    <a:pt x="1346409" y="416190"/>
                  </a:lnTo>
                  <a:lnTo>
                    <a:pt x="1338478" y="418571"/>
                  </a:lnTo>
                  <a:lnTo>
                    <a:pt x="1330547" y="421217"/>
                  </a:lnTo>
                  <a:lnTo>
                    <a:pt x="1322352" y="423863"/>
                  </a:lnTo>
                  <a:lnTo>
                    <a:pt x="1314685" y="426774"/>
                  </a:lnTo>
                  <a:lnTo>
                    <a:pt x="1307018" y="430213"/>
                  </a:lnTo>
                  <a:lnTo>
                    <a:pt x="1299351" y="433388"/>
                  </a:lnTo>
                  <a:lnTo>
                    <a:pt x="1291420" y="436828"/>
                  </a:lnTo>
                  <a:lnTo>
                    <a:pt x="1283753" y="440796"/>
                  </a:lnTo>
                  <a:lnTo>
                    <a:pt x="1276351" y="444765"/>
                  </a:lnTo>
                  <a:lnTo>
                    <a:pt x="1268948" y="448734"/>
                  </a:lnTo>
                  <a:lnTo>
                    <a:pt x="1261546" y="452967"/>
                  </a:lnTo>
                  <a:lnTo>
                    <a:pt x="1254408" y="457465"/>
                  </a:lnTo>
                  <a:lnTo>
                    <a:pt x="1247270" y="462228"/>
                  </a:lnTo>
                  <a:lnTo>
                    <a:pt x="1240132" y="466990"/>
                  </a:lnTo>
                  <a:lnTo>
                    <a:pt x="1232994" y="472282"/>
                  </a:lnTo>
                  <a:lnTo>
                    <a:pt x="1226120" y="477309"/>
                  </a:lnTo>
                  <a:lnTo>
                    <a:pt x="1219246" y="483130"/>
                  </a:lnTo>
                  <a:lnTo>
                    <a:pt x="1212637" y="488686"/>
                  </a:lnTo>
                  <a:lnTo>
                    <a:pt x="1206292" y="494771"/>
                  </a:lnTo>
                  <a:lnTo>
                    <a:pt x="1199683" y="500592"/>
                  </a:lnTo>
                  <a:lnTo>
                    <a:pt x="1193338" y="506942"/>
                  </a:lnTo>
                  <a:lnTo>
                    <a:pt x="1187522" y="513028"/>
                  </a:lnTo>
                  <a:lnTo>
                    <a:pt x="1181441" y="519642"/>
                  </a:lnTo>
                  <a:lnTo>
                    <a:pt x="1175889" y="526257"/>
                  </a:lnTo>
                  <a:lnTo>
                    <a:pt x="1170338" y="532871"/>
                  </a:lnTo>
                  <a:lnTo>
                    <a:pt x="1165050" y="539486"/>
                  </a:lnTo>
                  <a:lnTo>
                    <a:pt x="1160027" y="546365"/>
                  </a:lnTo>
                  <a:lnTo>
                    <a:pt x="1155004" y="553509"/>
                  </a:lnTo>
                  <a:lnTo>
                    <a:pt x="1150245" y="560388"/>
                  </a:lnTo>
                  <a:lnTo>
                    <a:pt x="1145751" y="567532"/>
                  </a:lnTo>
                  <a:lnTo>
                    <a:pt x="1141785" y="574940"/>
                  </a:lnTo>
                  <a:lnTo>
                    <a:pt x="1137555" y="582084"/>
                  </a:lnTo>
                  <a:lnTo>
                    <a:pt x="1133590" y="589492"/>
                  </a:lnTo>
                  <a:lnTo>
                    <a:pt x="1129889" y="596901"/>
                  </a:lnTo>
                  <a:lnTo>
                    <a:pt x="1126187" y="604309"/>
                  </a:lnTo>
                  <a:lnTo>
                    <a:pt x="1123015" y="612246"/>
                  </a:lnTo>
                  <a:lnTo>
                    <a:pt x="1119843" y="619919"/>
                  </a:lnTo>
                  <a:lnTo>
                    <a:pt x="1116934" y="627328"/>
                  </a:lnTo>
                  <a:lnTo>
                    <a:pt x="1114291" y="635265"/>
                  </a:lnTo>
                  <a:lnTo>
                    <a:pt x="1111647" y="643203"/>
                  </a:lnTo>
                  <a:lnTo>
                    <a:pt x="1109532" y="650876"/>
                  </a:lnTo>
                  <a:lnTo>
                    <a:pt x="1107153" y="658813"/>
                  </a:lnTo>
                  <a:lnTo>
                    <a:pt x="1105302" y="666486"/>
                  </a:lnTo>
                  <a:lnTo>
                    <a:pt x="1103716" y="674688"/>
                  </a:lnTo>
                  <a:lnTo>
                    <a:pt x="1102130" y="682626"/>
                  </a:lnTo>
                  <a:lnTo>
                    <a:pt x="1100808" y="690828"/>
                  </a:lnTo>
                  <a:lnTo>
                    <a:pt x="1099750" y="698765"/>
                  </a:lnTo>
                  <a:lnTo>
                    <a:pt x="1098957" y="706703"/>
                  </a:lnTo>
                  <a:lnTo>
                    <a:pt x="1097900" y="715169"/>
                  </a:lnTo>
                  <a:lnTo>
                    <a:pt x="1097371" y="723107"/>
                  </a:lnTo>
                  <a:lnTo>
                    <a:pt x="1097107" y="731044"/>
                  </a:lnTo>
                  <a:lnTo>
                    <a:pt x="1097107" y="739246"/>
                  </a:lnTo>
                  <a:lnTo>
                    <a:pt x="1097107" y="747449"/>
                  </a:lnTo>
                  <a:lnTo>
                    <a:pt x="1097371" y="755651"/>
                  </a:lnTo>
                  <a:lnTo>
                    <a:pt x="1097635" y="763588"/>
                  </a:lnTo>
                  <a:lnTo>
                    <a:pt x="1098164" y="771526"/>
                  </a:lnTo>
                  <a:lnTo>
                    <a:pt x="1099221" y="779992"/>
                  </a:lnTo>
                  <a:lnTo>
                    <a:pt x="1100279" y="787930"/>
                  </a:lnTo>
                  <a:lnTo>
                    <a:pt x="1101601" y="796132"/>
                  </a:lnTo>
                  <a:lnTo>
                    <a:pt x="1102923" y="804069"/>
                  </a:lnTo>
                  <a:lnTo>
                    <a:pt x="1104509" y="812007"/>
                  </a:lnTo>
                  <a:lnTo>
                    <a:pt x="1106360" y="819944"/>
                  </a:lnTo>
                  <a:lnTo>
                    <a:pt x="1108475" y="827882"/>
                  </a:lnTo>
                  <a:lnTo>
                    <a:pt x="1110854" y="835819"/>
                  </a:lnTo>
                  <a:lnTo>
                    <a:pt x="1113233" y="843757"/>
                  </a:lnTo>
                  <a:lnTo>
                    <a:pt x="1115877" y="851430"/>
                  </a:lnTo>
                  <a:lnTo>
                    <a:pt x="1118521" y="859103"/>
                  </a:lnTo>
                  <a:lnTo>
                    <a:pt x="1121429" y="866776"/>
                  </a:lnTo>
                  <a:lnTo>
                    <a:pt x="1124601" y="874449"/>
                  </a:lnTo>
                  <a:lnTo>
                    <a:pt x="1128302" y="882121"/>
                  </a:lnTo>
                  <a:lnTo>
                    <a:pt x="1131739" y="889530"/>
                  </a:lnTo>
                  <a:lnTo>
                    <a:pt x="1135705" y="896938"/>
                  </a:lnTo>
                  <a:lnTo>
                    <a:pt x="1139670" y="904346"/>
                  </a:lnTo>
                  <a:lnTo>
                    <a:pt x="1143636" y="911490"/>
                  </a:lnTo>
                  <a:lnTo>
                    <a:pt x="1148130" y="918634"/>
                  </a:lnTo>
                  <a:lnTo>
                    <a:pt x="1152889" y="925778"/>
                  </a:lnTo>
                  <a:lnTo>
                    <a:pt x="1157648" y="932921"/>
                  </a:lnTo>
                  <a:lnTo>
                    <a:pt x="1162671" y="939801"/>
                  </a:lnTo>
                  <a:lnTo>
                    <a:pt x="1167958" y="946680"/>
                  </a:lnTo>
                  <a:lnTo>
                    <a:pt x="1173510" y="953294"/>
                  </a:lnTo>
                  <a:lnTo>
                    <a:pt x="1178798" y="959909"/>
                  </a:lnTo>
                  <a:lnTo>
                    <a:pt x="1184878" y="966524"/>
                  </a:lnTo>
                  <a:lnTo>
                    <a:pt x="1190694" y="972874"/>
                  </a:lnTo>
                  <a:lnTo>
                    <a:pt x="1197039" y="979224"/>
                  </a:lnTo>
                  <a:lnTo>
                    <a:pt x="1203120" y="985309"/>
                  </a:lnTo>
                  <a:lnTo>
                    <a:pt x="1209729" y="991130"/>
                  </a:lnTo>
                  <a:lnTo>
                    <a:pt x="1216338" y="996951"/>
                  </a:lnTo>
                  <a:lnTo>
                    <a:pt x="1223212" y="1002507"/>
                  </a:lnTo>
                  <a:lnTo>
                    <a:pt x="1230086" y="1007799"/>
                  </a:lnTo>
                  <a:lnTo>
                    <a:pt x="1236695" y="1013090"/>
                  </a:lnTo>
                  <a:lnTo>
                    <a:pt x="1243833" y="1017853"/>
                  </a:lnTo>
                  <a:lnTo>
                    <a:pt x="1250971" y="1022615"/>
                  </a:lnTo>
                  <a:lnTo>
                    <a:pt x="1258109" y="1027378"/>
                  </a:lnTo>
                  <a:lnTo>
                    <a:pt x="1265776" y="1031876"/>
                  </a:lnTo>
                  <a:lnTo>
                    <a:pt x="1273178" y="1036109"/>
                  </a:lnTo>
                  <a:lnTo>
                    <a:pt x="1280581" y="1040078"/>
                  </a:lnTo>
                  <a:lnTo>
                    <a:pt x="1287983" y="1043782"/>
                  </a:lnTo>
                  <a:lnTo>
                    <a:pt x="1295650" y="1047486"/>
                  </a:lnTo>
                  <a:lnTo>
                    <a:pt x="1303317" y="1050926"/>
                  </a:lnTo>
                  <a:lnTo>
                    <a:pt x="1311248" y="1054365"/>
                  </a:lnTo>
                  <a:lnTo>
                    <a:pt x="1318915" y="1057276"/>
                  </a:lnTo>
                  <a:lnTo>
                    <a:pt x="1326846" y="1060186"/>
                  </a:lnTo>
                  <a:lnTo>
                    <a:pt x="1334513" y="1062832"/>
                  </a:lnTo>
                  <a:lnTo>
                    <a:pt x="1342708" y="1065213"/>
                  </a:lnTo>
                  <a:lnTo>
                    <a:pt x="1350639" y="1067330"/>
                  </a:lnTo>
                  <a:lnTo>
                    <a:pt x="1358835" y="1069446"/>
                  </a:lnTo>
                  <a:lnTo>
                    <a:pt x="1367030" y="1071563"/>
                  </a:lnTo>
                  <a:lnTo>
                    <a:pt x="1374962" y="1072886"/>
                  </a:lnTo>
                  <a:lnTo>
                    <a:pt x="1383422" y="1074738"/>
                  </a:lnTo>
                  <a:lnTo>
                    <a:pt x="1391353" y="1076061"/>
                  </a:lnTo>
                  <a:lnTo>
                    <a:pt x="1399813" y="1077119"/>
                  </a:lnTo>
                  <a:lnTo>
                    <a:pt x="1408008" y="1078178"/>
                  </a:lnTo>
                  <a:lnTo>
                    <a:pt x="1416468" y="1078707"/>
                  </a:lnTo>
                  <a:lnTo>
                    <a:pt x="1424399" y="1079236"/>
                  </a:lnTo>
                  <a:lnTo>
                    <a:pt x="1432859" y="1079501"/>
                  </a:lnTo>
                  <a:lnTo>
                    <a:pt x="1441055" y="1079765"/>
                  </a:lnTo>
                  <a:lnTo>
                    <a:pt x="1449515" y="1079501"/>
                  </a:lnTo>
                  <a:lnTo>
                    <a:pt x="1457710" y="1079501"/>
                  </a:lnTo>
                  <a:lnTo>
                    <a:pt x="1465906" y="1078971"/>
                  </a:lnTo>
                  <a:lnTo>
                    <a:pt x="1474366" y="1078442"/>
                  </a:lnTo>
                  <a:lnTo>
                    <a:pt x="1482561" y="1077384"/>
                  </a:lnTo>
                  <a:lnTo>
                    <a:pt x="1490757" y="1076590"/>
                  </a:lnTo>
                  <a:lnTo>
                    <a:pt x="1498952" y="1075267"/>
                  </a:lnTo>
                  <a:lnTo>
                    <a:pt x="1507412" y="1073944"/>
                  </a:lnTo>
                  <a:lnTo>
                    <a:pt x="1515343" y="1072357"/>
                  </a:lnTo>
                  <a:lnTo>
                    <a:pt x="1523803" y="1070505"/>
                  </a:lnTo>
                  <a:lnTo>
                    <a:pt x="1531734" y="1068653"/>
                  </a:lnTo>
                  <a:lnTo>
                    <a:pt x="1539666" y="1066536"/>
                  </a:lnTo>
                  <a:lnTo>
                    <a:pt x="1547861" y="1064155"/>
                  </a:lnTo>
                  <a:lnTo>
                    <a:pt x="1555792" y="1061509"/>
                  </a:lnTo>
                  <a:lnTo>
                    <a:pt x="1563459" y="1058599"/>
                  </a:lnTo>
                  <a:lnTo>
                    <a:pt x="1571655" y="1055688"/>
                  </a:lnTo>
                  <a:lnTo>
                    <a:pt x="1579321" y="1052513"/>
                  </a:lnTo>
                  <a:lnTo>
                    <a:pt x="1586988" y="1049074"/>
                  </a:lnTo>
                  <a:lnTo>
                    <a:pt x="1594655" y="1045634"/>
                  </a:lnTo>
                  <a:lnTo>
                    <a:pt x="1602322" y="1041930"/>
                  </a:lnTo>
                  <a:lnTo>
                    <a:pt x="1609988" y="1037961"/>
                  </a:lnTo>
                  <a:lnTo>
                    <a:pt x="1617391" y="1033728"/>
                  </a:lnTo>
                  <a:lnTo>
                    <a:pt x="1624529" y="1029494"/>
                  </a:lnTo>
                  <a:lnTo>
                    <a:pt x="1631931" y="1024996"/>
                  </a:lnTo>
                  <a:lnTo>
                    <a:pt x="1639069" y="1020234"/>
                  </a:lnTo>
                  <a:lnTo>
                    <a:pt x="1646208" y="1015471"/>
                  </a:lnTo>
                  <a:lnTo>
                    <a:pt x="1653081" y="1010180"/>
                  </a:lnTo>
                  <a:lnTo>
                    <a:pt x="1659955" y="1005153"/>
                  </a:lnTo>
                  <a:lnTo>
                    <a:pt x="1666829" y="999596"/>
                  </a:lnTo>
                  <a:lnTo>
                    <a:pt x="1673438" y="993776"/>
                  </a:lnTo>
                  <a:lnTo>
                    <a:pt x="1680047" y="987955"/>
                  </a:lnTo>
                  <a:lnTo>
                    <a:pt x="1686392" y="981869"/>
                  </a:lnTo>
                  <a:lnTo>
                    <a:pt x="1692473" y="975784"/>
                  </a:lnTo>
                  <a:lnTo>
                    <a:pt x="1698818" y="969434"/>
                  </a:lnTo>
                  <a:lnTo>
                    <a:pt x="1704898" y="962819"/>
                  </a:lnTo>
                  <a:lnTo>
                    <a:pt x="1710450" y="956469"/>
                  </a:lnTo>
                  <a:lnTo>
                    <a:pt x="1715737" y="949855"/>
                  </a:lnTo>
                  <a:lnTo>
                    <a:pt x="1721025" y="942976"/>
                  </a:lnTo>
                  <a:lnTo>
                    <a:pt x="1726048" y="936096"/>
                  </a:lnTo>
                  <a:lnTo>
                    <a:pt x="1731335" y="929217"/>
                  </a:lnTo>
                  <a:lnTo>
                    <a:pt x="1735565" y="922074"/>
                  </a:lnTo>
                  <a:lnTo>
                    <a:pt x="1740060" y="914930"/>
                  </a:lnTo>
                  <a:lnTo>
                    <a:pt x="1744554" y="907786"/>
                  </a:lnTo>
                  <a:lnTo>
                    <a:pt x="1748784" y="900378"/>
                  </a:lnTo>
                  <a:lnTo>
                    <a:pt x="1752750" y="892969"/>
                  </a:lnTo>
                  <a:lnTo>
                    <a:pt x="1756186" y="885561"/>
                  </a:lnTo>
                  <a:lnTo>
                    <a:pt x="1759888" y="878153"/>
                  </a:lnTo>
                  <a:lnTo>
                    <a:pt x="1763060" y="870480"/>
                  </a:lnTo>
                  <a:lnTo>
                    <a:pt x="1766232" y="863071"/>
                  </a:lnTo>
                  <a:lnTo>
                    <a:pt x="1769405" y="855134"/>
                  </a:lnTo>
                  <a:lnTo>
                    <a:pt x="1772049" y="847461"/>
                  </a:lnTo>
                  <a:lnTo>
                    <a:pt x="1774428" y="839524"/>
                  </a:lnTo>
                  <a:lnTo>
                    <a:pt x="1776807" y="831851"/>
                  </a:lnTo>
                  <a:lnTo>
                    <a:pt x="1778922" y="823649"/>
                  </a:lnTo>
                  <a:lnTo>
                    <a:pt x="1780773" y="815976"/>
                  </a:lnTo>
                  <a:lnTo>
                    <a:pt x="1782624" y="808038"/>
                  </a:lnTo>
                  <a:lnTo>
                    <a:pt x="1784210" y="799836"/>
                  </a:lnTo>
                  <a:lnTo>
                    <a:pt x="1785267" y="791899"/>
                  </a:lnTo>
                  <a:lnTo>
                    <a:pt x="1786589" y="783961"/>
                  </a:lnTo>
                  <a:lnTo>
                    <a:pt x="1787382" y="775759"/>
                  </a:lnTo>
                  <a:lnTo>
                    <a:pt x="1788440" y="767821"/>
                  </a:lnTo>
                  <a:lnTo>
                    <a:pt x="1788704" y="759355"/>
                  </a:lnTo>
                  <a:lnTo>
                    <a:pt x="1789233" y="751417"/>
                  </a:lnTo>
                  <a:lnTo>
                    <a:pt x="1789233" y="743480"/>
                  </a:lnTo>
                  <a:lnTo>
                    <a:pt x="1789233" y="735278"/>
                  </a:lnTo>
                  <a:lnTo>
                    <a:pt x="1788968" y="727076"/>
                  </a:lnTo>
                  <a:lnTo>
                    <a:pt x="1788704" y="718874"/>
                  </a:lnTo>
                  <a:lnTo>
                    <a:pt x="1787647" y="710936"/>
                  </a:lnTo>
                  <a:lnTo>
                    <a:pt x="1787118" y="702999"/>
                  </a:lnTo>
                  <a:lnTo>
                    <a:pt x="1786060" y="694796"/>
                  </a:lnTo>
                  <a:lnTo>
                    <a:pt x="1784739" y="686594"/>
                  </a:lnTo>
                  <a:lnTo>
                    <a:pt x="1783152" y="678392"/>
                  </a:lnTo>
                  <a:lnTo>
                    <a:pt x="1781830" y="670719"/>
                  </a:lnTo>
                  <a:lnTo>
                    <a:pt x="1779715" y="662782"/>
                  </a:lnTo>
                  <a:lnTo>
                    <a:pt x="1777865" y="654844"/>
                  </a:lnTo>
                  <a:lnTo>
                    <a:pt x="1775486" y="646907"/>
                  </a:lnTo>
                  <a:lnTo>
                    <a:pt x="1773106" y="638969"/>
                  </a:lnTo>
                  <a:lnTo>
                    <a:pt x="1770462" y="631296"/>
                  </a:lnTo>
                  <a:lnTo>
                    <a:pt x="1767554" y="623359"/>
                  </a:lnTo>
                  <a:lnTo>
                    <a:pt x="1764646" y="615686"/>
                  </a:lnTo>
                  <a:lnTo>
                    <a:pt x="1761209" y="608278"/>
                  </a:lnTo>
                  <a:lnTo>
                    <a:pt x="1758037" y="600605"/>
                  </a:lnTo>
                  <a:lnTo>
                    <a:pt x="1754336" y="593196"/>
                  </a:lnTo>
                  <a:lnTo>
                    <a:pt x="1750634" y="585788"/>
                  </a:lnTo>
                  <a:lnTo>
                    <a:pt x="1746405" y="578380"/>
                  </a:lnTo>
                  <a:lnTo>
                    <a:pt x="1742175" y="571236"/>
                  </a:lnTo>
                  <a:lnTo>
                    <a:pt x="1737680" y="564092"/>
                  </a:lnTo>
                  <a:lnTo>
                    <a:pt x="1733186" y="556949"/>
                  </a:lnTo>
                  <a:lnTo>
                    <a:pt x="1728427" y="549805"/>
                  </a:lnTo>
                  <a:lnTo>
                    <a:pt x="1723404" y="542926"/>
                  </a:lnTo>
                  <a:lnTo>
                    <a:pt x="1718117" y="536046"/>
                  </a:lnTo>
                  <a:lnTo>
                    <a:pt x="1712829" y="529167"/>
                  </a:lnTo>
                  <a:lnTo>
                    <a:pt x="1707278" y="522553"/>
                  </a:lnTo>
                  <a:lnTo>
                    <a:pt x="1701461" y="516203"/>
                  </a:lnTo>
                  <a:lnTo>
                    <a:pt x="1695381" y="509853"/>
                  </a:lnTo>
                  <a:lnTo>
                    <a:pt x="1689300" y="503238"/>
                  </a:lnTo>
                  <a:lnTo>
                    <a:pt x="1682691" y="497417"/>
                  </a:lnTo>
                  <a:lnTo>
                    <a:pt x="1676346" y="491332"/>
                  </a:lnTo>
                  <a:lnTo>
                    <a:pt x="1669737" y="485776"/>
                  </a:lnTo>
                  <a:lnTo>
                    <a:pt x="1663127" y="479955"/>
                  </a:lnTo>
                  <a:lnTo>
                    <a:pt x="1656254" y="474663"/>
                  </a:lnTo>
                  <a:lnTo>
                    <a:pt x="1649116" y="469371"/>
                  </a:lnTo>
                  <a:lnTo>
                    <a:pt x="1642242" y="464609"/>
                  </a:lnTo>
                  <a:lnTo>
                    <a:pt x="1635104" y="459846"/>
                  </a:lnTo>
                  <a:lnTo>
                    <a:pt x="1627966" y="455084"/>
                  </a:lnTo>
                  <a:lnTo>
                    <a:pt x="1620563" y="450586"/>
                  </a:lnTo>
                  <a:lnTo>
                    <a:pt x="1613161" y="446353"/>
                  </a:lnTo>
                  <a:lnTo>
                    <a:pt x="1605759" y="442649"/>
                  </a:lnTo>
                  <a:lnTo>
                    <a:pt x="1598356" y="438680"/>
                  </a:lnTo>
                  <a:lnTo>
                    <a:pt x="1590689" y="435240"/>
                  </a:lnTo>
                  <a:lnTo>
                    <a:pt x="1582758" y="431536"/>
                  </a:lnTo>
                  <a:lnTo>
                    <a:pt x="1575091" y="428361"/>
                  </a:lnTo>
                  <a:lnTo>
                    <a:pt x="1567425" y="425451"/>
                  </a:lnTo>
                  <a:lnTo>
                    <a:pt x="1559493" y="422540"/>
                  </a:lnTo>
                  <a:lnTo>
                    <a:pt x="1551298" y="419894"/>
                  </a:lnTo>
                  <a:lnTo>
                    <a:pt x="1543631" y="417249"/>
                  </a:lnTo>
                  <a:lnTo>
                    <a:pt x="1535436" y="415132"/>
                  </a:lnTo>
                  <a:lnTo>
                    <a:pt x="1527240" y="413015"/>
                  </a:lnTo>
                  <a:lnTo>
                    <a:pt x="1519309" y="411163"/>
                  </a:lnTo>
                  <a:lnTo>
                    <a:pt x="1511113" y="409576"/>
                  </a:lnTo>
                  <a:lnTo>
                    <a:pt x="1502918" y="407988"/>
                  </a:lnTo>
                  <a:lnTo>
                    <a:pt x="1494458" y="406665"/>
                  </a:lnTo>
                  <a:lnTo>
                    <a:pt x="1486527" y="405342"/>
                  </a:lnTo>
                  <a:lnTo>
                    <a:pt x="1478331" y="404549"/>
                  </a:lnTo>
                  <a:lnTo>
                    <a:pt x="1469871" y="404019"/>
                  </a:lnTo>
                  <a:lnTo>
                    <a:pt x="1461676" y="403226"/>
                  </a:lnTo>
                  <a:lnTo>
                    <a:pt x="1453216" y="402961"/>
                  </a:lnTo>
                  <a:lnTo>
                    <a:pt x="1445020" y="402961"/>
                  </a:lnTo>
                  <a:lnTo>
                    <a:pt x="1436560" y="402961"/>
                  </a:lnTo>
                  <a:lnTo>
                    <a:pt x="1428629" y="402961"/>
                  </a:lnTo>
                  <a:close/>
                  <a:moveTo>
                    <a:pt x="1433917" y="255588"/>
                  </a:moveTo>
                  <a:lnTo>
                    <a:pt x="1445813" y="255588"/>
                  </a:lnTo>
                  <a:lnTo>
                    <a:pt x="1457710" y="255853"/>
                  </a:lnTo>
                  <a:lnTo>
                    <a:pt x="1469871" y="256117"/>
                  </a:lnTo>
                  <a:lnTo>
                    <a:pt x="1481768" y="256911"/>
                  </a:lnTo>
                  <a:lnTo>
                    <a:pt x="1493665" y="257969"/>
                  </a:lnTo>
                  <a:lnTo>
                    <a:pt x="1505297" y="259292"/>
                  </a:lnTo>
                  <a:lnTo>
                    <a:pt x="1517194" y="260880"/>
                  </a:lnTo>
                  <a:lnTo>
                    <a:pt x="1529091" y="262732"/>
                  </a:lnTo>
                  <a:lnTo>
                    <a:pt x="1540723" y="265113"/>
                  </a:lnTo>
                  <a:lnTo>
                    <a:pt x="1552620" y="267494"/>
                  </a:lnTo>
                  <a:lnTo>
                    <a:pt x="1564252" y="270140"/>
                  </a:lnTo>
                  <a:lnTo>
                    <a:pt x="1575620" y="273051"/>
                  </a:lnTo>
                  <a:lnTo>
                    <a:pt x="1587252" y="276226"/>
                  </a:lnTo>
                  <a:lnTo>
                    <a:pt x="1598885" y="279930"/>
                  </a:lnTo>
                  <a:lnTo>
                    <a:pt x="1610253" y="283634"/>
                  </a:lnTo>
                  <a:lnTo>
                    <a:pt x="1621621" y="287603"/>
                  </a:lnTo>
                  <a:lnTo>
                    <a:pt x="1632725" y="292101"/>
                  </a:lnTo>
                  <a:lnTo>
                    <a:pt x="1643828" y="296863"/>
                  </a:lnTo>
                  <a:lnTo>
                    <a:pt x="1654932" y="301626"/>
                  </a:lnTo>
                  <a:lnTo>
                    <a:pt x="1665771" y="306917"/>
                  </a:lnTo>
                  <a:lnTo>
                    <a:pt x="1676875" y="312209"/>
                  </a:lnTo>
                  <a:lnTo>
                    <a:pt x="1687450" y="318294"/>
                  </a:lnTo>
                  <a:lnTo>
                    <a:pt x="1698024" y="324115"/>
                  </a:lnTo>
                  <a:lnTo>
                    <a:pt x="1708599" y="330465"/>
                  </a:lnTo>
                  <a:lnTo>
                    <a:pt x="1719174" y="337080"/>
                  </a:lnTo>
                  <a:lnTo>
                    <a:pt x="1729220" y="343694"/>
                  </a:lnTo>
                  <a:lnTo>
                    <a:pt x="1739266" y="350838"/>
                  </a:lnTo>
                  <a:lnTo>
                    <a:pt x="1749048" y="358511"/>
                  </a:lnTo>
                  <a:lnTo>
                    <a:pt x="1758830" y="366184"/>
                  </a:lnTo>
                  <a:lnTo>
                    <a:pt x="1768612" y="374121"/>
                  </a:lnTo>
                  <a:lnTo>
                    <a:pt x="1778129" y="382588"/>
                  </a:lnTo>
                  <a:lnTo>
                    <a:pt x="1787382" y="391055"/>
                  </a:lnTo>
                  <a:lnTo>
                    <a:pt x="1796635" y="399786"/>
                  </a:lnTo>
                  <a:lnTo>
                    <a:pt x="1805624" y="409046"/>
                  </a:lnTo>
                  <a:lnTo>
                    <a:pt x="1814084" y="417778"/>
                  </a:lnTo>
                  <a:lnTo>
                    <a:pt x="1822544" y="427303"/>
                  </a:lnTo>
                  <a:lnTo>
                    <a:pt x="1830475" y="436828"/>
                  </a:lnTo>
                  <a:lnTo>
                    <a:pt x="1838142" y="446353"/>
                  </a:lnTo>
                  <a:lnTo>
                    <a:pt x="1845808" y="456407"/>
                  </a:lnTo>
                  <a:lnTo>
                    <a:pt x="1852947" y="466461"/>
                  </a:lnTo>
                  <a:lnTo>
                    <a:pt x="1859556" y="476515"/>
                  </a:lnTo>
                  <a:lnTo>
                    <a:pt x="1866430" y="486569"/>
                  </a:lnTo>
                  <a:lnTo>
                    <a:pt x="1872774" y="497153"/>
                  </a:lnTo>
                  <a:lnTo>
                    <a:pt x="1878591" y="507471"/>
                  </a:lnTo>
                  <a:lnTo>
                    <a:pt x="1884671" y="517790"/>
                  </a:lnTo>
                  <a:lnTo>
                    <a:pt x="1889959" y="528638"/>
                  </a:lnTo>
                  <a:lnTo>
                    <a:pt x="1895246" y="539221"/>
                  </a:lnTo>
                  <a:lnTo>
                    <a:pt x="1900005" y="550334"/>
                  </a:lnTo>
                  <a:lnTo>
                    <a:pt x="1904764" y="560917"/>
                  </a:lnTo>
                  <a:lnTo>
                    <a:pt x="1908993" y="572294"/>
                  </a:lnTo>
                  <a:lnTo>
                    <a:pt x="1913223" y="583407"/>
                  </a:lnTo>
                  <a:lnTo>
                    <a:pt x="1916925" y="594519"/>
                  </a:lnTo>
                  <a:lnTo>
                    <a:pt x="1920361" y="605632"/>
                  </a:lnTo>
                  <a:lnTo>
                    <a:pt x="1923534" y="617009"/>
                  </a:lnTo>
                  <a:lnTo>
                    <a:pt x="1926442" y="628651"/>
                  </a:lnTo>
                  <a:lnTo>
                    <a:pt x="1929350" y="639763"/>
                  </a:lnTo>
                  <a:lnTo>
                    <a:pt x="1931729" y="651405"/>
                  </a:lnTo>
                  <a:lnTo>
                    <a:pt x="1933580" y="662782"/>
                  </a:lnTo>
                  <a:lnTo>
                    <a:pt x="1935431" y="674424"/>
                  </a:lnTo>
                  <a:lnTo>
                    <a:pt x="1937017" y="686065"/>
                  </a:lnTo>
                  <a:lnTo>
                    <a:pt x="1938074" y="697442"/>
                  </a:lnTo>
                  <a:lnTo>
                    <a:pt x="1939132" y="709084"/>
                  </a:lnTo>
                  <a:lnTo>
                    <a:pt x="1939661" y="720726"/>
                  </a:lnTo>
                  <a:lnTo>
                    <a:pt x="1939925" y="732632"/>
                  </a:lnTo>
                  <a:lnTo>
                    <a:pt x="1939925" y="744274"/>
                  </a:lnTo>
                  <a:lnTo>
                    <a:pt x="1939925" y="755915"/>
                  </a:lnTo>
                  <a:lnTo>
                    <a:pt x="1939396" y="767557"/>
                  </a:lnTo>
                  <a:lnTo>
                    <a:pt x="1938339" y="779199"/>
                  </a:lnTo>
                  <a:lnTo>
                    <a:pt x="1937546" y="790576"/>
                  </a:lnTo>
                  <a:lnTo>
                    <a:pt x="1935959" y="802217"/>
                  </a:lnTo>
                  <a:lnTo>
                    <a:pt x="1934638" y="813859"/>
                  </a:lnTo>
                  <a:lnTo>
                    <a:pt x="1932523" y="825501"/>
                  </a:lnTo>
                  <a:lnTo>
                    <a:pt x="1930408" y="837142"/>
                  </a:lnTo>
                  <a:lnTo>
                    <a:pt x="1928028" y="848519"/>
                  </a:lnTo>
                  <a:lnTo>
                    <a:pt x="1925120" y="859632"/>
                  </a:lnTo>
                  <a:lnTo>
                    <a:pt x="1922212" y="871009"/>
                  </a:lnTo>
                  <a:lnTo>
                    <a:pt x="1918775" y="882386"/>
                  </a:lnTo>
                  <a:lnTo>
                    <a:pt x="1915338" y="893499"/>
                  </a:lnTo>
                  <a:lnTo>
                    <a:pt x="1911373" y="904876"/>
                  </a:lnTo>
                  <a:lnTo>
                    <a:pt x="1907143" y="915988"/>
                  </a:lnTo>
                  <a:lnTo>
                    <a:pt x="1902648" y="926836"/>
                  </a:lnTo>
                  <a:lnTo>
                    <a:pt x="1898154" y="937684"/>
                  </a:lnTo>
                  <a:lnTo>
                    <a:pt x="1892867" y="948532"/>
                  </a:lnTo>
                  <a:lnTo>
                    <a:pt x="1887579" y="959380"/>
                  </a:lnTo>
                  <a:lnTo>
                    <a:pt x="1882028" y="969699"/>
                  </a:lnTo>
                  <a:lnTo>
                    <a:pt x="1875947" y="980282"/>
                  </a:lnTo>
                  <a:lnTo>
                    <a:pt x="1869866" y="990601"/>
                  </a:lnTo>
                  <a:lnTo>
                    <a:pt x="1863521" y="1000919"/>
                  </a:lnTo>
                  <a:lnTo>
                    <a:pt x="1856648" y="1011238"/>
                  </a:lnTo>
                  <a:lnTo>
                    <a:pt x="1849510" y="1021028"/>
                  </a:lnTo>
                  <a:lnTo>
                    <a:pt x="1842372" y="1031082"/>
                  </a:lnTo>
                  <a:lnTo>
                    <a:pt x="1834705" y="1040607"/>
                  </a:lnTo>
                  <a:lnTo>
                    <a:pt x="1827038" y="1050396"/>
                  </a:lnTo>
                  <a:lnTo>
                    <a:pt x="1818578" y="1059657"/>
                  </a:lnTo>
                  <a:lnTo>
                    <a:pt x="1810383" y="1068917"/>
                  </a:lnTo>
                  <a:lnTo>
                    <a:pt x="1801658" y="1078178"/>
                  </a:lnTo>
                  <a:lnTo>
                    <a:pt x="1792405" y="1086909"/>
                  </a:lnTo>
                  <a:lnTo>
                    <a:pt x="1783152" y="1095640"/>
                  </a:lnTo>
                  <a:lnTo>
                    <a:pt x="1774164" y="1103842"/>
                  </a:lnTo>
                  <a:lnTo>
                    <a:pt x="1764118" y="1112309"/>
                  </a:lnTo>
                  <a:lnTo>
                    <a:pt x="1754600" y="1119982"/>
                  </a:lnTo>
                  <a:lnTo>
                    <a:pt x="1744554" y="1127655"/>
                  </a:lnTo>
                  <a:lnTo>
                    <a:pt x="1734772" y="1134799"/>
                  </a:lnTo>
                  <a:lnTo>
                    <a:pt x="1724726" y="1141942"/>
                  </a:lnTo>
                  <a:lnTo>
                    <a:pt x="1714416" y="1148821"/>
                  </a:lnTo>
                  <a:lnTo>
                    <a:pt x="1703841" y="1155171"/>
                  </a:lnTo>
                  <a:lnTo>
                    <a:pt x="1693266" y="1161257"/>
                  </a:lnTo>
                  <a:lnTo>
                    <a:pt x="1682426" y="1167342"/>
                  </a:lnTo>
                  <a:lnTo>
                    <a:pt x="1671852" y="1172899"/>
                  </a:lnTo>
                  <a:lnTo>
                    <a:pt x="1660748" y="1178190"/>
                  </a:lnTo>
                  <a:lnTo>
                    <a:pt x="1649644" y="1183482"/>
                  </a:lnTo>
                  <a:lnTo>
                    <a:pt x="1638805" y="1188244"/>
                  </a:lnTo>
                  <a:lnTo>
                    <a:pt x="1627437" y="1192478"/>
                  </a:lnTo>
                  <a:lnTo>
                    <a:pt x="1616069" y="1196976"/>
                  </a:lnTo>
                  <a:lnTo>
                    <a:pt x="1604965" y="1200944"/>
                  </a:lnTo>
                  <a:lnTo>
                    <a:pt x="1593597" y="1204384"/>
                  </a:lnTo>
                  <a:lnTo>
                    <a:pt x="1581965" y="1208088"/>
                  </a:lnTo>
                  <a:lnTo>
                    <a:pt x="1570333" y="1210999"/>
                  </a:lnTo>
                  <a:lnTo>
                    <a:pt x="1558700" y="1213909"/>
                  </a:lnTo>
                  <a:lnTo>
                    <a:pt x="1546804" y="1216819"/>
                  </a:lnTo>
                  <a:lnTo>
                    <a:pt x="1535436" y="1218671"/>
                  </a:lnTo>
                  <a:lnTo>
                    <a:pt x="1523539" y="1220788"/>
                  </a:lnTo>
                  <a:lnTo>
                    <a:pt x="1511906" y="1222640"/>
                  </a:lnTo>
                  <a:lnTo>
                    <a:pt x="1500010" y="1224228"/>
                  </a:lnTo>
                  <a:lnTo>
                    <a:pt x="1488113" y="1225286"/>
                  </a:lnTo>
                  <a:lnTo>
                    <a:pt x="1476216" y="1226344"/>
                  </a:lnTo>
                  <a:lnTo>
                    <a:pt x="1464319" y="1226874"/>
                  </a:lnTo>
                  <a:lnTo>
                    <a:pt x="1452423" y="1227138"/>
                  </a:lnTo>
                  <a:lnTo>
                    <a:pt x="1440526" y="1227138"/>
                  </a:lnTo>
                  <a:lnTo>
                    <a:pt x="1428365" y="1227138"/>
                  </a:lnTo>
                  <a:lnTo>
                    <a:pt x="1416468" y="1226609"/>
                  </a:lnTo>
                  <a:lnTo>
                    <a:pt x="1404571" y="1225815"/>
                  </a:lnTo>
                  <a:lnTo>
                    <a:pt x="1392675" y="1224757"/>
                  </a:lnTo>
                  <a:lnTo>
                    <a:pt x="1380778" y="1223434"/>
                  </a:lnTo>
                  <a:lnTo>
                    <a:pt x="1369145" y="1221846"/>
                  </a:lnTo>
                  <a:lnTo>
                    <a:pt x="1357249" y="1219994"/>
                  </a:lnTo>
                  <a:lnTo>
                    <a:pt x="1345352" y="1217878"/>
                  </a:lnTo>
                  <a:lnTo>
                    <a:pt x="1333720" y="1215496"/>
                  </a:lnTo>
                  <a:lnTo>
                    <a:pt x="1322087" y="1212586"/>
                  </a:lnTo>
                  <a:lnTo>
                    <a:pt x="1310455" y="1209676"/>
                  </a:lnTo>
                  <a:lnTo>
                    <a:pt x="1298822" y="1206236"/>
                  </a:lnTo>
                  <a:lnTo>
                    <a:pt x="1287454" y="1203061"/>
                  </a:lnTo>
                  <a:lnTo>
                    <a:pt x="1276086" y="1199092"/>
                  </a:lnTo>
                  <a:lnTo>
                    <a:pt x="1264718" y="1194859"/>
                  </a:lnTo>
                  <a:lnTo>
                    <a:pt x="1253350" y="1190626"/>
                  </a:lnTo>
                  <a:lnTo>
                    <a:pt x="1242511" y="1186128"/>
                  </a:lnTo>
                  <a:lnTo>
                    <a:pt x="1231143" y="1181101"/>
                  </a:lnTo>
                  <a:lnTo>
                    <a:pt x="1220568" y="1175809"/>
                  </a:lnTo>
                  <a:lnTo>
                    <a:pt x="1209465" y="1170253"/>
                  </a:lnTo>
                  <a:lnTo>
                    <a:pt x="1198625" y="1164696"/>
                  </a:lnTo>
                  <a:lnTo>
                    <a:pt x="1188051" y="1158346"/>
                  </a:lnTo>
                  <a:lnTo>
                    <a:pt x="1177740" y="1152261"/>
                  </a:lnTo>
                  <a:lnTo>
                    <a:pt x="1167165" y="1145646"/>
                  </a:lnTo>
                  <a:lnTo>
                    <a:pt x="1157119" y="1138767"/>
                  </a:lnTo>
                  <a:lnTo>
                    <a:pt x="1147073" y="1131624"/>
                  </a:lnTo>
                  <a:lnTo>
                    <a:pt x="1137027" y="1124215"/>
                  </a:lnTo>
                  <a:lnTo>
                    <a:pt x="1127509" y="1116542"/>
                  </a:lnTo>
                  <a:lnTo>
                    <a:pt x="1117463" y="1108340"/>
                  </a:lnTo>
                  <a:lnTo>
                    <a:pt x="1107946" y="1100403"/>
                  </a:lnTo>
                  <a:lnTo>
                    <a:pt x="1098957" y="1091671"/>
                  </a:lnTo>
                  <a:lnTo>
                    <a:pt x="1089704" y="1082940"/>
                  </a:lnTo>
                  <a:lnTo>
                    <a:pt x="1080715" y="1073944"/>
                  </a:lnTo>
                  <a:lnTo>
                    <a:pt x="1071991" y="1064684"/>
                  </a:lnTo>
                  <a:lnTo>
                    <a:pt x="1063796" y="1055159"/>
                  </a:lnTo>
                  <a:lnTo>
                    <a:pt x="1055864" y="1045899"/>
                  </a:lnTo>
                  <a:lnTo>
                    <a:pt x="1047933" y="1036109"/>
                  </a:lnTo>
                  <a:lnTo>
                    <a:pt x="1040531" y="1026319"/>
                  </a:lnTo>
                  <a:lnTo>
                    <a:pt x="1033393" y="1016530"/>
                  </a:lnTo>
                  <a:lnTo>
                    <a:pt x="1026519" y="1006476"/>
                  </a:lnTo>
                  <a:lnTo>
                    <a:pt x="1019645" y="995892"/>
                  </a:lnTo>
                  <a:lnTo>
                    <a:pt x="1013565" y="985838"/>
                  </a:lnTo>
                  <a:lnTo>
                    <a:pt x="1007484" y="975519"/>
                  </a:lnTo>
                  <a:lnTo>
                    <a:pt x="1001668" y="964671"/>
                  </a:lnTo>
                  <a:lnTo>
                    <a:pt x="996381" y="954088"/>
                  </a:lnTo>
                  <a:lnTo>
                    <a:pt x="990829" y="943240"/>
                  </a:lnTo>
                  <a:lnTo>
                    <a:pt x="986070" y="932657"/>
                  </a:lnTo>
                  <a:lnTo>
                    <a:pt x="981312" y="921544"/>
                  </a:lnTo>
                  <a:lnTo>
                    <a:pt x="977346" y="910696"/>
                  </a:lnTo>
                  <a:lnTo>
                    <a:pt x="973116" y="899319"/>
                  </a:lnTo>
                  <a:lnTo>
                    <a:pt x="969150" y="888207"/>
                  </a:lnTo>
                  <a:lnTo>
                    <a:pt x="965714" y="876830"/>
                  </a:lnTo>
                  <a:lnTo>
                    <a:pt x="962805" y="865717"/>
                  </a:lnTo>
                  <a:lnTo>
                    <a:pt x="959633" y="854340"/>
                  </a:lnTo>
                  <a:lnTo>
                    <a:pt x="956989" y="842699"/>
                  </a:lnTo>
                  <a:lnTo>
                    <a:pt x="954610" y="831321"/>
                  </a:lnTo>
                  <a:lnTo>
                    <a:pt x="952495" y="819944"/>
                  </a:lnTo>
                  <a:lnTo>
                    <a:pt x="950909" y="808303"/>
                  </a:lnTo>
                  <a:lnTo>
                    <a:pt x="949322" y="796661"/>
                  </a:lnTo>
                  <a:lnTo>
                    <a:pt x="948001" y="785019"/>
                  </a:lnTo>
                  <a:lnTo>
                    <a:pt x="947207" y="773378"/>
                  </a:lnTo>
                  <a:lnTo>
                    <a:pt x="946679" y="761736"/>
                  </a:lnTo>
                  <a:lnTo>
                    <a:pt x="946414" y="750094"/>
                  </a:lnTo>
                  <a:lnTo>
                    <a:pt x="946150" y="738188"/>
                  </a:lnTo>
                  <a:lnTo>
                    <a:pt x="946414" y="726811"/>
                  </a:lnTo>
                  <a:lnTo>
                    <a:pt x="946943" y="715169"/>
                  </a:lnTo>
                  <a:lnTo>
                    <a:pt x="947472" y="703528"/>
                  </a:lnTo>
                  <a:lnTo>
                    <a:pt x="948794" y="691886"/>
                  </a:lnTo>
                  <a:lnTo>
                    <a:pt x="949851" y="680244"/>
                  </a:lnTo>
                  <a:lnTo>
                    <a:pt x="951702" y="668603"/>
                  </a:lnTo>
                  <a:lnTo>
                    <a:pt x="953552" y="657226"/>
                  </a:lnTo>
                  <a:lnTo>
                    <a:pt x="955932" y="645849"/>
                  </a:lnTo>
                  <a:lnTo>
                    <a:pt x="958311" y="634207"/>
                  </a:lnTo>
                  <a:lnTo>
                    <a:pt x="960955" y="622830"/>
                  </a:lnTo>
                  <a:lnTo>
                    <a:pt x="964127" y="611453"/>
                  </a:lnTo>
                  <a:lnTo>
                    <a:pt x="967564" y="600340"/>
                  </a:lnTo>
                  <a:lnTo>
                    <a:pt x="971001" y="588963"/>
                  </a:lnTo>
                  <a:lnTo>
                    <a:pt x="974967" y="577851"/>
                  </a:lnTo>
                  <a:lnTo>
                    <a:pt x="978932" y="566738"/>
                  </a:lnTo>
                  <a:lnTo>
                    <a:pt x="983426" y="555890"/>
                  </a:lnTo>
                  <a:lnTo>
                    <a:pt x="988185" y="545042"/>
                  </a:lnTo>
                  <a:lnTo>
                    <a:pt x="993208" y="534194"/>
                  </a:lnTo>
                  <a:lnTo>
                    <a:pt x="998760" y="523611"/>
                  </a:lnTo>
                  <a:lnTo>
                    <a:pt x="1004312" y="512763"/>
                  </a:lnTo>
                  <a:lnTo>
                    <a:pt x="1010128" y="502444"/>
                  </a:lnTo>
                  <a:lnTo>
                    <a:pt x="1016473" y="491861"/>
                  </a:lnTo>
                  <a:lnTo>
                    <a:pt x="1022818" y="481542"/>
                  </a:lnTo>
                  <a:lnTo>
                    <a:pt x="1029692" y="471488"/>
                  </a:lnTo>
                  <a:lnTo>
                    <a:pt x="1036830" y="461699"/>
                  </a:lnTo>
                  <a:lnTo>
                    <a:pt x="1043968" y="451909"/>
                  </a:lnTo>
                  <a:lnTo>
                    <a:pt x="1051634" y="442119"/>
                  </a:lnTo>
                  <a:lnTo>
                    <a:pt x="1059301" y="432594"/>
                  </a:lnTo>
                  <a:lnTo>
                    <a:pt x="1067761" y="423069"/>
                  </a:lnTo>
                  <a:lnTo>
                    <a:pt x="1075957" y="413809"/>
                  </a:lnTo>
                  <a:lnTo>
                    <a:pt x="1084681" y="404549"/>
                  </a:lnTo>
                  <a:lnTo>
                    <a:pt x="1093670" y="395553"/>
                  </a:lnTo>
                  <a:lnTo>
                    <a:pt x="1102923" y="387086"/>
                  </a:lnTo>
                  <a:lnTo>
                    <a:pt x="1112176" y="378619"/>
                  </a:lnTo>
                  <a:lnTo>
                    <a:pt x="1121693" y="370682"/>
                  </a:lnTo>
                  <a:lnTo>
                    <a:pt x="1131475" y="362480"/>
                  </a:lnTo>
                  <a:lnTo>
                    <a:pt x="1141257" y="355071"/>
                  </a:lnTo>
                  <a:lnTo>
                    <a:pt x="1151567" y="347663"/>
                  </a:lnTo>
                  <a:lnTo>
                    <a:pt x="1161613" y="340519"/>
                  </a:lnTo>
                  <a:lnTo>
                    <a:pt x="1171924" y="333905"/>
                  </a:lnTo>
                  <a:lnTo>
                    <a:pt x="1182499" y="327555"/>
                  </a:lnTo>
                  <a:lnTo>
                    <a:pt x="1193074" y="321205"/>
                  </a:lnTo>
                  <a:lnTo>
                    <a:pt x="1203913" y="315384"/>
                  </a:lnTo>
                  <a:lnTo>
                    <a:pt x="1214488" y="309563"/>
                  </a:lnTo>
                  <a:lnTo>
                    <a:pt x="1225591" y="304271"/>
                  </a:lnTo>
                  <a:lnTo>
                    <a:pt x="1236431" y="299244"/>
                  </a:lnTo>
                  <a:lnTo>
                    <a:pt x="1247534" y="294482"/>
                  </a:lnTo>
                  <a:lnTo>
                    <a:pt x="1258902" y="289984"/>
                  </a:lnTo>
                  <a:lnTo>
                    <a:pt x="1270006" y="285751"/>
                  </a:lnTo>
                  <a:lnTo>
                    <a:pt x="1281374" y="281517"/>
                  </a:lnTo>
                  <a:lnTo>
                    <a:pt x="1292742" y="278078"/>
                  </a:lnTo>
                  <a:lnTo>
                    <a:pt x="1304374" y="274638"/>
                  </a:lnTo>
                  <a:lnTo>
                    <a:pt x="1316007" y="271463"/>
                  </a:lnTo>
                  <a:lnTo>
                    <a:pt x="1327375" y="268553"/>
                  </a:lnTo>
                  <a:lnTo>
                    <a:pt x="1339007" y="266171"/>
                  </a:lnTo>
                  <a:lnTo>
                    <a:pt x="1350904" y="263790"/>
                  </a:lnTo>
                  <a:lnTo>
                    <a:pt x="1362801" y="261674"/>
                  </a:lnTo>
                  <a:lnTo>
                    <a:pt x="1374433" y="259821"/>
                  </a:lnTo>
                  <a:lnTo>
                    <a:pt x="1386330" y="258499"/>
                  </a:lnTo>
                  <a:lnTo>
                    <a:pt x="1398226" y="257176"/>
                  </a:lnTo>
                  <a:lnTo>
                    <a:pt x="1410123" y="256382"/>
                  </a:lnTo>
                  <a:lnTo>
                    <a:pt x="1422020" y="255853"/>
                  </a:lnTo>
                  <a:lnTo>
                    <a:pt x="1433917" y="255588"/>
                  </a:lnTo>
                  <a:close/>
                  <a:moveTo>
                    <a:pt x="200465" y="0"/>
                  </a:moveTo>
                  <a:lnTo>
                    <a:pt x="213953" y="0"/>
                  </a:lnTo>
                  <a:lnTo>
                    <a:pt x="227970" y="0"/>
                  </a:lnTo>
                  <a:lnTo>
                    <a:pt x="574420" y="2381"/>
                  </a:lnTo>
                  <a:lnTo>
                    <a:pt x="711943" y="177536"/>
                  </a:lnTo>
                  <a:lnTo>
                    <a:pt x="1193800" y="180711"/>
                  </a:lnTo>
                  <a:lnTo>
                    <a:pt x="1180577" y="186531"/>
                  </a:lnTo>
                  <a:lnTo>
                    <a:pt x="1167353" y="192352"/>
                  </a:lnTo>
                  <a:lnTo>
                    <a:pt x="1154130" y="198967"/>
                  </a:lnTo>
                  <a:lnTo>
                    <a:pt x="1141436" y="205581"/>
                  </a:lnTo>
                  <a:lnTo>
                    <a:pt x="1128477" y="212461"/>
                  </a:lnTo>
                  <a:lnTo>
                    <a:pt x="1115782" y="219340"/>
                  </a:lnTo>
                  <a:lnTo>
                    <a:pt x="1103353" y="227013"/>
                  </a:lnTo>
                  <a:lnTo>
                    <a:pt x="1090923" y="234950"/>
                  </a:lnTo>
                  <a:lnTo>
                    <a:pt x="1078757" y="242888"/>
                  </a:lnTo>
                  <a:lnTo>
                    <a:pt x="1066327" y="251619"/>
                  </a:lnTo>
                  <a:lnTo>
                    <a:pt x="1054426" y="260350"/>
                  </a:lnTo>
                  <a:lnTo>
                    <a:pt x="1043054" y="269346"/>
                  </a:lnTo>
                  <a:lnTo>
                    <a:pt x="1031418" y="278607"/>
                  </a:lnTo>
                  <a:lnTo>
                    <a:pt x="1019781" y="288396"/>
                  </a:lnTo>
                  <a:lnTo>
                    <a:pt x="1008409" y="298715"/>
                  </a:lnTo>
                  <a:lnTo>
                    <a:pt x="997566" y="309034"/>
                  </a:lnTo>
                  <a:lnTo>
                    <a:pt x="988310" y="318294"/>
                  </a:lnTo>
                  <a:lnTo>
                    <a:pt x="979318" y="327554"/>
                  </a:lnTo>
                  <a:lnTo>
                    <a:pt x="970326" y="337079"/>
                  </a:lnTo>
                  <a:lnTo>
                    <a:pt x="961863" y="346604"/>
                  </a:lnTo>
                  <a:lnTo>
                    <a:pt x="953665" y="356129"/>
                  </a:lnTo>
                  <a:lnTo>
                    <a:pt x="945466" y="365919"/>
                  </a:lnTo>
                  <a:lnTo>
                    <a:pt x="937532" y="375973"/>
                  </a:lnTo>
                  <a:lnTo>
                    <a:pt x="929863" y="385763"/>
                  </a:lnTo>
                  <a:lnTo>
                    <a:pt x="922722" y="396082"/>
                  </a:lnTo>
                  <a:lnTo>
                    <a:pt x="915582" y="406400"/>
                  </a:lnTo>
                  <a:lnTo>
                    <a:pt x="908441" y="416719"/>
                  </a:lnTo>
                  <a:lnTo>
                    <a:pt x="902094" y="427038"/>
                  </a:lnTo>
                  <a:lnTo>
                    <a:pt x="895482" y="437886"/>
                  </a:lnTo>
                  <a:lnTo>
                    <a:pt x="889400" y="448469"/>
                  </a:lnTo>
                  <a:lnTo>
                    <a:pt x="883581" y="459317"/>
                  </a:lnTo>
                  <a:lnTo>
                    <a:pt x="877499" y="470165"/>
                  </a:lnTo>
                  <a:lnTo>
                    <a:pt x="872209" y="481277"/>
                  </a:lnTo>
                  <a:lnTo>
                    <a:pt x="866920" y="492390"/>
                  </a:lnTo>
                  <a:lnTo>
                    <a:pt x="861895" y="503238"/>
                  </a:lnTo>
                  <a:lnTo>
                    <a:pt x="857135" y="514615"/>
                  </a:lnTo>
                  <a:lnTo>
                    <a:pt x="852639" y="525992"/>
                  </a:lnTo>
                  <a:lnTo>
                    <a:pt x="848407" y="537105"/>
                  </a:lnTo>
                  <a:lnTo>
                    <a:pt x="844176" y="548482"/>
                  </a:lnTo>
                  <a:lnTo>
                    <a:pt x="840473" y="560123"/>
                  </a:lnTo>
                  <a:lnTo>
                    <a:pt x="836771" y="571765"/>
                  </a:lnTo>
                  <a:lnTo>
                    <a:pt x="833597" y="583407"/>
                  </a:lnTo>
                  <a:lnTo>
                    <a:pt x="830688" y="595048"/>
                  </a:lnTo>
                  <a:lnTo>
                    <a:pt x="827514" y="606425"/>
                  </a:lnTo>
                  <a:lnTo>
                    <a:pt x="824870" y="618067"/>
                  </a:lnTo>
                  <a:lnTo>
                    <a:pt x="822490" y="629973"/>
                  </a:lnTo>
                  <a:lnTo>
                    <a:pt x="820374" y="641880"/>
                  </a:lnTo>
                  <a:lnTo>
                    <a:pt x="818523" y="653521"/>
                  </a:lnTo>
                  <a:lnTo>
                    <a:pt x="816936" y="665428"/>
                  </a:lnTo>
                  <a:lnTo>
                    <a:pt x="815349" y="677334"/>
                  </a:lnTo>
                  <a:lnTo>
                    <a:pt x="814291" y="689240"/>
                  </a:lnTo>
                  <a:lnTo>
                    <a:pt x="812969" y="701146"/>
                  </a:lnTo>
                  <a:lnTo>
                    <a:pt x="812440" y="713053"/>
                  </a:lnTo>
                  <a:lnTo>
                    <a:pt x="811911" y="725223"/>
                  </a:lnTo>
                  <a:lnTo>
                    <a:pt x="811646" y="737130"/>
                  </a:lnTo>
                  <a:lnTo>
                    <a:pt x="811646" y="749036"/>
                  </a:lnTo>
                  <a:lnTo>
                    <a:pt x="811911" y="760942"/>
                  </a:lnTo>
                  <a:lnTo>
                    <a:pt x="812175" y="772848"/>
                  </a:lnTo>
                  <a:lnTo>
                    <a:pt x="812969" y="784755"/>
                  </a:lnTo>
                  <a:lnTo>
                    <a:pt x="814027" y="796926"/>
                  </a:lnTo>
                  <a:lnTo>
                    <a:pt x="815085" y="808832"/>
                  </a:lnTo>
                  <a:lnTo>
                    <a:pt x="816671" y="820738"/>
                  </a:lnTo>
                  <a:lnTo>
                    <a:pt x="817994" y="832380"/>
                  </a:lnTo>
                  <a:lnTo>
                    <a:pt x="819845" y="844286"/>
                  </a:lnTo>
                  <a:lnTo>
                    <a:pt x="821961" y="856192"/>
                  </a:lnTo>
                  <a:lnTo>
                    <a:pt x="824341" y="868098"/>
                  </a:lnTo>
                  <a:lnTo>
                    <a:pt x="826986" y="879740"/>
                  </a:lnTo>
                  <a:lnTo>
                    <a:pt x="829630" y="891117"/>
                  </a:lnTo>
                  <a:lnTo>
                    <a:pt x="833068" y="903024"/>
                  </a:lnTo>
                  <a:lnTo>
                    <a:pt x="836242" y="914665"/>
                  </a:lnTo>
                  <a:lnTo>
                    <a:pt x="839680" y="926042"/>
                  </a:lnTo>
                  <a:lnTo>
                    <a:pt x="843382" y="937684"/>
                  </a:lnTo>
                  <a:lnTo>
                    <a:pt x="847614" y="949326"/>
                  </a:lnTo>
                  <a:lnTo>
                    <a:pt x="851581" y="960438"/>
                  </a:lnTo>
                  <a:lnTo>
                    <a:pt x="856077" y="971815"/>
                  </a:lnTo>
                  <a:lnTo>
                    <a:pt x="860837" y="983192"/>
                  </a:lnTo>
                  <a:lnTo>
                    <a:pt x="865862" y="994040"/>
                  </a:lnTo>
                  <a:lnTo>
                    <a:pt x="871151" y="1005153"/>
                  </a:lnTo>
                  <a:lnTo>
                    <a:pt x="876705" y="1016265"/>
                  </a:lnTo>
                  <a:lnTo>
                    <a:pt x="882259" y="1027113"/>
                  </a:lnTo>
                  <a:lnTo>
                    <a:pt x="0" y="1021292"/>
                  </a:lnTo>
                  <a:lnTo>
                    <a:pt x="5289" y="214313"/>
                  </a:lnTo>
                  <a:lnTo>
                    <a:pt x="5818" y="196850"/>
                  </a:lnTo>
                  <a:lnTo>
                    <a:pt x="6347" y="180446"/>
                  </a:lnTo>
                  <a:lnTo>
                    <a:pt x="7670" y="165100"/>
                  </a:lnTo>
                  <a:lnTo>
                    <a:pt x="9256" y="150284"/>
                  </a:lnTo>
                  <a:lnTo>
                    <a:pt x="10843" y="136525"/>
                  </a:lnTo>
                  <a:lnTo>
                    <a:pt x="13223" y="123296"/>
                  </a:lnTo>
                  <a:lnTo>
                    <a:pt x="15868" y="111390"/>
                  </a:lnTo>
                  <a:lnTo>
                    <a:pt x="19306" y="100277"/>
                  </a:lnTo>
                  <a:lnTo>
                    <a:pt x="22744" y="89429"/>
                  </a:lnTo>
                  <a:lnTo>
                    <a:pt x="26711" y="79640"/>
                  </a:lnTo>
                  <a:lnTo>
                    <a:pt x="31207" y="70644"/>
                  </a:lnTo>
                  <a:lnTo>
                    <a:pt x="33587" y="66146"/>
                  </a:lnTo>
                  <a:lnTo>
                    <a:pt x="36232" y="62177"/>
                  </a:lnTo>
                  <a:lnTo>
                    <a:pt x="38612" y="58208"/>
                  </a:lnTo>
                  <a:lnTo>
                    <a:pt x="41257" y="54240"/>
                  </a:lnTo>
                  <a:lnTo>
                    <a:pt x="44166" y="50800"/>
                  </a:lnTo>
                  <a:lnTo>
                    <a:pt x="47075" y="47625"/>
                  </a:lnTo>
                  <a:lnTo>
                    <a:pt x="50249" y="43921"/>
                  </a:lnTo>
                  <a:lnTo>
                    <a:pt x="53158" y="41011"/>
                  </a:lnTo>
                  <a:lnTo>
                    <a:pt x="56331" y="38100"/>
                  </a:lnTo>
                  <a:lnTo>
                    <a:pt x="60034" y="34925"/>
                  </a:lnTo>
                  <a:lnTo>
                    <a:pt x="66910" y="29633"/>
                  </a:lnTo>
                  <a:lnTo>
                    <a:pt x="74315" y="24871"/>
                  </a:lnTo>
                  <a:lnTo>
                    <a:pt x="82249" y="20638"/>
                  </a:lnTo>
                  <a:lnTo>
                    <a:pt x="90712" y="16933"/>
                  </a:lnTo>
                  <a:lnTo>
                    <a:pt x="99439" y="13494"/>
                  </a:lnTo>
                  <a:lnTo>
                    <a:pt x="108696" y="10583"/>
                  </a:lnTo>
                  <a:lnTo>
                    <a:pt x="118481" y="8202"/>
                  </a:lnTo>
                  <a:lnTo>
                    <a:pt x="129059" y="6086"/>
                  </a:lnTo>
                  <a:lnTo>
                    <a:pt x="139638" y="4498"/>
                  </a:lnTo>
                  <a:lnTo>
                    <a:pt x="150746" y="2911"/>
                  </a:lnTo>
                  <a:lnTo>
                    <a:pt x="162647" y="1588"/>
                  </a:lnTo>
                  <a:lnTo>
                    <a:pt x="174812" y="794"/>
                  </a:lnTo>
                  <a:lnTo>
                    <a:pt x="187242" y="265"/>
                  </a:lnTo>
                  <a:lnTo>
                    <a:pt x="200465"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7" name="组合 6"/>
          <p:cNvGrpSpPr/>
          <p:nvPr/>
        </p:nvGrpSpPr>
        <p:grpSpPr>
          <a:xfrm>
            <a:off x="7016102" y="4458092"/>
            <a:ext cx="593232" cy="401419"/>
            <a:chOff x="7016102" y="4458092"/>
            <a:chExt cx="593232" cy="401419"/>
          </a:xfrm>
        </p:grpSpPr>
        <p:sp>
          <p:nvSpPr>
            <p:cNvPr id="56" name="îsḷïďé"/>
            <p:cNvSpPr/>
            <p:nvPr/>
          </p:nvSpPr>
          <p:spPr>
            <a:xfrm>
              <a:off x="7016102" y="4458092"/>
              <a:ext cx="593232" cy="401419"/>
            </a:xfrm>
            <a:prstGeom prst="homePlate">
              <a:avLst/>
            </a:prstGeom>
            <a:solidFill>
              <a:schemeClr val="accent3"/>
            </a:solidFill>
            <a:ln w="50800">
              <a:solidFill>
                <a:schemeClr val="accent3">
                  <a:lumMod val="75000"/>
                </a:schemeClr>
              </a:solidFill>
            </a:ln>
          </p:spPr>
          <p:txBody>
            <a:bodyPr anchor="ctr"/>
            <a:lstStyle/>
            <a:p>
              <a:pPr algn="ctr"/>
              <a:endParaRPr/>
            </a:p>
          </p:txBody>
        </p:sp>
        <p:sp>
          <p:nvSpPr>
            <p:cNvPr id="107" name="KSO_Shape"/>
            <p:cNvSpPr>
              <a:spLocks/>
            </p:cNvSpPr>
            <p:nvPr/>
          </p:nvSpPr>
          <p:spPr bwMode="auto">
            <a:xfrm>
              <a:off x="7108353" y="4528965"/>
              <a:ext cx="259672" cy="259672"/>
            </a:xfrm>
            <a:custGeom>
              <a:avLst/>
              <a:gdLst>
                <a:gd name="T0" fmla="*/ 366124 w 1611313"/>
                <a:gd name="T1" fmla="*/ 1610945 h 1611313"/>
                <a:gd name="T2" fmla="*/ 489434 w 1611313"/>
                <a:gd name="T3" fmla="*/ 1727064 h 1611313"/>
                <a:gd name="T4" fmla="*/ 599113 w 1611313"/>
                <a:gd name="T5" fmla="*/ 1611260 h 1611313"/>
                <a:gd name="T6" fmla="*/ 599113 w 1611313"/>
                <a:gd name="T7" fmla="*/ 1952659 h 1611313"/>
                <a:gd name="T8" fmla="*/ 366124 w 1611313"/>
                <a:gd name="T9" fmla="*/ 1952659 h 1611313"/>
                <a:gd name="T10" fmla="*/ 1027366 w 1611313"/>
                <a:gd name="T11" fmla="*/ 1324703 h 1611313"/>
                <a:gd name="T12" fmla="*/ 1156381 w 1611313"/>
                <a:gd name="T13" fmla="*/ 1446550 h 1611313"/>
                <a:gd name="T14" fmla="*/ 1252430 w 1611313"/>
                <a:gd name="T15" fmla="*/ 1537618 h 1611313"/>
                <a:gd name="T16" fmla="*/ 1260354 w 1611313"/>
                <a:gd name="T17" fmla="*/ 1529368 h 1611313"/>
                <a:gd name="T18" fmla="*/ 1260354 w 1611313"/>
                <a:gd name="T19" fmla="*/ 1952661 h 1611313"/>
                <a:gd name="T20" fmla="*/ 1027366 w 1611313"/>
                <a:gd name="T21" fmla="*/ 1952661 h 1611313"/>
                <a:gd name="T22" fmla="*/ 929733 w 1611313"/>
                <a:gd name="T23" fmla="*/ 1260353 h 1611313"/>
                <a:gd name="T24" fmla="*/ 929733 w 1611313"/>
                <a:gd name="T25" fmla="*/ 1952659 h 1611313"/>
                <a:gd name="T26" fmla="*/ 696745 w 1611313"/>
                <a:gd name="T27" fmla="*/ 1952659 h 1611313"/>
                <a:gd name="T28" fmla="*/ 696745 w 1611313"/>
                <a:gd name="T29" fmla="*/ 1507605 h 1611313"/>
                <a:gd name="T30" fmla="*/ 1590975 w 1611313"/>
                <a:gd name="T31" fmla="*/ 1180471 h 1611313"/>
                <a:gd name="T32" fmla="*/ 1590975 w 1611313"/>
                <a:gd name="T33" fmla="*/ 1952659 h 1611313"/>
                <a:gd name="T34" fmla="*/ 1357986 w 1611313"/>
                <a:gd name="T35" fmla="*/ 1952659 h 1611313"/>
                <a:gd name="T36" fmla="*/ 1357986 w 1611313"/>
                <a:gd name="T37" fmla="*/ 1427204 h 1611313"/>
                <a:gd name="T38" fmla="*/ 1846571 w 1611313"/>
                <a:gd name="T39" fmla="*/ 909762 h 1611313"/>
                <a:gd name="T40" fmla="*/ 1921595 w 1611313"/>
                <a:gd name="T41" fmla="*/ 980386 h 1611313"/>
                <a:gd name="T42" fmla="*/ 1921595 w 1611313"/>
                <a:gd name="T43" fmla="*/ 1952659 h 1611313"/>
                <a:gd name="T44" fmla="*/ 1688608 w 1611313"/>
                <a:gd name="T45" fmla="*/ 1952659 h 1611313"/>
                <a:gd name="T46" fmla="*/ 1688608 w 1611313"/>
                <a:gd name="T47" fmla="*/ 1077614 h 1611313"/>
                <a:gd name="T48" fmla="*/ 1369516 w 1611313"/>
                <a:gd name="T49" fmla="*/ 201924 h 1611313"/>
                <a:gd name="T50" fmla="*/ 1966622 w 1611313"/>
                <a:gd name="T51" fmla="*/ 256445 h 1611313"/>
                <a:gd name="T52" fmla="*/ 2048074 w 1611313"/>
                <a:gd name="T53" fmla="*/ 848901 h 1611313"/>
                <a:gd name="T54" fmla="*/ 1846503 w 1611313"/>
                <a:gd name="T55" fmla="*/ 655536 h 1611313"/>
                <a:gd name="T56" fmla="*/ 1253200 w 1611313"/>
                <a:gd name="T57" fmla="*/ 1284446 h 1611313"/>
                <a:gd name="T58" fmla="*/ 1157170 w 1611313"/>
                <a:gd name="T59" fmla="*/ 1193787 h 1611313"/>
                <a:gd name="T60" fmla="*/ 977783 w 1611313"/>
                <a:gd name="T61" fmla="*/ 1024514 h 1611313"/>
                <a:gd name="T62" fmla="*/ 944188 w 1611313"/>
                <a:gd name="T63" fmla="*/ 992815 h 1611313"/>
                <a:gd name="T64" fmla="*/ 490970 w 1611313"/>
                <a:gd name="T65" fmla="*/ 1473371 h 1611313"/>
                <a:gd name="T66" fmla="*/ 215237 w 1611313"/>
                <a:gd name="T67" fmla="*/ 1213123 h 1611313"/>
                <a:gd name="T68" fmla="*/ 668454 w 1611313"/>
                <a:gd name="T69" fmla="*/ 732565 h 1611313"/>
                <a:gd name="T70" fmla="*/ 793961 w 1611313"/>
                <a:gd name="T71" fmla="*/ 599429 h 1611313"/>
                <a:gd name="T72" fmla="*/ 919784 w 1611313"/>
                <a:gd name="T73" fmla="*/ 466293 h 1611313"/>
                <a:gd name="T74" fmla="*/ 1228796 w 1611313"/>
                <a:gd name="T75" fmla="*/ 757924 h 1611313"/>
                <a:gd name="T76" fmla="*/ 1570770 w 1611313"/>
                <a:gd name="T77" fmla="*/ 395287 h 1611313"/>
                <a:gd name="T78" fmla="*/ 0 w 1611313"/>
                <a:gd name="T79" fmla="*/ 0 h 1611313"/>
                <a:gd name="T80" fmla="*/ 96958 w 1611313"/>
                <a:gd name="T81" fmla="*/ 0 h 1611313"/>
                <a:gd name="T82" fmla="*/ 96958 w 1611313"/>
                <a:gd name="T83" fmla="*/ 2155273 h 1611313"/>
                <a:gd name="T84" fmla="*/ 2252216 w 1611313"/>
                <a:gd name="T85" fmla="*/ 2155273 h 1611313"/>
                <a:gd name="T86" fmla="*/ 2252216 w 1611313"/>
                <a:gd name="T87" fmla="*/ 2252216 h 1611313"/>
                <a:gd name="T88" fmla="*/ 96958 w 1611313"/>
                <a:gd name="T89" fmla="*/ 2252216 h 1611313"/>
                <a:gd name="T90" fmla="*/ 0 w 1611313"/>
                <a:gd name="T91" fmla="*/ 2252216 h 1611313"/>
                <a:gd name="T92" fmla="*/ 0 w 1611313"/>
                <a:gd name="T93" fmla="*/ 2155273 h 16113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11313" h="1611313">
                  <a:moveTo>
                    <a:pt x="261938" y="1152525"/>
                  </a:moveTo>
                  <a:lnTo>
                    <a:pt x="350158" y="1235601"/>
                  </a:lnTo>
                  <a:lnTo>
                    <a:pt x="428626" y="1152751"/>
                  </a:lnTo>
                  <a:lnTo>
                    <a:pt x="428626" y="1397000"/>
                  </a:lnTo>
                  <a:lnTo>
                    <a:pt x="261938" y="1397000"/>
                  </a:lnTo>
                  <a:lnTo>
                    <a:pt x="261938" y="1152525"/>
                  </a:lnTo>
                  <a:close/>
                  <a:moveTo>
                    <a:pt x="735013" y="947738"/>
                  </a:moveTo>
                  <a:lnTo>
                    <a:pt x="827315" y="1034912"/>
                  </a:lnTo>
                  <a:lnTo>
                    <a:pt x="896031" y="1100065"/>
                  </a:lnTo>
                  <a:lnTo>
                    <a:pt x="901701" y="1094163"/>
                  </a:lnTo>
                  <a:lnTo>
                    <a:pt x="901701" y="1397001"/>
                  </a:lnTo>
                  <a:lnTo>
                    <a:pt x="735013" y="1397001"/>
                  </a:lnTo>
                  <a:lnTo>
                    <a:pt x="735013" y="947738"/>
                  </a:lnTo>
                  <a:close/>
                  <a:moveTo>
                    <a:pt x="665163" y="901700"/>
                  </a:moveTo>
                  <a:lnTo>
                    <a:pt x="665163" y="1397000"/>
                  </a:lnTo>
                  <a:lnTo>
                    <a:pt x="498475" y="1397000"/>
                  </a:lnTo>
                  <a:lnTo>
                    <a:pt x="498475" y="1078593"/>
                  </a:lnTo>
                  <a:lnTo>
                    <a:pt x="665163" y="901700"/>
                  </a:lnTo>
                  <a:close/>
                  <a:moveTo>
                    <a:pt x="1138238" y="844550"/>
                  </a:moveTo>
                  <a:lnTo>
                    <a:pt x="1138238" y="1397000"/>
                  </a:lnTo>
                  <a:lnTo>
                    <a:pt x="971550" y="1397000"/>
                  </a:lnTo>
                  <a:lnTo>
                    <a:pt x="971550" y="1021071"/>
                  </a:lnTo>
                  <a:lnTo>
                    <a:pt x="1138238" y="844550"/>
                  </a:lnTo>
                  <a:close/>
                  <a:moveTo>
                    <a:pt x="1321101" y="650875"/>
                  </a:moveTo>
                  <a:lnTo>
                    <a:pt x="1374776" y="701402"/>
                  </a:lnTo>
                  <a:lnTo>
                    <a:pt x="1374776" y="1397000"/>
                  </a:lnTo>
                  <a:lnTo>
                    <a:pt x="1208088" y="1397000"/>
                  </a:lnTo>
                  <a:lnTo>
                    <a:pt x="1208088" y="770962"/>
                  </a:lnTo>
                  <a:lnTo>
                    <a:pt x="1321101" y="650875"/>
                  </a:lnTo>
                  <a:close/>
                  <a:moveTo>
                    <a:pt x="979799" y="144463"/>
                  </a:moveTo>
                  <a:lnTo>
                    <a:pt x="1406989" y="183470"/>
                  </a:lnTo>
                  <a:lnTo>
                    <a:pt x="1465263" y="607333"/>
                  </a:lnTo>
                  <a:lnTo>
                    <a:pt x="1321052" y="468993"/>
                  </a:lnTo>
                  <a:lnTo>
                    <a:pt x="896583" y="918937"/>
                  </a:lnTo>
                  <a:lnTo>
                    <a:pt x="827879" y="854076"/>
                  </a:lnTo>
                  <a:lnTo>
                    <a:pt x="699540" y="732972"/>
                  </a:lnTo>
                  <a:lnTo>
                    <a:pt x="675505" y="710294"/>
                  </a:lnTo>
                  <a:lnTo>
                    <a:pt x="351257" y="1054101"/>
                  </a:lnTo>
                  <a:lnTo>
                    <a:pt x="153988" y="867910"/>
                  </a:lnTo>
                  <a:lnTo>
                    <a:pt x="478235" y="524102"/>
                  </a:lnTo>
                  <a:lnTo>
                    <a:pt x="568027" y="428852"/>
                  </a:lnTo>
                  <a:lnTo>
                    <a:pt x="658045" y="333602"/>
                  </a:lnTo>
                  <a:lnTo>
                    <a:pt x="879123" y="542245"/>
                  </a:lnTo>
                  <a:lnTo>
                    <a:pt x="1123783" y="282802"/>
                  </a:lnTo>
                  <a:lnTo>
                    <a:pt x="979799" y="144463"/>
                  </a:lnTo>
                  <a:close/>
                  <a:moveTo>
                    <a:pt x="0" y="0"/>
                  </a:moveTo>
                  <a:lnTo>
                    <a:pt x="69367" y="0"/>
                  </a:lnTo>
                  <a:lnTo>
                    <a:pt x="69367" y="1541956"/>
                  </a:lnTo>
                  <a:lnTo>
                    <a:pt x="1611313" y="1541956"/>
                  </a:lnTo>
                  <a:lnTo>
                    <a:pt x="1611313" y="1611313"/>
                  </a:lnTo>
                  <a:lnTo>
                    <a:pt x="69367" y="1611313"/>
                  </a:lnTo>
                  <a:lnTo>
                    <a:pt x="0" y="1611313"/>
                  </a:lnTo>
                  <a:lnTo>
                    <a:pt x="0" y="1541956"/>
                  </a:lnTo>
                  <a:lnTo>
                    <a:pt x="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Tree>
    <p:extLst>
      <p:ext uri="{BB962C8B-B14F-4D97-AF65-F5344CB8AC3E}">
        <p14:creationId xmlns:p14="http://schemas.microsoft.com/office/powerpoint/2010/main" val="1116159766"/>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 presetClass="entr" presetSubtype="2" fill="hold" nodeType="afterEffect" p14:presetBounceEnd="60000">
                                      <p:stCondLst>
                                        <p:cond delay="0"/>
                                      </p:stCondLst>
                                      <p:childTnLst>
                                        <p:set>
                                          <p:cBhvr>
                                            <p:cTn id="13" dur="1" fill="hold">
                                              <p:stCondLst>
                                                <p:cond delay="0"/>
                                              </p:stCondLst>
                                            </p:cTn>
                                            <p:tgtEl>
                                              <p:spTgt spid="81"/>
                                            </p:tgtEl>
                                            <p:attrNameLst>
                                              <p:attrName>style.visibility</p:attrName>
                                            </p:attrNameLst>
                                          </p:cBhvr>
                                          <p:to>
                                            <p:strVal val="visible"/>
                                          </p:to>
                                        </p:set>
                                        <p:anim calcmode="lin" valueType="num" p14:bounceEnd="60000">
                                          <p:cBhvr additive="base">
                                            <p:cTn id="14" dur="1000" fill="hold"/>
                                            <p:tgtEl>
                                              <p:spTgt spid="81"/>
                                            </p:tgtEl>
                                            <p:attrNameLst>
                                              <p:attrName>ppt_x</p:attrName>
                                            </p:attrNameLst>
                                          </p:cBhvr>
                                          <p:tavLst>
                                            <p:tav tm="0">
                                              <p:val>
                                                <p:strVal val="1+#ppt_w/2"/>
                                              </p:val>
                                            </p:tav>
                                            <p:tav tm="100000">
                                              <p:val>
                                                <p:strVal val="#ppt_x"/>
                                              </p:val>
                                            </p:tav>
                                          </p:tavLst>
                                        </p:anim>
                                        <p:anim calcmode="lin" valueType="num" p14:bounceEnd="60000">
                                          <p:cBhvr additive="base">
                                            <p:cTn id="15" dur="1000" fill="hold"/>
                                            <p:tgtEl>
                                              <p:spTgt spid="81"/>
                                            </p:tgtEl>
                                            <p:attrNameLst>
                                              <p:attrName>ppt_y</p:attrName>
                                            </p:attrNameLst>
                                          </p:cBhvr>
                                          <p:tavLst>
                                            <p:tav tm="0">
                                              <p:val>
                                                <p:strVal val="#ppt_y"/>
                                              </p:val>
                                            </p:tav>
                                            <p:tav tm="100000">
                                              <p:val>
                                                <p:strVal val="#ppt_y"/>
                                              </p:val>
                                            </p:tav>
                                          </p:tavLst>
                                        </p:anim>
                                      </p:childTnLst>
                                    </p:cTn>
                                  </p:par>
                                  <p:par>
                                    <p:cTn id="16" presetID="53" presetClass="entr" presetSubtype="16" fill="hold" nodeType="withEffect">
                                      <p:stCondLst>
                                        <p:cond delay="50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par>
                                    <p:cTn id="21" presetID="32" presetClass="emph" presetSubtype="0" fill="hold" nodeType="withEffect">
                                      <p:stCondLst>
                                        <p:cond delay="1000"/>
                                      </p:stCondLst>
                                      <p:childTnLst>
                                        <p:animRot by="120000">
                                          <p:cBhvr>
                                            <p:cTn id="22" dur="75" fill="hold">
                                              <p:stCondLst>
                                                <p:cond delay="0"/>
                                              </p:stCondLst>
                                            </p:cTn>
                                            <p:tgtEl>
                                              <p:spTgt spid="3"/>
                                            </p:tgtEl>
                                            <p:attrNameLst>
                                              <p:attrName>r</p:attrName>
                                            </p:attrNameLst>
                                          </p:cBhvr>
                                        </p:animRot>
                                        <p:animRot by="-240000">
                                          <p:cBhvr>
                                            <p:cTn id="23" dur="150" fill="hold">
                                              <p:stCondLst>
                                                <p:cond delay="150"/>
                                              </p:stCondLst>
                                            </p:cTn>
                                            <p:tgtEl>
                                              <p:spTgt spid="3"/>
                                            </p:tgtEl>
                                            <p:attrNameLst>
                                              <p:attrName>r</p:attrName>
                                            </p:attrNameLst>
                                          </p:cBhvr>
                                        </p:animRot>
                                        <p:animRot by="240000">
                                          <p:cBhvr>
                                            <p:cTn id="24" dur="150" fill="hold">
                                              <p:stCondLst>
                                                <p:cond delay="300"/>
                                              </p:stCondLst>
                                            </p:cTn>
                                            <p:tgtEl>
                                              <p:spTgt spid="3"/>
                                            </p:tgtEl>
                                            <p:attrNameLst>
                                              <p:attrName>r</p:attrName>
                                            </p:attrNameLst>
                                          </p:cBhvr>
                                        </p:animRot>
                                        <p:animRot by="-240000">
                                          <p:cBhvr>
                                            <p:cTn id="25" dur="150" fill="hold">
                                              <p:stCondLst>
                                                <p:cond delay="450"/>
                                              </p:stCondLst>
                                            </p:cTn>
                                            <p:tgtEl>
                                              <p:spTgt spid="3"/>
                                            </p:tgtEl>
                                            <p:attrNameLst>
                                              <p:attrName>r</p:attrName>
                                            </p:attrNameLst>
                                          </p:cBhvr>
                                        </p:animRot>
                                        <p:animRot by="120000">
                                          <p:cBhvr>
                                            <p:cTn id="26" dur="150" fill="hold">
                                              <p:stCondLst>
                                                <p:cond delay="600"/>
                                              </p:stCondLst>
                                            </p:cTn>
                                            <p:tgtEl>
                                              <p:spTgt spid="3"/>
                                            </p:tgtEl>
                                            <p:attrNameLst>
                                              <p:attrName>r</p:attrName>
                                            </p:attrNameLst>
                                          </p:cBhvr>
                                        </p:animRot>
                                      </p:childTnLst>
                                    </p:cTn>
                                  </p:par>
                                </p:childTnLst>
                              </p:cTn>
                            </p:par>
                            <p:par>
                              <p:cTn id="27" fill="hold">
                                <p:stCondLst>
                                  <p:cond delay="2750"/>
                                </p:stCondLst>
                                <p:childTnLst>
                                  <p:par>
                                    <p:cTn id="28" presetID="31"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1000" fill="hold"/>
                                            <p:tgtEl>
                                              <p:spTgt spid="5"/>
                                            </p:tgtEl>
                                            <p:attrNameLst>
                                              <p:attrName>ppt_w</p:attrName>
                                            </p:attrNameLst>
                                          </p:cBhvr>
                                          <p:tavLst>
                                            <p:tav tm="0">
                                              <p:val>
                                                <p:fltVal val="0"/>
                                              </p:val>
                                            </p:tav>
                                            <p:tav tm="100000">
                                              <p:val>
                                                <p:strVal val="#ppt_w"/>
                                              </p:val>
                                            </p:tav>
                                          </p:tavLst>
                                        </p:anim>
                                        <p:anim calcmode="lin" valueType="num">
                                          <p:cBhvr>
                                            <p:cTn id="31" dur="1000" fill="hold"/>
                                            <p:tgtEl>
                                              <p:spTgt spid="5"/>
                                            </p:tgtEl>
                                            <p:attrNameLst>
                                              <p:attrName>ppt_h</p:attrName>
                                            </p:attrNameLst>
                                          </p:cBhvr>
                                          <p:tavLst>
                                            <p:tav tm="0">
                                              <p:val>
                                                <p:fltVal val="0"/>
                                              </p:val>
                                            </p:tav>
                                            <p:tav tm="100000">
                                              <p:val>
                                                <p:strVal val="#ppt_h"/>
                                              </p:val>
                                            </p:tav>
                                          </p:tavLst>
                                        </p:anim>
                                        <p:anim calcmode="lin" valueType="num">
                                          <p:cBhvr>
                                            <p:cTn id="32" dur="1000" fill="hold"/>
                                            <p:tgtEl>
                                              <p:spTgt spid="5"/>
                                            </p:tgtEl>
                                            <p:attrNameLst>
                                              <p:attrName>style.rotation</p:attrName>
                                            </p:attrNameLst>
                                          </p:cBhvr>
                                          <p:tavLst>
                                            <p:tav tm="0">
                                              <p:val>
                                                <p:fltVal val="90"/>
                                              </p:val>
                                            </p:tav>
                                            <p:tav tm="100000">
                                              <p:val>
                                                <p:fltVal val="0"/>
                                              </p:val>
                                            </p:tav>
                                          </p:tavLst>
                                        </p:anim>
                                        <p:animEffect transition="in" filter="fade">
                                          <p:cBhvr>
                                            <p:cTn id="33" dur="1000"/>
                                            <p:tgtEl>
                                              <p:spTgt spid="5"/>
                                            </p:tgtEl>
                                          </p:cBhvr>
                                        </p:animEffect>
                                      </p:childTnLst>
                                    </p:cTn>
                                  </p:par>
                                  <p:par>
                                    <p:cTn id="34" presetID="50" presetClass="entr" presetSubtype="0" decel="100000" fill="hold" grpId="0" nodeType="withEffect">
                                      <p:stCondLst>
                                        <p:cond delay="0"/>
                                      </p:stCondLst>
                                      <p:childTnLst>
                                        <p:set>
                                          <p:cBhvr>
                                            <p:cTn id="35" dur="1" fill="hold">
                                              <p:stCondLst>
                                                <p:cond delay="0"/>
                                              </p:stCondLst>
                                            </p:cTn>
                                            <p:tgtEl>
                                              <p:spTgt spid="58"/>
                                            </p:tgtEl>
                                            <p:attrNameLst>
                                              <p:attrName>style.visibility</p:attrName>
                                            </p:attrNameLst>
                                          </p:cBhvr>
                                          <p:to>
                                            <p:strVal val="visible"/>
                                          </p:to>
                                        </p:set>
                                        <p:anim calcmode="lin" valueType="num">
                                          <p:cBhvr>
                                            <p:cTn id="36" dur="1000" fill="hold"/>
                                            <p:tgtEl>
                                              <p:spTgt spid="58"/>
                                            </p:tgtEl>
                                            <p:attrNameLst>
                                              <p:attrName>ppt_w</p:attrName>
                                            </p:attrNameLst>
                                          </p:cBhvr>
                                          <p:tavLst>
                                            <p:tav tm="0">
                                              <p:val>
                                                <p:strVal val="#ppt_w+.3"/>
                                              </p:val>
                                            </p:tav>
                                            <p:tav tm="100000">
                                              <p:val>
                                                <p:strVal val="#ppt_w"/>
                                              </p:val>
                                            </p:tav>
                                          </p:tavLst>
                                        </p:anim>
                                        <p:anim calcmode="lin" valueType="num">
                                          <p:cBhvr>
                                            <p:cTn id="37" dur="1000" fill="hold"/>
                                            <p:tgtEl>
                                              <p:spTgt spid="58"/>
                                            </p:tgtEl>
                                            <p:attrNameLst>
                                              <p:attrName>ppt_h</p:attrName>
                                            </p:attrNameLst>
                                          </p:cBhvr>
                                          <p:tavLst>
                                            <p:tav tm="0">
                                              <p:val>
                                                <p:strVal val="#ppt_h"/>
                                              </p:val>
                                            </p:tav>
                                            <p:tav tm="100000">
                                              <p:val>
                                                <p:strVal val="#ppt_h"/>
                                              </p:val>
                                            </p:tav>
                                          </p:tavLst>
                                        </p:anim>
                                        <p:animEffect transition="in" filter="fade">
                                          <p:cBhvr>
                                            <p:cTn id="38" dur="1000"/>
                                            <p:tgtEl>
                                              <p:spTgt spid="58"/>
                                            </p:tgtEl>
                                          </p:cBhvr>
                                        </p:animEffect>
                                      </p:childTnLst>
                                    </p:cTn>
                                  </p:par>
                                  <p:par>
                                    <p:cTn id="39" presetID="42" presetClass="entr" presetSubtype="0" fill="hold" grpId="0" nodeType="with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fade">
                                          <p:cBhvr>
                                            <p:cTn id="41" dur="1000"/>
                                            <p:tgtEl>
                                              <p:spTgt spid="59"/>
                                            </p:tgtEl>
                                          </p:cBhvr>
                                        </p:animEffect>
                                        <p:anim calcmode="lin" valueType="num">
                                          <p:cBhvr>
                                            <p:cTn id="42" dur="1000" fill="hold"/>
                                            <p:tgtEl>
                                              <p:spTgt spid="59"/>
                                            </p:tgtEl>
                                            <p:attrNameLst>
                                              <p:attrName>ppt_x</p:attrName>
                                            </p:attrNameLst>
                                          </p:cBhvr>
                                          <p:tavLst>
                                            <p:tav tm="0">
                                              <p:val>
                                                <p:strVal val="#ppt_x"/>
                                              </p:val>
                                            </p:tav>
                                            <p:tav tm="100000">
                                              <p:val>
                                                <p:strVal val="#ppt_x"/>
                                              </p:val>
                                            </p:tav>
                                          </p:tavLst>
                                        </p:anim>
                                        <p:anim calcmode="lin" valueType="num">
                                          <p:cBhvr>
                                            <p:cTn id="43" dur="1000" fill="hold"/>
                                            <p:tgtEl>
                                              <p:spTgt spid="59"/>
                                            </p:tgtEl>
                                            <p:attrNameLst>
                                              <p:attrName>ppt_y</p:attrName>
                                            </p:attrNameLst>
                                          </p:cBhvr>
                                          <p:tavLst>
                                            <p:tav tm="0">
                                              <p:val>
                                                <p:strVal val="#ppt_y+.1"/>
                                              </p:val>
                                            </p:tav>
                                            <p:tav tm="100000">
                                              <p:val>
                                                <p:strVal val="#ppt_y"/>
                                              </p:val>
                                            </p:tav>
                                          </p:tavLst>
                                        </p:anim>
                                      </p:childTnLst>
                                    </p:cTn>
                                  </p:par>
                                </p:childTnLst>
                              </p:cTn>
                            </p:par>
                            <p:par>
                              <p:cTn id="44" fill="hold">
                                <p:stCondLst>
                                  <p:cond delay="3750"/>
                                </p:stCondLst>
                                <p:childTnLst>
                                  <p:par>
                                    <p:cTn id="45" presetID="31" presetClass="entr" presetSubtype="0"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p:cTn id="47" dur="1000" fill="hold"/>
                                            <p:tgtEl>
                                              <p:spTgt spid="6"/>
                                            </p:tgtEl>
                                            <p:attrNameLst>
                                              <p:attrName>ppt_w</p:attrName>
                                            </p:attrNameLst>
                                          </p:cBhvr>
                                          <p:tavLst>
                                            <p:tav tm="0">
                                              <p:val>
                                                <p:fltVal val="0"/>
                                              </p:val>
                                            </p:tav>
                                            <p:tav tm="100000">
                                              <p:val>
                                                <p:strVal val="#ppt_w"/>
                                              </p:val>
                                            </p:tav>
                                          </p:tavLst>
                                        </p:anim>
                                        <p:anim calcmode="lin" valueType="num">
                                          <p:cBhvr>
                                            <p:cTn id="48" dur="1000" fill="hold"/>
                                            <p:tgtEl>
                                              <p:spTgt spid="6"/>
                                            </p:tgtEl>
                                            <p:attrNameLst>
                                              <p:attrName>ppt_h</p:attrName>
                                            </p:attrNameLst>
                                          </p:cBhvr>
                                          <p:tavLst>
                                            <p:tav tm="0">
                                              <p:val>
                                                <p:fltVal val="0"/>
                                              </p:val>
                                            </p:tav>
                                            <p:tav tm="100000">
                                              <p:val>
                                                <p:strVal val="#ppt_h"/>
                                              </p:val>
                                            </p:tav>
                                          </p:tavLst>
                                        </p:anim>
                                        <p:anim calcmode="lin" valueType="num">
                                          <p:cBhvr>
                                            <p:cTn id="49" dur="1000" fill="hold"/>
                                            <p:tgtEl>
                                              <p:spTgt spid="6"/>
                                            </p:tgtEl>
                                            <p:attrNameLst>
                                              <p:attrName>style.rotation</p:attrName>
                                            </p:attrNameLst>
                                          </p:cBhvr>
                                          <p:tavLst>
                                            <p:tav tm="0">
                                              <p:val>
                                                <p:fltVal val="90"/>
                                              </p:val>
                                            </p:tav>
                                            <p:tav tm="100000">
                                              <p:val>
                                                <p:fltVal val="0"/>
                                              </p:val>
                                            </p:tav>
                                          </p:tavLst>
                                        </p:anim>
                                        <p:animEffect transition="in" filter="fade">
                                          <p:cBhvr>
                                            <p:cTn id="50" dur="1000"/>
                                            <p:tgtEl>
                                              <p:spTgt spid="6"/>
                                            </p:tgtEl>
                                          </p:cBhvr>
                                        </p:animEffect>
                                      </p:childTnLst>
                                    </p:cTn>
                                  </p:par>
                                  <p:par>
                                    <p:cTn id="51" presetID="50" presetClass="entr" presetSubtype="0" decel="100000" fill="hold" grpId="0" nodeType="withEffect">
                                      <p:stCondLst>
                                        <p:cond delay="0"/>
                                      </p:stCondLst>
                                      <p:childTnLst>
                                        <p:set>
                                          <p:cBhvr>
                                            <p:cTn id="52" dur="1" fill="hold">
                                              <p:stCondLst>
                                                <p:cond delay="0"/>
                                              </p:stCondLst>
                                            </p:cTn>
                                            <p:tgtEl>
                                              <p:spTgt spid="66"/>
                                            </p:tgtEl>
                                            <p:attrNameLst>
                                              <p:attrName>style.visibility</p:attrName>
                                            </p:attrNameLst>
                                          </p:cBhvr>
                                          <p:to>
                                            <p:strVal val="visible"/>
                                          </p:to>
                                        </p:set>
                                        <p:anim calcmode="lin" valueType="num">
                                          <p:cBhvr>
                                            <p:cTn id="53" dur="1000" fill="hold"/>
                                            <p:tgtEl>
                                              <p:spTgt spid="66"/>
                                            </p:tgtEl>
                                            <p:attrNameLst>
                                              <p:attrName>ppt_w</p:attrName>
                                            </p:attrNameLst>
                                          </p:cBhvr>
                                          <p:tavLst>
                                            <p:tav tm="0">
                                              <p:val>
                                                <p:strVal val="#ppt_w+.3"/>
                                              </p:val>
                                            </p:tav>
                                            <p:tav tm="100000">
                                              <p:val>
                                                <p:strVal val="#ppt_w"/>
                                              </p:val>
                                            </p:tav>
                                          </p:tavLst>
                                        </p:anim>
                                        <p:anim calcmode="lin" valueType="num">
                                          <p:cBhvr>
                                            <p:cTn id="54" dur="1000" fill="hold"/>
                                            <p:tgtEl>
                                              <p:spTgt spid="66"/>
                                            </p:tgtEl>
                                            <p:attrNameLst>
                                              <p:attrName>ppt_h</p:attrName>
                                            </p:attrNameLst>
                                          </p:cBhvr>
                                          <p:tavLst>
                                            <p:tav tm="0">
                                              <p:val>
                                                <p:strVal val="#ppt_h"/>
                                              </p:val>
                                            </p:tav>
                                            <p:tav tm="100000">
                                              <p:val>
                                                <p:strVal val="#ppt_h"/>
                                              </p:val>
                                            </p:tav>
                                          </p:tavLst>
                                        </p:anim>
                                        <p:animEffect transition="in" filter="fade">
                                          <p:cBhvr>
                                            <p:cTn id="55" dur="1000"/>
                                            <p:tgtEl>
                                              <p:spTgt spid="66"/>
                                            </p:tgtEl>
                                          </p:cBhvr>
                                        </p:animEffect>
                                      </p:childTnLst>
                                    </p:cTn>
                                  </p:par>
                                  <p:par>
                                    <p:cTn id="56" presetID="42" presetClass="entr" presetSubtype="0" fill="hold" grpId="0" nodeType="withEffect">
                                      <p:stCondLst>
                                        <p:cond delay="0"/>
                                      </p:stCondLst>
                                      <p:childTnLst>
                                        <p:set>
                                          <p:cBhvr>
                                            <p:cTn id="57" dur="1" fill="hold">
                                              <p:stCondLst>
                                                <p:cond delay="0"/>
                                              </p:stCondLst>
                                            </p:cTn>
                                            <p:tgtEl>
                                              <p:spTgt spid="68"/>
                                            </p:tgtEl>
                                            <p:attrNameLst>
                                              <p:attrName>style.visibility</p:attrName>
                                            </p:attrNameLst>
                                          </p:cBhvr>
                                          <p:to>
                                            <p:strVal val="visible"/>
                                          </p:to>
                                        </p:set>
                                        <p:animEffect transition="in" filter="fade">
                                          <p:cBhvr>
                                            <p:cTn id="58" dur="1000"/>
                                            <p:tgtEl>
                                              <p:spTgt spid="68"/>
                                            </p:tgtEl>
                                          </p:cBhvr>
                                        </p:animEffect>
                                        <p:anim calcmode="lin" valueType="num">
                                          <p:cBhvr>
                                            <p:cTn id="59" dur="1000" fill="hold"/>
                                            <p:tgtEl>
                                              <p:spTgt spid="68"/>
                                            </p:tgtEl>
                                            <p:attrNameLst>
                                              <p:attrName>ppt_x</p:attrName>
                                            </p:attrNameLst>
                                          </p:cBhvr>
                                          <p:tavLst>
                                            <p:tav tm="0">
                                              <p:val>
                                                <p:strVal val="#ppt_x"/>
                                              </p:val>
                                            </p:tav>
                                            <p:tav tm="100000">
                                              <p:val>
                                                <p:strVal val="#ppt_x"/>
                                              </p:val>
                                            </p:tav>
                                          </p:tavLst>
                                        </p:anim>
                                        <p:anim calcmode="lin" valueType="num">
                                          <p:cBhvr>
                                            <p:cTn id="60" dur="1000" fill="hold"/>
                                            <p:tgtEl>
                                              <p:spTgt spid="68"/>
                                            </p:tgtEl>
                                            <p:attrNameLst>
                                              <p:attrName>ppt_y</p:attrName>
                                            </p:attrNameLst>
                                          </p:cBhvr>
                                          <p:tavLst>
                                            <p:tav tm="0">
                                              <p:val>
                                                <p:strVal val="#ppt_y+.1"/>
                                              </p:val>
                                            </p:tav>
                                            <p:tav tm="100000">
                                              <p:val>
                                                <p:strVal val="#ppt_y"/>
                                              </p:val>
                                            </p:tav>
                                          </p:tavLst>
                                        </p:anim>
                                      </p:childTnLst>
                                    </p:cTn>
                                  </p:par>
                                </p:childTnLst>
                              </p:cTn>
                            </p:par>
                            <p:par>
                              <p:cTn id="61" fill="hold">
                                <p:stCondLst>
                                  <p:cond delay="4750"/>
                                </p:stCondLst>
                                <p:childTnLst>
                                  <p:par>
                                    <p:cTn id="62" presetID="31" presetClass="entr" presetSubtype="0" fill="hold" nodeType="afterEffect">
                                      <p:stCondLst>
                                        <p:cond delay="0"/>
                                      </p:stCondLst>
                                      <p:childTnLst>
                                        <p:set>
                                          <p:cBhvr>
                                            <p:cTn id="63" dur="1" fill="hold">
                                              <p:stCondLst>
                                                <p:cond delay="0"/>
                                              </p:stCondLst>
                                            </p:cTn>
                                            <p:tgtEl>
                                              <p:spTgt spid="7"/>
                                            </p:tgtEl>
                                            <p:attrNameLst>
                                              <p:attrName>style.visibility</p:attrName>
                                            </p:attrNameLst>
                                          </p:cBhvr>
                                          <p:to>
                                            <p:strVal val="visible"/>
                                          </p:to>
                                        </p:set>
                                        <p:anim calcmode="lin" valueType="num">
                                          <p:cBhvr>
                                            <p:cTn id="64" dur="1000" fill="hold"/>
                                            <p:tgtEl>
                                              <p:spTgt spid="7"/>
                                            </p:tgtEl>
                                            <p:attrNameLst>
                                              <p:attrName>ppt_w</p:attrName>
                                            </p:attrNameLst>
                                          </p:cBhvr>
                                          <p:tavLst>
                                            <p:tav tm="0">
                                              <p:val>
                                                <p:fltVal val="0"/>
                                              </p:val>
                                            </p:tav>
                                            <p:tav tm="100000">
                                              <p:val>
                                                <p:strVal val="#ppt_w"/>
                                              </p:val>
                                            </p:tav>
                                          </p:tavLst>
                                        </p:anim>
                                        <p:anim calcmode="lin" valueType="num">
                                          <p:cBhvr>
                                            <p:cTn id="65" dur="1000" fill="hold"/>
                                            <p:tgtEl>
                                              <p:spTgt spid="7"/>
                                            </p:tgtEl>
                                            <p:attrNameLst>
                                              <p:attrName>ppt_h</p:attrName>
                                            </p:attrNameLst>
                                          </p:cBhvr>
                                          <p:tavLst>
                                            <p:tav tm="0">
                                              <p:val>
                                                <p:fltVal val="0"/>
                                              </p:val>
                                            </p:tav>
                                            <p:tav tm="100000">
                                              <p:val>
                                                <p:strVal val="#ppt_h"/>
                                              </p:val>
                                            </p:tav>
                                          </p:tavLst>
                                        </p:anim>
                                        <p:anim calcmode="lin" valueType="num">
                                          <p:cBhvr>
                                            <p:cTn id="66" dur="1000" fill="hold"/>
                                            <p:tgtEl>
                                              <p:spTgt spid="7"/>
                                            </p:tgtEl>
                                            <p:attrNameLst>
                                              <p:attrName>style.rotation</p:attrName>
                                            </p:attrNameLst>
                                          </p:cBhvr>
                                          <p:tavLst>
                                            <p:tav tm="0">
                                              <p:val>
                                                <p:fltVal val="90"/>
                                              </p:val>
                                            </p:tav>
                                            <p:tav tm="100000">
                                              <p:val>
                                                <p:fltVal val="0"/>
                                              </p:val>
                                            </p:tav>
                                          </p:tavLst>
                                        </p:anim>
                                        <p:animEffect transition="in" filter="fade">
                                          <p:cBhvr>
                                            <p:cTn id="67" dur="1000"/>
                                            <p:tgtEl>
                                              <p:spTgt spid="7"/>
                                            </p:tgtEl>
                                          </p:cBhvr>
                                        </p:animEffect>
                                      </p:childTnLst>
                                    </p:cTn>
                                  </p:par>
                                  <p:par>
                                    <p:cTn id="68" presetID="50" presetClass="entr" presetSubtype="0" decel="100000" fill="hold" grpId="0" nodeType="withEffect">
                                      <p:stCondLst>
                                        <p:cond delay="0"/>
                                      </p:stCondLst>
                                      <p:childTnLst>
                                        <p:set>
                                          <p:cBhvr>
                                            <p:cTn id="69" dur="1" fill="hold">
                                              <p:stCondLst>
                                                <p:cond delay="0"/>
                                              </p:stCondLst>
                                            </p:cTn>
                                            <p:tgtEl>
                                              <p:spTgt spid="69"/>
                                            </p:tgtEl>
                                            <p:attrNameLst>
                                              <p:attrName>style.visibility</p:attrName>
                                            </p:attrNameLst>
                                          </p:cBhvr>
                                          <p:to>
                                            <p:strVal val="visible"/>
                                          </p:to>
                                        </p:set>
                                        <p:anim calcmode="lin" valueType="num">
                                          <p:cBhvr>
                                            <p:cTn id="70" dur="1000" fill="hold"/>
                                            <p:tgtEl>
                                              <p:spTgt spid="69"/>
                                            </p:tgtEl>
                                            <p:attrNameLst>
                                              <p:attrName>ppt_w</p:attrName>
                                            </p:attrNameLst>
                                          </p:cBhvr>
                                          <p:tavLst>
                                            <p:tav tm="0">
                                              <p:val>
                                                <p:strVal val="#ppt_w+.3"/>
                                              </p:val>
                                            </p:tav>
                                            <p:tav tm="100000">
                                              <p:val>
                                                <p:strVal val="#ppt_w"/>
                                              </p:val>
                                            </p:tav>
                                          </p:tavLst>
                                        </p:anim>
                                        <p:anim calcmode="lin" valueType="num">
                                          <p:cBhvr>
                                            <p:cTn id="71" dur="1000" fill="hold"/>
                                            <p:tgtEl>
                                              <p:spTgt spid="69"/>
                                            </p:tgtEl>
                                            <p:attrNameLst>
                                              <p:attrName>ppt_h</p:attrName>
                                            </p:attrNameLst>
                                          </p:cBhvr>
                                          <p:tavLst>
                                            <p:tav tm="0">
                                              <p:val>
                                                <p:strVal val="#ppt_h"/>
                                              </p:val>
                                            </p:tav>
                                            <p:tav tm="100000">
                                              <p:val>
                                                <p:strVal val="#ppt_h"/>
                                              </p:val>
                                            </p:tav>
                                          </p:tavLst>
                                        </p:anim>
                                        <p:animEffect transition="in" filter="fade">
                                          <p:cBhvr>
                                            <p:cTn id="72" dur="1000"/>
                                            <p:tgtEl>
                                              <p:spTgt spid="69"/>
                                            </p:tgtEl>
                                          </p:cBhvr>
                                        </p:animEffect>
                                      </p:childTnLst>
                                    </p:cTn>
                                  </p:par>
                                  <p:par>
                                    <p:cTn id="73" presetID="42" presetClass="entr" presetSubtype="0" fill="hold" grpId="0" nodeType="withEffect">
                                      <p:stCondLst>
                                        <p:cond delay="0"/>
                                      </p:stCondLst>
                                      <p:childTnLst>
                                        <p:set>
                                          <p:cBhvr>
                                            <p:cTn id="74" dur="1" fill="hold">
                                              <p:stCondLst>
                                                <p:cond delay="0"/>
                                              </p:stCondLst>
                                            </p:cTn>
                                            <p:tgtEl>
                                              <p:spTgt spid="71"/>
                                            </p:tgtEl>
                                            <p:attrNameLst>
                                              <p:attrName>style.visibility</p:attrName>
                                            </p:attrNameLst>
                                          </p:cBhvr>
                                          <p:to>
                                            <p:strVal val="visible"/>
                                          </p:to>
                                        </p:set>
                                        <p:animEffect transition="in" filter="fade">
                                          <p:cBhvr>
                                            <p:cTn id="75" dur="1000"/>
                                            <p:tgtEl>
                                              <p:spTgt spid="71"/>
                                            </p:tgtEl>
                                          </p:cBhvr>
                                        </p:animEffect>
                                        <p:anim calcmode="lin" valueType="num">
                                          <p:cBhvr>
                                            <p:cTn id="76" dur="1000" fill="hold"/>
                                            <p:tgtEl>
                                              <p:spTgt spid="71"/>
                                            </p:tgtEl>
                                            <p:attrNameLst>
                                              <p:attrName>ppt_x</p:attrName>
                                            </p:attrNameLst>
                                          </p:cBhvr>
                                          <p:tavLst>
                                            <p:tav tm="0">
                                              <p:val>
                                                <p:strVal val="#ppt_x"/>
                                              </p:val>
                                            </p:tav>
                                            <p:tav tm="100000">
                                              <p:val>
                                                <p:strVal val="#ppt_x"/>
                                              </p:val>
                                            </p:tav>
                                          </p:tavLst>
                                        </p:anim>
                                        <p:anim calcmode="lin" valueType="num">
                                          <p:cBhvr>
                                            <p:cTn id="77"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6" grpId="0"/>
          <p:bldP spid="68" grpId="0"/>
          <p:bldP spid="69" grpId="0"/>
          <p:bldP spid="7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81"/>
                                            </p:tgtEl>
                                            <p:attrNameLst>
                                              <p:attrName>style.visibility</p:attrName>
                                            </p:attrNameLst>
                                          </p:cBhvr>
                                          <p:to>
                                            <p:strVal val="visible"/>
                                          </p:to>
                                        </p:set>
                                        <p:anim calcmode="lin" valueType="num">
                                          <p:cBhvr additive="base">
                                            <p:cTn id="14" dur="1000" fill="hold"/>
                                            <p:tgtEl>
                                              <p:spTgt spid="81"/>
                                            </p:tgtEl>
                                            <p:attrNameLst>
                                              <p:attrName>ppt_x</p:attrName>
                                            </p:attrNameLst>
                                          </p:cBhvr>
                                          <p:tavLst>
                                            <p:tav tm="0">
                                              <p:val>
                                                <p:strVal val="1+#ppt_w/2"/>
                                              </p:val>
                                            </p:tav>
                                            <p:tav tm="100000">
                                              <p:val>
                                                <p:strVal val="#ppt_x"/>
                                              </p:val>
                                            </p:tav>
                                          </p:tavLst>
                                        </p:anim>
                                        <p:anim calcmode="lin" valueType="num">
                                          <p:cBhvr additive="base">
                                            <p:cTn id="15" dur="1000" fill="hold"/>
                                            <p:tgtEl>
                                              <p:spTgt spid="81"/>
                                            </p:tgtEl>
                                            <p:attrNameLst>
                                              <p:attrName>ppt_y</p:attrName>
                                            </p:attrNameLst>
                                          </p:cBhvr>
                                          <p:tavLst>
                                            <p:tav tm="0">
                                              <p:val>
                                                <p:strVal val="#ppt_y"/>
                                              </p:val>
                                            </p:tav>
                                            <p:tav tm="100000">
                                              <p:val>
                                                <p:strVal val="#ppt_y"/>
                                              </p:val>
                                            </p:tav>
                                          </p:tavLst>
                                        </p:anim>
                                      </p:childTnLst>
                                    </p:cTn>
                                  </p:par>
                                  <p:par>
                                    <p:cTn id="16" presetID="53" presetClass="entr" presetSubtype="16" fill="hold" nodeType="withEffect">
                                      <p:stCondLst>
                                        <p:cond delay="50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par>
                                    <p:cTn id="21" presetID="32" presetClass="emph" presetSubtype="0" fill="hold" nodeType="withEffect">
                                      <p:stCondLst>
                                        <p:cond delay="1000"/>
                                      </p:stCondLst>
                                      <p:childTnLst>
                                        <p:animRot by="120000">
                                          <p:cBhvr>
                                            <p:cTn id="22" dur="75" fill="hold">
                                              <p:stCondLst>
                                                <p:cond delay="0"/>
                                              </p:stCondLst>
                                            </p:cTn>
                                            <p:tgtEl>
                                              <p:spTgt spid="3"/>
                                            </p:tgtEl>
                                            <p:attrNameLst>
                                              <p:attrName>r</p:attrName>
                                            </p:attrNameLst>
                                          </p:cBhvr>
                                        </p:animRot>
                                        <p:animRot by="-240000">
                                          <p:cBhvr>
                                            <p:cTn id="23" dur="150" fill="hold">
                                              <p:stCondLst>
                                                <p:cond delay="150"/>
                                              </p:stCondLst>
                                            </p:cTn>
                                            <p:tgtEl>
                                              <p:spTgt spid="3"/>
                                            </p:tgtEl>
                                            <p:attrNameLst>
                                              <p:attrName>r</p:attrName>
                                            </p:attrNameLst>
                                          </p:cBhvr>
                                        </p:animRot>
                                        <p:animRot by="240000">
                                          <p:cBhvr>
                                            <p:cTn id="24" dur="150" fill="hold">
                                              <p:stCondLst>
                                                <p:cond delay="300"/>
                                              </p:stCondLst>
                                            </p:cTn>
                                            <p:tgtEl>
                                              <p:spTgt spid="3"/>
                                            </p:tgtEl>
                                            <p:attrNameLst>
                                              <p:attrName>r</p:attrName>
                                            </p:attrNameLst>
                                          </p:cBhvr>
                                        </p:animRot>
                                        <p:animRot by="-240000">
                                          <p:cBhvr>
                                            <p:cTn id="25" dur="150" fill="hold">
                                              <p:stCondLst>
                                                <p:cond delay="450"/>
                                              </p:stCondLst>
                                            </p:cTn>
                                            <p:tgtEl>
                                              <p:spTgt spid="3"/>
                                            </p:tgtEl>
                                            <p:attrNameLst>
                                              <p:attrName>r</p:attrName>
                                            </p:attrNameLst>
                                          </p:cBhvr>
                                        </p:animRot>
                                        <p:animRot by="120000">
                                          <p:cBhvr>
                                            <p:cTn id="26" dur="150" fill="hold">
                                              <p:stCondLst>
                                                <p:cond delay="600"/>
                                              </p:stCondLst>
                                            </p:cTn>
                                            <p:tgtEl>
                                              <p:spTgt spid="3"/>
                                            </p:tgtEl>
                                            <p:attrNameLst>
                                              <p:attrName>r</p:attrName>
                                            </p:attrNameLst>
                                          </p:cBhvr>
                                        </p:animRot>
                                      </p:childTnLst>
                                    </p:cTn>
                                  </p:par>
                                </p:childTnLst>
                              </p:cTn>
                            </p:par>
                            <p:par>
                              <p:cTn id="27" fill="hold">
                                <p:stCondLst>
                                  <p:cond delay="2750"/>
                                </p:stCondLst>
                                <p:childTnLst>
                                  <p:par>
                                    <p:cTn id="28" presetID="31"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1000" fill="hold"/>
                                            <p:tgtEl>
                                              <p:spTgt spid="5"/>
                                            </p:tgtEl>
                                            <p:attrNameLst>
                                              <p:attrName>ppt_w</p:attrName>
                                            </p:attrNameLst>
                                          </p:cBhvr>
                                          <p:tavLst>
                                            <p:tav tm="0">
                                              <p:val>
                                                <p:fltVal val="0"/>
                                              </p:val>
                                            </p:tav>
                                            <p:tav tm="100000">
                                              <p:val>
                                                <p:strVal val="#ppt_w"/>
                                              </p:val>
                                            </p:tav>
                                          </p:tavLst>
                                        </p:anim>
                                        <p:anim calcmode="lin" valueType="num">
                                          <p:cBhvr>
                                            <p:cTn id="31" dur="1000" fill="hold"/>
                                            <p:tgtEl>
                                              <p:spTgt spid="5"/>
                                            </p:tgtEl>
                                            <p:attrNameLst>
                                              <p:attrName>ppt_h</p:attrName>
                                            </p:attrNameLst>
                                          </p:cBhvr>
                                          <p:tavLst>
                                            <p:tav tm="0">
                                              <p:val>
                                                <p:fltVal val="0"/>
                                              </p:val>
                                            </p:tav>
                                            <p:tav tm="100000">
                                              <p:val>
                                                <p:strVal val="#ppt_h"/>
                                              </p:val>
                                            </p:tav>
                                          </p:tavLst>
                                        </p:anim>
                                        <p:anim calcmode="lin" valueType="num">
                                          <p:cBhvr>
                                            <p:cTn id="32" dur="1000" fill="hold"/>
                                            <p:tgtEl>
                                              <p:spTgt spid="5"/>
                                            </p:tgtEl>
                                            <p:attrNameLst>
                                              <p:attrName>style.rotation</p:attrName>
                                            </p:attrNameLst>
                                          </p:cBhvr>
                                          <p:tavLst>
                                            <p:tav tm="0">
                                              <p:val>
                                                <p:fltVal val="90"/>
                                              </p:val>
                                            </p:tav>
                                            <p:tav tm="100000">
                                              <p:val>
                                                <p:fltVal val="0"/>
                                              </p:val>
                                            </p:tav>
                                          </p:tavLst>
                                        </p:anim>
                                        <p:animEffect transition="in" filter="fade">
                                          <p:cBhvr>
                                            <p:cTn id="33" dur="1000"/>
                                            <p:tgtEl>
                                              <p:spTgt spid="5"/>
                                            </p:tgtEl>
                                          </p:cBhvr>
                                        </p:animEffect>
                                      </p:childTnLst>
                                    </p:cTn>
                                  </p:par>
                                  <p:par>
                                    <p:cTn id="34" presetID="50" presetClass="entr" presetSubtype="0" decel="100000" fill="hold" grpId="0" nodeType="withEffect">
                                      <p:stCondLst>
                                        <p:cond delay="0"/>
                                      </p:stCondLst>
                                      <p:childTnLst>
                                        <p:set>
                                          <p:cBhvr>
                                            <p:cTn id="35" dur="1" fill="hold">
                                              <p:stCondLst>
                                                <p:cond delay="0"/>
                                              </p:stCondLst>
                                            </p:cTn>
                                            <p:tgtEl>
                                              <p:spTgt spid="58"/>
                                            </p:tgtEl>
                                            <p:attrNameLst>
                                              <p:attrName>style.visibility</p:attrName>
                                            </p:attrNameLst>
                                          </p:cBhvr>
                                          <p:to>
                                            <p:strVal val="visible"/>
                                          </p:to>
                                        </p:set>
                                        <p:anim calcmode="lin" valueType="num">
                                          <p:cBhvr>
                                            <p:cTn id="36" dur="1000" fill="hold"/>
                                            <p:tgtEl>
                                              <p:spTgt spid="58"/>
                                            </p:tgtEl>
                                            <p:attrNameLst>
                                              <p:attrName>ppt_w</p:attrName>
                                            </p:attrNameLst>
                                          </p:cBhvr>
                                          <p:tavLst>
                                            <p:tav tm="0">
                                              <p:val>
                                                <p:strVal val="#ppt_w+.3"/>
                                              </p:val>
                                            </p:tav>
                                            <p:tav tm="100000">
                                              <p:val>
                                                <p:strVal val="#ppt_w"/>
                                              </p:val>
                                            </p:tav>
                                          </p:tavLst>
                                        </p:anim>
                                        <p:anim calcmode="lin" valueType="num">
                                          <p:cBhvr>
                                            <p:cTn id="37" dur="1000" fill="hold"/>
                                            <p:tgtEl>
                                              <p:spTgt spid="58"/>
                                            </p:tgtEl>
                                            <p:attrNameLst>
                                              <p:attrName>ppt_h</p:attrName>
                                            </p:attrNameLst>
                                          </p:cBhvr>
                                          <p:tavLst>
                                            <p:tav tm="0">
                                              <p:val>
                                                <p:strVal val="#ppt_h"/>
                                              </p:val>
                                            </p:tav>
                                            <p:tav tm="100000">
                                              <p:val>
                                                <p:strVal val="#ppt_h"/>
                                              </p:val>
                                            </p:tav>
                                          </p:tavLst>
                                        </p:anim>
                                        <p:animEffect transition="in" filter="fade">
                                          <p:cBhvr>
                                            <p:cTn id="38" dur="1000"/>
                                            <p:tgtEl>
                                              <p:spTgt spid="58"/>
                                            </p:tgtEl>
                                          </p:cBhvr>
                                        </p:animEffect>
                                      </p:childTnLst>
                                    </p:cTn>
                                  </p:par>
                                  <p:par>
                                    <p:cTn id="39" presetID="42" presetClass="entr" presetSubtype="0" fill="hold" grpId="0" nodeType="with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fade">
                                          <p:cBhvr>
                                            <p:cTn id="41" dur="1000"/>
                                            <p:tgtEl>
                                              <p:spTgt spid="59"/>
                                            </p:tgtEl>
                                          </p:cBhvr>
                                        </p:animEffect>
                                        <p:anim calcmode="lin" valueType="num">
                                          <p:cBhvr>
                                            <p:cTn id="42" dur="1000" fill="hold"/>
                                            <p:tgtEl>
                                              <p:spTgt spid="59"/>
                                            </p:tgtEl>
                                            <p:attrNameLst>
                                              <p:attrName>ppt_x</p:attrName>
                                            </p:attrNameLst>
                                          </p:cBhvr>
                                          <p:tavLst>
                                            <p:tav tm="0">
                                              <p:val>
                                                <p:strVal val="#ppt_x"/>
                                              </p:val>
                                            </p:tav>
                                            <p:tav tm="100000">
                                              <p:val>
                                                <p:strVal val="#ppt_x"/>
                                              </p:val>
                                            </p:tav>
                                          </p:tavLst>
                                        </p:anim>
                                        <p:anim calcmode="lin" valueType="num">
                                          <p:cBhvr>
                                            <p:cTn id="43" dur="1000" fill="hold"/>
                                            <p:tgtEl>
                                              <p:spTgt spid="59"/>
                                            </p:tgtEl>
                                            <p:attrNameLst>
                                              <p:attrName>ppt_y</p:attrName>
                                            </p:attrNameLst>
                                          </p:cBhvr>
                                          <p:tavLst>
                                            <p:tav tm="0">
                                              <p:val>
                                                <p:strVal val="#ppt_y+.1"/>
                                              </p:val>
                                            </p:tav>
                                            <p:tav tm="100000">
                                              <p:val>
                                                <p:strVal val="#ppt_y"/>
                                              </p:val>
                                            </p:tav>
                                          </p:tavLst>
                                        </p:anim>
                                      </p:childTnLst>
                                    </p:cTn>
                                  </p:par>
                                </p:childTnLst>
                              </p:cTn>
                            </p:par>
                            <p:par>
                              <p:cTn id="44" fill="hold">
                                <p:stCondLst>
                                  <p:cond delay="3750"/>
                                </p:stCondLst>
                                <p:childTnLst>
                                  <p:par>
                                    <p:cTn id="45" presetID="31" presetClass="entr" presetSubtype="0"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p:cTn id="47" dur="1000" fill="hold"/>
                                            <p:tgtEl>
                                              <p:spTgt spid="6"/>
                                            </p:tgtEl>
                                            <p:attrNameLst>
                                              <p:attrName>ppt_w</p:attrName>
                                            </p:attrNameLst>
                                          </p:cBhvr>
                                          <p:tavLst>
                                            <p:tav tm="0">
                                              <p:val>
                                                <p:fltVal val="0"/>
                                              </p:val>
                                            </p:tav>
                                            <p:tav tm="100000">
                                              <p:val>
                                                <p:strVal val="#ppt_w"/>
                                              </p:val>
                                            </p:tav>
                                          </p:tavLst>
                                        </p:anim>
                                        <p:anim calcmode="lin" valueType="num">
                                          <p:cBhvr>
                                            <p:cTn id="48" dur="1000" fill="hold"/>
                                            <p:tgtEl>
                                              <p:spTgt spid="6"/>
                                            </p:tgtEl>
                                            <p:attrNameLst>
                                              <p:attrName>ppt_h</p:attrName>
                                            </p:attrNameLst>
                                          </p:cBhvr>
                                          <p:tavLst>
                                            <p:tav tm="0">
                                              <p:val>
                                                <p:fltVal val="0"/>
                                              </p:val>
                                            </p:tav>
                                            <p:tav tm="100000">
                                              <p:val>
                                                <p:strVal val="#ppt_h"/>
                                              </p:val>
                                            </p:tav>
                                          </p:tavLst>
                                        </p:anim>
                                        <p:anim calcmode="lin" valueType="num">
                                          <p:cBhvr>
                                            <p:cTn id="49" dur="1000" fill="hold"/>
                                            <p:tgtEl>
                                              <p:spTgt spid="6"/>
                                            </p:tgtEl>
                                            <p:attrNameLst>
                                              <p:attrName>style.rotation</p:attrName>
                                            </p:attrNameLst>
                                          </p:cBhvr>
                                          <p:tavLst>
                                            <p:tav tm="0">
                                              <p:val>
                                                <p:fltVal val="90"/>
                                              </p:val>
                                            </p:tav>
                                            <p:tav tm="100000">
                                              <p:val>
                                                <p:fltVal val="0"/>
                                              </p:val>
                                            </p:tav>
                                          </p:tavLst>
                                        </p:anim>
                                        <p:animEffect transition="in" filter="fade">
                                          <p:cBhvr>
                                            <p:cTn id="50" dur="1000"/>
                                            <p:tgtEl>
                                              <p:spTgt spid="6"/>
                                            </p:tgtEl>
                                          </p:cBhvr>
                                        </p:animEffect>
                                      </p:childTnLst>
                                    </p:cTn>
                                  </p:par>
                                  <p:par>
                                    <p:cTn id="51" presetID="50" presetClass="entr" presetSubtype="0" decel="100000" fill="hold" grpId="0" nodeType="withEffect">
                                      <p:stCondLst>
                                        <p:cond delay="0"/>
                                      </p:stCondLst>
                                      <p:childTnLst>
                                        <p:set>
                                          <p:cBhvr>
                                            <p:cTn id="52" dur="1" fill="hold">
                                              <p:stCondLst>
                                                <p:cond delay="0"/>
                                              </p:stCondLst>
                                            </p:cTn>
                                            <p:tgtEl>
                                              <p:spTgt spid="66"/>
                                            </p:tgtEl>
                                            <p:attrNameLst>
                                              <p:attrName>style.visibility</p:attrName>
                                            </p:attrNameLst>
                                          </p:cBhvr>
                                          <p:to>
                                            <p:strVal val="visible"/>
                                          </p:to>
                                        </p:set>
                                        <p:anim calcmode="lin" valueType="num">
                                          <p:cBhvr>
                                            <p:cTn id="53" dur="1000" fill="hold"/>
                                            <p:tgtEl>
                                              <p:spTgt spid="66"/>
                                            </p:tgtEl>
                                            <p:attrNameLst>
                                              <p:attrName>ppt_w</p:attrName>
                                            </p:attrNameLst>
                                          </p:cBhvr>
                                          <p:tavLst>
                                            <p:tav tm="0">
                                              <p:val>
                                                <p:strVal val="#ppt_w+.3"/>
                                              </p:val>
                                            </p:tav>
                                            <p:tav tm="100000">
                                              <p:val>
                                                <p:strVal val="#ppt_w"/>
                                              </p:val>
                                            </p:tav>
                                          </p:tavLst>
                                        </p:anim>
                                        <p:anim calcmode="lin" valueType="num">
                                          <p:cBhvr>
                                            <p:cTn id="54" dur="1000" fill="hold"/>
                                            <p:tgtEl>
                                              <p:spTgt spid="66"/>
                                            </p:tgtEl>
                                            <p:attrNameLst>
                                              <p:attrName>ppt_h</p:attrName>
                                            </p:attrNameLst>
                                          </p:cBhvr>
                                          <p:tavLst>
                                            <p:tav tm="0">
                                              <p:val>
                                                <p:strVal val="#ppt_h"/>
                                              </p:val>
                                            </p:tav>
                                            <p:tav tm="100000">
                                              <p:val>
                                                <p:strVal val="#ppt_h"/>
                                              </p:val>
                                            </p:tav>
                                          </p:tavLst>
                                        </p:anim>
                                        <p:animEffect transition="in" filter="fade">
                                          <p:cBhvr>
                                            <p:cTn id="55" dur="1000"/>
                                            <p:tgtEl>
                                              <p:spTgt spid="66"/>
                                            </p:tgtEl>
                                          </p:cBhvr>
                                        </p:animEffect>
                                      </p:childTnLst>
                                    </p:cTn>
                                  </p:par>
                                  <p:par>
                                    <p:cTn id="56" presetID="42" presetClass="entr" presetSubtype="0" fill="hold" grpId="0" nodeType="withEffect">
                                      <p:stCondLst>
                                        <p:cond delay="0"/>
                                      </p:stCondLst>
                                      <p:childTnLst>
                                        <p:set>
                                          <p:cBhvr>
                                            <p:cTn id="57" dur="1" fill="hold">
                                              <p:stCondLst>
                                                <p:cond delay="0"/>
                                              </p:stCondLst>
                                            </p:cTn>
                                            <p:tgtEl>
                                              <p:spTgt spid="68"/>
                                            </p:tgtEl>
                                            <p:attrNameLst>
                                              <p:attrName>style.visibility</p:attrName>
                                            </p:attrNameLst>
                                          </p:cBhvr>
                                          <p:to>
                                            <p:strVal val="visible"/>
                                          </p:to>
                                        </p:set>
                                        <p:animEffect transition="in" filter="fade">
                                          <p:cBhvr>
                                            <p:cTn id="58" dur="1000"/>
                                            <p:tgtEl>
                                              <p:spTgt spid="68"/>
                                            </p:tgtEl>
                                          </p:cBhvr>
                                        </p:animEffect>
                                        <p:anim calcmode="lin" valueType="num">
                                          <p:cBhvr>
                                            <p:cTn id="59" dur="1000" fill="hold"/>
                                            <p:tgtEl>
                                              <p:spTgt spid="68"/>
                                            </p:tgtEl>
                                            <p:attrNameLst>
                                              <p:attrName>ppt_x</p:attrName>
                                            </p:attrNameLst>
                                          </p:cBhvr>
                                          <p:tavLst>
                                            <p:tav tm="0">
                                              <p:val>
                                                <p:strVal val="#ppt_x"/>
                                              </p:val>
                                            </p:tav>
                                            <p:tav tm="100000">
                                              <p:val>
                                                <p:strVal val="#ppt_x"/>
                                              </p:val>
                                            </p:tav>
                                          </p:tavLst>
                                        </p:anim>
                                        <p:anim calcmode="lin" valueType="num">
                                          <p:cBhvr>
                                            <p:cTn id="60" dur="1000" fill="hold"/>
                                            <p:tgtEl>
                                              <p:spTgt spid="68"/>
                                            </p:tgtEl>
                                            <p:attrNameLst>
                                              <p:attrName>ppt_y</p:attrName>
                                            </p:attrNameLst>
                                          </p:cBhvr>
                                          <p:tavLst>
                                            <p:tav tm="0">
                                              <p:val>
                                                <p:strVal val="#ppt_y+.1"/>
                                              </p:val>
                                            </p:tav>
                                            <p:tav tm="100000">
                                              <p:val>
                                                <p:strVal val="#ppt_y"/>
                                              </p:val>
                                            </p:tav>
                                          </p:tavLst>
                                        </p:anim>
                                      </p:childTnLst>
                                    </p:cTn>
                                  </p:par>
                                </p:childTnLst>
                              </p:cTn>
                            </p:par>
                            <p:par>
                              <p:cTn id="61" fill="hold">
                                <p:stCondLst>
                                  <p:cond delay="4750"/>
                                </p:stCondLst>
                                <p:childTnLst>
                                  <p:par>
                                    <p:cTn id="62" presetID="31" presetClass="entr" presetSubtype="0" fill="hold" nodeType="afterEffect">
                                      <p:stCondLst>
                                        <p:cond delay="0"/>
                                      </p:stCondLst>
                                      <p:childTnLst>
                                        <p:set>
                                          <p:cBhvr>
                                            <p:cTn id="63" dur="1" fill="hold">
                                              <p:stCondLst>
                                                <p:cond delay="0"/>
                                              </p:stCondLst>
                                            </p:cTn>
                                            <p:tgtEl>
                                              <p:spTgt spid="7"/>
                                            </p:tgtEl>
                                            <p:attrNameLst>
                                              <p:attrName>style.visibility</p:attrName>
                                            </p:attrNameLst>
                                          </p:cBhvr>
                                          <p:to>
                                            <p:strVal val="visible"/>
                                          </p:to>
                                        </p:set>
                                        <p:anim calcmode="lin" valueType="num">
                                          <p:cBhvr>
                                            <p:cTn id="64" dur="1000" fill="hold"/>
                                            <p:tgtEl>
                                              <p:spTgt spid="7"/>
                                            </p:tgtEl>
                                            <p:attrNameLst>
                                              <p:attrName>ppt_w</p:attrName>
                                            </p:attrNameLst>
                                          </p:cBhvr>
                                          <p:tavLst>
                                            <p:tav tm="0">
                                              <p:val>
                                                <p:fltVal val="0"/>
                                              </p:val>
                                            </p:tav>
                                            <p:tav tm="100000">
                                              <p:val>
                                                <p:strVal val="#ppt_w"/>
                                              </p:val>
                                            </p:tav>
                                          </p:tavLst>
                                        </p:anim>
                                        <p:anim calcmode="lin" valueType="num">
                                          <p:cBhvr>
                                            <p:cTn id="65" dur="1000" fill="hold"/>
                                            <p:tgtEl>
                                              <p:spTgt spid="7"/>
                                            </p:tgtEl>
                                            <p:attrNameLst>
                                              <p:attrName>ppt_h</p:attrName>
                                            </p:attrNameLst>
                                          </p:cBhvr>
                                          <p:tavLst>
                                            <p:tav tm="0">
                                              <p:val>
                                                <p:fltVal val="0"/>
                                              </p:val>
                                            </p:tav>
                                            <p:tav tm="100000">
                                              <p:val>
                                                <p:strVal val="#ppt_h"/>
                                              </p:val>
                                            </p:tav>
                                          </p:tavLst>
                                        </p:anim>
                                        <p:anim calcmode="lin" valueType="num">
                                          <p:cBhvr>
                                            <p:cTn id="66" dur="1000" fill="hold"/>
                                            <p:tgtEl>
                                              <p:spTgt spid="7"/>
                                            </p:tgtEl>
                                            <p:attrNameLst>
                                              <p:attrName>style.rotation</p:attrName>
                                            </p:attrNameLst>
                                          </p:cBhvr>
                                          <p:tavLst>
                                            <p:tav tm="0">
                                              <p:val>
                                                <p:fltVal val="90"/>
                                              </p:val>
                                            </p:tav>
                                            <p:tav tm="100000">
                                              <p:val>
                                                <p:fltVal val="0"/>
                                              </p:val>
                                            </p:tav>
                                          </p:tavLst>
                                        </p:anim>
                                        <p:animEffect transition="in" filter="fade">
                                          <p:cBhvr>
                                            <p:cTn id="67" dur="1000"/>
                                            <p:tgtEl>
                                              <p:spTgt spid="7"/>
                                            </p:tgtEl>
                                          </p:cBhvr>
                                        </p:animEffect>
                                      </p:childTnLst>
                                    </p:cTn>
                                  </p:par>
                                  <p:par>
                                    <p:cTn id="68" presetID="50" presetClass="entr" presetSubtype="0" decel="100000" fill="hold" grpId="0" nodeType="withEffect">
                                      <p:stCondLst>
                                        <p:cond delay="0"/>
                                      </p:stCondLst>
                                      <p:childTnLst>
                                        <p:set>
                                          <p:cBhvr>
                                            <p:cTn id="69" dur="1" fill="hold">
                                              <p:stCondLst>
                                                <p:cond delay="0"/>
                                              </p:stCondLst>
                                            </p:cTn>
                                            <p:tgtEl>
                                              <p:spTgt spid="69"/>
                                            </p:tgtEl>
                                            <p:attrNameLst>
                                              <p:attrName>style.visibility</p:attrName>
                                            </p:attrNameLst>
                                          </p:cBhvr>
                                          <p:to>
                                            <p:strVal val="visible"/>
                                          </p:to>
                                        </p:set>
                                        <p:anim calcmode="lin" valueType="num">
                                          <p:cBhvr>
                                            <p:cTn id="70" dur="1000" fill="hold"/>
                                            <p:tgtEl>
                                              <p:spTgt spid="69"/>
                                            </p:tgtEl>
                                            <p:attrNameLst>
                                              <p:attrName>ppt_w</p:attrName>
                                            </p:attrNameLst>
                                          </p:cBhvr>
                                          <p:tavLst>
                                            <p:tav tm="0">
                                              <p:val>
                                                <p:strVal val="#ppt_w+.3"/>
                                              </p:val>
                                            </p:tav>
                                            <p:tav tm="100000">
                                              <p:val>
                                                <p:strVal val="#ppt_w"/>
                                              </p:val>
                                            </p:tav>
                                          </p:tavLst>
                                        </p:anim>
                                        <p:anim calcmode="lin" valueType="num">
                                          <p:cBhvr>
                                            <p:cTn id="71" dur="1000" fill="hold"/>
                                            <p:tgtEl>
                                              <p:spTgt spid="69"/>
                                            </p:tgtEl>
                                            <p:attrNameLst>
                                              <p:attrName>ppt_h</p:attrName>
                                            </p:attrNameLst>
                                          </p:cBhvr>
                                          <p:tavLst>
                                            <p:tav tm="0">
                                              <p:val>
                                                <p:strVal val="#ppt_h"/>
                                              </p:val>
                                            </p:tav>
                                            <p:tav tm="100000">
                                              <p:val>
                                                <p:strVal val="#ppt_h"/>
                                              </p:val>
                                            </p:tav>
                                          </p:tavLst>
                                        </p:anim>
                                        <p:animEffect transition="in" filter="fade">
                                          <p:cBhvr>
                                            <p:cTn id="72" dur="1000"/>
                                            <p:tgtEl>
                                              <p:spTgt spid="69"/>
                                            </p:tgtEl>
                                          </p:cBhvr>
                                        </p:animEffect>
                                      </p:childTnLst>
                                    </p:cTn>
                                  </p:par>
                                  <p:par>
                                    <p:cTn id="73" presetID="42" presetClass="entr" presetSubtype="0" fill="hold" grpId="0" nodeType="withEffect">
                                      <p:stCondLst>
                                        <p:cond delay="0"/>
                                      </p:stCondLst>
                                      <p:childTnLst>
                                        <p:set>
                                          <p:cBhvr>
                                            <p:cTn id="74" dur="1" fill="hold">
                                              <p:stCondLst>
                                                <p:cond delay="0"/>
                                              </p:stCondLst>
                                            </p:cTn>
                                            <p:tgtEl>
                                              <p:spTgt spid="71"/>
                                            </p:tgtEl>
                                            <p:attrNameLst>
                                              <p:attrName>style.visibility</p:attrName>
                                            </p:attrNameLst>
                                          </p:cBhvr>
                                          <p:to>
                                            <p:strVal val="visible"/>
                                          </p:to>
                                        </p:set>
                                        <p:animEffect transition="in" filter="fade">
                                          <p:cBhvr>
                                            <p:cTn id="75" dur="1000"/>
                                            <p:tgtEl>
                                              <p:spTgt spid="71"/>
                                            </p:tgtEl>
                                          </p:cBhvr>
                                        </p:animEffect>
                                        <p:anim calcmode="lin" valueType="num">
                                          <p:cBhvr>
                                            <p:cTn id="76" dur="1000" fill="hold"/>
                                            <p:tgtEl>
                                              <p:spTgt spid="71"/>
                                            </p:tgtEl>
                                            <p:attrNameLst>
                                              <p:attrName>ppt_x</p:attrName>
                                            </p:attrNameLst>
                                          </p:cBhvr>
                                          <p:tavLst>
                                            <p:tav tm="0">
                                              <p:val>
                                                <p:strVal val="#ppt_x"/>
                                              </p:val>
                                            </p:tav>
                                            <p:tav tm="100000">
                                              <p:val>
                                                <p:strVal val="#ppt_x"/>
                                              </p:val>
                                            </p:tav>
                                          </p:tavLst>
                                        </p:anim>
                                        <p:anim calcmode="lin" valueType="num">
                                          <p:cBhvr>
                                            <p:cTn id="77"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6" grpId="0"/>
          <p:bldP spid="68" grpId="0"/>
          <p:bldP spid="69" grpId="0"/>
          <p:bldP spid="71"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 </a:t>
            </a:r>
            <a:r>
              <a:rPr lang="zh-CN" altLang="en-US" dirty="0" smtClean="0"/>
              <a:t>技术</a:t>
            </a:r>
            <a:r>
              <a:rPr lang="zh-CN" altLang="en-US" dirty="0"/>
              <a:t>路线</a:t>
            </a:r>
          </a:p>
        </p:txBody>
      </p:sp>
      <p:sp>
        <p:nvSpPr>
          <p:cNvPr id="5" name="文本框 4"/>
          <p:cNvSpPr txBox="1"/>
          <p:nvPr/>
        </p:nvSpPr>
        <p:spPr>
          <a:xfrm>
            <a:off x="1516650" y="4050842"/>
            <a:ext cx="1296000" cy="468000"/>
          </a:xfrm>
          <a:prstGeom prst="rect">
            <a:avLst/>
          </a:prstGeom>
          <a:solidFill>
            <a:schemeClr val="accent4"/>
          </a:solidFill>
        </p:spPr>
        <p:txBody>
          <a:bodyPr wrap="none" lIns="144000" tIns="36000" rIns="144000" bIns="36000" rtlCol="0" anchor="ctr">
            <a:noAutofit/>
          </a:bodyPr>
          <a:lstStyle/>
          <a:p>
            <a:r>
              <a:rPr lang="zh-CN" altLang="en-US" sz="1100" dirty="0">
                <a:solidFill>
                  <a:schemeClr val="accent1"/>
                </a:solidFill>
                <a:latin typeface="+mn-ea"/>
              </a:rPr>
              <a:t>五、研究方案</a:t>
            </a:r>
          </a:p>
        </p:txBody>
      </p:sp>
      <p:sp>
        <p:nvSpPr>
          <p:cNvPr id="6" name="文本框 5"/>
          <p:cNvSpPr txBox="1"/>
          <p:nvPr/>
        </p:nvSpPr>
        <p:spPr>
          <a:xfrm rot="16200000">
            <a:off x="2639192" y="4223296"/>
            <a:ext cx="223824" cy="123092"/>
          </a:xfrm>
          <a:prstGeom prst="triangle">
            <a:avLst/>
          </a:prstGeom>
          <a:solidFill>
            <a:schemeClr val="bg1"/>
          </a:solidFill>
        </p:spPr>
        <p:txBody>
          <a:bodyPr wrap="none" lIns="144000" tIns="36000" rIns="144000" bIns="36000" rtlCol="0" anchor="ctr">
            <a:noAutofit/>
          </a:bodyPr>
          <a:lstStyle/>
          <a:p>
            <a:endParaRPr lang="zh-CN" altLang="en-US" sz="1100" dirty="0">
              <a:solidFill>
                <a:schemeClr val="accent1"/>
              </a:solidFill>
              <a:latin typeface="+mn-ea"/>
            </a:endParaRPr>
          </a:p>
        </p:txBody>
      </p:sp>
      <p:sp>
        <p:nvSpPr>
          <p:cNvPr id="7" name="MH_Other_1"/>
          <p:cNvSpPr/>
          <p:nvPr>
            <p:custDataLst>
              <p:tags r:id="rId1"/>
            </p:custDataLst>
          </p:nvPr>
        </p:nvSpPr>
        <p:spPr>
          <a:xfrm rot="21556260">
            <a:off x="3401065" y="3144346"/>
            <a:ext cx="804163" cy="269875"/>
          </a:xfrm>
          <a:prstGeom prst="rect">
            <a:avLst/>
          </a:prstGeom>
          <a:solidFill>
            <a:srgbClr val="D9D9D9"/>
          </a:solidFill>
          <a:ln w="25400" cap="flat" cmpd="sng" algn="ctr">
            <a:noFill/>
            <a:prstDash val="solid"/>
          </a:ln>
          <a:effectLst/>
        </p:spPr>
        <p:txBody>
          <a:bodyPr anchor="ctr"/>
          <a:lstStyle/>
          <a:p>
            <a:pPr algn="ctr">
              <a:defRPr/>
            </a:pPr>
            <a:endParaRPr lang="zh-CN" altLang="en-US" sz="1350" kern="0">
              <a:solidFill>
                <a:sysClr val="window" lastClr="FFFFFF"/>
              </a:solidFill>
              <a:latin typeface="+mj-lt"/>
              <a:ea typeface="宋体"/>
            </a:endParaRPr>
          </a:p>
        </p:txBody>
      </p:sp>
      <p:sp>
        <p:nvSpPr>
          <p:cNvPr id="8" name="MH_Other_2"/>
          <p:cNvSpPr/>
          <p:nvPr>
            <p:custDataLst>
              <p:tags r:id="rId2"/>
            </p:custDataLst>
          </p:nvPr>
        </p:nvSpPr>
        <p:spPr>
          <a:xfrm rot="1355877">
            <a:off x="4063548" y="2599095"/>
            <a:ext cx="1187450" cy="1189037"/>
          </a:xfrm>
          <a:prstGeom prst="ellipse">
            <a:avLst/>
          </a:prstGeom>
          <a:solidFill>
            <a:schemeClr val="accent1"/>
          </a:solidFill>
          <a:ln w="6350" cap="flat" cmpd="sng" algn="ctr">
            <a:noFill/>
            <a:prstDash val="solid"/>
          </a:ln>
          <a:effectLst/>
        </p:spPr>
        <p:txBody>
          <a:bodyPr anchor="ctr"/>
          <a:lstStyle/>
          <a:p>
            <a:pPr algn="ctr">
              <a:defRPr/>
            </a:pPr>
            <a:endParaRPr lang="zh-CN" altLang="en-US" sz="1350" kern="0">
              <a:solidFill>
                <a:sysClr val="window" lastClr="FFFFFF"/>
              </a:solidFill>
              <a:latin typeface="+mj-lt"/>
              <a:ea typeface="宋体"/>
            </a:endParaRPr>
          </a:p>
        </p:txBody>
      </p:sp>
      <p:sp>
        <p:nvSpPr>
          <p:cNvPr id="9" name="MH_Other_3"/>
          <p:cNvSpPr/>
          <p:nvPr>
            <p:custDataLst>
              <p:tags r:id="rId3"/>
            </p:custDataLst>
          </p:nvPr>
        </p:nvSpPr>
        <p:spPr>
          <a:xfrm rot="21404579">
            <a:off x="4327421" y="2776894"/>
            <a:ext cx="865187" cy="863600"/>
          </a:xfrm>
          <a:prstGeom prst="ellipse">
            <a:avLst/>
          </a:prstGeom>
          <a:solidFill>
            <a:srgbClr val="FFFFFF"/>
          </a:solidFill>
          <a:ln w="25400" cap="flat" cmpd="sng" algn="ctr">
            <a:noFill/>
            <a:prstDash val="solid"/>
          </a:ln>
          <a:effectLst/>
        </p:spPr>
        <p:txBody>
          <a:bodyPr lIns="0" tIns="0" rIns="108000" bIns="0" anchor="ctr"/>
          <a:lstStyle/>
          <a:p>
            <a:pPr>
              <a:defRPr/>
            </a:pPr>
            <a:r>
              <a:rPr lang="en-US" altLang="zh-CN" sz="3600" kern="0" dirty="0">
                <a:solidFill>
                  <a:schemeClr val="accent1">
                    <a:lumMod val="75000"/>
                  </a:schemeClr>
                </a:solidFill>
                <a:latin typeface="+mj-lt"/>
                <a:ea typeface="宋体"/>
                <a:cs typeface="FrankRuehl" panose="020E0503060101010101" pitchFamily="34" charset="-79"/>
              </a:rPr>
              <a:t>A</a:t>
            </a:r>
            <a:endParaRPr lang="zh-CN" altLang="en-US" sz="3600" kern="0" dirty="0">
              <a:solidFill>
                <a:schemeClr val="accent1">
                  <a:lumMod val="75000"/>
                </a:schemeClr>
              </a:solidFill>
              <a:latin typeface="+mj-lt"/>
              <a:ea typeface="宋体"/>
              <a:cs typeface="FrankRuehl" panose="020E0503060101010101" pitchFamily="34" charset="-79"/>
            </a:endParaRPr>
          </a:p>
        </p:txBody>
      </p:sp>
      <p:sp>
        <p:nvSpPr>
          <p:cNvPr id="10" name="MH_Other_4"/>
          <p:cNvSpPr/>
          <p:nvPr>
            <p:custDataLst>
              <p:tags r:id="rId4"/>
            </p:custDataLst>
          </p:nvPr>
        </p:nvSpPr>
        <p:spPr>
          <a:xfrm rot="21556260">
            <a:off x="4787452" y="3092817"/>
            <a:ext cx="1347313" cy="271462"/>
          </a:xfrm>
          <a:prstGeom prst="rect">
            <a:avLst/>
          </a:prstGeom>
          <a:solidFill>
            <a:srgbClr val="D9D9D9"/>
          </a:solidFill>
          <a:ln w="25400" cap="flat" cmpd="sng" algn="ctr">
            <a:noFill/>
            <a:prstDash val="solid"/>
          </a:ln>
          <a:effectLst/>
        </p:spPr>
        <p:txBody>
          <a:bodyPr anchor="ctr"/>
          <a:lstStyle/>
          <a:p>
            <a:pPr algn="ctr">
              <a:defRPr/>
            </a:pPr>
            <a:endParaRPr lang="zh-CN" altLang="en-US" sz="1350" kern="0">
              <a:solidFill>
                <a:sysClr val="window" lastClr="FFFFFF"/>
              </a:solidFill>
              <a:latin typeface="+mj-lt"/>
              <a:ea typeface="宋体"/>
            </a:endParaRPr>
          </a:p>
        </p:txBody>
      </p:sp>
      <p:sp>
        <p:nvSpPr>
          <p:cNvPr id="11" name="MH_Other_5"/>
          <p:cNvSpPr/>
          <p:nvPr>
            <p:custDataLst>
              <p:tags r:id="rId5"/>
            </p:custDataLst>
          </p:nvPr>
        </p:nvSpPr>
        <p:spPr>
          <a:xfrm rot="1355877">
            <a:off x="6095687" y="2560996"/>
            <a:ext cx="1187450" cy="1189037"/>
          </a:xfrm>
          <a:prstGeom prst="ellipse">
            <a:avLst/>
          </a:prstGeom>
          <a:solidFill>
            <a:schemeClr val="accent2"/>
          </a:solidFill>
          <a:ln w="6350" cap="flat" cmpd="sng" algn="ctr">
            <a:noFill/>
            <a:prstDash val="solid"/>
          </a:ln>
          <a:effectLst/>
        </p:spPr>
        <p:txBody>
          <a:bodyPr anchor="ctr"/>
          <a:lstStyle/>
          <a:p>
            <a:pPr algn="ctr">
              <a:defRPr/>
            </a:pPr>
            <a:endParaRPr lang="zh-CN" altLang="en-US" sz="1350" kern="0">
              <a:solidFill>
                <a:sysClr val="window" lastClr="FFFFFF"/>
              </a:solidFill>
              <a:latin typeface="+mj-lt"/>
              <a:ea typeface="宋体"/>
            </a:endParaRPr>
          </a:p>
        </p:txBody>
      </p:sp>
      <p:sp>
        <p:nvSpPr>
          <p:cNvPr id="12" name="MH_Other_6"/>
          <p:cNvSpPr/>
          <p:nvPr>
            <p:custDataLst>
              <p:tags r:id="rId6"/>
            </p:custDataLst>
          </p:nvPr>
        </p:nvSpPr>
        <p:spPr>
          <a:xfrm>
            <a:off x="6359559" y="2738796"/>
            <a:ext cx="865188" cy="865187"/>
          </a:xfrm>
          <a:prstGeom prst="ellipse">
            <a:avLst/>
          </a:prstGeom>
          <a:solidFill>
            <a:srgbClr val="FFFFFF"/>
          </a:solidFill>
          <a:ln w="25400" cap="flat" cmpd="sng" algn="ctr">
            <a:noFill/>
            <a:prstDash val="solid"/>
          </a:ln>
          <a:effectLst/>
        </p:spPr>
        <p:txBody>
          <a:bodyPr lIns="0" tIns="0" rIns="108000" bIns="0" anchor="ctr"/>
          <a:lstStyle/>
          <a:p>
            <a:pPr>
              <a:defRPr/>
            </a:pPr>
            <a:r>
              <a:rPr lang="en-US" altLang="zh-CN" sz="3600" kern="0" dirty="0">
                <a:solidFill>
                  <a:schemeClr val="accent2">
                    <a:lumMod val="75000"/>
                  </a:schemeClr>
                </a:solidFill>
                <a:latin typeface="+mj-lt"/>
                <a:ea typeface="宋体"/>
                <a:cs typeface="FrankRuehl" panose="020E0503060101010101" pitchFamily="34" charset="-79"/>
              </a:rPr>
              <a:t>B</a:t>
            </a:r>
            <a:endParaRPr lang="zh-CN" altLang="en-US" sz="3600" kern="0" dirty="0">
              <a:solidFill>
                <a:schemeClr val="accent2">
                  <a:lumMod val="75000"/>
                </a:schemeClr>
              </a:solidFill>
              <a:latin typeface="+mj-lt"/>
              <a:ea typeface="宋体"/>
              <a:cs typeface="FrankRuehl" panose="020E0503060101010101" pitchFamily="34" charset="-79"/>
            </a:endParaRPr>
          </a:p>
        </p:txBody>
      </p:sp>
      <p:sp>
        <p:nvSpPr>
          <p:cNvPr id="13" name="MH_Other_7"/>
          <p:cNvSpPr/>
          <p:nvPr>
            <p:custDataLst>
              <p:tags r:id="rId7"/>
            </p:custDataLst>
          </p:nvPr>
        </p:nvSpPr>
        <p:spPr>
          <a:xfrm rot="21556260">
            <a:off x="6790779" y="3054411"/>
            <a:ext cx="1497463" cy="269875"/>
          </a:xfrm>
          <a:prstGeom prst="rect">
            <a:avLst/>
          </a:prstGeom>
          <a:solidFill>
            <a:srgbClr val="D9D9D9"/>
          </a:solidFill>
          <a:ln w="25400" cap="flat" cmpd="sng" algn="ctr">
            <a:noFill/>
            <a:prstDash val="solid"/>
          </a:ln>
          <a:effectLst/>
        </p:spPr>
        <p:txBody>
          <a:bodyPr anchor="ctr"/>
          <a:lstStyle/>
          <a:p>
            <a:pPr algn="ctr">
              <a:defRPr/>
            </a:pPr>
            <a:endParaRPr lang="zh-CN" altLang="en-US" sz="1350" kern="0">
              <a:solidFill>
                <a:sysClr val="window" lastClr="FFFFFF"/>
              </a:solidFill>
              <a:latin typeface="+mj-lt"/>
              <a:ea typeface="宋体"/>
            </a:endParaRPr>
          </a:p>
        </p:txBody>
      </p:sp>
      <p:sp>
        <p:nvSpPr>
          <p:cNvPr id="14" name="MH_Other_8"/>
          <p:cNvSpPr/>
          <p:nvPr>
            <p:custDataLst>
              <p:tags r:id="rId8"/>
            </p:custDataLst>
          </p:nvPr>
        </p:nvSpPr>
        <p:spPr>
          <a:xfrm rot="1355877">
            <a:off x="8127033" y="2599095"/>
            <a:ext cx="1189037" cy="1187450"/>
          </a:xfrm>
          <a:prstGeom prst="ellipse">
            <a:avLst/>
          </a:prstGeom>
          <a:solidFill>
            <a:schemeClr val="accent3"/>
          </a:solidFill>
          <a:ln w="6350" cap="flat" cmpd="sng" algn="ctr">
            <a:noFill/>
            <a:prstDash val="solid"/>
          </a:ln>
          <a:effectLst/>
        </p:spPr>
        <p:txBody>
          <a:bodyPr anchor="ctr"/>
          <a:lstStyle/>
          <a:p>
            <a:pPr algn="ctr">
              <a:defRPr/>
            </a:pPr>
            <a:endParaRPr lang="zh-CN" altLang="en-US" sz="1350" kern="0">
              <a:solidFill>
                <a:sysClr val="window" lastClr="FFFFFF"/>
              </a:solidFill>
              <a:latin typeface="+mj-lt"/>
              <a:ea typeface="宋体"/>
            </a:endParaRPr>
          </a:p>
        </p:txBody>
      </p:sp>
      <p:sp>
        <p:nvSpPr>
          <p:cNvPr id="15" name="MH_Other_9"/>
          <p:cNvSpPr/>
          <p:nvPr>
            <p:custDataLst>
              <p:tags r:id="rId9"/>
            </p:custDataLst>
          </p:nvPr>
        </p:nvSpPr>
        <p:spPr>
          <a:xfrm>
            <a:off x="8392492" y="2775307"/>
            <a:ext cx="863600" cy="865188"/>
          </a:xfrm>
          <a:prstGeom prst="ellipse">
            <a:avLst/>
          </a:prstGeom>
          <a:solidFill>
            <a:srgbClr val="FFFFFF"/>
          </a:solidFill>
          <a:ln w="25400" cap="flat" cmpd="sng" algn="ctr">
            <a:noFill/>
            <a:prstDash val="solid"/>
          </a:ln>
          <a:effectLst/>
        </p:spPr>
        <p:txBody>
          <a:bodyPr lIns="0" tIns="0" rIns="108000" bIns="0" anchor="ctr"/>
          <a:lstStyle/>
          <a:p>
            <a:pPr>
              <a:defRPr/>
            </a:pPr>
            <a:r>
              <a:rPr lang="en-US" altLang="zh-CN" sz="3600" kern="0" dirty="0">
                <a:solidFill>
                  <a:schemeClr val="accent3">
                    <a:lumMod val="75000"/>
                  </a:schemeClr>
                </a:solidFill>
                <a:latin typeface="+mj-lt"/>
                <a:ea typeface="宋体"/>
                <a:cs typeface="FrankRuehl" panose="020E0503060101010101" pitchFamily="34" charset="-79"/>
              </a:rPr>
              <a:t>C</a:t>
            </a:r>
            <a:endParaRPr lang="zh-CN" altLang="en-US" sz="3600" kern="0" dirty="0">
              <a:solidFill>
                <a:schemeClr val="accent3">
                  <a:lumMod val="75000"/>
                </a:schemeClr>
              </a:solidFill>
              <a:latin typeface="+mj-lt"/>
              <a:ea typeface="宋体"/>
              <a:cs typeface="FrankRuehl" panose="020E0503060101010101" pitchFamily="34" charset="-79"/>
            </a:endParaRPr>
          </a:p>
        </p:txBody>
      </p:sp>
      <p:sp>
        <p:nvSpPr>
          <p:cNvPr id="16" name="MH_Other_10"/>
          <p:cNvSpPr/>
          <p:nvPr>
            <p:custDataLst>
              <p:tags r:id="rId10"/>
            </p:custDataLst>
          </p:nvPr>
        </p:nvSpPr>
        <p:spPr>
          <a:xfrm rot="21584426">
            <a:off x="8825550" y="2915006"/>
            <a:ext cx="1397000" cy="558800"/>
          </a:xfrm>
          <a:prstGeom prst="rightArrow">
            <a:avLst/>
          </a:prstGeom>
          <a:solidFill>
            <a:srgbClr val="D9D9D9"/>
          </a:solidFill>
          <a:ln w="25400" cap="flat" cmpd="sng" algn="ctr">
            <a:noFill/>
            <a:prstDash val="solid"/>
          </a:ln>
          <a:effectLst/>
        </p:spPr>
        <p:txBody>
          <a:bodyPr anchor="ctr"/>
          <a:lstStyle/>
          <a:p>
            <a:pPr algn="ctr">
              <a:defRPr/>
            </a:pPr>
            <a:endParaRPr lang="zh-CN" altLang="en-US" sz="1350" kern="0">
              <a:solidFill>
                <a:sysClr val="window" lastClr="FFFFFF"/>
              </a:solidFill>
              <a:latin typeface="+mj-lt"/>
              <a:ea typeface="宋体"/>
            </a:endParaRPr>
          </a:p>
        </p:txBody>
      </p:sp>
      <p:sp>
        <p:nvSpPr>
          <p:cNvPr id="20" name="Rectangle 50"/>
          <p:cNvSpPr/>
          <p:nvPr/>
        </p:nvSpPr>
        <p:spPr>
          <a:xfrm>
            <a:off x="3692401" y="4304462"/>
            <a:ext cx="1929745" cy="784830"/>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21" name="标题 1"/>
          <p:cNvSpPr txBox="1">
            <a:spLocks/>
          </p:cNvSpPr>
          <p:nvPr/>
        </p:nvSpPr>
        <p:spPr>
          <a:xfrm>
            <a:off x="4055798" y="3932535"/>
            <a:ext cx="1202951" cy="42312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zh-CN" altLang="en-US" sz="1400" dirty="0" smtClean="0">
                <a:latin typeface="+mj-ea"/>
              </a:rPr>
              <a:t>技术路线</a:t>
            </a:r>
            <a:endParaRPr lang="zh-CN" altLang="en-US" sz="1400" dirty="0">
              <a:latin typeface="+mj-ea"/>
            </a:endParaRPr>
          </a:p>
        </p:txBody>
      </p:sp>
      <p:sp>
        <p:nvSpPr>
          <p:cNvPr id="22" name="Rectangle 50"/>
          <p:cNvSpPr/>
          <p:nvPr/>
        </p:nvSpPr>
        <p:spPr>
          <a:xfrm>
            <a:off x="5724540" y="4304462"/>
            <a:ext cx="1929745" cy="784830"/>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23" name="标题 1"/>
          <p:cNvSpPr txBox="1">
            <a:spLocks/>
          </p:cNvSpPr>
          <p:nvPr/>
        </p:nvSpPr>
        <p:spPr>
          <a:xfrm>
            <a:off x="6087937" y="3932535"/>
            <a:ext cx="1202951" cy="42312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zh-CN" altLang="en-US" sz="1400" dirty="0" smtClean="0">
                <a:latin typeface="+mj-ea"/>
              </a:rPr>
              <a:t>技术路线</a:t>
            </a:r>
            <a:endParaRPr lang="zh-CN" altLang="en-US" sz="1400" dirty="0">
              <a:latin typeface="+mj-ea"/>
            </a:endParaRPr>
          </a:p>
        </p:txBody>
      </p:sp>
      <p:sp>
        <p:nvSpPr>
          <p:cNvPr id="24" name="Rectangle 50"/>
          <p:cNvSpPr/>
          <p:nvPr/>
        </p:nvSpPr>
        <p:spPr>
          <a:xfrm>
            <a:off x="7756679" y="4304462"/>
            <a:ext cx="1929745" cy="784830"/>
          </a:xfrm>
          <a:prstGeom prst="rect">
            <a:avLst/>
          </a:prstGeom>
        </p:spPr>
        <p:txBody>
          <a:bodyPr wrap="square">
            <a:spAutoFit/>
          </a:bodyPr>
          <a:lstStyle/>
          <a:p>
            <a:pPr marL="180000" indent="-180000" algn="just">
              <a:lnSpc>
                <a:spcPct val="150000"/>
              </a:lnSpc>
              <a:buFont typeface="Wingdings" panose="05000000000000000000" pitchFamily="2" charset="2"/>
              <a:buChar char="l"/>
            </a:pPr>
            <a:r>
              <a:rPr lang="zh-CN" altLang="en-US" sz="1000" dirty="0">
                <a:solidFill>
                  <a:schemeClr val="accent1"/>
                </a:solidFill>
                <a:latin typeface="+mn-ea"/>
              </a:rPr>
              <a:t>添加内容文字添加内容文字添加内容文字添加内容文字添加内容文字添加内容</a:t>
            </a:r>
            <a:r>
              <a:rPr lang="zh-CN" altLang="en-US" sz="1000" dirty="0" smtClean="0">
                <a:solidFill>
                  <a:schemeClr val="accent1"/>
                </a:solidFill>
                <a:latin typeface="+mn-ea"/>
              </a:rPr>
              <a:t>文字。</a:t>
            </a:r>
            <a:endParaRPr lang="en-US" altLang="zh-CN" sz="1000" dirty="0">
              <a:solidFill>
                <a:schemeClr val="accent1"/>
              </a:solidFill>
              <a:latin typeface="+mn-ea"/>
            </a:endParaRPr>
          </a:p>
        </p:txBody>
      </p:sp>
      <p:sp>
        <p:nvSpPr>
          <p:cNvPr id="25" name="标题 1"/>
          <p:cNvSpPr txBox="1">
            <a:spLocks/>
          </p:cNvSpPr>
          <p:nvPr/>
        </p:nvSpPr>
        <p:spPr>
          <a:xfrm>
            <a:off x="8120076" y="3932535"/>
            <a:ext cx="1202951" cy="42312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zh-CN" altLang="en-US" sz="1400" dirty="0" smtClean="0">
                <a:latin typeface="+mj-ea"/>
              </a:rPr>
              <a:t>技术路线</a:t>
            </a:r>
            <a:endParaRPr lang="zh-CN" altLang="en-US" sz="1400" dirty="0">
              <a:latin typeface="+mj-ea"/>
            </a:endParaRPr>
          </a:p>
        </p:txBody>
      </p:sp>
    </p:spTree>
    <p:extLst>
      <p:ext uri="{BB962C8B-B14F-4D97-AF65-F5344CB8AC3E}">
        <p14:creationId xmlns:p14="http://schemas.microsoft.com/office/powerpoint/2010/main" val="264306326"/>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0000">
                                          <p:cBhvr additive="base">
                                            <p:cTn id="7" dur="1000" fill="hold"/>
                                            <p:tgtEl>
                                              <p:spTgt spid="7"/>
                                            </p:tgtEl>
                                            <p:attrNameLst>
                                              <p:attrName>ppt_x</p:attrName>
                                            </p:attrNameLst>
                                          </p:cBhvr>
                                          <p:tavLst>
                                            <p:tav tm="0">
                                              <p:val>
                                                <p:strVal val="0-#ppt_w/2"/>
                                              </p:val>
                                            </p:tav>
                                            <p:tav tm="100000">
                                              <p:val>
                                                <p:strVal val="#ppt_x"/>
                                              </p:val>
                                            </p:tav>
                                          </p:tavLst>
                                        </p:anim>
                                        <p:anim calcmode="lin" valueType="num" p14:bounceEnd="60000">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60000">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14:bounceEnd="60000">
                                          <p:cBhvr additive="base">
                                            <p:cTn id="11" dur="1000" fill="hold"/>
                                            <p:tgtEl>
                                              <p:spTgt spid="8"/>
                                            </p:tgtEl>
                                            <p:attrNameLst>
                                              <p:attrName>ppt_x</p:attrName>
                                            </p:attrNameLst>
                                          </p:cBhvr>
                                          <p:tavLst>
                                            <p:tav tm="0">
                                              <p:val>
                                                <p:strVal val="0-#ppt_w/2"/>
                                              </p:val>
                                            </p:tav>
                                            <p:tav tm="100000">
                                              <p:val>
                                                <p:strVal val="#ppt_x"/>
                                              </p:val>
                                            </p:tav>
                                          </p:tavLst>
                                        </p:anim>
                                        <p:anim calcmode="lin" valueType="num" p14:bounceEnd="60000">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60000">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14:bounceEnd="60000">
                                          <p:cBhvr additive="base">
                                            <p:cTn id="15" dur="1000" fill="hold"/>
                                            <p:tgtEl>
                                              <p:spTgt spid="9"/>
                                            </p:tgtEl>
                                            <p:attrNameLst>
                                              <p:attrName>ppt_x</p:attrName>
                                            </p:attrNameLst>
                                          </p:cBhvr>
                                          <p:tavLst>
                                            <p:tav tm="0">
                                              <p:val>
                                                <p:strVal val="0-#ppt_w/2"/>
                                              </p:val>
                                            </p:tav>
                                            <p:tav tm="100000">
                                              <p:val>
                                                <p:strVal val="#ppt_x"/>
                                              </p:val>
                                            </p:tav>
                                          </p:tavLst>
                                        </p:anim>
                                        <p:anim calcmode="lin" valueType="num" p14:bounceEnd="60000">
                                          <p:cBhvr additive="base">
                                            <p:cTn id="16" dur="10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60000">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14:bounceEnd="60000">
                                          <p:cBhvr additive="base">
                                            <p:cTn id="19" dur="1000" fill="hold"/>
                                            <p:tgtEl>
                                              <p:spTgt spid="10"/>
                                            </p:tgtEl>
                                            <p:attrNameLst>
                                              <p:attrName>ppt_x</p:attrName>
                                            </p:attrNameLst>
                                          </p:cBhvr>
                                          <p:tavLst>
                                            <p:tav tm="0">
                                              <p:val>
                                                <p:strVal val="0-#ppt_w/2"/>
                                              </p:val>
                                            </p:tav>
                                            <p:tav tm="100000">
                                              <p:val>
                                                <p:strVal val="#ppt_x"/>
                                              </p:val>
                                            </p:tav>
                                          </p:tavLst>
                                        </p:anim>
                                        <p:anim calcmode="lin" valueType="num" p14:bounceEnd="60000">
                                          <p:cBhvr additive="base">
                                            <p:cTn id="20" dur="10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14:presetBounceEnd="60000">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14:bounceEnd="60000">
                                          <p:cBhvr additive="base">
                                            <p:cTn id="23" dur="1000" fill="hold"/>
                                            <p:tgtEl>
                                              <p:spTgt spid="11"/>
                                            </p:tgtEl>
                                            <p:attrNameLst>
                                              <p:attrName>ppt_x</p:attrName>
                                            </p:attrNameLst>
                                          </p:cBhvr>
                                          <p:tavLst>
                                            <p:tav tm="0">
                                              <p:val>
                                                <p:strVal val="0-#ppt_w/2"/>
                                              </p:val>
                                            </p:tav>
                                            <p:tav tm="100000">
                                              <p:val>
                                                <p:strVal val="#ppt_x"/>
                                              </p:val>
                                            </p:tav>
                                          </p:tavLst>
                                        </p:anim>
                                        <p:anim calcmode="lin" valueType="num" p14:bounceEnd="60000">
                                          <p:cBhvr additive="base">
                                            <p:cTn id="24" dur="10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14:presetBounceEnd="60000">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14:bounceEnd="60000">
                                          <p:cBhvr additive="base">
                                            <p:cTn id="27" dur="1000" fill="hold"/>
                                            <p:tgtEl>
                                              <p:spTgt spid="12"/>
                                            </p:tgtEl>
                                            <p:attrNameLst>
                                              <p:attrName>ppt_x</p:attrName>
                                            </p:attrNameLst>
                                          </p:cBhvr>
                                          <p:tavLst>
                                            <p:tav tm="0">
                                              <p:val>
                                                <p:strVal val="0-#ppt_w/2"/>
                                              </p:val>
                                            </p:tav>
                                            <p:tav tm="100000">
                                              <p:val>
                                                <p:strVal val="#ppt_x"/>
                                              </p:val>
                                            </p:tav>
                                          </p:tavLst>
                                        </p:anim>
                                        <p:anim calcmode="lin" valueType="num" p14:bounceEnd="60000">
                                          <p:cBhvr additive="base">
                                            <p:cTn id="28" dur="1000" fill="hold"/>
                                            <p:tgtEl>
                                              <p:spTgt spid="12"/>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14:presetBounceEnd="60000">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14:bounceEnd="60000">
                                          <p:cBhvr additive="base">
                                            <p:cTn id="31" dur="1000" fill="hold"/>
                                            <p:tgtEl>
                                              <p:spTgt spid="13"/>
                                            </p:tgtEl>
                                            <p:attrNameLst>
                                              <p:attrName>ppt_x</p:attrName>
                                            </p:attrNameLst>
                                          </p:cBhvr>
                                          <p:tavLst>
                                            <p:tav tm="0">
                                              <p:val>
                                                <p:strVal val="0-#ppt_w/2"/>
                                              </p:val>
                                            </p:tav>
                                            <p:tav tm="100000">
                                              <p:val>
                                                <p:strVal val="#ppt_x"/>
                                              </p:val>
                                            </p:tav>
                                          </p:tavLst>
                                        </p:anim>
                                        <p:anim calcmode="lin" valueType="num" p14:bounceEnd="60000">
                                          <p:cBhvr additive="base">
                                            <p:cTn id="32" dur="1000" fill="hold"/>
                                            <p:tgtEl>
                                              <p:spTgt spid="13"/>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60000">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14:bounceEnd="60000">
                                          <p:cBhvr additive="base">
                                            <p:cTn id="35" dur="1000" fill="hold"/>
                                            <p:tgtEl>
                                              <p:spTgt spid="14"/>
                                            </p:tgtEl>
                                            <p:attrNameLst>
                                              <p:attrName>ppt_x</p:attrName>
                                            </p:attrNameLst>
                                          </p:cBhvr>
                                          <p:tavLst>
                                            <p:tav tm="0">
                                              <p:val>
                                                <p:strVal val="0-#ppt_w/2"/>
                                              </p:val>
                                            </p:tav>
                                            <p:tav tm="100000">
                                              <p:val>
                                                <p:strVal val="#ppt_x"/>
                                              </p:val>
                                            </p:tav>
                                          </p:tavLst>
                                        </p:anim>
                                        <p:anim calcmode="lin" valueType="num" p14:bounceEnd="60000">
                                          <p:cBhvr additive="base">
                                            <p:cTn id="36" dur="1000" fill="hold"/>
                                            <p:tgtEl>
                                              <p:spTgt spid="14"/>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14:presetBounceEnd="60000">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14:bounceEnd="60000">
                                          <p:cBhvr additive="base">
                                            <p:cTn id="39" dur="1000" fill="hold"/>
                                            <p:tgtEl>
                                              <p:spTgt spid="15"/>
                                            </p:tgtEl>
                                            <p:attrNameLst>
                                              <p:attrName>ppt_x</p:attrName>
                                            </p:attrNameLst>
                                          </p:cBhvr>
                                          <p:tavLst>
                                            <p:tav tm="0">
                                              <p:val>
                                                <p:strVal val="0-#ppt_w/2"/>
                                              </p:val>
                                            </p:tav>
                                            <p:tav tm="100000">
                                              <p:val>
                                                <p:strVal val="#ppt_x"/>
                                              </p:val>
                                            </p:tav>
                                          </p:tavLst>
                                        </p:anim>
                                        <p:anim calcmode="lin" valueType="num" p14:bounceEnd="60000">
                                          <p:cBhvr additive="base">
                                            <p:cTn id="40" dur="1000" fill="hold"/>
                                            <p:tgtEl>
                                              <p:spTgt spid="15"/>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14:presetBounceEnd="60000">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14:bounceEnd="60000">
                                          <p:cBhvr additive="base">
                                            <p:cTn id="43" dur="1000" fill="hold"/>
                                            <p:tgtEl>
                                              <p:spTgt spid="16"/>
                                            </p:tgtEl>
                                            <p:attrNameLst>
                                              <p:attrName>ppt_x</p:attrName>
                                            </p:attrNameLst>
                                          </p:cBhvr>
                                          <p:tavLst>
                                            <p:tav tm="0">
                                              <p:val>
                                                <p:strVal val="0-#ppt_w/2"/>
                                              </p:val>
                                            </p:tav>
                                            <p:tav tm="100000">
                                              <p:val>
                                                <p:strVal val="#ppt_x"/>
                                              </p:val>
                                            </p:tav>
                                          </p:tavLst>
                                        </p:anim>
                                        <p:anim calcmode="lin" valueType="num" p14:bounceEnd="60000">
                                          <p:cBhvr additive="base">
                                            <p:cTn id="44" dur="1000" fill="hold"/>
                                            <p:tgtEl>
                                              <p:spTgt spid="16"/>
                                            </p:tgtEl>
                                            <p:attrNameLst>
                                              <p:attrName>ppt_y</p:attrName>
                                            </p:attrNameLst>
                                          </p:cBhvr>
                                          <p:tavLst>
                                            <p:tav tm="0">
                                              <p:val>
                                                <p:strVal val="#ppt_y"/>
                                              </p:val>
                                            </p:tav>
                                            <p:tav tm="100000">
                                              <p:val>
                                                <p:strVal val="#ppt_y"/>
                                              </p:val>
                                            </p:tav>
                                          </p:tavLst>
                                        </p:anim>
                                      </p:childTnLst>
                                    </p:cTn>
                                  </p:par>
                                </p:childTnLst>
                              </p:cTn>
                            </p:par>
                            <p:par>
                              <p:cTn id="45" fill="hold">
                                <p:stCondLst>
                                  <p:cond delay="1000"/>
                                </p:stCondLst>
                                <p:childTnLst>
                                  <p:par>
                                    <p:cTn id="46" presetID="45" presetClass="entr" presetSubtype="0" fill="hold" grpId="0" nodeType="afterEffect">
                                      <p:stCondLst>
                                        <p:cond delay="0"/>
                                      </p:stCondLst>
                                      <p:iterate type="lt">
                                        <p:tmPct val="10000"/>
                                      </p:iterate>
                                      <p:childTnLst>
                                        <p:set>
                                          <p:cBhvr>
                                            <p:cTn id="47" dur="1" fill="hold">
                                              <p:stCondLst>
                                                <p:cond delay="0"/>
                                              </p:stCondLst>
                                            </p:cTn>
                                            <p:tgtEl>
                                              <p:spTgt spid="21"/>
                                            </p:tgtEl>
                                            <p:attrNameLst>
                                              <p:attrName>style.visibility</p:attrName>
                                            </p:attrNameLst>
                                          </p:cBhvr>
                                          <p:to>
                                            <p:strVal val="visible"/>
                                          </p:to>
                                        </p:set>
                                        <p:animEffect transition="in" filter="fade">
                                          <p:cBhvr>
                                            <p:cTn id="48" dur="1000"/>
                                            <p:tgtEl>
                                              <p:spTgt spid="21"/>
                                            </p:tgtEl>
                                          </p:cBhvr>
                                        </p:animEffect>
                                        <p:anim calcmode="lin" valueType="num">
                                          <p:cBhvr>
                                            <p:cTn id="49" dur="1000" fill="hold"/>
                                            <p:tgtEl>
                                              <p:spTgt spid="21"/>
                                            </p:tgtEl>
                                            <p:attrNameLst>
                                              <p:attrName>ppt_w</p:attrName>
                                            </p:attrNameLst>
                                          </p:cBhvr>
                                          <p:tavLst>
                                            <p:tav tm="0" fmla="#ppt_w*sin(2.5*pi*$)">
                                              <p:val>
                                                <p:fltVal val="0"/>
                                              </p:val>
                                            </p:tav>
                                            <p:tav tm="100000">
                                              <p:val>
                                                <p:fltVal val="1"/>
                                              </p:val>
                                            </p:tav>
                                          </p:tavLst>
                                        </p:anim>
                                        <p:anim calcmode="lin" valueType="num">
                                          <p:cBhvr>
                                            <p:cTn id="50" dur="1000" fill="hold"/>
                                            <p:tgtEl>
                                              <p:spTgt spid="21"/>
                                            </p:tgtEl>
                                            <p:attrNameLst>
                                              <p:attrName>ppt_h</p:attrName>
                                            </p:attrNameLst>
                                          </p:cBhvr>
                                          <p:tavLst>
                                            <p:tav tm="0">
                                              <p:val>
                                                <p:strVal val="#ppt_h"/>
                                              </p:val>
                                            </p:tav>
                                            <p:tav tm="100000">
                                              <p:val>
                                                <p:strVal val="#ppt_h"/>
                                              </p:val>
                                            </p:tav>
                                          </p:tavLst>
                                        </p:anim>
                                      </p:childTnLst>
                                    </p:cTn>
                                  </p:par>
                                  <p:par>
                                    <p:cTn id="51" presetID="36" presetClass="emph" presetSubtype="0" fill="hold" grpId="1" nodeType="withEffect">
                                      <p:stCondLst>
                                        <p:cond delay="0"/>
                                      </p:stCondLst>
                                      <p:iterate type="lt">
                                        <p:tmPct val="10000"/>
                                      </p:iterate>
                                      <p:childTnLst>
                                        <p:animScale>
                                          <p:cBhvr>
                                            <p:cTn id="52" dur="500" autoRev="1" fill="hold">
                                              <p:stCondLst>
                                                <p:cond delay="0"/>
                                              </p:stCondLst>
                                            </p:cTn>
                                            <p:tgtEl>
                                              <p:spTgt spid="21"/>
                                            </p:tgtEl>
                                          </p:cBhvr>
                                          <p:to x="80000" y="100000"/>
                                        </p:animScale>
                                        <p:anim by="(#ppt_w*0.10)" calcmode="lin" valueType="num">
                                          <p:cBhvr>
                                            <p:cTn id="53" dur="500" autoRev="1" fill="hold">
                                              <p:stCondLst>
                                                <p:cond delay="0"/>
                                              </p:stCondLst>
                                            </p:cTn>
                                            <p:tgtEl>
                                              <p:spTgt spid="21"/>
                                            </p:tgtEl>
                                            <p:attrNameLst>
                                              <p:attrName>ppt_x</p:attrName>
                                            </p:attrNameLst>
                                          </p:cBhvr>
                                        </p:anim>
                                        <p:anim by="(-#ppt_w*0.10)" calcmode="lin" valueType="num">
                                          <p:cBhvr>
                                            <p:cTn id="54" dur="500" autoRev="1" fill="hold">
                                              <p:stCondLst>
                                                <p:cond delay="0"/>
                                              </p:stCondLst>
                                            </p:cTn>
                                            <p:tgtEl>
                                              <p:spTgt spid="21"/>
                                            </p:tgtEl>
                                            <p:attrNameLst>
                                              <p:attrName>ppt_y</p:attrName>
                                            </p:attrNameLst>
                                          </p:cBhvr>
                                        </p:anim>
                                        <p:animRot by="-480000">
                                          <p:cBhvr>
                                            <p:cTn id="55" dur="500" autoRev="1" fill="hold">
                                              <p:stCondLst>
                                                <p:cond delay="0"/>
                                              </p:stCondLst>
                                            </p:cTn>
                                            <p:tgtEl>
                                              <p:spTgt spid="21"/>
                                            </p:tgtEl>
                                            <p:attrNameLst>
                                              <p:attrName>r</p:attrName>
                                            </p:attrNameLst>
                                          </p:cBhvr>
                                        </p:animRot>
                                      </p:childTnLst>
                                    </p:cTn>
                                  </p:par>
                                  <p:par>
                                    <p:cTn id="56" presetID="50" presetClass="entr" presetSubtype="0" decel="100000" fill="hold" grpId="0" nodeType="withEffect">
                                      <p:stCondLst>
                                        <p:cond delay="250"/>
                                      </p:stCondLst>
                                      <p:childTnLst>
                                        <p:set>
                                          <p:cBhvr>
                                            <p:cTn id="57" dur="1" fill="hold">
                                              <p:stCondLst>
                                                <p:cond delay="0"/>
                                              </p:stCondLst>
                                            </p:cTn>
                                            <p:tgtEl>
                                              <p:spTgt spid="20"/>
                                            </p:tgtEl>
                                            <p:attrNameLst>
                                              <p:attrName>style.visibility</p:attrName>
                                            </p:attrNameLst>
                                          </p:cBhvr>
                                          <p:to>
                                            <p:strVal val="visible"/>
                                          </p:to>
                                        </p:set>
                                        <p:anim calcmode="lin" valueType="num">
                                          <p:cBhvr>
                                            <p:cTn id="58" dur="1000" fill="hold"/>
                                            <p:tgtEl>
                                              <p:spTgt spid="20"/>
                                            </p:tgtEl>
                                            <p:attrNameLst>
                                              <p:attrName>ppt_w</p:attrName>
                                            </p:attrNameLst>
                                          </p:cBhvr>
                                          <p:tavLst>
                                            <p:tav tm="0">
                                              <p:val>
                                                <p:strVal val="#ppt_w+.3"/>
                                              </p:val>
                                            </p:tav>
                                            <p:tav tm="100000">
                                              <p:val>
                                                <p:strVal val="#ppt_w"/>
                                              </p:val>
                                            </p:tav>
                                          </p:tavLst>
                                        </p:anim>
                                        <p:anim calcmode="lin" valueType="num">
                                          <p:cBhvr>
                                            <p:cTn id="59" dur="1000" fill="hold"/>
                                            <p:tgtEl>
                                              <p:spTgt spid="20"/>
                                            </p:tgtEl>
                                            <p:attrNameLst>
                                              <p:attrName>ppt_h</p:attrName>
                                            </p:attrNameLst>
                                          </p:cBhvr>
                                          <p:tavLst>
                                            <p:tav tm="0">
                                              <p:val>
                                                <p:strVal val="#ppt_h"/>
                                              </p:val>
                                            </p:tav>
                                            <p:tav tm="100000">
                                              <p:val>
                                                <p:strVal val="#ppt_h"/>
                                              </p:val>
                                            </p:tav>
                                          </p:tavLst>
                                        </p:anim>
                                        <p:animEffect transition="in" filter="fade">
                                          <p:cBhvr>
                                            <p:cTn id="60" dur="1000"/>
                                            <p:tgtEl>
                                              <p:spTgt spid="20"/>
                                            </p:tgtEl>
                                          </p:cBhvr>
                                        </p:animEffect>
                                      </p:childTnLst>
                                    </p:cTn>
                                  </p:par>
                                </p:childTnLst>
                              </p:cTn>
                            </p:par>
                            <p:par>
                              <p:cTn id="61" fill="hold">
                                <p:stCondLst>
                                  <p:cond delay="2300"/>
                                </p:stCondLst>
                                <p:childTnLst>
                                  <p:par>
                                    <p:cTn id="62" presetID="45" presetClass="entr" presetSubtype="0" fill="hold" grpId="0" nodeType="afterEffect">
                                      <p:stCondLst>
                                        <p:cond delay="0"/>
                                      </p:stCondLst>
                                      <p:iterate type="lt">
                                        <p:tmPct val="10000"/>
                                      </p:iterate>
                                      <p:childTnLst>
                                        <p:set>
                                          <p:cBhvr>
                                            <p:cTn id="63" dur="1" fill="hold">
                                              <p:stCondLst>
                                                <p:cond delay="0"/>
                                              </p:stCondLst>
                                            </p:cTn>
                                            <p:tgtEl>
                                              <p:spTgt spid="23"/>
                                            </p:tgtEl>
                                            <p:attrNameLst>
                                              <p:attrName>style.visibility</p:attrName>
                                            </p:attrNameLst>
                                          </p:cBhvr>
                                          <p:to>
                                            <p:strVal val="visible"/>
                                          </p:to>
                                        </p:set>
                                        <p:animEffect transition="in" filter="fade">
                                          <p:cBhvr>
                                            <p:cTn id="64" dur="1000"/>
                                            <p:tgtEl>
                                              <p:spTgt spid="23"/>
                                            </p:tgtEl>
                                          </p:cBhvr>
                                        </p:animEffect>
                                        <p:anim calcmode="lin" valueType="num">
                                          <p:cBhvr>
                                            <p:cTn id="65" dur="1000" fill="hold"/>
                                            <p:tgtEl>
                                              <p:spTgt spid="23"/>
                                            </p:tgtEl>
                                            <p:attrNameLst>
                                              <p:attrName>ppt_w</p:attrName>
                                            </p:attrNameLst>
                                          </p:cBhvr>
                                          <p:tavLst>
                                            <p:tav tm="0" fmla="#ppt_w*sin(2.5*pi*$)">
                                              <p:val>
                                                <p:fltVal val="0"/>
                                              </p:val>
                                            </p:tav>
                                            <p:tav tm="100000">
                                              <p:val>
                                                <p:fltVal val="1"/>
                                              </p:val>
                                            </p:tav>
                                          </p:tavLst>
                                        </p:anim>
                                        <p:anim calcmode="lin" valueType="num">
                                          <p:cBhvr>
                                            <p:cTn id="66" dur="1000" fill="hold"/>
                                            <p:tgtEl>
                                              <p:spTgt spid="23"/>
                                            </p:tgtEl>
                                            <p:attrNameLst>
                                              <p:attrName>ppt_h</p:attrName>
                                            </p:attrNameLst>
                                          </p:cBhvr>
                                          <p:tavLst>
                                            <p:tav tm="0">
                                              <p:val>
                                                <p:strVal val="#ppt_h"/>
                                              </p:val>
                                            </p:tav>
                                            <p:tav tm="100000">
                                              <p:val>
                                                <p:strVal val="#ppt_h"/>
                                              </p:val>
                                            </p:tav>
                                          </p:tavLst>
                                        </p:anim>
                                      </p:childTnLst>
                                    </p:cTn>
                                  </p:par>
                                  <p:par>
                                    <p:cTn id="67" presetID="36" presetClass="emph" presetSubtype="0" fill="hold" grpId="1" nodeType="withEffect">
                                      <p:stCondLst>
                                        <p:cond delay="0"/>
                                      </p:stCondLst>
                                      <p:iterate type="lt">
                                        <p:tmPct val="10000"/>
                                      </p:iterate>
                                      <p:childTnLst>
                                        <p:animScale>
                                          <p:cBhvr>
                                            <p:cTn id="68" dur="500" autoRev="1" fill="hold">
                                              <p:stCondLst>
                                                <p:cond delay="0"/>
                                              </p:stCondLst>
                                            </p:cTn>
                                            <p:tgtEl>
                                              <p:spTgt spid="23"/>
                                            </p:tgtEl>
                                          </p:cBhvr>
                                          <p:to x="80000" y="100000"/>
                                        </p:animScale>
                                        <p:anim by="(#ppt_w*0.10)" calcmode="lin" valueType="num">
                                          <p:cBhvr>
                                            <p:cTn id="69" dur="500" autoRev="1" fill="hold">
                                              <p:stCondLst>
                                                <p:cond delay="0"/>
                                              </p:stCondLst>
                                            </p:cTn>
                                            <p:tgtEl>
                                              <p:spTgt spid="23"/>
                                            </p:tgtEl>
                                            <p:attrNameLst>
                                              <p:attrName>ppt_x</p:attrName>
                                            </p:attrNameLst>
                                          </p:cBhvr>
                                        </p:anim>
                                        <p:anim by="(-#ppt_w*0.10)" calcmode="lin" valueType="num">
                                          <p:cBhvr>
                                            <p:cTn id="70" dur="500" autoRev="1" fill="hold">
                                              <p:stCondLst>
                                                <p:cond delay="0"/>
                                              </p:stCondLst>
                                            </p:cTn>
                                            <p:tgtEl>
                                              <p:spTgt spid="23"/>
                                            </p:tgtEl>
                                            <p:attrNameLst>
                                              <p:attrName>ppt_y</p:attrName>
                                            </p:attrNameLst>
                                          </p:cBhvr>
                                        </p:anim>
                                        <p:animRot by="-480000">
                                          <p:cBhvr>
                                            <p:cTn id="71" dur="500" autoRev="1" fill="hold">
                                              <p:stCondLst>
                                                <p:cond delay="0"/>
                                              </p:stCondLst>
                                            </p:cTn>
                                            <p:tgtEl>
                                              <p:spTgt spid="23"/>
                                            </p:tgtEl>
                                            <p:attrNameLst>
                                              <p:attrName>r</p:attrName>
                                            </p:attrNameLst>
                                          </p:cBhvr>
                                        </p:animRot>
                                      </p:childTnLst>
                                    </p:cTn>
                                  </p:par>
                                  <p:par>
                                    <p:cTn id="72" presetID="50" presetClass="entr" presetSubtype="0" decel="100000" fill="hold" grpId="0" nodeType="withEffect">
                                      <p:stCondLst>
                                        <p:cond delay="250"/>
                                      </p:stCondLst>
                                      <p:childTnLst>
                                        <p:set>
                                          <p:cBhvr>
                                            <p:cTn id="73" dur="1" fill="hold">
                                              <p:stCondLst>
                                                <p:cond delay="0"/>
                                              </p:stCondLst>
                                            </p:cTn>
                                            <p:tgtEl>
                                              <p:spTgt spid="22"/>
                                            </p:tgtEl>
                                            <p:attrNameLst>
                                              <p:attrName>style.visibility</p:attrName>
                                            </p:attrNameLst>
                                          </p:cBhvr>
                                          <p:to>
                                            <p:strVal val="visible"/>
                                          </p:to>
                                        </p:set>
                                        <p:anim calcmode="lin" valueType="num">
                                          <p:cBhvr>
                                            <p:cTn id="74" dur="1000" fill="hold"/>
                                            <p:tgtEl>
                                              <p:spTgt spid="22"/>
                                            </p:tgtEl>
                                            <p:attrNameLst>
                                              <p:attrName>ppt_w</p:attrName>
                                            </p:attrNameLst>
                                          </p:cBhvr>
                                          <p:tavLst>
                                            <p:tav tm="0">
                                              <p:val>
                                                <p:strVal val="#ppt_w+.3"/>
                                              </p:val>
                                            </p:tav>
                                            <p:tav tm="100000">
                                              <p:val>
                                                <p:strVal val="#ppt_w"/>
                                              </p:val>
                                            </p:tav>
                                          </p:tavLst>
                                        </p:anim>
                                        <p:anim calcmode="lin" valueType="num">
                                          <p:cBhvr>
                                            <p:cTn id="75" dur="1000" fill="hold"/>
                                            <p:tgtEl>
                                              <p:spTgt spid="22"/>
                                            </p:tgtEl>
                                            <p:attrNameLst>
                                              <p:attrName>ppt_h</p:attrName>
                                            </p:attrNameLst>
                                          </p:cBhvr>
                                          <p:tavLst>
                                            <p:tav tm="0">
                                              <p:val>
                                                <p:strVal val="#ppt_h"/>
                                              </p:val>
                                            </p:tav>
                                            <p:tav tm="100000">
                                              <p:val>
                                                <p:strVal val="#ppt_h"/>
                                              </p:val>
                                            </p:tav>
                                          </p:tavLst>
                                        </p:anim>
                                        <p:animEffect transition="in" filter="fade">
                                          <p:cBhvr>
                                            <p:cTn id="76" dur="1000"/>
                                            <p:tgtEl>
                                              <p:spTgt spid="22"/>
                                            </p:tgtEl>
                                          </p:cBhvr>
                                        </p:animEffect>
                                      </p:childTnLst>
                                    </p:cTn>
                                  </p:par>
                                </p:childTnLst>
                              </p:cTn>
                            </p:par>
                            <p:par>
                              <p:cTn id="77" fill="hold">
                                <p:stCondLst>
                                  <p:cond delay="3600"/>
                                </p:stCondLst>
                                <p:childTnLst>
                                  <p:par>
                                    <p:cTn id="78" presetID="45" presetClass="entr" presetSubtype="0" fill="hold" grpId="0" nodeType="afterEffect">
                                      <p:stCondLst>
                                        <p:cond delay="0"/>
                                      </p:stCondLst>
                                      <p:iterate type="lt">
                                        <p:tmPct val="10000"/>
                                      </p:iterate>
                                      <p:childTnLst>
                                        <p:set>
                                          <p:cBhvr>
                                            <p:cTn id="79" dur="1" fill="hold">
                                              <p:stCondLst>
                                                <p:cond delay="0"/>
                                              </p:stCondLst>
                                            </p:cTn>
                                            <p:tgtEl>
                                              <p:spTgt spid="25"/>
                                            </p:tgtEl>
                                            <p:attrNameLst>
                                              <p:attrName>style.visibility</p:attrName>
                                            </p:attrNameLst>
                                          </p:cBhvr>
                                          <p:to>
                                            <p:strVal val="visible"/>
                                          </p:to>
                                        </p:set>
                                        <p:animEffect transition="in" filter="fade">
                                          <p:cBhvr>
                                            <p:cTn id="80" dur="1000"/>
                                            <p:tgtEl>
                                              <p:spTgt spid="25"/>
                                            </p:tgtEl>
                                          </p:cBhvr>
                                        </p:animEffect>
                                        <p:anim calcmode="lin" valueType="num">
                                          <p:cBhvr>
                                            <p:cTn id="81" dur="1000" fill="hold"/>
                                            <p:tgtEl>
                                              <p:spTgt spid="25"/>
                                            </p:tgtEl>
                                            <p:attrNameLst>
                                              <p:attrName>ppt_w</p:attrName>
                                            </p:attrNameLst>
                                          </p:cBhvr>
                                          <p:tavLst>
                                            <p:tav tm="0" fmla="#ppt_w*sin(2.5*pi*$)">
                                              <p:val>
                                                <p:fltVal val="0"/>
                                              </p:val>
                                            </p:tav>
                                            <p:tav tm="100000">
                                              <p:val>
                                                <p:fltVal val="1"/>
                                              </p:val>
                                            </p:tav>
                                          </p:tavLst>
                                        </p:anim>
                                        <p:anim calcmode="lin" valueType="num">
                                          <p:cBhvr>
                                            <p:cTn id="82" dur="1000" fill="hold"/>
                                            <p:tgtEl>
                                              <p:spTgt spid="25"/>
                                            </p:tgtEl>
                                            <p:attrNameLst>
                                              <p:attrName>ppt_h</p:attrName>
                                            </p:attrNameLst>
                                          </p:cBhvr>
                                          <p:tavLst>
                                            <p:tav tm="0">
                                              <p:val>
                                                <p:strVal val="#ppt_h"/>
                                              </p:val>
                                            </p:tav>
                                            <p:tav tm="100000">
                                              <p:val>
                                                <p:strVal val="#ppt_h"/>
                                              </p:val>
                                            </p:tav>
                                          </p:tavLst>
                                        </p:anim>
                                      </p:childTnLst>
                                    </p:cTn>
                                  </p:par>
                                  <p:par>
                                    <p:cTn id="83" presetID="36" presetClass="emph" presetSubtype="0" fill="hold" grpId="1" nodeType="withEffect">
                                      <p:stCondLst>
                                        <p:cond delay="0"/>
                                      </p:stCondLst>
                                      <p:iterate type="lt">
                                        <p:tmPct val="10000"/>
                                      </p:iterate>
                                      <p:childTnLst>
                                        <p:animScale>
                                          <p:cBhvr>
                                            <p:cTn id="84" dur="500" autoRev="1" fill="hold">
                                              <p:stCondLst>
                                                <p:cond delay="0"/>
                                              </p:stCondLst>
                                            </p:cTn>
                                            <p:tgtEl>
                                              <p:spTgt spid="25"/>
                                            </p:tgtEl>
                                          </p:cBhvr>
                                          <p:to x="80000" y="100000"/>
                                        </p:animScale>
                                        <p:anim by="(#ppt_w*0.10)" calcmode="lin" valueType="num">
                                          <p:cBhvr>
                                            <p:cTn id="85" dur="500" autoRev="1" fill="hold">
                                              <p:stCondLst>
                                                <p:cond delay="0"/>
                                              </p:stCondLst>
                                            </p:cTn>
                                            <p:tgtEl>
                                              <p:spTgt spid="25"/>
                                            </p:tgtEl>
                                            <p:attrNameLst>
                                              <p:attrName>ppt_x</p:attrName>
                                            </p:attrNameLst>
                                          </p:cBhvr>
                                        </p:anim>
                                        <p:anim by="(-#ppt_w*0.10)" calcmode="lin" valueType="num">
                                          <p:cBhvr>
                                            <p:cTn id="86" dur="500" autoRev="1" fill="hold">
                                              <p:stCondLst>
                                                <p:cond delay="0"/>
                                              </p:stCondLst>
                                            </p:cTn>
                                            <p:tgtEl>
                                              <p:spTgt spid="25"/>
                                            </p:tgtEl>
                                            <p:attrNameLst>
                                              <p:attrName>ppt_y</p:attrName>
                                            </p:attrNameLst>
                                          </p:cBhvr>
                                        </p:anim>
                                        <p:animRot by="-480000">
                                          <p:cBhvr>
                                            <p:cTn id="87" dur="500" autoRev="1" fill="hold">
                                              <p:stCondLst>
                                                <p:cond delay="0"/>
                                              </p:stCondLst>
                                            </p:cTn>
                                            <p:tgtEl>
                                              <p:spTgt spid="25"/>
                                            </p:tgtEl>
                                            <p:attrNameLst>
                                              <p:attrName>r</p:attrName>
                                            </p:attrNameLst>
                                          </p:cBhvr>
                                        </p:animRot>
                                      </p:childTnLst>
                                    </p:cTn>
                                  </p:par>
                                  <p:par>
                                    <p:cTn id="88" presetID="50" presetClass="entr" presetSubtype="0" decel="100000" fill="hold" grpId="0" nodeType="withEffect">
                                      <p:stCondLst>
                                        <p:cond delay="250"/>
                                      </p:stCondLst>
                                      <p:childTnLst>
                                        <p:set>
                                          <p:cBhvr>
                                            <p:cTn id="89" dur="1" fill="hold">
                                              <p:stCondLst>
                                                <p:cond delay="0"/>
                                              </p:stCondLst>
                                            </p:cTn>
                                            <p:tgtEl>
                                              <p:spTgt spid="24"/>
                                            </p:tgtEl>
                                            <p:attrNameLst>
                                              <p:attrName>style.visibility</p:attrName>
                                            </p:attrNameLst>
                                          </p:cBhvr>
                                          <p:to>
                                            <p:strVal val="visible"/>
                                          </p:to>
                                        </p:set>
                                        <p:anim calcmode="lin" valueType="num">
                                          <p:cBhvr>
                                            <p:cTn id="90" dur="1000" fill="hold"/>
                                            <p:tgtEl>
                                              <p:spTgt spid="24"/>
                                            </p:tgtEl>
                                            <p:attrNameLst>
                                              <p:attrName>ppt_w</p:attrName>
                                            </p:attrNameLst>
                                          </p:cBhvr>
                                          <p:tavLst>
                                            <p:tav tm="0">
                                              <p:val>
                                                <p:strVal val="#ppt_w+.3"/>
                                              </p:val>
                                            </p:tav>
                                            <p:tav tm="100000">
                                              <p:val>
                                                <p:strVal val="#ppt_w"/>
                                              </p:val>
                                            </p:tav>
                                          </p:tavLst>
                                        </p:anim>
                                        <p:anim calcmode="lin" valueType="num">
                                          <p:cBhvr>
                                            <p:cTn id="91" dur="1000" fill="hold"/>
                                            <p:tgtEl>
                                              <p:spTgt spid="24"/>
                                            </p:tgtEl>
                                            <p:attrNameLst>
                                              <p:attrName>ppt_h</p:attrName>
                                            </p:attrNameLst>
                                          </p:cBhvr>
                                          <p:tavLst>
                                            <p:tav tm="0">
                                              <p:val>
                                                <p:strVal val="#ppt_h"/>
                                              </p:val>
                                            </p:tav>
                                            <p:tav tm="100000">
                                              <p:val>
                                                <p:strVal val="#ppt_h"/>
                                              </p:val>
                                            </p:tav>
                                          </p:tavLst>
                                        </p:anim>
                                        <p:animEffect transition="in" filter="fade">
                                          <p:cBhvr>
                                            <p:cTn id="92"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20" grpId="0"/>
          <p:bldP spid="21" grpId="0"/>
          <p:bldP spid="21" grpId="1"/>
          <p:bldP spid="22" grpId="0"/>
          <p:bldP spid="23" grpId="0"/>
          <p:bldP spid="23" grpId="1"/>
          <p:bldP spid="24" grpId="0"/>
          <p:bldP spid="25" grpId="0"/>
          <p:bldP spid="25"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0-#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0-#ppt_w/2"/>
                                              </p:val>
                                            </p:tav>
                                            <p:tav tm="100000">
                                              <p:val>
                                                <p:strVal val="#ppt_x"/>
                                              </p:val>
                                            </p:tav>
                                          </p:tavLst>
                                        </p:anim>
                                        <p:anim calcmode="lin" valueType="num">
                                          <p:cBhvr additive="base">
                                            <p:cTn id="16" dur="10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1000" fill="hold"/>
                                            <p:tgtEl>
                                              <p:spTgt spid="10"/>
                                            </p:tgtEl>
                                            <p:attrNameLst>
                                              <p:attrName>ppt_x</p:attrName>
                                            </p:attrNameLst>
                                          </p:cBhvr>
                                          <p:tavLst>
                                            <p:tav tm="0">
                                              <p:val>
                                                <p:strVal val="0-#ppt_w/2"/>
                                              </p:val>
                                            </p:tav>
                                            <p:tav tm="100000">
                                              <p:val>
                                                <p:strVal val="#ppt_x"/>
                                              </p:val>
                                            </p:tav>
                                          </p:tavLst>
                                        </p:anim>
                                        <p:anim calcmode="lin" valueType="num">
                                          <p:cBhvr additive="base">
                                            <p:cTn id="20" dur="10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0-#ppt_w/2"/>
                                              </p:val>
                                            </p:tav>
                                            <p:tav tm="100000">
                                              <p:val>
                                                <p:strVal val="#ppt_x"/>
                                              </p:val>
                                            </p:tav>
                                          </p:tavLst>
                                        </p:anim>
                                        <p:anim calcmode="lin" valueType="num">
                                          <p:cBhvr additive="base">
                                            <p:cTn id="24" dur="10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1000" fill="hold"/>
                                            <p:tgtEl>
                                              <p:spTgt spid="12"/>
                                            </p:tgtEl>
                                            <p:attrNameLst>
                                              <p:attrName>ppt_x</p:attrName>
                                            </p:attrNameLst>
                                          </p:cBhvr>
                                          <p:tavLst>
                                            <p:tav tm="0">
                                              <p:val>
                                                <p:strVal val="0-#ppt_w/2"/>
                                              </p:val>
                                            </p:tav>
                                            <p:tav tm="100000">
                                              <p:val>
                                                <p:strVal val="#ppt_x"/>
                                              </p:val>
                                            </p:tav>
                                          </p:tavLst>
                                        </p:anim>
                                        <p:anim calcmode="lin" valueType="num">
                                          <p:cBhvr additive="base">
                                            <p:cTn id="28" dur="1000" fill="hold"/>
                                            <p:tgtEl>
                                              <p:spTgt spid="12"/>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1000" fill="hold"/>
                                            <p:tgtEl>
                                              <p:spTgt spid="13"/>
                                            </p:tgtEl>
                                            <p:attrNameLst>
                                              <p:attrName>ppt_x</p:attrName>
                                            </p:attrNameLst>
                                          </p:cBhvr>
                                          <p:tavLst>
                                            <p:tav tm="0">
                                              <p:val>
                                                <p:strVal val="0-#ppt_w/2"/>
                                              </p:val>
                                            </p:tav>
                                            <p:tav tm="100000">
                                              <p:val>
                                                <p:strVal val="#ppt_x"/>
                                              </p:val>
                                            </p:tav>
                                          </p:tavLst>
                                        </p:anim>
                                        <p:anim calcmode="lin" valueType="num">
                                          <p:cBhvr additive="base">
                                            <p:cTn id="32" dur="1000" fill="hold"/>
                                            <p:tgtEl>
                                              <p:spTgt spid="13"/>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1000" fill="hold"/>
                                            <p:tgtEl>
                                              <p:spTgt spid="14"/>
                                            </p:tgtEl>
                                            <p:attrNameLst>
                                              <p:attrName>ppt_x</p:attrName>
                                            </p:attrNameLst>
                                          </p:cBhvr>
                                          <p:tavLst>
                                            <p:tav tm="0">
                                              <p:val>
                                                <p:strVal val="0-#ppt_w/2"/>
                                              </p:val>
                                            </p:tav>
                                            <p:tav tm="100000">
                                              <p:val>
                                                <p:strVal val="#ppt_x"/>
                                              </p:val>
                                            </p:tav>
                                          </p:tavLst>
                                        </p:anim>
                                        <p:anim calcmode="lin" valueType="num">
                                          <p:cBhvr additive="base">
                                            <p:cTn id="36" dur="1000" fill="hold"/>
                                            <p:tgtEl>
                                              <p:spTgt spid="14"/>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1000" fill="hold"/>
                                            <p:tgtEl>
                                              <p:spTgt spid="15"/>
                                            </p:tgtEl>
                                            <p:attrNameLst>
                                              <p:attrName>ppt_x</p:attrName>
                                            </p:attrNameLst>
                                          </p:cBhvr>
                                          <p:tavLst>
                                            <p:tav tm="0">
                                              <p:val>
                                                <p:strVal val="0-#ppt_w/2"/>
                                              </p:val>
                                            </p:tav>
                                            <p:tav tm="100000">
                                              <p:val>
                                                <p:strVal val="#ppt_x"/>
                                              </p:val>
                                            </p:tav>
                                          </p:tavLst>
                                        </p:anim>
                                        <p:anim calcmode="lin" valueType="num">
                                          <p:cBhvr additive="base">
                                            <p:cTn id="40" dur="1000" fill="hold"/>
                                            <p:tgtEl>
                                              <p:spTgt spid="15"/>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1000" fill="hold"/>
                                            <p:tgtEl>
                                              <p:spTgt spid="16"/>
                                            </p:tgtEl>
                                            <p:attrNameLst>
                                              <p:attrName>ppt_x</p:attrName>
                                            </p:attrNameLst>
                                          </p:cBhvr>
                                          <p:tavLst>
                                            <p:tav tm="0">
                                              <p:val>
                                                <p:strVal val="0-#ppt_w/2"/>
                                              </p:val>
                                            </p:tav>
                                            <p:tav tm="100000">
                                              <p:val>
                                                <p:strVal val="#ppt_x"/>
                                              </p:val>
                                            </p:tav>
                                          </p:tavLst>
                                        </p:anim>
                                        <p:anim calcmode="lin" valueType="num">
                                          <p:cBhvr additive="base">
                                            <p:cTn id="44" dur="1000" fill="hold"/>
                                            <p:tgtEl>
                                              <p:spTgt spid="16"/>
                                            </p:tgtEl>
                                            <p:attrNameLst>
                                              <p:attrName>ppt_y</p:attrName>
                                            </p:attrNameLst>
                                          </p:cBhvr>
                                          <p:tavLst>
                                            <p:tav tm="0">
                                              <p:val>
                                                <p:strVal val="#ppt_y"/>
                                              </p:val>
                                            </p:tav>
                                            <p:tav tm="100000">
                                              <p:val>
                                                <p:strVal val="#ppt_y"/>
                                              </p:val>
                                            </p:tav>
                                          </p:tavLst>
                                        </p:anim>
                                      </p:childTnLst>
                                    </p:cTn>
                                  </p:par>
                                </p:childTnLst>
                              </p:cTn>
                            </p:par>
                            <p:par>
                              <p:cTn id="45" fill="hold">
                                <p:stCondLst>
                                  <p:cond delay="1000"/>
                                </p:stCondLst>
                                <p:childTnLst>
                                  <p:par>
                                    <p:cTn id="46" presetID="45" presetClass="entr" presetSubtype="0" fill="hold" grpId="0" nodeType="afterEffect">
                                      <p:stCondLst>
                                        <p:cond delay="0"/>
                                      </p:stCondLst>
                                      <p:iterate type="lt">
                                        <p:tmPct val="10000"/>
                                      </p:iterate>
                                      <p:childTnLst>
                                        <p:set>
                                          <p:cBhvr>
                                            <p:cTn id="47" dur="1" fill="hold">
                                              <p:stCondLst>
                                                <p:cond delay="0"/>
                                              </p:stCondLst>
                                            </p:cTn>
                                            <p:tgtEl>
                                              <p:spTgt spid="21"/>
                                            </p:tgtEl>
                                            <p:attrNameLst>
                                              <p:attrName>style.visibility</p:attrName>
                                            </p:attrNameLst>
                                          </p:cBhvr>
                                          <p:to>
                                            <p:strVal val="visible"/>
                                          </p:to>
                                        </p:set>
                                        <p:animEffect transition="in" filter="fade">
                                          <p:cBhvr>
                                            <p:cTn id="48" dur="1000"/>
                                            <p:tgtEl>
                                              <p:spTgt spid="21"/>
                                            </p:tgtEl>
                                          </p:cBhvr>
                                        </p:animEffect>
                                        <p:anim calcmode="lin" valueType="num">
                                          <p:cBhvr>
                                            <p:cTn id="49" dur="1000" fill="hold"/>
                                            <p:tgtEl>
                                              <p:spTgt spid="21"/>
                                            </p:tgtEl>
                                            <p:attrNameLst>
                                              <p:attrName>ppt_w</p:attrName>
                                            </p:attrNameLst>
                                          </p:cBhvr>
                                          <p:tavLst>
                                            <p:tav tm="0" fmla="#ppt_w*sin(2.5*pi*$)">
                                              <p:val>
                                                <p:fltVal val="0"/>
                                              </p:val>
                                            </p:tav>
                                            <p:tav tm="100000">
                                              <p:val>
                                                <p:fltVal val="1"/>
                                              </p:val>
                                            </p:tav>
                                          </p:tavLst>
                                        </p:anim>
                                        <p:anim calcmode="lin" valueType="num">
                                          <p:cBhvr>
                                            <p:cTn id="50" dur="1000" fill="hold"/>
                                            <p:tgtEl>
                                              <p:spTgt spid="21"/>
                                            </p:tgtEl>
                                            <p:attrNameLst>
                                              <p:attrName>ppt_h</p:attrName>
                                            </p:attrNameLst>
                                          </p:cBhvr>
                                          <p:tavLst>
                                            <p:tav tm="0">
                                              <p:val>
                                                <p:strVal val="#ppt_h"/>
                                              </p:val>
                                            </p:tav>
                                            <p:tav tm="100000">
                                              <p:val>
                                                <p:strVal val="#ppt_h"/>
                                              </p:val>
                                            </p:tav>
                                          </p:tavLst>
                                        </p:anim>
                                      </p:childTnLst>
                                    </p:cTn>
                                  </p:par>
                                  <p:par>
                                    <p:cTn id="51" presetID="36" presetClass="emph" presetSubtype="0" fill="hold" grpId="1" nodeType="withEffect">
                                      <p:stCondLst>
                                        <p:cond delay="0"/>
                                      </p:stCondLst>
                                      <p:iterate type="lt">
                                        <p:tmPct val="10000"/>
                                      </p:iterate>
                                      <p:childTnLst>
                                        <p:animScale>
                                          <p:cBhvr>
                                            <p:cTn id="52" dur="500" autoRev="1" fill="hold">
                                              <p:stCondLst>
                                                <p:cond delay="0"/>
                                              </p:stCondLst>
                                            </p:cTn>
                                            <p:tgtEl>
                                              <p:spTgt spid="21"/>
                                            </p:tgtEl>
                                          </p:cBhvr>
                                          <p:to x="80000" y="100000"/>
                                        </p:animScale>
                                        <p:anim by="(#ppt_w*0.10)" calcmode="lin" valueType="num">
                                          <p:cBhvr>
                                            <p:cTn id="53" dur="500" autoRev="1" fill="hold">
                                              <p:stCondLst>
                                                <p:cond delay="0"/>
                                              </p:stCondLst>
                                            </p:cTn>
                                            <p:tgtEl>
                                              <p:spTgt spid="21"/>
                                            </p:tgtEl>
                                            <p:attrNameLst>
                                              <p:attrName>ppt_x</p:attrName>
                                            </p:attrNameLst>
                                          </p:cBhvr>
                                        </p:anim>
                                        <p:anim by="(-#ppt_w*0.10)" calcmode="lin" valueType="num">
                                          <p:cBhvr>
                                            <p:cTn id="54" dur="500" autoRev="1" fill="hold">
                                              <p:stCondLst>
                                                <p:cond delay="0"/>
                                              </p:stCondLst>
                                            </p:cTn>
                                            <p:tgtEl>
                                              <p:spTgt spid="21"/>
                                            </p:tgtEl>
                                            <p:attrNameLst>
                                              <p:attrName>ppt_y</p:attrName>
                                            </p:attrNameLst>
                                          </p:cBhvr>
                                        </p:anim>
                                        <p:animRot by="-480000">
                                          <p:cBhvr>
                                            <p:cTn id="55" dur="500" autoRev="1" fill="hold">
                                              <p:stCondLst>
                                                <p:cond delay="0"/>
                                              </p:stCondLst>
                                            </p:cTn>
                                            <p:tgtEl>
                                              <p:spTgt spid="21"/>
                                            </p:tgtEl>
                                            <p:attrNameLst>
                                              <p:attrName>r</p:attrName>
                                            </p:attrNameLst>
                                          </p:cBhvr>
                                        </p:animRot>
                                      </p:childTnLst>
                                    </p:cTn>
                                  </p:par>
                                  <p:par>
                                    <p:cTn id="56" presetID="50" presetClass="entr" presetSubtype="0" decel="100000" fill="hold" grpId="0" nodeType="withEffect">
                                      <p:stCondLst>
                                        <p:cond delay="250"/>
                                      </p:stCondLst>
                                      <p:childTnLst>
                                        <p:set>
                                          <p:cBhvr>
                                            <p:cTn id="57" dur="1" fill="hold">
                                              <p:stCondLst>
                                                <p:cond delay="0"/>
                                              </p:stCondLst>
                                            </p:cTn>
                                            <p:tgtEl>
                                              <p:spTgt spid="20"/>
                                            </p:tgtEl>
                                            <p:attrNameLst>
                                              <p:attrName>style.visibility</p:attrName>
                                            </p:attrNameLst>
                                          </p:cBhvr>
                                          <p:to>
                                            <p:strVal val="visible"/>
                                          </p:to>
                                        </p:set>
                                        <p:anim calcmode="lin" valueType="num">
                                          <p:cBhvr>
                                            <p:cTn id="58" dur="1000" fill="hold"/>
                                            <p:tgtEl>
                                              <p:spTgt spid="20"/>
                                            </p:tgtEl>
                                            <p:attrNameLst>
                                              <p:attrName>ppt_w</p:attrName>
                                            </p:attrNameLst>
                                          </p:cBhvr>
                                          <p:tavLst>
                                            <p:tav tm="0">
                                              <p:val>
                                                <p:strVal val="#ppt_w+.3"/>
                                              </p:val>
                                            </p:tav>
                                            <p:tav tm="100000">
                                              <p:val>
                                                <p:strVal val="#ppt_w"/>
                                              </p:val>
                                            </p:tav>
                                          </p:tavLst>
                                        </p:anim>
                                        <p:anim calcmode="lin" valueType="num">
                                          <p:cBhvr>
                                            <p:cTn id="59" dur="1000" fill="hold"/>
                                            <p:tgtEl>
                                              <p:spTgt spid="20"/>
                                            </p:tgtEl>
                                            <p:attrNameLst>
                                              <p:attrName>ppt_h</p:attrName>
                                            </p:attrNameLst>
                                          </p:cBhvr>
                                          <p:tavLst>
                                            <p:tav tm="0">
                                              <p:val>
                                                <p:strVal val="#ppt_h"/>
                                              </p:val>
                                            </p:tav>
                                            <p:tav tm="100000">
                                              <p:val>
                                                <p:strVal val="#ppt_h"/>
                                              </p:val>
                                            </p:tav>
                                          </p:tavLst>
                                        </p:anim>
                                        <p:animEffect transition="in" filter="fade">
                                          <p:cBhvr>
                                            <p:cTn id="60" dur="1000"/>
                                            <p:tgtEl>
                                              <p:spTgt spid="20"/>
                                            </p:tgtEl>
                                          </p:cBhvr>
                                        </p:animEffect>
                                      </p:childTnLst>
                                    </p:cTn>
                                  </p:par>
                                </p:childTnLst>
                              </p:cTn>
                            </p:par>
                            <p:par>
                              <p:cTn id="61" fill="hold">
                                <p:stCondLst>
                                  <p:cond delay="2300"/>
                                </p:stCondLst>
                                <p:childTnLst>
                                  <p:par>
                                    <p:cTn id="62" presetID="45" presetClass="entr" presetSubtype="0" fill="hold" grpId="0" nodeType="afterEffect">
                                      <p:stCondLst>
                                        <p:cond delay="0"/>
                                      </p:stCondLst>
                                      <p:iterate type="lt">
                                        <p:tmPct val="10000"/>
                                      </p:iterate>
                                      <p:childTnLst>
                                        <p:set>
                                          <p:cBhvr>
                                            <p:cTn id="63" dur="1" fill="hold">
                                              <p:stCondLst>
                                                <p:cond delay="0"/>
                                              </p:stCondLst>
                                            </p:cTn>
                                            <p:tgtEl>
                                              <p:spTgt spid="23"/>
                                            </p:tgtEl>
                                            <p:attrNameLst>
                                              <p:attrName>style.visibility</p:attrName>
                                            </p:attrNameLst>
                                          </p:cBhvr>
                                          <p:to>
                                            <p:strVal val="visible"/>
                                          </p:to>
                                        </p:set>
                                        <p:animEffect transition="in" filter="fade">
                                          <p:cBhvr>
                                            <p:cTn id="64" dur="1000"/>
                                            <p:tgtEl>
                                              <p:spTgt spid="23"/>
                                            </p:tgtEl>
                                          </p:cBhvr>
                                        </p:animEffect>
                                        <p:anim calcmode="lin" valueType="num">
                                          <p:cBhvr>
                                            <p:cTn id="65" dur="1000" fill="hold"/>
                                            <p:tgtEl>
                                              <p:spTgt spid="23"/>
                                            </p:tgtEl>
                                            <p:attrNameLst>
                                              <p:attrName>ppt_w</p:attrName>
                                            </p:attrNameLst>
                                          </p:cBhvr>
                                          <p:tavLst>
                                            <p:tav tm="0" fmla="#ppt_w*sin(2.5*pi*$)">
                                              <p:val>
                                                <p:fltVal val="0"/>
                                              </p:val>
                                            </p:tav>
                                            <p:tav tm="100000">
                                              <p:val>
                                                <p:fltVal val="1"/>
                                              </p:val>
                                            </p:tav>
                                          </p:tavLst>
                                        </p:anim>
                                        <p:anim calcmode="lin" valueType="num">
                                          <p:cBhvr>
                                            <p:cTn id="66" dur="1000" fill="hold"/>
                                            <p:tgtEl>
                                              <p:spTgt spid="23"/>
                                            </p:tgtEl>
                                            <p:attrNameLst>
                                              <p:attrName>ppt_h</p:attrName>
                                            </p:attrNameLst>
                                          </p:cBhvr>
                                          <p:tavLst>
                                            <p:tav tm="0">
                                              <p:val>
                                                <p:strVal val="#ppt_h"/>
                                              </p:val>
                                            </p:tav>
                                            <p:tav tm="100000">
                                              <p:val>
                                                <p:strVal val="#ppt_h"/>
                                              </p:val>
                                            </p:tav>
                                          </p:tavLst>
                                        </p:anim>
                                      </p:childTnLst>
                                    </p:cTn>
                                  </p:par>
                                  <p:par>
                                    <p:cTn id="67" presetID="36" presetClass="emph" presetSubtype="0" fill="hold" grpId="1" nodeType="withEffect">
                                      <p:stCondLst>
                                        <p:cond delay="0"/>
                                      </p:stCondLst>
                                      <p:iterate type="lt">
                                        <p:tmPct val="10000"/>
                                      </p:iterate>
                                      <p:childTnLst>
                                        <p:animScale>
                                          <p:cBhvr>
                                            <p:cTn id="68" dur="500" autoRev="1" fill="hold">
                                              <p:stCondLst>
                                                <p:cond delay="0"/>
                                              </p:stCondLst>
                                            </p:cTn>
                                            <p:tgtEl>
                                              <p:spTgt spid="23"/>
                                            </p:tgtEl>
                                          </p:cBhvr>
                                          <p:to x="80000" y="100000"/>
                                        </p:animScale>
                                        <p:anim by="(#ppt_w*0.10)" calcmode="lin" valueType="num">
                                          <p:cBhvr>
                                            <p:cTn id="69" dur="500" autoRev="1" fill="hold">
                                              <p:stCondLst>
                                                <p:cond delay="0"/>
                                              </p:stCondLst>
                                            </p:cTn>
                                            <p:tgtEl>
                                              <p:spTgt spid="23"/>
                                            </p:tgtEl>
                                            <p:attrNameLst>
                                              <p:attrName>ppt_x</p:attrName>
                                            </p:attrNameLst>
                                          </p:cBhvr>
                                        </p:anim>
                                        <p:anim by="(-#ppt_w*0.10)" calcmode="lin" valueType="num">
                                          <p:cBhvr>
                                            <p:cTn id="70" dur="500" autoRev="1" fill="hold">
                                              <p:stCondLst>
                                                <p:cond delay="0"/>
                                              </p:stCondLst>
                                            </p:cTn>
                                            <p:tgtEl>
                                              <p:spTgt spid="23"/>
                                            </p:tgtEl>
                                            <p:attrNameLst>
                                              <p:attrName>ppt_y</p:attrName>
                                            </p:attrNameLst>
                                          </p:cBhvr>
                                        </p:anim>
                                        <p:animRot by="-480000">
                                          <p:cBhvr>
                                            <p:cTn id="71" dur="500" autoRev="1" fill="hold">
                                              <p:stCondLst>
                                                <p:cond delay="0"/>
                                              </p:stCondLst>
                                            </p:cTn>
                                            <p:tgtEl>
                                              <p:spTgt spid="23"/>
                                            </p:tgtEl>
                                            <p:attrNameLst>
                                              <p:attrName>r</p:attrName>
                                            </p:attrNameLst>
                                          </p:cBhvr>
                                        </p:animRot>
                                      </p:childTnLst>
                                    </p:cTn>
                                  </p:par>
                                  <p:par>
                                    <p:cTn id="72" presetID="50" presetClass="entr" presetSubtype="0" decel="100000" fill="hold" grpId="0" nodeType="withEffect">
                                      <p:stCondLst>
                                        <p:cond delay="250"/>
                                      </p:stCondLst>
                                      <p:childTnLst>
                                        <p:set>
                                          <p:cBhvr>
                                            <p:cTn id="73" dur="1" fill="hold">
                                              <p:stCondLst>
                                                <p:cond delay="0"/>
                                              </p:stCondLst>
                                            </p:cTn>
                                            <p:tgtEl>
                                              <p:spTgt spid="22"/>
                                            </p:tgtEl>
                                            <p:attrNameLst>
                                              <p:attrName>style.visibility</p:attrName>
                                            </p:attrNameLst>
                                          </p:cBhvr>
                                          <p:to>
                                            <p:strVal val="visible"/>
                                          </p:to>
                                        </p:set>
                                        <p:anim calcmode="lin" valueType="num">
                                          <p:cBhvr>
                                            <p:cTn id="74" dur="1000" fill="hold"/>
                                            <p:tgtEl>
                                              <p:spTgt spid="22"/>
                                            </p:tgtEl>
                                            <p:attrNameLst>
                                              <p:attrName>ppt_w</p:attrName>
                                            </p:attrNameLst>
                                          </p:cBhvr>
                                          <p:tavLst>
                                            <p:tav tm="0">
                                              <p:val>
                                                <p:strVal val="#ppt_w+.3"/>
                                              </p:val>
                                            </p:tav>
                                            <p:tav tm="100000">
                                              <p:val>
                                                <p:strVal val="#ppt_w"/>
                                              </p:val>
                                            </p:tav>
                                          </p:tavLst>
                                        </p:anim>
                                        <p:anim calcmode="lin" valueType="num">
                                          <p:cBhvr>
                                            <p:cTn id="75" dur="1000" fill="hold"/>
                                            <p:tgtEl>
                                              <p:spTgt spid="22"/>
                                            </p:tgtEl>
                                            <p:attrNameLst>
                                              <p:attrName>ppt_h</p:attrName>
                                            </p:attrNameLst>
                                          </p:cBhvr>
                                          <p:tavLst>
                                            <p:tav tm="0">
                                              <p:val>
                                                <p:strVal val="#ppt_h"/>
                                              </p:val>
                                            </p:tav>
                                            <p:tav tm="100000">
                                              <p:val>
                                                <p:strVal val="#ppt_h"/>
                                              </p:val>
                                            </p:tav>
                                          </p:tavLst>
                                        </p:anim>
                                        <p:animEffect transition="in" filter="fade">
                                          <p:cBhvr>
                                            <p:cTn id="76" dur="1000"/>
                                            <p:tgtEl>
                                              <p:spTgt spid="22"/>
                                            </p:tgtEl>
                                          </p:cBhvr>
                                        </p:animEffect>
                                      </p:childTnLst>
                                    </p:cTn>
                                  </p:par>
                                </p:childTnLst>
                              </p:cTn>
                            </p:par>
                            <p:par>
                              <p:cTn id="77" fill="hold">
                                <p:stCondLst>
                                  <p:cond delay="3600"/>
                                </p:stCondLst>
                                <p:childTnLst>
                                  <p:par>
                                    <p:cTn id="78" presetID="45" presetClass="entr" presetSubtype="0" fill="hold" grpId="0" nodeType="afterEffect">
                                      <p:stCondLst>
                                        <p:cond delay="0"/>
                                      </p:stCondLst>
                                      <p:iterate type="lt">
                                        <p:tmPct val="10000"/>
                                      </p:iterate>
                                      <p:childTnLst>
                                        <p:set>
                                          <p:cBhvr>
                                            <p:cTn id="79" dur="1" fill="hold">
                                              <p:stCondLst>
                                                <p:cond delay="0"/>
                                              </p:stCondLst>
                                            </p:cTn>
                                            <p:tgtEl>
                                              <p:spTgt spid="25"/>
                                            </p:tgtEl>
                                            <p:attrNameLst>
                                              <p:attrName>style.visibility</p:attrName>
                                            </p:attrNameLst>
                                          </p:cBhvr>
                                          <p:to>
                                            <p:strVal val="visible"/>
                                          </p:to>
                                        </p:set>
                                        <p:animEffect transition="in" filter="fade">
                                          <p:cBhvr>
                                            <p:cTn id="80" dur="1000"/>
                                            <p:tgtEl>
                                              <p:spTgt spid="25"/>
                                            </p:tgtEl>
                                          </p:cBhvr>
                                        </p:animEffect>
                                        <p:anim calcmode="lin" valueType="num">
                                          <p:cBhvr>
                                            <p:cTn id="81" dur="1000" fill="hold"/>
                                            <p:tgtEl>
                                              <p:spTgt spid="25"/>
                                            </p:tgtEl>
                                            <p:attrNameLst>
                                              <p:attrName>ppt_w</p:attrName>
                                            </p:attrNameLst>
                                          </p:cBhvr>
                                          <p:tavLst>
                                            <p:tav tm="0" fmla="#ppt_w*sin(2.5*pi*$)">
                                              <p:val>
                                                <p:fltVal val="0"/>
                                              </p:val>
                                            </p:tav>
                                            <p:tav tm="100000">
                                              <p:val>
                                                <p:fltVal val="1"/>
                                              </p:val>
                                            </p:tav>
                                          </p:tavLst>
                                        </p:anim>
                                        <p:anim calcmode="lin" valueType="num">
                                          <p:cBhvr>
                                            <p:cTn id="82" dur="1000" fill="hold"/>
                                            <p:tgtEl>
                                              <p:spTgt spid="25"/>
                                            </p:tgtEl>
                                            <p:attrNameLst>
                                              <p:attrName>ppt_h</p:attrName>
                                            </p:attrNameLst>
                                          </p:cBhvr>
                                          <p:tavLst>
                                            <p:tav tm="0">
                                              <p:val>
                                                <p:strVal val="#ppt_h"/>
                                              </p:val>
                                            </p:tav>
                                            <p:tav tm="100000">
                                              <p:val>
                                                <p:strVal val="#ppt_h"/>
                                              </p:val>
                                            </p:tav>
                                          </p:tavLst>
                                        </p:anim>
                                      </p:childTnLst>
                                    </p:cTn>
                                  </p:par>
                                  <p:par>
                                    <p:cTn id="83" presetID="36" presetClass="emph" presetSubtype="0" fill="hold" grpId="1" nodeType="withEffect">
                                      <p:stCondLst>
                                        <p:cond delay="0"/>
                                      </p:stCondLst>
                                      <p:iterate type="lt">
                                        <p:tmPct val="10000"/>
                                      </p:iterate>
                                      <p:childTnLst>
                                        <p:animScale>
                                          <p:cBhvr>
                                            <p:cTn id="84" dur="500" autoRev="1" fill="hold">
                                              <p:stCondLst>
                                                <p:cond delay="0"/>
                                              </p:stCondLst>
                                            </p:cTn>
                                            <p:tgtEl>
                                              <p:spTgt spid="25"/>
                                            </p:tgtEl>
                                          </p:cBhvr>
                                          <p:to x="80000" y="100000"/>
                                        </p:animScale>
                                        <p:anim by="(#ppt_w*0.10)" calcmode="lin" valueType="num">
                                          <p:cBhvr>
                                            <p:cTn id="85" dur="500" autoRev="1" fill="hold">
                                              <p:stCondLst>
                                                <p:cond delay="0"/>
                                              </p:stCondLst>
                                            </p:cTn>
                                            <p:tgtEl>
                                              <p:spTgt spid="25"/>
                                            </p:tgtEl>
                                            <p:attrNameLst>
                                              <p:attrName>ppt_x</p:attrName>
                                            </p:attrNameLst>
                                          </p:cBhvr>
                                        </p:anim>
                                        <p:anim by="(-#ppt_w*0.10)" calcmode="lin" valueType="num">
                                          <p:cBhvr>
                                            <p:cTn id="86" dur="500" autoRev="1" fill="hold">
                                              <p:stCondLst>
                                                <p:cond delay="0"/>
                                              </p:stCondLst>
                                            </p:cTn>
                                            <p:tgtEl>
                                              <p:spTgt spid="25"/>
                                            </p:tgtEl>
                                            <p:attrNameLst>
                                              <p:attrName>ppt_y</p:attrName>
                                            </p:attrNameLst>
                                          </p:cBhvr>
                                        </p:anim>
                                        <p:animRot by="-480000">
                                          <p:cBhvr>
                                            <p:cTn id="87" dur="500" autoRev="1" fill="hold">
                                              <p:stCondLst>
                                                <p:cond delay="0"/>
                                              </p:stCondLst>
                                            </p:cTn>
                                            <p:tgtEl>
                                              <p:spTgt spid="25"/>
                                            </p:tgtEl>
                                            <p:attrNameLst>
                                              <p:attrName>r</p:attrName>
                                            </p:attrNameLst>
                                          </p:cBhvr>
                                        </p:animRot>
                                      </p:childTnLst>
                                    </p:cTn>
                                  </p:par>
                                  <p:par>
                                    <p:cTn id="88" presetID="50" presetClass="entr" presetSubtype="0" decel="100000" fill="hold" grpId="0" nodeType="withEffect">
                                      <p:stCondLst>
                                        <p:cond delay="250"/>
                                      </p:stCondLst>
                                      <p:childTnLst>
                                        <p:set>
                                          <p:cBhvr>
                                            <p:cTn id="89" dur="1" fill="hold">
                                              <p:stCondLst>
                                                <p:cond delay="0"/>
                                              </p:stCondLst>
                                            </p:cTn>
                                            <p:tgtEl>
                                              <p:spTgt spid="24"/>
                                            </p:tgtEl>
                                            <p:attrNameLst>
                                              <p:attrName>style.visibility</p:attrName>
                                            </p:attrNameLst>
                                          </p:cBhvr>
                                          <p:to>
                                            <p:strVal val="visible"/>
                                          </p:to>
                                        </p:set>
                                        <p:anim calcmode="lin" valueType="num">
                                          <p:cBhvr>
                                            <p:cTn id="90" dur="1000" fill="hold"/>
                                            <p:tgtEl>
                                              <p:spTgt spid="24"/>
                                            </p:tgtEl>
                                            <p:attrNameLst>
                                              <p:attrName>ppt_w</p:attrName>
                                            </p:attrNameLst>
                                          </p:cBhvr>
                                          <p:tavLst>
                                            <p:tav tm="0">
                                              <p:val>
                                                <p:strVal val="#ppt_w+.3"/>
                                              </p:val>
                                            </p:tav>
                                            <p:tav tm="100000">
                                              <p:val>
                                                <p:strVal val="#ppt_w"/>
                                              </p:val>
                                            </p:tav>
                                          </p:tavLst>
                                        </p:anim>
                                        <p:anim calcmode="lin" valueType="num">
                                          <p:cBhvr>
                                            <p:cTn id="91" dur="1000" fill="hold"/>
                                            <p:tgtEl>
                                              <p:spTgt spid="24"/>
                                            </p:tgtEl>
                                            <p:attrNameLst>
                                              <p:attrName>ppt_h</p:attrName>
                                            </p:attrNameLst>
                                          </p:cBhvr>
                                          <p:tavLst>
                                            <p:tav tm="0">
                                              <p:val>
                                                <p:strVal val="#ppt_h"/>
                                              </p:val>
                                            </p:tav>
                                            <p:tav tm="100000">
                                              <p:val>
                                                <p:strVal val="#ppt_h"/>
                                              </p:val>
                                            </p:tav>
                                          </p:tavLst>
                                        </p:anim>
                                        <p:animEffect transition="in" filter="fade">
                                          <p:cBhvr>
                                            <p:cTn id="92"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20" grpId="0"/>
          <p:bldP spid="21" grpId="0"/>
          <p:bldP spid="21" grpId="1"/>
          <p:bldP spid="22" grpId="0"/>
          <p:bldP spid="23" grpId="0"/>
          <p:bldP spid="23" grpId="1"/>
          <p:bldP spid="24" grpId="0"/>
          <p:bldP spid="25" grpId="0"/>
          <p:bldP spid="25" grpId="1"/>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4810894" y="2241370"/>
            <a:ext cx="6187306" cy="1516653"/>
          </a:xfrm>
          <a:prstGeom prst="roundRect">
            <a:avLst>
              <a:gd name="adj" fmla="val 2549"/>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5302339" y="2524828"/>
            <a:ext cx="2954655" cy="923330"/>
          </a:xfrm>
          <a:prstGeom prst="rect">
            <a:avLst/>
          </a:prstGeom>
          <a:noFill/>
        </p:spPr>
        <p:txBody>
          <a:bodyPr wrap="none" rtlCol="0">
            <a:spAutoFit/>
          </a:bodyPr>
          <a:lstStyle/>
          <a:p>
            <a:r>
              <a:rPr lang="zh-CN" altLang="en-US" sz="5400" dirty="0">
                <a:solidFill>
                  <a:schemeClr val="accent4"/>
                </a:solidFill>
                <a:latin typeface="+mj-ea"/>
                <a:ea typeface="+mj-ea"/>
              </a:rPr>
              <a:t>进度安排</a:t>
            </a:r>
          </a:p>
        </p:txBody>
      </p:sp>
      <p:sp>
        <p:nvSpPr>
          <p:cNvPr id="3" name="矩形 2"/>
          <p:cNvSpPr/>
          <p:nvPr/>
        </p:nvSpPr>
        <p:spPr>
          <a:xfrm>
            <a:off x="5253779" y="3886785"/>
            <a:ext cx="1516762" cy="553998"/>
          </a:xfrm>
          <a:prstGeom prst="rect">
            <a:avLst/>
          </a:prstGeom>
        </p:spPr>
        <p:txBody>
          <a:bodyPr wrap="none">
            <a:spAutoFit/>
          </a:bodyPr>
          <a:lstStyle/>
          <a:p>
            <a:pPr>
              <a:lnSpc>
                <a:spcPct val="150000"/>
              </a:lnSpc>
            </a:pPr>
            <a:r>
              <a:rPr lang="en-US" altLang="zh-CN" sz="2000" dirty="0" smtClean="0">
                <a:solidFill>
                  <a:schemeClr val="accent1"/>
                </a:solidFill>
                <a:latin typeface="+mn-ea"/>
              </a:rPr>
              <a:t>1. </a:t>
            </a:r>
            <a:r>
              <a:rPr lang="zh-CN" altLang="en-US" sz="2000" dirty="0" smtClean="0">
                <a:solidFill>
                  <a:schemeClr val="accent1"/>
                </a:solidFill>
                <a:latin typeface="+mn-ea"/>
              </a:rPr>
              <a:t>研究</a:t>
            </a:r>
            <a:r>
              <a:rPr lang="zh-CN" altLang="en-US" sz="2000" dirty="0">
                <a:solidFill>
                  <a:schemeClr val="accent1"/>
                </a:solidFill>
                <a:latin typeface="+mn-ea"/>
              </a:rPr>
              <a:t>方法</a:t>
            </a:r>
          </a:p>
        </p:txBody>
      </p:sp>
      <p:sp>
        <p:nvSpPr>
          <p:cNvPr id="11" name="文本框 10"/>
          <p:cNvSpPr txBox="1"/>
          <p:nvPr/>
        </p:nvSpPr>
        <p:spPr>
          <a:xfrm>
            <a:off x="1932768" y="2241370"/>
            <a:ext cx="1635384" cy="2646878"/>
          </a:xfrm>
          <a:prstGeom prst="rect">
            <a:avLst/>
          </a:prstGeom>
          <a:noFill/>
        </p:spPr>
        <p:txBody>
          <a:bodyPr wrap="none" rtlCol="0" anchor="ctr">
            <a:spAutoFit/>
          </a:bodyPr>
          <a:lstStyle/>
          <a:p>
            <a:r>
              <a:rPr lang="en-US" altLang="zh-CN" sz="16600" dirty="0" smtClean="0">
                <a:solidFill>
                  <a:schemeClr val="accent2"/>
                </a:solidFill>
                <a:latin typeface="+mj-ea"/>
                <a:ea typeface="+mj-ea"/>
              </a:rPr>
              <a:t>0</a:t>
            </a:r>
            <a:endParaRPr lang="zh-CN" altLang="en-US" sz="16600" dirty="0">
              <a:solidFill>
                <a:schemeClr val="accent2"/>
              </a:solidFill>
              <a:latin typeface="+mj-ea"/>
              <a:ea typeface="+mj-ea"/>
            </a:endParaRPr>
          </a:p>
        </p:txBody>
      </p:sp>
      <p:sp>
        <p:nvSpPr>
          <p:cNvPr id="14" name="文本框 13"/>
          <p:cNvSpPr txBox="1"/>
          <p:nvPr/>
        </p:nvSpPr>
        <p:spPr>
          <a:xfrm>
            <a:off x="2067530" y="3712489"/>
            <a:ext cx="1319442" cy="497510"/>
          </a:xfrm>
          <a:prstGeom prst="rect">
            <a:avLst/>
          </a:prstGeom>
          <a:solidFill>
            <a:schemeClr val="bg1"/>
          </a:solidFill>
        </p:spPr>
        <p:txBody>
          <a:bodyPr wrap="square" lIns="0" tIns="0" rIns="0" bIns="0" rtlCol="0" anchor="t">
            <a:noAutofit/>
          </a:bodyPr>
          <a:lstStyle/>
          <a:p>
            <a:pPr algn="ctr"/>
            <a:r>
              <a:rPr lang="en-US" altLang="zh-CN" sz="2800" dirty="0" smtClean="0">
                <a:solidFill>
                  <a:schemeClr val="accent2"/>
                </a:solidFill>
                <a:latin typeface="+mj-ea"/>
                <a:ea typeface="+mj-ea"/>
              </a:rPr>
              <a:t>PART</a:t>
            </a:r>
            <a:endParaRPr lang="zh-CN" altLang="en-US" sz="2800" dirty="0">
              <a:solidFill>
                <a:schemeClr val="accent2"/>
              </a:solidFill>
              <a:latin typeface="+mj-ea"/>
              <a:ea typeface="+mj-ea"/>
            </a:endParaRPr>
          </a:p>
        </p:txBody>
      </p:sp>
      <p:sp>
        <p:nvSpPr>
          <p:cNvPr id="9" name="矩形 8"/>
          <p:cNvSpPr/>
          <p:nvPr/>
        </p:nvSpPr>
        <p:spPr>
          <a:xfrm>
            <a:off x="5253779" y="4325412"/>
            <a:ext cx="1540806" cy="553998"/>
          </a:xfrm>
          <a:prstGeom prst="rect">
            <a:avLst/>
          </a:prstGeom>
        </p:spPr>
        <p:txBody>
          <a:bodyPr wrap="none">
            <a:spAutoFit/>
          </a:bodyPr>
          <a:lstStyle/>
          <a:p>
            <a:pPr>
              <a:lnSpc>
                <a:spcPct val="150000"/>
              </a:lnSpc>
            </a:pPr>
            <a:r>
              <a:rPr lang="en-US" altLang="zh-CN" sz="2000" dirty="0" smtClean="0">
                <a:solidFill>
                  <a:schemeClr val="accent1"/>
                </a:solidFill>
                <a:latin typeface="+mn-ea"/>
              </a:rPr>
              <a:t>2. </a:t>
            </a:r>
            <a:r>
              <a:rPr lang="zh-CN" altLang="en-US" sz="2000" dirty="0" smtClean="0">
                <a:solidFill>
                  <a:schemeClr val="accent1"/>
                </a:solidFill>
                <a:latin typeface="+mn-ea"/>
              </a:rPr>
              <a:t>技术</a:t>
            </a:r>
            <a:r>
              <a:rPr lang="zh-CN" altLang="en-US" sz="2000" dirty="0">
                <a:solidFill>
                  <a:schemeClr val="accent1"/>
                </a:solidFill>
                <a:latin typeface="+mn-ea"/>
              </a:rPr>
              <a:t>路线</a:t>
            </a:r>
          </a:p>
        </p:txBody>
      </p:sp>
      <p:sp>
        <p:nvSpPr>
          <p:cNvPr id="73" name="文本框 72"/>
          <p:cNvSpPr txBox="1"/>
          <p:nvPr/>
        </p:nvSpPr>
        <p:spPr>
          <a:xfrm>
            <a:off x="3310927" y="2241370"/>
            <a:ext cx="1635384" cy="2646878"/>
          </a:xfrm>
          <a:prstGeom prst="rect">
            <a:avLst/>
          </a:prstGeom>
          <a:noFill/>
        </p:spPr>
        <p:txBody>
          <a:bodyPr wrap="none" rtlCol="0" anchor="ctr">
            <a:spAutoFit/>
          </a:bodyPr>
          <a:lstStyle/>
          <a:p>
            <a:r>
              <a:rPr lang="en-US" altLang="zh-CN" sz="16600" dirty="0" smtClean="0">
                <a:solidFill>
                  <a:schemeClr val="accent1"/>
                </a:solidFill>
                <a:latin typeface="+mj-ea"/>
                <a:ea typeface="+mj-ea"/>
              </a:rPr>
              <a:t>6</a:t>
            </a:r>
            <a:endParaRPr lang="zh-CN" altLang="en-US" sz="16600" dirty="0">
              <a:solidFill>
                <a:schemeClr val="accent1"/>
              </a:solidFill>
              <a:latin typeface="+mj-ea"/>
              <a:ea typeface="+mj-ea"/>
            </a:endParaRPr>
          </a:p>
        </p:txBody>
      </p:sp>
      <p:sp>
        <p:nvSpPr>
          <p:cNvPr id="22" name="Freeform 18"/>
          <p:cNvSpPr>
            <a:spLocks noEditPoints="1"/>
          </p:cNvSpPr>
          <p:nvPr/>
        </p:nvSpPr>
        <p:spPr bwMode="auto">
          <a:xfrm>
            <a:off x="1747142" y="2357677"/>
            <a:ext cx="1604161" cy="911513"/>
          </a:xfrm>
          <a:custGeom>
            <a:avLst/>
            <a:gdLst>
              <a:gd name="T0" fmla="*/ 245 w 589"/>
              <a:gd name="T1" fmla="*/ 311 h 334"/>
              <a:gd name="T2" fmla="*/ 243 w 589"/>
              <a:gd name="T3" fmla="*/ 244 h 334"/>
              <a:gd name="T4" fmla="*/ 236 w 589"/>
              <a:gd name="T5" fmla="*/ 238 h 334"/>
              <a:gd name="T6" fmla="*/ 223 w 589"/>
              <a:gd name="T7" fmla="*/ 240 h 334"/>
              <a:gd name="T8" fmla="*/ 218 w 589"/>
              <a:gd name="T9" fmla="*/ 239 h 334"/>
              <a:gd name="T10" fmla="*/ 156 w 589"/>
              <a:gd name="T11" fmla="*/ 211 h 334"/>
              <a:gd name="T12" fmla="*/ 148 w 589"/>
              <a:gd name="T13" fmla="*/ 216 h 334"/>
              <a:gd name="T14" fmla="*/ 151 w 589"/>
              <a:gd name="T15" fmla="*/ 252 h 334"/>
              <a:gd name="T16" fmla="*/ 153 w 589"/>
              <a:gd name="T17" fmla="*/ 254 h 334"/>
              <a:gd name="T18" fmla="*/ 199 w 589"/>
              <a:gd name="T19" fmla="*/ 296 h 334"/>
              <a:gd name="T20" fmla="*/ 237 w 589"/>
              <a:gd name="T21" fmla="*/ 317 h 334"/>
              <a:gd name="T22" fmla="*/ 245 w 589"/>
              <a:gd name="T23" fmla="*/ 311 h 334"/>
              <a:gd name="T24" fmla="*/ 521 w 589"/>
              <a:gd name="T25" fmla="*/ 220 h 334"/>
              <a:gd name="T26" fmla="*/ 524 w 589"/>
              <a:gd name="T27" fmla="*/ 223 h 334"/>
              <a:gd name="T28" fmla="*/ 534 w 589"/>
              <a:gd name="T29" fmla="*/ 235 h 334"/>
              <a:gd name="T30" fmla="*/ 536 w 589"/>
              <a:gd name="T31" fmla="*/ 238 h 334"/>
              <a:gd name="T32" fmla="*/ 552 w 589"/>
              <a:gd name="T33" fmla="*/ 262 h 334"/>
              <a:gd name="T34" fmla="*/ 527 w 589"/>
              <a:gd name="T35" fmla="*/ 320 h 334"/>
              <a:gd name="T36" fmla="*/ 520 w 589"/>
              <a:gd name="T37" fmla="*/ 313 h 334"/>
              <a:gd name="T38" fmla="*/ 501 w 589"/>
              <a:gd name="T39" fmla="*/ 268 h 334"/>
              <a:gd name="T40" fmla="*/ 506 w 589"/>
              <a:gd name="T41" fmla="*/ 244 h 334"/>
              <a:gd name="T42" fmla="*/ 506 w 589"/>
              <a:gd name="T43" fmla="*/ 241 h 334"/>
              <a:gd name="T44" fmla="*/ 505 w 589"/>
              <a:gd name="T45" fmla="*/ 235 h 334"/>
              <a:gd name="T46" fmla="*/ 510 w 589"/>
              <a:gd name="T47" fmla="*/ 226 h 334"/>
              <a:gd name="T48" fmla="*/ 511 w 589"/>
              <a:gd name="T49" fmla="*/ 222 h 334"/>
              <a:gd name="T50" fmla="*/ 495 w 589"/>
              <a:gd name="T51" fmla="*/ 174 h 334"/>
              <a:gd name="T52" fmla="*/ 491 w 589"/>
              <a:gd name="T53" fmla="*/ 173 h 334"/>
              <a:gd name="T54" fmla="*/ 224 w 589"/>
              <a:gd name="T55" fmla="*/ 227 h 334"/>
              <a:gd name="T56" fmla="*/ 221 w 589"/>
              <a:gd name="T57" fmla="*/ 227 h 334"/>
              <a:gd name="T58" fmla="*/ 95 w 589"/>
              <a:gd name="T59" fmla="*/ 162 h 334"/>
              <a:gd name="T60" fmla="*/ 5 w 589"/>
              <a:gd name="T61" fmla="*/ 81 h 334"/>
              <a:gd name="T62" fmla="*/ 9 w 589"/>
              <a:gd name="T63" fmla="*/ 72 h 334"/>
              <a:gd name="T64" fmla="*/ 194 w 589"/>
              <a:gd name="T65" fmla="*/ 51 h 334"/>
              <a:gd name="T66" fmla="*/ 372 w 589"/>
              <a:gd name="T67" fmla="*/ 0 h 334"/>
              <a:gd name="T68" fmla="*/ 378 w 589"/>
              <a:gd name="T69" fmla="*/ 2 h 334"/>
              <a:gd name="T70" fmla="*/ 484 w 589"/>
              <a:gd name="T71" fmla="*/ 84 h 334"/>
              <a:gd name="T72" fmla="*/ 581 w 589"/>
              <a:gd name="T73" fmla="*/ 132 h 334"/>
              <a:gd name="T74" fmla="*/ 581 w 589"/>
              <a:gd name="T75" fmla="*/ 143 h 334"/>
              <a:gd name="T76" fmla="*/ 507 w 589"/>
              <a:gd name="T77" fmla="*/ 167 h 334"/>
              <a:gd name="T78" fmla="*/ 505 w 589"/>
              <a:gd name="T79" fmla="*/ 172 h 334"/>
              <a:gd name="T80" fmla="*/ 521 w 589"/>
              <a:gd name="T81" fmla="*/ 220 h 334"/>
              <a:gd name="T82" fmla="*/ 452 w 589"/>
              <a:gd name="T83" fmla="*/ 197 h 334"/>
              <a:gd name="T84" fmla="*/ 458 w 589"/>
              <a:gd name="T85" fmla="*/ 209 h 334"/>
              <a:gd name="T86" fmla="*/ 456 w 589"/>
              <a:gd name="T87" fmla="*/ 234 h 334"/>
              <a:gd name="T88" fmla="*/ 451 w 589"/>
              <a:gd name="T89" fmla="*/ 258 h 334"/>
              <a:gd name="T90" fmla="*/ 448 w 589"/>
              <a:gd name="T91" fmla="*/ 262 h 334"/>
              <a:gd name="T92" fmla="*/ 355 w 589"/>
              <a:gd name="T93" fmla="*/ 298 h 334"/>
              <a:gd name="T94" fmla="*/ 264 w 589"/>
              <a:gd name="T95" fmla="*/ 321 h 334"/>
              <a:gd name="T96" fmla="*/ 258 w 589"/>
              <a:gd name="T97" fmla="*/ 316 h 334"/>
              <a:gd name="T98" fmla="*/ 255 w 589"/>
              <a:gd name="T99" fmla="*/ 241 h 334"/>
              <a:gd name="T100" fmla="*/ 260 w 589"/>
              <a:gd name="T101" fmla="*/ 235 h 334"/>
              <a:gd name="T102" fmla="*/ 452 w 589"/>
              <a:gd name="T103" fmla="*/ 19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89" h="334">
                <a:moveTo>
                  <a:pt x="245" y="311"/>
                </a:moveTo>
                <a:cubicBezTo>
                  <a:pt x="244" y="289"/>
                  <a:pt x="243" y="266"/>
                  <a:pt x="243" y="244"/>
                </a:cubicBezTo>
                <a:cubicBezTo>
                  <a:pt x="242" y="241"/>
                  <a:pt x="239" y="238"/>
                  <a:pt x="236" y="238"/>
                </a:cubicBezTo>
                <a:cubicBezTo>
                  <a:pt x="232" y="239"/>
                  <a:pt x="228" y="239"/>
                  <a:pt x="223" y="240"/>
                </a:cubicBezTo>
                <a:cubicBezTo>
                  <a:pt x="221" y="240"/>
                  <a:pt x="220" y="240"/>
                  <a:pt x="218" y="239"/>
                </a:cubicBezTo>
                <a:cubicBezTo>
                  <a:pt x="194" y="229"/>
                  <a:pt x="173" y="219"/>
                  <a:pt x="156" y="211"/>
                </a:cubicBezTo>
                <a:cubicBezTo>
                  <a:pt x="152" y="209"/>
                  <a:pt x="147" y="212"/>
                  <a:pt x="148" y="216"/>
                </a:cubicBezTo>
                <a:cubicBezTo>
                  <a:pt x="148" y="228"/>
                  <a:pt x="149" y="241"/>
                  <a:pt x="151" y="252"/>
                </a:cubicBezTo>
                <a:cubicBezTo>
                  <a:pt x="152" y="253"/>
                  <a:pt x="152" y="254"/>
                  <a:pt x="153" y="254"/>
                </a:cubicBezTo>
                <a:cubicBezTo>
                  <a:pt x="167" y="270"/>
                  <a:pt x="183" y="284"/>
                  <a:pt x="199" y="296"/>
                </a:cubicBezTo>
                <a:cubicBezTo>
                  <a:pt x="211" y="304"/>
                  <a:pt x="224" y="311"/>
                  <a:pt x="237" y="317"/>
                </a:cubicBezTo>
                <a:cubicBezTo>
                  <a:pt x="241" y="318"/>
                  <a:pt x="245" y="316"/>
                  <a:pt x="245" y="311"/>
                </a:cubicBezTo>
                <a:close/>
                <a:moveTo>
                  <a:pt x="521" y="220"/>
                </a:moveTo>
                <a:cubicBezTo>
                  <a:pt x="522" y="222"/>
                  <a:pt x="522" y="222"/>
                  <a:pt x="524" y="223"/>
                </a:cubicBezTo>
                <a:cubicBezTo>
                  <a:pt x="530" y="224"/>
                  <a:pt x="534" y="229"/>
                  <a:pt x="534" y="235"/>
                </a:cubicBezTo>
                <a:cubicBezTo>
                  <a:pt x="534" y="237"/>
                  <a:pt x="534" y="237"/>
                  <a:pt x="536" y="238"/>
                </a:cubicBezTo>
                <a:cubicBezTo>
                  <a:pt x="545" y="241"/>
                  <a:pt x="551" y="249"/>
                  <a:pt x="552" y="262"/>
                </a:cubicBezTo>
                <a:cubicBezTo>
                  <a:pt x="553" y="279"/>
                  <a:pt x="539" y="308"/>
                  <a:pt x="527" y="320"/>
                </a:cubicBezTo>
                <a:cubicBezTo>
                  <a:pt x="512" y="334"/>
                  <a:pt x="515" y="327"/>
                  <a:pt x="520" y="313"/>
                </a:cubicBezTo>
                <a:cubicBezTo>
                  <a:pt x="524" y="300"/>
                  <a:pt x="504" y="290"/>
                  <a:pt x="501" y="268"/>
                </a:cubicBezTo>
                <a:cubicBezTo>
                  <a:pt x="500" y="257"/>
                  <a:pt x="501" y="249"/>
                  <a:pt x="506" y="244"/>
                </a:cubicBezTo>
                <a:cubicBezTo>
                  <a:pt x="507" y="243"/>
                  <a:pt x="507" y="242"/>
                  <a:pt x="506" y="241"/>
                </a:cubicBezTo>
                <a:cubicBezTo>
                  <a:pt x="506" y="239"/>
                  <a:pt x="505" y="237"/>
                  <a:pt x="505" y="235"/>
                </a:cubicBezTo>
                <a:cubicBezTo>
                  <a:pt x="505" y="232"/>
                  <a:pt x="507" y="228"/>
                  <a:pt x="510" y="226"/>
                </a:cubicBezTo>
                <a:cubicBezTo>
                  <a:pt x="511" y="224"/>
                  <a:pt x="511" y="224"/>
                  <a:pt x="511" y="222"/>
                </a:cubicBezTo>
                <a:cubicBezTo>
                  <a:pt x="505" y="202"/>
                  <a:pt x="500" y="187"/>
                  <a:pt x="495" y="174"/>
                </a:cubicBezTo>
                <a:cubicBezTo>
                  <a:pt x="495" y="173"/>
                  <a:pt x="493" y="172"/>
                  <a:pt x="491" y="173"/>
                </a:cubicBezTo>
                <a:cubicBezTo>
                  <a:pt x="405" y="199"/>
                  <a:pt x="327" y="215"/>
                  <a:pt x="224" y="227"/>
                </a:cubicBezTo>
                <a:cubicBezTo>
                  <a:pt x="223" y="227"/>
                  <a:pt x="222" y="227"/>
                  <a:pt x="221" y="227"/>
                </a:cubicBezTo>
                <a:cubicBezTo>
                  <a:pt x="162" y="201"/>
                  <a:pt x="127" y="184"/>
                  <a:pt x="95" y="162"/>
                </a:cubicBezTo>
                <a:cubicBezTo>
                  <a:pt x="67" y="142"/>
                  <a:pt x="42" y="118"/>
                  <a:pt x="5" y="81"/>
                </a:cubicBezTo>
                <a:cubicBezTo>
                  <a:pt x="2" y="78"/>
                  <a:pt x="0" y="72"/>
                  <a:pt x="9" y="72"/>
                </a:cubicBezTo>
                <a:cubicBezTo>
                  <a:pt x="86" y="67"/>
                  <a:pt x="142" y="61"/>
                  <a:pt x="194" y="51"/>
                </a:cubicBezTo>
                <a:cubicBezTo>
                  <a:pt x="250" y="40"/>
                  <a:pt x="302" y="25"/>
                  <a:pt x="372" y="0"/>
                </a:cubicBezTo>
                <a:cubicBezTo>
                  <a:pt x="374" y="0"/>
                  <a:pt x="376" y="0"/>
                  <a:pt x="378" y="2"/>
                </a:cubicBezTo>
                <a:cubicBezTo>
                  <a:pt x="416" y="37"/>
                  <a:pt x="449" y="63"/>
                  <a:pt x="484" y="84"/>
                </a:cubicBezTo>
                <a:cubicBezTo>
                  <a:pt x="514" y="102"/>
                  <a:pt x="545" y="117"/>
                  <a:pt x="581" y="132"/>
                </a:cubicBezTo>
                <a:cubicBezTo>
                  <a:pt x="589" y="135"/>
                  <a:pt x="589" y="140"/>
                  <a:pt x="581" y="143"/>
                </a:cubicBezTo>
                <a:cubicBezTo>
                  <a:pt x="555" y="152"/>
                  <a:pt x="531" y="160"/>
                  <a:pt x="507" y="167"/>
                </a:cubicBezTo>
                <a:cubicBezTo>
                  <a:pt x="505" y="168"/>
                  <a:pt x="504" y="170"/>
                  <a:pt x="505" y="172"/>
                </a:cubicBezTo>
                <a:cubicBezTo>
                  <a:pt x="509" y="184"/>
                  <a:pt x="514" y="199"/>
                  <a:pt x="521" y="220"/>
                </a:cubicBezTo>
                <a:close/>
                <a:moveTo>
                  <a:pt x="452" y="197"/>
                </a:moveTo>
                <a:cubicBezTo>
                  <a:pt x="460" y="195"/>
                  <a:pt x="459" y="205"/>
                  <a:pt x="458" y="209"/>
                </a:cubicBezTo>
                <a:cubicBezTo>
                  <a:pt x="457" y="218"/>
                  <a:pt x="457" y="226"/>
                  <a:pt x="456" y="234"/>
                </a:cubicBezTo>
                <a:cubicBezTo>
                  <a:pt x="454" y="242"/>
                  <a:pt x="453" y="250"/>
                  <a:pt x="451" y="258"/>
                </a:cubicBezTo>
                <a:cubicBezTo>
                  <a:pt x="451" y="260"/>
                  <a:pt x="450" y="261"/>
                  <a:pt x="448" y="262"/>
                </a:cubicBezTo>
                <a:cubicBezTo>
                  <a:pt x="418" y="276"/>
                  <a:pt x="387" y="288"/>
                  <a:pt x="355" y="298"/>
                </a:cubicBezTo>
                <a:cubicBezTo>
                  <a:pt x="326" y="307"/>
                  <a:pt x="295" y="315"/>
                  <a:pt x="264" y="321"/>
                </a:cubicBezTo>
                <a:cubicBezTo>
                  <a:pt x="261" y="321"/>
                  <a:pt x="258" y="319"/>
                  <a:pt x="258" y="316"/>
                </a:cubicBezTo>
                <a:cubicBezTo>
                  <a:pt x="257" y="291"/>
                  <a:pt x="256" y="266"/>
                  <a:pt x="255" y="241"/>
                </a:cubicBezTo>
                <a:cubicBezTo>
                  <a:pt x="255" y="238"/>
                  <a:pt x="257" y="236"/>
                  <a:pt x="260" y="235"/>
                </a:cubicBezTo>
                <a:cubicBezTo>
                  <a:pt x="325" y="227"/>
                  <a:pt x="389" y="214"/>
                  <a:pt x="452" y="197"/>
                </a:cubicBezTo>
                <a:close/>
              </a:path>
            </a:pathLst>
          </a:custGeom>
          <a:solidFill>
            <a:schemeClr val="accent1"/>
          </a:solidFill>
          <a:ln>
            <a:noFill/>
          </a:ln>
          <a:scene3d>
            <a:camera prst="orthographicFront"/>
            <a:lightRig rig="threePt" dir="t">
              <a:rot lat="0" lon="0" rev="20400000"/>
            </a:lightRig>
          </a:scene3d>
          <a:sp3d/>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iś1i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EEE113B-0770-4DDE-80FE-DB45BA33DDFF}"/>
              </a:ext>
            </a:extLst>
          </p:cNvPr>
          <p:cNvSpPr/>
          <p:nvPr/>
        </p:nvSpPr>
        <p:spPr bwMode="auto">
          <a:xfrm rot="17100000">
            <a:off x="9217721" y="948861"/>
            <a:ext cx="221326" cy="194195"/>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7 h 83"/>
              <a:gd name="T16" fmla="*/ 83 w 95"/>
              <a:gd name="T17" fmla="*/ 67 h 83"/>
              <a:gd name="T18" fmla="*/ 83 w 95"/>
              <a:gd name="T19" fmla="*/ 67 h 83"/>
              <a:gd name="T20" fmla="*/ 95 w 95"/>
              <a:gd name="T21" fmla="*/ 34 h 83"/>
              <a:gd name="T22" fmla="*/ 80 w 95"/>
              <a:gd name="T23" fmla="*/ 62 h 83"/>
              <a:gd name="T24" fmla="*/ 78 w 95"/>
              <a:gd name="T25" fmla="*/ 61 h 83"/>
              <a:gd name="T26" fmla="*/ 75 w 95"/>
              <a:gd name="T27" fmla="*/ 55 h 83"/>
              <a:gd name="T28" fmla="*/ 71 w 95"/>
              <a:gd name="T29" fmla="*/ 34 h 83"/>
              <a:gd name="T30" fmla="*/ 75 w 95"/>
              <a:gd name="T31" fmla="*/ 12 h 83"/>
              <a:gd name="T32" fmla="*/ 78 w 95"/>
              <a:gd name="T33" fmla="*/ 7 h 83"/>
              <a:gd name="T34" fmla="*/ 80 w 95"/>
              <a:gd name="T35" fmla="*/ 5 h 83"/>
              <a:gd name="T36" fmla="*/ 82 w 95"/>
              <a:gd name="T37" fmla="*/ 7 h 83"/>
              <a:gd name="T38" fmla="*/ 86 w 95"/>
              <a:gd name="T39" fmla="*/ 12 h 83"/>
              <a:gd name="T40" fmla="*/ 89 w 95"/>
              <a:gd name="T41" fmla="*/ 34 h 83"/>
              <a:gd name="T42" fmla="*/ 86 w 95"/>
              <a:gd name="T43" fmla="*/ 55 h 83"/>
              <a:gd name="T44" fmla="*/ 82 w 95"/>
              <a:gd name="T45" fmla="*/ 61 h 83"/>
              <a:gd name="T46" fmla="*/ 80 w 95"/>
              <a:gd name="T47" fmla="*/ 62 h 83"/>
              <a:gd name="T48" fmla="*/ 23 w 95"/>
              <a:gd name="T49" fmla="*/ 34 h 83"/>
              <a:gd name="T50" fmla="*/ 24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4 w 95"/>
              <a:gd name="T65" fmla="*/ 47 h 83"/>
              <a:gd name="T66" fmla="*/ 23 w 95"/>
              <a:gd name="T67" fmla="*/ 34 h 83"/>
              <a:gd name="T68" fmla="*/ 34 w 95"/>
              <a:gd name="T69" fmla="*/ 53 h 83"/>
              <a:gd name="T70" fmla="*/ 22 w 95"/>
              <a:gd name="T71" fmla="*/ 51 h 83"/>
              <a:gd name="T72" fmla="*/ 30 w 95"/>
              <a:gd name="T73" fmla="*/ 81 h 83"/>
              <a:gd name="T74" fmla="*/ 33 w 95"/>
              <a:gd name="T75" fmla="*/ 83 h 83"/>
              <a:gd name="T76" fmla="*/ 44 w 95"/>
              <a:gd name="T77" fmla="*/ 78 h 83"/>
              <a:gd name="T78" fmla="*/ 46 w 95"/>
              <a:gd name="T79" fmla="*/ 75 h 83"/>
              <a:gd name="T80" fmla="*/ 34 w 95"/>
              <a:gd name="T81" fmla="*/ 53 h 83"/>
              <a:gd name="T82" fmla="*/ 80 w 95"/>
              <a:gd name="T83" fmla="*/ 45 h 83"/>
              <a:gd name="T84" fmla="*/ 79 w 95"/>
              <a:gd name="T85" fmla="*/ 44 h 83"/>
              <a:gd name="T86" fmla="*/ 78 w 95"/>
              <a:gd name="T87" fmla="*/ 42 h 83"/>
              <a:gd name="T88" fmla="*/ 77 w 95"/>
              <a:gd name="T89" fmla="*/ 34 h 83"/>
              <a:gd name="T90" fmla="*/ 78 w 95"/>
              <a:gd name="T91" fmla="*/ 25 h 83"/>
              <a:gd name="T92" fmla="*/ 79 w 95"/>
              <a:gd name="T93" fmla="*/ 23 h 83"/>
              <a:gd name="T94" fmla="*/ 80 w 95"/>
              <a:gd name="T95" fmla="*/ 23 h 83"/>
              <a:gd name="T96" fmla="*/ 81 w 95"/>
              <a:gd name="T97" fmla="*/ 23 h 83"/>
              <a:gd name="T98" fmla="*/ 82 w 95"/>
              <a:gd name="T99" fmla="*/ 25 h 83"/>
              <a:gd name="T100" fmla="*/ 84 w 95"/>
              <a:gd name="T101" fmla="*/ 34 h 83"/>
              <a:gd name="T102" fmla="*/ 82 w 95"/>
              <a:gd name="T103" fmla="*/ 42 h 83"/>
              <a:gd name="T104" fmla="*/ 81 w 95"/>
              <a:gd name="T105" fmla="*/ 44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89" y="0"/>
                  <a:pt x="83" y="0"/>
                </a:cubicBezTo>
                <a:cubicBezTo>
                  <a:pt x="83" y="0"/>
                  <a:pt x="83" y="0"/>
                  <a:pt x="83" y="0"/>
                </a:cubicBezTo>
                <a:cubicBezTo>
                  <a:pt x="75" y="0"/>
                  <a:pt x="75" y="0"/>
                  <a:pt x="75" y="0"/>
                </a:cubicBezTo>
                <a:cubicBezTo>
                  <a:pt x="75" y="0"/>
                  <a:pt x="57" y="13"/>
                  <a:pt x="31" y="19"/>
                </a:cubicBezTo>
                <a:cubicBezTo>
                  <a:pt x="30" y="23"/>
                  <a:pt x="30" y="28"/>
                  <a:pt x="30" y="34"/>
                </a:cubicBezTo>
                <a:cubicBezTo>
                  <a:pt x="30" y="39"/>
                  <a:pt x="30" y="44"/>
                  <a:pt x="31" y="49"/>
                </a:cubicBezTo>
                <a:cubicBezTo>
                  <a:pt x="57" y="54"/>
                  <a:pt x="75" y="67"/>
                  <a:pt x="75" y="67"/>
                </a:cubicBezTo>
                <a:cubicBezTo>
                  <a:pt x="83" y="67"/>
                  <a:pt x="83" y="67"/>
                  <a:pt x="83" y="67"/>
                </a:cubicBezTo>
                <a:cubicBezTo>
                  <a:pt x="83" y="67"/>
                  <a:pt x="83" y="67"/>
                  <a:pt x="83" y="67"/>
                </a:cubicBezTo>
                <a:cubicBezTo>
                  <a:pt x="89" y="67"/>
                  <a:pt x="95" y="52"/>
                  <a:pt x="95" y="34"/>
                </a:cubicBezTo>
                <a:close/>
                <a:moveTo>
                  <a:pt x="80" y="62"/>
                </a:moveTo>
                <a:cubicBezTo>
                  <a:pt x="79" y="62"/>
                  <a:pt x="78" y="61"/>
                  <a:pt x="78" y="61"/>
                </a:cubicBezTo>
                <a:cubicBezTo>
                  <a:pt x="77" y="60"/>
                  <a:pt x="76" y="58"/>
                  <a:pt x="75" y="55"/>
                </a:cubicBezTo>
                <a:cubicBezTo>
                  <a:pt x="72" y="49"/>
                  <a:pt x="71" y="42"/>
                  <a:pt x="71" y="34"/>
                </a:cubicBezTo>
                <a:cubicBezTo>
                  <a:pt x="71" y="26"/>
                  <a:pt x="72" y="18"/>
                  <a:pt x="75" y="12"/>
                </a:cubicBezTo>
                <a:cubicBezTo>
                  <a:pt x="76" y="10"/>
                  <a:pt x="77" y="8"/>
                  <a:pt x="78" y="7"/>
                </a:cubicBezTo>
                <a:cubicBezTo>
                  <a:pt x="78" y="6"/>
                  <a:pt x="79" y="5"/>
                  <a:pt x="80" y="5"/>
                </a:cubicBezTo>
                <a:cubicBezTo>
                  <a:pt x="81" y="5"/>
                  <a:pt x="82" y="6"/>
                  <a:pt x="82" y="7"/>
                </a:cubicBezTo>
                <a:cubicBezTo>
                  <a:pt x="84" y="8"/>
                  <a:pt x="85" y="10"/>
                  <a:pt x="86" y="12"/>
                </a:cubicBezTo>
                <a:cubicBezTo>
                  <a:pt x="88" y="18"/>
                  <a:pt x="89" y="26"/>
                  <a:pt x="89" y="34"/>
                </a:cubicBezTo>
                <a:cubicBezTo>
                  <a:pt x="89" y="42"/>
                  <a:pt x="88" y="49"/>
                  <a:pt x="86" y="55"/>
                </a:cubicBezTo>
                <a:cubicBezTo>
                  <a:pt x="85" y="58"/>
                  <a:pt x="84" y="60"/>
                  <a:pt x="82" y="61"/>
                </a:cubicBezTo>
                <a:cubicBezTo>
                  <a:pt x="82" y="61"/>
                  <a:pt x="81" y="62"/>
                  <a:pt x="80" y="62"/>
                </a:cubicBezTo>
                <a:close/>
                <a:moveTo>
                  <a:pt x="23" y="34"/>
                </a:moveTo>
                <a:cubicBezTo>
                  <a:pt x="23" y="29"/>
                  <a:pt x="24" y="24"/>
                  <a:pt x="24"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4" y="47"/>
                </a:cubicBezTo>
                <a:cubicBezTo>
                  <a:pt x="24" y="43"/>
                  <a:pt x="23" y="39"/>
                  <a:pt x="23" y="34"/>
                </a:cubicBezTo>
                <a:close/>
                <a:moveTo>
                  <a:pt x="34" y="53"/>
                </a:moveTo>
                <a:cubicBezTo>
                  <a:pt x="22" y="51"/>
                  <a:pt x="22" y="51"/>
                  <a:pt x="22" y="51"/>
                </a:cubicBezTo>
                <a:cubicBezTo>
                  <a:pt x="30" y="81"/>
                  <a:pt x="30" y="81"/>
                  <a:pt x="30" y="81"/>
                </a:cubicBezTo>
                <a:cubicBezTo>
                  <a:pt x="30" y="82"/>
                  <a:pt x="32" y="83"/>
                  <a:pt x="33" y="83"/>
                </a:cubicBezTo>
                <a:cubicBezTo>
                  <a:pt x="44" y="78"/>
                  <a:pt x="44" y="78"/>
                  <a:pt x="44" y="78"/>
                </a:cubicBezTo>
                <a:cubicBezTo>
                  <a:pt x="46" y="78"/>
                  <a:pt x="46" y="76"/>
                  <a:pt x="46" y="75"/>
                </a:cubicBezTo>
                <a:lnTo>
                  <a:pt x="34" y="53"/>
                </a:lnTo>
                <a:close/>
                <a:moveTo>
                  <a:pt x="80" y="45"/>
                </a:moveTo>
                <a:cubicBezTo>
                  <a:pt x="80" y="45"/>
                  <a:pt x="79" y="44"/>
                  <a:pt x="79" y="44"/>
                </a:cubicBezTo>
                <a:cubicBezTo>
                  <a:pt x="79" y="44"/>
                  <a:pt x="78" y="43"/>
                  <a:pt x="78" y="42"/>
                </a:cubicBezTo>
                <a:cubicBezTo>
                  <a:pt x="77" y="40"/>
                  <a:pt x="77" y="37"/>
                  <a:pt x="77" y="34"/>
                </a:cubicBezTo>
                <a:cubicBezTo>
                  <a:pt x="77" y="31"/>
                  <a:pt x="77" y="28"/>
                  <a:pt x="78" y="25"/>
                </a:cubicBezTo>
                <a:cubicBezTo>
                  <a:pt x="78" y="25"/>
                  <a:pt x="79" y="24"/>
                  <a:pt x="79" y="23"/>
                </a:cubicBezTo>
                <a:cubicBezTo>
                  <a:pt x="79" y="23"/>
                  <a:pt x="80" y="23"/>
                  <a:pt x="80" y="23"/>
                </a:cubicBezTo>
                <a:cubicBezTo>
                  <a:pt x="80" y="23"/>
                  <a:pt x="81" y="23"/>
                  <a:pt x="81" y="23"/>
                </a:cubicBezTo>
                <a:cubicBezTo>
                  <a:pt x="81" y="24"/>
                  <a:pt x="82" y="25"/>
                  <a:pt x="82" y="25"/>
                </a:cubicBezTo>
                <a:cubicBezTo>
                  <a:pt x="83" y="28"/>
                  <a:pt x="84" y="31"/>
                  <a:pt x="84" y="34"/>
                </a:cubicBezTo>
                <a:cubicBezTo>
                  <a:pt x="84" y="37"/>
                  <a:pt x="83" y="40"/>
                  <a:pt x="82" y="42"/>
                </a:cubicBezTo>
                <a:cubicBezTo>
                  <a:pt x="82" y="43"/>
                  <a:pt x="81" y="44"/>
                  <a:pt x="81" y="44"/>
                </a:cubicBezTo>
                <a:cubicBezTo>
                  <a:pt x="81" y="44"/>
                  <a:pt x="80" y="45"/>
                  <a:pt x="80" y="45"/>
                </a:cubicBezTo>
                <a:close/>
              </a:path>
            </a:pathLst>
          </a:custGeom>
          <a:solidFill>
            <a:schemeClr val="accent2"/>
          </a:solidFill>
          <a:ln>
            <a:noFill/>
          </a:ln>
          <a:extLst/>
        </p:spPr>
        <p:txBody>
          <a:bodyPr anchor="ctr"/>
          <a:lstStyle/>
          <a:p>
            <a:pPr algn="ctr"/>
            <a:endParaRPr/>
          </a:p>
        </p:txBody>
      </p:sp>
      <p:sp>
        <p:nvSpPr>
          <p:cNvPr id="17" name="îṣli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13D4ED0-B872-468F-97D1-5B60650E86A4}"/>
              </a:ext>
            </a:extLst>
          </p:cNvPr>
          <p:cNvSpPr/>
          <p:nvPr/>
        </p:nvSpPr>
        <p:spPr bwMode="auto">
          <a:xfrm rot="17100000">
            <a:off x="9559128" y="1433417"/>
            <a:ext cx="238460" cy="202763"/>
          </a:xfrm>
          <a:custGeom>
            <a:avLst/>
            <a:gdLst>
              <a:gd name="T0" fmla="*/ 84 w 102"/>
              <a:gd name="T1" fmla="*/ 82 h 87"/>
              <a:gd name="T2" fmla="*/ 81 w 102"/>
              <a:gd name="T3" fmla="*/ 81 h 87"/>
              <a:gd name="T4" fmla="*/ 81 w 102"/>
              <a:gd name="T5" fmla="*/ 74 h 87"/>
              <a:gd name="T6" fmla="*/ 93 w 102"/>
              <a:gd name="T7" fmla="*/ 44 h 87"/>
              <a:gd name="T8" fmla="*/ 81 w 102"/>
              <a:gd name="T9" fmla="*/ 13 h 87"/>
              <a:gd name="T10" fmla="*/ 81 w 102"/>
              <a:gd name="T11" fmla="*/ 6 h 87"/>
              <a:gd name="T12" fmla="*/ 87 w 102"/>
              <a:gd name="T13" fmla="*/ 6 h 87"/>
              <a:gd name="T14" fmla="*/ 102 w 102"/>
              <a:gd name="T15" fmla="*/ 44 h 87"/>
              <a:gd name="T16" fmla="*/ 87 w 102"/>
              <a:gd name="T17" fmla="*/ 81 h 87"/>
              <a:gd name="T18" fmla="*/ 84 w 102"/>
              <a:gd name="T19" fmla="*/ 82 h 87"/>
              <a:gd name="T20" fmla="*/ 68 w 102"/>
              <a:gd name="T21" fmla="*/ 74 h 87"/>
              <a:gd name="T22" fmla="*/ 65 w 102"/>
              <a:gd name="T23" fmla="*/ 72 h 87"/>
              <a:gd name="T24" fmla="*/ 65 w 102"/>
              <a:gd name="T25" fmla="*/ 66 h 87"/>
              <a:gd name="T26" fmla="*/ 65 w 102"/>
              <a:gd name="T27" fmla="*/ 21 h 87"/>
              <a:gd name="T28" fmla="*/ 65 w 102"/>
              <a:gd name="T29" fmla="*/ 15 h 87"/>
              <a:gd name="T30" fmla="*/ 71 w 102"/>
              <a:gd name="T31" fmla="*/ 15 h 87"/>
              <a:gd name="T32" fmla="*/ 83 w 102"/>
              <a:gd name="T33" fmla="*/ 44 h 87"/>
              <a:gd name="T34" fmla="*/ 71 w 102"/>
              <a:gd name="T35" fmla="*/ 72 h 87"/>
              <a:gd name="T36" fmla="*/ 68 w 102"/>
              <a:gd name="T37" fmla="*/ 74 h 87"/>
              <a:gd name="T38" fmla="*/ 52 w 102"/>
              <a:gd name="T39" fmla="*/ 65 h 87"/>
              <a:gd name="T40" fmla="*/ 49 w 102"/>
              <a:gd name="T41" fmla="*/ 64 h 87"/>
              <a:gd name="T42" fmla="*/ 49 w 102"/>
              <a:gd name="T43" fmla="*/ 57 h 87"/>
              <a:gd name="T44" fmla="*/ 49 w 102"/>
              <a:gd name="T45" fmla="*/ 30 h 87"/>
              <a:gd name="T46" fmla="*/ 49 w 102"/>
              <a:gd name="T47" fmla="*/ 23 h 87"/>
              <a:gd name="T48" fmla="*/ 55 w 102"/>
              <a:gd name="T49" fmla="*/ 23 h 87"/>
              <a:gd name="T50" fmla="*/ 55 w 102"/>
              <a:gd name="T51" fmla="*/ 64 h 87"/>
              <a:gd name="T52" fmla="*/ 52 w 102"/>
              <a:gd name="T53" fmla="*/ 65 h 87"/>
              <a:gd name="T54" fmla="*/ 38 w 102"/>
              <a:gd name="T55" fmla="*/ 3 h 87"/>
              <a:gd name="T56" fmla="*/ 42 w 102"/>
              <a:gd name="T57" fmla="*/ 5 h 87"/>
              <a:gd name="T58" fmla="*/ 42 w 102"/>
              <a:gd name="T59" fmla="*/ 82 h 87"/>
              <a:gd name="T60" fmla="*/ 38 w 102"/>
              <a:gd name="T61" fmla="*/ 84 h 87"/>
              <a:gd name="T62" fmla="*/ 15 w 102"/>
              <a:gd name="T63" fmla="*/ 62 h 87"/>
              <a:gd name="T64" fmla="*/ 0 w 102"/>
              <a:gd name="T65" fmla="*/ 62 h 87"/>
              <a:gd name="T66" fmla="*/ 0 w 102"/>
              <a:gd name="T67" fmla="*/ 25 h 87"/>
              <a:gd name="T68" fmla="*/ 15 w 102"/>
              <a:gd name="T69" fmla="*/ 25 h 87"/>
              <a:gd name="T70" fmla="*/ 38 w 102"/>
              <a:gd name="T71" fmla="*/ 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87">
                <a:moveTo>
                  <a:pt x="84" y="82"/>
                </a:moveTo>
                <a:cubicBezTo>
                  <a:pt x="83" y="82"/>
                  <a:pt x="81" y="82"/>
                  <a:pt x="81" y="81"/>
                </a:cubicBezTo>
                <a:cubicBezTo>
                  <a:pt x="79" y="79"/>
                  <a:pt x="79" y="76"/>
                  <a:pt x="81" y="74"/>
                </a:cubicBezTo>
                <a:cubicBezTo>
                  <a:pt x="89" y="66"/>
                  <a:pt x="93" y="55"/>
                  <a:pt x="93" y="44"/>
                </a:cubicBezTo>
                <a:cubicBezTo>
                  <a:pt x="93" y="32"/>
                  <a:pt x="89" y="21"/>
                  <a:pt x="81" y="13"/>
                </a:cubicBezTo>
                <a:cubicBezTo>
                  <a:pt x="79" y="11"/>
                  <a:pt x="79" y="8"/>
                  <a:pt x="81" y="6"/>
                </a:cubicBezTo>
                <a:cubicBezTo>
                  <a:pt x="82" y="4"/>
                  <a:pt x="85" y="4"/>
                  <a:pt x="87" y="6"/>
                </a:cubicBezTo>
                <a:cubicBezTo>
                  <a:pt x="97" y="16"/>
                  <a:pt x="102" y="29"/>
                  <a:pt x="102" y="44"/>
                </a:cubicBezTo>
                <a:cubicBezTo>
                  <a:pt x="102" y="58"/>
                  <a:pt x="97" y="71"/>
                  <a:pt x="87" y="81"/>
                </a:cubicBezTo>
                <a:cubicBezTo>
                  <a:pt x="86" y="82"/>
                  <a:pt x="85" y="82"/>
                  <a:pt x="84" y="82"/>
                </a:cubicBezTo>
                <a:close/>
                <a:moveTo>
                  <a:pt x="68" y="74"/>
                </a:moveTo>
                <a:cubicBezTo>
                  <a:pt x="67" y="74"/>
                  <a:pt x="65" y="73"/>
                  <a:pt x="65" y="72"/>
                </a:cubicBezTo>
                <a:cubicBezTo>
                  <a:pt x="63" y="70"/>
                  <a:pt x="63" y="68"/>
                  <a:pt x="65" y="66"/>
                </a:cubicBezTo>
                <a:cubicBezTo>
                  <a:pt x="77" y="54"/>
                  <a:pt x="77" y="33"/>
                  <a:pt x="65" y="21"/>
                </a:cubicBezTo>
                <a:cubicBezTo>
                  <a:pt x="63" y="19"/>
                  <a:pt x="63" y="17"/>
                  <a:pt x="65" y="15"/>
                </a:cubicBezTo>
                <a:cubicBezTo>
                  <a:pt x="66" y="13"/>
                  <a:pt x="69" y="13"/>
                  <a:pt x="71" y="15"/>
                </a:cubicBezTo>
                <a:cubicBezTo>
                  <a:pt x="79" y="22"/>
                  <a:pt x="83" y="33"/>
                  <a:pt x="83" y="44"/>
                </a:cubicBezTo>
                <a:cubicBezTo>
                  <a:pt x="83" y="54"/>
                  <a:pt x="79" y="65"/>
                  <a:pt x="71" y="72"/>
                </a:cubicBezTo>
                <a:cubicBezTo>
                  <a:pt x="70" y="73"/>
                  <a:pt x="69" y="74"/>
                  <a:pt x="68" y="74"/>
                </a:cubicBezTo>
                <a:close/>
                <a:moveTo>
                  <a:pt x="52" y="65"/>
                </a:moveTo>
                <a:cubicBezTo>
                  <a:pt x="51" y="65"/>
                  <a:pt x="49" y="65"/>
                  <a:pt x="49" y="64"/>
                </a:cubicBezTo>
                <a:cubicBezTo>
                  <a:pt x="47" y="62"/>
                  <a:pt x="47" y="59"/>
                  <a:pt x="49" y="57"/>
                </a:cubicBezTo>
                <a:cubicBezTo>
                  <a:pt x="56" y="50"/>
                  <a:pt x="56" y="37"/>
                  <a:pt x="49" y="30"/>
                </a:cubicBezTo>
                <a:cubicBezTo>
                  <a:pt x="47" y="28"/>
                  <a:pt x="47" y="25"/>
                  <a:pt x="49" y="23"/>
                </a:cubicBezTo>
                <a:cubicBezTo>
                  <a:pt x="50" y="22"/>
                  <a:pt x="53" y="22"/>
                  <a:pt x="55" y="23"/>
                </a:cubicBezTo>
                <a:cubicBezTo>
                  <a:pt x="66" y="34"/>
                  <a:pt x="66" y="53"/>
                  <a:pt x="55" y="64"/>
                </a:cubicBezTo>
                <a:cubicBezTo>
                  <a:pt x="54" y="65"/>
                  <a:pt x="53" y="65"/>
                  <a:pt x="52" y="65"/>
                </a:cubicBezTo>
                <a:close/>
                <a:moveTo>
                  <a:pt x="38" y="3"/>
                </a:moveTo>
                <a:cubicBezTo>
                  <a:pt x="40" y="0"/>
                  <a:pt x="42" y="1"/>
                  <a:pt x="42" y="5"/>
                </a:cubicBezTo>
                <a:cubicBezTo>
                  <a:pt x="42" y="82"/>
                  <a:pt x="42" y="82"/>
                  <a:pt x="42" y="82"/>
                </a:cubicBezTo>
                <a:cubicBezTo>
                  <a:pt x="42" y="86"/>
                  <a:pt x="40" y="87"/>
                  <a:pt x="38" y="84"/>
                </a:cubicBezTo>
                <a:cubicBezTo>
                  <a:pt x="15" y="62"/>
                  <a:pt x="15" y="62"/>
                  <a:pt x="15" y="62"/>
                </a:cubicBezTo>
                <a:cubicBezTo>
                  <a:pt x="0" y="62"/>
                  <a:pt x="0" y="62"/>
                  <a:pt x="0" y="62"/>
                </a:cubicBezTo>
                <a:cubicBezTo>
                  <a:pt x="0" y="25"/>
                  <a:pt x="0" y="25"/>
                  <a:pt x="0" y="25"/>
                </a:cubicBezTo>
                <a:cubicBezTo>
                  <a:pt x="15" y="25"/>
                  <a:pt x="15" y="25"/>
                  <a:pt x="15" y="25"/>
                </a:cubicBezTo>
                <a:lnTo>
                  <a:pt x="38" y="3"/>
                </a:lnTo>
                <a:close/>
              </a:path>
            </a:pathLst>
          </a:custGeom>
          <a:solidFill>
            <a:schemeClr val="accent2"/>
          </a:solidFill>
          <a:ln>
            <a:noFill/>
          </a:ln>
          <a:extLst/>
        </p:spPr>
        <p:txBody>
          <a:bodyPr anchor="ctr"/>
          <a:lstStyle/>
          <a:p>
            <a:pPr algn="ctr"/>
            <a:endParaRPr/>
          </a:p>
        </p:txBody>
      </p:sp>
      <p:sp>
        <p:nvSpPr>
          <p:cNvPr id="18" name="îṣḷi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6FF036F-0D44-4DDC-ADB3-3B97199201B3}"/>
              </a:ext>
            </a:extLst>
          </p:cNvPr>
          <p:cNvSpPr/>
          <p:nvPr/>
        </p:nvSpPr>
        <p:spPr bwMode="auto">
          <a:xfrm rot="21028807">
            <a:off x="9187207" y="1673551"/>
            <a:ext cx="265590" cy="262735"/>
          </a:xfrm>
          <a:custGeom>
            <a:avLst/>
            <a:gdLst>
              <a:gd name="T0" fmla="*/ 110 w 114"/>
              <a:gd name="T1" fmla="*/ 90 h 113"/>
              <a:gd name="T2" fmla="*/ 60 w 114"/>
              <a:gd name="T3" fmla="*/ 47 h 113"/>
              <a:gd name="T4" fmla="*/ 64 w 114"/>
              <a:gd name="T5" fmla="*/ 32 h 113"/>
              <a:gd name="T6" fmla="*/ 32 w 114"/>
              <a:gd name="T7" fmla="*/ 0 h 113"/>
              <a:gd name="T8" fmla="*/ 23 w 114"/>
              <a:gd name="T9" fmla="*/ 1 h 113"/>
              <a:gd name="T10" fmla="*/ 41 w 114"/>
              <a:gd name="T11" fmla="*/ 20 h 113"/>
              <a:gd name="T12" fmla="*/ 41 w 114"/>
              <a:gd name="T13" fmla="*/ 30 h 113"/>
              <a:gd name="T14" fmla="*/ 30 w 114"/>
              <a:gd name="T15" fmla="*/ 41 h 113"/>
              <a:gd name="T16" fmla="*/ 20 w 114"/>
              <a:gd name="T17" fmla="*/ 41 h 113"/>
              <a:gd name="T18" fmla="*/ 1 w 114"/>
              <a:gd name="T19" fmla="*/ 23 h 113"/>
              <a:gd name="T20" fmla="*/ 0 w 114"/>
              <a:gd name="T21" fmla="*/ 32 h 113"/>
              <a:gd name="T22" fmla="*/ 32 w 114"/>
              <a:gd name="T23" fmla="*/ 63 h 113"/>
              <a:gd name="T24" fmla="*/ 47 w 114"/>
              <a:gd name="T25" fmla="*/ 60 h 113"/>
              <a:gd name="T26" fmla="*/ 90 w 114"/>
              <a:gd name="T27" fmla="*/ 110 h 113"/>
              <a:gd name="T28" fmla="*/ 100 w 114"/>
              <a:gd name="T29" fmla="*/ 111 h 113"/>
              <a:gd name="T30" fmla="*/ 111 w 114"/>
              <a:gd name="T31" fmla="*/ 100 h 113"/>
              <a:gd name="T32" fmla="*/ 110 w 114"/>
              <a:gd name="T33" fmla="*/ 9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113">
                <a:moveTo>
                  <a:pt x="110" y="90"/>
                </a:moveTo>
                <a:cubicBezTo>
                  <a:pt x="60" y="47"/>
                  <a:pt x="60" y="47"/>
                  <a:pt x="60" y="47"/>
                </a:cubicBezTo>
                <a:cubicBezTo>
                  <a:pt x="62" y="42"/>
                  <a:pt x="64" y="37"/>
                  <a:pt x="64" y="32"/>
                </a:cubicBezTo>
                <a:cubicBezTo>
                  <a:pt x="64" y="14"/>
                  <a:pt x="49" y="0"/>
                  <a:pt x="32" y="0"/>
                </a:cubicBezTo>
                <a:cubicBezTo>
                  <a:pt x="29" y="0"/>
                  <a:pt x="26" y="0"/>
                  <a:pt x="23" y="1"/>
                </a:cubicBezTo>
                <a:cubicBezTo>
                  <a:pt x="41" y="20"/>
                  <a:pt x="41" y="20"/>
                  <a:pt x="41" y="20"/>
                </a:cubicBezTo>
                <a:cubicBezTo>
                  <a:pt x="44" y="22"/>
                  <a:pt x="44" y="27"/>
                  <a:pt x="41" y="30"/>
                </a:cubicBezTo>
                <a:cubicBezTo>
                  <a:pt x="30" y="41"/>
                  <a:pt x="30" y="41"/>
                  <a:pt x="30" y="41"/>
                </a:cubicBezTo>
                <a:cubicBezTo>
                  <a:pt x="27" y="44"/>
                  <a:pt x="23" y="44"/>
                  <a:pt x="20" y="41"/>
                </a:cubicBezTo>
                <a:cubicBezTo>
                  <a:pt x="1" y="23"/>
                  <a:pt x="1" y="23"/>
                  <a:pt x="1" y="23"/>
                </a:cubicBezTo>
                <a:cubicBezTo>
                  <a:pt x="1" y="25"/>
                  <a:pt x="0" y="29"/>
                  <a:pt x="0" y="32"/>
                </a:cubicBezTo>
                <a:cubicBezTo>
                  <a:pt x="0" y="49"/>
                  <a:pt x="14" y="63"/>
                  <a:pt x="32" y="63"/>
                </a:cubicBezTo>
                <a:cubicBezTo>
                  <a:pt x="37" y="63"/>
                  <a:pt x="42" y="62"/>
                  <a:pt x="47" y="60"/>
                </a:cubicBezTo>
                <a:cubicBezTo>
                  <a:pt x="90" y="110"/>
                  <a:pt x="90" y="110"/>
                  <a:pt x="90" y="110"/>
                </a:cubicBezTo>
                <a:cubicBezTo>
                  <a:pt x="93" y="113"/>
                  <a:pt x="97" y="113"/>
                  <a:pt x="100" y="111"/>
                </a:cubicBezTo>
                <a:cubicBezTo>
                  <a:pt x="111" y="100"/>
                  <a:pt x="111" y="100"/>
                  <a:pt x="111" y="100"/>
                </a:cubicBezTo>
                <a:cubicBezTo>
                  <a:pt x="114" y="97"/>
                  <a:pt x="113" y="93"/>
                  <a:pt x="110" y="90"/>
                </a:cubicBezTo>
                <a:close/>
              </a:path>
            </a:pathLst>
          </a:custGeom>
          <a:solidFill>
            <a:schemeClr val="accent2"/>
          </a:solidFill>
          <a:ln>
            <a:noFill/>
          </a:ln>
          <a:extLst/>
        </p:spPr>
        <p:txBody>
          <a:bodyPr anchor="ctr"/>
          <a:lstStyle/>
          <a:p>
            <a:pPr algn="ctr"/>
            <a:endParaRPr/>
          </a:p>
        </p:txBody>
      </p:sp>
      <p:sp>
        <p:nvSpPr>
          <p:cNvPr id="19" name="išļí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ADDCE1C-D27B-474E-A74B-1FC062839435}"/>
              </a:ext>
            </a:extLst>
          </p:cNvPr>
          <p:cNvSpPr/>
          <p:nvPr/>
        </p:nvSpPr>
        <p:spPr bwMode="auto">
          <a:xfrm rot="21028807">
            <a:off x="9591209" y="2135325"/>
            <a:ext cx="147129" cy="166954"/>
          </a:xfrm>
          <a:custGeom>
            <a:avLst/>
            <a:gdLst>
              <a:gd name="T0" fmla="*/ 55 w 86"/>
              <a:gd name="T1" fmla="*/ 14 h 98"/>
              <a:gd name="T2" fmla="*/ 55 w 86"/>
              <a:gd name="T3" fmla="*/ 27 h 98"/>
              <a:gd name="T4" fmla="*/ 65 w 86"/>
              <a:gd name="T5" fmla="*/ 33 h 98"/>
              <a:gd name="T6" fmla="*/ 74 w 86"/>
              <a:gd name="T7" fmla="*/ 55 h 98"/>
              <a:gd name="T8" fmla="*/ 65 w 86"/>
              <a:gd name="T9" fmla="*/ 77 h 98"/>
              <a:gd name="T10" fmla="*/ 43 w 86"/>
              <a:gd name="T11" fmla="*/ 85 h 98"/>
              <a:gd name="T12" fmla="*/ 22 w 86"/>
              <a:gd name="T13" fmla="*/ 77 h 98"/>
              <a:gd name="T14" fmla="*/ 13 w 86"/>
              <a:gd name="T15" fmla="*/ 55 h 98"/>
              <a:gd name="T16" fmla="*/ 22 w 86"/>
              <a:gd name="T17" fmla="*/ 33 h 98"/>
              <a:gd name="T18" fmla="*/ 31 w 86"/>
              <a:gd name="T19" fmla="*/ 27 h 98"/>
              <a:gd name="T20" fmla="*/ 31 w 86"/>
              <a:gd name="T21" fmla="*/ 14 h 98"/>
              <a:gd name="T22" fmla="*/ 0 w 86"/>
              <a:gd name="T23" fmla="*/ 55 h 98"/>
              <a:gd name="T24" fmla="*/ 43 w 86"/>
              <a:gd name="T25" fmla="*/ 98 h 98"/>
              <a:gd name="T26" fmla="*/ 86 w 86"/>
              <a:gd name="T27" fmla="*/ 55 h 98"/>
              <a:gd name="T28" fmla="*/ 55 w 86"/>
              <a:gd name="T29" fmla="*/ 14 h 98"/>
              <a:gd name="T30" fmla="*/ 37 w 86"/>
              <a:gd name="T31" fmla="*/ 0 h 98"/>
              <a:gd name="T32" fmla="*/ 49 w 86"/>
              <a:gd name="T33" fmla="*/ 0 h 98"/>
              <a:gd name="T34" fmla="*/ 49 w 86"/>
              <a:gd name="T35" fmla="*/ 49 h 98"/>
              <a:gd name="T36" fmla="*/ 37 w 86"/>
              <a:gd name="T37" fmla="*/ 49 h 98"/>
              <a:gd name="T38" fmla="*/ 37 w 86"/>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98">
                <a:moveTo>
                  <a:pt x="55" y="14"/>
                </a:moveTo>
                <a:cubicBezTo>
                  <a:pt x="55" y="27"/>
                  <a:pt x="55" y="27"/>
                  <a:pt x="55" y="27"/>
                </a:cubicBezTo>
                <a:cubicBezTo>
                  <a:pt x="59" y="28"/>
                  <a:pt x="62" y="31"/>
                  <a:pt x="65" y="33"/>
                </a:cubicBezTo>
                <a:cubicBezTo>
                  <a:pt x="71" y="39"/>
                  <a:pt x="74" y="47"/>
                  <a:pt x="74" y="55"/>
                </a:cubicBezTo>
                <a:cubicBezTo>
                  <a:pt x="74" y="63"/>
                  <a:pt x="71" y="71"/>
                  <a:pt x="65" y="77"/>
                </a:cubicBezTo>
                <a:cubicBezTo>
                  <a:pt x="59" y="82"/>
                  <a:pt x="51" y="85"/>
                  <a:pt x="43" y="85"/>
                </a:cubicBezTo>
                <a:cubicBezTo>
                  <a:pt x="35" y="85"/>
                  <a:pt x="27" y="82"/>
                  <a:pt x="22" y="77"/>
                </a:cubicBezTo>
                <a:cubicBezTo>
                  <a:pt x="16" y="71"/>
                  <a:pt x="13" y="63"/>
                  <a:pt x="13" y="55"/>
                </a:cubicBezTo>
                <a:cubicBezTo>
                  <a:pt x="13" y="47"/>
                  <a:pt x="16" y="39"/>
                  <a:pt x="22" y="33"/>
                </a:cubicBezTo>
                <a:cubicBezTo>
                  <a:pt x="24" y="31"/>
                  <a:pt x="27" y="28"/>
                  <a:pt x="31" y="27"/>
                </a:cubicBezTo>
                <a:cubicBezTo>
                  <a:pt x="31" y="14"/>
                  <a:pt x="31" y="14"/>
                  <a:pt x="31" y="14"/>
                </a:cubicBezTo>
                <a:cubicBezTo>
                  <a:pt x="13" y="19"/>
                  <a:pt x="0" y="36"/>
                  <a:pt x="0" y="55"/>
                </a:cubicBezTo>
                <a:cubicBezTo>
                  <a:pt x="0" y="79"/>
                  <a:pt x="20" y="98"/>
                  <a:pt x="43" y="98"/>
                </a:cubicBezTo>
                <a:cubicBezTo>
                  <a:pt x="67" y="98"/>
                  <a:pt x="86" y="79"/>
                  <a:pt x="86" y="55"/>
                </a:cubicBezTo>
                <a:cubicBezTo>
                  <a:pt x="86"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solidFill>
            <a:schemeClr val="accent2"/>
          </a:solidFill>
          <a:ln>
            <a:noFill/>
          </a:ln>
          <a:extLst/>
        </p:spPr>
        <p:txBody>
          <a:bodyPr anchor="ctr"/>
          <a:lstStyle/>
          <a:p>
            <a:pPr algn="ctr"/>
            <a:endParaRPr/>
          </a:p>
        </p:txBody>
      </p:sp>
      <p:sp>
        <p:nvSpPr>
          <p:cNvPr id="20" name="íš1í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661A2E7-9C0E-4D79-A2D4-309CD9A086DB}"/>
              </a:ext>
            </a:extLst>
          </p:cNvPr>
          <p:cNvSpPr/>
          <p:nvPr/>
        </p:nvSpPr>
        <p:spPr bwMode="auto">
          <a:xfrm rot="21028807">
            <a:off x="9353244" y="2302451"/>
            <a:ext cx="267019" cy="265590"/>
          </a:xfrm>
          <a:custGeom>
            <a:avLst/>
            <a:gdLst>
              <a:gd name="T0" fmla="*/ 86 w 114"/>
              <a:gd name="T1" fmla="*/ 72 h 114"/>
              <a:gd name="T2" fmla="*/ 66 w 114"/>
              <a:gd name="T3" fmla="*/ 52 h 114"/>
              <a:gd name="T4" fmla="*/ 114 w 114"/>
              <a:gd name="T5" fmla="*/ 16 h 114"/>
              <a:gd name="T6" fmla="*/ 100 w 114"/>
              <a:gd name="T7" fmla="*/ 2 h 114"/>
              <a:gd name="T8" fmla="*/ 40 w 114"/>
              <a:gd name="T9" fmla="*/ 26 h 114"/>
              <a:gd name="T10" fmla="*/ 21 w 114"/>
              <a:gd name="T11" fmla="*/ 7 h 114"/>
              <a:gd name="T12" fmla="*/ 4 w 114"/>
              <a:gd name="T13" fmla="*/ 4 h 114"/>
              <a:gd name="T14" fmla="*/ 7 w 114"/>
              <a:gd name="T15" fmla="*/ 21 h 114"/>
              <a:gd name="T16" fmla="*/ 26 w 114"/>
              <a:gd name="T17" fmla="*/ 40 h 114"/>
              <a:gd name="T18" fmla="*/ 2 w 114"/>
              <a:gd name="T19" fmla="*/ 100 h 114"/>
              <a:gd name="T20" fmla="*/ 16 w 114"/>
              <a:gd name="T21" fmla="*/ 114 h 114"/>
              <a:gd name="T22" fmla="*/ 52 w 114"/>
              <a:gd name="T23" fmla="*/ 66 h 114"/>
              <a:gd name="T24" fmla="*/ 72 w 114"/>
              <a:gd name="T25" fmla="*/ 86 h 114"/>
              <a:gd name="T26" fmla="*/ 72 w 114"/>
              <a:gd name="T27" fmla="*/ 114 h 114"/>
              <a:gd name="T28" fmla="*/ 86 w 114"/>
              <a:gd name="T29" fmla="*/ 114 h 114"/>
              <a:gd name="T30" fmla="*/ 93 w 114"/>
              <a:gd name="T31" fmla="*/ 93 h 114"/>
              <a:gd name="T32" fmla="*/ 114 w 114"/>
              <a:gd name="T33" fmla="*/ 86 h 114"/>
              <a:gd name="T34" fmla="*/ 114 w 114"/>
              <a:gd name="T35" fmla="*/ 72 h 114"/>
              <a:gd name="T36" fmla="*/ 86 w 114"/>
              <a:gd name="T37" fmla="*/ 7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14">
                <a:moveTo>
                  <a:pt x="86" y="72"/>
                </a:moveTo>
                <a:cubicBezTo>
                  <a:pt x="66" y="52"/>
                  <a:pt x="66" y="52"/>
                  <a:pt x="66" y="52"/>
                </a:cubicBezTo>
                <a:cubicBezTo>
                  <a:pt x="114" y="16"/>
                  <a:pt x="114" y="16"/>
                  <a:pt x="114" y="16"/>
                </a:cubicBezTo>
                <a:cubicBezTo>
                  <a:pt x="100" y="2"/>
                  <a:pt x="100" y="2"/>
                  <a:pt x="100" y="2"/>
                </a:cubicBezTo>
                <a:cubicBezTo>
                  <a:pt x="40" y="26"/>
                  <a:pt x="40" y="26"/>
                  <a:pt x="40" y="26"/>
                </a:cubicBezTo>
                <a:cubicBezTo>
                  <a:pt x="21" y="7"/>
                  <a:pt x="21" y="7"/>
                  <a:pt x="21" y="7"/>
                </a:cubicBezTo>
                <a:cubicBezTo>
                  <a:pt x="16" y="2"/>
                  <a:pt x="8" y="0"/>
                  <a:pt x="4" y="4"/>
                </a:cubicBezTo>
                <a:cubicBezTo>
                  <a:pt x="0" y="8"/>
                  <a:pt x="2" y="16"/>
                  <a:pt x="7" y="21"/>
                </a:cubicBezTo>
                <a:cubicBezTo>
                  <a:pt x="26" y="40"/>
                  <a:pt x="26" y="40"/>
                  <a:pt x="26" y="40"/>
                </a:cubicBezTo>
                <a:cubicBezTo>
                  <a:pt x="2" y="100"/>
                  <a:pt x="2" y="100"/>
                  <a:pt x="2" y="100"/>
                </a:cubicBezTo>
                <a:cubicBezTo>
                  <a:pt x="16" y="114"/>
                  <a:pt x="16" y="114"/>
                  <a:pt x="16" y="114"/>
                </a:cubicBezTo>
                <a:cubicBezTo>
                  <a:pt x="52" y="66"/>
                  <a:pt x="52" y="66"/>
                  <a:pt x="52" y="66"/>
                </a:cubicBezTo>
                <a:cubicBezTo>
                  <a:pt x="72" y="86"/>
                  <a:pt x="72" y="86"/>
                  <a:pt x="72" y="86"/>
                </a:cubicBezTo>
                <a:cubicBezTo>
                  <a:pt x="72" y="114"/>
                  <a:pt x="72" y="114"/>
                  <a:pt x="72" y="114"/>
                </a:cubicBezTo>
                <a:cubicBezTo>
                  <a:pt x="86" y="114"/>
                  <a:pt x="86" y="114"/>
                  <a:pt x="86" y="114"/>
                </a:cubicBezTo>
                <a:cubicBezTo>
                  <a:pt x="93" y="93"/>
                  <a:pt x="93" y="93"/>
                  <a:pt x="93" y="93"/>
                </a:cubicBezTo>
                <a:cubicBezTo>
                  <a:pt x="114" y="86"/>
                  <a:pt x="114" y="86"/>
                  <a:pt x="114" y="86"/>
                </a:cubicBezTo>
                <a:cubicBezTo>
                  <a:pt x="114" y="72"/>
                  <a:pt x="114" y="72"/>
                  <a:pt x="114" y="72"/>
                </a:cubicBezTo>
                <a:cubicBezTo>
                  <a:pt x="86" y="72"/>
                  <a:pt x="86" y="72"/>
                  <a:pt x="86" y="72"/>
                </a:cubicBezTo>
                <a:close/>
              </a:path>
            </a:pathLst>
          </a:custGeom>
          <a:solidFill>
            <a:schemeClr val="accent2"/>
          </a:solidFill>
          <a:ln>
            <a:noFill/>
          </a:ln>
          <a:extLst/>
        </p:spPr>
        <p:txBody>
          <a:bodyPr anchor="ctr"/>
          <a:lstStyle/>
          <a:p>
            <a:pPr algn="ctr"/>
            <a:endParaRPr/>
          </a:p>
        </p:txBody>
      </p:sp>
      <p:sp>
        <p:nvSpPr>
          <p:cNvPr id="21" name="íśl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524A43A-AB13-411B-B204-B7188DD1D526}"/>
              </a:ext>
            </a:extLst>
          </p:cNvPr>
          <p:cNvSpPr/>
          <p:nvPr/>
        </p:nvSpPr>
        <p:spPr bwMode="auto">
          <a:xfrm rot="21028807">
            <a:off x="9370088" y="2197594"/>
            <a:ext cx="183053" cy="128864"/>
          </a:xfrm>
          <a:custGeom>
            <a:avLst/>
            <a:gdLst>
              <a:gd name="T0" fmla="*/ 108 w 108"/>
              <a:gd name="T1" fmla="*/ 11 h 88"/>
              <a:gd name="T2" fmla="*/ 96 w 108"/>
              <a:gd name="T3" fmla="*/ 14 h 88"/>
              <a:gd name="T4" fmla="*/ 105 w 108"/>
              <a:gd name="T5" fmla="*/ 2 h 88"/>
              <a:gd name="T6" fmla="*/ 91 w 108"/>
              <a:gd name="T7" fmla="*/ 7 h 88"/>
              <a:gd name="T8" fmla="*/ 75 w 108"/>
              <a:gd name="T9" fmla="*/ 0 h 88"/>
              <a:gd name="T10" fmla="*/ 53 w 108"/>
              <a:gd name="T11" fmla="*/ 22 h 88"/>
              <a:gd name="T12" fmla="*/ 54 w 108"/>
              <a:gd name="T13" fmla="*/ 27 h 88"/>
              <a:gd name="T14" fmla="*/ 8 w 108"/>
              <a:gd name="T15" fmla="*/ 4 h 88"/>
              <a:gd name="T16" fmla="*/ 5 w 108"/>
              <a:gd name="T17" fmla="*/ 15 h 88"/>
              <a:gd name="T18" fmla="*/ 15 w 108"/>
              <a:gd name="T19" fmla="*/ 34 h 88"/>
              <a:gd name="T20" fmla="*/ 5 w 108"/>
              <a:gd name="T21" fmla="*/ 31 h 88"/>
              <a:gd name="T22" fmla="*/ 5 w 108"/>
              <a:gd name="T23" fmla="*/ 31 h 88"/>
              <a:gd name="T24" fmla="*/ 23 w 108"/>
              <a:gd name="T25" fmla="*/ 53 h 88"/>
              <a:gd name="T26" fmla="*/ 17 w 108"/>
              <a:gd name="T27" fmla="*/ 54 h 88"/>
              <a:gd name="T28" fmla="*/ 13 w 108"/>
              <a:gd name="T29" fmla="*/ 53 h 88"/>
              <a:gd name="T30" fmla="*/ 33 w 108"/>
              <a:gd name="T31" fmla="*/ 69 h 88"/>
              <a:gd name="T32" fmla="*/ 6 w 108"/>
              <a:gd name="T33" fmla="*/ 78 h 88"/>
              <a:gd name="T34" fmla="*/ 0 w 108"/>
              <a:gd name="T35" fmla="*/ 78 h 88"/>
              <a:gd name="T36" fmla="*/ 34 w 108"/>
              <a:gd name="T37" fmla="*/ 88 h 88"/>
              <a:gd name="T38" fmla="*/ 97 w 108"/>
              <a:gd name="T39" fmla="*/ 25 h 88"/>
              <a:gd name="T40" fmla="*/ 97 w 108"/>
              <a:gd name="T41" fmla="*/ 22 h 88"/>
              <a:gd name="T42" fmla="*/ 108 w 108"/>
              <a:gd name="T43" fmla="*/ 1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88">
                <a:moveTo>
                  <a:pt x="108" y="11"/>
                </a:moveTo>
                <a:cubicBezTo>
                  <a:pt x="104" y="12"/>
                  <a:pt x="100" y="13"/>
                  <a:pt x="96" y="14"/>
                </a:cubicBezTo>
                <a:cubicBezTo>
                  <a:pt x="100" y="11"/>
                  <a:pt x="104" y="7"/>
                  <a:pt x="105" y="2"/>
                </a:cubicBezTo>
                <a:cubicBezTo>
                  <a:pt x="101" y="4"/>
                  <a:pt x="96" y="6"/>
                  <a:pt x="91" y="7"/>
                </a:cubicBezTo>
                <a:cubicBezTo>
                  <a:pt x="87" y="3"/>
                  <a:pt x="81" y="0"/>
                  <a:pt x="75" y="0"/>
                </a:cubicBezTo>
                <a:cubicBezTo>
                  <a:pt x="63" y="0"/>
                  <a:pt x="53" y="10"/>
                  <a:pt x="53" y="22"/>
                </a:cubicBezTo>
                <a:cubicBezTo>
                  <a:pt x="53" y="24"/>
                  <a:pt x="53" y="26"/>
                  <a:pt x="54" y="27"/>
                </a:cubicBezTo>
                <a:cubicBezTo>
                  <a:pt x="35" y="26"/>
                  <a:pt x="19" y="18"/>
                  <a:pt x="8" y="4"/>
                </a:cubicBezTo>
                <a:cubicBezTo>
                  <a:pt x="6" y="7"/>
                  <a:pt x="5" y="11"/>
                  <a:pt x="5" y="15"/>
                </a:cubicBezTo>
                <a:cubicBezTo>
                  <a:pt x="5" y="23"/>
                  <a:pt x="9" y="30"/>
                  <a:pt x="15" y="34"/>
                </a:cubicBezTo>
                <a:cubicBezTo>
                  <a:pt x="11" y="34"/>
                  <a:pt x="8" y="33"/>
                  <a:pt x="5" y="31"/>
                </a:cubicBezTo>
                <a:cubicBezTo>
                  <a:pt x="5" y="31"/>
                  <a:pt x="5" y="31"/>
                  <a:pt x="5" y="31"/>
                </a:cubicBezTo>
                <a:cubicBezTo>
                  <a:pt x="5" y="42"/>
                  <a:pt x="12" y="51"/>
                  <a:pt x="23" y="53"/>
                </a:cubicBezTo>
                <a:cubicBezTo>
                  <a:pt x="21" y="53"/>
                  <a:pt x="19" y="54"/>
                  <a:pt x="17" y="54"/>
                </a:cubicBezTo>
                <a:cubicBezTo>
                  <a:pt x="15" y="54"/>
                  <a:pt x="14" y="54"/>
                  <a:pt x="13" y="53"/>
                </a:cubicBezTo>
                <a:cubicBezTo>
                  <a:pt x="15" y="62"/>
                  <a:pt x="23" y="69"/>
                  <a:pt x="33" y="69"/>
                </a:cubicBezTo>
                <a:cubicBezTo>
                  <a:pt x="26" y="75"/>
                  <a:pt x="16" y="78"/>
                  <a:pt x="6" y="78"/>
                </a:cubicBezTo>
                <a:cubicBezTo>
                  <a:pt x="4" y="78"/>
                  <a:pt x="2" y="78"/>
                  <a:pt x="0" y="78"/>
                </a:cubicBezTo>
                <a:cubicBezTo>
                  <a:pt x="10" y="84"/>
                  <a:pt x="22" y="88"/>
                  <a:pt x="34" y="88"/>
                </a:cubicBezTo>
                <a:cubicBezTo>
                  <a:pt x="75" y="88"/>
                  <a:pt x="97" y="54"/>
                  <a:pt x="97" y="25"/>
                </a:cubicBezTo>
                <a:cubicBezTo>
                  <a:pt x="97" y="24"/>
                  <a:pt x="97" y="23"/>
                  <a:pt x="97" y="22"/>
                </a:cubicBezTo>
                <a:cubicBezTo>
                  <a:pt x="102" y="19"/>
                  <a:pt x="105" y="15"/>
                  <a:pt x="108" y="11"/>
                </a:cubicBezTo>
                <a:close/>
              </a:path>
            </a:pathLst>
          </a:custGeom>
          <a:solidFill>
            <a:schemeClr val="accent2"/>
          </a:solidFill>
          <a:ln>
            <a:noFill/>
          </a:ln>
          <a:extLst/>
        </p:spPr>
        <p:txBody>
          <a:bodyPr anchor="ctr"/>
          <a:lstStyle/>
          <a:p>
            <a:pPr algn="ctr"/>
            <a:endParaRPr/>
          </a:p>
        </p:txBody>
      </p:sp>
      <p:sp>
        <p:nvSpPr>
          <p:cNvPr id="23" name="íṧl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B935427-AC32-413E-BB5A-74B07B71F0CA}"/>
              </a:ext>
            </a:extLst>
          </p:cNvPr>
          <p:cNvSpPr/>
          <p:nvPr/>
        </p:nvSpPr>
        <p:spPr bwMode="auto">
          <a:xfrm rot="21028807">
            <a:off x="8924405" y="1633440"/>
            <a:ext cx="267019" cy="265590"/>
          </a:xfrm>
          <a:custGeom>
            <a:avLst/>
            <a:gdLst>
              <a:gd name="T0" fmla="*/ 0 w 114"/>
              <a:gd name="T1" fmla="*/ 83 h 114"/>
              <a:gd name="T2" fmla="*/ 10 w 114"/>
              <a:gd name="T3" fmla="*/ 93 h 114"/>
              <a:gd name="T4" fmla="*/ 30 w 114"/>
              <a:gd name="T5" fmla="*/ 73 h 114"/>
              <a:gd name="T6" fmla="*/ 41 w 114"/>
              <a:gd name="T7" fmla="*/ 84 h 114"/>
              <a:gd name="T8" fmla="*/ 21 w 114"/>
              <a:gd name="T9" fmla="*/ 104 h 114"/>
              <a:gd name="T10" fmla="*/ 31 w 114"/>
              <a:gd name="T11" fmla="*/ 114 h 114"/>
              <a:gd name="T12" fmla="*/ 51 w 114"/>
              <a:gd name="T13" fmla="*/ 94 h 114"/>
              <a:gd name="T14" fmla="*/ 64 w 114"/>
              <a:gd name="T15" fmla="*/ 107 h 114"/>
              <a:gd name="T16" fmla="*/ 74 w 114"/>
              <a:gd name="T17" fmla="*/ 97 h 114"/>
              <a:gd name="T18" fmla="*/ 17 w 114"/>
              <a:gd name="T19" fmla="*/ 40 h 114"/>
              <a:gd name="T20" fmla="*/ 7 w 114"/>
              <a:gd name="T21" fmla="*/ 50 h 114"/>
              <a:gd name="T22" fmla="*/ 20 w 114"/>
              <a:gd name="T23" fmla="*/ 63 h 114"/>
              <a:gd name="T24" fmla="*/ 0 w 114"/>
              <a:gd name="T25" fmla="*/ 83 h 114"/>
              <a:gd name="T26" fmla="*/ 84 w 114"/>
              <a:gd name="T27" fmla="*/ 30 h 114"/>
              <a:gd name="T28" fmla="*/ 26 w 114"/>
              <a:gd name="T29" fmla="*/ 39 h 114"/>
              <a:gd name="T30" fmla="*/ 75 w 114"/>
              <a:gd name="T31" fmla="*/ 88 h 114"/>
              <a:gd name="T32" fmla="*/ 84 w 114"/>
              <a:gd name="T33" fmla="*/ 30 h 114"/>
              <a:gd name="T34" fmla="*/ 93 w 114"/>
              <a:gd name="T35" fmla="*/ 35 h 114"/>
              <a:gd name="T36" fmla="*/ 79 w 114"/>
              <a:gd name="T37" fmla="*/ 21 h 114"/>
              <a:gd name="T38" fmla="*/ 100 w 114"/>
              <a:gd name="T39" fmla="*/ 0 h 114"/>
              <a:gd name="T40" fmla="*/ 114 w 114"/>
              <a:gd name="T41" fmla="*/ 14 h 114"/>
              <a:gd name="T42" fmla="*/ 93 w 114"/>
              <a:gd name="T43" fmla="*/ 3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14">
                <a:moveTo>
                  <a:pt x="0" y="83"/>
                </a:moveTo>
                <a:cubicBezTo>
                  <a:pt x="10" y="93"/>
                  <a:pt x="10" y="93"/>
                  <a:pt x="10" y="93"/>
                </a:cubicBezTo>
                <a:cubicBezTo>
                  <a:pt x="30" y="73"/>
                  <a:pt x="30" y="73"/>
                  <a:pt x="30" y="73"/>
                </a:cubicBezTo>
                <a:cubicBezTo>
                  <a:pt x="41" y="84"/>
                  <a:pt x="41" y="84"/>
                  <a:pt x="41" y="84"/>
                </a:cubicBezTo>
                <a:cubicBezTo>
                  <a:pt x="21" y="104"/>
                  <a:pt x="21" y="104"/>
                  <a:pt x="21" y="104"/>
                </a:cubicBezTo>
                <a:cubicBezTo>
                  <a:pt x="31" y="114"/>
                  <a:pt x="31" y="114"/>
                  <a:pt x="31" y="114"/>
                </a:cubicBezTo>
                <a:cubicBezTo>
                  <a:pt x="51" y="94"/>
                  <a:pt x="51" y="94"/>
                  <a:pt x="51" y="94"/>
                </a:cubicBezTo>
                <a:cubicBezTo>
                  <a:pt x="64" y="107"/>
                  <a:pt x="64" y="107"/>
                  <a:pt x="64" y="107"/>
                </a:cubicBezTo>
                <a:cubicBezTo>
                  <a:pt x="74" y="97"/>
                  <a:pt x="74" y="97"/>
                  <a:pt x="74" y="97"/>
                </a:cubicBezTo>
                <a:cubicBezTo>
                  <a:pt x="17" y="40"/>
                  <a:pt x="17" y="40"/>
                  <a:pt x="17" y="40"/>
                </a:cubicBezTo>
                <a:cubicBezTo>
                  <a:pt x="7" y="50"/>
                  <a:pt x="7" y="50"/>
                  <a:pt x="7" y="50"/>
                </a:cubicBezTo>
                <a:cubicBezTo>
                  <a:pt x="20" y="63"/>
                  <a:pt x="20" y="63"/>
                  <a:pt x="20" y="63"/>
                </a:cubicBezTo>
                <a:lnTo>
                  <a:pt x="0" y="83"/>
                </a:lnTo>
                <a:close/>
                <a:moveTo>
                  <a:pt x="84" y="30"/>
                </a:moveTo>
                <a:cubicBezTo>
                  <a:pt x="65" y="12"/>
                  <a:pt x="41" y="26"/>
                  <a:pt x="26" y="39"/>
                </a:cubicBezTo>
                <a:cubicBezTo>
                  <a:pt x="75" y="88"/>
                  <a:pt x="75" y="88"/>
                  <a:pt x="75" y="88"/>
                </a:cubicBezTo>
                <a:cubicBezTo>
                  <a:pt x="88" y="73"/>
                  <a:pt x="102" y="49"/>
                  <a:pt x="84" y="30"/>
                </a:cubicBezTo>
                <a:close/>
                <a:moveTo>
                  <a:pt x="93" y="35"/>
                </a:moveTo>
                <a:cubicBezTo>
                  <a:pt x="79" y="21"/>
                  <a:pt x="79" y="21"/>
                  <a:pt x="79" y="21"/>
                </a:cubicBezTo>
                <a:cubicBezTo>
                  <a:pt x="100" y="0"/>
                  <a:pt x="100" y="0"/>
                  <a:pt x="100" y="0"/>
                </a:cubicBezTo>
                <a:cubicBezTo>
                  <a:pt x="114" y="14"/>
                  <a:pt x="114" y="14"/>
                  <a:pt x="114" y="14"/>
                </a:cubicBezTo>
                <a:lnTo>
                  <a:pt x="93" y="35"/>
                </a:lnTo>
                <a:close/>
              </a:path>
            </a:pathLst>
          </a:custGeom>
          <a:solidFill>
            <a:schemeClr val="accent2"/>
          </a:solidFill>
          <a:ln>
            <a:noFill/>
          </a:ln>
          <a:extLst/>
        </p:spPr>
        <p:txBody>
          <a:bodyPr anchor="ctr"/>
          <a:lstStyle/>
          <a:p>
            <a:pPr algn="ctr"/>
            <a:endParaRPr/>
          </a:p>
        </p:txBody>
      </p:sp>
      <p:sp>
        <p:nvSpPr>
          <p:cNvPr id="24" name="işli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385E8BC-65FF-451F-A06F-57E6A21BE595}"/>
              </a:ext>
            </a:extLst>
          </p:cNvPr>
          <p:cNvSpPr/>
          <p:nvPr/>
        </p:nvSpPr>
        <p:spPr bwMode="auto">
          <a:xfrm rot="21072661">
            <a:off x="8939426" y="2515490"/>
            <a:ext cx="170092" cy="126354"/>
          </a:xfrm>
          <a:custGeom>
            <a:avLst/>
            <a:gdLst>
              <a:gd name="T0" fmla="*/ 56 w 64"/>
              <a:gd name="T1" fmla="*/ 8 h 48"/>
              <a:gd name="T2" fmla="*/ 56 w 64"/>
              <a:gd name="T3" fmla="*/ 0 h 48"/>
              <a:gd name="T4" fmla="*/ 0 w 64"/>
              <a:gd name="T5" fmla="*/ 0 h 48"/>
              <a:gd name="T6" fmla="*/ 0 w 64"/>
              <a:gd name="T7" fmla="*/ 44 h 48"/>
              <a:gd name="T8" fmla="*/ 4 w 64"/>
              <a:gd name="T9" fmla="*/ 48 h 48"/>
              <a:gd name="T10" fmla="*/ 58 w 64"/>
              <a:gd name="T11" fmla="*/ 48 h 48"/>
              <a:gd name="T12" fmla="*/ 64 w 64"/>
              <a:gd name="T13" fmla="*/ 42 h 48"/>
              <a:gd name="T14" fmla="*/ 64 w 64"/>
              <a:gd name="T15" fmla="*/ 8 h 48"/>
              <a:gd name="T16" fmla="*/ 56 w 64"/>
              <a:gd name="T17" fmla="*/ 8 h 48"/>
              <a:gd name="T18" fmla="*/ 52 w 64"/>
              <a:gd name="T19" fmla="*/ 44 h 48"/>
              <a:gd name="T20" fmla="*/ 4 w 64"/>
              <a:gd name="T21" fmla="*/ 44 h 48"/>
              <a:gd name="T22" fmla="*/ 4 w 64"/>
              <a:gd name="T23" fmla="*/ 4 h 48"/>
              <a:gd name="T24" fmla="*/ 52 w 64"/>
              <a:gd name="T25" fmla="*/ 4 h 48"/>
              <a:gd name="T26" fmla="*/ 52 w 64"/>
              <a:gd name="T27" fmla="*/ 44 h 48"/>
              <a:gd name="T28" fmla="*/ 8 w 64"/>
              <a:gd name="T29" fmla="*/ 12 h 48"/>
              <a:gd name="T30" fmla="*/ 48 w 64"/>
              <a:gd name="T31" fmla="*/ 12 h 48"/>
              <a:gd name="T32" fmla="*/ 48 w 64"/>
              <a:gd name="T33" fmla="*/ 16 h 48"/>
              <a:gd name="T34" fmla="*/ 8 w 64"/>
              <a:gd name="T35" fmla="*/ 16 h 48"/>
              <a:gd name="T36" fmla="*/ 8 w 64"/>
              <a:gd name="T37" fmla="*/ 12 h 48"/>
              <a:gd name="T38" fmla="*/ 32 w 64"/>
              <a:gd name="T39" fmla="*/ 20 h 48"/>
              <a:gd name="T40" fmla="*/ 48 w 64"/>
              <a:gd name="T41" fmla="*/ 20 h 48"/>
              <a:gd name="T42" fmla="*/ 48 w 64"/>
              <a:gd name="T43" fmla="*/ 24 h 48"/>
              <a:gd name="T44" fmla="*/ 32 w 64"/>
              <a:gd name="T45" fmla="*/ 24 h 48"/>
              <a:gd name="T46" fmla="*/ 32 w 64"/>
              <a:gd name="T47" fmla="*/ 20 h 48"/>
              <a:gd name="T48" fmla="*/ 32 w 64"/>
              <a:gd name="T49" fmla="*/ 28 h 48"/>
              <a:gd name="T50" fmla="*/ 48 w 64"/>
              <a:gd name="T51" fmla="*/ 28 h 48"/>
              <a:gd name="T52" fmla="*/ 48 w 64"/>
              <a:gd name="T53" fmla="*/ 32 h 48"/>
              <a:gd name="T54" fmla="*/ 32 w 64"/>
              <a:gd name="T55" fmla="*/ 32 h 48"/>
              <a:gd name="T56" fmla="*/ 32 w 64"/>
              <a:gd name="T57" fmla="*/ 28 h 48"/>
              <a:gd name="T58" fmla="*/ 32 w 64"/>
              <a:gd name="T59" fmla="*/ 36 h 48"/>
              <a:gd name="T60" fmla="*/ 44 w 64"/>
              <a:gd name="T61" fmla="*/ 36 h 48"/>
              <a:gd name="T62" fmla="*/ 44 w 64"/>
              <a:gd name="T63" fmla="*/ 40 h 48"/>
              <a:gd name="T64" fmla="*/ 32 w 64"/>
              <a:gd name="T65" fmla="*/ 40 h 48"/>
              <a:gd name="T66" fmla="*/ 32 w 64"/>
              <a:gd name="T67" fmla="*/ 36 h 48"/>
              <a:gd name="T68" fmla="*/ 8 w 64"/>
              <a:gd name="T69" fmla="*/ 20 h 48"/>
              <a:gd name="T70" fmla="*/ 28 w 64"/>
              <a:gd name="T71" fmla="*/ 20 h 48"/>
              <a:gd name="T72" fmla="*/ 28 w 64"/>
              <a:gd name="T73" fmla="*/ 40 h 48"/>
              <a:gd name="T74" fmla="*/ 8 w 64"/>
              <a:gd name="T75" fmla="*/ 40 h 48"/>
              <a:gd name="T76" fmla="*/ 8 w 64"/>
              <a:gd name="T77"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48">
                <a:moveTo>
                  <a:pt x="56" y="8"/>
                </a:moveTo>
                <a:cubicBezTo>
                  <a:pt x="56" y="0"/>
                  <a:pt x="56" y="0"/>
                  <a:pt x="56" y="0"/>
                </a:cubicBezTo>
                <a:cubicBezTo>
                  <a:pt x="0" y="0"/>
                  <a:pt x="0" y="0"/>
                  <a:pt x="0" y="0"/>
                </a:cubicBezTo>
                <a:cubicBezTo>
                  <a:pt x="0" y="44"/>
                  <a:pt x="0" y="44"/>
                  <a:pt x="0" y="44"/>
                </a:cubicBezTo>
                <a:cubicBezTo>
                  <a:pt x="0" y="46"/>
                  <a:pt x="2" y="48"/>
                  <a:pt x="4" y="48"/>
                </a:cubicBezTo>
                <a:cubicBezTo>
                  <a:pt x="58" y="48"/>
                  <a:pt x="58" y="48"/>
                  <a:pt x="58" y="48"/>
                </a:cubicBezTo>
                <a:cubicBezTo>
                  <a:pt x="61" y="48"/>
                  <a:pt x="64" y="45"/>
                  <a:pt x="64" y="42"/>
                </a:cubicBezTo>
                <a:cubicBezTo>
                  <a:pt x="64" y="8"/>
                  <a:pt x="64" y="8"/>
                  <a:pt x="64" y="8"/>
                </a:cubicBezTo>
                <a:lnTo>
                  <a:pt x="56" y="8"/>
                </a:lnTo>
                <a:close/>
                <a:moveTo>
                  <a:pt x="52" y="44"/>
                </a:moveTo>
                <a:cubicBezTo>
                  <a:pt x="4" y="44"/>
                  <a:pt x="4" y="44"/>
                  <a:pt x="4" y="44"/>
                </a:cubicBezTo>
                <a:cubicBezTo>
                  <a:pt x="4" y="4"/>
                  <a:pt x="4" y="4"/>
                  <a:pt x="4" y="4"/>
                </a:cubicBezTo>
                <a:cubicBezTo>
                  <a:pt x="52" y="4"/>
                  <a:pt x="52" y="4"/>
                  <a:pt x="52" y="4"/>
                </a:cubicBezTo>
                <a:lnTo>
                  <a:pt x="52" y="44"/>
                </a:lnTo>
                <a:close/>
                <a:moveTo>
                  <a:pt x="8" y="12"/>
                </a:moveTo>
                <a:cubicBezTo>
                  <a:pt x="48" y="12"/>
                  <a:pt x="48" y="12"/>
                  <a:pt x="48" y="12"/>
                </a:cubicBezTo>
                <a:cubicBezTo>
                  <a:pt x="48" y="16"/>
                  <a:pt x="48" y="16"/>
                  <a:pt x="48" y="16"/>
                </a:cubicBezTo>
                <a:cubicBezTo>
                  <a:pt x="8" y="16"/>
                  <a:pt x="8" y="16"/>
                  <a:pt x="8" y="16"/>
                </a:cubicBezTo>
                <a:lnTo>
                  <a:pt x="8" y="12"/>
                </a:lnTo>
                <a:close/>
                <a:moveTo>
                  <a:pt x="32" y="20"/>
                </a:moveTo>
                <a:cubicBezTo>
                  <a:pt x="48" y="20"/>
                  <a:pt x="48" y="20"/>
                  <a:pt x="48" y="20"/>
                </a:cubicBezTo>
                <a:cubicBezTo>
                  <a:pt x="48" y="24"/>
                  <a:pt x="48" y="24"/>
                  <a:pt x="48" y="24"/>
                </a:cubicBezTo>
                <a:cubicBezTo>
                  <a:pt x="32" y="24"/>
                  <a:pt x="32" y="24"/>
                  <a:pt x="32" y="24"/>
                </a:cubicBezTo>
                <a:lnTo>
                  <a:pt x="32" y="20"/>
                </a:lnTo>
                <a:close/>
                <a:moveTo>
                  <a:pt x="32" y="28"/>
                </a:moveTo>
                <a:cubicBezTo>
                  <a:pt x="48" y="28"/>
                  <a:pt x="48" y="28"/>
                  <a:pt x="48" y="28"/>
                </a:cubicBezTo>
                <a:cubicBezTo>
                  <a:pt x="48" y="32"/>
                  <a:pt x="48" y="32"/>
                  <a:pt x="48" y="32"/>
                </a:cubicBezTo>
                <a:cubicBezTo>
                  <a:pt x="32" y="32"/>
                  <a:pt x="32" y="32"/>
                  <a:pt x="32" y="32"/>
                </a:cubicBezTo>
                <a:lnTo>
                  <a:pt x="32" y="28"/>
                </a:lnTo>
                <a:close/>
                <a:moveTo>
                  <a:pt x="32" y="36"/>
                </a:moveTo>
                <a:cubicBezTo>
                  <a:pt x="44" y="36"/>
                  <a:pt x="44" y="36"/>
                  <a:pt x="44" y="36"/>
                </a:cubicBezTo>
                <a:cubicBezTo>
                  <a:pt x="44" y="40"/>
                  <a:pt x="44" y="40"/>
                  <a:pt x="44" y="40"/>
                </a:cubicBezTo>
                <a:cubicBezTo>
                  <a:pt x="32" y="40"/>
                  <a:pt x="32" y="40"/>
                  <a:pt x="32" y="40"/>
                </a:cubicBezTo>
                <a:lnTo>
                  <a:pt x="32" y="36"/>
                </a:lnTo>
                <a:close/>
                <a:moveTo>
                  <a:pt x="8" y="20"/>
                </a:moveTo>
                <a:cubicBezTo>
                  <a:pt x="28" y="20"/>
                  <a:pt x="28" y="20"/>
                  <a:pt x="28" y="20"/>
                </a:cubicBezTo>
                <a:cubicBezTo>
                  <a:pt x="28" y="40"/>
                  <a:pt x="28" y="40"/>
                  <a:pt x="28" y="40"/>
                </a:cubicBezTo>
                <a:cubicBezTo>
                  <a:pt x="8" y="40"/>
                  <a:pt x="8" y="40"/>
                  <a:pt x="8" y="40"/>
                </a:cubicBezTo>
                <a:lnTo>
                  <a:pt x="8" y="20"/>
                </a:lnTo>
                <a:close/>
              </a:path>
            </a:pathLst>
          </a:custGeom>
          <a:solidFill>
            <a:schemeClr val="accent2"/>
          </a:solidFill>
          <a:ln>
            <a:noFill/>
          </a:ln>
          <a:extLst/>
        </p:spPr>
        <p:txBody>
          <a:bodyPr anchor="ctr"/>
          <a:lstStyle/>
          <a:p>
            <a:pPr algn="ctr"/>
            <a:endParaRPr/>
          </a:p>
        </p:txBody>
      </p:sp>
      <p:sp>
        <p:nvSpPr>
          <p:cNvPr id="25" name="ï$ľí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4E63CBA-8D7E-4F33-ACC3-60E8720A17F0}"/>
              </a:ext>
            </a:extLst>
          </p:cNvPr>
          <p:cNvSpPr/>
          <p:nvPr/>
        </p:nvSpPr>
        <p:spPr bwMode="auto">
          <a:xfrm rot="17100000">
            <a:off x="9830771" y="905717"/>
            <a:ext cx="118403" cy="103702"/>
          </a:xfrm>
          <a:custGeom>
            <a:avLst/>
            <a:gdLst>
              <a:gd name="T0" fmla="*/ 58 w 58"/>
              <a:gd name="T1" fmla="*/ 29 h 57"/>
              <a:gd name="T2" fmla="*/ 29 w 58"/>
              <a:gd name="T3" fmla="*/ 57 h 57"/>
              <a:gd name="T4" fmla="*/ 0 w 58"/>
              <a:gd name="T5" fmla="*/ 29 h 57"/>
              <a:gd name="T6" fmla="*/ 29 w 58"/>
              <a:gd name="T7" fmla="*/ 0 h 57"/>
              <a:gd name="T8" fmla="*/ 58 w 58"/>
              <a:gd name="T9" fmla="*/ 29 h 57"/>
              <a:gd name="T10" fmla="*/ 6 w 58"/>
              <a:gd name="T11" fmla="*/ 29 h 57"/>
              <a:gd name="T12" fmla="*/ 29 w 58"/>
              <a:gd name="T13" fmla="*/ 52 h 57"/>
              <a:gd name="T14" fmla="*/ 52 w 58"/>
              <a:gd name="T15" fmla="*/ 29 h 57"/>
              <a:gd name="T16" fmla="*/ 29 w 58"/>
              <a:gd name="T17" fmla="*/ 6 h 57"/>
              <a:gd name="T18" fmla="*/ 6 w 58"/>
              <a:gd name="T19" fmla="*/ 29 h 57"/>
              <a:gd name="T20" fmla="*/ 32 w 58"/>
              <a:gd name="T21" fmla="*/ 12 h 57"/>
              <a:gd name="T22" fmla="*/ 46 w 58"/>
              <a:gd name="T23" fmla="*/ 26 h 57"/>
              <a:gd name="T24" fmla="*/ 46 w 58"/>
              <a:gd name="T25" fmla="*/ 31 h 57"/>
              <a:gd name="T26" fmla="*/ 41 w 58"/>
              <a:gd name="T27" fmla="*/ 31 h 57"/>
              <a:gd name="T28" fmla="*/ 33 w 58"/>
              <a:gd name="T29" fmla="*/ 23 h 57"/>
              <a:gd name="T30" fmla="*/ 33 w 58"/>
              <a:gd name="T31" fmla="*/ 43 h 57"/>
              <a:gd name="T32" fmla="*/ 29 w 58"/>
              <a:gd name="T33" fmla="*/ 47 h 57"/>
              <a:gd name="T34" fmla="*/ 25 w 58"/>
              <a:gd name="T35" fmla="*/ 43 h 57"/>
              <a:gd name="T36" fmla="*/ 25 w 58"/>
              <a:gd name="T37" fmla="*/ 23 h 57"/>
              <a:gd name="T38" fmla="*/ 17 w 58"/>
              <a:gd name="T39" fmla="*/ 31 h 57"/>
              <a:gd name="T40" fmla="*/ 12 w 58"/>
              <a:gd name="T41" fmla="*/ 31 h 57"/>
              <a:gd name="T42" fmla="*/ 11 w 58"/>
              <a:gd name="T43" fmla="*/ 29 h 57"/>
              <a:gd name="T44" fmla="*/ 12 w 58"/>
              <a:gd name="T45" fmla="*/ 26 h 57"/>
              <a:gd name="T46" fmla="*/ 27 w 58"/>
              <a:gd name="T47" fmla="*/ 12 h 57"/>
              <a:gd name="T48" fmla="*/ 32 w 58"/>
              <a:gd name="T4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57">
                <a:moveTo>
                  <a:pt x="58" y="29"/>
                </a:moveTo>
                <a:cubicBezTo>
                  <a:pt x="58" y="45"/>
                  <a:pt x="45" y="57"/>
                  <a:pt x="29" y="57"/>
                </a:cubicBezTo>
                <a:cubicBezTo>
                  <a:pt x="13" y="57"/>
                  <a:pt x="0" y="45"/>
                  <a:pt x="0" y="29"/>
                </a:cubicBezTo>
                <a:cubicBezTo>
                  <a:pt x="0" y="13"/>
                  <a:pt x="13" y="0"/>
                  <a:pt x="29" y="0"/>
                </a:cubicBezTo>
                <a:cubicBezTo>
                  <a:pt x="45" y="0"/>
                  <a:pt x="58" y="13"/>
                  <a:pt x="58" y="29"/>
                </a:cubicBezTo>
                <a:close/>
                <a:moveTo>
                  <a:pt x="6" y="29"/>
                </a:moveTo>
                <a:cubicBezTo>
                  <a:pt x="6" y="42"/>
                  <a:pt x="16" y="52"/>
                  <a:pt x="29" y="52"/>
                </a:cubicBezTo>
                <a:cubicBezTo>
                  <a:pt x="42" y="52"/>
                  <a:pt x="52" y="42"/>
                  <a:pt x="52" y="29"/>
                </a:cubicBezTo>
                <a:cubicBezTo>
                  <a:pt x="52" y="16"/>
                  <a:pt x="42" y="6"/>
                  <a:pt x="29" y="6"/>
                </a:cubicBezTo>
                <a:cubicBezTo>
                  <a:pt x="16" y="6"/>
                  <a:pt x="6" y="16"/>
                  <a:pt x="6" y="29"/>
                </a:cubicBezTo>
                <a:close/>
                <a:moveTo>
                  <a:pt x="32" y="12"/>
                </a:moveTo>
                <a:cubicBezTo>
                  <a:pt x="46" y="26"/>
                  <a:pt x="46" y="26"/>
                  <a:pt x="46" y="26"/>
                </a:cubicBezTo>
                <a:cubicBezTo>
                  <a:pt x="47" y="28"/>
                  <a:pt x="47" y="30"/>
                  <a:pt x="46" y="31"/>
                </a:cubicBezTo>
                <a:cubicBezTo>
                  <a:pt x="45" y="33"/>
                  <a:pt x="42" y="33"/>
                  <a:pt x="41" y="31"/>
                </a:cubicBezTo>
                <a:cubicBezTo>
                  <a:pt x="33" y="23"/>
                  <a:pt x="33" y="23"/>
                  <a:pt x="33" y="23"/>
                </a:cubicBezTo>
                <a:cubicBezTo>
                  <a:pt x="33" y="43"/>
                  <a:pt x="33" y="43"/>
                  <a:pt x="33" y="43"/>
                </a:cubicBezTo>
                <a:cubicBezTo>
                  <a:pt x="33" y="45"/>
                  <a:pt x="31" y="47"/>
                  <a:pt x="29" y="47"/>
                </a:cubicBezTo>
                <a:cubicBezTo>
                  <a:pt x="27" y="47"/>
                  <a:pt x="25" y="45"/>
                  <a:pt x="25" y="43"/>
                </a:cubicBezTo>
                <a:cubicBezTo>
                  <a:pt x="25" y="23"/>
                  <a:pt x="25" y="23"/>
                  <a:pt x="25" y="23"/>
                </a:cubicBezTo>
                <a:cubicBezTo>
                  <a:pt x="17" y="31"/>
                  <a:pt x="17" y="31"/>
                  <a:pt x="17" y="31"/>
                </a:cubicBezTo>
                <a:cubicBezTo>
                  <a:pt x="16" y="33"/>
                  <a:pt x="14" y="33"/>
                  <a:pt x="12" y="31"/>
                </a:cubicBezTo>
                <a:cubicBezTo>
                  <a:pt x="12" y="31"/>
                  <a:pt x="11" y="30"/>
                  <a:pt x="11" y="29"/>
                </a:cubicBezTo>
                <a:cubicBezTo>
                  <a:pt x="11" y="28"/>
                  <a:pt x="12" y="27"/>
                  <a:pt x="12" y="26"/>
                </a:cubicBezTo>
                <a:cubicBezTo>
                  <a:pt x="27" y="12"/>
                  <a:pt x="27" y="12"/>
                  <a:pt x="27" y="12"/>
                </a:cubicBezTo>
                <a:cubicBezTo>
                  <a:pt x="28" y="11"/>
                  <a:pt x="30" y="11"/>
                  <a:pt x="32" y="12"/>
                </a:cubicBezTo>
                <a:close/>
              </a:path>
            </a:pathLst>
          </a:custGeom>
          <a:solidFill>
            <a:schemeClr val="accent2"/>
          </a:solidFill>
          <a:ln>
            <a:noFill/>
          </a:ln>
          <a:extLst/>
        </p:spPr>
        <p:txBody>
          <a:bodyPr anchor="ctr"/>
          <a:lstStyle/>
          <a:p>
            <a:pPr algn="ctr"/>
            <a:endParaRPr/>
          </a:p>
        </p:txBody>
      </p:sp>
      <p:sp>
        <p:nvSpPr>
          <p:cNvPr id="26" name="ïṣļ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B0CA9B8-A409-4B4B-9074-BF60E6CE2BB2}"/>
              </a:ext>
            </a:extLst>
          </p:cNvPr>
          <p:cNvSpPr/>
          <p:nvPr/>
        </p:nvSpPr>
        <p:spPr bwMode="auto">
          <a:xfrm rot="17100000">
            <a:off x="9097852" y="1451418"/>
            <a:ext cx="107093" cy="107092"/>
          </a:xfrm>
          <a:custGeom>
            <a:avLst/>
            <a:gdLst>
              <a:gd name="T0" fmla="*/ 3 w 46"/>
              <a:gd name="T1" fmla="*/ 0 h 46"/>
              <a:gd name="T2" fmla="*/ 20 w 46"/>
              <a:gd name="T3" fmla="*/ 0 h 46"/>
              <a:gd name="T4" fmla="*/ 20 w 46"/>
              <a:gd name="T5" fmla="*/ 3 h 46"/>
              <a:gd name="T6" fmla="*/ 3 w 46"/>
              <a:gd name="T7" fmla="*/ 3 h 46"/>
              <a:gd name="T8" fmla="*/ 3 w 46"/>
              <a:gd name="T9" fmla="*/ 0 h 46"/>
              <a:gd name="T10" fmla="*/ 26 w 46"/>
              <a:gd name="T11" fmla="*/ 0 h 46"/>
              <a:gd name="T12" fmla="*/ 43 w 46"/>
              <a:gd name="T13" fmla="*/ 0 h 46"/>
              <a:gd name="T14" fmla="*/ 43 w 46"/>
              <a:gd name="T15" fmla="*/ 3 h 46"/>
              <a:gd name="T16" fmla="*/ 26 w 46"/>
              <a:gd name="T17" fmla="*/ 3 h 46"/>
              <a:gd name="T18" fmla="*/ 26 w 46"/>
              <a:gd name="T19" fmla="*/ 0 h 46"/>
              <a:gd name="T20" fmla="*/ 43 w 46"/>
              <a:gd name="T21" fmla="*/ 14 h 46"/>
              <a:gd name="T22" fmla="*/ 41 w 46"/>
              <a:gd name="T23" fmla="*/ 14 h 46"/>
              <a:gd name="T24" fmla="*/ 41 w 46"/>
              <a:gd name="T25" fmla="*/ 3 h 46"/>
              <a:gd name="T26" fmla="*/ 29 w 46"/>
              <a:gd name="T27" fmla="*/ 3 h 46"/>
              <a:gd name="T28" fmla="*/ 29 w 46"/>
              <a:gd name="T29" fmla="*/ 14 h 46"/>
              <a:gd name="T30" fmla="*/ 17 w 46"/>
              <a:gd name="T31" fmla="*/ 14 h 46"/>
              <a:gd name="T32" fmla="*/ 17 w 46"/>
              <a:gd name="T33" fmla="*/ 3 h 46"/>
              <a:gd name="T34" fmla="*/ 6 w 46"/>
              <a:gd name="T35" fmla="*/ 3 h 46"/>
              <a:gd name="T36" fmla="*/ 6 w 46"/>
              <a:gd name="T37" fmla="*/ 14 h 46"/>
              <a:gd name="T38" fmla="*/ 3 w 46"/>
              <a:gd name="T39" fmla="*/ 14 h 46"/>
              <a:gd name="T40" fmla="*/ 0 w 46"/>
              <a:gd name="T41" fmla="*/ 18 h 46"/>
              <a:gd name="T42" fmla="*/ 0 w 46"/>
              <a:gd name="T43" fmla="*/ 43 h 46"/>
              <a:gd name="T44" fmla="*/ 3 w 46"/>
              <a:gd name="T45" fmla="*/ 46 h 46"/>
              <a:gd name="T46" fmla="*/ 17 w 46"/>
              <a:gd name="T47" fmla="*/ 46 h 46"/>
              <a:gd name="T48" fmla="*/ 20 w 46"/>
              <a:gd name="T49" fmla="*/ 43 h 46"/>
              <a:gd name="T50" fmla="*/ 20 w 46"/>
              <a:gd name="T51" fmla="*/ 26 h 46"/>
              <a:gd name="T52" fmla="*/ 26 w 46"/>
              <a:gd name="T53" fmla="*/ 26 h 46"/>
              <a:gd name="T54" fmla="*/ 26 w 46"/>
              <a:gd name="T55" fmla="*/ 43 h 46"/>
              <a:gd name="T56" fmla="*/ 29 w 46"/>
              <a:gd name="T57" fmla="*/ 46 h 46"/>
              <a:gd name="T58" fmla="*/ 43 w 46"/>
              <a:gd name="T59" fmla="*/ 46 h 46"/>
              <a:gd name="T60" fmla="*/ 46 w 46"/>
              <a:gd name="T61" fmla="*/ 43 h 46"/>
              <a:gd name="T62" fmla="*/ 46 w 46"/>
              <a:gd name="T63" fmla="*/ 18 h 46"/>
              <a:gd name="T64" fmla="*/ 43 w 46"/>
              <a:gd name="T65" fmla="*/ 14 h 46"/>
              <a:gd name="T66" fmla="*/ 16 w 46"/>
              <a:gd name="T67" fmla="*/ 43 h 46"/>
              <a:gd name="T68" fmla="*/ 5 w 46"/>
              <a:gd name="T69" fmla="*/ 43 h 46"/>
              <a:gd name="T70" fmla="*/ 3 w 46"/>
              <a:gd name="T71" fmla="*/ 42 h 46"/>
              <a:gd name="T72" fmla="*/ 5 w 46"/>
              <a:gd name="T73" fmla="*/ 40 h 46"/>
              <a:gd name="T74" fmla="*/ 16 w 46"/>
              <a:gd name="T75" fmla="*/ 40 h 46"/>
              <a:gd name="T76" fmla="*/ 17 w 46"/>
              <a:gd name="T77" fmla="*/ 42 h 46"/>
              <a:gd name="T78" fmla="*/ 16 w 46"/>
              <a:gd name="T79" fmla="*/ 43 h 46"/>
              <a:gd name="T80" fmla="*/ 25 w 46"/>
              <a:gd name="T81" fmla="*/ 23 h 46"/>
              <a:gd name="T82" fmla="*/ 22 w 46"/>
              <a:gd name="T83" fmla="*/ 23 h 46"/>
              <a:gd name="T84" fmla="*/ 20 w 46"/>
              <a:gd name="T85" fmla="*/ 22 h 46"/>
              <a:gd name="T86" fmla="*/ 22 w 46"/>
              <a:gd name="T87" fmla="*/ 20 h 46"/>
              <a:gd name="T88" fmla="*/ 25 w 46"/>
              <a:gd name="T89" fmla="*/ 20 h 46"/>
              <a:gd name="T90" fmla="*/ 26 w 46"/>
              <a:gd name="T91" fmla="*/ 22 h 46"/>
              <a:gd name="T92" fmla="*/ 25 w 46"/>
              <a:gd name="T93" fmla="*/ 23 h 46"/>
              <a:gd name="T94" fmla="*/ 42 w 46"/>
              <a:gd name="T95" fmla="*/ 43 h 46"/>
              <a:gd name="T96" fmla="*/ 31 w 46"/>
              <a:gd name="T97" fmla="*/ 43 h 46"/>
              <a:gd name="T98" fmla="*/ 29 w 46"/>
              <a:gd name="T99" fmla="*/ 42 h 46"/>
              <a:gd name="T100" fmla="*/ 31 w 46"/>
              <a:gd name="T101" fmla="*/ 40 h 46"/>
              <a:gd name="T102" fmla="*/ 42 w 46"/>
              <a:gd name="T103" fmla="*/ 40 h 46"/>
              <a:gd name="T104" fmla="*/ 43 w 46"/>
              <a:gd name="T105" fmla="*/ 42 h 46"/>
              <a:gd name="T106" fmla="*/ 42 w 46"/>
              <a:gd name="T107" fmla="*/ 4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46">
                <a:moveTo>
                  <a:pt x="3" y="0"/>
                </a:moveTo>
                <a:cubicBezTo>
                  <a:pt x="20" y="0"/>
                  <a:pt x="20" y="0"/>
                  <a:pt x="20" y="0"/>
                </a:cubicBezTo>
                <a:cubicBezTo>
                  <a:pt x="20" y="3"/>
                  <a:pt x="20" y="3"/>
                  <a:pt x="20" y="3"/>
                </a:cubicBezTo>
                <a:cubicBezTo>
                  <a:pt x="3" y="3"/>
                  <a:pt x="3" y="3"/>
                  <a:pt x="3" y="3"/>
                </a:cubicBezTo>
                <a:lnTo>
                  <a:pt x="3" y="0"/>
                </a:lnTo>
                <a:close/>
                <a:moveTo>
                  <a:pt x="26" y="0"/>
                </a:moveTo>
                <a:cubicBezTo>
                  <a:pt x="43" y="0"/>
                  <a:pt x="43" y="0"/>
                  <a:pt x="43" y="0"/>
                </a:cubicBezTo>
                <a:cubicBezTo>
                  <a:pt x="43" y="3"/>
                  <a:pt x="43" y="3"/>
                  <a:pt x="43" y="3"/>
                </a:cubicBezTo>
                <a:cubicBezTo>
                  <a:pt x="26" y="3"/>
                  <a:pt x="26" y="3"/>
                  <a:pt x="26" y="3"/>
                </a:cubicBezTo>
                <a:lnTo>
                  <a:pt x="26" y="0"/>
                </a:lnTo>
                <a:close/>
                <a:moveTo>
                  <a:pt x="43" y="14"/>
                </a:moveTo>
                <a:cubicBezTo>
                  <a:pt x="41" y="14"/>
                  <a:pt x="41" y="14"/>
                  <a:pt x="41" y="14"/>
                </a:cubicBezTo>
                <a:cubicBezTo>
                  <a:pt x="41" y="3"/>
                  <a:pt x="41" y="3"/>
                  <a:pt x="41" y="3"/>
                </a:cubicBezTo>
                <a:cubicBezTo>
                  <a:pt x="29" y="3"/>
                  <a:pt x="29" y="3"/>
                  <a:pt x="29" y="3"/>
                </a:cubicBezTo>
                <a:cubicBezTo>
                  <a:pt x="29" y="14"/>
                  <a:pt x="29" y="14"/>
                  <a:pt x="29" y="14"/>
                </a:cubicBezTo>
                <a:cubicBezTo>
                  <a:pt x="17" y="14"/>
                  <a:pt x="17" y="14"/>
                  <a:pt x="17" y="14"/>
                </a:cubicBezTo>
                <a:cubicBezTo>
                  <a:pt x="17" y="3"/>
                  <a:pt x="17" y="3"/>
                  <a:pt x="17" y="3"/>
                </a:cubicBezTo>
                <a:cubicBezTo>
                  <a:pt x="6" y="3"/>
                  <a:pt x="6" y="3"/>
                  <a:pt x="6" y="3"/>
                </a:cubicBezTo>
                <a:cubicBezTo>
                  <a:pt x="6" y="14"/>
                  <a:pt x="6" y="14"/>
                  <a:pt x="6" y="14"/>
                </a:cubicBezTo>
                <a:cubicBezTo>
                  <a:pt x="3" y="14"/>
                  <a:pt x="3" y="14"/>
                  <a:pt x="3" y="14"/>
                </a:cubicBezTo>
                <a:cubicBezTo>
                  <a:pt x="2" y="14"/>
                  <a:pt x="0" y="16"/>
                  <a:pt x="0" y="18"/>
                </a:cubicBezTo>
                <a:cubicBezTo>
                  <a:pt x="0" y="43"/>
                  <a:pt x="0" y="43"/>
                  <a:pt x="0" y="43"/>
                </a:cubicBezTo>
                <a:cubicBezTo>
                  <a:pt x="0" y="45"/>
                  <a:pt x="2" y="46"/>
                  <a:pt x="3" y="46"/>
                </a:cubicBezTo>
                <a:cubicBezTo>
                  <a:pt x="17" y="46"/>
                  <a:pt x="17" y="46"/>
                  <a:pt x="17" y="46"/>
                </a:cubicBezTo>
                <a:cubicBezTo>
                  <a:pt x="19" y="46"/>
                  <a:pt x="20" y="45"/>
                  <a:pt x="20" y="43"/>
                </a:cubicBezTo>
                <a:cubicBezTo>
                  <a:pt x="20" y="26"/>
                  <a:pt x="20" y="26"/>
                  <a:pt x="20" y="26"/>
                </a:cubicBezTo>
                <a:cubicBezTo>
                  <a:pt x="26" y="26"/>
                  <a:pt x="26" y="26"/>
                  <a:pt x="26" y="26"/>
                </a:cubicBezTo>
                <a:cubicBezTo>
                  <a:pt x="26" y="43"/>
                  <a:pt x="26" y="43"/>
                  <a:pt x="26" y="43"/>
                </a:cubicBezTo>
                <a:cubicBezTo>
                  <a:pt x="26" y="45"/>
                  <a:pt x="28" y="46"/>
                  <a:pt x="29" y="46"/>
                </a:cubicBezTo>
                <a:cubicBezTo>
                  <a:pt x="43" y="46"/>
                  <a:pt x="43" y="46"/>
                  <a:pt x="43" y="46"/>
                </a:cubicBezTo>
                <a:cubicBezTo>
                  <a:pt x="45" y="46"/>
                  <a:pt x="46" y="45"/>
                  <a:pt x="46" y="43"/>
                </a:cubicBezTo>
                <a:cubicBezTo>
                  <a:pt x="46" y="18"/>
                  <a:pt x="46" y="18"/>
                  <a:pt x="46" y="18"/>
                </a:cubicBezTo>
                <a:cubicBezTo>
                  <a:pt x="46" y="16"/>
                  <a:pt x="45" y="14"/>
                  <a:pt x="43" y="14"/>
                </a:cubicBezTo>
                <a:close/>
                <a:moveTo>
                  <a:pt x="16" y="43"/>
                </a:moveTo>
                <a:cubicBezTo>
                  <a:pt x="5" y="43"/>
                  <a:pt x="5" y="43"/>
                  <a:pt x="5" y="43"/>
                </a:cubicBezTo>
                <a:cubicBezTo>
                  <a:pt x="4" y="43"/>
                  <a:pt x="3" y="43"/>
                  <a:pt x="3" y="42"/>
                </a:cubicBezTo>
                <a:cubicBezTo>
                  <a:pt x="3" y="41"/>
                  <a:pt x="4" y="40"/>
                  <a:pt x="5" y="40"/>
                </a:cubicBezTo>
                <a:cubicBezTo>
                  <a:pt x="16" y="40"/>
                  <a:pt x="16" y="40"/>
                  <a:pt x="16" y="40"/>
                </a:cubicBezTo>
                <a:cubicBezTo>
                  <a:pt x="17" y="40"/>
                  <a:pt x="17" y="41"/>
                  <a:pt x="17" y="42"/>
                </a:cubicBezTo>
                <a:cubicBezTo>
                  <a:pt x="17" y="43"/>
                  <a:pt x="17" y="43"/>
                  <a:pt x="16" y="43"/>
                </a:cubicBezTo>
                <a:close/>
                <a:moveTo>
                  <a:pt x="25" y="23"/>
                </a:moveTo>
                <a:cubicBezTo>
                  <a:pt x="22" y="23"/>
                  <a:pt x="22" y="23"/>
                  <a:pt x="22" y="23"/>
                </a:cubicBezTo>
                <a:cubicBezTo>
                  <a:pt x="21" y="23"/>
                  <a:pt x="20" y="22"/>
                  <a:pt x="20" y="22"/>
                </a:cubicBezTo>
                <a:cubicBezTo>
                  <a:pt x="20" y="21"/>
                  <a:pt x="21" y="20"/>
                  <a:pt x="22" y="20"/>
                </a:cubicBezTo>
                <a:cubicBezTo>
                  <a:pt x="25" y="20"/>
                  <a:pt x="25" y="20"/>
                  <a:pt x="25" y="20"/>
                </a:cubicBezTo>
                <a:cubicBezTo>
                  <a:pt x="25" y="20"/>
                  <a:pt x="26" y="21"/>
                  <a:pt x="26" y="22"/>
                </a:cubicBezTo>
                <a:cubicBezTo>
                  <a:pt x="26" y="22"/>
                  <a:pt x="25" y="23"/>
                  <a:pt x="25" y="23"/>
                </a:cubicBezTo>
                <a:close/>
                <a:moveTo>
                  <a:pt x="42" y="43"/>
                </a:moveTo>
                <a:cubicBezTo>
                  <a:pt x="31" y="43"/>
                  <a:pt x="31" y="43"/>
                  <a:pt x="31" y="43"/>
                </a:cubicBezTo>
                <a:cubicBezTo>
                  <a:pt x="30" y="43"/>
                  <a:pt x="29" y="43"/>
                  <a:pt x="29" y="42"/>
                </a:cubicBezTo>
                <a:cubicBezTo>
                  <a:pt x="29" y="41"/>
                  <a:pt x="30" y="40"/>
                  <a:pt x="31" y="40"/>
                </a:cubicBezTo>
                <a:cubicBezTo>
                  <a:pt x="42" y="40"/>
                  <a:pt x="42" y="40"/>
                  <a:pt x="42" y="40"/>
                </a:cubicBezTo>
                <a:cubicBezTo>
                  <a:pt x="43" y="40"/>
                  <a:pt x="43" y="41"/>
                  <a:pt x="43" y="42"/>
                </a:cubicBezTo>
                <a:cubicBezTo>
                  <a:pt x="43" y="43"/>
                  <a:pt x="43" y="43"/>
                  <a:pt x="42" y="43"/>
                </a:cubicBezTo>
                <a:close/>
              </a:path>
            </a:pathLst>
          </a:custGeom>
          <a:solidFill>
            <a:schemeClr val="accent2"/>
          </a:solidFill>
          <a:ln>
            <a:noFill/>
          </a:ln>
          <a:extLst/>
        </p:spPr>
        <p:txBody>
          <a:bodyPr anchor="ctr"/>
          <a:lstStyle/>
          <a:p>
            <a:pPr algn="ctr"/>
            <a:endParaRPr/>
          </a:p>
        </p:txBody>
      </p:sp>
      <p:sp>
        <p:nvSpPr>
          <p:cNvPr id="27" name="íṥḻ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FD76C88-2E4D-4FE3-86ED-E98383AB2DDC}"/>
              </a:ext>
            </a:extLst>
          </p:cNvPr>
          <p:cNvSpPr/>
          <p:nvPr/>
        </p:nvSpPr>
        <p:spPr bwMode="auto">
          <a:xfrm rot="18469702">
            <a:off x="8940416" y="1522702"/>
            <a:ext cx="137079" cy="121371"/>
          </a:xfrm>
          <a:custGeom>
            <a:avLst/>
            <a:gdLst>
              <a:gd name="T0" fmla="*/ 48 w 59"/>
              <a:gd name="T1" fmla="*/ 0 h 52"/>
              <a:gd name="T2" fmla="*/ 11 w 59"/>
              <a:gd name="T3" fmla="*/ 0 h 52"/>
              <a:gd name="T4" fmla="*/ 0 w 59"/>
              <a:gd name="T5" fmla="*/ 12 h 52"/>
              <a:gd name="T6" fmla="*/ 0 w 59"/>
              <a:gd name="T7" fmla="*/ 50 h 52"/>
              <a:gd name="T8" fmla="*/ 2 w 59"/>
              <a:gd name="T9" fmla="*/ 52 h 52"/>
              <a:gd name="T10" fmla="*/ 57 w 59"/>
              <a:gd name="T11" fmla="*/ 52 h 52"/>
              <a:gd name="T12" fmla="*/ 59 w 59"/>
              <a:gd name="T13" fmla="*/ 50 h 52"/>
              <a:gd name="T14" fmla="*/ 59 w 59"/>
              <a:gd name="T15" fmla="*/ 12 h 52"/>
              <a:gd name="T16" fmla="*/ 48 w 59"/>
              <a:gd name="T17" fmla="*/ 0 h 52"/>
              <a:gd name="T18" fmla="*/ 37 w 59"/>
              <a:gd name="T19" fmla="*/ 34 h 52"/>
              <a:gd name="T20" fmla="*/ 37 w 59"/>
              <a:gd name="T21" fmla="*/ 45 h 52"/>
              <a:gd name="T22" fmla="*/ 22 w 59"/>
              <a:gd name="T23" fmla="*/ 45 h 52"/>
              <a:gd name="T24" fmla="*/ 22 w 59"/>
              <a:gd name="T25" fmla="*/ 34 h 52"/>
              <a:gd name="T26" fmla="*/ 11 w 59"/>
              <a:gd name="T27" fmla="*/ 34 h 52"/>
              <a:gd name="T28" fmla="*/ 29 w 59"/>
              <a:gd name="T29" fmla="*/ 19 h 52"/>
              <a:gd name="T30" fmla="*/ 48 w 59"/>
              <a:gd name="T31" fmla="*/ 34 h 52"/>
              <a:gd name="T32" fmla="*/ 37 w 59"/>
              <a:gd name="T33" fmla="*/ 34 h 52"/>
              <a:gd name="T34" fmla="*/ 9 w 59"/>
              <a:gd name="T35" fmla="*/ 8 h 52"/>
              <a:gd name="T36" fmla="*/ 12 w 59"/>
              <a:gd name="T37" fmla="*/ 4 h 52"/>
              <a:gd name="T38" fmla="*/ 46 w 59"/>
              <a:gd name="T39" fmla="*/ 4 h 52"/>
              <a:gd name="T40" fmla="*/ 50 w 59"/>
              <a:gd name="T41" fmla="*/ 8 h 52"/>
              <a:gd name="T42" fmla="*/ 9 w 59"/>
              <a:gd name="T43" fmla="*/ 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 h="52">
                <a:moveTo>
                  <a:pt x="48" y="0"/>
                </a:moveTo>
                <a:cubicBezTo>
                  <a:pt x="11" y="0"/>
                  <a:pt x="11" y="0"/>
                  <a:pt x="11" y="0"/>
                </a:cubicBezTo>
                <a:cubicBezTo>
                  <a:pt x="0" y="12"/>
                  <a:pt x="0" y="12"/>
                  <a:pt x="0" y="12"/>
                </a:cubicBezTo>
                <a:cubicBezTo>
                  <a:pt x="0" y="50"/>
                  <a:pt x="0" y="50"/>
                  <a:pt x="0" y="50"/>
                </a:cubicBezTo>
                <a:cubicBezTo>
                  <a:pt x="0" y="52"/>
                  <a:pt x="1" y="52"/>
                  <a:pt x="2" y="52"/>
                </a:cubicBezTo>
                <a:cubicBezTo>
                  <a:pt x="57" y="52"/>
                  <a:pt x="57" y="52"/>
                  <a:pt x="57" y="52"/>
                </a:cubicBezTo>
                <a:cubicBezTo>
                  <a:pt x="58" y="52"/>
                  <a:pt x="59" y="52"/>
                  <a:pt x="59" y="50"/>
                </a:cubicBezTo>
                <a:cubicBezTo>
                  <a:pt x="59" y="12"/>
                  <a:pt x="59" y="12"/>
                  <a:pt x="59" y="12"/>
                </a:cubicBezTo>
                <a:lnTo>
                  <a:pt x="48" y="0"/>
                </a:lnTo>
                <a:close/>
                <a:moveTo>
                  <a:pt x="37" y="34"/>
                </a:moveTo>
                <a:cubicBezTo>
                  <a:pt x="37" y="45"/>
                  <a:pt x="37" y="45"/>
                  <a:pt x="37" y="45"/>
                </a:cubicBezTo>
                <a:cubicBezTo>
                  <a:pt x="22" y="45"/>
                  <a:pt x="22" y="45"/>
                  <a:pt x="22" y="45"/>
                </a:cubicBezTo>
                <a:cubicBezTo>
                  <a:pt x="22" y="34"/>
                  <a:pt x="22" y="34"/>
                  <a:pt x="22" y="34"/>
                </a:cubicBezTo>
                <a:cubicBezTo>
                  <a:pt x="11" y="34"/>
                  <a:pt x="11" y="34"/>
                  <a:pt x="11" y="34"/>
                </a:cubicBezTo>
                <a:cubicBezTo>
                  <a:pt x="29" y="19"/>
                  <a:pt x="29" y="19"/>
                  <a:pt x="29" y="19"/>
                </a:cubicBezTo>
                <a:cubicBezTo>
                  <a:pt x="48" y="34"/>
                  <a:pt x="48" y="34"/>
                  <a:pt x="48" y="34"/>
                </a:cubicBezTo>
                <a:lnTo>
                  <a:pt x="37" y="34"/>
                </a:lnTo>
                <a:close/>
                <a:moveTo>
                  <a:pt x="9" y="8"/>
                </a:moveTo>
                <a:cubicBezTo>
                  <a:pt x="12" y="4"/>
                  <a:pt x="12" y="4"/>
                  <a:pt x="12" y="4"/>
                </a:cubicBezTo>
                <a:cubicBezTo>
                  <a:pt x="46" y="4"/>
                  <a:pt x="46" y="4"/>
                  <a:pt x="46" y="4"/>
                </a:cubicBezTo>
                <a:cubicBezTo>
                  <a:pt x="50" y="8"/>
                  <a:pt x="50" y="8"/>
                  <a:pt x="50" y="8"/>
                </a:cubicBezTo>
                <a:lnTo>
                  <a:pt x="9" y="8"/>
                </a:lnTo>
                <a:close/>
              </a:path>
            </a:pathLst>
          </a:custGeom>
          <a:solidFill>
            <a:schemeClr val="accent2"/>
          </a:solidFill>
          <a:ln>
            <a:noFill/>
          </a:ln>
          <a:extLst/>
        </p:spPr>
        <p:txBody>
          <a:bodyPr anchor="ctr"/>
          <a:lstStyle/>
          <a:p>
            <a:pPr algn="ctr"/>
            <a:endParaRPr/>
          </a:p>
        </p:txBody>
      </p:sp>
      <p:sp>
        <p:nvSpPr>
          <p:cNvPr id="28" name="ïṥl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4135A5A-30BB-4F0D-A37E-80E93D90E5C3}"/>
              </a:ext>
            </a:extLst>
          </p:cNvPr>
          <p:cNvSpPr/>
          <p:nvPr/>
        </p:nvSpPr>
        <p:spPr bwMode="auto">
          <a:xfrm rot="17100000">
            <a:off x="9646535" y="909196"/>
            <a:ext cx="107093" cy="112804"/>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8"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5"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7" y="34"/>
                  <a:pt x="13" y="29"/>
                  <a:pt x="13" y="24"/>
                </a:cubicBezTo>
                <a:cubicBezTo>
                  <a:pt x="13" y="19"/>
                  <a:pt x="17" y="14"/>
                  <a:pt x="23" y="14"/>
                </a:cubicBezTo>
                <a:cubicBezTo>
                  <a:pt x="28" y="14"/>
                  <a:pt x="33" y="19"/>
                  <a:pt x="33" y="24"/>
                </a:cubicBezTo>
                <a:cubicBezTo>
                  <a:pt x="33" y="29"/>
                  <a:pt x="28" y="34"/>
                  <a:pt x="23" y="34"/>
                </a:cubicBezTo>
                <a:close/>
              </a:path>
            </a:pathLst>
          </a:custGeom>
          <a:solidFill>
            <a:schemeClr val="accent2"/>
          </a:solidFill>
          <a:ln>
            <a:noFill/>
          </a:ln>
          <a:extLst/>
        </p:spPr>
        <p:txBody>
          <a:bodyPr anchor="ctr"/>
          <a:lstStyle/>
          <a:p>
            <a:pPr algn="ctr"/>
            <a:endParaRPr/>
          </a:p>
        </p:txBody>
      </p:sp>
      <p:sp>
        <p:nvSpPr>
          <p:cNvPr id="29" name="ïšḷ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F2CB42D-BA22-450B-B001-5193E2861C6D}"/>
              </a:ext>
            </a:extLst>
          </p:cNvPr>
          <p:cNvSpPr/>
          <p:nvPr/>
        </p:nvSpPr>
        <p:spPr bwMode="auto">
          <a:xfrm rot="17100000">
            <a:off x="9713476" y="1000126"/>
            <a:ext cx="224182" cy="235604"/>
          </a:xfrm>
          <a:custGeom>
            <a:avLst/>
            <a:gdLst>
              <a:gd name="T0" fmla="*/ 41 w 96"/>
              <a:gd name="T1" fmla="*/ 6 h 101"/>
              <a:gd name="T2" fmla="*/ 42 w 96"/>
              <a:gd name="T3" fmla="*/ 2 h 101"/>
              <a:gd name="T4" fmla="*/ 36 w 96"/>
              <a:gd name="T5" fmla="*/ 0 h 101"/>
              <a:gd name="T6" fmla="*/ 35 w 96"/>
              <a:gd name="T7" fmla="*/ 7 h 101"/>
              <a:gd name="T8" fmla="*/ 0 w 96"/>
              <a:gd name="T9" fmla="*/ 54 h 101"/>
              <a:gd name="T10" fmla="*/ 96 w 96"/>
              <a:gd name="T11" fmla="*/ 54 h 101"/>
              <a:gd name="T12" fmla="*/ 33 w 96"/>
              <a:gd name="T13" fmla="*/ 4 h 101"/>
              <a:gd name="T14" fmla="*/ 38 w 96"/>
              <a:gd name="T15" fmla="*/ 1 h 101"/>
              <a:gd name="T16" fmla="*/ 40 w 96"/>
              <a:gd name="T17" fmla="*/ 5 h 101"/>
              <a:gd name="T18" fmla="*/ 35 w 96"/>
              <a:gd name="T19" fmla="*/ 6 h 101"/>
              <a:gd name="T20" fmla="*/ 73 w 96"/>
              <a:gd name="T21" fmla="*/ 79 h 101"/>
              <a:gd name="T22" fmla="*/ 54 w 96"/>
              <a:gd name="T23" fmla="*/ 81 h 101"/>
              <a:gd name="T24" fmla="*/ 48 w 96"/>
              <a:gd name="T25" fmla="*/ 90 h 101"/>
              <a:gd name="T26" fmla="*/ 13 w 96"/>
              <a:gd name="T27" fmla="*/ 64 h 101"/>
              <a:gd name="T28" fmla="*/ 12 w 96"/>
              <a:gd name="T29" fmla="*/ 58 h 101"/>
              <a:gd name="T30" fmla="*/ 22 w 96"/>
              <a:gd name="T31" fmla="*/ 28 h 101"/>
              <a:gd name="T32" fmla="*/ 42 w 96"/>
              <a:gd name="T33" fmla="*/ 26 h 101"/>
              <a:gd name="T34" fmla="*/ 48 w 96"/>
              <a:gd name="T35" fmla="*/ 17 h 101"/>
              <a:gd name="T36" fmla="*/ 83 w 96"/>
              <a:gd name="T37" fmla="*/ 43 h 101"/>
              <a:gd name="T38" fmla="*/ 84 w 96"/>
              <a:gd name="T39" fmla="*/ 49 h 101"/>
              <a:gd name="T40" fmla="*/ 73 w 96"/>
              <a:gd name="T41" fmla="*/ 79 h 101"/>
              <a:gd name="T42" fmla="*/ 53 w 96"/>
              <a:gd name="T43" fmla="*/ 44 h 101"/>
              <a:gd name="T44" fmla="*/ 43 w 96"/>
              <a:gd name="T45" fmla="*/ 32 h 101"/>
              <a:gd name="T46" fmla="*/ 40 w 96"/>
              <a:gd name="T47" fmla="*/ 46 h 101"/>
              <a:gd name="T48" fmla="*/ 38 w 96"/>
              <a:gd name="T49" fmla="*/ 49 h 101"/>
              <a:gd name="T50" fmla="*/ 26 w 96"/>
              <a:gd name="T51" fmla="*/ 58 h 101"/>
              <a:gd name="T52" fmla="*/ 38 w 96"/>
              <a:gd name="T53" fmla="*/ 59 h 101"/>
              <a:gd name="T54" fmla="*/ 43 w 96"/>
              <a:gd name="T55" fmla="*/ 63 h 101"/>
              <a:gd name="T56" fmla="*/ 53 w 96"/>
              <a:gd name="T57" fmla="*/ 75 h 101"/>
              <a:gd name="T58" fmla="*/ 56 w 96"/>
              <a:gd name="T59" fmla="*/ 61 h 101"/>
              <a:gd name="T60" fmla="*/ 58 w 96"/>
              <a:gd name="T61" fmla="*/ 58 h 101"/>
              <a:gd name="T62" fmla="*/ 70 w 96"/>
              <a:gd name="T63" fmla="*/ 49 h 101"/>
              <a:gd name="T64" fmla="*/ 58 w 96"/>
              <a:gd name="T65" fmla="*/ 48 h 101"/>
              <a:gd name="T66" fmla="*/ 48 w 96"/>
              <a:gd name="T67" fmla="*/ 44 h 101"/>
              <a:gd name="T68" fmla="*/ 48 w 96"/>
              <a:gd name="T69" fmla="*/ 44 h 101"/>
              <a:gd name="T70" fmla="*/ 48 w 96"/>
              <a:gd name="T71" fmla="*/ 44 h 101"/>
              <a:gd name="T72" fmla="*/ 49 w 96"/>
              <a:gd name="T73" fmla="*/ 44 h 101"/>
              <a:gd name="T74" fmla="*/ 52 w 96"/>
              <a:gd name="T75" fmla="*/ 45 h 101"/>
              <a:gd name="T76" fmla="*/ 39 w 96"/>
              <a:gd name="T77" fmla="*/ 57 h 101"/>
              <a:gd name="T78" fmla="*/ 46 w 96"/>
              <a:gd name="T79" fmla="*/ 44 h 101"/>
              <a:gd name="T80" fmla="*/ 53 w 96"/>
              <a:gd name="T81" fmla="*/ 62 h 101"/>
              <a:gd name="T82" fmla="*/ 50 w 96"/>
              <a:gd name="T83" fmla="*/ 63 h 101"/>
              <a:gd name="T84" fmla="*/ 47 w 96"/>
              <a:gd name="T85" fmla="*/ 63 h 101"/>
              <a:gd name="T86" fmla="*/ 47 w 96"/>
              <a:gd name="T87" fmla="*/ 63 h 101"/>
              <a:gd name="T88" fmla="*/ 51 w 96"/>
              <a:gd name="T89" fmla="*/ 57 h 101"/>
              <a:gd name="T90" fmla="*/ 57 w 96"/>
              <a:gd name="T91" fmla="*/ 5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1">
                <a:moveTo>
                  <a:pt x="48" y="6"/>
                </a:moveTo>
                <a:cubicBezTo>
                  <a:pt x="46" y="6"/>
                  <a:pt x="43" y="6"/>
                  <a:pt x="41" y="6"/>
                </a:cubicBezTo>
                <a:cubicBezTo>
                  <a:pt x="41" y="6"/>
                  <a:pt x="41" y="6"/>
                  <a:pt x="41" y="6"/>
                </a:cubicBezTo>
                <a:cubicBezTo>
                  <a:pt x="42" y="5"/>
                  <a:pt x="43" y="4"/>
                  <a:pt x="42" y="2"/>
                </a:cubicBezTo>
                <a:cubicBezTo>
                  <a:pt x="42" y="1"/>
                  <a:pt x="40" y="0"/>
                  <a:pt x="38" y="0"/>
                </a:cubicBezTo>
                <a:cubicBezTo>
                  <a:pt x="37" y="0"/>
                  <a:pt x="37" y="0"/>
                  <a:pt x="36" y="0"/>
                </a:cubicBezTo>
                <a:cubicBezTo>
                  <a:pt x="33" y="0"/>
                  <a:pt x="31" y="3"/>
                  <a:pt x="32" y="5"/>
                </a:cubicBezTo>
                <a:cubicBezTo>
                  <a:pt x="32" y="6"/>
                  <a:pt x="33" y="7"/>
                  <a:pt x="35" y="7"/>
                </a:cubicBezTo>
                <a:cubicBezTo>
                  <a:pt x="35" y="8"/>
                  <a:pt x="35" y="8"/>
                  <a:pt x="35" y="8"/>
                </a:cubicBezTo>
                <a:cubicBezTo>
                  <a:pt x="15" y="13"/>
                  <a:pt x="0" y="32"/>
                  <a:pt x="0" y="54"/>
                </a:cubicBezTo>
                <a:cubicBezTo>
                  <a:pt x="0" y="80"/>
                  <a:pt x="22" y="101"/>
                  <a:pt x="48" y="101"/>
                </a:cubicBezTo>
                <a:cubicBezTo>
                  <a:pt x="74" y="101"/>
                  <a:pt x="96" y="80"/>
                  <a:pt x="96" y="54"/>
                </a:cubicBezTo>
                <a:cubicBezTo>
                  <a:pt x="96" y="27"/>
                  <a:pt x="74" y="6"/>
                  <a:pt x="48" y="6"/>
                </a:cubicBezTo>
                <a:close/>
                <a:moveTo>
                  <a:pt x="33" y="4"/>
                </a:moveTo>
                <a:cubicBezTo>
                  <a:pt x="33" y="3"/>
                  <a:pt x="35" y="2"/>
                  <a:pt x="37" y="1"/>
                </a:cubicBezTo>
                <a:cubicBezTo>
                  <a:pt x="37" y="1"/>
                  <a:pt x="37" y="1"/>
                  <a:pt x="38" y="1"/>
                </a:cubicBezTo>
                <a:cubicBezTo>
                  <a:pt x="39" y="1"/>
                  <a:pt x="41" y="2"/>
                  <a:pt x="41" y="3"/>
                </a:cubicBezTo>
                <a:cubicBezTo>
                  <a:pt x="41" y="4"/>
                  <a:pt x="41" y="4"/>
                  <a:pt x="40" y="5"/>
                </a:cubicBezTo>
                <a:cubicBezTo>
                  <a:pt x="39" y="4"/>
                  <a:pt x="38" y="4"/>
                  <a:pt x="37" y="4"/>
                </a:cubicBezTo>
                <a:cubicBezTo>
                  <a:pt x="36" y="5"/>
                  <a:pt x="36" y="5"/>
                  <a:pt x="35" y="6"/>
                </a:cubicBezTo>
                <a:cubicBezTo>
                  <a:pt x="34" y="6"/>
                  <a:pt x="33" y="5"/>
                  <a:pt x="33" y="4"/>
                </a:cubicBezTo>
                <a:close/>
                <a:moveTo>
                  <a:pt x="73" y="79"/>
                </a:moveTo>
                <a:cubicBezTo>
                  <a:pt x="69" y="84"/>
                  <a:pt x="64" y="87"/>
                  <a:pt x="58" y="88"/>
                </a:cubicBezTo>
                <a:cubicBezTo>
                  <a:pt x="54" y="81"/>
                  <a:pt x="54" y="81"/>
                  <a:pt x="54" y="81"/>
                </a:cubicBezTo>
                <a:cubicBezTo>
                  <a:pt x="53" y="89"/>
                  <a:pt x="53" y="89"/>
                  <a:pt x="53" y="89"/>
                </a:cubicBezTo>
                <a:cubicBezTo>
                  <a:pt x="51" y="90"/>
                  <a:pt x="50" y="90"/>
                  <a:pt x="48" y="90"/>
                </a:cubicBezTo>
                <a:cubicBezTo>
                  <a:pt x="38" y="90"/>
                  <a:pt x="29" y="86"/>
                  <a:pt x="22" y="79"/>
                </a:cubicBezTo>
                <a:cubicBezTo>
                  <a:pt x="18" y="75"/>
                  <a:pt x="15" y="70"/>
                  <a:pt x="13" y="64"/>
                </a:cubicBezTo>
                <a:cubicBezTo>
                  <a:pt x="20" y="60"/>
                  <a:pt x="20" y="60"/>
                  <a:pt x="20" y="60"/>
                </a:cubicBezTo>
                <a:cubicBezTo>
                  <a:pt x="12" y="58"/>
                  <a:pt x="12" y="58"/>
                  <a:pt x="12" y="58"/>
                </a:cubicBezTo>
                <a:cubicBezTo>
                  <a:pt x="12" y="57"/>
                  <a:pt x="12" y="55"/>
                  <a:pt x="12" y="54"/>
                </a:cubicBezTo>
                <a:cubicBezTo>
                  <a:pt x="12" y="44"/>
                  <a:pt x="15" y="35"/>
                  <a:pt x="22" y="28"/>
                </a:cubicBezTo>
                <a:cubicBezTo>
                  <a:pt x="27" y="24"/>
                  <a:pt x="32" y="21"/>
                  <a:pt x="38" y="19"/>
                </a:cubicBezTo>
                <a:cubicBezTo>
                  <a:pt x="42" y="26"/>
                  <a:pt x="42" y="26"/>
                  <a:pt x="42" y="26"/>
                </a:cubicBezTo>
                <a:cubicBezTo>
                  <a:pt x="43" y="18"/>
                  <a:pt x="43" y="18"/>
                  <a:pt x="43" y="18"/>
                </a:cubicBezTo>
                <a:cubicBezTo>
                  <a:pt x="45" y="18"/>
                  <a:pt x="46" y="17"/>
                  <a:pt x="48" y="17"/>
                </a:cubicBezTo>
                <a:cubicBezTo>
                  <a:pt x="58" y="17"/>
                  <a:pt x="67" y="21"/>
                  <a:pt x="73" y="28"/>
                </a:cubicBezTo>
                <a:cubicBezTo>
                  <a:pt x="78" y="32"/>
                  <a:pt x="81" y="38"/>
                  <a:pt x="83" y="43"/>
                </a:cubicBezTo>
                <a:cubicBezTo>
                  <a:pt x="76" y="48"/>
                  <a:pt x="76" y="48"/>
                  <a:pt x="76" y="48"/>
                </a:cubicBezTo>
                <a:cubicBezTo>
                  <a:pt x="84" y="49"/>
                  <a:pt x="84" y="49"/>
                  <a:pt x="84" y="49"/>
                </a:cubicBezTo>
                <a:cubicBezTo>
                  <a:pt x="84" y="50"/>
                  <a:pt x="84" y="52"/>
                  <a:pt x="84" y="54"/>
                </a:cubicBezTo>
                <a:cubicBezTo>
                  <a:pt x="84" y="63"/>
                  <a:pt x="80" y="72"/>
                  <a:pt x="73" y="79"/>
                </a:cubicBezTo>
                <a:close/>
                <a:moveTo>
                  <a:pt x="73" y="29"/>
                </a:moveTo>
                <a:cubicBezTo>
                  <a:pt x="53" y="44"/>
                  <a:pt x="53" y="44"/>
                  <a:pt x="53" y="44"/>
                </a:cubicBezTo>
                <a:cubicBezTo>
                  <a:pt x="52" y="43"/>
                  <a:pt x="50" y="43"/>
                  <a:pt x="48" y="42"/>
                </a:cubicBezTo>
                <a:cubicBezTo>
                  <a:pt x="43" y="32"/>
                  <a:pt x="43" y="32"/>
                  <a:pt x="43" y="32"/>
                </a:cubicBezTo>
                <a:cubicBezTo>
                  <a:pt x="43" y="44"/>
                  <a:pt x="43" y="44"/>
                  <a:pt x="43" y="44"/>
                </a:cubicBezTo>
                <a:cubicBezTo>
                  <a:pt x="42" y="44"/>
                  <a:pt x="40" y="45"/>
                  <a:pt x="40" y="46"/>
                </a:cubicBezTo>
                <a:cubicBezTo>
                  <a:pt x="33" y="44"/>
                  <a:pt x="33" y="44"/>
                  <a:pt x="33" y="44"/>
                </a:cubicBezTo>
                <a:cubicBezTo>
                  <a:pt x="38" y="49"/>
                  <a:pt x="38" y="49"/>
                  <a:pt x="38" y="49"/>
                </a:cubicBezTo>
                <a:cubicBezTo>
                  <a:pt x="37" y="50"/>
                  <a:pt x="37" y="52"/>
                  <a:pt x="37" y="53"/>
                </a:cubicBezTo>
                <a:cubicBezTo>
                  <a:pt x="26" y="58"/>
                  <a:pt x="26" y="58"/>
                  <a:pt x="26" y="58"/>
                </a:cubicBezTo>
                <a:cubicBezTo>
                  <a:pt x="38" y="59"/>
                  <a:pt x="38" y="59"/>
                  <a:pt x="38" y="59"/>
                </a:cubicBezTo>
                <a:cubicBezTo>
                  <a:pt x="38" y="59"/>
                  <a:pt x="38" y="59"/>
                  <a:pt x="38" y="59"/>
                </a:cubicBezTo>
                <a:cubicBezTo>
                  <a:pt x="23" y="78"/>
                  <a:pt x="23" y="78"/>
                  <a:pt x="23" y="78"/>
                </a:cubicBezTo>
                <a:cubicBezTo>
                  <a:pt x="43" y="63"/>
                  <a:pt x="43" y="63"/>
                  <a:pt x="43" y="63"/>
                </a:cubicBezTo>
                <a:cubicBezTo>
                  <a:pt x="44" y="64"/>
                  <a:pt x="46" y="65"/>
                  <a:pt x="47" y="65"/>
                </a:cubicBezTo>
                <a:cubicBezTo>
                  <a:pt x="53" y="75"/>
                  <a:pt x="53" y="75"/>
                  <a:pt x="53" y="75"/>
                </a:cubicBezTo>
                <a:cubicBezTo>
                  <a:pt x="53" y="64"/>
                  <a:pt x="53" y="64"/>
                  <a:pt x="53" y="64"/>
                </a:cubicBezTo>
                <a:cubicBezTo>
                  <a:pt x="54" y="63"/>
                  <a:pt x="55" y="62"/>
                  <a:pt x="56" y="61"/>
                </a:cubicBezTo>
                <a:cubicBezTo>
                  <a:pt x="63" y="63"/>
                  <a:pt x="63" y="63"/>
                  <a:pt x="63" y="63"/>
                </a:cubicBezTo>
                <a:cubicBezTo>
                  <a:pt x="58" y="58"/>
                  <a:pt x="58" y="58"/>
                  <a:pt x="58" y="58"/>
                </a:cubicBezTo>
                <a:cubicBezTo>
                  <a:pt x="59" y="57"/>
                  <a:pt x="59" y="56"/>
                  <a:pt x="59" y="54"/>
                </a:cubicBezTo>
                <a:cubicBezTo>
                  <a:pt x="70" y="49"/>
                  <a:pt x="70" y="49"/>
                  <a:pt x="70" y="49"/>
                </a:cubicBezTo>
                <a:cubicBezTo>
                  <a:pt x="58" y="49"/>
                  <a:pt x="58" y="49"/>
                  <a:pt x="58" y="49"/>
                </a:cubicBezTo>
                <a:cubicBezTo>
                  <a:pt x="58" y="49"/>
                  <a:pt x="58" y="49"/>
                  <a:pt x="58" y="48"/>
                </a:cubicBezTo>
                <a:lnTo>
                  <a:pt x="73" y="29"/>
                </a:lnTo>
                <a:close/>
                <a:moveTo>
                  <a:pt x="48" y="44"/>
                </a:moveTo>
                <a:cubicBezTo>
                  <a:pt x="48" y="44"/>
                  <a:pt x="48" y="44"/>
                  <a:pt x="48" y="44"/>
                </a:cubicBezTo>
                <a:cubicBezTo>
                  <a:pt x="48" y="44"/>
                  <a:pt x="48" y="44"/>
                  <a:pt x="48" y="44"/>
                </a:cubicBezTo>
                <a:close/>
                <a:moveTo>
                  <a:pt x="46" y="44"/>
                </a:moveTo>
                <a:cubicBezTo>
                  <a:pt x="47" y="44"/>
                  <a:pt x="47" y="44"/>
                  <a:pt x="48" y="44"/>
                </a:cubicBezTo>
                <a:cubicBezTo>
                  <a:pt x="48" y="44"/>
                  <a:pt x="49" y="44"/>
                  <a:pt x="49" y="44"/>
                </a:cubicBezTo>
                <a:cubicBezTo>
                  <a:pt x="49" y="44"/>
                  <a:pt x="49" y="44"/>
                  <a:pt x="49" y="44"/>
                </a:cubicBezTo>
                <a:cubicBezTo>
                  <a:pt x="49" y="44"/>
                  <a:pt x="49" y="44"/>
                  <a:pt x="49" y="44"/>
                </a:cubicBezTo>
                <a:cubicBezTo>
                  <a:pt x="50" y="44"/>
                  <a:pt x="51" y="44"/>
                  <a:pt x="52" y="45"/>
                </a:cubicBezTo>
                <a:cubicBezTo>
                  <a:pt x="45" y="50"/>
                  <a:pt x="45" y="50"/>
                  <a:pt x="45" y="50"/>
                </a:cubicBezTo>
                <a:cubicBezTo>
                  <a:pt x="39" y="57"/>
                  <a:pt x="39" y="57"/>
                  <a:pt x="39" y="57"/>
                </a:cubicBezTo>
                <a:cubicBezTo>
                  <a:pt x="39" y="57"/>
                  <a:pt x="39" y="56"/>
                  <a:pt x="39" y="56"/>
                </a:cubicBezTo>
                <a:cubicBezTo>
                  <a:pt x="37" y="50"/>
                  <a:pt x="41" y="45"/>
                  <a:pt x="46" y="44"/>
                </a:cubicBezTo>
                <a:close/>
                <a:moveTo>
                  <a:pt x="53" y="62"/>
                </a:moveTo>
                <a:cubicBezTo>
                  <a:pt x="53" y="62"/>
                  <a:pt x="53" y="62"/>
                  <a:pt x="53" y="62"/>
                </a:cubicBezTo>
                <a:cubicBezTo>
                  <a:pt x="53" y="62"/>
                  <a:pt x="53" y="62"/>
                  <a:pt x="53" y="62"/>
                </a:cubicBezTo>
                <a:cubicBezTo>
                  <a:pt x="52" y="62"/>
                  <a:pt x="51" y="63"/>
                  <a:pt x="50" y="63"/>
                </a:cubicBezTo>
                <a:cubicBezTo>
                  <a:pt x="49" y="63"/>
                  <a:pt x="49" y="63"/>
                  <a:pt x="48" y="63"/>
                </a:cubicBezTo>
                <a:cubicBezTo>
                  <a:pt x="47" y="63"/>
                  <a:pt x="47" y="63"/>
                  <a:pt x="47" y="63"/>
                </a:cubicBezTo>
                <a:cubicBezTo>
                  <a:pt x="47" y="63"/>
                  <a:pt x="47" y="63"/>
                  <a:pt x="47" y="63"/>
                </a:cubicBezTo>
                <a:cubicBezTo>
                  <a:pt x="47" y="63"/>
                  <a:pt x="47" y="63"/>
                  <a:pt x="47" y="63"/>
                </a:cubicBezTo>
                <a:cubicBezTo>
                  <a:pt x="46" y="63"/>
                  <a:pt x="45" y="63"/>
                  <a:pt x="44" y="62"/>
                </a:cubicBezTo>
                <a:cubicBezTo>
                  <a:pt x="51" y="57"/>
                  <a:pt x="51" y="57"/>
                  <a:pt x="51" y="57"/>
                </a:cubicBezTo>
                <a:cubicBezTo>
                  <a:pt x="57" y="50"/>
                  <a:pt x="57" y="50"/>
                  <a:pt x="57" y="50"/>
                </a:cubicBezTo>
                <a:cubicBezTo>
                  <a:pt x="57" y="50"/>
                  <a:pt x="57" y="51"/>
                  <a:pt x="57" y="52"/>
                </a:cubicBezTo>
                <a:cubicBezTo>
                  <a:pt x="58" y="56"/>
                  <a:pt x="56" y="60"/>
                  <a:pt x="53" y="62"/>
                </a:cubicBezTo>
                <a:close/>
              </a:path>
            </a:pathLst>
          </a:custGeom>
          <a:solidFill>
            <a:schemeClr val="accent2"/>
          </a:solidFill>
          <a:ln>
            <a:noFill/>
          </a:ln>
          <a:extLst/>
        </p:spPr>
        <p:txBody>
          <a:bodyPr anchor="ctr"/>
          <a:lstStyle/>
          <a:p>
            <a:pPr algn="ctr"/>
            <a:endParaRPr/>
          </a:p>
        </p:txBody>
      </p:sp>
      <p:sp>
        <p:nvSpPr>
          <p:cNvPr id="30" name="îṡļ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C636BDC-9603-43D4-BA09-DA8669E0A6F7}"/>
              </a:ext>
            </a:extLst>
          </p:cNvPr>
          <p:cNvSpPr/>
          <p:nvPr/>
        </p:nvSpPr>
        <p:spPr bwMode="auto">
          <a:xfrm rot="17100000">
            <a:off x="9342519" y="1254898"/>
            <a:ext cx="269875" cy="238460"/>
          </a:xfrm>
          <a:custGeom>
            <a:avLst/>
            <a:gdLst>
              <a:gd name="T0" fmla="*/ 124 w 189"/>
              <a:gd name="T1" fmla="*/ 23 h 167"/>
              <a:gd name="T2" fmla="*/ 65 w 189"/>
              <a:gd name="T3" fmla="*/ 0 h 167"/>
              <a:gd name="T4" fmla="*/ 0 w 189"/>
              <a:gd name="T5" fmla="*/ 23 h 167"/>
              <a:gd name="T6" fmla="*/ 0 w 189"/>
              <a:gd name="T7" fmla="*/ 167 h 167"/>
              <a:gd name="T8" fmla="*/ 65 w 189"/>
              <a:gd name="T9" fmla="*/ 142 h 167"/>
              <a:gd name="T10" fmla="*/ 124 w 189"/>
              <a:gd name="T11" fmla="*/ 167 h 167"/>
              <a:gd name="T12" fmla="*/ 189 w 189"/>
              <a:gd name="T13" fmla="*/ 142 h 167"/>
              <a:gd name="T14" fmla="*/ 189 w 189"/>
              <a:gd name="T15" fmla="*/ 0 h 167"/>
              <a:gd name="T16" fmla="*/ 124 w 189"/>
              <a:gd name="T17" fmla="*/ 23 h 167"/>
              <a:gd name="T18" fmla="*/ 70 w 189"/>
              <a:gd name="T19" fmla="*/ 15 h 167"/>
              <a:gd name="T20" fmla="*/ 119 w 189"/>
              <a:gd name="T21" fmla="*/ 35 h 167"/>
              <a:gd name="T22" fmla="*/ 119 w 189"/>
              <a:gd name="T23" fmla="*/ 152 h 167"/>
              <a:gd name="T24" fmla="*/ 70 w 189"/>
              <a:gd name="T25" fmla="*/ 133 h 167"/>
              <a:gd name="T26" fmla="*/ 70 w 189"/>
              <a:gd name="T27" fmla="*/ 15 h 167"/>
              <a:gd name="T28" fmla="*/ 11 w 189"/>
              <a:gd name="T29" fmla="*/ 31 h 167"/>
              <a:gd name="T30" fmla="*/ 58 w 189"/>
              <a:gd name="T31" fmla="*/ 15 h 167"/>
              <a:gd name="T32" fmla="*/ 58 w 189"/>
              <a:gd name="T33" fmla="*/ 133 h 167"/>
              <a:gd name="T34" fmla="*/ 11 w 189"/>
              <a:gd name="T35" fmla="*/ 151 h 167"/>
              <a:gd name="T36" fmla="*/ 11 w 189"/>
              <a:gd name="T37" fmla="*/ 31 h 167"/>
              <a:gd name="T38" fmla="*/ 178 w 189"/>
              <a:gd name="T39" fmla="*/ 134 h 167"/>
              <a:gd name="T40" fmla="*/ 130 w 189"/>
              <a:gd name="T41" fmla="*/ 152 h 167"/>
              <a:gd name="T42" fmla="*/ 130 w 189"/>
              <a:gd name="T43" fmla="*/ 35 h 167"/>
              <a:gd name="T44" fmla="*/ 178 w 189"/>
              <a:gd name="T45" fmla="*/ 17 h 167"/>
              <a:gd name="T46" fmla="*/ 178 w 189"/>
              <a:gd name="T47" fmla="*/ 13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9" h="167">
                <a:moveTo>
                  <a:pt x="124" y="23"/>
                </a:moveTo>
                <a:lnTo>
                  <a:pt x="65" y="0"/>
                </a:lnTo>
                <a:lnTo>
                  <a:pt x="0" y="23"/>
                </a:lnTo>
                <a:lnTo>
                  <a:pt x="0" y="167"/>
                </a:lnTo>
                <a:lnTo>
                  <a:pt x="65" y="142"/>
                </a:lnTo>
                <a:lnTo>
                  <a:pt x="124" y="167"/>
                </a:lnTo>
                <a:lnTo>
                  <a:pt x="189" y="142"/>
                </a:lnTo>
                <a:lnTo>
                  <a:pt x="189" y="0"/>
                </a:lnTo>
                <a:lnTo>
                  <a:pt x="124" y="23"/>
                </a:lnTo>
                <a:close/>
                <a:moveTo>
                  <a:pt x="70" y="15"/>
                </a:moveTo>
                <a:lnTo>
                  <a:pt x="119" y="35"/>
                </a:lnTo>
                <a:lnTo>
                  <a:pt x="119" y="152"/>
                </a:lnTo>
                <a:lnTo>
                  <a:pt x="70" y="133"/>
                </a:lnTo>
                <a:lnTo>
                  <a:pt x="70" y="15"/>
                </a:lnTo>
                <a:close/>
                <a:moveTo>
                  <a:pt x="11" y="31"/>
                </a:moveTo>
                <a:lnTo>
                  <a:pt x="58" y="15"/>
                </a:lnTo>
                <a:lnTo>
                  <a:pt x="58" y="133"/>
                </a:lnTo>
                <a:lnTo>
                  <a:pt x="11" y="151"/>
                </a:lnTo>
                <a:lnTo>
                  <a:pt x="11" y="31"/>
                </a:lnTo>
                <a:close/>
                <a:moveTo>
                  <a:pt x="178" y="134"/>
                </a:moveTo>
                <a:lnTo>
                  <a:pt x="130" y="152"/>
                </a:lnTo>
                <a:lnTo>
                  <a:pt x="130" y="35"/>
                </a:lnTo>
                <a:lnTo>
                  <a:pt x="178" y="17"/>
                </a:lnTo>
                <a:lnTo>
                  <a:pt x="178" y="134"/>
                </a:lnTo>
                <a:close/>
              </a:path>
            </a:pathLst>
          </a:custGeom>
          <a:solidFill>
            <a:schemeClr val="accent2"/>
          </a:solidFill>
          <a:ln>
            <a:noFill/>
          </a:ln>
          <a:extLst/>
        </p:spPr>
        <p:txBody>
          <a:bodyPr anchor="ctr"/>
          <a:lstStyle/>
          <a:p>
            <a:pPr algn="ctr"/>
            <a:endParaRPr/>
          </a:p>
        </p:txBody>
      </p:sp>
      <p:sp>
        <p:nvSpPr>
          <p:cNvPr id="31" name="í$ľ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2526E00-4D79-43F7-B512-388F8BA4C566}"/>
              </a:ext>
            </a:extLst>
          </p:cNvPr>
          <p:cNvSpPr/>
          <p:nvPr/>
        </p:nvSpPr>
        <p:spPr bwMode="auto">
          <a:xfrm rot="21028807">
            <a:off x="8859965" y="1896337"/>
            <a:ext cx="168493" cy="168493"/>
          </a:xfrm>
          <a:custGeom>
            <a:avLst/>
            <a:gdLst>
              <a:gd name="T0" fmla="*/ 13 w 72"/>
              <a:gd name="T1" fmla="*/ 36 h 72"/>
              <a:gd name="T2" fmla="*/ 13 w 72"/>
              <a:gd name="T3" fmla="*/ 33 h 72"/>
              <a:gd name="T4" fmla="*/ 1 w 72"/>
              <a:gd name="T5" fmla="*/ 29 h 72"/>
              <a:gd name="T6" fmla="*/ 0 w 72"/>
              <a:gd name="T7" fmla="*/ 36 h 72"/>
              <a:gd name="T8" fmla="*/ 11 w 72"/>
              <a:gd name="T9" fmla="*/ 62 h 72"/>
              <a:gd name="T10" fmla="*/ 19 w 72"/>
              <a:gd name="T11" fmla="*/ 51 h 72"/>
              <a:gd name="T12" fmla="*/ 13 w 72"/>
              <a:gd name="T13" fmla="*/ 36 h 72"/>
              <a:gd name="T14" fmla="*/ 58 w 72"/>
              <a:gd name="T15" fmla="*/ 36 h 72"/>
              <a:gd name="T16" fmla="*/ 52 w 72"/>
              <a:gd name="T17" fmla="*/ 51 h 72"/>
              <a:gd name="T18" fmla="*/ 60 w 72"/>
              <a:gd name="T19" fmla="*/ 62 h 72"/>
              <a:gd name="T20" fmla="*/ 72 w 72"/>
              <a:gd name="T21" fmla="*/ 36 h 72"/>
              <a:gd name="T22" fmla="*/ 71 w 72"/>
              <a:gd name="T23" fmla="*/ 29 h 72"/>
              <a:gd name="T24" fmla="*/ 58 w 72"/>
              <a:gd name="T25" fmla="*/ 33 h 72"/>
              <a:gd name="T26" fmla="*/ 58 w 72"/>
              <a:gd name="T27" fmla="*/ 36 h 72"/>
              <a:gd name="T28" fmla="*/ 40 w 72"/>
              <a:gd name="T29" fmla="*/ 14 h 72"/>
              <a:gd name="T30" fmla="*/ 55 w 72"/>
              <a:gd name="T31" fmla="*/ 25 h 72"/>
              <a:gd name="T32" fmla="*/ 68 w 72"/>
              <a:gd name="T33" fmla="*/ 21 h 72"/>
              <a:gd name="T34" fmla="*/ 40 w 72"/>
              <a:gd name="T35" fmla="*/ 0 h 72"/>
              <a:gd name="T36" fmla="*/ 40 w 72"/>
              <a:gd name="T37" fmla="*/ 14 h 72"/>
              <a:gd name="T38" fmla="*/ 16 w 72"/>
              <a:gd name="T39" fmla="*/ 25 h 72"/>
              <a:gd name="T40" fmla="*/ 31 w 72"/>
              <a:gd name="T41" fmla="*/ 14 h 72"/>
              <a:gd name="T42" fmla="*/ 31 w 72"/>
              <a:gd name="T43" fmla="*/ 0 h 72"/>
              <a:gd name="T44" fmla="*/ 3 w 72"/>
              <a:gd name="T45" fmla="*/ 21 h 72"/>
              <a:gd name="T46" fmla="*/ 16 w 72"/>
              <a:gd name="T47" fmla="*/ 25 h 72"/>
              <a:gd name="T48" fmla="*/ 45 w 72"/>
              <a:gd name="T49" fmla="*/ 56 h 72"/>
              <a:gd name="T50" fmla="*/ 36 w 72"/>
              <a:gd name="T51" fmla="*/ 58 h 72"/>
              <a:gd name="T52" fmla="*/ 26 w 72"/>
              <a:gd name="T53" fmla="*/ 56 h 72"/>
              <a:gd name="T54" fmla="*/ 18 w 72"/>
              <a:gd name="T55" fmla="*/ 67 h 72"/>
              <a:gd name="T56" fmla="*/ 36 w 72"/>
              <a:gd name="T57" fmla="*/ 72 h 72"/>
              <a:gd name="T58" fmla="*/ 53 w 72"/>
              <a:gd name="T59" fmla="*/ 67 h 72"/>
              <a:gd name="T60" fmla="*/ 45 w 72"/>
              <a:gd name="T61"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2">
                <a:moveTo>
                  <a:pt x="13" y="36"/>
                </a:moveTo>
                <a:cubicBezTo>
                  <a:pt x="13" y="35"/>
                  <a:pt x="13" y="34"/>
                  <a:pt x="13" y="33"/>
                </a:cubicBezTo>
                <a:cubicBezTo>
                  <a:pt x="1" y="29"/>
                  <a:pt x="1" y="29"/>
                  <a:pt x="1" y="29"/>
                </a:cubicBezTo>
                <a:cubicBezTo>
                  <a:pt x="0" y="31"/>
                  <a:pt x="0" y="34"/>
                  <a:pt x="0" y="36"/>
                </a:cubicBezTo>
                <a:cubicBezTo>
                  <a:pt x="0" y="46"/>
                  <a:pt x="4" y="56"/>
                  <a:pt x="11" y="62"/>
                </a:cubicBezTo>
                <a:cubicBezTo>
                  <a:pt x="19" y="51"/>
                  <a:pt x="19" y="51"/>
                  <a:pt x="19" y="51"/>
                </a:cubicBezTo>
                <a:cubicBezTo>
                  <a:pt x="16" y="47"/>
                  <a:pt x="13" y="42"/>
                  <a:pt x="13" y="36"/>
                </a:cubicBezTo>
                <a:close/>
                <a:moveTo>
                  <a:pt x="58" y="36"/>
                </a:moveTo>
                <a:cubicBezTo>
                  <a:pt x="58" y="42"/>
                  <a:pt x="56" y="47"/>
                  <a:pt x="52" y="51"/>
                </a:cubicBezTo>
                <a:cubicBezTo>
                  <a:pt x="60" y="62"/>
                  <a:pt x="60" y="62"/>
                  <a:pt x="60" y="62"/>
                </a:cubicBezTo>
                <a:cubicBezTo>
                  <a:pt x="67" y="56"/>
                  <a:pt x="72" y="46"/>
                  <a:pt x="72" y="36"/>
                </a:cubicBezTo>
                <a:cubicBezTo>
                  <a:pt x="72" y="34"/>
                  <a:pt x="71" y="31"/>
                  <a:pt x="71" y="29"/>
                </a:cubicBezTo>
                <a:cubicBezTo>
                  <a:pt x="58" y="33"/>
                  <a:pt x="58" y="33"/>
                  <a:pt x="58" y="33"/>
                </a:cubicBezTo>
                <a:cubicBezTo>
                  <a:pt x="58" y="34"/>
                  <a:pt x="58" y="35"/>
                  <a:pt x="58" y="36"/>
                </a:cubicBezTo>
                <a:close/>
                <a:moveTo>
                  <a:pt x="40" y="14"/>
                </a:moveTo>
                <a:cubicBezTo>
                  <a:pt x="47" y="15"/>
                  <a:pt x="52" y="19"/>
                  <a:pt x="55" y="25"/>
                </a:cubicBezTo>
                <a:cubicBezTo>
                  <a:pt x="68" y="21"/>
                  <a:pt x="68" y="21"/>
                  <a:pt x="68" y="21"/>
                </a:cubicBezTo>
                <a:cubicBezTo>
                  <a:pt x="63" y="10"/>
                  <a:pt x="53" y="2"/>
                  <a:pt x="40" y="0"/>
                </a:cubicBezTo>
                <a:lnTo>
                  <a:pt x="40" y="14"/>
                </a:lnTo>
                <a:close/>
                <a:moveTo>
                  <a:pt x="16" y="25"/>
                </a:moveTo>
                <a:cubicBezTo>
                  <a:pt x="19" y="19"/>
                  <a:pt x="25" y="15"/>
                  <a:pt x="31" y="14"/>
                </a:cubicBezTo>
                <a:cubicBezTo>
                  <a:pt x="31" y="0"/>
                  <a:pt x="31" y="0"/>
                  <a:pt x="31" y="0"/>
                </a:cubicBezTo>
                <a:cubicBezTo>
                  <a:pt x="19" y="2"/>
                  <a:pt x="8" y="10"/>
                  <a:pt x="3" y="21"/>
                </a:cubicBezTo>
                <a:lnTo>
                  <a:pt x="16" y="25"/>
                </a:lnTo>
                <a:close/>
                <a:moveTo>
                  <a:pt x="45" y="56"/>
                </a:moveTo>
                <a:cubicBezTo>
                  <a:pt x="42" y="58"/>
                  <a:pt x="39" y="58"/>
                  <a:pt x="36" y="58"/>
                </a:cubicBezTo>
                <a:cubicBezTo>
                  <a:pt x="32" y="58"/>
                  <a:pt x="29" y="58"/>
                  <a:pt x="26" y="56"/>
                </a:cubicBezTo>
                <a:cubicBezTo>
                  <a:pt x="18" y="67"/>
                  <a:pt x="18" y="67"/>
                  <a:pt x="18" y="67"/>
                </a:cubicBezTo>
                <a:cubicBezTo>
                  <a:pt x="24" y="70"/>
                  <a:pt x="30" y="72"/>
                  <a:pt x="36" y="72"/>
                </a:cubicBezTo>
                <a:cubicBezTo>
                  <a:pt x="42" y="72"/>
                  <a:pt x="48" y="70"/>
                  <a:pt x="53" y="67"/>
                </a:cubicBezTo>
                <a:lnTo>
                  <a:pt x="45" y="56"/>
                </a:lnTo>
                <a:close/>
              </a:path>
            </a:pathLst>
          </a:custGeom>
          <a:solidFill>
            <a:schemeClr val="accent2"/>
          </a:solidFill>
          <a:ln>
            <a:noFill/>
          </a:ln>
          <a:extLst/>
        </p:spPr>
        <p:txBody>
          <a:bodyPr anchor="ctr"/>
          <a:lstStyle/>
          <a:p>
            <a:pPr algn="ctr"/>
            <a:endParaRPr/>
          </a:p>
        </p:txBody>
      </p:sp>
      <p:sp>
        <p:nvSpPr>
          <p:cNvPr id="32" name="îSl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998733D-C367-41D4-A557-BEB4C59D7DC4}"/>
              </a:ext>
            </a:extLst>
          </p:cNvPr>
          <p:cNvSpPr/>
          <p:nvPr/>
        </p:nvSpPr>
        <p:spPr bwMode="auto">
          <a:xfrm rot="2813527">
            <a:off x="9634558" y="2297769"/>
            <a:ext cx="78535" cy="151358"/>
          </a:xfrm>
          <a:custGeom>
            <a:avLst/>
            <a:gdLst>
              <a:gd name="T0" fmla="*/ 23 w 34"/>
              <a:gd name="T1" fmla="*/ 64 h 65"/>
              <a:gd name="T2" fmla="*/ 23 w 34"/>
              <a:gd name="T3" fmla="*/ 64 h 65"/>
              <a:gd name="T4" fmla="*/ 33 w 34"/>
              <a:gd name="T5" fmla="*/ 50 h 65"/>
              <a:gd name="T6" fmla="*/ 30 w 34"/>
              <a:gd name="T7" fmla="*/ 34 h 65"/>
              <a:gd name="T8" fmla="*/ 15 w 34"/>
              <a:gd name="T9" fmla="*/ 24 h 65"/>
              <a:gd name="T10" fmla="*/ 15 w 34"/>
              <a:gd name="T11" fmla="*/ 24 h 65"/>
              <a:gd name="T12" fmla="*/ 14 w 34"/>
              <a:gd name="T13" fmla="*/ 25 h 65"/>
              <a:gd name="T14" fmla="*/ 15 w 34"/>
              <a:gd name="T15" fmla="*/ 30 h 65"/>
              <a:gd name="T16" fmla="*/ 16 w 34"/>
              <a:gd name="T17" fmla="*/ 30 h 65"/>
              <a:gd name="T18" fmla="*/ 17 w 34"/>
              <a:gd name="T19" fmla="*/ 30 h 65"/>
              <a:gd name="T20" fmla="*/ 24 w 34"/>
              <a:gd name="T21" fmla="*/ 35 h 65"/>
              <a:gd name="T22" fmla="*/ 27 w 34"/>
              <a:gd name="T23" fmla="*/ 51 h 65"/>
              <a:gd name="T24" fmla="*/ 22 w 34"/>
              <a:gd name="T25" fmla="*/ 59 h 65"/>
              <a:gd name="T26" fmla="*/ 22 w 34"/>
              <a:gd name="T27" fmla="*/ 59 h 65"/>
              <a:gd name="T28" fmla="*/ 14 w 34"/>
              <a:gd name="T29" fmla="*/ 53 h 65"/>
              <a:gd name="T30" fmla="*/ 13 w 34"/>
              <a:gd name="T31" fmla="*/ 46 h 65"/>
              <a:gd name="T32" fmla="*/ 6 w 34"/>
              <a:gd name="T33" fmla="*/ 44 h 65"/>
              <a:gd name="T34" fmla="*/ 8 w 34"/>
              <a:gd name="T35" fmla="*/ 54 h 65"/>
              <a:gd name="T36" fmla="*/ 23 w 34"/>
              <a:gd name="T37" fmla="*/ 64 h 65"/>
              <a:gd name="T38" fmla="*/ 19 w 34"/>
              <a:gd name="T39" fmla="*/ 42 h 65"/>
              <a:gd name="T40" fmla="*/ 20 w 34"/>
              <a:gd name="T41" fmla="*/ 41 h 65"/>
              <a:gd name="T42" fmla="*/ 19 w 34"/>
              <a:gd name="T43" fmla="*/ 35 h 65"/>
              <a:gd name="T44" fmla="*/ 18 w 34"/>
              <a:gd name="T45" fmla="*/ 36 h 65"/>
              <a:gd name="T46" fmla="*/ 17 w 34"/>
              <a:gd name="T47" fmla="*/ 36 h 65"/>
              <a:gd name="T48" fmla="*/ 10 w 34"/>
              <a:gd name="T49" fmla="*/ 31 h 65"/>
              <a:gd name="T50" fmla="*/ 7 w 34"/>
              <a:gd name="T51" fmla="*/ 15 h 65"/>
              <a:gd name="T52" fmla="*/ 12 w 34"/>
              <a:gd name="T53" fmla="*/ 7 h 65"/>
              <a:gd name="T54" fmla="*/ 12 w 34"/>
              <a:gd name="T55" fmla="*/ 7 h 65"/>
              <a:gd name="T56" fmla="*/ 20 w 34"/>
              <a:gd name="T57" fmla="*/ 13 h 65"/>
              <a:gd name="T58" fmla="*/ 21 w 34"/>
              <a:gd name="T59" fmla="*/ 20 h 65"/>
              <a:gd name="T60" fmla="*/ 28 w 34"/>
              <a:gd name="T61" fmla="*/ 22 h 65"/>
              <a:gd name="T62" fmla="*/ 26 w 34"/>
              <a:gd name="T63" fmla="*/ 12 h 65"/>
              <a:gd name="T64" fmla="*/ 11 w 34"/>
              <a:gd name="T65" fmla="*/ 2 h 65"/>
              <a:gd name="T66" fmla="*/ 11 w 34"/>
              <a:gd name="T67" fmla="*/ 2 h 65"/>
              <a:gd name="T68" fmla="*/ 1 w 34"/>
              <a:gd name="T69" fmla="*/ 16 h 65"/>
              <a:gd name="T70" fmla="*/ 4 w 34"/>
              <a:gd name="T71" fmla="*/ 32 h 65"/>
              <a:gd name="T72" fmla="*/ 19 w 34"/>
              <a:gd name="T73"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65">
                <a:moveTo>
                  <a:pt x="23" y="64"/>
                </a:moveTo>
                <a:cubicBezTo>
                  <a:pt x="23" y="64"/>
                  <a:pt x="23" y="64"/>
                  <a:pt x="23" y="64"/>
                </a:cubicBezTo>
                <a:cubicBezTo>
                  <a:pt x="30" y="63"/>
                  <a:pt x="34" y="56"/>
                  <a:pt x="33" y="50"/>
                </a:cubicBezTo>
                <a:cubicBezTo>
                  <a:pt x="30" y="34"/>
                  <a:pt x="30" y="34"/>
                  <a:pt x="30" y="34"/>
                </a:cubicBezTo>
                <a:cubicBezTo>
                  <a:pt x="29" y="27"/>
                  <a:pt x="22" y="23"/>
                  <a:pt x="15" y="24"/>
                </a:cubicBezTo>
                <a:cubicBezTo>
                  <a:pt x="15" y="24"/>
                  <a:pt x="15" y="24"/>
                  <a:pt x="15" y="24"/>
                </a:cubicBezTo>
                <a:cubicBezTo>
                  <a:pt x="15" y="25"/>
                  <a:pt x="14" y="25"/>
                  <a:pt x="14" y="25"/>
                </a:cubicBezTo>
                <a:cubicBezTo>
                  <a:pt x="15" y="30"/>
                  <a:pt x="15" y="30"/>
                  <a:pt x="15" y="30"/>
                </a:cubicBezTo>
                <a:cubicBezTo>
                  <a:pt x="15" y="30"/>
                  <a:pt x="16" y="30"/>
                  <a:pt x="16" y="30"/>
                </a:cubicBezTo>
                <a:cubicBezTo>
                  <a:pt x="17" y="30"/>
                  <a:pt x="17" y="30"/>
                  <a:pt x="17" y="30"/>
                </a:cubicBezTo>
                <a:cubicBezTo>
                  <a:pt x="20" y="29"/>
                  <a:pt x="24" y="32"/>
                  <a:pt x="24" y="35"/>
                </a:cubicBezTo>
                <a:cubicBezTo>
                  <a:pt x="27" y="51"/>
                  <a:pt x="27" y="51"/>
                  <a:pt x="27" y="51"/>
                </a:cubicBezTo>
                <a:cubicBezTo>
                  <a:pt x="28" y="54"/>
                  <a:pt x="26" y="58"/>
                  <a:pt x="22" y="59"/>
                </a:cubicBezTo>
                <a:cubicBezTo>
                  <a:pt x="22" y="59"/>
                  <a:pt x="22" y="59"/>
                  <a:pt x="22" y="59"/>
                </a:cubicBezTo>
                <a:cubicBezTo>
                  <a:pt x="18" y="59"/>
                  <a:pt x="15" y="57"/>
                  <a:pt x="14" y="53"/>
                </a:cubicBezTo>
                <a:cubicBezTo>
                  <a:pt x="13" y="46"/>
                  <a:pt x="13" y="46"/>
                  <a:pt x="13" y="46"/>
                </a:cubicBezTo>
                <a:cubicBezTo>
                  <a:pt x="10" y="46"/>
                  <a:pt x="8" y="45"/>
                  <a:pt x="6" y="44"/>
                </a:cubicBezTo>
                <a:cubicBezTo>
                  <a:pt x="8" y="54"/>
                  <a:pt x="8" y="54"/>
                  <a:pt x="8" y="54"/>
                </a:cubicBezTo>
                <a:cubicBezTo>
                  <a:pt x="10" y="61"/>
                  <a:pt x="16" y="65"/>
                  <a:pt x="23" y="64"/>
                </a:cubicBezTo>
                <a:close/>
                <a:moveTo>
                  <a:pt x="19" y="42"/>
                </a:moveTo>
                <a:cubicBezTo>
                  <a:pt x="19" y="41"/>
                  <a:pt x="20" y="41"/>
                  <a:pt x="20" y="41"/>
                </a:cubicBezTo>
                <a:cubicBezTo>
                  <a:pt x="19" y="35"/>
                  <a:pt x="19" y="35"/>
                  <a:pt x="19" y="35"/>
                </a:cubicBezTo>
                <a:cubicBezTo>
                  <a:pt x="19" y="36"/>
                  <a:pt x="18" y="36"/>
                  <a:pt x="18" y="36"/>
                </a:cubicBezTo>
                <a:cubicBezTo>
                  <a:pt x="17" y="36"/>
                  <a:pt x="17" y="36"/>
                  <a:pt x="17" y="36"/>
                </a:cubicBezTo>
                <a:cubicBezTo>
                  <a:pt x="14" y="37"/>
                  <a:pt x="10" y="34"/>
                  <a:pt x="10" y="31"/>
                </a:cubicBezTo>
                <a:cubicBezTo>
                  <a:pt x="7" y="15"/>
                  <a:pt x="7" y="15"/>
                  <a:pt x="7" y="15"/>
                </a:cubicBezTo>
                <a:cubicBezTo>
                  <a:pt x="6" y="12"/>
                  <a:pt x="8" y="8"/>
                  <a:pt x="12" y="7"/>
                </a:cubicBezTo>
                <a:cubicBezTo>
                  <a:pt x="12" y="7"/>
                  <a:pt x="12" y="7"/>
                  <a:pt x="12" y="7"/>
                </a:cubicBezTo>
                <a:cubicBezTo>
                  <a:pt x="16" y="7"/>
                  <a:pt x="19" y="9"/>
                  <a:pt x="20" y="13"/>
                </a:cubicBezTo>
                <a:cubicBezTo>
                  <a:pt x="21" y="20"/>
                  <a:pt x="21" y="20"/>
                  <a:pt x="21" y="20"/>
                </a:cubicBezTo>
                <a:cubicBezTo>
                  <a:pt x="24" y="20"/>
                  <a:pt x="26" y="21"/>
                  <a:pt x="28" y="22"/>
                </a:cubicBezTo>
                <a:cubicBezTo>
                  <a:pt x="26" y="12"/>
                  <a:pt x="26" y="12"/>
                  <a:pt x="26" y="12"/>
                </a:cubicBezTo>
                <a:cubicBezTo>
                  <a:pt x="24" y="5"/>
                  <a:pt x="18" y="0"/>
                  <a:pt x="11" y="2"/>
                </a:cubicBezTo>
                <a:cubicBezTo>
                  <a:pt x="11" y="2"/>
                  <a:pt x="11" y="2"/>
                  <a:pt x="11" y="2"/>
                </a:cubicBezTo>
                <a:cubicBezTo>
                  <a:pt x="4" y="3"/>
                  <a:pt x="0" y="10"/>
                  <a:pt x="1" y="16"/>
                </a:cubicBezTo>
                <a:cubicBezTo>
                  <a:pt x="4" y="32"/>
                  <a:pt x="4" y="32"/>
                  <a:pt x="4" y="32"/>
                </a:cubicBezTo>
                <a:cubicBezTo>
                  <a:pt x="5" y="38"/>
                  <a:pt x="12" y="43"/>
                  <a:pt x="19" y="42"/>
                </a:cubicBezTo>
                <a:close/>
              </a:path>
            </a:pathLst>
          </a:custGeom>
          <a:solidFill>
            <a:schemeClr val="accent2"/>
          </a:solidFill>
          <a:ln>
            <a:noFill/>
          </a:ln>
          <a:extLst/>
        </p:spPr>
        <p:txBody>
          <a:bodyPr anchor="ctr"/>
          <a:lstStyle/>
          <a:p>
            <a:pPr algn="ctr"/>
            <a:endParaRPr/>
          </a:p>
        </p:txBody>
      </p:sp>
      <p:sp>
        <p:nvSpPr>
          <p:cNvPr id="33" name="iṡḷï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AE82C17-EA04-41D8-AF8A-C372B549B8C3}"/>
              </a:ext>
            </a:extLst>
          </p:cNvPr>
          <p:cNvSpPr/>
          <p:nvPr/>
        </p:nvSpPr>
        <p:spPr bwMode="auto">
          <a:xfrm rot="17100000">
            <a:off x="9228216" y="1482451"/>
            <a:ext cx="157069" cy="157070"/>
          </a:xfrm>
          <a:custGeom>
            <a:avLst/>
            <a:gdLst>
              <a:gd name="T0" fmla="*/ 62 w 67"/>
              <a:gd name="T1" fmla="*/ 17 h 67"/>
              <a:gd name="T2" fmla="*/ 67 w 67"/>
              <a:gd name="T3" fmla="*/ 13 h 67"/>
              <a:gd name="T4" fmla="*/ 67 w 67"/>
              <a:gd name="T5" fmla="*/ 5 h 67"/>
              <a:gd name="T6" fmla="*/ 58 w 67"/>
              <a:gd name="T7" fmla="*/ 5 h 67"/>
              <a:gd name="T8" fmla="*/ 58 w 67"/>
              <a:gd name="T9" fmla="*/ 0 h 67"/>
              <a:gd name="T10" fmla="*/ 4 w 67"/>
              <a:gd name="T11" fmla="*/ 0 h 67"/>
              <a:gd name="T12" fmla="*/ 0 w 67"/>
              <a:gd name="T13" fmla="*/ 5 h 67"/>
              <a:gd name="T14" fmla="*/ 0 w 67"/>
              <a:gd name="T15" fmla="*/ 63 h 67"/>
              <a:gd name="T16" fmla="*/ 4 w 67"/>
              <a:gd name="T17" fmla="*/ 67 h 67"/>
              <a:gd name="T18" fmla="*/ 58 w 67"/>
              <a:gd name="T19" fmla="*/ 67 h 67"/>
              <a:gd name="T20" fmla="*/ 58 w 67"/>
              <a:gd name="T21" fmla="*/ 50 h 67"/>
              <a:gd name="T22" fmla="*/ 62 w 67"/>
              <a:gd name="T23" fmla="*/ 50 h 67"/>
              <a:gd name="T24" fmla="*/ 67 w 67"/>
              <a:gd name="T25" fmla="*/ 46 h 67"/>
              <a:gd name="T26" fmla="*/ 67 w 67"/>
              <a:gd name="T27" fmla="*/ 38 h 67"/>
              <a:gd name="T28" fmla="*/ 58 w 67"/>
              <a:gd name="T29" fmla="*/ 38 h 67"/>
              <a:gd name="T30" fmla="*/ 58 w 67"/>
              <a:gd name="T31" fmla="*/ 34 h 67"/>
              <a:gd name="T32" fmla="*/ 62 w 67"/>
              <a:gd name="T33" fmla="*/ 34 h 67"/>
              <a:gd name="T34" fmla="*/ 67 w 67"/>
              <a:gd name="T35" fmla="*/ 30 h 67"/>
              <a:gd name="T36" fmla="*/ 67 w 67"/>
              <a:gd name="T37" fmla="*/ 21 h 67"/>
              <a:gd name="T38" fmla="*/ 58 w 67"/>
              <a:gd name="T39" fmla="*/ 21 h 67"/>
              <a:gd name="T40" fmla="*/ 58 w 67"/>
              <a:gd name="T41" fmla="*/ 17 h 67"/>
              <a:gd name="T42" fmla="*/ 62 w 67"/>
              <a:gd name="T43" fmla="*/ 17 h 67"/>
              <a:gd name="T44" fmla="*/ 37 w 67"/>
              <a:gd name="T45" fmla="*/ 17 h 67"/>
              <a:gd name="T46" fmla="*/ 46 w 67"/>
              <a:gd name="T47" fmla="*/ 25 h 67"/>
              <a:gd name="T48" fmla="*/ 37 w 67"/>
              <a:gd name="T49" fmla="*/ 34 h 67"/>
              <a:gd name="T50" fmla="*/ 29 w 67"/>
              <a:gd name="T51" fmla="*/ 25 h 67"/>
              <a:gd name="T52" fmla="*/ 37 w 67"/>
              <a:gd name="T53" fmla="*/ 17 h 67"/>
              <a:gd name="T54" fmla="*/ 16 w 67"/>
              <a:gd name="T55" fmla="*/ 63 h 67"/>
              <a:gd name="T56" fmla="*/ 12 w 67"/>
              <a:gd name="T57" fmla="*/ 63 h 67"/>
              <a:gd name="T58" fmla="*/ 12 w 67"/>
              <a:gd name="T59" fmla="*/ 5 h 67"/>
              <a:gd name="T60" fmla="*/ 16 w 67"/>
              <a:gd name="T61" fmla="*/ 5 h 67"/>
              <a:gd name="T62" fmla="*/ 16 w 67"/>
              <a:gd name="T63" fmla="*/ 63 h 67"/>
              <a:gd name="T64" fmla="*/ 50 w 67"/>
              <a:gd name="T65" fmla="*/ 50 h 67"/>
              <a:gd name="T66" fmla="*/ 25 w 67"/>
              <a:gd name="T67" fmla="*/ 50 h 67"/>
              <a:gd name="T68" fmla="*/ 25 w 67"/>
              <a:gd name="T69" fmla="*/ 46 h 67"/>
              <a:gd name="T70" fmla="*/ 33 w 67"/>
              <a:gd name="T71" fmla="*/ 38 h 67"/>
              <a:gd name="T72" fmla="*/ 33 w 67"/>
              <a:gd name="T73" fmla="*/ 38 h 67"/>
              <a:gd name="T74" fmla="*/ 41 w 67"/>
              <a:gd name="T75" fmla="*/ 38 h 67"/>
              <a:gd name="T76" fmla="*/ 50 w 67"/>
              <a:gd name="T77" fmla="*/ 46 h 67"/>
              <a:gd name="T78" fmla="*/ 50 w 67"/>
              <a:gd name="T79"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 h="67">
                <a:moveTo>
                  <a:pt x="62" y="17"/>
                </a:moveTo>
                <a:cubicBezTo>
                  <a:pt x="65" y="17"/>
                  <a:pt x="67" y="15"/>
                  <a:pt x="67" y="13"/>
                </a:cubicBezTo>
                <a:cubicBezTo>
                  <a:pt x="67" y="5"/>
                  <a:pt x="67" y="5"/>
                  <a:pt x="67" y="5"/>
                </a:cubicBezTo>
                <a:cubicBezTo>
                  <a:pt x="58" y="5"/>
                  <a:pt x="58" y="5"/>
                  <a:pt x="58" y="5"/>
                </a:cubicBezTo>
                <a:cubicBezTo>
                  <a:pt x="58" y="0"/>
                  <a:pt x="58" y="0"/>
                  <a:pt x="58" y="0"/>
                </a:cubicBezTo>
                <a:cubicBezTo>
                  <a:pt x="4" y="0"/>
                  <a:pt x="4" y="0"/>
                  <a:pt x="4" y="0"/>
                </a:cubicBezTo>
                <a:cubicBezTo>
                  <a:pt x="2" y="0"/>
                  <a:pt x="0" y="2"/>
                  <a:pt x="0" y="5"/>
                </a:cubicBezTo>
                <a:cubicBezTo>
                  <a:pt x="0" y="63"/>
                  <a:pt x="0" y="63"/>
                  <a:pt x="0" y="63"/>
                </a:cubicBezTo>
                <a:cubicBezTo>
                  <a:pt x="0" y="65"/>
                  <a:pt x="2" y="67"/>
                  <a:pt x="4" y="67"/>
                </a:cubicBezTo>
                <a:cubicBezTo>
                  <a:pt x="58" y="67"/>
                  <a:pt x="58" y="67"/>
                  <a:pt x="58" y="67"/>
                </a:cubicBezTo>
                <a:cubicBezTo>
                  <a:pt x="58" y="50"/>
                  <a:pt x="58" y="50"/>
                  <a:pt x="58" y="50"/>
                </a:cubicBezTo>
                <a:cubicBezTo>
                  <a:pt x="62" y="50"/>
                  <a:pt x="62" y="50"/>
                  <a:pt x="62" y="50"/>
                </a:cubicBezTo>
                <a:cubicBezTo>
                  <a:pt x="65" y="50"/>
                  <a:pt x="67" y="49"/>
                  <a:pt x="67" y="46"/>
                </a:cubicBezTo>
                <a:cubicBezTo>
                  <a:pt x="67" y="38"/>
                  <a:pt x="67" y="38"/>
                  <a:pt x="67" y="38"/>
                </a:cubicBezTo>
                <a:cubicBezTo>
                  <a:pt x="58" y="38"/>
                  <a:pt x="58" y="38"/>
                  <a:pt x="58" y="38"/>
                </a:cubicBezTo>
                <a:cubicBezTo>
                  <a:pt x="58" y="34"/>
                  <a:pt x="58" y="34"/>
                  <a:pt x="58" y="34"/>
                </a:cubicBezTo>
                <a:cubicBezTo>
                  <a:pt x="62" y="34"/>
                  <a:pt x="62" y="34"/>
                  <a:pt x="62" y="34"/>
                </a:cubicBezTo>
                <a:cubicBezTo>
                  <a:pt x="65" y="34"/>
                  <a:pt x="67" y="32"/>
                  <a:pt x="67" y="30"/>
                </a:cubicBezTo>
                <a:cubicBezTo>
                  <a:pt x="67" y="21"/>
                  <a:pt x="67" y="21"/>
                  <a:pt x="67" y="21"/>
                </a:cubicBezTo>
                <a:cubicBezTo>
                  <a:pt x="58" y="21"/>
                  <a:pt x="58" y="21"/>
                  <a:pt x="58" y="21"/>
                </a:cubicBezTo>
                <a:cubicBezTo>
                  <a:pt x="58" y="17"/>
                  <a:pt x="58" y="17"/>
                  <a:pt x="58" y="17"/>
                </a:cubicBezTo>
                <a:lnTo>
                  <a:pt x="62" y="17"/>
                </a:lnTo>
                <a:close/>
                <a:moveTo>
                  <a:pt x="37" y="17"/>
                </a:moveTo>
                <a:cubicBezTo>
                  <a:pt x="42" y="17"/>
                  <a:pt x="46" y="21"/>
                  <a:pt x="46" y="25"/>
                </a:cubicBezTo>
                <a:cubicBezTo>
                  <a:pt x="46" y="30"/>
                  <a:pt x="42" y="34"/>
                  <a:pt x="37" y="34"/>
                </a:cubicBezTo>
                <a:cubicBezTo>
                  <a:pt x="33" y="34"/>
                  <a:pt x="29" y="30"/>
                  <a:pt x="29" y="25"/>
                </a:cubicBezTo>
                <a:cubicBezTo>
                  <a:pt x="29" y="21"/>
                  <a:pt x="33" y="17"/>
                  <a:pt x="37" y="17"/>
                </a:cubicBezTo>
                <a:close/>
                <a:moveTo>
                  <a:pt x="16" y="63"/>
                </a:moveTo>
                <a:cubicBezTo>
                  <a:pt x="12" y="63"/>
                  <a:pt x="12" y="63"/>
                  <a:pt x="12" y="63"/>
                </a:cubicBezTo>
                <a:cubicBezTo>
                  <a:pt x="12" y="5"/>
                  <a:pt x="12" y="5"/>
                  <a:pt x="12" y="5"/>
                </a:cubicBezTo>
                <a:cubicBezTo>
                  <a:pt x="16" y="5"/>
                  <a:pt x="16" y="5"/>
                  <a:pt x="16" y="5"/>
                </a:cubicBezTo>
                <a:lnTo>
                  <a:pt x="16" y="63"/>
                </a:lnTo>
                <a:close/>
                <a:moveTo>
                  <a:pt x="50" y="50"/>
                </a:moveTo>
                <a:cubicBezTo>
                  <a:pt x="25" y="50"/>
                  <a:pt x="25" y="50"/>
                  <a:pt x="25" y="50"/>
                </a:cubicBezTo>
                <a:cubicBezTo>
                  <a:pt x="25" y="46"/>
                  <a:pt x="25" y="46"/>
                  <a:pt x="25" y="46"/>
                </a:cubicBezTo>
                <a:cubicBezTo>
                  <a:pt x="25" y="42"/>
                  <a:pt x="28" y="38"/>
                  <a:pt x="33" y="38"/>
                </a:cubicBezTo>
                <a:cubicBezTo>
                  <a:pt x="33" y="38"/>
                  <a:pt x="33" y="38"/>
                  <a:pt x="33" y="38"/>
                </a:cubicBezTo>
                <a:cubicBezTo>
                  <a:pt x="41" y="38"/>
                  <a:pt x="41" y="38"/>
                  <a:pt x="41" y="38"/>
                </a:cubicBezTo>
                <a:cubicBezTo>
                  <a:pt x="46" y="38"/>
                  <a:pt x="50" y="42"/>
                  <a:pt x="50" y="46"/>
                </a:cubicBezTo>
                <a:lnTo>
                  <a:pt x="50" y="50"/>
                </a:lnTo>
                <a:close/>
              </a:path>
            </a:pathLst>
          </a:custGeom>
          <a:solidFill>
            <a:schemeClr val="accent2"/>
          </a:solidFill>
          <a:ln>
            <a:noFill/>
          </a:ln>
          <a:extLst/>
        </p:spPr>
        <p:txBody>
          <a:bodyPr anchor="ctr"/>
          <a:lstStyle/>
          <a:p>
            <a:pPr algn="ctr"/>
            <a:endParaRPr/>
          </a:p>
        </p:txBody>
      </p:sp>
      <p:sp>
        <p:nvSpPr>
          <p:cNvPr id="34" name="iṡḻ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4F11245-EEE5-4247-83A3-84512B10F792}"/>
              </a:ext>
            </a:extLst>
          </p:cNvPr>
          <p:cNvSpPr/>
          <p:nvPr/>
        </p:nvSpPr>
        <p:spPr bwMode="auto">
          <a:xfrm rot="17100000">
            <a:off x="9008823" y="1187275"/>
            <a:ext cx="238460" cy="202763"/>
          </a:xfrm>
          <a:custGeom>
            <a:avLst/>
            <a:gdLst>
              <a:gd name="T0" fmla="*/ 76 w 102"/>
              <a:gd name="T1" fmla="*/ 1 h 87"/>
              <a:gd name="T2" fmla="*/ 7 w 102"/>
              <a:gd name="T3" fmla="*/ 22 h 87"/>
              <a:gd name="T4" fmla="*/ 1 w 102"/>
              <a:gd name="T5" fmla="*/ 32 h 87"/>
              <a:gd name="T6" fmla="*/ 15 w 102"/>
              <a:gd name="T7" fmla="*/ 80 h 87"/>
              <a:gd name="T8" fmla="*/ 26 w 102"/>
              <a:gd name="T9" fmla="*/ 86 h 87"/>
              <a:gd name="T10" fmla="*/ 95 w 102"/>
              <a:gd name="T11" fmla="*/ 65 h 87"/>
              <a:gd name="T12" fmla="*/ 101 w 102"/>
              <a:gd name="T13" fmla="*/ 55 h 87"/>
              <a:gd name="T14" fmla="*/ 87 w 102"/>
              <a:gd name="T15" fmla="*/ 7 h 87"/>
              <a:gd name="T16" fmla="*/ 76 w 102"/>
              <a:gd name="T17" fmla="*/ 1 h 87"/>
              <a:gd name="T18" fmla="*/ 8 w 102"/>
              <a:gd name="T19" fmla="*/ 27 h 87"/>
              <a:gd name="T20" fmla="*/ 78 w 102"/>
              <a:gd name="T21" fmla="*/ 7 h 87"/>
              <a:gd name="T22" fmla="*/ 81 w 102"/>
              <a:gd name="T23" fmla="*/ 8 h 87"/>
              <a:gd name="T24" fmla="*/ 84 w 102"/>
              <a:gd name="T25" fmla="*/ 17 h 87"/>
              <a:gd name="T26" fmla="*/ 9 w 102"/>
              <a:gd name="T27" fmla="*/ 38 h 87"/>
              <a:gd name="T28" fmla="*/ 7 w 102"/>
              <a:gd name="T29" fmla="*/ 30 h 87"/>
              <a:gd name="T30" fmla="*/ 8 w 102"/>
              <a:gd name="T31" fmla="*/ 27 h 87"/>
              <a:gd name="T32" fmla="*/ 94 w 102"/>
              <a:gd name="T33" fmla="*/ 60 h 87"/>
              <a:gd name="T34" fmla="*/ 24 w 102"/>
              <a:gd name="T35" fmla="*/ 80 h 87"/>
              <a:gd name="T36" fmla="*/ 21 w 102"/>
              <a:gd name="T37" fmla="*/ 78 h 87"/>
              <a:gd name="T38" fmla="*/ 14 w 102"/>
              <a:gd name="T39" fmla="*/ 54 h 87"/>
              <a:gd name="T40" fmla="*/ 88 w 102"/>
              <a:gd name="T41" fmla="*/ 33 h 87"/>
              <a:gd name="T42" fmla="*/ 95 w 102"/>
              <a:gd name="T43" fmla="*/ 57 h 87"/>
              <a:gd name="T44" fmla="*/ 94 w 102"/>
              <a:gd name="T45" fmla="*/ 60 h 87"/>
              <a:gd name="T46" fmla="*/ 22 w 102"/>
              <a:gd name="T47" fmla="*/ 64 h 87"/>
              <a:gd name="T48" fmla="*/ 27 w 102"/>
              <a:gd name="T49" fmla="*/ 62 h 87"/>
              <a:gd name="T50" fmla="*/ 31 w 102"/>
              <a:gd name="T51" fmla="*/ 73 h 87"/>
              <a:gd name="T52" fmla="*/ 25 w 102"/>
              <a:gd name="T53" fmla="*/ 74 h 87"/>
              <a:gd name="T54" fmla="*/ 22 w 102"/>
              <a:gd name="T55" fmla="*/ 64 h 87"/>
              <a:gd name="T56" fmla="*/ 33 w 102"/>
              <a:gd name="T57" fmla="*/ 60 h 87"/>
              <a:gd name="T58" fmla="*/ 38 w 102"/>
              <a:gd name="T59" fmla="*/ 59 h 87"/>
              <a:gd name="T60" fmla="*/ 41 w 102"/>
              <a:gd name="T61" fmla="*/ 70 h 87"/>
              <a:gd name="T62" fmla="*/ 36 w 102"/>
              <a:gd name="T63" fmla="*/ 71 h 87"/>
              <a:gd name="T64" fmla="*/ 33 w 102"/>
              <a:gd name="T65" fmla="*/ 60 h 87"/>
              <a:gd name="T66" fmla="*/ 43 w 102"/>
              <a:gd name="T67" fmla="*/ 57 h 87"/>
              <a:gd name="T68" fmla="*/ 49 w 102"/>
              <a:gd name="T69" fmla="*/ 56 h 87"/>
              <a:gd name="T70" fmla="*/ 52 w 102"/>
              <a:gd name="T71" fmla="*/ 66 h 87"/>
              <a:gd name="T72" fmla="*/ 47 w 102"/>
              <a:gd name="T73" fmla="*/ 68 h 87"/>
              <a:gd name="T74" fmla="*/ 43 w 102"/>
              <a:gd name="T7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87">
                <a:moveTo>
                  <a:pt x="76" y="1"/>
                </a:moveTo>
                <a:cubicBezTo>
                  <a:pt x="7" y="22"/>
                  <a:pt x="7" y="22"/>
                  <a:pt x="7" y="22"/>
                </a:cubicBezTo>
                <a:cubicBezTo>
                  <a:pt x="2" y="23"/>
                  <a:pt x="0" y="28"/>
                  <a:pt x="1" y="32"/>
                </a:cubicBezTo>
                <a:cubicBezTo>
                  <a:pt x="15" y="80"/>
                  <a:pt x="15" y="80"/>
                  <a:pt x="15" y="80"/>
                </a:cubicBezTo>
                <a:cubicBezTo>
                  <a:pt x="17" y="84"/>
                  <a:pt x="21" y="87"/>
                  <a:pt x="26" y="86"/>
                </a:cubicBezTo>
                <a:cubicBezTo>
                  <a:pt x="95" y="65"/>
                  <a:pt x="95" y="65"/>
                  <a:pt x="95" y="65"/>
                </a:cubicBezTo>
                <a:cubicBezTo>
                  <a:pt x="100" y="64"/>
                  <a:pt x="102" y="59"/>
                  <a:pt x="101" y="55"/>
                </a:cubicBezTo>
                <a:cubicBezTo>
                  <a:pt x="87" y="7"/>
                  <a:pt x="87" y="7"/>
                  <a:pt x="87" y="7"/>
                </a:cubicBezTo>
                <a:cubicBezTo>
                  <a:pt x="85" y="3"/>
                  <a:pt x="81" y="0"/>
                  <a:pt x="76" y="1"/>
                </a:cubicBezTo>
                <a:close/>
                <a:moveTo>
                  <a:pt x="8" y="27"/>
                </a:moveTo>
                <a:cubicBezTo>
                  <a:pt x="78" y="7"/>
                  <a:pt x="78" y="7"/>
                  <a:pt x="78" y="7"/>
                </a:cubicBezTo>
                <a:cubicBezTo>
                  <a:pt x="79" y="6"/>
                  <a:pt x="81" y="7"/>
                  <a:pt x="81" y="8"/>
                </a:cubicBezTo>
                <a:cubicBezTo>
                  <a:pt x="84" y="17"/>
                  <a:pt x="84" y="17"/>
                  <a:pt x="84" y="17"/>
                </a:cubicBezTo>
                <a:cubicBezTo>
                  <a:pt x="9" y="38"/>
                  <a:pt x="9" y="38"/>
                  <a:pt x="9" y="38"/>
                </a:cubicBezTo>
                <a:cubicBezTo>
                  <a:pt x="7" y="30"/>
                  <a:pt x="7" y="30"/>
                  <a:pt x="7" y="30"/>
                </a:cubicBezTo>
                <a:cubicBezTo>
                  <a:pt x="6" y="29"/>
                  <a:pt x="7" y="27"/>
                  <a:pt x="8" y="27"/>
                </a:cubicBezTo>
                <a:close/>
                <a:moveTo>
                  <a:pt x="94" y="60"/>
                </a:moveTo>
                <a:cubicBezTo>
                  <a:pt x="24" y="80"/>
                  <a:pt x="24" y="80"/>
                  <a:pt x="24" y="80"/>
                </a:cubicBezTo>
                <a:cubicBezTo>
                  <a:pt x="23" y="81"/>
                  <a:pt x="21" y="80"/>
                  <a:pt x="21" y="78"/>
                </a:cubicBezTo>
                <a:cubicBezTo>
                  <a:pt x="14" y="54"/>
                  <a:pt x="14" y="54"/>
                  <a:pt x="14" y="54"/>
                </a:cubicBezTo>
                <a:cubicBezTo>
                  <a:pt x="88" y="33"/>
                  <a:pt x="88" y="33"/>
                  <a:pt x="88" y="33"/>
                </a:cubicBezTo>
                <a:cubicBezTo>
                  <a:pt x="95" y="57"/>
                  <a:pt x="95" y="57"/>
                  <a:pt x="95" y="57"/>
                </a:cubicBezTo>
                <a:cubicBezTo>
                  <a:pt x="96" y="58"/>
                  <a:pt x="95" y="60"/>
                  <a:pt x="94" y="60"/>
                </a:cubicBezTo>
                <a:close/>
                <a:moveTo>
                  <a:pt x="22" y="64"/>
                </a:moveTo>
                <a:cubicBezTo>
                  <a:pt x="27" y="62"/>
                  <a:pt x="27" y="62"/>
                  <a:pt x="27" y="62"/>
                </a:cubicBezTo>
                <a:cubicBezTo>
                  <a:pt x="31" y="73"/>
                  <a:pt x="31" y="73"/>
                  <a:pt x="31" y="73"/>
                </a:cubicBezTo>
                <a:cubicBezTo>
                  <a:pt x="25" y="74"/>
                  <a:pt x="25" y="74"/>
                  <a:pt x="25" y="74"/>
                </a:cubicBezTo>
                <a:lnTo>
                  <a:pt x="22" y="64"/>
                </a:lnTo>
                <a:close/>
                <a:moveTo>
                  <a:pt x="33" y="60"/>
                </a:moveTo>
                <a:cubicBezTo>
                  <a:pt x="38" y="59"/>
                  <a:pt x="38" y="59"/>
                  <a:pt x="38" y="59"/>
                </a:cubicBezTo>
                <a:cubicBezTo>
                  <a:pt x="41" y="70"/>
                  <a:pt x="41" y="70"/>
                  <a:pt x="41" y="70"/>
                </a:cubicBezTo>
                <a:cubicBezTo>
                  <a:pt x="36" y="71"/>
                  <a:pt x="36" y="71"/>
                  <a:pt x="36" y="71"/>
                </a:cubicBezTo>
                <a:lnTo>
                  <a:pt x="33" y="60"/>
                </a:lnTo>
                <a:close/>
                <a:moveTo>
                  <a:pt x="43" y="57"/>
                </a:moveTo>
                <a:cubicBezTo>
                  <a:pt x="49" y="56"/>
                  <a:pt x="49" y="56"/>
                  <a:pt x="49" y="56"/>
                </a:cubicBezTo>
                <a:cubicBezTo>
                  <a:pt x="52" y="66"/>
                  <a:pt x="52" y="66"/>
                  <a:pt x="52" y="66"/>
                </a:cubicBezTo>
                <a:cubicBezTo>
                  <a:pt x="47" y="68"/>
                  <a:pt x="47" y="68"/>
                  <a:pt x="47" y="68"/>
                </a:cubicBezTo>
                <a:lnTo>
                  <a:pt x="43" y="57"/>
                </a:lnTo>
                <a:close/>
              </a:path>
            </a:pathLst>
          </a:custGeom>
          <a:solidFill>
            <a:schemeClr val="accent2"/>
          </a:solidFill>
          <a:ln>
            <a:noFill/>
          </a:ln>
          <a:extLst/>
        </p:spPr>
        <p:txBody>
          <a:bodyPr anchor="ctr"/>
          <a:lstStyle/>
          <a:p>
            <a:pPr algn="ctr"/>
            <a:endParaRPr/>
          </a:p>
        </p:txBody>
      </p:sp>
      <p:sp>
        <p:nvSpPr>
          <p:cNvPr id="35" name="íṡḻ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D20A374-0071-4AC2-AB38-E819B4EA4E07}"/>
              </a:ext>
            </a:extLst>
          </p:cNvPr>
          <p:cNvSpPr/>
          <p:nvPr/>
        </p:nvSpPr>
        <p:spPr bwMode="auto">
          <a:xfrm rot="17100000">
            <a:off x="9221274" y="1197438"/>
            <a:ext cx="161354" cy="139934"/>
          </a:xfrm>
          <a:custGeom>
            <a:avLst/>
            <a:gdLst>
              <a:gd name="T0" fmla="*/ 56 w 69"/>
              <a:gd name="T1" fmla="*/ 0 h 60"/>
              <a:gd name="T2" fmla="*/ 13 w 69"/>
              <a:gd name="T3" fmla="*/ 0 h 60"/>
              <a:gd name="T4" fmla="*/ 0 w 69"/>
              <a:gd name="T5" fmla="*/ 13 h 60"/>
              <a:gd name="T6" fmla="*/ 0 w 69"/>
              <a:gd name="T7" fmla="*/ 58 h 60"/>
              <a:gd name="T8" fmla="*/ 2 w 69"/>
              <a:gd name="T9" fmla="*/ 60 h 60"/>
              <a:gd name="T10" fmla="*/ 66 w 69"/>
              <a:gd name="T11" fmla="*/ 60 h 60"/>
              <a:gd name="T12" fmla="*/ 69 w 69"/>
              <a:gd name="T13" fmla="*/ 58 h 60"/>
              <a:gd name="T14" fmla="*/ 69 w 69"/>
              <a:gd name="T15" fmla="*/ 13 h 60"/>
              <a:gd name="T16" fmla="*/ 56 w 69"/>
              <a:gd name="T17" fmla="*/ 0 h 60"/>
              <a:gd name="T18" fmla="*/ 34 w 69"/>
              <a:gd name="T19" fmla="*/ 51 h 60"/>
              <a:gd name="T20" fmla="*/ 13 w 69"/>
              <a:gd name="T21" fmla="*/ 34 h 60"/>
              <a:gd name="T22" fmla="*/ 26 w 69"/>
              <a:gd name="T23" fmla="*/ 34 h 60"/>
              <a:gd name="T24" fmla="*/ 26 w 69"/>
              <a:gd name="T25" fmla="*/ 21 h 60"/>
              <a:gd name="T26" fmla="*/ 43 w 69"/>
              <a:gd name="T27" fmla="*/ 21 h 60"/>
              <a:gd name="T28" fmla="*/ 43 w 69"/>
              <a:gd name="T29" fmla="*/ 34 h 60"/>
              <a:gd name="T30" fmla="*/ 56 w 69"/>
              <a:gd name="T31" fmla="*/ 34 h 60"/>
              <a:gd name="T32" fmla="*/ 34 w 69"/>
              <a:gd name="T33" fmla="*/ 51 h 60"/>
              <a:gd name="T34" fmla="*/ 10 w 69"/>
              <a:gd name="T35" fmla="*/ 9 h 60"/>
              <a:gd name="T36" fmla="*/ 15 w 69"/>
              <a:gd name="T37" fmla="*/ 4 h 60"/>
              <a:gd name="T38" fmla="*/ 54 w 69"/>
              <a:gd name="T39" fmla="*/ 4 h 60"/>
              <a:gd name="T40" fmla="*/ 58 w 69"/>
              <a:gd name="T41" fmla="*/ 9 h 60"/>
              <a:gd name="T42" fmla="*/ 10 w 69"/>
              <a:gd name="T43"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60">
                <a:moveTo>
                  <a:pt x="56" y="0"/>
                </a:moveTo>
                <a:cubicBezTo>
                  <a:pt x="13" y="0"/>
                  <a:pt x="13" y="0"/>
                  <a:pt x="13" y="0"/>
                </a:cubicBezTo>
                <a:cubicBezTo>
                  <a:pt x="0" y="13"/>
                  <a:pt x="0" y="13"/>
                  <a:pt x="0" y="13"/>
                </a:cubicBezTo>
                <a:cubicBezTo>
                  <a:pt x="0" y="58"/>
                  <a:pt x="0" y="58"/>
                  <a:pt x="0" y="58"/>
                </a:cubicBezTo>
                <a:cubicBezTo>
                  <a:pt x="0" y="59"/>
                  <a:pt x="1" y="60"/>
                  <a:pt x="2" y="60"/>
                </a:cubicBezTo>
                <a:cubicBezTo>
                  <a:pt x="66" y="60"/>
                  <a:pt x="66" y="60"/>
                  <a:pt x="66" y="60"/>
                </a:cubicBezTo>
                <a:cubicBezTo>
                  <a:pt x="68" y="60"/>
                  <a:pt x="69" y="59"/>
                  <a:pt x="69" y="58"/>
                </a:cubicBezTo>
                <a:cubicBezTo>
                  <a:pt x="69" y="13"/>
                  <a:pt x="69" y="13"/>
                  <a:pt x="69" y="13"/>
                </a:cubicBezTo>
                <a:lnTo>
                  <a:pt x="56" y="0"/>
                </a:lnTo>
                <a:close/>
                <a:moveTo>
                  <a:pt x="34" y="51"/>
                </a:moveTo>
                <a:cubicBezTo>
                  <a:pt x="13" y="34"/>
                  <a:pt x="13" y="34"/>
                  <a:pt x="13" y="34"/>
                </a:cubicBezTo>
                <a:cubicBezTo>
                  <a:pt x="26" y="34"/>
                  <a:pt x="26" y="34"/>
                  <a:pt x="26" y="34"/>
                </a:cubicBezTo>
                <a:cubicBezTo>
                  <a:pt x="26" y="21"/>
                  <a:pt x="26" y="21"/>
                  <a:pt x="26" y="21"/>
                </a:cubicBezTo>
                <a:cubicBezTo>
                  <a:pt x="43" y="21"/>
                  <a:pt x="43" y="21"/>
                  <a:pt x="43" y="21"/>
                </a:cubicBezTo>
                <a:cubicBezTo>
                  <a:pt x="43" y="34"/>
                  <a:pt x="43" y="34"/>
                  <a:pt x="43" y="34"/>
                </a:cubicBezTo>
                <a:cubicBezTo>
                  <a:pt x="56" y="34"/>
                  <a:pt x="56" y="34"/>
                  <a:pt x="56" y="34"/>
                </a:cubicBezTo>
                <a:lnTo>
                  <a:pt x="34" y="51"/>
                </a:lnTo>
                <a:close/>
                <a:moveTo>
                  <a:pt x="10" y="9"/>
                </a:moveTo>
                <a:cubicBezTo>
                  <a:pt x="15" y="4"/>
                  <a:pt x="15" y="4"/>
                  <a:pt x="15" y="4"/>
                </a:cubicBezTo>
                <a:cubicBezTo>
                  <a:pt x="54" y="4"/>
                  <a:pt x="54" y="4"/>
                  <a:pt x="54" y="4"/>
                </a:cubicBezTo>
                <a:cubicBezTo>
                  <a:pt x="58" y="9"/>
                  <a:pt x="58" y="9"/>
                  <a:pt x="58" y="9"/>
                </a:cubicBezTo>
                <a:lnTo>
                  <a:pt x="10" y="9"/>
                </a:lnTo>
                <a:close/>
              </a:path>
            </a:pathLst>
          </a:custGeom>
          <a:solidFill>
            <a:schemeClr val="accent2"/>
          </a:solidFill>
          <a:ln>
            <a:noFill/>
          </a:ln>
          <a:extLst/>
        </p:spPr>
        <p:txBody>
          <a:bodyPr anchor="ctr"/>
          <a:lstStyle/>
          <a:p>
            <a:pPr algn="ctr"/>
            <a:endParaRPr/>
          </a:p>
        </p:txBody>
      </p:sp>
      <p:sp>
        <p:nvSpPr>
          <p:cNvPr id="36" name="ïṩľ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E12B202-D705-4177-AF15-495B0C1CF65E}"/>
              </a:ext>
            </a:extLst>
          </p:cNvPr>
          <p:cNvSpPr/>
          <p:nvPr/>
        </p:nvSpPr>
        <p:spPr bwMode="auto">
          <a:xfrm rot="21028807">
            <a:off x="9347266" y="1678444"/>
            <a:ext cx="109949" cy="111377"/>
          </a:xfrm>
          <a:custGeom>
            <a:avLst/>
            <a:gdLst>
              <a:gd name="T0" fmla="*/ 24 w 47"/>
              <a:gd name="T1" fmla="*/ 0 h 48"/>
              <a:gd name="T2" fmla="*/ 0 w 47"/>
              <a:gd name="T3" fmla="*/ 24 h 48"/>
              <a:gd name="T4" fmla="*/ 24 w 47"/>
              <a:gd name="T5" fmla="*/ 48 h 48"/>
              <a:gd name="T6" fmla="*/ 47 w 47"/>
              <a:gd name="T7" fmla="*/ 24 h 48"/>
              <a:gd name="T8" fmla="*/ 24 w 47"/>
              <a:gd name="T9" fmla="*/ 0 h 48"/>
              <a:gd name="T10" fmla="*/ 6 w 47"/>
              <a:gd name="T11" fmla="*/ 24 h 48"/>
              <a:gd name="T12" fmla="*/ 24 w 47"/>
              <a:gd name="T13" fmla="*/ 6 h 48"/>
              <a:gd name="T14" fmla="*/ 24 w 47"/>
              <a:gd name="T15" fmla="*/ 42 h 48"/>
              <a:gd name="T16" fmla="*/ 6 w 47"/>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8">
                <a:moveTo>
                  <a:pt x="24" y="0"/>
                </a:moveTo>
                <a:cubicBezTo>
                  <a:pt x="11" y="0"/>
                  <a:pt x="0" y="11"/>
                  <a:pt x="0" y="24"/>
                </a:cubicBezTo>
                <a:cubicBezTo>
                  <a:pt x="0" y="37"/>
                  <a:pt x="11" y="48"/>
                  <a:pt x="24" y="48"/>
                </a:cubicBezTo>
                <a:cubicBezTo>
                  <a:pt x="37" y="48"/>
                  <a:pt x="47" y="37"/>
                  <a:pt x="47" y="24"/>
                </a:cubicBezTo>
                <a:cubicBezTo>
                  <a:pt x="47" y="11"/>
                  <a:pt x="37" y="0"/>
                  <a:pt x="24" y="0"/>
                </a:cubicBezTo>
                <a:close/>
                <a:moveTo>
                  <a:pt x="6" y="24"/>
                </a:moveTo>
                <a:cubicBezTo>
                  <a:pt x="6" y="14"/>
                  <a:pt x="14" y="6"/>
                  <a:pt x="24" y="6"/>
                </a:cubicBezTo>
                <a:cubicBezTo>
                  <a:pt x="24" y="42"/>
                  <a:pt x="24" y="42"/>
                  <a:pt x="24" y="42"/>
                </a:cubicBezTo>
                <a:cubicBezTo>
                  <a:pt x="14" y="42"/>
                  <a:pt x="6" y="34"/>
                  <a:pt x="6" y="24"/>
                </a:cubicBezTo>
                <a:close/>
              </a:path>
            </a:pathLst>
          </a:custGeom>
          <a:solidFill>
            <a:schemeClr val="accent2"/>
          </a:solidFill>
          <a:ln>
            <a:noFill/>
          </a:ln>
          <a:extLst/>
        </p:spPr>
        <p:txBody>
          <a:bodyPr anchor="ctr"/>
          <a:lstStyle/>
          <a:p>
            <a:pPr algn="ctr"/>
            <a:endParaRPr/>
          </a:p>
        </p:txBody>
      </p:sp>
      <p:sp>
        <p:nvSpPr>
          <p:cNvPr id="37" name="ïŝḷ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DD788FE-4532-42B4-B97B-903DA485E131}"/>
              </a:ext>
            </a:extLst>
          </p:cNvPr>
          <p:cNvSpPr/>
          <p:nvPr/>
        </p:nvSpPr>
        <p:spPr bwMode="auto">
          <a:xfrm rot="21028807">
            <a:off x="9119478" y="1860400"/>
            <a:ext cx="242744" cy="241316"/>
          </a:xfrm>
          <a:custGeom>
            <a:avLst/>
            <a:gdLst>
              <a:gd name="T0" fmla="*/ 52 w 104"/>
              <a:gd name="T1" fmla="*/ 0 h 104"/>
              <a:gd name="T2" fmla="*/ 0 w 104"/>
              <a:gd name="T3" fmla="*/ 52 h 104"/>
              <a:gd name="T4" fmla="*/ 52 w 104"/>
              <a:gd name="T5" fmla="*/ 104 h 104"/>
              <a:gd name="T6" fmla="*/ 104 w 104"/>
              <a:gd name="T7" fmla="*/ 52 h 104"/>
              <a:gd name="T8" fmla="*/ 52 w 104"/>
              <a:gd name="T9" fmla="*/ 0 h 104"/>
              <a:gd name="T10" fmla="*/ 32 w 104"/>
              <a:gd name="T11" fmla="*/ 52 h 104"/>
              <a:gd name="T12" fmla="*/ 52 w 104"/>
              <a:gd name="T13" fmla="*/ 32 h 104"/>
              <a:gd name="T14" fmla="*/ 72 w 104"/>
              <a:gd name="T15" fmla="*/ 52 h 104"/>
              <a:gd name="T16" fmla="*/ 52 w 104"/>
              <a:gd name="T17" fmla="*/ 71 h 104"/>
              <a:gd name="T18" fmla="*/ 32 w 104"/>
              <a:gd name="T19" fmla="*/ 52 h 104"/>
              <a:gd name="T20" fmla="*/ 94 w 104"/>
              <a:gd name="T21" fmla="*/ 69 h 104"/>
              <a:gd name="T22" fmla="*/ 94 w 104"/>
              <a:gd name="T23" fmla="*/ 69 h 104"/>
              <a:gd name="T24" fmla="*/ 76 w 104"/>
              <a:gd name="T25" fmla="*/ 62 h 104"/>
              <a:gd name="T26" fmla="*/ 78 w 104"/>
              <a:gd name="T27" fmla="*/ 52 h 104"/>
              <a:gd name="T28" fmla="*/ 76 w 104"/>
              <a:gd name="T29" fmla="*/ 42 h 104"/>
              <a:gd name="T30" fmla="*/ 89 w 104"/>
              <a:gd name="T31" fmla="*/ 37 h 104"/>
              <a:gd name="T32" fmla="*/ 94 w 104"/>
              <a:gd name="T33" fmla="*/ 34 h 104"/>
              <a:gd name="T34" fmla="*/ 98 w 104"/>
              <a:gd name="T35" fmla="*/ 52 h 104"/>
              <a:gd name="T36" fmla="*/ 94 w 104"/>
              <a:gd name="T37" fmla="*/ 69 h 104"/>
              <a:gd name="T38" fmla="*/ 69 w 104"/>
              <a:gd name="T39" fmla="*/ 10 h 104"/>
              <a:gd name="T40" fmla="*/ 69 w 104"/>
              <a:gd name="T41" fmla="*/ 10 h 104"/>
              <a:gd name="T42" fmla="*/ 69 w 104"/>
              <a:gd name="T43" fmla="*/ 10 h 104"/>
              <a:gd name="T44" fmla="*/ 62 w 104"/>
              <a:gd name="T45" fmla="*/ 28 h 104"/>
              <a:gd name="T46" fmla="*/ 52 w 104"/>
              <a:gd name="T47" fmla="*/ 26 h 104"/>
              <a:gd name="T48" fmla="*/ 42 w 104"/>
              <a:gd name="T49" fmla="*/ 28 h 104"/>
              <a:gd name="T50" fmla="*/ 38 w 104"/>
              <a:gd name="T51" fmla="*/ 19 h 104"/>
              <a:gd name="T52" fmla="*/ 35 w 104"/>
              <a:gd name="T53" fmla="*/ 10 h 104"/>
              <a:gd name="T54" fmla="*/ 52 w 104"/>
              <a:gd name="T55" fmla="*/ 6 h 104"/>
              <a:gd name="T56" fmla="*/ 69 w 104"/>
              <a:gd name="T57" fmla="*/ 10 h 104"/>
              <a:gd name="T58" fmla="*/ 10 w 104"/>
              <a:gd name="T59" fmla="*/ 34 h 104"/>
              <a:gd name="T60" fmla="*/ 19 w 104"/>
              <a:gd name="T61" fmla="*/ 38 h 104"/>
              <a:gd name="T62" fmla="*/ 28 w 104"/>
              <a:gd name="T63" fmla="*/ 42 h 104"/>
              <a:gd name="T64" fmla="*/ 26 w 104"/>
              <a:gd name="T65" fmla="*/ 52 h 104"/>
              <a:gd name="T66" fmla="*/ 28 w 104"/>
              <a:gd name="T67" fmla="*/ 62 h 104"/>
              <a:gd name="T68" fmla="*/ 10 w 104"/>
              <a:gd name="T69" fmla="*/ 69 h 104"/>
              <a:gd name="T70" fmla="*/ 6 w 104"/>
              <a:gd name="T71" fmla="*/ 52 h 104"/>
              <a:gd name="T72" fmla="*/ 10 w 104"/>
              <a:gd name="T73" fmla="*/ 34 h 104"/>
              <a:gd name="T74" fmla="*/ 35 w 104"/>
              <a:gd name="T75" fmla="*/ 94 h 104"/>
              <a:gd name="T76" fmla="*/ 37 w 104"/>
              <a:gd name="T77" fmla="*/ 88 h 104"/>
              <a:gd name="T78" fmla="*/ 42 w 104"/>
              <a:gd name="T79" fmla="*/ 76 h 104"/>
              <a:gd name="T80" fmla="*/ 52 w 104"/>
              <a:gd name="T81" fmla="*/ 78 h 104"/>
              <a:gd name="T82" fmla="*/ 62 w 104"/>
              <a:gd name="T83" fmla="*/ 76 h 104"/>
              <a:gd name="T84" fmla="*/ 69 w 104"/>
              <a:gd name="T85" fmla="*/ 94 h 104"/>
              <a:gd name="T86" fmla="*/ 69 w 104"/>
              <a:gd name="T87" fmla="*/ 94 h 104"/>
              <a:gd name="T88" fmla="*/ 69 w 104"/>
              <a:gd name="T89" fmla="*/ 94 h 104"/>
              <a:gd name="T90" fmla="*/ 52 w 104"/>
              <a:gd name="T91" fmla="*/ 97 h 104"/>
              <a:gd name="T92" fmla="*/ 35 w 104"/>
              <a:gd name="T93" fmla="*/ 9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 h="104">
                <a:moveTo>
                  <a:pt x="52" y="0"/>
                </a:moveTo>
                <a:cubicBezTo>
                  <a:pt x="23" y="0"/>
                  <a:pt x="0" y="23"/>
                  <a:pt x="0" y="52"/>
                </a:cubicBezTo>
                <a:cubicBezTo>
                  <a:pt x="0" y="81"/>
                  <a:pt x="23" y="104"/>
                  <a:pt x="52" y="104"/>
                </a:cubicBezTo>
                <a:cubicBezTo>
                  <a:pt x="81" y="104"/>
                  <a:pt x="104" y="81"/>
                  <a:pt x="104" y="52"/>
                </a:cubicBezTo>
                <a:cubicBezTo>
                  <a:pt x="104" y="23"/>
                  <a:pt x="81" y="0"/>
                  <a:pt x="52" y="0"/>
                </a:cubicBezTo>
                <a:close/>
                <a:moveTo>
                  <a:pt x="32" y="52"/>
                </a:moveTo>
                <a:cubicBezTo>
                  <a:pt x="32" y="41"/>
                  <a:pt x="41" y="32"/>
                  <a:pt x="52" y="32"/>
                </a:cubicBezTo>
                <a:cubicBezTo>
                  <a:pt x="63" y="32"/>
                  <a:pt x="72" y="41"/>
                  <a:pt x="72" y="52"/>
                </a:cubicBezTo>
                <a:cubicBezTo>
                  <a:pt x="72" y="63"/>
                  <a:pt x="63" y="71"/>
                  <a:pt x="52" y="71"/>
                </a:cubicBezTo>
                <a:cubicBezTo>
                  <a:pt x="41" y="71"/>
                  <a:pt x="32" y="63"/>
                  <a:pt x="32" y="52"/>
                </a:cubicBezTo>
                <a:close/>
                <a:moveTo>
                  <a:pt x="94" y="69"/>
                </a:moveTo>
                <a:cubicBezTo>
                  <a:pt x="94" y="69"/>
                  <a:pt x="94" y="69"/>
                  <a:pt x="94" y="69"/>
                </a:cubicBezTo>
                <a:cubicBezTo>
                  <a:pt x="76" y="62"/>
                  <a:pt x="76" y="62"/>
                  <a:pt x="76" y="62"/>
                </a:cubicBezTo>
                <a:cubicBezTo>
                  <a:pt x="77" y="59"/>
                  <a:pt x="78" y="55"/>
                  <a:pt x="78" y="52"/>
                </a:cubicBezTo>
                <a:cubicBezTo>
                  <a:pt x="78" y="48"/>
                  <a:pt x="77" y="45"/>
                  <a:pt x="76" y="42"/>
                </a:cubicBezTo>
                <a:cubicBezTo>
                  <a:pt x="89" y="37"/>
                  <a:pt x="89" y="37"/>
                  <a:pt x="89" y="37"/>
                </a:cubicBezTo>
                <a:cubicBezTo>
                  <a:pt x="94" y="34"/>
                  <a:pt x="94" y="34"/>
                  <a:pt x="94" y="34"/>
                </a:cubicBezTo>
                <a:cubicBezTo>
                  <a:pt x="96" y="40"/>
                  <a:pt x="98" y="46"/>
                  <a:pt x="98" y="52"/>
                </a:cubicBezTo>
                <a:cubicBezTo>
                  <a:pt x="98" y="58"/>
                  <a:pt x="96" y="64"/>
                  <a:pt x="94" y="69"/>
                </a:cubicBezTo>
                <a:close/>
                <a:moveTo>
                  <a:pt x="69" y="10"/>
                </a:moveTo>
                <a:cubicBezTo>
                  <a:pt x="69" y="10"/>
                  <a:pt x="69" y="10"/>
                  <a:pt x="69" y="10"/>
                </a:cubicBezTo>
                <a:cubicBezTo>
                  <a:pt x="69" y="10"/>
                  <a:pt x="69" y="10"/>
                  <a:pt x="69" y="10"/>
                </a:cubicBezTo>
                <a:cubicBezTo>
                  <a:pt x="62" y="28"/>
                  <a:pt x="62" y="28"/>
                  <a:pt x="62" y="28"/>
                </a:cubicBezTo>
                <a:cubicBezTo>
                  <a:pt x="59" y="26"/>
                  <a:pt x="56" y="26"/>
                  <a:pt x="52" y="26"/>
                </a:cubicBezTo>
                <a:cubicBezTo>
                  <a:pt x="48" y="26"/>
                  <a:pt x="45" y="26"/>
                  <a:pt x="42" y="28"/>
                </a:cubicBezTo>
                <a:cubicBezTo>
                  <a:pt x="38" y="19"/>
                  <a:pt x="38" y="19"/>
                  <a:pt x="38" y="19"/>
                </a:cubicBezTo>
                <a:cubicBezTo>
                  <a:pt x="35" y="10"/>
                  <a:pt x="35" y="10"/>
                  <a:pt x="35" y="10"/>
                </a:cubicBezTo>
                <a:cubicBezTo>
                  <a:pt x="40" y="7"/>
                  <a:pt x="46" y="6"/>
                  <a:pt x="52" y="6"/>
                </a:cubicBezTo>
                <a:cubicBezTo>
                  <a:pt x="58" y="6"/>
                  <a:pt x="64" y="7"/>
                  <a:pt x="69" y="10"/>
                </a:cubicBezTo>
                <a:close/>
                <a:moveTo>
                  <a:pt x="10" y="34"/>
                </a:moveTo>
                <a:cubicBezTo>
                  <a:pt x="19" y="38"/>
                  <a:pt x="19" y="38"/>
                  <a:pt x="19" y="38"/>
                </a:cubicBezTo>
                <a:cubicBezTo>
                  <a:pt x="28" y="42"/>
                  <a:pt x="28" y="42"/>
                  <a:pt x="28" y="42"/>
                </a:cubicBezTo>
                <a:cubicBezTo>
                  <a:pt x="27" y="45"/>
                  <a:pt x="26" y="48"/>
                  <a:pt x="26" y="52"/>
                </a:cubicBezTo>
                <a:cubicBezTo>
                  <a:pt x="26" y="55"/>
                  <a:pt x="27" y="59"/>
                  <a:pt x="28" y="62"/>
                </a:cubicBezTo>
                <a:cubicBezTo>
                  <a:pt x="10" y="69"/>
                  <a:pt x="10" y="69"/>
                  <a:pt x="10" y="69"/>
                </a:cubicBezTo>
                <a:cubicBezTo>
                  <a:pt x="8" y="64"/>
                  <a:pt x="6" y="58"/>
                  <a:pt x="6" y="52"/>
                </a:cubicBezTo>
                <a:cubicBezTo>
                  <a:pt x="6" y="46"/>
                  <a:pt x="8" y="40"/>
                  <a:pt x="10" y="34"/>
                </a:cubicBezTo>
                <a:close/>
                <a:moveTo>
                  <a:pt x="35" y="94"/>
                </a:moveTo>
                <a:cubicBezTo>
                  <a:pt x="37" y="88"/>
                  <a:pt x="37" y="88"/>
                  <a:pt x="37" y="88"/>
                </a:cubicBezTo>
                <a:cubicBezTo>
                  <a:pt x="42" y="76"/>
                  <a:pt x="42" y="76"/>
                  <a:pt x="42" y="76"/>
                </a:cubicBezTo>
                <a:cubicBezTo>
                  <a:pt x="45" y="77"/>
                  <a:pt x="48" y="78"/>
                  <a:pt x="52" y="78"/>
                </a:cubicBezTo>
                <a:cubicBezTo>
                  <a:pt x="56" y="78"/>
                  <a:pt x="59" y="77"/>
                  <a:pt x="62" y="76"/>
                </a:cubicBezTo>
                <a:cubicBezTo>
                  <a:pt x="69" y="94"/>
                  <a:pt x="69" y="94"/>
                  <a:pt x="69" y="94"/>
                </a:cubicBezTo>
                <a:cubicBezTo>
                  <a:pt x="69" y="94"/>
                  <a:pt x="69" y="94"/>
                  <a:pt x="69" y="94"/>
                </a:cubicBezTo>
                <a:cubicBezTo>
                  <a:pt x="69" y="94"/>
                  <a:pt x="69" y="94"/>
                  <a:pt x="69" y="94"/>
                </a:cubicBezTo>
                <a:cubicBezTo>
                  <a:pt x="64" y="96"/>
                  <a:pt x="58" y="97"/>
                  <a:pt x="52" y="97"/>
                </a:cubicBezTo>
                <a:cubicBezTo>
                  <a:pt x="46" y="97"/>
                  <a:pt x="40" y="96"/>
                  <a:pt x="35" y="94"/>
                </a:cubicBezTo>
                <a:close/>
              </a:path>
            </a:pathLst>
          </a:custGeom>
          <a:solidFill>
            <a:schemeClr val="accent2"/>
          </a:solidFill>
          <a:ln>
            <a:noFill/>
          </a:ln>
          <a:extLst/>
        </p:spPr>
        <p:txBody>
          <a:bodyPr anchor="ctr"/>
          <a:lstStyle/>
          <a:p>
            <a:pPr algn="ctr"/>
            <a:endParaRPr/>
          </a:p>
        </p:txBody>
      </p:sp>
      <p:sp>
        <p:nvSpPr>
          <p:cNvPr id="38" name="iṧl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4883E96-AE3E-46B0-9056-A85B2ECD83BE}"/>
              </a:ext>
            </a:extLst>
          </p:cNvPr>
          <p:cNvSpPr/>
          <p:nvPr/>
        </p:nvSpPr>
        <p:spPr bwMode="auto">
          <a:xfrm rot="17100000">
            <a:off x="9737528" y="1552868"/>
            <a:ext cx="245600" cy="248455"/>
          </a:xfrm>
          <a:custGeom>
            <a:avLst/>
            <a:gdLst>
              <a:gd name="T0" fmla="*/ 53 w 105"/>
              <a:gd name="T1" fmla="*/ 0 h 106"/>
              <a:gd name="T2" fmla="*/ 0 w 105"/>
              <a:gd name="T3" fmla="*/ 53 h 106"/>
              <a:gd name="T4" fmla="*/ 53 w 105"/>
              <a:gd name="T5" fmla="*/ 106 h 106"/>
              <a:gd name="T6" fmla="*/ 105 w 105"/>
              <a:gd name="T7" fmla="*/ 53 h 106"/>
              <a:gd name="T8" fmla="*/ 53 w 105"/>
              <a:gd name="T9" fmla="*/ 0 h 106"/>
              <a:gd name="T10" fmla="*/ 84 w 105"/>
              <a:gd name="T11" fmla="*/ 45 h 106"/>
              <a:gd name="T12" fmla="*/ 55 w 105"/>
              <a:gd name="T13" fmla="*/ 85 h 106"/>
              <a:gd name="T14" fmla="*/ 41 w 105"/>
              <a:gd name="T15" fmla="*/ 80 h 106"/>
              <a:gd name="T16" fmla="*/ 31 w 105"/>
              <a:gd name="T17" fmla="*/ 48 h 106"/>
              <a:gd name="T18" fmla="*/ 24 w 105"/>
              <a:gd name="T19" fmla="*/ 50 h 106"/>
              <a:gd name="T20" fmla="*/ 21 w 105"/>
              <a:gd name="T21" fmla="*/ 47 h 106"/>
              <a:gd name="T22" fmla="*/ 40 w 105"/>
              <a:gd name="T23" fmla="*/ 33 h 106"/>
              <a:gd name="T24" fmla="*/ 51 w 105"/>
              <a:gd name="T25" fmla="*/ 54 h 106"/>
              <a:gd name="T26" fmla="*/ 56 w 105"/>
              <a:gd name="T27" fmla="*/ 67 h 106"/>
              <a:gd name="T28" fmla="*/ 64 w 105"/>
              <a:gd name="T29" fmla="*/ 55 h 106"/>
              <a:gd name="T30" fmla="*/ 57 w 105"/>
              <a:gd name="T31" fmla="*/ 47 h 106"/>
              <a:gd name="T32" fmla="*/ 84 w 105"/>
              <a:gd name="T33" fmla="*/ 4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5" h="106">
                <a:moveTo>
                  <a:pt x="53" y="0"/>
                </a:moveTo>
                <a:cubicBezTo>
                  <a:pt x="23" y="0"/>
                  <a:pt x="0" y="24"/>
                  <a:pt x="0" y="53"/>
                </a:cubicBezTo>
                <a:cubicBezTo>
                  <a:pt x="0" y="82"/>
                  <a:pt x="23" y="106"/>
                  <a:pt x="53" y="106"/>
                </a:cubicBezTo>
                <a:cubicBezTo>
                  <a:pt x="82" y="106"/>
                  <a:pt x="105" y="82"/>
                  <a:pt x="105" y="53"/>
                </a:cubicBezTo>
                <a:cubicBezTo>
                  <a:pt x="105" y="24"/>
                  <a:pt x="82" y="0"/>
                  <a:pt x="53" y="0"/>
                </a:cubicBezTo>
                <a:close/>
                <a:moveTo>
                  <a:pt x="84" y="45"/>
                </a:moveTo>
                <a:cubicBezTo>
                  <a:pt x="80" y="65"/>
                  <a:pt x="61" y="82"/>
                  <a:pt x="55" y="85"/>
                </a:cubicBezTo>
                <a:cubicBezTo>
                  <a:pt x="49" y="89"/>
                  <a:pt x="43" y="84"/>
                  <a:pt x="41" y="80"/>
                </a:cubicBezTo>
                <a:cubicBezTo>
                  <a:pt x="39" y="75"/>
                  <a:pt x="33" y="50"/>
                  <a:pt x="31" y="48"/>
                </a:cubicBezTo>
                <a:cubicBezTo>
                  <a:pt x="29" y="46"/>
                  <a:pt x="24" y="50"/>
                  <a:pt x="24" y="50"/>
                </a:cubicBezTo>
                <a:cubicBezTo>
                  <a:pt x="21" y="47"/>
                  <a:pt x="21" y="47"/>
                  <a:pt x="21" y="47"/>
                </a:cubicBezTo>
                <a:cubicBezTo>
                  <a:pt x="21" y="47"/>
                  <a:pt x="32" y="34"/>
                  <a:pt x="40" y="33"/>
                </a:cubicBezTo>
                <a:cubicBezTo>
                  <a:pt x="49" y="31"/>
                  <a:pt x="49" y="46"/>
                  <a:pt x="51" y="54"/>
                </a:cubicBezTo>
                <a:cubicBezTo>
                  <a:pt x="53" y="62"/>
                  <a:pt x="54" y="67"/>
                  <a:pt x="56" y="67"/>
                </a:cubicBezTo>
                <a:cubicBezTo>
                  <a:pt x="58" y="67"/>
                  <a:pt x="61" y="62"/>
                  <a:pt x="64" y="55"/>
                </a:cubicBezTo>
                <a:cubicBezTo>
                  <a:pt x="68" y="49"/>
                  <a:pt x="64" y="43"/>
                  <a:pt x="57" y="47"/>
                </a:cubicBezTo>
                <a:cubicBezTo>
                  <a:pt x="60" y="30"/>
                  <a:pt x="87" y="26"/>
                  <a:pt x="84" y="45"/>
                </a:cubicBezTo>
                <a:close/>
              </a:path>
            </a:pathLst>
          </a:custGeom>
          <a:solidFill>
            <a:schemeClr val="accent2"/>
          </a:solidFill>
          <a:ln>
            <a:noFill/>
          </a:ln>
          <a:extLst/>
        </p:spPr>
        <p:txBody>
          <a:bodyPr anchor="ctr"/>
          <a:lstStyle/>
          <a:p>
            <a:pPr algn="ctr"/>
            <a:endParaRPr/>
          </a:p>
        </p:txBody>
      </p:sp>
      <p:sp>
        <p:nvSpPr>
          <p:cNvPr id="39" name="îŝlî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034413E-A869-454F-B280-99FA5272F315}"/>
              </a:ext>
            </a:extLst>
          </p:cNvPr>
          <p:cNvSpPr/>
          <p:nvPr/>
        </p:nvSpPr>
        <p:spPr bwMode="auto">
          <a:xfrm rot="20677732">
            <a:off x="9711193" y="1828486"/>
            <a:ext cx="261307" cy="401241"/>
          </a:xfrm>
          <a:custGeom>
            <a:avLst/>
            <a:gdLst>
              <a:gd name="T0" fmla="*/ 84 w 112"/>
              <a:gd name="T1" fmla="*/ 3 h 172"/>
              <a:gd name="T2" fmla="*/ 111 w 112"/>
              <a:gd name="T3" fmla="*/ 19 h 172"/>
              <a:gd name="T4" fmla="*/ 110 w 112"/>
              <a:gd name="T5" fmla="*/ 33 h 172"/>
              <a:gd name="T6" fmla="*/ 103 w 112"/>
              <a:gd name="T7" fmla="*/ 44 h 172"/>
              <a:gd name="T8" fmla="*/ 65 w 112"/>
              <a:gd name="T9" fmla="*/ 21 h 172"/>
              <a:gd name="T10" fmla="*/ 72 w 112"/>
              <a:gd name="T11" fmla="*/ 10 h 172"/>
              <a:gd name="T12" fmla="*/ 84 w 112"/>
              <a:gd name="T13" fmla="*/ 3 h 172"/>
              <a:gd name="T14" fmla="*/ 0 w 112"/>
              <a:gd name="T15" fmla="*/ 130 h 172"/>
              <a:gd name="T16" fmla="*/ 1 w 112"/>
              <a:gd name="T17" fmla="*/ 172 h 172"/>
              <a:gd name="T18" fmla="*/ 38 w 112"/>
              <a:gd name="T19" fmla="*/ 153 h 172"/>
              <a:gd name="T20" fmla="*/ 98 w 112"/>
              <a:gd name="T21" fmla="*/ 52 h 172"/>
              <a:gd name="T22" fmla="*/ 60 w 112"/>
              <a:gd name="T23" fmla="*/ 29 h 172"/>
              <a:gd name="T24" fmla="*/ 0 w 112"/>
              <a:gd name="T25" fmla="*/ 130 h 172"/>
              <a:gd name="T26" fmla="*/ 76 w 112"/>
              <a:gd name="T27" fmla="*/ 57 h 172"/>
              <a:gd name="T28" fmla="*/ 30 w 112"/>
              <a:gd name="T29" fmla="*/ 134 h 172"/>
              <a:gd name="T30" fmla="*/ 20 w 112"/>
              <a:gd name="T31" fmla="*/ 128 h 172"/>
              <a:gd name="T32" fmla="*/ 66 w 112"/>
              <a:gd name="T33" fmla="*/ 52 h 172"/>
              <a:gd name="T34" fmla="*/ 76 w 112"/>
              <a:gd name="T35" fmla="*/ 57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72">
                <a:moveTo>
                  <a:pt x="84" y="3"/>
                </a:moveTo>
                <a:cubicBezTo>
                  <a:pt x="96" y="0"/>
                  <a:pt x="108" y="7"/>
                  <a:pt x="111" y="19"/>
                </a:cubicBezTo>
                <a:cubicBezTo>
                  <a:pt x="112" y="24"/>
                  <a:pt x="112" y="29"/>
                  <a:pt x="110" y="33"/>
                </a:cubicBezTo>
                <a:cubicBezTo>
                  <a:pt x="103" y="44"/>
                  <a:pt x="103" y="44"/>
                  <a:pt x="103" y="44"/>
                </a:cubicBezTo>
                <a:cubicBezTo>
                  <a:pt x="65" y="21"/>
                  <a:pt x="65" y="21"/>
                  <a:pt x="65" y="21"/>
                </a:cubicBezTo>
                <a:cubicBezTo>
                  <a:pt x="72" y="10"/>
                  <a:pt x="72" y="10"/>
                  <a:pt x="72" y="10"/>
                </a:cubicBezTo>
                <a:cubicBezTo>
                  <a:pt x="75" y="7"/>
                  <a:pt x="79" y="4"/>
                  <a:pt x="84" y="3"/>
                </a:cubicBezTo>
                <a:close/>
                <a:moveTo>
                  <a:pt x="0" y="130"/>
                </a:moveTo>
                <a:cubicBezTo>
                  <a:pt x="1" y="172"/>
                  <a:pt x="1" y="172"/>
                  <a:pt x="1" y="172"/>
                </a:cubicBezTo>
                <a:cubicBezTo>
                  <a:pt x="38" y="153"/>
                  <a:pt x="38" y="153"/>
                  <a:pt x="38" y="153"/>
                </a:cubicBezTo>
                <a:cubicBezTo>
                  <a:pt x="98" y="52"/>
                  <a:pt x="98" y="52"/>
                  <a:pt x="98" y="52"/>
                </a:cubicBezTo>
                <a:cubicBezTo>
                  <a:pt x="60" y="29"/>
                  <a:pt x="60" y="29"/>
                  <a:pt x="60" y="29"/>
                </a:cubicBezTo>
                <a:lnTo>
                  <a:pt x="0" y="130"/>
                </a:lnTo>
                <a:close/>
                <a:moveTo>
                  <a:pt x="76" y="57"/>
                </a:moveTo>
                <a:cubicBezTo>
                  <a:pt x="30" y="134"/>
                  <a:pt x="30" y="134"/>
                  <a:pt x="30" y="134"/>
                </a:cubicBezTo>
                <a:cubicBezTo>
                  <a:pt x="20" y="128"/>
                  <a:pt x="20" y="128"/>
                  <a:pt x="20" y="128"/>
                </a:cubicBezTo>
                <a:cubicBezTo>
                  <a:pt x="66" y="52"/>
                  <a:pt x="66" y="52"/>
                  <a:pt x="66" y="52"/>
                </a:cubicBezTo>
                <a:lnTo>
                  <a:pt x="76" y="57"/>
                </a:lnTo>
                <a:close/>
              </a:path>
            </a:pathLst>
          </a:custGeom>
          <a:solidFill>
            <a:schemeClr val="accent2"/>
          </a:solidFill>
          <a:ln>
            <a:noFill/>
          </a:ln>
          <a:extLst/>
        </p:spPr>
        <p:txBody>
          <a:bodyPr anchor="ctr"/>
          <a:lstStyle/>
          <a:p>
            <a:pPr algn="ctr"/>
            <a:endParaRPr/>
          </a:p>
        </p:txBody>
      </p:sp>
      <p:sp>
        <p:nvSpPr>
          <p:cNvPr id="40" name="îṩḷi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6D80D14-33A0-43C1-AF60-062ADCECD5A0}"/>
              </a:ext>
            </a:extLst>
          </p:cNvPr>
          <p:cNvSpPr/>
          <p:nvPr/>
        </p:nvSpPr>
        <p:spPr bwMode="auto">
          <a:xfrm rot="21028807">
            <a:off x="9293660" y="2007414"/>
            <a:ext cx="151358" cy="154213"/>
          </a:xfrm>
          <a:custGeom>
            <a:avLst/>
            <a:gdLst>
              <a:gd name="T0" fmla="*/ 61 w 65"/>
              <a:gd name="T1" fmla="*/ 19 h 66"/>
              <a:gd name="T2" fmla="*/ 47 w 65"/>
              <a:gd name="T3" fmla="*/ 4 h 66"/>
              <a:gd name="T4" fmla="*/ 51 w 65"/>
              <a:gd name="T5" fmla="*/ 0 h 66"/>
              <a:gd name="T6" fmla="*/ 65 w 65"/>
              <a:gd name="T7" fmla="*/ 15 h 66"/>
              <a:gd name="T8" fmla="*/ 61 w 65"/>
              <a:gd name="T9" fmla="*/ 19 h 66"/>
              <a:gd name="T10" fmla="*/ 57 w 65"/>
              <a:gd name="T11" fmla="*/ 23 h 66"/>
              <a:gd name="T12" fmla="*/ 55 w 65"/>
              <a:gd name="T13" fmla="*/ 46 h 66"/>
              <a:gd name="T14" fmla="*/ 10 w 65"/>
              <a:gd name="T15" fmla="*/ 66 h 66"/>
              <a:gd name="T16" fmla="*/ 6 w 65"/>
              <a:gd name="T17" fmla="*/ 63 h 66"/>
              <a:gd name="T18" fmla="*/ 24 w 65"/>
              <a:gd name="T19" fmla="*/ 45 h 66"/>
              <a:gd name="T20" fmla="*/ 26 w 65"/>
              <a:gd name="T21" fmla="*/ 46 h 66"/>
              <a:gd name="T22" fmla="*/ 32 w 65"/>
              <a:gd name="T23" fmla="*/ 39 h 66"/>
              <a:gd name="T24" fmla="*/ 26 w 65"/>
              <a:gd name="T25" fmla="*/ 33 h 66"/>
              <a:gd name="T26" fmla="*/ 20 w 65"/>
              <a:gd name="T27" fmla="*/ 39 h 66"/>
              <a:gd name="T28" fmla="*/ 21 w 65"/>
              <a:gd name="T29" fmla="*/ 42 h 66"/>
              <a:gd name="T30" fmla="*/ 3 w 65"/>
              <a:gd name="T31" fmla="*/ 59 h 66"/>
              <a:gd name="T32" fmla="*/ 0 w 65"/>
              <a:gd name="T33" fmla="*/ 56 h 66"/>
              <a:gd name="T34" fmla="*/ 20 w 65"/>
              <a:gd name="T35" fmla="*/ 10 h 66"/>
              <a:gd name="T36" fmla="*/ 43 w 65"/>
              <a:gd name="T37" fmla="*/ 8 h 66"/>
              <a:gd name="T38" fmla="*/ 57 w 65"/>
              <a:gd name="T39" fmla="*/ 2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66">
                <a:moveTo>
                  <a:pt x="61" y="19"/>
                </a:moveTo>
                <a:cubicBezTo>
                  <a:pt x="47" y="4"/>
                  <a:pt x="47" y="4"/>
                  <a:pt x="47" y="4"/>
                </a:cubicBezTo>
                <a:cubicBezTo>
                  <a:pt x="51" y="0"/>
                  <a:pt x="51" y="0"/>
                  <a:pt x="51" y="0"/>
                </a:cubicBezTo>
                <a:cubicBezTo>
                  <a:pt x="65" y="15"/>
                  <a:pt x="65" y="15"/>
                  <a:pt x="65" y="15"/>
                </a:cubicBezTo>
                <a:lnTo>
                  <a:pt x="61" y="19"/>
                </a:lnTo>
                <a:close/>
                <a:moveTo>
                  <a:pt x="57" y="23"/>
                </a:moveTo>
                <a:cubicBezTo>
                  <a:pt x="55" y="46"/>
                  <a:pt x="55" y="46"/>
                  <a:pt x="55" y="46"/>
                </a:cubicBezTo>
                <a:cubicBezTo>
                  <a:pt x="37" y="46"/>
                  <a:pt x="10" y="66"/>
                  <a:pt x="10" y="66"/>
                </a:cubicBezTo>
                <a:cubicBezTo>
                  <a:pt x="6" y="63"/>
                  <a:pt x="6" y="63"/>
                  <a:pt x="6" y="63"/>
                </a:cubicBezTo>
                <a:cubicBezTo>
                  <a:pt x="24" y="45"/>
                  <a:pt x="24" y="45"/>
                  <a:pt x="24" y="45"/>
                </a:cubicBezTo>
                <a:cubicBezTo>
                  <a:pt x="25" y="45"/>
                  <a:pt x="25" y="46"/>
                  <a:pt x="26" y="46"/>
                </a:cubicBezTo>
                <a:cubicBezTo>
                  <a:pt x="30" y="46"/>
                  <a:pt x="32" y="43"/>
                  <a:pt x="32" y="39"/>
                </a:cubicBezTo>
                <a:cubicBezTo>
                  <a:pt x="32" y="36"/>
                  <a:pt x="30" y="33"/>
                  <a:pt x="26" y="33"/>
                </a:cubicBezTo>
                <a:cubicBezTo>
                  <a:pt x="23" y="33"/>
                  <a:pt x="20" y="36"/>
                  <a:pt x="20" y="39"/>
                </a:cubicBezTo>
                <a:cubicBezTo>
                  <a:pt x="20" y="40"/>
                  <a:pt x="20" y="41"/>
                  <a:pt x="21" y="42"/>
                </a:cubicBezTo>
                <a:cubicBezTo>
                  <a:pt x="3" y="59"/>
                  <a:pt x="3" y="59"/>
                  <a:pt x="3" y="59"/>
                </a:cubicBezTo>
                <a:cubicBezTo>
                  <a:pt x="0" y="56"/>
                  <a:pt x="0" y="56"/>
                  <a:pt x="0" y="56"/>
                </a:cubicBezTo>
                <a:cubicBezTo>
                  <a:pt x="0" y="56"/>
                  <a:pt x="20" y="29"/>
                  <a:pt x="20" y="10"/>
                </a:cubicBezTo>
                <a:cubicBezTo>
                  <a:pt x="43" y="8"/>
                  <a:pt x="43" y="8"/>
                  <a:pt x="43" y="8"/>
                </a:cubicBezTo>
                <a:lnTo>
                  <a:pt x="57" y="23"/>
                </a:lnTo>
                <a:close/>
              </a:path>
            </a:pathLst>
          </a:custGeom>
          <a:solidFill>
            <a:schemeClr val="accent2"/>
          </a:solidFill>
          <a:ln>
            <a:noFill/>
          </a:ln>
          <a:extLst/>
        </p:spPr>
        <p:txBody>
          <a:bodyPr anchor="ctr"/>
          <a:lstStyle/>
          <a:p>
            <a:pPr algn="ctr"/>
            <a:endParaRPr/>
          </a:p>
        </p:txBody>
      </p:sp>
      <p:sp>
        <p:nvSpPr>
          <p:cNvPr id="41" name="ïṣḻ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AEE8353-8CA3-4B4A-9282-48C98E933E20}"/>
              </a:ext>
            </a:extLst>
          </p:cNvPr>
          <p:cNvSpPr/>
          <p:nvPr/>
        </p:nvSpPr>
        <p:spPr bwMode="auto">
          <a:xfrm rot="18451356">
            <a:off x="9183870" y="2677749"/>
            <a:ext cx="204191" cy="195623"/>
          </a:xfrm>
          <a:custGeom>
            <a:avLst/>
            <a:gdLst>
              <a:gd name="T0" fmla="*/ 55 w 88"/>
              <a:gd name="T1" fmla="*/ 59 h 84"/>
              <a:gd name="T2" fmla="*/ 53 w 88"/>
              <a:gd name="T3" fmla="*/ 53 h 84"/>
              <a:gd name="T4" fmla="*/ 61 w 88"/>
              <a:gd name="T5" fmla="*/ 38 h 84"/>
              <a:gd name="T6" fmla="*/ 63 w 88"/>
              <a:gd name="T7" fmla="*/ 26 h 84"/>
              <a:gd name="T8" fmla="*/ 44 w 88"/>
              <a:gd name="T9" fmla="*/ 0 h 84"/>
              <a:gd name="T10" fmla="*/ 25 w 88"/>
              <a:gd name="T11" fmla="*/ 26 h 84"/>
              <a:gd name="T12" fmla="*/ 28 w 88"/>
              <a:gd name="T13" fmla="*/ 38 h 84"/>
              <a:gd name="T14" fmla="*/ 36 w 88"/>
              <a:gd name="T15" fmla="*/ 53 h 84"/>
              <a:gd name="T16" fmla="*/ 33 w 88"/>
              <a:gd name="T17" fmla="*/ 59 h 84"/>
              <a:gd name="T18" fmla="*/ 0 w 88"/>
              <a:gd name="T19" fmla="*/ 84 h 84"/>
              <a:gd name="T20" fmla="*/ 44 w 88"/>
              <a:gd name="T21" fmla="*/ 84 h 84"/>
              <a:gd name="T22" fmla="*/ 88 w 88"/>
              <a:gd name="T23" fmla="*/ 84 h 84"/>
              <a:gd name="T24" fmla="*/ 55 w 88"/>
              <a:gd name="T2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84">
                <a:moveTo>
                  <a:pt x="55" y="59"/>
                </a:moveTo>
                <a:cubicBezTo>
                  <a:pt x="53" y="59"/>
                  <a:pt x="53" y="53"/>
                  <a:pt x="53" y="53"/>
                </a:cubicBezTo>
                <a:cubicBezTo>
                  <a:pt x="53" y="53"/>
                  <a:pt x="59" y="46"/>
                  <a:pt x="61" y="38"/>
                </a:cubicBezTo>
                <a:cubicBezTo>
                  <a:pt x="64" y="38"/>
                  <a:pt x="67" y="29"/>
                  <a:pt x="63" y="26"/>
                </a:cubicBezTo>
                <a:cubicBezTo>
                  <a:pt x="63" y="22"/>
                  <a:pt x="68" y="0"/>
                  <a:pt x="44" y="0"/>
                </a:cubicBezTo>
                <a:cubicBezTo>
                  <a:pt x="21" y="0"/>
                  <a:pt x="25" y="22"/>
                  <a:pt x="25" y="26"/>
                </a:cubicBezTo>
                <a:cubicBezTo>
                  <a:pt x="22" y="29"/>
                  <a:pt x="24" y="38"/>
                  <a:pt x="28" y="38"/>
                </a:cubicBezTo>
                <a:cubicBezTo>
                  <a:pt x="29" y="46"/>
                  <a:pt x="36" y="53"/>
                  <a:pt x="36" y="53"/>
                </a:cubicBezTo>
                <a:cubicBezTo>
                  <a:pt x="36" y="53"/>
                  <a:pt x="35" y="59"/>
                  <a:pt x="33" y="59"/>
                </a:cubicBezTo>
                <a:cubicBezTo>
                  <a:pt x="26" y="60"/>
                  <a:pt x="0" y="72"/>
                  <a:pt x="0" y="84"/>
                </a:cubicBezTo>
                <a:cubicBezTo>
                  <a:pt x="44" y="84"/>
                  <a:pt x="44" y="84"/>
                  <a:pt x="44" y="84"/>
                </a:cubicBezTo>
                <a:cubicBezTo>
                  <a:pt x="88" y="84"/>
                  <a:pt x="88" y="84"/>
                  <a:pt x="88" y="84"/>
                </a:cubicBezTo>
                <a:cubicBezTo>
                  <a:pt x="88" y="72"/>
                  <a:pt x="62" y="60"/>
                  <a:pt x="55" y="59"/>
                </a:cubicBezTo>
                <a:close/>
              </a:path>
            </a:pathLst>
          </a:custGeom>
          <a:solidFill>
            <a:schemeClr val="accent2"/>
          </a:solidFill>
          <a:ln>
            <a:noFill/>
          </a:ln>
          <a:extLst/>
        </p:spPr>
        <p:txBody>
          <a:bodyPr anchor="ctr"/>
          <a:lstStyle/>
          <a:p>
            <a:pPr algn="ctr"/>
            <a:endParaRPr/>
          </a:p>
        </p:txBody>
      </p:sp>
      <p:sp>
        <p:nvSpPr>
          <p:cNvPr id="42" name="ïṥḻî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996EBE7-24CE-4D83-A639-36DD3F8695F0}"/>
              </a:ext>
            </a:extLst>
          </p:cNvPr>
          <p:cNvSpPr/>
          <p:nvPr/>
        </p:nvSpPr>
        <p:spPr bwMode="auto">
          <a:xfrm rot="21028807">
            <a:off x="8969262" y="2799393"/>
            <a:ext cx="78936" cy="80634"/>
          </a:xfrm>
          <a:custGeom>
            <a:avLst/>
            <a:gdLst>
              <a:gd name="T0" fmla="*/ 57 w 57"/>
              <a:gd name="T1" fmla="*/ 29 h 58"/>
              <a:gd name="T2" fmla="*/ 28 w 57"/>
              <a:gd name="T3" fmla="*/ 58 h 58"/>
              <a:gd name="T4" fmla="*/ 0 w 57"/>
              <a:gd name="T5" fmla="*/ 29 h 58"/>
              <a:gd name="T6" fmla="*/ 28 w 57"/>
              <a:gd name="T7" fmla="*/ 0 h 58"/>
              <a:gd name="T8" fmla="*/ 57 w 57"/>
              <a:gd name="T9" fmla="*/ 29 h 58"/>
              <a:gd name="T10" fmla="*/ 5 w 57"/>
              <a:gd name="T11" fmla="*/ 29 h 58"/>
              <a:gd name="T12" fmla="*/ 28 w 57"/>
              <a:gd name="T13" fmla="*/ 52 h 58"/>
              <a:gd name="T14" fmla="*/ 52 w 57"/>
              <a:gd name="T15" fmla="*/ 29 h 58"/>
              <a:gd name="T16" fmla="*/ 28 w 57"/>
              <a:gd name="T17" fmla="*/ 6 h 58"/>
              <a:gd name="T18" fmla="*/ 5 w 57"/>
              <a:gd name="T19" fmla="*/ 29 h 58"/>
              <a:gd name="T20" fmla="*/ 31 w 57"/>
              <a:gd name="T21" fmla="*/ 12 h 58"/>
              <a:gd name="T22" fmla="*/ 45 w 57"/>
              <a:gd name="T23" fmla="*/ 26 h 58"/>
              <a:gd name="T24" fmla="*/ 45 w 57"/>
              <a:gd name="T25" fmla="*/ 31 h 58"/>
              <a:gd name="T26" fmla="*/ 40 w 57"/>
              <a:gd name="T27" fmla="*/ 31 h 58"/>
              <a:gd name="T28" fmla="*/ 32 w 57"/>
              <a:gd name="T29" fmla="*/ 23 h 58"/>
              <a:gd name="T30" fmla="*/ 32 w 57"/>
              <a:gd name="T31" fmla="*/ 43 h 58"/>
              <a:gd name="T32" fmla="*/ 28 w 57"/>
              <a:gd name="T33" fmla="*/ 47 h 58"/>
              <a:gd name="T34" fmla="*/ 25 w 57"/>
              <a:gd name="T35" fmla="*/ 43 h 58"/>
              <a:gd name="T36" fmla="*/ 25 w 57"/>
              <a:gd name="T37" fmla="*/ 23 h 58"/>
              <a:gd name="T38" fmla="*/ 17 w 57"/>
              <a:gd name="T39" fmla="*/ 31 h 58"/>
              <a:gd name="T40" fmla="*/ 12 w 57"/>
              <a:gd name="T41" fmla="*/ 31 h 58"/>
              <a:gd name="T42" fmla="*/ 11 w 57"/>
              <a:gd name="T43" fmla="*/ 29 h 58"/>
              <a:gd name="T44" fmla="*/ 12 w 57"/>
              <a:gd name="T45" fmla="*/ 26 h 58"/>
              <a:gd name="T46" fmla="*/ 26 w 57"/>
              <a:gd name="T47" fmla="*/ 12 h 58"/>
              <a:gd name="T48" fmla="*/ 31 w 57"/>
              <a:gd name="T4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 h="58">
                <a:moveTo>
                  <a:pt x="57" y="29"/>
                </a:moveTo>
                <a:cubicBezTo>
                  <a:pt x="57" y="45"/>
                  <a:pt x="44" y="58"/>
                  <a:pt x="28" y="58"/>
                </a:cubicBezTo>
                <a:cubicBezTo>
                  <a:pt x="13" y="58"/>
                  <a:pt x="0" y="45"/>
                  <a:pt x="0" y="29"/>
                </a:cubicBezTo>
                <a:cubicBezTo>
                  <a:pt x="0" y="13"/>
                  <a:pt x="13" y="0"/>
                  <a:pt x="28" y="0"/>
                </a:cubicBezTo>
                <a:cubicBezTo>
                  <a:pt x="44" y="0"/>
                  <a:pt x="57" y="13"/>
                  <a:pt x="57" y="29"/>
                </a:cubicBezTo>
                <a:close/>
                <a:moveTo>
                  <a:pt x="5" y="29"/>
                </a:moveTo>
                <a:cubicBezTo>
                  <a:pt x="5" y="42"/>
                  <a:pt x="16" y="52"/>
                  <a:pt x="28" y="52"/>
                </a:cubicBezTo>
                <a:cubicBezTo>
                  <a:pt x="41" y="52"/>
                  <a:pt x="52" y="42"/>
                  <a:pt x="52" y="29"/>
                </a:cubicBezTo>
                <a:cubicBezTo>
                  <a:pt x="52" y="16"/>
                  <a:pt x="41" y="6"/>
                  <a:pt x="28" y="6"/>
                </a:cubicBezTo>
                <a:cubicBezTo>
                  <a:pt x="16" y="6"/>
                  <a:pt x="5" y="16"/>
                  <a:pt x="5" y="29"/>
                </a:cubicBezTo>
                <a:close/>
                <a:moveTo>
                  <a:pt x="31" y="12"/>
                </a:moveTo>
                <a:cubicBezTo>
                  <a:pt x="45" y="26"/>
                  <a:pt x="45" y="26"/>
                  <a:pt x="45" y="26"/>
                </a:cubicBezTo>
                <a:cubicBezTo>
                  <a:pt x="47" y="28"/>
                  <a:pt x="47" y="30"/>
                  <a:pt x="45" y="31"/>
                </a:cubicBezTo>
                <a:cubicBezTo>
                  <a:pt x="44" y="33"/>
                  <a:pt x="42" y="33"/>
                  <a:pt x="40" y="31"/>
                </a:cubicBezTo>
                <a:cubicBezTo>
                  <a:pt x="32" y="23"/>
                  <a:pt x="32" y="23"/>
                  <a:pt x="32" y="23"/>
                </a:cubicBezTo>
                <a:cubicBezTo>
                  <a:pt x="32" y="43"/>
                  <a:pt x="32" y="43"/>
                  <a:pt x="32" y="43"/>
                </a:cubicBezTo>
                <a:cubicBezTo>
                  <a:pt x="32" y="45"/>
                  <a:pt x="30" y="47"/>
                  <a:pt x="28" y="47"/>
                </a:cubicBezTo>
                <a:cubicBezTo>
                  <a:pt x="26" y="47"/>
                  <a:pt x="25" y="45"/>
                  <a:pt x="25" y="43"/>
                </a:cubicBezTo>
                <a:cubicBezTo>
                  <a:pt x="25" y="23"/>
                  <a:pt x="25" y="23"/>
                  <a:pt x="25" y="23"/>
                </a:cubicBezTo>
                <a:cubicBezTo>
                  <a:pt x="17" y="31"/>
                  <a:pt x="17" y="31"/>
                  <a:pt x="17" y="31"/>
                </a:cubicBezTo>
                <a:cubicBezTo>
                  <a:pt x="15" y="33"/>
                  <a:pt x="13" y="33"/>
                  <a:pt x="12" y="31"/>
                </a:cubicBezTo>
                <a:cubicBezTo>
                  <a:pt x="11" y="31"/>
                  <a:pt x="11" y="30"/>
                  <a:pt x="11" y="29"/>
                </a:cubicBezTo>
                <a:cubicBezTo>
                  <a:pt x="11" y="28"/>
                  <a:pt x="11" y="27"/>
                  <a:pt x="12" y="26"/>
                </a:cubicBezTo>
                <a:cubicBezTo>
                  <a:pt x="26" y="12"/>
                  <a:pt x="26" y="12"/>
                  <a:pt x="26" y="12"/>
                </a:cubicBezTo>
                <a:cubicBezTo>
                  <a:pt x="27" y="11"/>
                  <a:pt x="30" y="11"/>
                  <a:pt x="31" y="12"/>
                </a:cubicBezTo>
                <a:close/>
              </a:path>
            </a:pathLst>
          </a:custGeom>
          <a:solidFill>
            <a:schemeClr val="accent2"/>
          </a:solidFill>
          <a:ln>
            <a:noFill/>
          </a:ln>
          <a:extLst/>
        </p:spPr>
        <p:txBody>
          <a:bodyPr anchor="ctr"/>
          <a:lstStyle/>
          <a:p>
            <a:pPr algn="ctr"/>
            <a:endParaRPr/>
          </a:p>
        </p:txBody>
      </p:sp>
      <p:sp>
        <p:nvSpPr>
          <p:cNvPr id="43" name="išľî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8374887-B1F1-45B8-95CF-16FF6D041BA4}"/>
              </a:ext>
            </a:extLst>
          </p:cNvPr>
          <p:cNvSpPr/>
          <p:nvPr/>
        </p:nvSpPr>
        <p:spPr bwMode="auto">
          <a:xfrm rot="17100000">
            <a:off x="9938495" y="922922"/>
            <a:ext cx="218470" cy="219897"/>
          </a:xfrm>
          <a:custGeom>
            <a:avLst/>
            <a:gdLst>
              <a:gd name="T0" fmla="*/ 85 w 94"/>
              <a:gd name="T1" fmla="*/ 20 h 94"/>
              <a:gd name="T2" fmla="*/ 37 w 94"/>
              <a:gd name="T3" fmla="*/ 2 h 94"/>
              <a:gd name="T4" fmla="*/ 20 w 94"/>
              <a:gd name="T5" fmla="*/ 10 h 94"/>
              <a:gd name="T6" fmla="*/ 2 w 94"/>
              <a:gd name="T7" fmla="*/ 57 h 94"/>
              <a:gd name="T8" fmla="*/ 10 w 94"/>
              <a:gd name="T9" fmla="*/ 74 h 94"/>
              <a:gd name="T10" fmla="*/ 57 w 94"/>
              <a:gd name="T11" fmla="*/ 92 h 94"/>
              <a:gd name="T12" fmla="*/ 74 w 94"/>
              <a:gd name="T13" fmla="*/ 84 h 94"/>
              <a:gd name="T14" fmla="*/ 92 w 94"/>
              <a:gd name="T15" fmla="*/ 37 h 94"/>
              <a:gd name="T16" fmla="*/ 85 w 94"/>
              <a:gd name="T17" fmla="*/ 20 h 94"/>
              <a:gd name="T18" fmla="*/ 36 w 94"/>
              <a:gd name="T19" fmla="*/ 38 h 94"/>
              <a:gd name="T20" fmla="*/ 62 w 94"/>
              <a:gd name="T21" fmla="*/ 47 h 94"/>
              <a:gd name="T22" fmla="*/ 61 w 94"/>
              <a:gd name="T23" fmla="*/ 52 h 94"/>
              <a:gd name="T24" fmla="*/ 42 w 94"/>
              <a:gd name="T25" fmla="*/ 61 h 94"/>
              <a:gd name="T26" fmla="*/ 33 w 94"/>
              <a:gd name="T27" fmla="*/ 42 h 94"/>
              <a:gd name="T28" fmla="*/ 36 w 94"/>
              <a:gd name="T29" fmla="*/ 38 h 94"/>
              <a:gd name="T30" fmla="*/ 76 w 94"/>
              <a:gd name="T31" fmla="*/ 53 h 94"/>
              <a:gd name="T32" fmla="*/ 69 w 94"/>
              <a:gd name="T33" fmla="*/ 71 h 94"/>
              <a:gd name="T34" fmla="*/ 66 w 94"/>
              <a:gd name="T35" fmla="*/ 80 h 94"/>
              <a:gd name="T36" fmla="*/ 59 w 94"/>
              <a:gd name="T37" fmla="*/ 82 h 94"/>
              <a:gd name="T38" fmla="*/ 15 w 94"/>
              <a:gd name="T39" fmla="*/ 65 h 94"/>
              <a:gd name="T40" fmla="*/ 12 w 94"/>
              <a:gd name="T41" fmla="*/ 59 h 94"/>
              <a:gd name="T42" fmla="*/ 15 w 94"/>
              <a:gd name="T43" fmla="*/ 50 h 94"/>
              <a:gd name="T44" fmla="*/ 22 w 94"/>
              <a:gd name="T45" fmla="*/ 32 h 94"/>
              <a:gd name="T46" fmla="*/ 22 w 94"/>
              <a:gd name="T47" fmla="*/ 32 h 94"/>
              <a:gd name="T48" fmla="*/ 29 w 94"/>
              <a:gd name="T49" fmla="*/ 35 h 94"/>
              <a:gd name="T50" fmla="*/ 27 w 94"/>
              <a:gd name="T51" fmla="*/ 39 h 94"/>
              <a:gd name="T52" fmla="*/ 39 w 94"/>
              <a:gd name="T53" fmla="*/ 67 h 94"/>
              <a:gd name="T54" fmla="*/ 67 w 94"/>
              <a:gd name="T55" fmla="*/ 55 h 94"/>
              <a:gd name="T56" fmla="*/ 69 w 94"/>
              <a:gd name="T57" fmla="*/ 50 h 94"/>
              <a:gd name="T58" fmla="*/ 76 w 94"/>
              <a:gd name="T59" fmla="*/ 53 h 94"/>
              <a:gd name="T60" fmla="*/ 82 w 94"/>
              <a:gd name="T61" fmla="*/ 37 h 94"/>
              <a:gd name="T62" fmla="*/ 79 w 94"/>
              <a:gd name="T63" fmla="*/ 38 h 94"/>
              <a:gd name="T64" fmla="*/ 74 w 94"/>
              <a:gd name="T65" fmla="*/ 37 h 94"/>
              <a:gd name="T66" fmla="*/ 73 w 94"/>
              <a:gd name="T67" fmla="*/ 34 h 94"/>
              <a:gd name="T68" fmla="*/ 74 w 94"/>
              <a:gd name="T69" fmla="*/ 29 h 94"/>
              <a:gd name="T70" fmla="*/ 77 w 94"/>
              <a:gd name="T71" fmla="*/ 28 h 94"/>
              <a:gd name="T72" fmla="*/ 82 w 94"/>
              <a:gd name="T73" fmla="*/ 29 h 94"/>
              <a:gd name="T74" fmla="*/ 83 w 94"/>
              <a:gd name="T75" fmla="*/ 33 h 94"/>
              <a:gd name="T76" fmla="*/ 82 w 94"/>
              <a:gd name="T77" fmla="*/ 3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 h="94">
                <a:moveTo>
                  <a:pt x="85" y="20"/>
                </a:moveTo>
                <a:cubicBezTo>
                  <a:pt x="37" y="2"/>
                  <a:pt x="37" y="2"/>
                  <a:pt x="37" y="2"/>
                </a:cubicBezTo>
                <a:cubicBezTo>
                  <a:pt x="30" y="0"/>
                  <a:pt x="23" y="3"/>
                  <a:pt x="20" y="10"/>
                </a:cubicBezTo>
                <a:cubicBezTo>
                  <a:pt x="2" y="57"/>
                  <a:pt x="2" y="57"/>
                  <a:pt x="2" y="57"/>
                </a:cubicBezTo>
                <a:cubicBezTo>
                  <a:pt x="0" y="64"/>
                  <a:pt x="3" y="71"/>
                  <a:pt x="10" y="74"/>
                </a:cubicBezTo>
                <a:cubicBezTo>
                  <a:pt x="57" y="92"/>
                  <a:pt x="57" y="92"/>
                  <a:pt x="57" y="92"/>
                </a:cubicBezTo>
                <a:cubicBezTo>
                  <a:pt x="64" y="94"/>
                  <a:pt x="71" y="91"/>
                  <a:pt x="74" y="84"/>
                </a:cubicBezTo>
                <a:cubicBezTo>
                  <a:pt x="92" y="37"/>
                  <a:pt x="92" y="37"/>
                  <a:pt x="92" y="37"/>
                </a:cubicBezTo>
                <a:cubicBezTo>
                  <a:pt x="94" y="30"/>
                  <a:pt x="91" y="23"/>
                  <a:pt x="85" y="20"/>
                </a:cubicBezTo>
                <a:close/>
                <a:moveTo>
                  <a:pt x="36" y="38"/>
                </a:moveTo>
                <a:cubicBezTo>
                  <a:pt x="62" y="47"/>
                  <a:pt x="62" y="47"/>
                  <a:pt x="62" y="47"/>
                </a:cubicBezTo>
                <a:cubicBezTo>
                  <a:pt x="62" y="49"/>
                  <a:pt x="61" y="51"/>
                  <a:pt x="61" y="52"/>
                </a:cubicBezTo>
                <a:cubicBezTo>
                  <a:pt x="58" y="60"/>
                  <a:pt x="49" y="64"/>
                  <a:pt x="42" y="61"/>
                </a:cubicBezTo>
                <a:cubicBezTo>
                  <a:pt x="34" y="58"/>
                  <a:pt x="31" y="49"/>
                  <a:pt x="33" y="42"/>
                </a:cubicBezTo>
                <a:cubicBezTo>
                  <a:pt x="34" y="40"/>
                  <a:pt x="35" y="39"/>
                  <a:pt x="36" y="38"/>
                </a:cubicBezTo>
                <a:close/>
                <a:moveTo>
                  <a:pt x="76" y="53"/>
                </a:moveTo>
                <a:cubicBezTo>
                  <a:pt x="69" y="71"/>
                  <a:pt x="69" y="71"/>
                  <a:pt x="69" y="71"/>
                </a:cubicBezTo>
                <a:cubicBezTo>
                  <a:pt x="66" y="80"/>
                  <a:pt x="66" y="80"/>
                  <a:pt x="66" y="80"/>
                </a:cubicBezTo>
                <a:cubicBezTo>
                  <a:pt x="65" y="82"/>
                  <a:pt x="62" y="83"/>
                  <a:pt x="59" y="82"/>
                </a:cubicBezTo>
                <a:cubicBezTo>
                  <a:pt x="15" y="65"/>
                  <a:pt x="15" y="65"/>
                  <a:pt x="15" y="65"/>
                </a:cubicBezTo>
                <a:cubicBezTo>
                  <a:pt x="12" y="64"/>
                  <a:pt x="11" y="62"/>
                  <a:pt x="12" y="59"/>
                </a:cubicBezTo>
                <a:cubicBezTo>
                  <a:pt x="15" y="50"/>
                  <a:pt x="15" y="50"/>
                  <a:pt x="15" y="50"/>
                </a:cubicBezTo>
                <a:cubicBezTo>
                  <a:pt x="22" y="32"/>
                  <a:pt x="22" y="32"/>
                  <a:pt x="22" y="32"/>
                </a:cubicBezTo>
                <a:cubicBezTo>
                  <a:pt x="22" y="32"/>
                  <a:pt x="22" y="32"/>
                  <a:pt x="22" y="32"/>
                </a:cubicBezTo>
                <a:cubicBezTo>
                  <a:pt x="29" y="35"/>
                  <a:pt x="29" y="35"/>
                  <a:pt x="29" y="35"/>
                </a:cubicBezTo>
                <a:cubicBezTo>
                  <a:pt x="28" y="36"/>
                  <a:pt x="27" y="38"/>
                  <a:pt x="27" y="39"/>
                </a:cubicBezTo>
                <a:cubicBezTo>
                  <a:pt x="23" y="51"/>
                  <a:pt x="28" y="63"/>
                  <a:pt x="39" y="67"/>
                </a:cubicBezTo>
                <a:cubicBezTo>
                  <a:pt x="51" y="72"/>
                  <a:pt x="63" y="66"/>
                  <a:pt x="67" y="55"/>
                </a:cubicBezTo>
                <a:cubicBezTo>
                  <a:pt x="68" y="53"/>
                  <a:pt x="68" y="52"/>
                  <a:pt x="69" y="50"/>
                </a:cubicBezTo>
                <a:cubicBezTo>
                  <a:pt x="76" y="53"/>
                  <a:pt x="76" y="53"/>
                  <a:pt x="76" y="53"/>
                </a:cubicBezTo>
                <a:close/>
                <a:moveTo>
                  <a:pt x="82" y="37"/>
                </a:moveTo>
                <a:cubicBezTo>
                  <a:pt x="81" y="38"/>
                  <a:pt x="80" y="39"/>
                  <a:pt x="79" y="38"/>
                </a:cubicBezTo>
                <a:cubicBezTo>
                  <a:pt x="74" y="37"/>
                  <a:pt x="74" y="37"/>
                  <a:pt x="74" y="37"/>
                </a:cubicBezTo>
                <a:cubicBezTo>
                  <a:pt x="73" y="36"/>
                  <a:pt x="72" y="35"/>
                  <a:pt x="73" y="34"/>
                </a:cubicBezTo>
                <a:cubicBezTo>
                  <a:pt x="74" y="29"/>
                  <a:pt x="74" y="29"/>
                  <a:pt x="74" y="29"/>
                </a:cubicBezTo>
                <a:cubicBezTo>
                  <a:pt x="75" y="28"/>
                  <a:pt x="76" y="27"/>
                  <a:pt x="77" y="28"/>
                </a:cubicBezTo>
                <a:cubicBezTo>
                  <a:pt x="82" y="29"/>
                  <a:pt x="82" y="29"/>
                  <a:pt x="82" y="29"/>
                </a:cubicBezTo>
                <a:cubicBezTo>
                  <a:pt x="83" y="30"/>
                  <a:pt x="84" y="31"/>
                  <a:pt x="83" y="33"/>
                </a:cubicBezTo>
                <a:lnTo>
                  <a:pt x="82" y="37"/>
                </a:lnTo>
                <a:close/>
              </a:path>
            </a:pathLst>
          </a:custGeom>
          <a:solidFill>
            <a:schemeClr val="accent2"/>
          </a:solidFill>
          <a:ln>
            <a:noFill/>
          </a:ln>
          <a:extLst/>
        </p:spPr>
        <p:txBody>
          <a:bodyPr anchor="ctr"/>
          <a:lstStyle/>
          <a:p>
            <a:pPr algn="ctr"/>
            <a:endParaRPr/>
          </a:p>
        </p:txBody>
      </p:sp>
      <p:sp>
        <p:nvSpPr>
          <p:cNvPr id="44" name="ïsḻ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E645D7D-639E-4167-8335-6D0037F0FBBB}"/>
              </a:ext>
            </a:extLst>
          </p:cNvPr>
          <p:cNvSpPr/>
          <p:nvPr/>
        </p:nvSpPr>
        <p:spPr bwMode="auto">
          <a:xfrm rot="1555595">
            <a:off x="9403749" y="2573021"/>
            <a:ext cx="95671" cy="151358"/>
          </a:xfrm>
          <a:custGeom>
            <a:avLst/>
            <a:gdLst>
              <a:gd name="T0" fmla="*/ 21 w 41"/>
              <a:gd name="T1" fmla="*/ 0 h 65"/>
              <a:gd name="T2" fmla="*/ 0 w 41"/>
              <a:gd name="T3" fmla="*/ 20 h 65"/>
              <a:gd name="T4" fmla="*/ 21 w 41"/>
              <a:gd name="T5" fmla="*/ 65 h 65"/>
              <a:gd name="T6" fmla="*/ 41 w 41"/>
              <a:gd name="T7" fmla="*/ 20 h 65"/>
              <a:gd name="T8" fmla="*/ 21 w 41"/>
              <a:gd name="T9" fmla="*/ 0 h 65"/>
              <a:gd name="T10" fmla="*/ 21 w 41"/>
              <a:gd name="T11" fmla="*/ 33 h 65"/>
              <a:gd name="T12" fmla="*/ 8 w 41"/>
              <a:gd name="T13" fmla="*/ 20 h 65"/>
              <a:gd name="T14" fmla="*/ 21 w 41"/>
              <a:gd name="T15" fmla="*/ 8 h 65"/>
              <a:gd name="T16" fmla="*/ 33 w 41"/>
              <a:gd name="T17" fmla="*/ 20 h 65"/>
              <a:gd name="T18" fmla="*/ 21 w 41"/>
              <a:gd name="T19" fmla="*/ 33 h 65"/>
              <a:gd name="T20" fmla="*/ 13 w 41"/>
              <a:gd name="T21" fmla="*/ 20 h 65"/>
              <a:gd name="T22" fmla="*/ 21 w 41"/>
              <a:gd name="T23" fmla="*/ 28 h 65"/>
              <a:gd name="T24" fmla="*/ 29 w 41"/>
              <a:gd name="T25" fmla="*/ 20 h 65"/>
              <a:gd name="T26" fmla="*/ 21 w 41"/>
              <a:gd name="T27" fmla="*/ 12 h 65"/>
              <a:gd name="T28" fmla="*/ 13 w 41"/>
              <a:gd name="T29" fmla="*/ 2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65">
                <a:moveTo>
                  <a:pt x="21" y="0"/>
                </a:moveTo>
                <a:cubicBezTo>
                  <a:pt x="9" y="0"/>
                  <a:pt x="0" y="9"/>
                  <a:pt x="0" y="20"/>
                </a:cubicBezTo>
                <a:cubicBezTo>
                  <a:pt x="0" y="41"/>
                  <a:pt x="21" y="65"/>
                  <a:pt x="21" y="65"/>
                </a:cubicBezTo>
                <a:cubicBezTo>
                  <a:pt x="21" y="65"/>
                  <a:pt x="41" y="41"/>
                  <a:pt x="41" y="20"/>
                </a:cubicBezTo>
                <a:cubicBezTo>
                  <a:pt x="41" y="9"/>
                  <a:pt x="32" y="0"/>
                  <a:pt x="21" y="0"/>
                </a:cubicBezTo>
                <a:close/>
                <a:moveTo>
                  <a:pt x="21" y="33"/>
                </a:moveTo>
                <a:cubicBezTo>
                  <a:pt x="14" y="33"/>
                  <a:pt x="8" y="27"/>
                  <a:pt x="8" y="20"/>
                </a:cubicBezTo>
                <a:cubicBezTo>
                  <a:pt x="8" y="13"/>
                  <a:pt x="14" y="8"/>
                  <a:pt x="21" y="8"/>
                </a:cubicBezTo>
                <a:cubicBezTo>
                  <a:pt x="28" y="8"/>
                  <a:pt x="33" y="13"/>
                  <a:pt x="33" y="20"/>
                </a:cubicBezTo>
                <a:cubicBezTo>
                  <a:pt x="33" y="27"/>
                  <a:pt x="28" y="33"/>
                  <a:pt x="21" y="33"/>
                </a:cubicBezTo>
                <a:close/>
                <a:moveTo>
                  <a:pt x="13" y="20"/>
                </a:moveTo>
                <a:cubicBezTo>
                  <a:pt x="13" y="25"/>
                  <a:pt x="16" y="28"/>
                  <a:pt x="21" y="28"/>
                </a:cubicBezTo>
                <a:cubicBezTo>
                  <a:pt x="25" y="28"/>
                  <a:pt x="29" y="25"/>
                  <a:pt x="29" y="20"/>
                </a:cubicBezTo>
                <a:cubicBezTo>
                  <a:pt x="29" y="16"/>
                  <a:pt x="25" y="12"/>
                  <a:pt x="21" y="12"/>
                </a:cubicBezTo>
                <a:cubicBezTo>
                  <a:pt x="16" y="12"/>
                  <a:pt x="13" y="16"/>
                  <a:pt x="13" y="20"/>
                </a:cubicBezTo>
                <a:close/>
              </a:path>
            </a:pathLst>
          </a:custGeom>
          <a:solidFill>
            <a:schemeClr val="accent2"/>
          </a:solidFill>
          <a:ln>
            <a:noFill/>
          </a:ln>
          <a:extLst/>
        </p:spPr>
        <p:txBody>
          <a:bodyPr anchor="ctr"/>
          <a:lstStyle/>
          <a:p>
            <a:pPr algn="ctr"/>
            <a:endParaRPr/>
          </a:p>
        </p:txBody>
      </p:sp>
      <p:sp>
        <p:nvSpPr>
          <p:cNvPr id="45" name="ísļ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7CA5E52-DB0C-40AA-A802-899C638F020F}"/>
              </a:ext>
            </a:extLst>
          </p:cNvPr>
          <p:cNvSpPr/>
          <p:nvPr/>
        </p:nvSpPr>
        <p:spPr bwMode="auto">
          <a:xfrm rot="21028807">
            <a:off x="9488991" y="1640149"/>
            <a:ext cx="279869" cy="282725"/>
          </a:xfrm>
          <a:custGeom>
            <a:avLst/>
            <a:gdLst>
              <a:gd name="T0" fmla="*/ 0 w 120"/>
              <a:gd name="T1" fmla="*/ 70 h 121"/>
              <a:gd name="T2" fmla="*/ 10 w 120"/>
              <a:gd name="T3" fmla="*/ 80 h 121"/>
              <a:gd name="T4" fmla="*/ 20 w 120"/>
              <a:gd name="T5" fmla="*/ 70 h 121"/>
              <a:gd name="T6" fmla="*/ 20 w 120"/>
              <a:gd name="T7" fmla="*/ 34 h 121"/>
              <a:gd name="T8" fmla="*/ 103 w 120"/>
              <a:gd name="T9" fmla="*/ 117 h 121"/>
              <a:gd name="T10" fmla="*/ 117 w 120"/>
              <a:gd name="T11" fmla="*/ 117 h 121"/>
              <a:gd name="T12" fmla="*/ 120 w 120"/>
              <a:gd name="T13" fmla="*/ 110 h 121"/>
              <a:gd name="T14" fmla="*/ 117 w 120"/>
              <a:gd name="T15" fmla="*/ 103 h 121"/>
              <a:gd name="T16" fmla="*/ 34 w 120"/>
              <a:gd name="T17" fmla="*/ 20 h 121"/>
              <a:gd name="T18" fmla="*/ 70 w 120"/>
              <a:gd name="T19" fmla="*/ 20 h 121"/>
              <a:gd name="T20" fmla="*/ 80 w 120"/>
              <a:gd name="T21" fmla="*/ 10 h 121"/>
              <a:gd name="T22" fmla="*/ 70 w 120"/>
              <a:gd name="T23" fmla="*/ 0 h 121"/>
              <a:gd name="T24" fmla="*/ 0 w 120"/>
              <a:gd name="T25" fmla="*/ 0 h 121"/>
              <a:gd name="T26" fmla="*/ 0 w 120"/>
              <a:gd name="T27" fmla="*/ 7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121">
                <a:moveTo>
                  <a:pt x="0" y="70"/>
                </a:moveTo>
                <a:cubicBezTo>
                  <a:pt x="0" y="76"/>
                  <a:pt x="4" y="80"/>
                  <a:pt x="10" y="80"/>
                </a:cubicBezTo>
                <a:cubicBezTo>
                  <a:pt x="15" y="80"/>
                  <a:pt x="20" y="76"/>
                  <a:pt x="20" y="70"/>
                </a:cubicBezTo>
                <a:cubicBezTo>
                  <a:pt x="20" y="34"/>
                  <a:pt x="20" y="34"/>
                  <a:pt x="20" y="34"/>
                </a:cubicBezTo>
                <a:cubicBezTo>
                  <a:pt x="103" y="117"/>
                  <a:pt x="103" y="117"/>
                  <a:pt x="103" y="117"/>
                </a:cubicBezTo>
                <a:cubicBezTo>
                  <a:pt x="107" y="121"/>
                  <a:pt x="113" y="121"/>
                  <a:pt x="117" y="117"/>
                </a:cubicBezTo>
                <a:cubicBezTo>
                  <a:pt x="119" y="115"/>
                  <a:pt x="120" y="113"/>
                  <a:pt x="120" y="110"/>
                </a:cubicBezTo>
                <a:cubicBezTo>
                  <a:pt x="120" y="108"/>
                  <a:pt x="119" y="105"/>
                  <a:pt x="117" y="103"/>
                </a:cubicBezTo>
                <a:cubicBezTo>
                  <a:pt x="34" y="20"/>
                  <a:pt x="34" y="20"/>
                  <a:pt x="34" y="20"/>
                </a:cubicBezTo>
                <a:cubicBezTo>
                  <a:pt x="70" y="20"/>
                  <a:pt x="70" y="20"/>
                  <a:pt x="70" y="20"/>
                </a:cubicBezTo>
                <a:cubicBezTo>
                  <a:pt x="75" y="20"/>
                  <a:pt x="80" y="15"/>
                  <a:pt x="80" y="10"/>
                </a:cubicBezTo>
                <a:cubicBezTo>
                  <a:pt x="80" y="4"/>
                  <a:pt x="75" y="0"/>
                  <a:pt x="70" y="0"/>
                </a:cubicBezTo>
                <a:cubicBezTo>
                  <a:pt x="0" y="0"/>
                  <a:pt x="0" y="0"/>
                  <a:pt x="0" y="0"/>
                </a:cubicBezTo>
                <a:lnTo>
                  <a:pt x="0" y="70"/>
                </a:lnTo>
                <a:close/>
              </a:path>
            </a:pathLst>
          </a:custGeom>
          <a:solidFill>
            <a:schemeClr val="accent2"/>
          </a:solidFill>
          <a:ln>
            <a:noFill/>
          </a:ln>
          <a:extLst/>
        </p:spPr>
        <p:txBody>
          <a:bodyPr anchor="ctr"/>
          <a:lstStyle/>
          <a:p>
            <a:pPr algn="ctr"/>
            <a:endParaRPr/>
          </a:p>
        </p:txBody>
      </p:sp>
      <p:sp>
        <p:nvSpPr>
          <p:cNvPr id="46" name="ïṩl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07AB646-A3E1-4668-8DBC-C340BD9BEE3C}"/>
              </a:ext>
            </a:extLst>
          </p:cNvPr>
          <p:cNvSpPr/>
          <p:nvPr/>
        </p:nvSpPr>
        <p:spPr bwMode="auto">
          <a:xfrm rot="21028807">
            <a:off x="9439846" y="1828209"/>
            <a:ext cx="302716" cy="285581"/>
          </a:xfrm>
          <a:custGeom>
            <a:avLst/>
            <a:gdLst>
              <a:gd name="T0" fmla="*/ 93 w 212"/>
              <a:gd name="T1" fmla="*/ 107 h 200"/>
              <a:gd name="T2" fmla="*/ 119 w 212"/>
              <a:gd name="T3" fmla="*/ 107 h 200"/>
              <a:gd name="T4" fmla="*/ 119 w 212"/>
              <a:gd name="T5" fmla="*/ 54 h 200"/>
              <a:gd name="T6" fmla="*/ 158 w 212"/>
              <a:gd name="T7" fmla="*/ 54 h 200"/>
              <a:gd name="T8" fmla="*/ 106 w 212"/>
              <a:gd name="T9" fmla="*/ 0 h 200"/>
              <a:gd name="T10" fmla="*/ 52 w 212"/>
              <a:gd name="T11" fmla="*/ 54 h 200"/>
              <a:gd name="T12" fmla="*/ 93 w 212"/>
              <a:gd name="T13" fmla="*/ 54 h 200"/>
              <a:gd name="T14" fmla="*/ 93 w 212"/>
              <a:gd name="T15" fmla="*/ 107 h 200"/>
              <a:gd name="T16" fmla="*/ 132 w 212"/>
              <a:gd name="T17" fmla="*/ 77 h 200"/>
              <a:gd name="T18" fmla="*/ 132 w 212"/>
              <a:gd name="T19" fmla="*/ 97 h 200"/>
              <a:gd name="T20" fmla="*/ 192 w 212"/>
              <a:gd name="T21" fmla="*/ 120 h 200"/>
              <a:gd name="T22" fmla="*/ 106 w 212"/>
              <a:gd name="T23" fmla="*/ 152 h 200"/>
              <a:gd name="T24" fmla="*/ 18 w 212"/>
              <a:gd name="T25" fmla="*/ 120 h 200"/>
              <a:gd name="T26" fmla="*/ 78 w 212"/>
              <a:gd name="T27" fmla="*/ 97 h 200"/>
              <a:gd name="T28" fmla="*/ 78 w 212"/>
              <a:gd name="T29" fmla="*/ 77 h 200"/>
              <a:gd name="T30" fmla="*/ 0 w 212"/>
              <a:gd name="T31" fmla="*/ 107 h 200"/>
              <a:gd name="T32" fmla="*/ 0 w 212"/>
              <a:gd name="T33" fmla="*/ 160 h 200"/>
              <a:gd name="T34" fmla="*/ 106 w 212"/>
              <a:gd name="T35" fmla="*/ 200 h 200"/>
              <a:gd name="T36" fmla="*/ 212 w 212"/>
              <a:gd name="T37" fmla="*/ 160 h 200"/>
              <a:gd name="T38" fmla="*/ 212 w 212"/>
              <a:gd name="T39" fmla="*/ 107 h 200"/>
              <a:gd name="T40" fmla="*/ 132 w 212"/>
              <a:gd name="T41" fmla="*/ 7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2" h="200">
                <a:moveTo>
                  <a:pt x="93" y="107"/>
                </a:moveTo>
                <a:lnTo>
                  <a:pt x="119" y="107"/>
                </a:lnTo>
                <a:lnTo>
                  <a:pt x="119" y="54"/>
                </a:lnTo>
                <a:lnTo>
                  <a:pt x="158" y="54"/>
                </a:lnTo>
                <a:lnTo>
                  <a:pt x="106" y="0"/>
                </a:lnTo>
                <a:lnTo>
                  <a:pt x="52" y="54"/>
                </a:lnTo>
                <a:lnTo>
                  <a:pt x="93" y="54"/>
                </a:lnTo>
                <a:lnTo>
                  <a:pt x="93" y="107"/>
                </a:lnTo>
                <a:close/>
                <a:moveTo>
                  <a:pt x="132" y="77"/>
                </a:moveTo>
                <a:lnTo>
                  <a:pt x="132" y="97"/>
                </a:lnTo>
                <a:lnTo>
                  <a:pt x="192" y="120"/>
                </a:lnTo>
                <a:lnTo>
                  <a:pt x="106" y="152"/>
                </a:lnTo>
                <a:lnTo>
                  <a:pt x="18" y="120"/>
                </a:lnTo>
                <a:lnTo>
                  <a:pt x="78" y="97"/>
                </a:lnTo>
                <a:lnTo>
                  <a:pt x="78" y="77"/>
                </a:lnTo>
                <a:lnTo>
                  <a:pt x="0" y="107"/>
                </a:lnTo>
                <a:lnTo>
                  <a:pt x="0" y="160"/>
                </a:lnTo>
                <a:lnTo>
                  <a:pt x="106" y="200"/>
                </a:lnTo>
                <a:lnTo>
                  <a:pt x="212" y="160"/>
                </a:lnTo>
                <a:lnTo>
                  <a:pt x="212" y="107"/>
                </a:lnTo>
                <a:lnTo>
                  <a:pt x="132" y="77"/>
                </a:lnTo>
                <a:close/>
              </a:path>
            </a:pathLst>
          </a:custGeom>
          <a:solidFill>
            <a:schemeClr val="accent2"/>
          </a:solidFill>
          <a:ln>
            <a:noFill/>
          </a:ln>
          <a:extLst/>
        </p:spPr>
        <p:txBody>
          <a:bodyPr anchor="ctr"/>
          <a:lstStyle/>
          <a:p>
            <a:pPr algn="ctr"/>
            <a:endParaRPr/>
          </a:p>
        </p:txBody>
      </p:sp>
      <p:sp>
        <p:nvSpPr>
          <p:cNvPr id="47" name="íŝli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0555E19-6614-4893-8E92-1E52BE48F8E2}"/>
              </a:ext>
            </a:extLst>
          </p:cNvPr>
          <p:cNvSpPr/>
          <p:nvPr/>
        </p:nvSpPr>
        <p:spPr bwMode="auto">
          <a:xfrm rot="21028807">
            <a:off x="8909748" y="2309047"/>
            <a:ext cx="231321" cy="175632"/>
          </a:xfrm>
          <a:custGeom>
            <a:avLst/>
            <a:gdLst>
              <a:gd name="T0" fmla="*/ 37 w 99"/>
              <a:gd name="T1" fmla="*/ 16 h 75"/>
              <a:gd name="T2" fmla="*/ 53 w 99"/>
              <a:gd name="T3" fmla="*/ 31 h 75"/>
              <a:gd name="T4" fmla="*/ 68 w 99"/>
              <a:gd name="T5" fmla="*/ 16 h 75"/>
              <a:gd name="T6" fmla="*/ 53 w 99"/>
              <a:gd name="T7" fmla="*/ 0 h 75"/>
              <a:gd name="T8" fmla="*/ 37 w 99"/>
              <a:gd name="T9" fmla="*/ 16 h 75"/>
              <a:gd name="T10" fmla="*/ 0 w 99"/>
              <a:gd name="T11" fmla="*/ 16 h 75"/>
              <a:gd name="T12" fmla="*/ 16 w 99"/>
              <a:gd name="T13" fmla="*/ 31 h 75"/>
              <a:gd name="T14" fmla="*/ 31 w 99"/>
              <a:gd name="T15" fmla="*/ 16 h 75"/>
              <a:gd name="T16" fmla="*/ 16 w 99"/>
              <a:gd name="T17" fmla="*/ 0 h 75"/>
              <a:gd name="T18" fmla="*/ 0 w 99"/>
              <a:gd name="T19" fmla="*/ 16 h 75"/>
              <a:gd name="T20" fmla="*/ 74 w 99"/>
              <a:gd name="T21" fmla="*/ 47 h 75"/>
              <a:gd name="T22" fmla="*/ 74 w 99"/>
              <a:gd name="T23" fmla="*/ 37 h 75"/>
              <a:gd name="T24" fmla="*/ 68 w 99"/>
              <a:gd name="T25" fmla="*/ 31 h 75"/>
              <a:gd name="T26" fmla="*/ 53 w 99"/>
              <a:gd name="T27" fmla="*/ 31 h 75"/>
              <a:gd name="T28" fmla="*/ 16 w 99"/>
              <a:gd name="T29" fmla="*/ 31 h 75"/>
              <a:gd name="T30" fmla="*/ 6 w 99"/>
              <a:gd name="T31" fmla="*/ 31 h 75"/>
              <a:gd name="T32" fmla="*/ 0 w 99"/>
              <a:gd name="T33" fmla="*/ 37 h 75"/>
              <a:gd name="T34" fmla="*/ 0 w 99"/>
              <a:gd name="T35" fmla="*/ 68 h 75"/>
              <a:gd name="T36" fmla="*/ 6 w 99"/>
              <a:gd name="T37" fmla="*/ 75 h 75"/>
              <a:gd name="T38" fmla="*/ 68 w 99"/>
              <a:gd name="T39" fmla="*/ 75 h 75"/>
              <a:gd name="T40" fmla="*/ 74 w 99"/>
              <a:gd name="T41" fmla="*/ 68 h 75"/>
              <a:gd name="T42" fmla="*/ 74 w 99"/>
              <a:gd name="T43" fmla="*/ 59 h 75"/>
              <a:gd name="T44" fmla="*/ 99 w 99"/>
              <a:gd name="T45" fmla="*/ 75 h 75"/>
              <a:gd name="T46" fmla="*/ 99 w 99"/>
              <a:gd name="T47" fmla="*/ 31 h 75"/>
              <a:gd name="T48" fmla="*/ 74 w 99"/>
              <a:gd name="T49" fmla="*/ 47 h 75"/>
              <a:gd name="T50" fmla="*/ 62 w 99"/>
              <a:gd name="T51" fmla="*/ 62 h 75"/>
              <a:gd name="T52" fmla="*/ 13 w 99"/>
              <a:gd name="T53" fmla="*/ 62 h 75"/>
              <a:gd name="T54" fmla="*/ 13 w 99"/>
              <a:gd name="T55" fmla="*/ 44 h 75"/>
              <a:gd name="T56" fmla="*/ 62 w 99"/>
              <a:gd name="T57" fmla="*/ 44 h 75"/>
              <a:gd name="T58" fmla="*/ 62 w 99"/>
              <a:gd name="T59" fmla="*/ 6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75">
                <a:moveTo>
                  <a:pt x="37" y="16"/>
                </a:moveTo>
                <a:cubicBezTo>
                  <a:pt x="37" y="24"/>
                  <a:pt x="44" y="31"/>
                  <a:pt x="53" y="31"/>
                </a:cubicBezTo>
                <a:cubicBezTo>
                  <a:pt x="61" y="31"/>
                  <a:pt x="68" y="24"/>
                  <a:pt x="68" y="16"/>
                </a:cubicBezTo>
                <a:cubicBezTo>
                  <a:pt x="68" y="7"/>
                  <a:pt x="61" y="0"/>
                  <a:pt x="53" y="0"/>
                </a:cubicBezTo>
                <a:cubicBezTo>
                  <a:pt x="44" y="0"/>
                  <a:pt x="37" y="7"/>
                  <a:pt x="37" y="16"/>
                </a:cubicBezTo>
                <a:close/>
                <a:moveTo>
                  <a:pt x="0" y="16"/>
                </a:moveTo>
                <a:cubicBezTo>
                  <a:pt x="0" y="24"/>
                  <a:pt x="7" y="31"/>
                  <a:pt x="16" y="31"/>
                </a:cubicBezTo>
                <a:cubicBezTo>
                  <a:pt x="24" y="31"/>
                  <a:pt x="31" y="24"/>
                  <a:pt x="31" y="16"/>
                </a:cubicBezTo>
                <a:cubicBezTo>
                  <a:pt x="31" y="7"/>
                  <a:pt x="24" y="0"/>
                  <a:pt x="16" y="0"/>
                </a:cubicBezTo>
                <a:cubicBezTo>
                  <a:pt x="7" y="0"/>
                  <a:pt x="0" y="7"/>
                  <a:pt x="0" y="16"/>
                </a:cubicBezTo>
                <a:close/>
                <a:moveTo>
                  <a:pt x="74" y="47"/>
                </a:moveTo>
                <a:cubicBezTo>
                  <a:pt x="74" y="37"/>
                  <a:pt x="74" y="37"/>
                  <a:pt x="74" y="37"/>
                </a:cubicBezTo>
                <a:cubicBezTo>
                  <a:pt x="74" y="34"/>
                  <a:pt x="72" y="31"/>
                  <a:pt x="68" y="31"/>
                </a:cubicBezTo>
                <a:cubicBezTo>
                  <a:pt x="53" y="31"/>
                  <a:pt x="53" y="31"/>
                  <a:pt x="53" y="31"/>
                </a:cubicBezTo>
                <a:cubicBezTo>
                  <a:pt x="16" y="31"/>
                  <a:pt x="16" y="31"/>
                  <a:pt x="16" y="31"/>
                </a:cubicBezTo>
                <a:cubicBezTo>
                  <a:pt x="6" y="31"/>
                  <a:pt x="6" y="31"/>
                  <a:pt x="6" y="31"/>
                </a:cubicBezTo>
                <a:cubicBezTo>
                  <a:pt x="3" y="31"/>
                  <a:pt x="0" y="34"/>
                  <a:pt x="0" y="37"/>
                </a:cubicBezTo>
                <a:cubicBezTo>
                  <a:pt x="0" y="68"/>
                  <a:pt x="0" y="68"/>
                  <a:pt x="0" y="68"/>
                </a:cubicBezTo>
                <a:cubicBezTo>
                  <a:pt x="0" y="72"/>
                  <a:pt x="3" y="75"/>
                  <a:pt x="6" y="75"/>
                </a:cubicBezTo>
                <a:cubicBezTo>
                  <a:pt x="68" y="75"/>
                  <a:pt x="68" y="75"/>
                  <a:pt x="68" y="75"/>
                </a:cubicBezTo>
                <a:cubicBezTo>
                  <a:pt x="72" y="75"/>
                  <a:pt x="74" y="72"/>
                  <a:pt x="74" y="68"/>
                </a:cubicBezTo>
                <a:cubicBezTo>
                  <a:pt x="74" y="59"/>
                  <a:pt x="74" y="59"/>
                  <a:pt x="74" y="59"/>
                </a:cubicBezTo>
                <a:cubicBezTo>
                  <a:pt x="99" y="75"/>
                  <a:pt x="99" y="75"/>
                  <a:pt x="99" y="75"/>
                </a:cubicBezTo>
                <a:cubicBezTo>
                  <a:pt x="99" y="31"/>
                  <a:pt x="99" y="31"/>
                  <a:pt x="99" y="31"/>
                </a:cubicBezTo>
                <a:lnTo>
                  <a:pt x="74" y="47"/>
                </a:lnTo>
                <a:close/>
                <a:moveTo>
                  <a:pt x="62" y="62"/>
                </a:moveTo>
                <a:cubicBezTo>
                  <a:pt x="13" y="62"/>
                  <a:pt x="13" y="62"/>
                  <a:pt x="13" y="62"/>
                </a:cubicBezTo>
                <a:cubicBezTo>
                  <a:pt x="13" y="44"/>
                  <a:pt x="13" y="44"/>
                  <a:pt x="13" y="44"/>
                </a:cubicBezTo>
                <a:cubicBezTo>
                  <a:pt x="62" y="44"/>
                  <a:pt x="62" y="44"/>
                  <a:pt x="62" y="44"/>
                </a:cubicBezTo>
                <a:lnTo>
                  <a:pt x="62" y="62"/>
                </a:lnTo>
                <a:close/>
              </a:path>
            </a:pathLst>
          </a:custGeom>
          <a:solidFill>
            <a:schemeClr val="accent2"/>
          </a:solidFill>
          <a:ln>
            <a:noFill/>
          </a:ln>
          <a:extLst/>
        </p:spPr>
        <p:txBody>
          <a:bodyPr anchor="ctr"/>
          <a:lstStyle/>
          <a:p>
            <a:pPr algn="ctr"/>
            <a:endParaRPr/>
          </a:p>
        </p:txBody>
      </p:sp>
      <p:sp>
        <p:nvSpPr>
          <p:cNvPr id="48" name="îṧļ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B50EFA0-8075-48E9-962F-D43B551534BF}"/>
              </a:ext>
            </a:extLst>
          </p:cNvPr>
          <p:cNvSpPr/>
          <p:nvPr/>
        </p:nvSpPr>
        <p:spPr bwMode="auto">
          <a:xfrm rot="21028807">
            <a:off x="8887268" y="2070688"/>
            <a:ext cx="224182" cy="224181"/>
          </a:xfrm>
          <a:custGeom>
            <a:avLst/>
            <a:gdLst>
              <a:gd name="T0" fmla="*/ 0 w 157"/>
              <a:gd name="T1" fmla="*/ 74 h 157"/>
              <a:gd name="T2" fmla="*/ 0 w 157"/>
              <a:gd name="T3" fmla="*/ 23 h 157"/>
              <a:gd name="T4" fmla="*/ 64 w 157"/>
              <a:gd name="T5" fmla="*/ 13 h 157"/>
              <a:gd name="T6" fmla="*/ 64 w 157"/>
              <a:gd name="T7" fmla="*/ 74 h 157"/>
              <a:gd name="T8" fmla="*/ 0 w 157"/>
              <a:gd name="T9" fmla="*/ 74 h 157"/>
              <a:gd name="T10" fmla="*/ 73 w 157"/>
              <a:gd name="T11" fmla="*/ 12 h 157"/>
              <a:gd name="T12" fmla="*/ 157 w 157"/>
              <a:gd name="T13" fmla="*/ 0 h 157"/>
              <a:gd name="T14" fmla="*/ 157 w 157"/>
              <a:gd name="T15" fmla="*/ 74 h 157"/>
              <a:gd name="T16" fmla="*/ 73 w 157"/>
              <a:gd name="T17" fmla="*/ 74 h 157"/>
              <a:gd name="T18" fmla="*/ 73 w 157"/>
              <a:gd name="T19" fmla="*/ 12 h 157"/>
              <a:gd name="T20" fmla="*/ 157 w 157"/>
              <a:gd name="T21" fmla="*/ 84 h 157"/>
              <a:gd name="T22" fmla="*/ 157 w 157"/>
              <a:gd name="T23" fmla="*/ 157 h 157"/>
              <a:gd name="T24" fmla="*/ 73 w 157"/>
              <a:gd name="T25" fmla="*/ 146 h 157"/>
              <a:gd name="T26" fmla="*/ 73 w 157"/>
              <a:gd name="T27" fmla="*/ 84 h 157"/>
              <a:gd name="T28" fmla="*/ 157 w 157"/>
              <a:gd name="T29" fmla="*/ 84 h 157"/>
              <a:gd name="T30" fmla="*/ 64 w 157"/>
              <a:gd name="T31" fmla="*/ 144 h 157"/>
              <a:gd name="T32" fmla="*/ 0 w 157"/>
              <a:gd name="T33" fmla="*/ 136 h 157"/>
              <a:gd name="T34" fmla="*/ 0 w 157"/>
              <a:gd name="T35" fmla="*/ 84 h 157"/>
              <a:gd name="T36" fmla="*/ 64 w 157"/>
              <a:gd name="T37" fmla="*/ 84 h 157"/>
              <a:gd name="T38" fmla="*/ 64 w 157"/>
              <a:gd name="T39" fmla="*/ 14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57">
                <a:moveTo>
                  <a:pt x="0" y="74"/>
                </a:moveTo>
                <a:lnTo>
                  <a:pt x="0" y="23"/>
                </a:lnTo>
                <a:lnTo>
                  <a:pt x="64" y="13"/>
                </a:lnTo>
                <a:lnTo>
                  <a:pt x="64" y="74"/>
                </a:lnTo>
                <a:lnTo>
                  <a:pt x="0" y="74"/>
                </a:lnTo>
                <a:close/>
                <a:moveTo>
                  <a:pt x="73" y="12"/>
                </a:moveTo>
                <a:lnTo>
                  <a:pt x="157" y="0"/>
                </a:lnTo>
                <a:lnTo>
                  <a:pt x="157" y="74"/>
                </a:lnTo>
                <a:lnTo>
                  <a:pt x="73" y="74"/>
                </a:lnTo>
                <a:lnTo>
                  <a:pt x="73" y="12"/>
                </a:lnTo>
                <a:close/>
                <a:moveTo>
                  <a:pt x="157" y="84"/>
                </a:moveTo>
                <a:lnTo>
                  <a:pt x="157" y="157"/>
                </a:lnTo>
                <a:lnTo>
                  <a:pt x="73" y="146"/>
                </a:lnTo>
                <a:lnTo>
                  <a:pt x="73" y="84"/>
                </a:lnTo>
                <a:lnTo>
                  <a:pt x="157" y="84"/>
                </a:lnTo>
                <a:close/>
                <a:moveTo>
                  <a:pt x="64" y="144"/>
                </a:moveTo>
                <a:lnTo>
                  <a:pt x="0" y="136"/>
                </a:lnTo>
                <a:lnTo>
                  <a:pt x="0" y="84"/>
                </a:lnTo>
                <a:lnTo>
                  <a:pt x="64" y="84"/>
                </a:lnTo>
                <a:lnTo>
                  <a:pt x="64" y="144"/>
                </a:lnTo>
                <a:close/>
              </a:path>
            </a:pathLst>
          </a:custGeom>
          <a:solidFill>
            <a:schemeClr val="accent2"/>
          </a:solidFill>
          <a:ln>
            <a:noFill/>
          </a:ln>
          <a:extLst/>
        </p:spPr>
        <p:txBody>
          <a:bodyPr anchor="ctr"/>
          <a:lstStyle/>
          <a:p>
            <a:pPr algn="ctr"/>
            <a:endParaRPr/>
          </a:p>
        </p:txBody>
      </p:sp>
      <p:sp>
        <p:nvSpPr>
          <p:cNvPr id="49" name="ïṩ1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54DB0D6-1C5F-4E2B-A731-22DC04EC5339}"/>
              </a:ext>
            </a:extLst>
          </p:cNvPr>
          <p:cNvSpPr/>
          <p:nvPr/>
        </p:nvSpPr>
        <p:spPr bwMode="auto">
          <a:xfrm rot="21028807">
            <a:off x="9191328" y="2355236"/>
            <a:ext cx="191339" cy="191340"/>
          </a:xfrm>
          <a:custGeom>
            <a:avLst/>
            <a:gdLst>
              <a:gd name="T0" fmla="*/ 0 w 82"/>
              <a:gd name="T1" fmla="*/ 41 h 82"/>
              <a:gd name="T2" fmla="*/ 82 w 82"/>
              <a:gd name="T3" fmla="*/ 41 h 82"/>
              <a:gd name="T4" fmla="*/ 64 w 82"/>
              <a:gd name="T5" fmla="*/ 55 h 82"/>
              <a:gd name="T6" fmla="*/ 77 w 82"/>
              <a:gd name="T7" fmla="*/ 44 h 82"/>
              <a:gd name="T8" fmla="*/ 64 w 82"/>
              <a:gd name="T9" fmla="*/ 55 h 82"/>
              <a:gd name="T10" fmla="*/ 16 w 82"/>
              <a:gd name="T11" fmla="*/ 38 h 82"/>
              <a:gd name="T12" fmla="*/ 8 w 82"/>
              <a:gd name="T13" fmla="*/ 27 h 82"/>
              <a:gd name="T14" fmla="*/ 59 w 82"/>
              <a:gd name="T15" fmla="*/ 27 h 82"/>
              <a:gd name="T16" fmla="*/ 44 w 82"/>
              <a:gd name="T17" fmla="*/ 38 h 82"/>
              <a:gd name="T18" fmla="*/ 59 w 82"/>
              <a:gd name="T19" fmla="*/ 27 h 82"/>
              <a:gd name="T20" fmla="*/ 44 w 82"/>
              <a:gd name="T21" fmla="*/ 5 h 82"/>
              <a:gd name="T22" fmla="*/ 54 w 82"/>
              <a:gd name="T23" fmla="*/ 14 h 82"/>
              <a:gd name="T24" fmla="*/ 44 w 82"/>
              <a:gd name="T25" fmla="*/ 22 h 82"/>
              <a:gd name="T26" fmla="*/ 35 w 82"/>
              <a:gd name="T27" fmla="*/ 7 h 82"/>
              <a:gd name="T28" fmla="*/ 38 w 82"/>
              <a:gd name="T29" fmla="*/ 22 h 82"/>
              <a:gd name="T30" fmla="*/ 28 w 82"/>
              <a:gd name="T31" fmla="*/ 14 h 82"/>
              <a:gd name="T32" fmla="*/ 38 w 82"/>
              <a:gd name="T33" fmla="*/ 38 h 82"/>
              <a:gd name="T34" fmla="*/ 23 w 82"/>
              <a:gd name="T35" fmla="*/ 27 h 82"/>
              <a:gd name="T36" fmla="*/ 8 w 82"/>
              <a:gd name="T37" fmla="*/ 55 h 82"/>
              <a:gd name="T38" fmla="*/ 16 w 82"/>
              <a:gd name="T39" fmla="*/ 44 h 82"/>
              <a:gd name="T40" fmla="*/ 8 w 82"/>
              <a:gd name="T41" fmla="*/ 55 h 82"/>
              <a:gd name="T42" fmla="*/ 38 w 82"/>
              <a:gd name="T43" fmla="*/ 44 h 82"/>
              <a:gd name="T44" fmla="*/ 23 w 82"/>
              <a:gd name="T45" fmla="*/ 55 h 82"/>
              <a:gd name="T46" fmla="*/ 38 w 82"/>
              <a:gd name="T47" fmla="*/ 60 h 82"/>
              <a:gd name="T48" fmla="*/ 35 w 82"/>
              <a:gd name="T49" fmla="*/ 74 h 82"/>
              <a:gd name="T50" fmla="*/ 25 w 82"/>
              <a:gd name="T51" fmla="*/ 60 h 82"/>
              <a:gd name="T52" fmla="*/ 54 w 82"/>
              <a:gd name="T53" fmla="*/ 67 h 82"/>
              <a:gd name="T54" fmla="*/ 44 w 82"/>
              <a:gd name="T55" fmla="*/ 76 h 82"/>
              <a:gd name="T56" fmla="*/ 57 w 82"/>
              <a:gd name="T57" fmla="*/ 60 h 82"/>
              <a:gd name="T58" fmla="*/ 44 w 82"/>
              <a:gd name="T59" fmla="*/ 55 h 82"/>
              <a:gd name="T60" fmla="*/ 60 w 82"/>
              <a:gd name="T61" fmla="*/ 44 h 82"/>
              <a:gd name="T62" fmla="*/ 44 w 82"/>
              <a:gd name="T63" fmla="*/ 55 h 82"/>
              <a:gd name="T64" fmla="*/ 64 w 82"/>
              <a:gd name="T65" fmla="*/ 27 h 82"/>
              <a:gd name="T66" fmla="*/ 77 w 82"/>
              <a:gd name="T67" fmla="*/ 38 h 82"/>
              <a:gd name="T68" fmla="*/ 71 w 82"/>
              <a:gd name="T69" fmla="*/ 22 h 82"/>
              <a:gd name="T70" fmla="*/ 57 w 82"/>
              <a:gd name="T71" fmla="*/ 9 h 82"/>
              <a:gd name="T72" fmla="*/ 71 w 82"/>
              <a:gd name="T73" fmla="*/ 22 h 82"/>
              <a:gd name="T74" fmla="*/ 26 w 82"/>
              <a:gd name="T75" fmla="*/ 9 h 82"/>
              <a:gd name="T76" fmla="*/ 11 w 82"/>
              <a:gd name="T77" fmla="*/ 22 h 82"/>
              <a:gd name="T78" fmla="*/ 11 w 82"/>
              <a:gd name="T79" fmla="*/ 60 h 82"/>
              <a:gd name="T80" fmla="*/ 26 w 82"/>
              <a:gd name="T81" fmla="*/ 73 h 82"/>
              <a:gd name="T82" fmla="*/ 11 w 82"/>
              <a:gd name="T83" fmla="*/ 60 h 82"/>
              <a:gd name="T84" fmla="*/ 57 w 82"/>
              <a:gd name="T85" fmla="*/ 73 h 82"/>
              <a:gd name="T86" fmla="*/ 71 w 82"/>
              <a:gd name="T87" fmla="*/ 6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82">
                <a:moveTo>
                  <a:pt x="41" y="0"/>
                </a:moveTo>
                <a:cubicBezTo>
                  <a:pt x="18" y="0"/>
                  <a:pt x="0" y="18"/>
                  <a:pt x="0" y="41"/>
                </a:cubicBezTo>
                <a:cubicBezTo>
                  <a:pt x="0" y="64"/>
                  <a:pt x="18" y="82"/>
                  <a:pt x="41" y="82"/>
                </a:cubicBezTo>
                <a:cubicBezTo>
                  <a:pt x="64" y="82"/>
                  <a:pt x="82" y="64"/>
                  <a:pt x="82" y="41"/>
                </a:cubicBezTo>
                <a:cubicBezTo>
                  <a:pt x="82" y="18"/>
                  <a:pt x="64" y="0"/>
                  <a:pt x="41" y="0"/>
                </a:cubicBezTo>
                <a:close/>
                <a:moveTo>
                  <a:pt x="64" y="55"/>
                </a:moveTo>
                <a:cubicBezTo>
                  <a:pt x="65" y="51"/>
                  <a:pt x="66" y="47"/>
                  <a:pt x="66" y="44"/>
                </a:cubicBezTo>
                <a:cubicBezTo>
                  <a:pt x="77" y="44"/>
                  <a:pt x="77" y="44"/>
                  <a:pt x="77" y="44"/>
                </a:cubicBezTo>
                <a:cubicBezTo>
                  <a:pt x="76" y="47"/>
                  <a:pt x="76" y="51"/>
                  <a:pt x="74" y="55"/>
                </a:cubicBezTo>
                <a:lnTo>
                  <a:pt x="64" y="55"/>
                </a:lnTo>
                <a:close/>
                <a:moveTo>
                  <a:pt x="18" y="27"/>
                </a:moveTo>
                <a:cubicBezTo>
                  <a:pt x="17" y="31"/>
                  <a:pt x="17" y="34"/>
                  <a:pt x="16" y="38"/>
                </a:cubicBezTo>
                <a:cubicBezTo>
                  <a:pt x="6" y="38"/>
                  <a:pt x="6" y="38"/>
                  <a:pt x="6" y="38"/>
                </a:cubicBezTo>
                <a:cubicBezTo>
                  <a:pt x="6" y="34"/>
                  <a:pt x="7" y="31"/>
                  <a:pt x="8" y="27"/>
                </a:cubicBezTo>
                <a:lnTo>
                  <a:pt x="18" y="27"/>
                </a:lnTo>
                <a:close/>
                <a:moveTo>
                  <a:pt x="59" y="27"/>
                </a:moveTo>
                <a:cubicBezTo>
                  <a:pt x="60" y="31"/>
                  <a:pt x="60" y="34"/>
                  <a:pt x="60" y="38"/>
                </a:cubicBezTo>
                <a:cubicBezTo>
                  <a:pt x="44" y="38"/>
                  <a:pt x="44" y="38"/>
                  <a:pt x="44" y="38"/>
                </a:cubicBezTo>
                <a:cubicBezTo>
                  <a:pt x="44" y="27"/>
                  <a:pt x="44" y="27"/>
                  <a:pt x="44" y="27"/>
                </a:cubicBezTo>
                <a:lnTo>
                  <a:pt x="59" y="27"/>
                </a:lnTo>
                <a:close/>
                <a:moveTo>
                  <a:pt x="44" y="22"/>
                </a:moveTo>
                <a:cubicBezTo>
                  <a:pt x="44" y="5"/>
                  <a:pt x="44" y="5"/>
                  <a:pt x="44" y="5"/>
                </a:cubicBezTo>
                <a:cubicBezTo>
                  <a:pt x="45" y="6"/>
                  <a:pt x="46" y="6"/>
                  <a:pt x="48" y="7"/>
                </a:cubicBezTo>
                <a:cubicBezTo>
                  <a:pt x="50" y="9"/>
                  <a:pt x="52" y="11"/>
                  <a:pt x="54" y="14"/>
                </a:cubicBezTo>
                <a:cubicBezTo>
                  <a:pt x="55" y="17"/>
                  <a:pt x="56" y="19"/>
                  <a:pt x="57" y="22"/>
                </a:cubicBezTo>
                <a:cubicBezTo>
                  <a:pt x="44" y="22"/>
                  <a:pt x="44" y="22"/>
                  <a:pt x="44" y="22"/>
                </a:cubicBezTo>
                <a:close/>
                <a:moveTo>
                  <a:pt x="28" y="14"/>
                </a:moveTo>
                <a:cubicBezTo>
                  <a:pt x="30" y="11"/>
                  <a:pt x="32" y="9"/>
                  <a:pt x="35" y="7"/>
                </a:cubicBezTo>
                <a:cubicBezTo>
                  <a:pt x="36" y="6"/>
                  <a:pt x="37" y="6"/>
                  <a:pt x="38" y="5"/>
                </a:cubicBezTo>
                <a:cubicBezTo>
                  <a:pt x="38" y="22"/>
                  <a:pt x="38" y="22"/>
                  <a:pt x="38" y="22"/>
                </a:cubicBezTo>
                <a:cubicBezTo>
                  <a:pt x="25" y="22"/>
                  <a:pt x="25" y="22"/>
                  <a:pt x="25" y="22"/>
                </a:cubicBezTo>
                <a:cubicBezTo>
                  <a:pt x="26" y="19"/>
                  <a:pt x="27" y="17"/>
                  <a:pt x="28" y="14"/>
                </a:cubicBezTo>
                <a:close/>
                <a:moveTo>
                  <a:pt x="38" y="27"/>
                </a:moveTo>
                <a:cubicBezTo>
                  <a:pt x="38" y="38"/>
                  <a:pt x="38" y="38"/>
                  <a:pt x="38" y="38"/>
                </a:cubicBezTo>
                <a:cubicBezTo>
                  <a:pt x="22" y="38"/>
                  <a:pt x="22" y="38"/>
                  <a:pt x="22" y="38"/>
                </a:cubicBezTo>
                <a:cubicBezTo>
                  <a:pt x="22" y="34"/>
                  <a:pt x="23" y="31"/>
                  <a:pt x="23" y="27"/>
                </a:cubicBezTo>
                <a:lnTo>
                  <a:pt x="38" y="27"/>
                </a:lnTo>
                <a:close/>
                <a:moveTo>
                  <a:pt x="8" y="55"/>
                </a:moveTo>
                <a:cubicBezTo>
                  <a:pt x="7" y="51"/>
                  <a:pt x="6" y="47"/>
                  <a:pt x="6" y="44"/>
                </a:cubicBezTo>
                <a:cubicBezTo>
                  <a:pt x="16" y="44"/>
                  <a:pt x="16" y="44"/>
                  <a:pt x="16" y="44"/>
                </a:cubicBezTo>
                <a:cubicBezTo>
                  <a:pt x="17" y="47"/>
                  <a:pt x="17" y="51"/>
                  <a:pt x="18" y="55"/>
                </a:cubicBezTo>
                <a:lnTo>
                  <a:pt x="8" y="55"/>
                </a:lnTo>
                <a:close/>
                <a:moveTo>
                  <a:pt x="22" y="44"/>
                </a:moveTo>
                <a:cubicBezTo>
                  <a:pt x="38" y="44"/>
                  <a:pt x="38" y="44"/>
                  <a:pt x="38" y="44"/>
                </a:cubicBezTo>
                <a:cubicBezTo>
                  <a:pt x="38" y="55"/>
                  <a:pt x="38" y="55"/>
                  <a:pt x="38" y="55"/>
                </a:cubicBezTo>
                <a:cubicBezTo>
                  <a:pt x="23" y="55"/>
                  <a:pt x="23" y="55"/>
                  <a:pt x="23" y="55"/>
                </a:cubicBezTo>
                <a:cubicBezTo>
                  <a:pt x="23" y="51"/>
                  <a:pt x="22" y="47"/>
                  <a:pt x="22" y="44"/>
                </a:cubicBezTo>
                <a:close/>
                <a:moveTo>
                  <a:pt x="38" y="60"/>
                </a:moveTo>
                <a:cubicBezTo>
                  <a:pt x="38" y="76"/>
                  <a:pt x="38" y="76"/>
                  <a:pt x="38" y="76"/>
                </a:cubicBezTo>
                <a:cubicBezTo>
                  <a:pt x="37" y="76"/>
                  <a:pt x="36" y="75"/>
                  <a:pt x="35" y="74"/>
                </a:cubicBezTo>
                <a:cubicBezTo>
                  <a:pt x="32" y="73"/>
                  <a:pt x="30" y="70"/>
                  <a:pt x="28" y="67"/>
                </a:cubicBezTo>
                <a:cubicBezTo>
                  <a:pt x="27" y="65"/>
                  <a:pt x="26" y="63"/>
                  <a:pt x="25" y="60"/>
                </a:cubicBezTo>
                <a:cubicBezTo>
                  <a:pt x="38" y="60"/>
                  <a:pt x="38" y="60"/>
                  <a:pt x="38" y="60"/>
                </a:cubicBezTo>
                <a:close/>
                <a:moveTo>
                  <a:pt x="54" y="67"/>
                </a:moveTo>
                <a:cubicBezTo>
                  <a:pt x="52" y="70"/>
                  <a:pt x="50" y="73"/>
                  <a:pt x="48" y="74"/>
                </a:cubicBezTo>
                <a:cubicBezTo>
                  <a:pt x="46" y="75"/>
                  <a:pt x="45" y="76"/>
                  <a:pt x="44" y="76"/>
                </a:cubicBezTo>
                <a:cubicBezTo>
                  <a:pt x="44" y="60"/>
                  <a:pt x="44" y="60"/>
                  <a:pt x="44" y="60"/>
                </a:cubicBezTo>
                <a:cubicBezTo>
                  <a:pt x="57" y="60"/>
                  <a:pt x="57" y="60"/>
                  <a:pt x="57" y="60"/>
                </a:cubicBezTo>
                <a:cubicBezTo>
                  <a:pt x="56" y="63"/>
                  <a:pt x="55" y="65"/>
                  <a:pt x="54" y="67"/>
                </a:cubicBezTo>
                <a:close/>
                <a:moveTo>
                  <a:pt x="44" y="55"/>
                </a:moveTo>
                <a:cubicBezTo>
                  <a:pt x="44" y="44"/>
                  <a:pt x="44" y="44"/>
                  <a:pt x="44" y="44"/>
                </a:cubicBezTo>
                <a:cubicBezTo>
                  <a:pt x="60" y="44"/>
                  <a:pt x="60" y="44"/>
                  <a:pt x="60" y="44"/>
                </a:cubicBezTo>
                <a:cubicBezTo>
                  <a:pt x="60" y="47"/>
                  <a:pt x="60" y="51"/>
                  <a:pt x="59" y="55"/>
                </a:cubicBezTo>
                <a:lnTo>
                  <a:pt x="44" y="55"/>
                </a:lnTo>
                <a:close/>
                <a:moveTo>
                  <a:pt x="66" y="38"/>
                </a:moveTo>
                <a:cubicBezTo>
                  <a:pt x="66" y="34"/>
                  <a:pt x="65" y="31"/>
                  <a:pt x="64" y="27"/>
                </a:cubicBezTo>
                <a:cubicBezTo>
                  <a:pt x="74" y="27"/>
                  <a:pt x="74" y="27"/>
                  <a:pt x="74" y="27"/>
                </a:cubicBezTo>
                <a:cubicBezTo>
                  <a:pt x="76" y="31"/>
                  <a:pt x="76" y="34"/>
                  <a:pt x="77" y="38"/>
                </a:cubicBezTo>
                <a:lnTo>
                  <a:pt x="66" y="38"/>
                </a:lnTo>
                <a:close/>
                <a:moveTo>
                  <a:pt x="71" y="22"/>
                </a:moveTo>
                <a:cubicBezTo>
                  <a:pt x="63" y="22"/>
                  <a:pt x="63" y="22"/>
                  <a:pt x="63" y="22"/>
                </a:cubicBezTo>
                <a:cubicBezTo>
                  <a:pt x="61" y="17"/>
                  <a:pt x="59" y="12"/>
                  <a:pt x="57" y="9"/>
                </a:cubicBezTo>
                <a:cubicBezTo>
                  <a:pt x="60" y="10"/>
                  <a:pt x="63" y="13"/>
                  <a:pt x="66" y="16"/>
                </a:cubicBezTo>
                <a:cubicBezTo>
                  <a:pt x="68" y="17"/>
                  <a:pt x="70" y="19"/>
                  <a:pt x="71" y="22"/>
                </a:cubicBezTo>
                <a:close/>
                <a:moveTo>
                  <a:pt x="16" y="16"/>
                </a:moveTo>
                <a:cubicBezTo>
                  <a:pt x="19" y="13"/>
                  <a:pt x="22" y="10"/>
                  <a:pt x="26" y="9"/>
                </a:cubicBezTo>
                <a:cubicBezTo>
                  <a:pt x="23" y="12"/>
                  <a:pt x="21" y="17"/>
                  <a:pt x="19" y="22"/>
                </a:cubicBezTo>
                <a:cubicBezTo>
                  <a:pt x="11" y="22"/>
                  <a:pt x="11" y="22"/>
                  <a:pt x="11" y="22"/>
                </a:cubicBezTo>
                <a:cubicBezTo>
                  <a:pt x="12" y="19"/>
                  <a:pt x="14" y="17"/>
                  <a:pt x="16" y="16"/>
                </a:cubicBezTo>
                <a:close/>
                <a:moveTo>
                  <a:pt x="11" y="60"/>
                </a:moveTo>
                <a:cubicBezTo>
                  <a:pt x="19" y="60"/>
                  <a:pt x="19" y="60"/>
                  <a:pt x="19" y="60"/>
                </a:cubicBezTo>
                <a:cubicBezTo>
                  <a:pt x="21" y="65"/>
                  <a:pt x="23" y="69"/>
                  <a:pt x="26" y="73"/>
                </a:cubicBezTo>
                <a:cubicBezTo>
                  <a:pt x="22" y="71"/>
                  <a:pt x="19" y="69"/>
                  <a:pt x="16" y="66"/>
                </a:cubicBezTo>
                <a:cubicBezTo>
                  <a:pt x="14" y="64"/>
                  <a:pt x="12" y="62"/>
                  <a:pt x="11" y="60"/>
                </a:cubicBezTo>
                <a:close/>
                <a:moveTo>
                  <a:pt x="66" y="66"/>
                </a:moveTo>
                <a:cubicBezTo>
                  <a:pt x="63" y="69"/>
                  <a:pt x="60" y="71"/>
                  <a:pt x="57" y="73"/>
                </a:cubicBezTo>
                <a:cubicBezTo>
                  <a:pt x="59" y="69"/>
                  <a:pt x="61" y="65"/>
                  <a:pt x="63" y="60"/>
                </a:cubicBezTo>
                <a:cubicBezTo>
                  <a:pt x="71" y="60"/>
                  <a:pt x="71" y="60"/>
                  <a:pt x="71" y="60"/>
                </a:cubicBezTo>
                <a:cubicBezTo>
                  <a:pt x="70" y="62"/>
                  <a:pt x="68" y="64"/>
                  <a:pt x="66" y="66"/>
                </a:cubicBezTo>
                <a:close/>
              </a:path>
            </a:pathLst>
          </a:custGeom>
          <a:solidFill>
            <a:schemeClr val="accent2"/>
          </a:solidFill>
          <a:ln>
            <a:noFill/>
          </a:ln>
          <a:extLst/>
        </p:spPr>
        <p:txBody>
          <a:bodyPr anchor="ctr"/>
          <a:lstStyle/>
          <a:p>
            <a:pPr algn="ctr"/>
            <a:endParaRPr/>
          </a:p>
        </p:txBody>
      </p:sp>
      <p:sp>
        <p:nvSpPr>
          <p:cNvPr id="50" name="í$ľ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C6F3775-B7F1-450D-809E-3EF72660D4F6}"/>
              </a:ext>
            </a:extLst>
          </p:cNvPr>
          <p:cNvSpPr/>
          <p:nvPr/>
        </p:nvSpPr>
        <p:spPr bwMode="auto">
          <a:xfrm rot="21028807">
            <a:off x="9261359" y="2225096"/>
            <a:ext cx="109949" cy="112804"/>
          </a:xfrm>
          <a:custGeom>
            <a:avLst/>
            <a:gdLst>
              <a:gd name="T0" fmla="*/ 43 w 47"/>
              <a:gd name="T1" fmla="*/ 29 h 48"/>
              <a:gd name="T2" fmla="*/ 47 w 47"/>
              <a:gd name="T3" fmla="*/ 16 h 48"/>
              <a:gd name="T4" fmla="*/ 42 w 47"/>
              <a:gd name="T5" fmla="*/ 8 h 48"/>
              <a:gd name="T6" fmla="*/ 37 w 47"/>
              <a:gd name="T7" fmla="*/ 9 h 48"/>
              <a:gd name="T8" fmla="*/ 28 w 47"/>
              <a:gd name="T9" fmla="*/ 0 h 48"/>
              <a:gd name="T10" fmla="*/ 19 w 47"/>
              <a:gd name="T11" fmla="*/ 0 h 48"/>
              <a:gd name="T12" fmla="*/ 18 w 47"/>
              <a:gd name="T13" fmla="*/ 5 h 48"/>
              <a:gd name="T14" fmla="*/ 5 w 47"/>
              <a:gd name="T15" fmla="*/ 8 h 48"/>
              <a:gd name="T16" fmla="*/ 0 w 47"/>
              <a:gd name="T17" fmla="*/ 16 h 48"/>
              <a:gd name="T18" fmla="*/ 4 w 47"/>
              <a:gd name="T19" fmla="*/ 20 h 48"/>
              <a:gd name="T20" fmla="*/ 0 w 47"/>
              <a:gd name="T21" fmla="*/ 32 h 48"/>
              <a:gd name="T22" fmla="*/ 5 w 47"/>
              <a:gd name="T23" fmla="*/ 40 h 48"/>
              <a:gd name="T24" fmla="*/ 10 w 47"/>
              <a:gd name="T25" fmla="*/ 39 h 48"/>
              <a:gd name="T26" fmla="*/ 19 w 47"/>
              <a:gd name="T27" fmla="*/ 48 h 48"/>
              <a:gd name="T28" fmla="*/ 28 w 47"/>
              <a:gd name="T29" fmla="*/ 48 h 48"/>
              <a:gd name="T30" fmla="*/ 29 w 47"/>
              <a:gd name="T31" fmla="*/ 44 h 48"/>
              <a:gd name="T32" fmla="*/ 42 w 47"/>
              <a:gd name="T33" fmla="*/ 40 h 48"/>
              <a:gd name="T34" fmla="*/ 47 w 47"/>
              <a:gd name="T35" fmla="*/ 32 h 48"/>
              <a:gd name="T36" fmla="*/ 43 w 47"/>
              <a:gd name="T37" fmla="*/ 29 h 48"/>
              <a:gd name="T38" fmla="*/ 23 w 47"/>
              <a:gd name="T39" fmla="*/ 34 h 48"/>
              <a:gd name="T40" fmla="*/ 14 w 47"/>
              <a:gd name="T41" fmla="*/ 24 h 48"/>
              <a:gd name="T42" fmla="*/ 23 w 47"/>
              <a:gd name="T43" fmla="*/ 14 h 48"/>
              <a:gd name="T44" fmla="*/ 33 w 47"/>
              <a:gd name="T45" fmla="*/ 24 h 48"/>
              <a:gd name="T46" fmla="*/ 23 w 47"/>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48">
                <a:moveTo>
                  <a:pt x="43" y="29"/>
                </a:moveTo>
                <a:cubicBezTo>
                  <a:pt x="41" y="24"/>
                  <a:pt x="42" y="19"/>
                  <a:pt x="47" y="16"/>
                </a:cubicBezTo>
                <a:cubicBezTo>
                  <a:pt x="42" y="8"/>
                  <a:pt x="42" y="8"/>
                  <a:pt x="42" y="8"/>
                </a:cubicBezTo>
                <a:cubicBezTo>
                  <a:pt x="41" y="9"/>
                  <a:pt x="39" y="9"/>
                  <a:pt x="37" y="9"/>
                </a:cubicBezTo>
                <a:cubicBezTo>
                  <a:pt x="32" y="9"/>
                  <a:pt x="28" y="5"/>
                  <a:pt x="28" y="0"/>
                </a:cubicBezTo>
                <a:cubicBezTo>
                  <a:pt x="19" y="0"/>
                  <a:pt x="19" y="0"/>
                  <a:pt x="19" y="0"/>
                </a:cubicBezTo>
                <a:cubicBezTo>
                  <a:pt x="19" y="2"/>
                  <a:pt x="18" y="3"/>
                  <a:pt x="18" y="5"/>
                </a:cubicBezTo>
                <a:cubicBezTo>
                  <a:pt x="15" y="9"/>
                  <a:pt x="9" y="11"/>
                  <a:pt x="5" y="8"/>
                </a:cubicBezTo>
                <a:cubicBezTo>
                  <a:pt x="0" y="16"/>
                  <a:pt x="0" y="16"/>
                  <a:pt x="0" y="16"/>
                </a:cubicBezTo>
                <a:cubicBezTo>
                  <a:pt x="2" y="17"/>
                  <a:pt x="3" y="18"/>
                  <a:pt x="4" y="20"/>
                </a:cubicBezTo>
                <a:cubicBezTo>
                  <a:pt x="6" y="24"/>
                  <a:pt x="5" y="30"/>
                  <a:pt x="0" y="32"/>
                </a:cubicBezTo>
                <a:cubicBezTo>
                  <a:pt x="5" y="40"/>
                  <a:pt x="5" y="40"/>
                  <a:pt x="5" y="40"/>
                </a:cubicBezTo>
                <a:cubicBezTo>
                  <a:pt x="6" y="40"/>
                  <a:pt x="8" y="39"/>
                  <a:pt x="10" y="39"/>
                </a:cubicBezTo>
                <a:cubicBezTo>
                  <a:pt x="15" y="39"/>
                  <a:pt x="19" y="43"/>
                  <a:pt x="19" y="48"/>
                </a:cubicBezTo>
                <a:cubicBezTo>
                  <a:pt x="28" y="48"/>
                  <a:pt x="28" y="48"/>
                  <a:pt x="28" y="48"/>
                </a:cubicBezTo>
                <a:cubicBezTo>
                  <a:pt x="28" y="47"/>
                  <a:pt x="29" y="45"/>
                  <a:pt x="29" y="44"/>
                </a:cubicBezTo>
                <a:cubicBezTo>
                  <a:pt x="32" y="39"/>
                  <a:pt x="38" y="38"/>
                  <a:pt x="42" y="40"/>
                </a:cubicBezTo>
                <a:cubicBezTo>
                  <a:pt x="47" y="32"/>
                  <a:pt x="47" y="32"/>
                  <a:pt x="47" y="32"/>
                </a:cubicBezTo>
                <a:cubicBezTo>
                  <a:pt x="45" y="31"/>
                  <a:pt x="44" y="30"/>
                  <a:pt x="43" y="29"/>
                </a:cubicBezTo>
                <a:close/>
                <a:moveTo>
                  <a:pt x="23" y="34"/>
                </a:moveTo>
                <a:cubicBezTo>
                  <a:pt x="18" y="34"/>
                  <a:pt x="14" y="30"/>
                  <a:pt x="14" y="24"/>
                </a:cubicBezTo>
                <a:cubicBezTo>
                  <a:pt x="14" y="19"/>
                  <a:pt x="18" y="14"/>
                  <a:pt x="23" y="14"/>
                </a:cubicBezTo>
                <a:cubicBezTo>
                  <a:pt x="29" y="14"/>
                  <a:pt x="33" y="19"/>
                  <a:pt x="33" y="24"/>
                </a:cubicBezTo>
                <a:cubicBezTo>
                  <a:pt x="33" y="30"/>
                  <a:pt x="29" y="34"/>
                  <a:pt x="23" y="34"/>
                </a:cubicBezTo>
                <a:close/>
              </a:path>
            </a:pathLst>
          </a:custGeom>
          <a:solidFill>
            <a:schemeClr val="accent2"/>
          </a:solidFill>
          <a:ln>
            <a:noFill/>
          </a:ln>
          <a:extLst/>
        </p:spPr>
        <p:txBody>
          <a:bodyPr anchor="ctr"/>
          <a:lstStyle/>
          <a:p>
            <a:pPr algn="ctr"/>
            <a:endParaRPr/>
          </a:p>
        </p:txBody>
      </p:sp>
      <p:sp>
        <p:nvSpPr>
          <p:cNvPr id="51" name="ïšļ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8017E8D-6C13-4D6A-8417-6E66B277E064}"/>
              </a:ext>
            </a:extLst>
          </p:cNvPr>
          <p:cNvSpPr/>
          <p:nvPr/>
        </p:nvSpPr>
        <p:spPr bwMode="auto">
          <a:xfrm rot="19858108">
            <a:off x="9087279" y="2545655"/>
            <a:ext cx="181344" cy="182772"/>
          </a:xfrm>
          <a:custGeom>
            <a:avLst/>
            <a:gdLst>
              <a:gd name="T0" fmla="*/ 67 w 127"/>
              <a:gd name="T1" fmla="*/ 0 h 128"/>
              <a:gd name="T2" fmla="*/ 55 w 127"/>
              <a:gd name="T3" fmla="*/ 13 h 128"/>
              <a:gd name="T4" fmla="*/ 67 w 127"/>
              <a:gd name="T5" fmla="*/ 25 h 128"/>
              <a:gd name="T6" fmla="*/ 39 w 127"/>
              <a:gd name="T7" fmla="*/ 56 h 128"/>
              <a:gd name="T8" fmla="*/ 11 w 127"/>
              <a:gd name="T9" fmla="*/ 56 h 128"/>
              <a:gd name="T10" fmla="*/ 32 w 127"/>
              <a:gd name="T11" fmla="*/ 79 h 128"/>
              <a:gd name="T12" fmla="*/ 0 w 127"/>
              <a:gd name="T13" fmla="*/ 123 h 128"/>
              <a:gd name="T14" fmla="*/ 0 w 127"/>
              <a:gd name="T15" fmla="*/ 128 h 128"/>
              <a:gd name="T16" fmla="*/ 5 w 127"/>
              <a:gd name="T17" fmla="*/ 128 h 128"/>
              <a:gd name="T18" fmla="*/ 49 w 127"/>
              <a:gd name="T19" fmla="*/ 93 h 128"/>
              <a:gd name="T20" fmla="*/ 72 w 127"/>
              <a:gd name="T21" fmla="*/ 116 h 128"/>
              <a:gd name="T22" fmla="*/ 72 w 127"/>
              <a:gd name="T23" fmla="*/ 88 h 128"/>
              <a:gd name="T24" fmla="*/ 103 w 127"/>
              <a:gd name="T25" fmla="*/ 61 h 128"/>
              <a:gd name="T26" fmla="*/ 114 w 127"/>
              <a:gd name="T27" fmla="*/ 72 h 128"/>
              <a:gd name="T28" fmla="*/ 127 w 127"/>
              <a:gd name="T29" fmla="*/ 61 h 128"/>
              <a:gd name="T30" fmla="*/ 67 w 127"/>
              <a:gd name="T31" fmla="*/ 0 h 128"/>
              <a:gd name="T32" fmla="*/ 55 w 127"/>
              <a:gd name="T33" fmla="*/ 69 h 128"/>
              <a:gd name="T34" fmla="*/ 47 w 127"/>
              <a:gd name="T35" fmla="*/ 61 h 128"/>
              <a:gd name="T36" fmla="*/ 75 w 127"/>
              <a:gd name="T37" fmla="*/ 33 h 128"/>
              <a:gd name="T38" fmla="*/ 83 w 127"/>
              <a:gd name="T39" fmla="*/ 41 h 128"/>
              <a:gd name="T40" fmla="*/ 55 w 127"/>
              <a:gd name="T41" fmla="*/ 6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8">
                <a:moveTo>
                  <a:pt x="67" y="0"/>
                </a:moveTo>
                <a:lnTo>
                  <a:pt x="55" y="13"/>
                </a:lnTo>
                <a:lnTo>
                  <a:pt x="67" y="25"/>
                </a:lnTo>
                <a:lnTo>
                  <a:pt x="39" y="56"/>
                </a:lnTo>
                <a:lnTo>
                  <a:pt x="11" y="56"/>
                </a:lnTo>
                <a:lnTo>
                  <a:pt x="32" y="79"/>
                </a:lnTo>
                <a:lnTo>
                  <a:pt x="0" y="123"/>
                </a:lnTo>
                <a:lnTo>
                  <a:pt x="0" y="128"/>
                </a:lnTo>
                <a:lnTo>
                  <a:pt x="5" y="128"/>
                </a:lnTo>
                <a:lnTo>
                  <a:pt x="49" y="93"/>
                </a:lnTo>
                <a:lnTo>
                  <a:pt x="72" y="116"/>
                </a:lnTo>
                <a:lnTo>
                  <a:pt x="72" y="88"/>
                </a:lnTo>
                <a:lnTo>
                  <a:pt x="103" y="61"/>
                </a:lnTo>
                <a:lnTo>
                  <a:pt x="114" y="72"/>
                </a:lnTo>
                <a:lnTo>
                  <a:pt x="127" y="61"/>
                </a:lnTo>
                <a:lnTo>
                  <a:pt x="67" y="0"/>
                </a:lnTo>
                <a:close/>
                <a:moveTo>
                  <a:pt x="55" y="69"/>
                </a:moveTo>
                <a:lnTo>
                  <a:pt x="47" y="61"/>
                </a:lnTo>
                <a:lnTo>
                  <a:pt x="75" y="33"/>
                </a:lnTo>
                <a:lnTo>
                  <a:pt x="83" y="41"/>
                </a:lnTo>
                <a:lnTo>
                  <a:pt x="55" y="69"/>
                </a:lnTo>
                <a:close/>
              </a:path>
            </a:pathLst>
          </a:custGeom>
          <a:solidFill>
            <a:schemeClr val="accent2"/>
          </a:solidFill>
          <a:ln>
            <a:noFill/>
          </a:ln>
          <a:extLst/>
        </p:spPr>
        <p:txBody>
          <a:bodyPr anchor="ctr"/>
          <a:lstStyle/>
          <a:p>
            <a:pPr algn="ctr"/>
            <a:endParaRPr/>
          </a:p>
        </p:txBody>
      </p:sp>
      <p:sp>
        <p:nvSpPr>
          <p:cNvPr id="52" name="ï$ḷ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B4E0185-B5C4-425D-8F38-5188EC4BEA33}"/>
              </a:ext>
            </a:extLst>
          </p:cNvPr>
          <p:cNvSpPr/>
          <p:nvPr/>
        </p:nvSpPr>
        <p:spPr bwMode="auto">
          <a:xfrm rot="21028807">
            <a:off x="9257776" y="2567643"/>
            <a:ext cx="139934" cy="142791"/>
          </a:xfrm>
          <a:custGeom>
            <a:avLst/>
            <a:gdLst>
              <a:gd name="T0" fmla="*/ 30 w 60"/>
              <a:gd name="T1" fmla="*/ 0 h 61"/>
              <a:gd name="T2" fmla="*/ 0 w 60"/>
              <a:gd name="T3" fmla="*/ 31 h 61"/>
              <a:gd name="T4" fmla="*/ 30 w 60"/>
              <a:gd name="T5" fmla="*/ 61 h 61"/>
              <a:gd name="T6" fmla="*/ 60 w 60"/>
              <a:gd name="T7" fmla="*/ 31 h 61"/>
              <a:gd name="T8" fmla="*/ 30 w 60"/>
              <a:gd name="T9" fmla="*/ 0 h 61"/>
              <a:gd name="T10" fmla="*/ 30 w 60"/>
              <a:gd name="T11" fmla="*/ 55 h 61"/>
              <a:gd name="T12" fmla="*/ 5 w 60"/>
              <a:gd name="T13" fmla="*/ 31 h 61"/>
              <a:gd name="T14" fmla="*/ 30 w 60"/>
              <a:gd name="T15" fmla="*/ 6 h 61"/>
              <a:gd name="T16" fmla="*/ 55 w 60"/>
              <a:gd name="T17" fmla="*/ 31 h 61"/>
              <a:gd name="T18" fmla="*/ 30 w 60"/>
              <a:gd name="T19" fmla="*/ 55 h 61"/>
              <a:gd name="T20" fmla="*/ 26 w 60"/>
              <a:gd name="T21" fmla="*/ 15 h 61"/>
              <a:gd name="T22" fmla="*/ 34 w 60"/>
              <a:gd name="T23" fmla="*/ 15 h 61"/>
              <a:gd name="T24" fmla="*/ 34 w 60"/>
              <a:gd name="T25" fmla="*/ 23 h 61"/>
              <a:gd name="T26" fmla="*/ 26 w 60"/>
              <a:gd name="T27" fmla="*/ 23 h 61"/>
              <a:gd name="T28" fmla="*/ 26 w 60"/>
              <a:gd name="T29" fmla="*/ 15 h 61"/>
              <a:gd name="T30" fmla="*/ 38 w 60"/>
              <a:gd name="T31" fmla="*/ 46 h 61"/>
              <a:gd name="T32" fmla="*/ 22 w 60"/>
              <a:gd name="T33" fmla="*/ 46 h 61"/>
              <a:gd name="T34" fmla="*/ 22 w 60"/>
              <a:gd name="T35" fmla="*/ 42 h 61"/>
              <a:gd name="T36" fmla="*/ 26 w 60"/>
              <a:gd name="T37" fmla="*/ 42 h 61"/>
              <a:gd name="T38" fmla="*/ 26 w 60"/>
              <a:gd name="T39" fmla="*/ 31 h 61"/>
              <a:gd name="T40" fmla="*/ 22 w 60"/>
              <a:gd name="T41" fmla="*/ 31 h 61"/>
              <a:gd name="T42" fmla="*/ 22 w 60"/>
              <a:gd name="T43" fmla="*/ 27 h 61"/>
              <a:gd name="T44" fmla="*/ 34 w 60"/>
              <a:gd name="T45" fmla="*/ 27 h 61"/>
              <a:gd name="T46" fmla="*/ 34 w 60"/>
              <a:gd name="T47" fmla="*/ 42 h 61"/>
              <a:gd name="T48" fmla="*/ 38 w 60"/>
              <a:gd name="T49" fmla="*/ 42 h 61"/>
              <a:gd name="T50" fmla="*/ 38 w 60"/>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61">
                <a:moveTo>
                  <a:pt x="30" y="0"/>
                </a:moveTo>
                <a:cubicBezTo>
                  <a:pt x="13" y="0"/>
                  <a:pt x="0" y="14"/>
                  <a:pt x="0" y="31"/>
                </a:cubicBezTo>
                <a:cubicBezTo>
                  <a:pt x="0" y="47"/>
                  <a:pt x="13" y="61"/>
                  <a:pt x="30" y="61"/>
                </a:cubicBezTo>
                <a:cubicBezTo>
                  <a:pt x="47" y="61"/>
                  <a:pt x="60" y="47"/>
                  <a:pt x="60" y="31"/>
                </a:cubicBezTo>
                <a:cubicBezTo>
                  <a:pt x="60" y="14"/>
                  <a:pt x="47" y="0"/>
                  <a:pt x="30" y="0"/>
                </a:cubicBezTo>
                <a:close/>
                <a:moveTo>
                  <a:pt x="30" y="55"/>
                </a:moveTo>
                <a:cubicBezTo>
                  <a:pt x="16" y="55"/>
                  <a:pt x="5" y="44"/>
                  <a:pt x="5" y="31"/>
                </a:cubicBezTo>
                <a:cubicBezTo>
                  <a:pt x="5" y="17"/>
                  <a:pt x="16" y="6"/>
                  <a:pt x="30" y="6"/>
                </a:cubicBezTo>
                <a:cubicBezTo>
                  <a:pt x="44" y="6"/>
                  <a:pt x="55" y="17"/>
                  <a:pt x="55" y="31"/>
                </a:cubicBezTo>
                <a:cubicBezTo>
                  <a:pt x="55" y="44"/>
                  <a:pt x="44" y="55"/>
                  <a:pt x="30" y="55"/>
                </a:cubicBezTo>
                <a:close/>
                <a:moveTo>
                  <a:pt x="26" y="15"/>
                </a:moveTo>
                <a:cubicBezTo>
                  <a:pt x="34" y="15"/>
                  <a:pt x="34" y="15"/>
                  <a:pt x="34" y="15"/>
                </a:cubicBezTo>
                <a:cubicBezTo>
                  <a:pt x="34" y="23"/>
                  <a:pt x="34" y="23"/>
                  <a:pt x="34" y="23"/>
                </a:cubicBezTo>
                <a:cubicBezTo>
                  <a:pt x="26" y="23"/>
                  <a:pt x="26" y="23"/>
                  <a:pt x="26" y="23"/>
                </a:cubicBezTo>
                <a:lnTo>
                  <a:pt x="26" y="15"/>
                </a:lnTo>
                <a:close/>
                <a:moveTo>
                  <a:pt x="38" y="46"/>
                </a:moveTo>
                <a:cubicBezTo>
                  <a:pt x="22" y="46"/>
                  <a:pt x="22" y="46"/>
                  <a:pt x="22" y="46"/>
                </a:cubicBezTo>
                <a:cubicBezTo>
                  <a:pt x="22" y="42"/>
                  <a:pt x="22" y="42"/>
                  <a:pt x="22" y="42"/>
                </a:cubicBezTo>
                <a:cubicBezTo>
                  <a:pt x="26" y="42"/>
                  <a:pt x="26" y="42"/>
                  <a:pt x="26" y="42"/>
                </a:cubicBezTo>
                <a:cubicBezTo>
                  <a:pt x="26" y="31"/>
                  <a:pt x="26" y="31"/>
                  <a:pt x="26" y="31"/>
                </a:cubicBezTo>
                <a:cubicBezTo>
                  <a:pt x="22" y="31"/>
                  <a:pt x="22" y="31"/>
                  <a:pt x="22" y="31"/>
                </a:cubicBezTo>
                <a:cubicBezTo>
                  <a:pt x="22" y="27"/>
                  <a:pt x="22" y="27"/>
                  <a:pt x="22" y="27"/>
                </a:cubicBezTo>
                <a:cubicBezTo>
                  <a:pt x="34" y="27"/>
                  <a:pt x="34" y="27"/>
                  <a:pt x="34" y="27"/>
                </a:cubicBezTo>
                <a:cubicBezTo>
                  <a:pt x="34" y="42"/>
                  <a:pt x="34" y="42"/>
                  <a:pt x="34" y="42"/>
                </a:cubicBezTo>
                <a:cubicBezTo>
                  <a:pt x="38" y="42"/>
                  <a:pt x="38" y="42"/>
                  <a:pt x="38" y="42"/>
                </a:cubicBezTo>
                <a:lnTo>
                  <a:pt x="38" y="46"/>
                </a:lnTo>
                <a:close/>
              </a:path>
            </a:pathLst>
          </a:custGeom>
          <a:solidFill>
            <a:schemeClr val="accent2"/>
          </a:solidFill>
          <a:ln>
            <a:noFill/>
          </a:ln>
          <a:extLst/>
        </p:spPr>
        <p:txBody>
          <a:bodyPr anchor="ctr"/>
          <a:lstStyle/>
          <a:p>
            <a:pPr algn="ctr"/>
            <a:endParaRPr/>
          </a:p>
        </p:txBody>
      </p:sp>
      <p:sp>
        <p:nvSpPr>
          <p:cNvPr id="53" name="íṧľ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6B86F73-D378-4AF9-A4B4-61E918969126}"/>
              </a:ext>
            </a:extLst>
          </p:cNvPr>
          <p:cNvSpPr/>
          <p:nvPr/>
        </p:nvSpPr>
        <p:spPr bwMode="auto">
          <a:xfrm rot="17100000">
            <a:off x="9905538" y="1455241"/>
            <a:ext cx="125656" cy="122799"/>
          </a:xfrm>
          <a:custGeom>
            <a:avLst/>
            <a:gdLst>
              <a:gd name="T0" fmla="*/ 27 w 54"/>
              <a:gd name="T1" fmla="*/ 0 h 53"/>
              <a:gd name="T2" fmla="*/ 0 w 54"/>
              <a:gd name="T3" fmla="*/ 27 h 53"/>
              <a:gd name="T4" fmla="*/ 27 w 54"/>
              <a:gd name="T5" fmla="*/ 53 h 53"/>
              <a:gd name="T6" fmla="*/ 54 w 54"/>
              <a:gd name="T7" fmla="*/ 27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7 h 53"/>
              <a:gd name="T20" fmla="*/ 41 w 54"/>
              <a:gd name="T21" fmla="*/ 12 h 53"/>
              <a:gd name="T22" fmla="*/ 47 w 54"/>
              <a:gd name="T23" fmla="*/ 24 h 53"/>
              <a:gd name="T24" fmla="*/ 37 w 54"/>
              <a:gd name="T25" fmla="*/ 38 h 53"/>
              <a:gd name="T26" fmla="*/ 38 w 54"/>
              <a:gd name="T27" fmla="*/ 43 h 53"/>
              <a:gd name="T28" fmla="*/ 27 w 54"/>
              <a:gd name="T29" fmla="*/ 47 h 53"/>
              <a:gd name="T30" fmla="*/ 16 w 54"/>
              <a:gd name="T31" fmla="*/ 43 h 53"/>
              <a:gd name="T32" fmla="*/ 29 w 54"/>
              <a:gd name="T33" fmla="*/ 33 h 53"/>
              <a:gd name="T34" fmla="*/ 30 w 54"/>
              <a:gd name="T35" fmla="*/ 35 h 53"/>
              <a:gd name="T36" fmla="*/ 30 w 54"/>
              <a:gd name="T37" fmla="*/ 38 h 53"/>
              <a:gd name="T38" fmla="*/ 29 w 54"/>
              <a:gd name="T39" fmla="*/ 40 h 53"/>
              <a:gd name="T40" fmla="*/ 25 w 54"/>
              <a:gd name="T41" fmla="*/ 40 h 53"/>
              <a:gd name="T42" fmla="*/ 24 w 54"/>
              <a:gd name="T43" fmla="*/ 38 h 53"/>
              <a:gd name="T44" fmla="*/ 24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7"/>
                </a:cubicBezTo>
                <a:cubicBezTo>
                  <a:pt x="0" y="41"/>
                  <a:pt x="12" y="53"/>
                  <a:pt x="27" y="53"/>
                </a:cubicBezTo>
                <a:cubicBezTo>
                  <a:pt x="42" y="53"/>
                  <a:pt x="54" y="41"/>
                  <a:pt x="54" y="27"/>
                </a:cubicBezTo>
                <a:cubicBezTo>
                  <a:pt x="54" y="12"/>
                  <a:pt x="42" y="0"/>
                  <a:pt x="27" y="0"/>
                </a:cubicBezTo>
                <a:close/>
                <a:moveTo>
                  <a:pt x="16" y="43"/>
                </a:moveTo>
                <a:cubicBezTo>
                  <a:pt x="17" y="42"/>
                  <a:pt x="17" y="40"/>
                  <a:pt x="17" y="38"/>
                </a:cubicBezTo>
                <a:cubicBezTo>
                  <a:pt x="17" y="32"/>
                  <a:pt x="13" y="26"/>
                  <a:pt x="7" y="24"/>
                </a:cubicBezTo>
                <a:cubicBezTo>
                  <a:pt x="8" y="20"/>
                  <a:pt x="10" y="16"/>
                  <a:pt x="13" y="12"/>
                </a:cubicBezTo>
                <a:cubicBezTo>
                  <a:pt x="17" y="9"/>
                  <a:pt x="22" y="7"/>
                  <a:pt x="27" y="7"/>
                </a:cubicBezTo>
                <a:cubicBezTo>
                  <a:pt x="32" y="7"/>
                  <a:pt x="37" y="9"/>
                  <a:pt x="41" y="12"/>
                </a:cubicBezTo>
                <a:cubicBezTo>
                  <a:pt x="44" y="16"/>
                  <a:pt x="46" y="20"/>
                  <a:pt x="47" y="24"/>
                </a:cubicBezTo>
                <a:cubicBezTo>
                  <a:pt x="41" y="26"/>
                  <a:pt x="37" y="32"/>
                  <a:pt x="37" y="38"/>
                </a:cubicBezTo>
                <a:cubicBezTo>
                  <a:pt x="37" y="40"/>
                  <a:pt x="37" y="42"/>
                  <a:pt x="38" y="43"/>
                </a:cubicBezTo>
                <a:cubicBezTo>
                  <a:pt x="35" y="45"/>
                  <a:pt x="31" y="47"/>
                  <a:pt x="27" y="47"/>
                </a:cubicBezTo>
                <a:cubicBezTo>
                  <a:pt x="23" y="47"/>
                  <a:pt x="19" y="45"/>
                  <a:pt x="16" y="43"/>
                </a:cubicBezTo>
                <a:close/>
                <a:moveTo>
                  <a:pt x="29" y="33"/>
                </a:moveTo>
                <a:cubicBezTo>
                  <a:pt x="30" y="33"/>
                  <a:pt x="30" y="34"/>
                  <a:pt x="30" y="35"/>
                </a:cubicBezTo>
                <a:cubicBezTo>
                  <a:pt x="30" y="38"/>
                  <a:pt x="30" y="38"/>
                  <a:pt x="30" y="38"/>
                </a:cubicBezTo>
                <a:cubicBezTo>
                  <a:pt x="30" y="39"/>
                  <a:pt x="30" y="40"/>
                  <a:pt x="29" y="40"/>
                </a:cubicBezTo>
                <a:cubicBezTo>
                  <a:pt x="25" y="40"/>
                  <a:pt x="25" y="40"/>
                  <a:pt x="25" y="40"/>
                </a:cubicBezTo>
                <a:cubicBezTo>
                  <a:pt x="25" y="40"/>
                  <a:pt x="24" y="39"/>
                  <a:pt x="24" y="38"/>
                </a:cubicBezTo>
                <a:cubicBezTo>
                  <a:pt x="24" y="35"/>
                  <a:pt x="24" y="35"/>
                  <a:pt x="24" y="35"/>
                </a:cubicBezTo>
                <a:cubicBezTo>
                  <a:pt x="24" y="34"/>
                  <a:pt x="24" y="33"/>
                  <a:pt x="25" y="33"/>
                </a:cubicBezTo>
                <a:cubicBezTo>
                  <a:pt x="26" y="10"/>
                  <a:pt x="26" y="10"/>
                  <a:pt x="26" y="10"/>
                </a:cubicBezTo>
                <a:cubicBezTo>
                  <a:pt x="28" y="10"/>
                  <a:pt x="28" y="10"/>
                  <a:pt x="28" y="10"/>
                </a:cubicBezTo>
                <a:lnTo>
                  <a:pt x="29" y="33"/>
                </a:lnTo>
                <a:close/>
              </a:path>
            </a:pathLst>
          </a:custGeom>
          <a:solidFill>
            <a:schemeClr val="accent2"/>
          </a:solidFill>
          <a:ln>
            <a:noFill/>
          </a:ln>
          <a:extLst/>
        </p:spPr>
        <p:txBody>
          <a:bodyPr anchor="ctr"/>
          <a:lstStyle/>
          <a:p>
            <a:pPr algn="ctr"/>
            <a:endParaRPr/>
          </a:p>
        </p:txBody>
      </p:sp>
      <p:sp>
        <p:nvSpPr>
          <p:cNvPr id="54" name="îśļ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D590BF1-0CD1-4B3B-B8E7-C513153C5594}"/>
              </a:ext>
            </a:extLst>
          </p:cNvPr>
          <p:cNvSpPr/>
          <p:nvPr/>
        </p:nvSpPr>
        <p:spPr bwMode="auto">
          <a:xfrm rot="17100000">
            <a:off x="8976020" y="1385939"/>
            <a:ext cx="109949" cy="88530"/>
          </a:xfrm>
          <a:custGeom>
            <a:avLst/>
            <a:gdLst>
              <a:gd name="T0" fmla="*/ 30 w 77"/>
              <a:gd name="T1" fmla="*/ 62 h 62"/>
              <a:gd name="T2" fmla="*/ 0 w 77"/>
              <a:gd name="T3" fmla="*/ 31 h 62"/>
              <a:gd name="T4" fmla="*/ 15 w 77"/>
              <a:gd name="T5" fmla="*/ 17 h 62"/>
              <a:gd name="T6" fmla="*/ 30 w 77"/>
              <a:gd name="T7" fmla="*/ 33 h 62"/>
              <a:gd name="T8" fmla="*/ 62 w 77"/>
              <a:gd name="T9" fmla="*/ 0 h 62"/>
              <a:gd name="T10" fmla="*/ 77 w 77"/>
              <a:gd name="T11" fmla="*/ 15 h 62"/>
              <a:gd name="T12" fmla="*/ 30 w 77"/>
              <a:gd name="T13" fmla="*/ 62 h 62"/>
              <a:gd name="T14" fmla="*/ 9 w 77"/>
              <a:gd name="T15" fmla="*/ 31 h 62"/>
              <a:gd name="T16" fmla="*/ 30 w 77"/>
              <a:gd name="T17" fmla="*/ 54 h 62"/>
              <a:gd name="T18" fmla="*/ 69 w 77"/>
              <a:gd name="T19" fmla="*/ 15 h 62"/>
              <a:gd name="T20" fmla="*/ 62 w 77"/>
              <a:gd name="T21" fmla="*/ 8 h 62"/>
              <a:gd name="T22" fmla="*/ 30 w 77"/>
              <a:gd name="T23" fmla="*/ 41 h 62"/>
              <a:gd name="T24" fmla="*/ 15 w 77"/>
              <a:gd name="T25" fmla="*/ 25 h 62"/>
              <a:gd name="T26" fmla="*/ 9 w 77"/>
              <a:gd name="T27"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62">
                <a:moveTo>
                  <a:pt x="30" y="62"/>
                </a:moveTo>
                <a:lnTo>
                  <a:pt x="0" y="31"/>
                </a:lnTo>
                <a:lnTo>
                  <a:pt x="15" y="17"/>
                </a:lnTo>
                <a:lnTo>
                  <a:pt x="30" y="33"/>
                </a:lnTo>
                <a:lnTo>
                  <a:pt x="62" y="0"/>
                </a:lnTo>
                <a:lnTo>
                  <a:pt x="77" y="15"/>
                </a:lnTo>
                <a:lnTo>
                  <a:pt x="30" y="62"/>
                </a:lnTo>
                <a:close/>
                <a:moveTo>
                  <a:pt x="9" y="31"/>
                </a:moveTo>
                <a:lnTo>
                  <a:pt x="30" y="54"/>
                </a:lnTo>
                <a:lnTo>
                  <a:pt x="69" y="15"/>
                </a:lnTo>
                <a:lnTo>
                  <a:pt x="62" y="8"/>
                </a:lnTo>
                <a:lnTo>
                  <a:pt x="30" y="41"/>
                </a:lnTo>
                <a:lnTo>
                  <a:pt x="15" y="25"/>
                </a:lnTo>
                <a:lnTo>
                  <a:pt x="9" y="31"/>
                </a:lnTo>
                <a:close/>
              </a:path>
            </a:pathLst>
          </a:custGeom>
          <a:solidFill>
            <a:schemeClr val="accent2"/>
          </a:solidFill>
          <a:ln>
            <a:noFill/>
          </a:ln>
          <a:extLst/>
        </p:spPr>
        <p:txBody>
          <a:bodyPr anchor="ctr"/>
          <a:lstStyle/>
          <a:p>
            <a:pPr algn="ctr"/>
            <a:endParaRPr/>
          </a:p>
        </p:txBody>
      </p:sp>
      <p:sp>
        <p:nvSpPr>
          <p:cNvPr id="55" name="iŝḷ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0A141F3-AECD-491A-98A2-C88C98F5D810}"/>
              </a:ext>
            </a:extLst>
          </p:cNvPr>
          <p:cNvSpPr/>
          <p:nvPr/>
        </p:nvSpPr>
        <p:spPr bwMode="auto">
          <a:xfrm rot="17100000">
            <a:off x="9631714" y="1197154"/>
            <a:ext cx="162781" cy="165637"/>
          </a:xfrm>
          <a:custGeom>
            <a:avLst/>
            <a:gdLst>
              <a:gd name="T0" fmla="*/ 53 w 70"/>
              <a:gd name="T1" fmla="*/ 45 h 71"/>
              <a:gd name="T2" fmla="*/ 41 w 70"/>
              <a:gd name="T3" fmla="*/ 32 h 71"/>
              <a:gd name="T4" fmla="*/ 70 w 70"/>
              <a:gd name="T5" fmla="*/ 10 h 71"/>
              <a:gd name="T6" fmla="*/ 62 w 70"/>
              <a:gd name="T7" fmla="*/ 1 h 71"/>
              <a:gd name="T8" fmla="*/ 25 w 70"/>
              <a:gd name="T9" fmla="*/ 16 h 71"/>
              <a:gd name="T10" fmla="*/ 13 w 70"/>
              <a:gd name="T11" fmla="*/ 5 h 71"/>
              <a:gd name="T12" fmla="*/ 2 w 70"/>
              <a:gd name="T13" fmla="*/ 3 h 71"/>
              <a:gd name="T14" fmla="*/ 4 w 70"/>
              <a:gd name="T15" fmla="*/ 13 h 71"/>
              <a:gd name="T16" fmla="*/ 16 w 70"/>
              <a:gd name="T17" fmla="*/ 25 h 71"/>
              <a:gd name="T18" fmla="*/ 1 w 70"/>
              <a:gd name="T19" fmla="*/ 62 h 71"/>
              <a:gd name="T20" fmla="*/ 10 w 70"/>
              <a:gd name="T21" fmla="*/ 71 h 71"/>
              <a:gd name="T22" fmla="*/ 32 w 70"/>
              <a:gd name="T23" fmla="*/ 41 h 71"/>
              <a:gd name="T24" fmla="*/ 44 w 70"/>
              <a:gd name="T25" fmla="*/ 53 h 71"/>
              <a:gd name="T26" fmla="*/ 44 w 70"/>
              <a:gd name="T27" fmla="*/ 71 h 71"/>
              <a:gd name="T28" fmla="*/ 53 w 70"/>
              <a:gd name="T29" fmla="*/ 71 h 71"/>
              <a:gd name="T30" fmla="*/ 57 w 70"/>
              <a:gd name="T31" fmla="*/ 58 h 71"/>
              <a:gd name="T32" fmla="*/ 70 w 70"/>
              <a:gd name="T33" fmla="*/ 53 h 71"/>
              <a:gd name="T34" fmla="*/ 70 w 70"/>
              <a:gd name="T35" fmla="*/ 45 h 71"/>
              <a:gd name="T36" fmla="*/ 53 w 70"/>
              <a:gd name="T37"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71">
                <a:moveTo>
                  <a:pt x="53" y="45"/>
                </a:moveTo>
                <a:cubicBezTo>
                  <a:pt x="41" y="32"/>
                  <a:pt x="41" y="32"/>
                  <a:pt x="41" y="32"/>
                </a:cubicBezTo>
                <a:cubicBezTo>
                  <a:pt x="70" y="10"/>
                  <a:pt x="70" y="10"/>
                  <a:pt x="70" y="10"/>
                </a:cubicBezTo>
                <a:cubicBezTo>
                  <a:pt x="62" y="1"/>
                  <a:pt x="62" y="1"/>
                  <a:pt x="62" y="1"/>
                </a:cubicBezTo>
                <a:cubicBezTo>
                  <a:pt x="25" y="16"/>
                  <a:pt x="25" y="16"/>
                  <a:pt x="25" y="16"/>
                </a:cubicBezTo>
                <a:cubicBezTo>
                  <a:pt x="13" y="5"/>
                  <a:pt x="13" y="5"/>
                  <a:pt x="13" y="5"/>
                </a:cubicBezTo>
                <a:cubicBezTo>
                  <a:pt x="10" y="1"/>
                  <a:pt x="5" y="0"/>
                  <a:pt x="2" y="3"/>
                </a:cubicBezTo>
                <a:cubicBezTo>
                  <a:pt x="0" y="5"/>
                  <a:pt x="1" y="10"/>
                  <a:pt x="4" y="13"/>
                </a:cubicBezTo>
                <a:cubicBezTo>
                  <a:pt x="16" y="25"/>
                  <a:pt x="16" y="25"/>
                  <a:pt x="16" y="25"/>
                </a:cubicBezTo>
                <a:cubicBezTo>
                  <a:pt x="1" y="62"/>
                  <a:pt x="1" y="62"/>
                  <a:pt x="1" y="62"/>
                </a:cubicBezTo>
                <a:cubicBezTo>
                  <a:pt x="10" y="71"/>
                  <a:pt x="10" y="71"/>
                  <a:pt x="10" y="71"/>
                </a:cubicBezTo>
                <a:cubicBezTo>
                  <a:pt x="32" y="41"/>
                  <a:pt x="32" y="41"/>
                  <a:pt x="32" y="41"/>
                </a:cubicBezTo>
                <a:cubicBezTo>
                  <a:pt x="44" y="53"/>
                  <a:pt x="44" y="53"/>
                  <a:pt x="44" y="53"/>
                </a:cubicBezTo>
                <a:cubicBezTo>
                  <a:pt x="44" y="71"/>
                  <a:pt x="44" y="71"/>
                  <a:pt x="44" y="71"/>
                </a:cubicBezTo>
                <a:cubicBezTo>
                  <a:pt x="53" y="71"/>
                  <a:pt x="53" y="71"/>
                  <a:pt x="53" y="71"/>
                </a:cubicBezTo>
                <a:cubicBezTo>
                  <a:pt x="57" y="58"/>
                  <a:pt x="57" y="58"/>
                  <a:pt x="57" y="58"/>
                </a:cubicBezTo>
                <a:cubicBezTo>
                  <a:pt x="70" y="53"/>
                  <a:pt x="70" y="53"/>
                  <a:pt x="70" y="53"/>
                </a:cubicBezTo>
                <a:cubicBezTo>
                  <a:pt x="70" y="45"/>
                  <a:pt x="70" y="45"/>
                  <a:pt x="70" y="45"/>
                </a:cubicBezTo>
                <a:cubicBezTo>
                  <a:pt x="53" y="45"/>
                  <a:pt x="53" y="45"/>
                  <a:pt x="53" y="45"/>
                </a:cubicBezTo>
                <a:close/>
              </a:path>
            </a:pathLst>
          </a:custGeom>
          <a:solidFill>
            <a:schemeClr val="accent2"/>
          </a:solidFill>
          <a:ln>
            <a:noFill/>
          </a:ln>
          <a:extLst/>
        </p:spPr>
        <p:txBody>
          <a:bodyPr anchor="ctr"/>
          <a:lstStyle/>
          <a:p>
            <a:pPr algn="ctr"/>
            <a:endParaRPr/>
          </a:p>
        </p:txBody>
      </p:sp>
      <p:sp>
        <p:nvSpPr>
          <p:cNvPr id="56" name="íṧļ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3296B43-024E-44D6-9181-382D513E5029}"/>
              </a:ext>
            </a:extLst>
          </p:cNvPr>
          <p:cNvSpPr/>
          <p:nvPr/>
        </p:nvSpPr>
        <p:spPr bwMode="auto">
          <a:xfrm rot="18591063">
            <a:off x="9877629" y="1187796"/>
            <a:ext cx="214186" cy="215613"/>
          </a:xfrm>
          <a:custGeom>
            <a:avLst/>
            <a:gdLst>
              <a:gd name="T0" fmla="*/ 29 w 92"/>
              <a:gd name="T1" fmla="*/ 18 h 92"/>
              <a:gd name="T2" fmla="*/ 92 w 92"/>
              <a:gd name="T3" fmla="*/ 0 h 92"/>
              <a:gd name="T4" fmla="*/ 92 w 92"/>
              <a:gd name="T5" fmla="*/ 6 h 92"/>
              <a:gd name="T6" fmla="*/ 92 w 92"/>
              <a:gd name="T7" fmla="*/ 18 h 92"/>
              <a:gd name="T8" fmla="*/ 92 w 92"/>
              <a:gd name="T9" fmla="*/ 67 h 92"/>
              <a:gd name="T10" fmla="*/ 72 w 92"/>
              <a:gd name="T11" fmla="*/ 81 h 92"/>
              <a:gd name="T12" fmla="*/ 52 w 92"/>
              <a:gd name="T13" fmla="*/ 67 h 92"/>
              <a:gd name="T14" fmla="*/ 72 w 92"/>
              <a:gd name="T15" fmla="*/ 52 h 92"/>
              <a:gd name="T16" fmla="*/ 80 w 92"/>
              <a:gd name="T17" fmla="*/ 54 h 92"/>
              <a:gd name="T18" fmla="*/ 80 w 92"/>
              <a:gd name="T19" fmla="*/ 24 h 92"/>
              <a:gd name="T20" fmla="*/ 40 w 92"/>
              <a:gd name="T21" fmla="*/ 35 h 92"/>
              <a:gd name="T22" fmla="*/ 40 w 92"/>
              <a:gd name="T23" fmla="*/ 78 h 92"/>
              <a:gd name="T24" fmla="*/ 20 w 92"/>
              <a:gd name="T25" fmla="*/ 92 h 92"/>
              <a:gd name="T26" fmla="*/ 0 w 92"/>
              <a:gd name="T27" fmla="*/ 78 h 92"/>
              <a:gd name="T28" fmla="*/ 20 w 92"/>
              <a:gd name="T29" fmla="*/ 64 h 92"/>
              <a:gd name="T30" fmla="*/ 29 w 92"/>
              <a:gd name="T31" fmla="*/ 65 h 92"/>
              <a:gd name="T32" fmla="*/ 29 w 92"/>
              <a:gd name="T33" fmla="*/ 35 h 92"/>
              <a:gd name="T34" fmla="*/ 29 w 92"/>
              <a:gd name="T35"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8"/>
                </a:moveTo>
                <a:cubicBezTo>
                  <a:pt x="92" y="0"/>
                  <a:pt x="92" y="0"/>
                  <a:pt x="92" y="0"/>
                </a:cubicBezTo>
                <a:cubicBezTo>
                  <a:pt x="92" y="6"/>
                  <a:pt x="92" y="6"/>
                  <a:pt x="92" y="6"/>
                </a:cubicBezTo>
                <a:cubicBezTo>
                  <a:pt x="92" y="18"/>
                  <a:pt x="92" y="18"/>
                  <a:pt x="92" y="18"/>
                </a:cubicBezTo>
                <a:cubicBezTo>
                  <a:pt x="92" y="67"/>
                  <a:pt x="92" y="67"/>
                  <a:pt x="92" y="67"/>
                </a:cubicBezTo>
                <a:cubicBezTo>
                  <a:pt x="92" y="74"/>
                  <a:pt x="83" y="81"/>
                  <a:pt x="72" y="81"/>
                </a:cubicBezTo>
                <a:cubicBezTo>
                  <a:pt x="61" y="81"/>
                  <a:pt x="52" y="74"/>
                  <a:pt x="52" y="67"/>
                </a:cubicBezTo>
                <a:cubicBezTo>
                  <a:pt x="52" y="59"/>
                  <a:pt x="61" y="52"/>
                  <a:pt x="72" y="52"/>
                </a:cubicBezTo>
                <a:cubicBezTo>
                  <a:pt x="75" y="52"/>
                  <a:pt x="78" y="53"/>
                  <a:pt x="80" y="54"/>
                </a:cubicBezTo>
                <a:cubicBezTo>
                  <a:pt x="80" y="24"/>
                  <a:pt x="80" y="24"/>
                  <a:pt x="80" y="24"/>
                </a:cubicBezTo>
                <a:cubicBezTo>
                  <a:pt x="40" y="35"/>
                  <a:pt x="40" y="35"/>
                  <a:pt x="40" y="35"/>
                </a:cubicBezTo>
                <a:cubicBezTo>
                  <a:pt x="40" y="78"/>
                  <a:pt x="40" y="78"/>
                  <a:pt x="40" y="78"/>
                </a:cubicBezTo>
                <a:cubicBezTo>
                  <a:pt x="40" y="86"/>
                  <a:pt x="31" y="92"/>
                  <a:pt x="20" y="92"/>
                </a:cubicBezTo>
                <a:cubicBezTo>
                  <a:pt x="9" y="92"/>
                  <a:pt x="0" y="86"/>
                  <a:pt x="0" y="78"/>
                </a:cubicBezTo>
                <a:cubicBezTo>
                  <a:pt x="0" y="70"/>
                  <a:pt x="9" y="64"/>
                  <a:pt x="20" y="64"/>
                </a:cubicBezTo>
                <a:cubicBezTo>
                  <a:pt x="23" y="64"/>
                  <a:pt x="26" y="64"/>
                  <a:pt x="29" y="65"/>
                </a:cubicBezTo>
                <a:cubicBezTo>
                  <a:pt x="29" y="35"/>
                  <a:pt x="29" y="35"/>
                  <a:pt x="29" y="35"/>
                </a:cubicBezTo>
                <a:lnTo>
                  <a:pt x="29" y="18"/>
                </a:lnTo>
                <a:close/>
              </a:path>
            </a:pathLst>
          </a:custGeom>
          <a:solidFill>
            <a:schemeClr val="accent2"/>
          </a:solidFill>
          <a:ln>
            <a:noFill/>
          </a:ln>
          <a:extLst/>
        </p:spPr>
        <p:txBody>
          <a:bodyPr anchor="ctr"/>
          <a:lstStyle/>
          <a:p>
            <a:pPr algn="ctr"/>
            <a:endParaRPr/>
          </a:p>
        </p:txBody>
      </p:sp>
      <p:sp>
        <p:nvSpPr>
          <p:cNvPr id="57" name="i$lî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EAD83EF-EABE-42FF-8FA3-BC4DC7A98E59}"/>
              </a:ext>
            </a:extLst>
          </p:cNvPr>
          <p:cNvSpPr/>
          <p:nvPr/>
        </p:nvSpPr>
        <p:spPr bwMode="auto">
          <a:xfrm rot="21028807">
            <a:off x="8959192" y="2666438"/>
            <a:ext cx="127603" cy="127602"/>
          </a:xfrm>
          <a:custGeom>
            <a:avLst/>
            <a:gdLst>
              <a:gd name="T0" fmla="*/ 63 w 103"/>
              <a:gd name="T1" fmla="*/ 27 h 103"/>
              <a:gd name="T2" fmla="*/ 65 w 103"/>
              <a:gd name="T3" fmla="*/ 2 h 103"/>
              <a:gd name="T4" fmla="*/ 19 w 103"/>
              <a:gd name="T5" fmla="*/ 0 h 103"/>
              <a:gd name="T6" fmla="*/ 1 w 103"/>
              <a:gd name="T7" fmla="*/ 20 h 103"/>
              <a:gd name="T8" fmla="*/ 0 w 103"/>
              <a:gd name="T9" fmla="*/ 77 h 103"/>
              <a:gd name="T10" fmla="*/ 39 w 103"/>
              <a:gd name="T11" fmla="*/ 77 h 103"/>
              <a:gd name="T12" fmla="*/ 37 w 103"/>
              <a:gd name="T13" fmla="*/ 102 h 103"/>
              <a:gd name="T14" fmla="*/ 101 w 103"/>
              <a:gd name="T15" fmla="*/ 103 h 103"/>
              <a:gd name="T16" fmla="*/ 103 w 103"/>
              <a:gd name="T17" fmla="*/ 27 h 103"/>
              <a:gd name="T18" fmla="*/ 63 w 103"/>
              <a:gd name="T19" fmla="*/ 27 h 103"/>
              <a:gd name="T20" fmla="*/ 19 w 103"/>
              <a:gd name="T21" fmla="*/ 10 h 103"/>
              <a:gd name="T22" fmla="*/ 19 w 103"/>
              <a:gd name="T23" fmla="*/ 20 h 103"/>
              <a:gd name="T24" fmla="*/ 9 w 103"/>
              <a:gd name="T25" fmla="*/ 20 h 103"/>
              <a:gd name="T26" fmla="*/ 19 w 103"/>
              <a:gd name="T27" fmla="*/ 10 h 103"/>
              <a:gd name="T28" fmla="*/ 6 w 103"/>
              <a:gd name="T29" fmla="*/ 71 h 103"/>
              <a:gd name="T30" fmla="*/ 6 w 103"/>
              <a:gd name="T31" fmla="*/ 27 h 103"/>
              <a:gd name="T32" fmla="*/ 26 w 103"/>
              <a:gd name="T33" fmla="*/ 27 h 103"/>
              <a:gd name="T34" fmla="*/ 26 w 103"/>
              <a:gd name="T35" fmla="*/ 7 h 103"/>
              <a:gd name="T36" fmla="*/ 58 w 103"/>
              <a:gd name="T37" fmla="*/ 7 h 103"/>
              <a:gd name="T38" fmla="*/ 58 w 103"/>
              <a:gd name="T39" fmla="*/ 27 h 103"/>
              <a:gd name="T40" fmla="*/ 39 w 103"/>
              <a:gd name="T41" fmla="*/ 46 h 103"/>
              <a:gd name="T42" fmla="*/ 39 w 103"/>
              <a:gd name="T43" fmla="*/ 71 h 103"/>
              <a:gd name="T44" fmla="*/ 6 w 103"/>
              <a:gd name="T45" fmla="*/ 71 h 103"/>
              <a:gd name="T46" fmla="*/ 57 w 103"/>
              <a:gd name="T47" fmla="*/ 36 h 103"/>
              <a:gd name="T48" fmla="*/ 57 w 103"/>
              <a:gd name="T49" fmla="*/ 46 h 103"/>
              <a:gd name="T50" fmla="*/ 47 w 103"/>
              <a:gd name="T51" fmla="*/ 46 h 103"/>
              <a:gd name="T52" fmla="*/ 57 w 103"/>
              <a:gd name="T53" fmla="*/ 36 h 103"/>
              <a:gd name="T54" fmla="*/ 94 w 103"/>
              <a:gd name="T55" fmla="*/ 97 h 103"/>
              <a:gd name="T56" fmla="*/ 44 w 103"/>
              <a:gd name="T57" fmla="*/ 97 h 103"/>
              <a:gd name="T58" fmla="*/ 45 w 103"/>
              <a:gd name="T59" fmla="*/ 51 h 103"/>
              <a:gd name="T60" fmla="*/ 63 w 103"/>
              <a:gd name="T61" fmla="*/ 53 h 103"/>
              <a:gd name="T62" fmla="*/ 63 w 103"/>
              <a:gd name="T63" fmla="*/ 33 h 103"/>
              <a:gd name="T64" fmla="*/ 96 w 103"/>
              <a:gd name="T65" fmla="*/ 33 h 103"/>
              <a:gd name="T66" fmla="*/ 94 w 103"/>
              <a:gd name="T67" fmla="*/ 9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103">
                <a:moveTo>
                  <a:pt x="63" y="27"/>
                </a:moveTo>
                <a:lnTo>
                  <a:pt x="65" y="2"/>
                </a:lnTo>
                <a:lnTo>
                  <a:pt x="19" y="0"/>
                </a:lnTo>
                <a:lnTo>
                  <a:pt x="1" y="20"/>
                </a:lnTo>
                <a:lnTo>
                  <a:pt x="0" y="77"/>
                </a:lnTo>
                <a:lnTo>
                  <a:pt x="39" y="77"/>
                </a:lnTo>
                <a:lnTo>
                  <a:pt x="37" y="102"/>
                </a:lnTo>
                <a:lnTo>
                  <a:pt x="101" y="103"/>
                </a:lnTo>
                <a:lnTo>
                  <a:pt x="103" y="27"/>
                </a:lnTo>
                <a:lnTo>
                  <a:pt x="63" y="27"/>
                </a:lnTo>
                <a:close/>
                <a:moveTo>
                  <a:pt x="19" y="10"/>
                </a:moveTo>
                <a:lnTo>
                  <a:pt x="19" y="20"/>
                </a:lnTo>
                <a:lnTo>
                  <a:pt x="9" y="20"/>
                </a:lnTo>
                <a:lnTo>
                  <a:pt x="19" y="10"/>
                </a:lnTo>
                <a:close/>
                <a:moveTo>
                  <a:pt x="6" y="71"/>
                </a:moveTo>
                <a:lnTo>
                  <a:pt x="6" y="27"/>
                </a:lnTo>
                <a:lnTo>
                  <a:pt x="26" y="27"/>
                </a:lnTo>
                <a:lnTo>
                  <a:pt x="26" y="7"/>
                </a:lnTo>
                <a:lnTo>
                  <a:pt x="58" y="7"/>
                </a:lnTo>
                <a:lnTo>
                  <a:pt x="58" y="27"/>
                </a:lnTo>
                <a:lnTo>
                  <a:pt x="39" y="46"/>
                </a:lnTo>
                <a:lnTo>
                  <a:pt x="39" y="71"/>
                </a:lnTo>
                <a:lnTo>
                  <a:pt x="6" y="71"/>
                </a:lnTo>
                <a:close/>
                <a:moveTo>
                  <a:pt x="57" y="36"/>
                </a:moveTo>
                <a:lnTo>
                  <a:pt x="57" y="46"/>
                </a:lnTo>
                <a:lnTo>
                  <a:pt x="47" y="46"/>
                </a:lnTo>
                <a:lnTo>
                  <a:pt x="57" y="36"/>
                </a:lnTo>
                <a:close/>
                <a:moveTo>
                  <a:pt x="94" y="97"/>
                </a:moveTo>
                <a:lnTo>
                  <a:pt x="44" y="97"/>
                </a:lnTo>
                <a:lnTo>
                  <a:pt x="45" y="51"/>
                </a:lnTo>
                <a:lnTo>
                  <a:pt x="63" y="53"/>
                </a:lnTo>
                <a:lnTo>
                  <a:pt x="63" y="33"/>
                </a:lnTo>
                <a:lnTo>
                  <a:pt x="96" y="33"/>
                </a:lnTo>
                <a:lnTo>
                  <a:pt x="94" y="97"/>
                </a:lnTo>
                <a:close/>
              </a:path>
            </a:pathLst>
          </a:custGeom>
          <a:solidFill>
            <a:schemeClr val="accent2"/>
          </a:solidFill>
          <a:ln>
            <a:noFill/>
          </a:ln>
          <a:extLst/>
        </p:spPr>
        <p:txBody>
          <a:bodyPr anchor="ctr"/>
          <a:lstStyle/>
          <a:p>
            <a:pPr algn="ctr"/>
            <a:endParaRPr/>
          </a:p>
        </p:txBody>
      </p:sp>
      <p:sp>
        <p:nvSpPr>
          <p:cNvPr id="58" name="íṧḻ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AFDEC17-0F06-4BC1-9384-B2E4A4D218A7}"/>
              </a:ext>
            </a:extLst>
          </p:cNvPr>
          <p:cNvSpPr/>
          <p:nvPr/>
        </p:nvSpPr>
        <p:spPr bwMode="auto">
          <a:xfrm rot="17100000">
            <a:off x="9408333" y="1523551"/>
            <a:ext cx="114232" cy="107092"/>
          </a:xfrm>
          <a:custGeom>
            <a:avLst/>
            <a:gdLst>
              <a:gd name="T0" fmla="*/ 80 w 80"/>
              <a:gd name="T1" fmla="*/ 29 h 75"/>
              <a:gd name="T2" fmla="*/ 52 w 80"/>
              <a:gd name="T3" fmla="*/ 24 h 75"/>
              <a:gd name="T4" fmla="*/ 41 w 80"/>
              <a:gd name="T5" fmla="*/ 0 h 75"/>
              <a:gd name="T6" fmla="*/ 28 w 80"/>
              <a:gd name="T7" fmla="*/ 24 h 75"/>
              <a:gd name="T8" fmla="*/ 0 w 80"/>
              <a:gd name="T9" fmla="*/ 29 h 75"/>
              <a:gd name="T10" fmla="*/ 19 w 80"/>
              <a:gd name="T11" fmla="*/ 49 h 75"/>
              <a:gd name="T12" fmla="*/ 15 w 80"/>
              <a:gd name="T13" fmla="*/ 75 h 75"/>
              <a:gd name="T14" fmla="*/ 41 w 80"/>
              <a:gd name="T15" fmla="*/ 62 h 75"/>
              <a:gd name="T16" fmla="*/ 65 w 80"/>
              <a:gd name="T17" fmla="*/ 75 h 75"/>
              <a:gd name="T18" fmla="*/ 60 w 80"/>
              <a:gd name="T19" fmla="*/ 49 h 75"/>
              <a:gd name="T20" fmla="*/ 80 w 80"/>
              <a:gd name="T21" fmla="*/ 29 h 75"/>
              <a:gd name="T22" fmla="*/ 41 w 80"/>
              <a:gd name="T23" fmla="*/ 57 h 75"/>
              <a:gd name="T24" fmla="*/ 23 w 80"/>
              <a:gd name="T25" fmla="*/ 65 h 75"/>
              <a:gd name="T26" fmla="*/ 26 w 80"/>
              <a:gd name="T27" fmla="*/ 45 h 75"/>
              <a:gd name="T28" fmla="*/ 11 w 80"/>
              <a:gd name="T29" fmla="*/ 32 h 75"/>
              <a:gd name="T30" fmla="*/ 31 w 80"/>
              <a:gd name="T31" fmla="*/ 29 h 75"/>
              <a:gd name="T32" fmla="*/ 41 w 80"/>
              <a:gd name="T33" fmla="*/ 11 h 75"/>
              <a:gd name="T34" fmla="*/ 49 w 80"/>
              <a:gd name="T35" fmla="*/ 29 h 75"/>
              <a:gd name="T36" fmla="*/ 68 w 80"/>
              <a:gd name="T37" fmla="*/ 32 h 75"/>
              <a:gd name="T38" fmla="*/ 54 w 80"/>
              <a:gd name="T39" fmla="*/ 45 h 75"/>
              <a:gd name="T40" fmla="*/ 57 w 80"/>
              <a:gd name="T41" fmla="*/ 65 h 75"/>
              <a:gd name="T42" fmla="*/ 41 w 80"/>
              <a:gd name="T43"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75">
                <a:moveTo>
                  <a:pt x="80" y="29"/>
                </a:moveTo>
                <a:lnTo>
                  <a:pt x="52" y="24"/>
                </a:lnTo>
                <a:lnTo>
                  <a:pt x="41" y="0"/>
                </a:lnTo>
                <a:lnTo>
                  <a:pt x="28" y="24"/>
                </a:lnTo>
                <a:lnTo>
                  <a:pt x="0" y="29"/>
                </a:lnTo>
                <a:lnTo>
                  <a:pt x="19" y="49"/>
                </a:lnTo>
                <a:lnTo>
                  <a:pt x="15" y="75"/>
                </a:lnTo>
                <a:lnTo>
                  <a:pt x="41" y="62"/>
                </a:lnTo>
                <a:lnTo>
                  <a:pt x="65" y="75"/>
                </a:lnTo>
                <a:lnTo>
                  <a:pt x="60" y="49"/>
                </a:lnTo>
                <a:lnTo>
                  <a:pt x="80" y="29"/>
                </a:lnTo>
                <a:close/>
                <a:moveTo>
                  <a:pt x="41" y="57"/>
                </a:moveTo>
                <a:lnTo>
                  <a:pt x="23" y="65"/>
                </a:lnTo>
                <a:lnTo>
                  <a:pt x="26" y="45"/>
                </a:lnTo>
                <a:lnTo>
                  <a:pt x="11" y="32"/>
                </a:lnTo>
                <a:lnTo>
                  <a:pt x="31" y="29"/>
                </a:lnTo>
                <a:lnTo>
                  <a:pt x="41" y="11"/>
                </a:lnTo>
                <a:lnTo>
                  <a:pt x="49" y="29"/>
                </a:lnTo>
                <a:lnTo>
                  <a:pt x="68" y="32"/>
                </a:lnTo>
                <a:lnTo>
                  <a:pt x="54" y="45"/>
                </a:lnTo>
                <a:lnTo>
                  <a:pt x="57" y="65"/>
                </a:lnTo>
                <a:lnTo>
                  <a:pt x="41" y="57"/>
                </a:lnTo>
                <a:close/>
              </a:path>
            </a:pathLst>
          </a:custGeom>
          <a:solidFill>
            <a:schemeClr val="accent2"/>
          </a:solidFill>
          <a:ln>
            <a:noFill/>
          </a:ln>
          <a:extLst/>
        </p:spPr>
        <p:txBody>
          <a:bodyPr anchor="ctr"/>
          <a:lstStyle/>
          <a:p>
            <a:pPr algn="ctr"/>
            <a:endParaRPr/>
          </a:p>
        </p:txBody>
      </p:sp>
      <p:sp>
        <p:nvSpPr>
          <p:cNvPr id="59" name="iśľï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2A7EE07-F286-47FC-AF1F-A8E08AD8A8B9}"/>
              </a:ext>
            </a:extLst>
          </p:cNvPr>
          <p:cNvSpPr/>
          <p:nvPr/>
        </p:nvSpPr>
        <p:spPr bwMode="auto">
          <a:xfrm rot="19872853">
            <a:off x="8833783" y="2815559"/>
            <a:ext cx="523468" cy="552979"/>
          </a:xfrm>
          <a:custGeom>
            <a:avLst/>
            <a:gdLst>
              <a:gd name="T0" fmla="*/ 79 w 85"/>
              <a:gd name="T1" fmla="*/ 24 h 85"/>
              <a:gd name="T2" fmla="*/ 61 w 85"/>
              <a:gd name="T3" fmla="*/ 6 h 85"/>
              <a:gd name="T4" fmla="*/ 66 w 85"/>
              <a:gd name="T5" fmla="*/ 0 h 85"/>
              <a:gd name="T6" fmla="*/ 85 w 85"/>
              <a:gd name="T7" fmla="*/ 19 h 85"/>
              <a:gd name="T8" fmla="*/ 79 w 85"/>
              <a:gd name="T9" fmla="*/ 24 h 85"/>
              <a:gd name="T10" fmla="*/ 74 w 85"/>
              <a:gd name="T11" fmla="*/ 30 h 85"/>
              <a:gd name="T12" fmla="*/ 71 w 85"/>
              <a:gd name="T13" fmla="*/ 59 h 85"/>
              <a:gd name="T14" fmla="*/ 13 w 85"/>
              <a:gd name="T15" fmla="*/ 85 h 85"/>
              <a:gd name="T16" fmla="*/ 8 w 85"/>
              <a:gd name="T17" fmla="*/ 81 h 85"/>
              <a:gd name="T18" fmla="*/ 31 w 85"/>
              <a:gd name="T19" fmla="*/ 58 h 85"/>
              <a:gd name="T20" fmla="*/ 34 w 85"/>
              <a:gd name="T21" fmla="*/ 59 h 85"/>
              <a:gd name="T22" fmla="*/ 42 w 85"/>
              <a:gd name="T23" fmla="*/ 51 h 85"/>
              <a:gd name="T24" fmla="*/ 34 w 85"/>
              <a:gd name="T25" fmla="*/ 43 h 85"/>
              <a:gd name="T26" fmla="*/ 26 w 85"/>
              <a:gd name="T27" fmla="*/ 51 h 85"/>
              <a:gd name="T28" fmla="*/ 27 w 85"/>
              <a:gd name="T29" fmla="*/ 54 h 85"/>
              <a:gd name="T30" fmla="*/ 4 w 85"/>
              <a:gd name="T31" fmla="*/ 76 h 85"/>
              <a:gd name="T32" fmla="*/ 0 w 85"/>
              <a:gd name="T33" fmla="*/ 72 h 85"/>
              <a:gd name="T34" fmla="*/ 26 w 85"/>
              <a:gd name="T35" fmla="*/ 14 h 85"/>
              <a:gd name="T36" fmla="*/ 55 w 85"/>
              <a:gd name="T37" fmla="*/ 11 h 85"/>
              <a:gd name="T38" fmla="*/ 74 w 85"/>
              <a:gd name="T39" fmla="*/ 3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85">
                <a:moveTo>
                  <a:pt x="79" y="24"/>
                </a:moveTo>
                <a:cubicBezTo>
                  <a:pt x="61" y="6"/>
                  <a:pt x="61" y="6"/>
                  <a:pt x="61" y="6"/>
                </a:cubicBezTo>
                <a:cubicBezTo>
                  <a:pt x="66" y="0"/>
                  <a:pt x="66" y="0"/>
                  <a:pt x="66" y="0"/>
                </a:cubicBezTo>
                <a:cubicBezTo>
                  <a:pt x="85" y="19"/>
                  <a:pt x="85" y="19"/>
                  <a:pt x="85" y="19"/>
                </a:cubicBezTo>
                <a:lnTo>
                  <a:pt x="79" y="24"/>
                </a:lnTo>
                <a:close/>
                <a:moveTo>
                  <a:pt x="74" y="30"/>
                </a:moveTo>
                <a:cubicBezTo>
                  <a:pt x="71" y="59"/>
                  <a:pt x="71" y="59"/>
                  <a:pt x="71" y="59"/>
                </a:cubicBezTo>
                <a:cubicBezTo>
                  <a:pt x="47" y="59"/>
                  <a:pt x="13" y="85"/>
                  <a:pt x="13" y="85"/>
                </a:cubicBezTo>
                <a:cubicBezTo>
                  <a:pt x="8" y="81"/>
                  <a:pt x="8" y="81"/>
                  <a:pt x="8" y="81"/>
                </a:cubicBezTo>
                <a:cubicBezTo>
                  <a:pt x="31" y="58"/>
                  <a:pt x="31" y="58"/>
                  <a:pt x="31" y="58"/>
                </a:cubicBezTo>
                <a:cubicBezTo>
                  <a:pt x="32" y="59"/>
                  <a:pt x="33" y="59"/>
                  <a:pt x="34" y="59"/>
                </a:cubicBezTo>
                <a:cubicBezTo>
                  <a:pt x="38" y="59"/>
                  <a:pt x="42" y="55"/>
                  <a:pt x="42" y="51"/>
                </a:cubicBezTo>
                <a:cubicBezTo>
                  <a:pt x="42" y="46"/>
                  <a:pt x="38" y="43"/>
                  <a:pt x="34" y="43"/>
                </a:cubicBezTo>
                <a:cubicBezTo>
                  <a:pt x="30" y="43"/>
                  <a:pt x="26" y="46"/>
                  <a:pt x="26" y="51"/>
                </a:cubicBezTo>
                <a:cubicBezTo>
                  <a:pt x="26" y="52"/>
                  <a:pt x="26" y="53"/>
                  <a:pt x="27" y="54"/>
                </a:cubicBezTo>
                <a:cubicBezTo>
                  <a:pt x="4" y="76"/>
                  <a:pt x="4" y="76"/>
                  <a:pt x="4" y="76"/>
                </a:cubicBezTo>
                <a:cubicBezTo>
                  <a:pt x="0" y="72"/>
                  <a:pt x="0" y="72"/>
                  <a:pt x="0" y="72"/>
                </a:cubicBezTo>
                <a:cubicBezTo>
                  <a:pt x="0" y="72"/>
                  <a:pt x="26" y="37"/>
                  <a:pt x="26" y="14"/>
                </a:cubicBezTo>
                <a:cubicBezTo>
                  <a:pt x="55" y="11"/>
                  <a:pt x="55" y="11"/>
                  <a:pt x="55" y="11"/>
                </a:cubicBezTo>
                <a:lnTo>
                  <a:pt x="74" y="30"/>
                </a:lnTo>
                <a:close/>
              </a:path>
            </a:pathLst>
          </a:custGeom>
          <a:solidFill>
            <a:schemeClr val="accent2"/>
          </a:solidFill>
          <a:ln>
            <a:noFill/>
          </a:ln>
          <a:extLst/>
        </p:spPr>
        <p:txBody>
          <a:bodyPr anchor="ctr"/>
          <a:lstStyle/>
          <a:p>
            <a:pPr algn="ctr"/>
            <a:endParaRPr/>
          </a:p>
        </p:txBody>
      </p:sp>
      <p:sp>
        <p:nvSpPr>
          <p:cNvPr id="60" name="íšl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9A36FFD-FDCE-41CE-A573-4FA19270651E}"/>
              </a:ext>
            </a:extLst>
          </p:cNvPr>
          <p:cNvSpPr/>
          <p:nvPr/>
        </p:nvSpPr>
        <p:spPr bwMode="auto">
          <a:xfrm rot="17100000">
            <a:off x="9400313" y="981261"/>
            <a:ext cx="245600" cy="245600"/>
          </a:xfrm>
          <a:custGeom>
            <a:avLst/>
            <a:gdLst>
              <a:gd name="T0" fmla="*/ 101 w 105"/>
              <a:gd name="T1" fmla="*/ 29 h 105"/>
              <a:gd name="T2" fmla="*/ 72 w 105"/>
              <a:gd name="T3" fmla="*/ 26 h 105"/>
              <a:gd name="T4" fmla="*/ 89 w 105"/>
              <a:gd name="T5" fmla="*/ 10 h 105"/>
              <a:gd name="T6" fmla="*/ 82 w 105"/>
              <a:gd name="T7" fmla="*/ 3 h 105"/>
              <a:gd name="T8" fmla="*/ 59 w 105"/>
              <a:gd name="T9" fmla="*/ 26 h 105"/>
              <a:gd name="T10" fmla="*/ 53 w 105"/>
              <a:gd name="T11" fmla="*/ 26 h 105"/>
              <a:gd name="T12" fmla="*/ 53 w 105"/>
              <a:gd name="T13" fmla="*/ 26 h 105"/>
              <a:gd name="T14" fmla="*/ 26 w 105"/>
              <a:gd name="T15" fmla="*/ 0 h 105"/>
              <a:gd name="T16" fmla="*/ 20 w 105"/>
              <a:gd name="T17" fmla="*/ 6 h 105"/>
              <a:gd name="T18" fmla="*/ 40 w 105"/>
              <a:gd name="T19" fmla="*/ 26 h 105"/>
              <a:gd name="T20" fmla="*/ 4 w 105"/>
              <a:gd name="T21" fmla="*/ 29 h 105"/>
              <a:gd name="T22" fmla="*/ 0 w 105"/>
              <a:gd name="T23" fmla="*/ 65 h 105"/>
              <a:gd name="T24" fmla="*/ 4 w 105"/>
              <a:gd name="T25" fmla="*/ 102 h 105"/>
              <a:gd name="T26" fmla="*/ 53 w 105"/>
              <a:gd name="T27" fmla="*/ 105 h 105"/>
              <a:gd name="T28" fmla="*/ 101 w 105"/>
              <a:gd name="T29" fmla="*/ 102 h 105"/>
              <a:gd name="T30" fmla="*/ 105 w 105"/>
              <a:gd name="T31" fmla="*/ 65 h 105"/>
              <a:gd name="T32" fmla="*/ 101 w 105"/>
              <a:gd name="T33" fmla="*/ 29 h 105"/>
              <a:gd name="T34" fmla="*/ 89 w 105"/>
              <a:gd name="T35" fmla="*/ 90 h 105"/>
              <a:gd name="T36" fmla="*/ 53 w 105"/>
              <a:gd name="T37" fmla="*/ 92 h 105"/>
              <a:gd name="T38" fmla="*/ 16 w 105"/>
              <a:gd name="T39" fmla="*/ 90 h 105"/>
              <a:gd name="T40" fmla="*/ 13 w 105"/>
              <a:gd name="T41" fmla="*/ 65 h 105"/>
              <a:gd name="T42" fmla="*/ 16 w 105"/>
              <a:gd name="T43" fmla="*/ 41 h 105"/>
              <a:gd name="T44" fmla="*/ 53 w 105"/>
              <a:gd name="T45" fmla="*/ 39 h 105"/>
              <a:gd name="T46" fmla="*/ 89 w 105"/>
              <a:gd name="T47" fmla="*/ 41 h 105"/>
              <a:gd name="T48" fmla="*/ 92 w 105"/>
              <a:gd name="T49" fmla="*/ 65 h 105"/>
              <a:gd name="T50" fmla="*/ 89 w 105"/>
              <a:gd name="T51" fmla="*/ 9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1" y="29"/>
                </a:moveTo>
                <a:cubicBezTo>
                  <a:pt x="92" y="28"/>
                  <a:pt x="82" y="27"/>
                  <a:pt x="72" y="26"/>
                </a:cubicBezTo>
                <a:cubicBezTo>
                  <a:pt x="89" y="10"/>
                  <a:pt x="89" y="10"/>
                  <a:pt x="89" y="10"/>
                </a:cubicBezTo>
                <a:cubicBezTo>
                  <a:pt x="82" y="3"/>
                  <a:pt x="82" y="3"/>
                  <a:pt x="82" y="3"/>
                </a:cubicBezTo>
                <a:cubicBezTo>
                  <a:pt x="59" y="26"/>
                  <a:pt x="59" y="26"/>
                  <a:pt x="59" y="26"/>
                </a:cubicBezTo>
                <a:cubicBezTo>
                  <a:pt x="57" y="26"/>
                  <a:pt x="55" y="26"/>
                  <a:pt x="53" y="26"/>
                </a:cubicBezTo>
                <a:cubicBezTo>
                  <a:pt x="53" y="26"/>
                  <a:pt x="53" y="26"/>
                  <a:pt x="53" y="26"/>
                </a:cubicBezTo>
                <a:cubicBezTo>
                  <a:pt x="26" y="0"/>
                  <a:pt x="26" y="0"/>
                  <a:pt x="26" y="0"/>
                </a:cubicBezTo>
                <a:cubicBezTo>
                  <a:pt x="20" y="6"/>
                  <a:pt x="20" y="6"/>
                  <a:pt x="20" y="6"/>
                </a:cubicBezTo>
                <a:cubicBezTo>
                  <a:pt x="40" y="26"/>
                  <a:pt x="40" y="26"/>
                  <a:pt x="40" y="26"/>
                </a:cubicBezTo>
                <a:cubicBezTo>
                  <a:pt x="27" y="27"/>
                  <a:pt x="15" y="28"/>
                  <a:pt x="4" y="29"/>
                </a:cubicBezTo>
                <a:cubicBezTo>
                  <a:pt x="2" y="40"/>
                  <a:pt x="0" y="53"/>
                  <a:pt x="0" y="65"/>
                </a:cubicBezTo>
                <a:cubicBezTo>
                  <a:pt x="0" y="78"/>
                  <a:pt x="2" y="91"/>
                  <a:pt x="4" y="102"/>
                </a:cubicBezTo>
                <a:cubicBezTo>
                  <a:pt x="19" y="104"/>
                  <a:pt x="35" y="105"/>
                  <a:pt x="53" y="105"/>
                </a:cubicBezTo>
                <a:cubicBezTo>
                  <a:pt x="70" y="105"/>
                  <a:pt x="86" y="104"/>
                  <a:pt x="101" y="102"/>
                </a:cubicBezTo>
                <a:cubicBezTo>
                  <a:pt x="104" y="91"/>
                  <a:pt x="105" y="78"/>
                  <a:pt x="105" y="65"/>
                </a:cubicBezTo>
                <a:cubicBezTo>
                  <a:pt x="105" y="53"/>
                  <a:pt x="104" y="40"/>
                  <a:pt x="101" y="29"/>
                </a:cubicBezTo>
                <a:close/>
                <a:moveTo>
                  <a:pt x="89" y="90"/>
                </a:moveTo>
                <a:cubicBezTo>
                  <a:pt x="78" y="91"/>
                  <a:pt x="65" y="92"/>
                  <a:pt x="53" y="92"/>
                </a:cubicBezTo>
                <a:cubicBezTo>
                  <a:pt x="40" y="92"/>
                  <a:pt x="27" y="91"/>
                  <a:pt x="16" y="90"/>
                </a:cubicBezTo>
                <a:cubicBezTo>
                  <a:pt x="14" y="82"/>
                  <a:pt x="13" y="74"/>
                  <a:pt x="13" y="65"/>
                </a:cubicBezTo>
                <a:cubicBezTo>
                  <a:pt x="13" y="57"/>
                  <a:pt x="14" y="49"/>
                  <a:pt x="16" y="41"/>
                </a:cubicBezTo>
                <a:cubicBezTo>
                  <a:pt x="27" y="40"/>
                  <a:pt x="40" y="39"/>
                  <a:pt x="53" y="39"/>
                </a:cubicBezTo>
                <a:cubicBezTo>
                  <a:pt x="65" y="39"/>
                  <a:pt x="78" y="40"/>
                  <a:pt x="89" y="41"/>
                </a:cubicBezTo>
                <a:cubicBezTo>
                  <a:pt x="91" y="49"/>
                  <a:pt x="92" y="57"/>
                  <a:pt x="92" y="65"/>
                </a:cubicBezTo>
                <a:cubicBezTo>
                  <a:pt x="92" y="74"/>
                  <a:pt x="91" y="82"/>
                  <a:pt x="89" y="90"/>
                </a:cubicBezTo>
                <a:close/>
              </a:path>
            </a:pathLst>
          </a:custGeom>
          <a:solidFill>
            <a:schemeClr val="accent2"/>
          </a:solidFill>
          <a:ln>
            <a:noFill/>
          </a:ln>
          <a:extLst/>
        </p:spPr>
        <p:txBody>
          <a:bodyPr anchor="ctr"/>
          <a:lstStyle/>
          <a:p>
            <a:pPr algn="ctr"/>
            <a:endParaRPr/>
          </a:p>
        </p:txBody>
      </p:sp>
      <p:sp>
        <p:nvSpPr>
          <p:cNvPr id="61" name="íṥḻi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A9A559D-13E8-4988-B3F0-4777E3C5E0C5}"/>
              </a:ext>
            </a:extLst>
          </p:cNvPr>
          <p:cNvSpPr/>
          <p:nvPr/>
        </p:nvSpPr>
        <p:spPr bwMode="auto">
          <a:xfrm rot="17100000">
            <a:off x="9116654" y="901173"/>
            <a:ext cx="107093" cy="112804"/>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9"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6"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8" y="34"/>
                  <a:pt x="13" y="29"/>
                  <a:pt x="13" y="24"/>
                </a:cubicBezTo>
                <a:cubicBezTo>
                  <a:pt x="13" y="19"/>
                  <a:pt x="18" y="14"/>
                  <a:pt x="23" y="14"/>
                </a:cubicBezTo>
                <a:cubicBezTo>
                  <a:pt x="28" y="14"/>
                  <a:pt x="33" y="19"/>
                  <a:pt x="33" y="24"/>
                </a:cubicBezTo>
                <a:cubicBezTo>
                  <a:pt x="33" y="29"/>
                  <a:pt x="28" y="34"/>
                  <a:pt x="23" y="34"/>
                </a:cubicBezTo>
                <a:close/>
              </a:path>
            </a:pathLst>
          </a:custGeom>
          <a:solidFill>
            <a:schemeClr val="accent2"/>
          </a:solidFill>
          <a:ln>
            <a:noFill/>
          </a:ln>
          <a:extLst/>
        </p:spPr>
        <p:txBody>
          <a:bodyPr anchor="ctr"/>
          <a:lstStyle/>
          <a:p>
            <a:pPr algn="ctr"/>
            <a:endParaRPr/>
          </a:p>
        </p:txBody>
      </p:sp>
      <p:sp>
        <p:nvSpPr>
          <p:cNvPr id="62" name="î$ḷ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CA038FB-198C-4C6A-B986-1FF7811902F2}"/>
              </a:ext>
            </a:extLst>
          </p:cNvPr>
          <p:cNvSpPr/>
          <p:nvPr/>
        </p:nvSpPr>
        <p:spPr bwMode="auto">
          <a:xfrm rot="17100000">
            <a:off x="9076094" y="1028244"/>
            <a:ext cx="144219" cy="144218"/>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57 w 62"/>
              <a:gd name="T11" fmla="*/ 35 h 62"/>
              <a:gd name="T12" fmla="*/ 41 w 62"/>
              <a:gd name="T13" fmla="*/ 34 h 62"/>
              <a:gd name="T14" fmla="*/ 46 w 62"/>
              <a:gd name="T15" fmla="*/ 53 h 62"/>
              <a:gd name="T16" fmla="*/ 57 w 62"/>
              <a:gd name="T17" fmla="*/ 35 h 62"/>
              <a:gd name="T18" fmla="*/ 41 w 62"/>
              <a:gd name="T19" fmla="*/ 55 h 62"/>
              <a:gd name="T20" fmla="*/ 36 w 62"/>
              <a:gd name="T21" fmla="*/ 35 h 62"/>
              <a:gd name="T22" fmla="*/ 35 w 62"/>
              <a:gd name="T23" fmla="*/ 35 h 62"/>
              <a:gd name="T24" fmla="*/ 15 w 62"/>
              <a:gd name="T25" fmla="*/ 52 h 62"/>
              <a:gd name="T26" fmla="*/ 31 w 62"/>
              <a:gd name="T27" fmla="*/ 57 h 62"/>
              <a:gd name="T28" fmla="*/ 41 w 62"/>
              <a:gd name="T29" fmla="*/ 55 h 62"/>
              <a:gd name="T30" fmla="*/ 11 w 62"/>
              <a:gd name="T31" fmla="*/ 48 h 62"/>
              <a:gd name="T32" fmla="*/ 33 w 62"/>
              <a:gd name="T33" fmla="*/ 31 h 62"/>
              <a:gd name="T34" fmla="*/ 34 w 62"/>
              <a:gd name="T35" fmla="*/ 31 h 62"/>
              <a:gd name="T36" fmla="*/ 32 w 62"/>
              <a:gd name="T37" fmla="*/ 26 h 62"/>
              <a:gd name="T38" fmla="*/ 4 w 62"/>
              <a:gd name="T39" fmla="*/ 30 h 62"/>
              <a:gd name="T40" fmla="*/ 4 w 62"/>
              <a:gd name="T41" fmla="*/ 31 h 62"/>
              <a:gd name="T42" fmla="*/ 11 w 62"/>
              <a:gd name="T43" fmla="*/ 48 h 62"/>
              <a:gd name="T44" fmla="*/ 5 w 62"/>
              <a:gd name="T45" fmla="*/ 25 h 62"/>
              <a:gd name="T46" fmla="*/ 29 w 62"/>
              <a:gd name="T47" fmla="*/ 22 h 62"/>
              <a:gd name="T48" fmla="*/ 20 w 62"/>
              <a:gd name="T49" fmla="*/ 7 h 62"/>
              <a:gd name="T50" fmla="*/ 5 w 62"/>
              <a:gd name="T51" fmla="*/ 25 h 62"/>
              <a:gd name="T52" fmla="*/ 25 w 62"/>
              <a:gd name="T53" fmla="*/ 5 h 62"/>
              <a:gd name="T54" fmla="*/ 35 w 62"/>
              <a:gd name="T55" fmla="*/ 20 h 62"/>
              <a:gd name="T56" fmla="*/ 49 w 62"/>
              <a:gd name="T57" fmla="*/ 11 h 62"/>
              <a:gd name="T58" fmla="*/ 31 w 62"/>
              <a:gd name="T59" fmla="*/ 4 h 62"/>
              <a:gd name="T60" fmla="*/ 25 w 62"/>
              <a:gd name="T61" fmla="*/ 5 h 62"/>
              <a:gd name="T62" fmla="*/ 51 w 62"/>
              <a:gd name="T63" fmla="*/ 14 h 62"/>
              <a:gd name="T64" fmla="*/ 37 w 62"/>
              <a:gd name="T65" fmla="*/ 24 h 62"/>
              <a:gd name="T66" fmla="*/ 38 w 62"/>
              <a:gd name="T67" fmla="*/ 28 h 62"/>
              <a:gd name="T68" fmla="*/ 39 w 62"/>
              <a:gd name="T69" fmla="*/ 30 h 62"/>
              <a:gd name="T70" fmla="*/ 57 w 62"/>
              <a:gd name="T71" fmla="*/ 30 h 62"/>
              <a:gd name="T72" fmla="*/ 51 w 62"/>
              <a:gd name="T73"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7" y="35"/>
                </a:moveTo>
                <a:cubicBezTo>
                  <a:pt x="56" y="35"/>
                  <a:pt x="49" y="32"/>
                  <a:pt x="41" y="34"/>
                </a:cubicBezTo>
                <a:cubicBezTo>
                  <a:pt x="44" y="43"/>
                  <a:pt x="45" y="51"/>
                  <a:pt x="46" y="53"/>
                </a:cubicBezTo>
                <a:cubicBezTo>
                  <a:pt x="52" y="49"/>
                  <a:pt x="56" y="42"/>
                  <a:pt x="57" y="35"/>
                </a:cubicBezTo>
                <a:close/>
                <a:moveTo>
                  <a:pt x="41" y="55"/>
                </a:moveTo>
                <a:cubicBezTo>
                  <a:pt x="41" y="53"/>
                  <a:pt x="39" y="45"/>
                  <a:pt x="36" y="35"/>
                </a:cubicBezTo>
                <a:cubicBezTo>
                  <a:pt x="36" y="35"/>
                  <a:pt x="36" y="35"/>
                  <a:pt x="35" y="35"/>
                </a:cubicBezTo>
                <a:cubicBezTo>
                  <a:pt x="20" y="40"/>
                  <a:pt x="15" y="51"/>
                  <a:pt x="15" y="52"/>
                </a:cubicBezTo>
                <a:cubicBezTo>
                  <a:pt x="19" y="55"/>
                  <a:pt x="25" y="57"/>
                  <a:pt x="31" y="57"/>
                </a:cubicBezTo>
                <a:cubicBezTo>
                  <a:pt x="35" y="57"/>
                  <a:pt x="38" y="57"/>
                  <a:pt x="41" y="55"/>
                </a:cubicBezTo>
                <a:close/>
                <a:moveTo>
                  <a:pt x="11" y="48"/>
                </a:moveTo>
                <a:cubicBezTo>
                  <a:pt x="12" y="47"/>
                  <a:pt x="19" y="35"/>
                  <a:pt x="33" y="31"/>
                </a:cubicBezTo>
                <a:cubicBezTo>
                  <a:pt x="33" y="31"/>
                  <a:pt x="33" y="31"/>
                  <a:pt x="34" y="31"/>
                </a:cubicBezTo>
                <a:cubicBezTo>
                  <a:pt x="33" y="29"/>
                  <a:pt x="32" y="28"/>
                  <a:pt x="32" y="26"/>
                </a:cubicBezTo>
                <a:cubicBezTo>
                  <a:pt x="18" y="30"/>
                  <a:pt x="6" y="30"/>
                  <a:pt x="4" y="30"/>
                </a:cubicBezTo>
                <a:cubicBezTo>
                  <a:pt x="4" y="30"/>
                  <a:pt x="4" y="30"/>
                  <a:pt x="4" y="31"/>
                </a:cubicBezTo>
                <a:cubicBezTo>
                  <a:pt x="4" y="38"/>
                  <a:pt x="7" y="44"/>
                  <a:pt x="11" y="48"/>
                </a:cubicBezTo>
                <a:close/>
                <a:moveTo>
                  <a:pt x="5" y="25"/>
                </a:moveTo>
                <a:cubicBezTo>
                  <a:pt x="6" y="25"/>
                  <a:pt x="17" y="25"/>
                  <a:pt x="29" y="22"/>
                </a:cubicBezTo>
                <a:cubicBezTo>
                  <a:pt x="25" y="14"/>
                  <a:pt x="20" y="8"/>
                  <a:pt x="20" y="7"/>
                </a:cubicBezTo>
                <a:cubicBezTo>
                  <a:pt x="12" y="10"/>
                  <a:pt x="7" y="17"/>
                  <a:pt x="5" y="25"/>
                </a:cubicBezTo>
                <a:close/>
                <a:moveTo>
                  <a:pt x="25" y="5"/>
                </a:moveTo>
                <a:cubicBezTo>
                  <a:pt x="25" y="6"/>
                  <a:pt x="30" y="12"/>
                  <a:pt x="35" y="20"/>
                </a:cubicBezTo>
                <a:cubicBezTo>
                  <a:pt x="44" y="17"/>
                  <a:pt x="48" y="12"/>
                  <a:pt x="49" y="11"/>
                </a:cubicBezTo>
                <a:cubicBezTo>
                  <a:pt x="44" y="7"/>
                  <a:pt x="38" y="4"/>
                  <a:pt x="31" y="4"/>
                </a:cubicBezTo>
                <a:cubicBezTo>
                  <a:pt x="29" y="4"/>
                  <a:pt x="27" y="4"/>
                  <a:pt x="25" y="5"/>
                </a:cubicBezTo>
                <a:close/>
                <a:moveTo>
                  <a:pt x="51" y="14"/>
                </a:moveTo>
                <a:cubicBezTo>
                  <a:pt x="51" y="15"/>
                  <a:pt x="46" y="20"/>
                  <a:pt x="37" y="24"/>
                </a:cubicBezTo>
                <a:cubicBezTo>
                  <a:pt x="37" y="26"/>
                  <a:pt x="38" y="27"/>
                  <a:pt x="38" y="28"/>
                </a:cubicBezTo>
                <a:cubicBezTo>
                  <a:pt x="39" y="29"/>
                  <a:pt x="39" y="29"/>
                  <a:pt x="39" y="30"/>
                </a:cubicBezTo>
                <a:cubicBezTo>
                  <a:pt x="48" y="29"/>
                  <a:pt x="57" y="30"/>
                  <a:pt x="57" y="30"/>
                </a:cubicBezTo>
                <a:cubicBezTo>
                  <a:pt x="57" y="24"/>
                  <a:pt x="55" y="18"/>
                  <a:pt x="51" y="14"/>
                </a:cubicBezTo>
                <a:close/>
              </a:path>
            </a:pathLst>
          </a:custGeom>
          <a:solidFill>
            <a:schemeClr val="accent2"/>
          </a:solidFill>
          <a:ln>
            <a:noFill/>
          </a:ln>
          <a:extLst/>
        </p:spPr>
        <p:txBody>
          <a:bodyPr anchor="ctr"/>
          <a:lstStyle/>
          <a:p>
            <a:pPr algn="ctr"/>
            <a:endParaRPr/>
          </a:p>
        </p:txBody>
      </p:sp>
      <p:sp>
        <p:nvSpPr>
          <p:cNvPr id="63" name="iṡḷ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C278A44-C2F5-4417-A48C-33E645A28A9E}"/>
              </a:ext>
            </a:extLst>
          </p:cNvPr>
          <p:cNvSpPr/>
          <p:nvPr/>
        </p:nvSpPr>
        <p:spPr bwMode="auto">
          <a:xfrm rot="17100000">
            <a:off x="9726885" y="1314823"/>
            <a:ext cx="225609" cy="141363"/>
          </a:xfrm>
          <a:custGeom>
            <a:avLst/>
            <a:gdLst>
              <a:gd name="T0" fmla="*/ 49 w 158"/>
              <a:gd name="T1" fmla="*/ 70 h 99"/>
              <a:gd name="T2" fmla="*/ 49 w 158"/>
              <a:gd name="T3" fmla="*/ 39 h 99"/>
              <a:gd name="T4" fmla="*/ 78 w 158"/>
              <a:gd name="T5" fmla="*/ 39 h 99"/>
              <a:gd name="T6" fmla="*/ 39 w 158"/>
              <a:gd name="T7" fmla="*/ 0 h 99"/>
              <a:gd name="T8" fmla="*/ 0 w 158"/>
              <a:gd name="T9" fmla="*/ 39 h 99"/>
              <a:gd name="T10" fmla="*/ 29 w 158"/>
              <a:gd name="T11" fmla="*/ 39 h 99"/>
              <a:gd name="T12" fmla="*/ 29 w 158"/>
              <a:gd name="T13" fmla="*/ 89 h 99"/>
              <a:gd name="T14" fmla="*/ 88 w 158"/>
              <a:gd name="T15" fmla="*/ 89 h 99"/>
              <a:gd name="T16" fmla="*/ 68 w 158"/>
              <a:gd name="T17" fmla="*/ 70 h 99"/>
              <a:gd name="T18" fmla="*/ 49 w 158"/>
              <a:gd name="T19" fmla="*/ 70 h 99"/>
              <a:gd name="T20" fmla="*/ 129 w 158"/>
              <a:gd name="T21" fmla="*/ 58 h 99"/>
              <a:gd name="T22" fmla="*/ 129 w 158"/>
              <a:gd name="T23" fmla="*/ 9 h 99"/>
              <a:gd name="T24" fmla="*/ 68 w 158"/>
              <a:gd name="T25" fmla="*/ 9 h 99"/>
              <a:gd name="T26" fmla="*/ 88 w 158"/>
              <a:gd name="T27" fmla="*/ 29 h 99"/>
              <a:gd name="T28" fmla="*/ 107 w 158"/>
              <a:gd name="T29" fmla="*/ 29 h 99"/>
              <a:gd name="T30" fmla="*/ 107 w 158"/>
              <a:gd name="T31" fmla="*/ 58 h 99"/>
              <a:gd name="T32" fmla="*/ 78 w 158"/>
              <a:gd name="T33" fmla="*/ 58 h 99"/>
              <a:gd name="T34" fmla="*/ 119 w 158"/>
              <a:gd name="T35" fmla="*/ 99 h 99"/>
              <a:gd name="T36" fmla="*/ 158 w 158"/>
              <a:gd name="T37" fmla="*/ 58 h 99"/>
              <a:gd name="T38" fmla="*/ 129 w 158"/>
              <a:gd name="T39" fmla="*/ 5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99">
                <a:moveTo>
                  <a:pt x="49" y="70"/>
                </a:moveTo>
                <a:lnTo>
                  <a:pt x="49" y="39"/>
                </a:lnTo>
                <a:lnTo>
                  <a:pt x="78" y="39"/>
                </a:lnTo>
                <a:lnTo>
                  <a:pt x="39" y="0"/>
                </a:lnTo>
                <a:lnTo>
                  <a:pt x="0" y="39"/>
                </a:lnTo>
                <a:lnTo>
                  <a:pt x="29" y="39"/>
                </a:lnTo>
                <a:lnTo>
                  <a:pt x="29" y="89"/>
                </a:lnTo>
                <a:lnTo>
                  <a:pt x="88" y="89"/>
                </a:lnTo>
                <a:lnTo>
                  <a:pt x="68" y="70"/>
                </a:lnTo>
                <a:lnTo>
                  <a:pt x="49" y="70"/>
                </a:lnTo>
                <a:close/>
                <a:moveTo>
                  <a:pt x="129" y="58"/>
                </a:moveTo>
                <a:lnTo>
                  <a:pt x="129" y="9"/>
                </a:lnTo>
                <a:lnTo>
                  <a:pt x="68" y="9"/>
                </a:lnTo>
                <a:lnTo>
                  <a:pt x="88" y="29"/>
                </a:lnTo>
                <a:lnTo>
                  <a:pt x="107" y="29"/>
                </a:lnTo>
                <a:lnTo>
                  <a:pt x="107" y="58"/>
                </a:lnTo>
                <a:lnTo>
                  <a:pt x="78" y="58"/>
                </a:lnTo>
                <a:lnTo>
                  <a:pt x="119" y="99"/>
                </a:lnTo>
                <a:lnTo>
                  <a:pt x="158" y="58"/>
                </a:lnTo>
                <a:lnTo>
                  <a:pt x="129" y="58"/>
                </a:lnTo>
                <a:close/>
              </a:path>
            </a:pathLst>
          </a:custGeom>
          <a:solidFill>
            <a:schemeClr val="accent2"/>
          </a:solidFill>
          <a:ln>
            <a:noFill/>
          </a:ln>
          <a:extLst/>
        </p:spPr>
        <p:txBody>
          <a:bodyPr anchor="ctr"/>
          <a:lstStyle/>
          <a:p>
            <a:pPr algn="ctr"/>
            <a:endParaRPr/>
          </a:p>
        </p:txBody>
      </p:sp>
      <p:sp>
        <p:nvSpPr>
          <p:cNvPr id="64" name="îṥḷî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EEE7F6A-D7C6-4736-A920-605210041374}"/>
              </a:ext>
            </a:extLst>
          </p:cNvPr>
          <p:cNvSpPr/>
          <p:nvPr/>
        </p:nvSpPr>
        <p:spPr bwMode="auto">
          <a:xfrm rot="15791273">
            <a:off x="9102238" y="2206898"/>
            <a:ext cx="209903" cy="117089"/>
          </a:xfrm>
          <a:custGeom>
            <a:avLst/>
            <a:gdLst>
              <a:gd name="T0" fmla="*/ 83 w 90"/>
              <a:gd name="T1" fmla="*/ 46 h 50"/>
              <a:gd name="T2" fmla="*/ 85 w 90"/>
              <a:gd name="T3" fmla="*/ 36 h 50"/>
              <a:gd name="T4" fmla="*/ 87 w 90"/>
              <a:gd name="T5" fmla="*/ 27 h 50"/>
              <a:gd name="T6" fmla="*/ 89 w 90"/>
              <a:gd name="T7" fmla="*/ 16 h 50"/>
              <a:gd name="T8" fmla="*/ 86 w 90"/>
              <a:gd name="T9" fmla="*/ 10 h 50"/>
              <a:gd name="T10" fmla="*/ 64 w 90"/>
              <a:gd name="T11" fmla="*/ 1 h 50"/>
              <a:gd name="T12" fmla="*/ 57 w 90"/>
              <a:gd name="T13" fmla="*/ 3 h 50"/>
              <a:gd name="T14" fmla="*/ 52 w 90"/>
              <a:gd name="T15" fmla="*/ 13 h 50"/>
              <a:gd name="T16" fmla="*/ 51 w 90"/>
              <a:gd name="T17" fmla="*/ 14 h 50"/>
              <a:gd name="T18" fmla="*/ 15 w 90"/>
              <a:gd name="T19" fmla="*/ 6 h 50"/>
              <a:gd name="T20" fmla="*/ 0 w 90"/>
              <a:gd name="T21" fmla="*/ 13 h 50"/>
              <a:gd name="T22" fmla="*/ 8 w 90"/>
              <a:gd name="T23" fmla="*/ 25 h 50"/>
              <a:gd name="T24" fmla="*/ 12 w 90"/>
              <a:gd name="T25" fmla="*/ 22 h 50"/>
              <a:gd name="T26" fmla="*/ 17 w 90"/>
              <a:gd name="T27" fmla="*/ 30 h 50"/>
              <a:gd name="T28" fmla="*/ 25 w 90"/>
              <a:gd name="T29" fmla="*/ 25 h 50"/>
              <a:gd name="T30" fmla="*/ 30 w 90"/>
              <a:gd name="T31" fmla="*/ 33 h 50"/>
              <a:gd name="T32" fmla="*/ 38 w 90"/>
              <a:gd name="T33" fmla="*/ 28 h 50"/>
              <a:gd name="T34" fmla="*/ 43 w 90"/>
              <a:gd name="T35" fmla="*/ 35 h 50"/>
              <a:gd name="T36" fmla="*/ 47 w 90"/>
              <a:gd name="T37" fmla="*/ 33 h 50"/>
              <a:gd name="T38" fmla="*/ 47 w 90"/>
              <a:gd name="T39" fmla="*/ 34 h 50"/>
              <a:gd name="T40" fmla="*/ 48 w 90"/>
              <a:gd name="T41" fmla="*/ 45 h 50"/>
              <a:gd name="T42" fmla="*/ 54 w 90"/>
              <a:gd name="T43" fmla="*/ 50 h 50"/>
              <a:gd name="T44" fmla="*/ 78 w 90"/>
              <a:gd name="T45" fmla="*/ 50 h 50"/>
              <a:gd name="T46" fmla="*/ 83 w 90"/>
              <a:gd name="T47" fmla="*/ 46 h 50"/>
              <a:gd name="T48" fmla="*/ 17 w 90"/>
              <a:gd name="T49" fmla="*/ 15 h 50"/>
              <a:gd name="T50" fmla="*/ 18 w 90"/>
              <a:gd name="T51" fmla="*/ 11 h 50"/>
              <a:gd name="T52" fmla="*/ 49 w 90"/>
              <a:gd name="T53" fmla="*/ 17 h 50"/>
              <a:gd name="T54" fmla="*/ 48 w 90"/>
              <a:gd name="T55" fmla="*/ 22 h 50"/>
              <a:gd name="T56" fmla="*/ 17 w 90"/>
              <a:gd name="T57" fmla="*/ 15 h 50"/>
              <a:gd name="T58" fmla="*/ 73 w 90"/>
              <a:gd name="T59" fmla="*/ 45 h 50"/>
              <a:gd name="T60" fmla="*/ 69 w 90"/>
              <a:gd name="T61" fmla="*/ 44 h 50"/>
              <a:gd name="T62" fmla="*/ 67 w 90"/>
              <a:gd name="T63" fmla="*/ 41 h 50"/>
              <a:gd name="T64" fmla="*/ 73 w 90"/>
              <a:gd name="T65" fmla="*/ 14 h 50"/>
              <a:gd name="T66" fmla="*/ 75 w 90"/>
              <a:gd name="T67" fmla="*/ 12 h 50"/>
              <a:gd name="T68" fmla="*/ 80 w 90"/>
              <a:gd name="T69" fmla="*/ 13 h 50"/>
              <a:gd name="T70" fmla="*/ 82 w 90"/>
              <a:gd name="T71" fmla="*/ 16 h 50"/>
              <a:gd name="T72" fmla="*/ 76 w 90"/>
              <a:gd name="T73" fmla="*/ 43 h 50"/>
              <a:gd name="T74" fmla="*/ 73 w 90"/>
              <a:gd name="T75"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50">
                <a:moveTo>
                  <a:pt x="83" y="46"/>
                </a:moveTo>
                <a:cubicBezTo>
                  <a:pt x="85" y="36"/>
                  <a:pt x="85" y="36"/>
                  <a:pt x="85" y="36"/>
                </a:cubicBezTo>
                <a:cubicBezTo>
                  <a:pt x="86" y="33"/>
                  <a:pt x="87" y="29"/>
                  <a:pt x="87" y="27"/>
                </a:cubicBezTo>
                <a:cubicBezTo>
                  <a:pt x="89" y="16"/>
                  <a:pt x="89" y="16"/>
                  <a:pt x="89" y="16"/>
                </a:cubicBezTo>
                <a:cubicBezTo>
                  <a:pt x="90" y="14"/>
                  <a:pt x="88" y="11"/>
                  <a:pt x="86" y="10"/>
                </a:cubicBezTo>
                <a:cubicBezTo>
                  <a:pt x="64" y="1"/>
                  <a:pt x="64" y="1"/>
                  <a:pt x="64" y="1"/>
                </a:cubicBezTo>
                <a:cubicBezTo>
                  <a:pt x="62" y="0"/>
                  <a:pt x="59" y="1"/>
                  <a:pt x="57" y="3"/>
                </a:cubicBezTo>
                <a:cubicBezTo>
                  <a:pt x="52" y="13"/>
                  <a:pt x="52" y="13"/>
                  <a:pt x="52" y="13"/>
                </a:cubicBezTo>
                <a:cubicBezTo>
                  <a:pt x="51" y="13"/>
                  <a:pt x="51" y="13"/>
                  <a:pt x="51" y="14"/>
                </a:cubicBezTo>
                <a:cubicBezTo>
                  <a:pt x="15" y="6"/>
                  <a:pt x="15" y="6"/>
                  <a:pt x="15" y="6"/>
                </a:cubicBezTo>
                <a:cubicBezTo>
                  <a:pt x="0" y="13"/>
                  <a:pt x="0" y="13"/>
                  <a:pt x="0" y="13"/>
                </a:cubicBezTo>
                <a:cubicBezTo>
                  <a:pt x="8" y="25"/>
                  <a:pt x="8" y="25"/>
                  <a:pt x="8" y="25"/>
                </a:cubicBezTo>
                <a:cubicBezTo>
                  <a:pt x="12" y="22"/>
                  <a:pt x="12" y="22"/>
                  <a:pt x="12" y="22"/>
                </a:cubicBezTo>
                <a:cubicBezTo>
                  <a:pt x="17" y="30"/>
                  <a:pt x="17" y="30"/>
                  <a:pt x="17" y="30"/>
                </a:cubicBezTo>
                <a:cubicBezTo>
                  <a:pt x="25" y="25"/>
                  <a:pt x="25" y="25"/>
                  <a:pt x="25" y="25"/>
                </a:cubicBezTo>
                <a:cubicBezTo>
                  <a:pt x="30" y="33"/>
                  <a:pt x="30" y="33"/>
                  <a:pt x="30" y="33"/>
                </a:cubicBezTo>
                <a:cubicBezTo>
                  <a:pt x="38" y="28"/>
                  <a:pt x="38" y="28"/>
                  <a:pt x="38" y="28"/>
                </a:cubicBezTo>
                <a:cubicBezTo>
                  <a:pt x="43" y="35"/>
                  <a:pt x="43" y="35"/>
                  <a:pt x="43" y="35"/>
                </a:cubicBezTo>
                <a:cubicBezTo>
                  <a:pt x="47" y="33"/>
                  <a:pt x="47" y="33"/>
                  <a:pt x="47" y="33"/>
                </a:cubicBezTo>
                <a:cubicBezTo>
                  <a:pt x="47" y="33"/>
                  <a:pt x="47" y="34"/>
                  <a:pt x="47" y="34"/>
                </a:cubicBezTo>
                <a:cubicBezTo>
                  <a:pt x="48" y="45"/>
                  <a:pt x="48" y="45"/>
                  <a:pt x="48" y="45"/>
                </a:cubicBezTo>
                <a:cubicBezTo>
                  <a:pt x="49" y="48"/>
                  <a:pt x="51" y="50"/>
                  <a:pt x="54" y="50"/>
                </a:cubicBezTo>
                <a:cubicBezTo>
                  <a:pt x="78" y="50"/>
                  <a:pt x="78" y="50"/>
                  <a:pt x="78" y="50"/>
                </a:cubicBezTo>
                <a:cubicBezTo>
                  <a:pt x="80" y="50"/>
                  <a:pt x="83" y="48"/>
                  <a:pt x="83" y="46"/>
                </a:cubicBezTo>
                <a:close/>
                <a:moveTo>
                  <a:pt x="17" y="15"/>
                </a:moveTo>
                <a:cubicBezTo>
                  <a:pt x="18" y="11"/>
                  <a:pt x="18" y="11"/>
                  <a:pt x="18" y="11"/>
                </a:cubicBezTo>
                <a:cubicBezTo>
                  <a:pt x="49" y="17"/>
                  <a:pt x="49" y="17"/>
                  <a:pt x="49" y="17"/>
                </a:cubicBezTo>
                <a:cubicBezTo>
                  <a:pt x="48" y="22"/>
                  <a:pt x="48" y="22"/>
                  <a:pt x="48" y="22"/>
                </a:cubicBezTo>
                <a:lnTo>
                  <a:pt x="17" y="15"/>
                </a:lnTo>
                <a:close/>
                <a:moveTo>
                  <a:pt x="73" y="45"/>
                </a:moveTo>
                <a:cubicBezTo>
                  <a:pt x="69" y="44"/>
                  <a:pt x="69" y="44"/>
                  <a:pt x="69" y="44"/>
                </a:cubicBezTo>
                <a:cubicBezTo>
                  <a:pt x="67" y="44"/>
                  <a:pt x="67" y="42"/>
                  <a:pt x="67" y="41"/>
                </a:cubicBezTo>
                <a:cubicBezTo>
                  <a:pt x="73" y="14"/>
                  <a:pt x="73" y="14"/>
                  <a:pt x="73" y="14"/>
                </a:cubicBezTo>
                <a:cubicBezTo>
                  <a:pt x="73" y="13"/>
                  <a:pt x="74" y="12"/>
                  <a:pt x="75" y="12"/>
                </a:cubicBezTo>
                <a:cubicBezTo>
                  <a:pt x="80" y="13"/>
                  <a:pt x="80" y="13"/>
                  <a:pt x="80" y="13"/>
                </a:cubicBezTo>
                <a:cubicBezTo>
                  <a:pt x="81" y="13"/>
                  <a:pt x="82" y="15"/>
                  <a:pt x="82" y="16"/>
                </a:cubicBezTo>
                <a:cubicBezTo>
                  <a:pt x="76" y="43"/>
                  <a:pt x="76" y="43"/>
                  <a:pt x="76" y="43"/>
                </a:cubicBezTo>
                <a:cubicBezTo>
                  <a:pt x="76" y="44"/>
                  <a:pt x="74" y="45"/>
                  <a:pt x="73" y="45"/>
                </a:cubicBezTo>
                <a:close/>
              </a:path>
            </a:pathLst>
          </a:custGeom>
          <a:solidFill>
            <a:schemeClr val="accent2"/>
          </a:solidFill>
          <a:ln>
            <a:noFill/>
          </a:ln>
          <a:extLst/>
        </p:spPr>
        <p:txBody>
          <a:bodyPr anchor="ctr"/>
          <a:lstStyle/>
          <a:p>
            <a:pPr algn="ctr"/>
            <a:endParaRPr/>
          </a:p>
        </p:txBody>
      </p:sp>
      <p:cxnSp>
        <p:nvCxnSpPr>
          <p:cNvPr id="7" name="直接连接符 6"/>
          <p:cNvCxnSpPr/>
          <p:nvPr/>
        </p:nvCxnSpPr>
        <p:spPr>
          <a:xfrm>
            <a:off x="5383658" y="3460406"/>
            <a:ext cx="361560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2657242"/>
      </p:ext>
    </p:extLst>
  </p:cSld>
  <p:clrMapOvr>
    <a:masterClrMapping/>
  </p:clrMapOvr>
  <p:transition spd="slow" advClick="0" advTm="0">
    <p:wipe di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14:presetBounceEnd="60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60000">
                                          <p:cBhvr additive="base">
                                            <p:cTn id="7" dur="2500" fill="hold"/>
                                            <p:tgtEl>
                                              <p:spTgt spid="16"/>
                                            </p:tgtEl>
                                            <p:attrNameLst>
                                              <p:attrName>ppt_x</p:attrName>
                                            </p:attrNameLst>
                                          </p:cBhvr>
                                          <p:tavLst>
                                            <p:tav tm="0">
                                              <p:val>
                                                <p:strVal val="1+#ppt_w/2"/>
                                              </p:val>
                                            </p:tav>
                                            <p:tav tm="100000">
                                              <p:val>
                                                <p:strVal val="#ppt_x"/>
                                              </p:val>
                                            </p:tav>
                                          </p:tavLst>
                                        </p:anim>
                                        <p:anim calcmode="lin" valueType="num" p14:bounceEnd="60000">
                                          <p:cBhvr additive="base">
                                            <p:cTn id="8" dur="250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14:presetBounceEnd="60000">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60000">
                                          <p:cBhvr additive="base">
                                            <p:cTn id="11" dur="2500" fill="hold"/>
                                            <p:tgtEl>
                                              <p:spTgt spid="17"/>
                                            </p:tgtEl>
                                            <p:attrNameLst>
                                              <p:attrName>ppt_x</p:attrName>
                                            </p:attrNameLst>
                                          </p:cBhvr>
                                          <p:tavLst>
                                            <p:tav tm="0">
                                              <p:val>
                                                <p:strVal val="1+#ppt_w/2"/>
                                              </p:val>
                                            </p:tav>
                                            <p:tav tm="100000">
                                              <p:val>
                                                <p:strVal val="#ppt_x"/>
                                              </p:val>
                                            </p:tav>
                                          </p:tavLst>
                                        </p:anim>
                                        <p:anim calcmode="lin" valueType="num" p14:bounceEnd="60000">
                                          <p:cBhvr additive="base">
                                            <p:cTn id="12" dur="2500" fill="hold"/>
                                            <p:tgtEl>
                                              <p:spTgt spid="17"/>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14:presetBounceEnd="60000">
                                      <p:stCondLst>
                                        <p:cond delay="1500"/>
                                      </p:stCondLst>
                                      <p:childTnLst>
                                        <p:set>
                                          <p:cBhvr>
                                            <p:cTn id="14" dur="1" fill="hold">
                                              <p:stCondLst>
                                                <p:cond delay="0"/>
                                              </p:stCondLst>
                                            </p:cTn>
                                            <p:tgtEl>
                                              <p:spTgt spid="18"/>
                                            </p:tgtEl>
                                            <p:attrNameLst>
                                              <p:attrName>style.visibility</p:attrName>
                                            </p:attrNameLst>
                                          </p:cBhvr>
                                          <p:to>
                                            <p:strVal val="visible"/>
                                          </p:to>
                                        </p:set>
                                        <p:anim calcmode="lin" valueType="num" p14:bounceEnd="60000">
                                          <p:cBhvr additive="base">
                                            <p:cTn id="15" dur="2250" fill="hold"/>
                                            <p:tgtEl>
                                              <p:spTgt spid="18"/>
                                            </p:tgtEl>
                                            <p:attrNameLst>
                                              <p:attrName>ppt_x</p:attrName>
                                            </p:attrNameLst>
                                          </p:cBhvr>
                                          <p:tavLst>
                                            <p:tav tm="0">
                                              <p:val>
                                                <p:strVal val="1+#ppt_w/2"/>
                                              </p:val>
                                            </p:tav>
                                            <p:tav tm="100000">
                                              <p:val>
                                                <p:strVal val="#ppt_x"/>
                                              </p:val>
                                            </p:tav>
                                          </p:tavLst>
                                        </p:anim>
                                        <p:anim calcmode="lin" valueType="num" p14:bounceEnd="60000">
                                          <p:cBhvr additive="base">
                                            <p:cTn id="16" dur="225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14:presetBounceEnd="60000">
                                      <p:stCondLst>
                                        <p:cond delay="1300"/>
                                      </p:stCondLst>
                                      <p:childTnLst>
                                        <p:set>
                                          <p:cBhvr>
                                            <p:cTn id="18" dur="1" fill="hold">
                                              <p:stCondLst>
                                                <p:cond delay="0"/>
                                              </p:stCondLst>
                                            </p:cTn>
                                            <p:tgtEl>
                                              <p:spTgt spid="19"/>
                                            </p:tgtEl>
                                            <p:attrNameLst>
                                              <p:attrName>style.visibility</p:attrName>
                                            </p:attrNameLst>
                                          </p:cBhvr>
                                          <p:to>
                                            <p:strVal val="visible"/>
                                          </p:to>
                                        </p:set>
                                        <p:anim calcmode="lin" valueType="num" p14:bounceEnd="60000">
                                          <p:cBhvr additive="base">
                                            <p:cTn id="19" dur="2250" fill="hold"/>
                                            <p:tgtEl>
                                              <p:spTgt spid="19"/>
                                            </p:tgtEl>
                                            <p:attrNameLst>
                                              <p:attrName>ppt_x</p:attrName>
                                            </p:attrNameLst>
                                          </p:cBhvr>
                                          <p:tavLst>
                                            <p:tav tm="0">
                                              <p:val>
                                                <p:strVal val="1+#ppt_w/2"/>
                                              </p:val>
                                            </p:tav>
                                            <p:tav tm="100000">
                                              <p:val>
                                                <p:strVal val="#ppt_x"/>
                                              </p:val>
                                            </p:tav>
                                          </p:tavLst>
                                        </p:anim>
                                        <p:anim calcmode="lin" valueType="num" p14:bounceEnd="60000">
                                          <p:cBhvr additive="base">
                                            <p:cTn id="20" dur="2250" fill="hold"/>
                                            <p:tgtEl>
                                              <p:spTgt spid="19"/>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14:presetBounceEnd="60000">
                                      <p:stCondLst>
                                        <p:cond delay="500"/>
                                      </p:stCondLst>
                                      <p:childTnLst>
                                        <p:set>
                                          <p:cBhvr>
                                            <p:cTn id="22" dur="1" fill="hold">
                                              <p:stCondLst>
                                                <p:cond delay="0"/>
                                              </p:stCondLst>
                                            </p:cTn>
                                            <p:tgtEl>
                                              <p:spTgt spid="20"/>
                                            </p:tgtEl>
                                            <p:attrNameLst>
                                              <p:attrName>style.visibility</p:attrName>
                                            </p:attrNameLst>
                                          </p:cBhvr>
                                          <p:to>
                                            <p:strVal val="visible"/>
                                          </p:to>
                                        </p:set>
                                        <p:anim calcmode="lin" valueType="num" p14:bounceEnd="60000">
                                          <p:cBhvr additive="base">
                                            <p:cTn id="23" dur="2000" fill="hold"/>
                                            <p:tgtEl>
                                              <p:spTgt spid="20"/>
                                            </p:tgtEl>
                                            <p:attrNameLst>
                                              <p:attrName>ppt_x</p:attrName>
                                            </p:attrNameLst>
                                          </p:cBhvr>
                                          <p:tavLst>
                                            <p:tav tm="0">
                                              <p:val>
                                                <p:strVal val="1+#ppt_w/2"/>
                                              </p:val>
                                            </p:tav>
                                            <p:tav tm="100000">
                                              <p:val>
                                                <p:strVal val="#ppt_x"/>
                                              </p:val>
                                            </p:tav>
                                          </p:tavLst>
                                        </p:anim>
                                        <p:anim calcmode="lin" valueType="num" p14:bounceEnd="60000">
                                          <p:cBhvr additive="base">
                                            <p:cTn id="24" dur="2000" fill="hold"/>
                                            <p:tgtEl>
                                              <p:spTgt spid="20"/>
                                            </p:tgtEl>
                                            <p:attrNameLst>
                                              <p:attrName>ppt_y</p:attrName>
                                            </p:attrNameLst>
                                          </p:cBhvr>
                                          <p:tavLst>
                                            <p:tav tm="0">
                                              <p:val>
                                                <p:strVal val="0-#ppt_h/2"/>
                                              </p:val>
                                            </p:tav>
                                            <p:tav tm="100000">
                                              <p:val>
                                                <p:strVal val="#ppt_y"/>
                                              </p:val>
                                            </p:tav>
                                          </p:tavLst>
                                        </p:anim>
                                      </p:childTnLst>
                                    </p:cTn>
                                  </p:par>
                                  <p:par>
                                    <p:cTn id="25" presetID="2" presetClass="entr" presetSubtype="3" fill="hold" grpId="0" nodeType="withEffect" p14:presetBounceEnd="60000">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14:bounceEnd="60000">
                                          <p:cBhvr additive="base">
                                            <p:cTn id="27" dur="2500" fill="hold"/>
                                            <p:tgtEl>
                                              <p:spTgt spid="21"/>
                                            </p:tgtEl>
                                            <p:attrNameLst>
                                              <p:attrName>ppt_x</p:attrName>
                                            </p:attrNameLst>
                                          </p:cBhvr>
                                          <p:tavLst>
                                            <p:tav tm="0">
                                              <p:val>
                                                <p:strVal val="1+#ppt_w/2"/>
                                              </p:val>
                                            </p:tav>
                                            <p:tav tm="100000">
                                              <p:val>
                                                <p:strVal val="#ppt_x"/>
                                              </p:val>
                                            </p:tav>
                                          </p:tavLst>
                                        </p:anim>
                                        <p:anim calcmode="lin" valueType="num" p14:bounceEnd="60000">
                                          <p:cBhvr additive="base">
                                            <p:cTn id="28" dur="25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3" fill="hold" grpId="0" nodeType="withEffect" p14:presetBounceEnd="60000">
                                      <p:stCondLst>
                                        <p:cond delay="1600"/>
                                      </p:stCondLst>
                                      <p:childTnLst>
                                        <p:set>
                                          <p:cBhvr>
                                            <p:cTn id="30" dur="1" fill="hold">
                                              <p:stCondLst>
                                                <p:cond delay="0"/>
                                              </p:stCondLst>
                                            </p:cTn>
                                            <p:tgtEl>
                                              <p:spTgt spid="23"/>
                                            </p:tgtEl>
                                            <p:attrNameLst>
                                              <p:attrName>style.visibility</p:attrName>
                                            </p:attrNameLst>
                                          </p:cBhvr>
                                          <p:to>
                                            <p:strVal val="visible"/>
                                          </p:to>
                                        </p:set>
                                        <p:anim calcmode="lin" valueType="num" p14:bounceEnd="60000">
                                          <p:cBhvr additive="base">
                                            <p:cTn id="31" dur="200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32" dur="2000" fill="hold"/>
                                            <p:tgtEl>
                                              <p:spTgt spid="23"/>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14:presetBounceEnd="60000">
                                      <p:stCondLst>
                                        <p:cond delay="600"/>
                                      </p:stCondLst>
                                      <p:childTnLst>
                                        <p:set>
                                          <p:cBhvr>
                                            <p:cTn id="34" dur="1" fill="hold">
                                              <p:stCondLst>
                                                <p:cond delay="0"/>
                                              </p:stCondLst>
                                            </p:cTn>
                                            <p:tgtEl>
                                              <p:spTgt spid="24"/>
                                            </p:tgtEl>
                                            <p:attrNameLst>
                                              <p:attrName>style.visibility</p:attrName>
                                            </p:attrNameLst>
                                          </p:cBhvr>
                                          <p:to>
                                            <p:strVal val="visible"/>
                                          </p:to>
                                        </p:set>
                                        <p:anim calcmode="lin" valueType="num" p14:bounceEnd="60000">
                                          <p:cBhvr additive="base">
                                            <p:cTn id="35" dur="2500" fill="hold"/>
                                            <p:tgtEl>
                                              <p:spTgt spid="24"/>
                                            </p:tgtEl>
                                            <p:attrNameLst>
                                              <p:attrName>ppt_x</p:attrName>
                                            </p:attrNameLst>
                                          </p:cBhvr>
                                          <p:tavLst>
                                            <p:tav tm="0">
                                              <p:val>
                                                <p:strVal val="1+#ppt_w/2"/>
                                              </p:val>
                                            </p:tav>
                                            <p:tav tm="100000">
                                              <p:val>
                                                <p:strVal val="#ppt_x"/>
                                              </p:val>
                                            </p:tav>
                                          </p:tavLst>
                                        </p:anim>
                                        <p:anim calcmode="lin" valueType="num" p14:bounceEnd="60000">
                                          <p:cBhvr additive="base">
                                            <p:cTn id="36" dur="2500" fill="hold"/>
                                            <p:tgtEl>
                                              <p:spTgt spid="24"/>
                                            </p:tgtEl>
                                            <p:attrNameLst>
                                              <p:attrName>ppt_y</p:attrName>
                                            </p:attrNameLst>
                                          </p:cBhvr>
                                          <p:tavLst>
                                            <p:tav tm="0">
                                              <p:val>
                                                <p:strVal val="0-#ppt_h/2"/>
                                              </p:val>
                                            </p:tav>
                                            <p:tav tm="100000">
                                              <p:val>
                                                <p:strVal val="#ppt_y"/>
                                              </p:val>
                                            </p:tav>
                                          </p:tavLst>
                                        </p:anim>
                                      </p:childTnLst>
                                    </p:cTn>
                                  </p:par>
                                  <p:par>
                                    <p:cTn id="37" presetID="2" presetClass="entr" presetSubtype="3" fill="hold" grpId="0" nodeType="withEffect" p14:presetBounceEnd="60000">
                                      <p:stCondLst>
                                        <p:cond delay="200"/>
                                      </p:stCondLst>
                                      <p:childTnLst>
                                        <p:set>
                                          <p:cBhvr>
                                            <p:cTn id="38" dur="1" fill="hold">
                                              <p:stCondLst>
                                                <p:cond delay="0"/>
                                              </p:stCondLst>
                                            </p:cTn>
                                            <p:tgtEl>
                                              <p:spTgt spid="25"/>
                                            </p:tgtEl>
                                            <p:attrNameLst>
                                              <p:attrName>style.visibility</p:attrName>
                                            </p:attrNameLst>
                                          </p:cBhvr>
                                          <p:to>
                                            <p:strVal val="visible"/>
                                          </p:to>
                                        </p:set>
                                        <p:anim calcmode="lin" valueType="num" p14:bounceEnd="60000">
                                          <p:cBhvr additive="base">
                                            <p:cTn id="39" dur="2000" fill="hold"/>
                                            <p:tgtEl>
                                              <p:spTgt spid="25"/>
                                            </p:tgtEl>
                                            <p:attrNameLst>
                                              <p:attrName>ppt_x</p:attrName>
                                            </p:attrNameLst>
                                          </p:cBhvr>
                                          <p:tavLst>
                                            <p:tav tm="0">
                                              <p:val>
                                                <p:strVal val="1+#ppt_w/2"/>
                                              </p:val>
                                            </p:tav>
                                            <p:tav tm="100000">
                                              <p:val>
                                                <p:strVal val="#ppt_x"/>
                                              </p:val>
                                            </p:tav>
                                          </p:tavLst>
                                        </p:anim>
                                        <p:anim calcmode="lin" valueType="num" p14:bounceEnd="60000">
                                          <p:cBhvr additive="base">
                                            <p:cTn id="40" dur="2000" fill="hold"/>
                                            <p:tgtEl>
                                              <p:spTgt spid="25"/>
                                            </p:tgtEl>
                                            <p:attrNameLst>
                                              <p:attrName>ppt_y</p:attrName>
                                            </p:attrNameLst>
                                          </p:cBhvr>
                                          <p:tavLst>
                                            <p:tav tm="0">
                                              <p:val>
                                                <p:strVal val="0-#ppt_h/2"/>
                                              </p:val>
                                            </p:tav>
                                            <p:tav tm="100000">
                                              <p:val>
                                                <p:strVal val="#ppt_y"/>
                                              </p:val>
                                            </p:tav>
                                          </p:tavLst>
                                        </p:anim>
                                      </p:childTnLst>
                                    </p:cTn>
                                  </p:par>
                                  <p:par>
                                    <p:cTn id="41" presetID="2" presetClass="entr" presetSubtype="3" fill="hold" grpId="0" nodeType="withEffect" p14:presetBounceEnd="60000">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14:bounceEnd="60000">
                                          <p:cBhvr additive="base">
                                            <p:cTn id="43" dur="2250" fill="hold"/>
                                            <p:tgtEl>
                                              <p:spTgt spid="26"/>
                                            </p:tgtEl>
                                            <p:attrNameLst>
                                              <p:attrName>ppt_x</p:attrName>
                                            </p:attrNameLst>
                                          </p:cBhvr>
                                          <p:tavLst>
                                            <p:tav tm="0">
                                              <p:val>
                                                <p:strVal val="1+#ppt_w/2"/>
                                              </p:val>
                                            </p:tav>
                                            <p:tav tm="100000">
                                              <p:val>
                                                <p:strVal val="#ppt_x"/>
                                              </p:val>
                                            </p:tav>
                                          </p:tavLst>
                                        </p:anim>
                                        <p:anim calcmode="lin" valueType="num" p14:bounceEnd="60000">
                                          <p:cBhvr additive="base">
                                            <p:cTn id="44" dur="2250" fill="hold"/>
                                            <p:tgtEl>
                                              <p:spTgt spid="26"/>
                                            </p:tgtEl>
                                            <p:attrNameLst>
                                              <p:attrName>ppt_y</p:attrName>
                                            </p:attrNameLst>
                                          </p:cBhvr>
                                          <p:tavLst>
                                            <p:tav tm="0">
                                              <p:val>
                                                <p:strVal val="0-#ppt_h/2"/>
                                              </p:val>
                                            </p:tav>
                                            <p:tav tm="100000">
                                              <p:val>
                                                <p:strVal val="#ppt_y"/>
                                              </p:val>
                                            </p:tav>
                                          </p:tavLst>
                                        </p:anim>
                                      </p:childTnLst>
                                    </p:cTn>
                                  </p:par>
                                  <p:par>
                                    <p:cTn id="45" presetID="2" presetClass="entr" presetSubtype="3" fill="hold" grpId="0" nodeType="withEffect" p14:presetBounceEnd="60000">
                                      <p:stCondLst>
                                        <p:cond delay="400"/>
                                      </p:stCondLst>
                                      <p:childTnLst>
                                        <p:set>
                                          <p:cBhvr>
                                            <p:cTn id="46" dur="1" fill="hold">
                                              <p:stCondLst>
                                                <p:cond delay="0"/>
                                              </p:stCondLst>
                                            </p:cTn>
                                            <p:tgtEl>
                                              <p:spTgt spid="27"/>
                                            </p:tgtEl>
                                            <p:attrNameLst>
                                              <p:attrName>style.visibility</p:attrName>
                                            </p:attrNameLst>
                                          </p:cBhvr>
                                          <p:to>
                                            <p:strVal val="visible"/>
                                          </p:to>
                                        </p:set>
                                        <p:anim calcmode="lin" valueType="num" p14:bounceEnd="60000">
                                          <p:cBhvr additive="base">
                                            <p:cTn id="47" dur="2000" fill="hold"/>
                                            <p:tgtEl>
                                              <p:spTgt spid="27"/>
                                            </p:tgtEl>
                                            <p:attrNameLst>
                                              <p:attrName>ppt_x</p:attrName>
                                            </p:attrNameLst>
                                          </p:cBhvr>
                                          <p:tavLst>
                                            <p:tav tm="0">
                                              <p:val>
                                                <p:strVal val="1+#ppt_w/2"/>
                                              </p:val>
                                            </p:tav>
                                            <p:tav tm="100000">
                                              <p:val>
                                                <p:strVal val="#ppt_x"/>
                                              </p:val>
                                            </p:tav>
                                          </p:tavLst>
                                        </p:anim>
                                        <p:anim calcmode="lin" valueType="num" p14:bounceEnd="60000">
                                          <p:cBhvr additive="base">
                                            <p:cTn id="48" dur="2000" fill="hold"/>
                                            <p:tgtEl>
                                              <p:spTgt spid="27"/>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14:presetBounceEnd="60000">
                                      <p:stCondLst>
                                        <p:cond delay="1100"/>
                                      </p:stCondLst>
                                      <p:childTnLst>
                                        <p:set>
                                          <p:cBhvr>
                                            <p:cTn id="50" dur="1" fill="hold">
                                              <p:stCondLst>
                                                <p:cond delay="0"/>
                                              </p:stCondLst>
                                            </p:cTn>
                                            <p:tgtEl>
                                              <p:spTgt spid="28"/>
                                            </p:tgtEl>
                                            <p:attrNameLst>
                                              <p:attrName>style.visibility</p:attrName>
                                            </p:attrNameLst>
                                          </p:cBhvr>
                                          <p:to>
                                            <p:strVal val="visible"/>
                                          </p:to>
                                        </p:set>
                                        <p:anim calcmode="lin" valueType="num" p14:bounceEnd="60000">
                                          <p:cBhvr additive="base">
                                            <p:cTn id="51" dur="2000" fill="hold"/>
                                            <p:tgtEl>
                                              <p:spTgt spid="28"/>
                                            </p:tgtEl>
                                            <p:attrNameLst>
                                              <p:attrName>ppt_x</p:attrName>
                                            </p:attrNameLst>
                                          </p:cBhvr>
                                          <p:tavLst>
                                            <p:tav tm="0">
                                              <p:val>
                                                <p:strVal val="1+#ppt_w/2"/>
                                              </p:val>
                                            </p:tav>
                                            <p:tav tm="100000">
                                              <p:val>
                                                <p:strVal val="#ppt_x"/>
                                              </p:val>
                                            </p:tav>
                                          </p:tavLst>
                                        </p:anim>
                                        <p:anim calcmode="lin" valueType="num" p14:bounceEnd="60000">
                                          <p:cBhvr additive="base">
                                            <p:cTn id="52" dur="2000" fill="hold"/>
                                            <p:tgtEl>
                                              <p:spTgt spid="28"/>
                                            </p:tgtEl>
                                            <p:attrNameLst>
                                              <p:attrName>ppt_y</p:attrName>
                                            </p:attrNameLst>
                                          </p:cBhvr>
                                          <p:tavLst>
                                            <p:tav tm="0">
                                              <p:val>
                                                <p:strVal val="0-#ppt_h/2"/>
                                              </p:val>
                                            </p:tav>
                                            <p:tav tm="100000">
                                              <p:val>
                                                <p:strVal val="#ppt_y"/>
                                              </p:val>
                                            </p:tav>
                                          </p:tavLst>
                                        </p:anim>
                                      </p:childTnLst>
                                    </p:cTn>
                                  </p:par>
                                  <p:par>
                                    <p:cTn id="53" presetID="2" presetClass="entr" presetSubtype="3" fill="hold" grpId="0" nodeType="withEffect" p14:presetBounceEnd="60000">
                                      <p:stCondLst>
                                        <p:cond delay="900"/>
                                      </p:stCondLst>
                                      <p:childTnLst>
                                        <p:set>
                                          <p:cBhvr>
                                            <p:cTn id="54" dur="1" fill="hold">
                                              <p:stCondLst>
                                                <p:cond delay="0"/>
                                              </p:stCondLst>
                                            </p:cTn>
                                            <p:tgtEl>
                                              <p:spTgt spid="29"/>
                                            </p:tgtEl>
                                            <p:attrNameLst>
                                              <p:attrName>style.visibility</p:attrName>
                                            </p:attrNameLst>
                                          </p:cBhvr>
                                          <p:to>
                                            <p:strVal val="visible"/>
                                          </p:to>
                                        </p:set>
                                        <p:anim calcmode="lin" valueType="num" p14:bounceEnd="60000">
                                          <p:cBhvr additive="base">
                                            <p:cTn id="55" dur="2000" fill="hold"/>
                                            <p:tgtEl>
                                              <p:spTgt spid="29"/>
                                            </p:tgtEl>
                                            <p:attrNameLst>
                                              <p:attrName>ppt_x</p:attrName>
                                            </p:attrNameLst>
                                          </p:cBhvr>
                                          <p:tavLst>
                                            <p:tav tm="0">
                                              <p:val>
                                                <p:strVal val="1+#ppt_w/2"/>
                                              </p:val>
                                            </p:tav>
                                            <p:tav tm="100000">
                                              <p:val>
                                                <p:strVal val="#ppt_x"/>
                                              </p:val>
                                            </p:tav>
                                          </p:tavLst>
                                        </p:anim>
                                        <p:anim calcmode="lin" valueType="num" p14:bounceEnd="60000">
                                          <p:cBhvr additive="base">
                                            <p:cTn id="56" dur="2000" fill="hold"/>
                                            <p:tgtEl>
                                              <p:spTgt spid="29"/>
                                            </p:tgtEl>
                                            <p:attrNameLst>
                                              <p:attrName>ppt_y</p:attrName>
                                            </p:attrNameLst>
                                          </p:cBhvr>
                                          <p:tavLst>
                                            <p:tav tm="0">
                                              <p:val>
                                                <p:strVal val="0-#ppt_h/2"/>
                                              </p:val>
                                            </p:tav>
                                            <p:tav tm="100000">
                                              <p:val>
                                                <p:strVal val="#ppt_y"/>
                                              </p:val>
                                            </p:tav>
                                          </p:tavLst>
                                        </p:anim>
                                      </p:childTnLst>
                                    </p:cTn>
                                  </p:par>
                                  <p:par>
                                    <p:cTn id="57" presetID="2" presetClass="entr" presetSubtype="3" fill="hold" grpId="0" nodeType="withEffect" p14:presetBounceEnd="60000">
                                      <p:stCondLst>
                                        <p:cond delay="400"/>
                                      </p:stCondLst>
                                      <p:childTnLst>
                                        <p:set>
                                          <p:cBhvr>
                                            <p:cTn id="58" dur="1" fill="hold">
                                              <p:stCondLst>
                                                <p:cond delay="0"/>
                                              </p:stCondLst>
                                            </p:cTn>
                                            <p:tgtEl>
                                              <p:spTgt spid="30"/>
                                            </p:tgtEl>
                                            <p:attrNameLst>
                                              <p:attrName>style.visibility</p:attrName>
                                            </p:attrNameLst>
                                          </p:cBhvr>
                                          <p:to>
                                            <p:strVal val="visible"/>
                                          </p:to>
                                        </p:set>
                                        <p:anim calcmode="lin" valueType="num" p14:bounceEnd="60000">
                                          <p:cBhvr additive="base">
                                            <p:cTn id="59" dur="2250" fill="hold"/>
                                            <p:tgtEl>
                                              <p:spTgt spid="30"/>
                                            </p:tgtEl>
                                            <p:attrNameLst>
                                              <p:attrName>ppt_x</p:attrName>
                                            </p:attrNameLst>
                                          </p:cBhvr>
                                          <p:tavLst>
                                            <p:tav tm="0">
                                              <p:val>
                                                <p:strVal val="1+#ppt_w/2"/>
                                              </p:val>
                                            </p:tav>
                                            <p:tav tm="100000">
                                              <p:val>
                                                <p:strVal val="#ppt_x"/>
                                              </p:val>
                                            </p:tav>
                                          </p:tavLst>
                                        </p:anim>
                                        <p:anim calcmode="lin" valueType="num" p14:bounceEnd="60000">
                                          <p:cBhvr additive="base">
                                            <p:cTn id="60" dur="2250" fill="hold"/>
                                            <p:tgtEl>
                                              <p:spTgt spid="30"/>
                                            </p:tgtEl>
                                            <p:attrNameLst>
                                              <p:attrName>ppt_y</p:attrName>
                                            </p:attrNameLst>
                                          </p:cBhvr>
                                          <p:tavLst>
                                            <p:tav tm="0">
                                              <p:val>
                                                <p:strVal val="0-#ppt_h/2"/>
                                              </p:val>
                                            </p:tav>
                                            <p:tav tm="100000">
                                              <p:val>
                                                <p:strVal val="#ppt_y"/>
                                              </p:val>
                                            </p:tav>
                                          </p:tavLst>
                                        </p:anim>
                                      </p:childTnLst>
                                    </p:cTn>
                                  </p:par>
                                  <p:par>
                                    <p:cTn id="61" presetID="2" presetClass="entr" presetSubtype="3" fill="hold" grpId="0" nodeType="withEffect" p14:presetBounceEnd="60000">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14:bounceEnd="60000">
                                          <p:cBhvr additive="base">
                                            <p:cTn id="63" dur="2000" fill="hold"/>
                                            <p:tgtEl>
                                              <p:spTgt spid="31"/>
                                            </p:tgtEl>
                                            <p:attrNameLst>
                                              <p:attrName>ppt_x</p:attrName>
                                            </p:attrNameLst>
                                          </p:cBhvr>
                                          <p:tavLst>
                                            <p:tav tm="0">
                                              <p:val>
                                                <p:strVal val="1+#ppt_w/2"/>
                                              </p:val>
                                            </p:tav>
                                            <p:tav tm="100000">
                                              <p:val>
                                                <p:strVal val="#ppt_x"/>
                                              </p:val>
                                            </p:tav>
                                          </p:tavLst>
                                        </p:anim>
                                        <p:anim calcmode="lin" valueType="num" p14:bounceEnd="60000">
                                          <p:cBhvr additive="base">
                                            <p:cTn id="64" dur="2000" fill="hold"/>
                                            <p:tgtEl>
                                              <p:spTgt spid="31"/>
                                            </p:tgtEl>
                                            <p:attrNameLst>
                                              <p:attrName>ppt_y</p:attrName>
                                            </p:attrNameLst>
                                          </p:cBhvr>
                                          <p:tavLst>
                                            <p:tav tm="0">
                                              <p:val>
                                                <p:strVal val="0-#ppt_h/2"/>
                                              </p:val>
                                            </p:tav>
                                            <p:tav tm="100000">
                                              <p:val>
                                                <p:strVal val="#ppt_y"/>
                                              </p:val>
                                            </p:tav>
                                          </p:tavLst>
                                        </p:anim>
                                      </p:childTnLst>
                                    </p:cTn>
                                  </p:par>
                                  <p:par>
                                    <p:cTn id="65" presetID="2" presetClass="entr" presetSubtype="3" fill="hold" grpId="0" nodeType="withEffect" p14:presetBounceEnd="60000">
                                      <p:stCondLst>
                                        <p:cond delay="300"/>
                                      </p:stCondLst>
                                      <p:childTnLst>
                                        <p:set>
                                          <p:cBhvr>
                                            <p:cTn id="66" dur="1" fill="hold">
                                              <p:stCondLst>
                                                <p:cond delay="0"/>
                                              </p:stCondLst>
                                            </p:cTn>
                                            <p:tgtEl>
                                              <p:spTgt spid="32"/>
                                            </p:tgtEl>
                                            <p:attrNameLst>
                                              <p:attrName>style.visibility</p:attrName>
                                            </p:attrNameLst>
                                          </p:cBhvr>
                                          <p:to>
                                            <p:strVal val="visible"/>
                                          </p:to>
                                        </p:set>
                                        <p:anim calcmode="lin" valueType="num" p14:bounceEnd="60000">
                                          <p:cBhvr additive="base">
                                            <p:cTn id="67" dur="2500" fill="hold"/>
                                            <p:tgtEl>
                                              <p:spTgt spid="32"/>
                                            </p:tgtEl>
                                            <p:attrNameLst>
                                              <p:attrName>ppt_x</p:attrName>
                                            </p:attrNameLst>
                                          </p:cBhvr>
                                          <p:tavLst>
                                            <p:tav tm="0">
                                              <p:val>
                                                <p:strVal val="1+#ppt_w/2"/>
                                              </p:val>
                                            </p:tav>
                                            <p:tav tm="100000">
                                              <p:val>
                                                <p:strVal val="#ppt_x"/>
                                              </p:val>
                                            </p:tav>
                                          </p:tavLst>
                                        </p:anim>
                                        <p:anim calcmode="lin" valueType="num" p14:bounceEnd="60000">
                                          <p:cBhvr additive="base">
                                            <p:cTn id="68" dur="2500" fill="hold"/>
                                            <p:tgtEl>
                                              <p:spTgt spid="32"/>
                                            </p:tgtEl>
                                            <p:attrNameLst>
                                              <p:attrName>ppt_y</p:attrName>
                                            </p:attrNameLst>
                                          </p:cBhvr>
                                          <p:tavLst>
                                            <p:tav tm="0">
                                              <p:val>
                                                <p:strVal val="0-#ppt_h/2"/>
                                              </p:val>
                                            </p:tav>
                                            <p:tav tm="100000">
                                              <p:val>
                                                <p:strVal val="#ppt_y"/>
                                              </p:val>
                                            </p:tav>
                                          </p:tavLst>
                                        </p:anim>
                                      </p:childTnLst>
                                    </p:cTn>
                                  </p:par>
                                  <p:par>
                                    <p:cTn id="69" presetID="2" presetClass="entr" presetSubtype="3" fill="hold" grpId="0" nodeType="withEffect" p14:presetBounceEnd="60000">
                                      <p:stCondLst>
                                        <p:cond delay="0"/>
                                      </p:stCondLst>
                                      <p:childTnLst>
                                        <p:set>
                                          <p:cBhvr>
                                            <p:cTn id="70" dur="1" fill="hold">
                                              <p:stCondLst>
                                                <p:cond delay="0"/>
                                              </p:stCondLst>
                                            </p:cTn>
                                            <p:tgtEl>
                                              <p:spTgt spid="33"/>
                                            </p:tgtEl>
                                            <p:attrNameLst>
                                              <p:attrName>style.visibility</p:attrName>
                                            </p:attrNameLst>
                                          </p:cBhvr>
                                          <p:to>
                                            <p:strVal val="visible"/>
                                          </p:to>
                                        </p:set>
                                        <p:anim calcmode="lin" valueType="num" p14:bounceEnd="60000">
                                          <p:cBhvr additive="base">
                                            <p:cTn id="71" dur="2500" fill="hold"/>
                                            <p:tgtEl>
                                              <p:spTgt spid="33"/>
                                            </p:tgtEl>
                                            <p:attrNameLst>
                                              <p:attrName>ppt_x</p:attrName>
                                            </p:attrNameLst>
                                          </p:cBhvr>
                                          <p:tavLst>
                                            <p:tav tm="0">
                                              <p:val>
                                                <p:strVal val="1+#ppt_w/2"/>
                                              </p:val>
                                            </p:tav>
                                            <p:tav tm="100000">
                                              <p:val>
                                                <p:strVal val="#ppt_x"/>
                                              </p:val>
                                            </p:tav>
                                          </p:tavLst>
                                        </p:anim>
                                        <p:anim calcmode="lin" valueType="num" p14:bounceEnd="60000">
                                          <p:cBhvr additive="base">
                                            <p:cTn id="72" dur="2500" fill="hold"/>
                                            <p:tgtEl>
                                              <p:spTgt spid="33"/>
                                            </p:tgtEl>
                                            <p:attrNameLst>
                                              <p:attrName>ppt_y</p:attrName>
                                            </p:attrNameLst>
                                          </p:cBhvr>
                                          <p:tavLst>
                                            <p:tav tm="0">
                                              <p:val>
                                                <p:strVal val="0-#ppt_h/2"/>
                                              </p:val>
                                            </p:tav>
                                            <p:tav tm="100000">
                                              <p:val>
                                                <p:strVal val="#ppt_y"/>
                                              </p:val>
                                            </p:tav>
                                          </p:tavLst>
                                        </p:anim>
                                      </p:childTnLst>
                                    </p:cTn>
                                  </p:par>
                                  <p:par>
                                    <p:cTn id="73" presetID="2" presetClass="entr" presetSubtype="3" fill="hold" grpId="0" nodeType="withEffect" p14:presetBounceEnd="60000">
                                      <p:stCondLst>
                                        <p:cond delay="1000"/>
                                      </p:stCondLst>
                                      <p:childTnLst>
                                        <p:set>
                                          <p:cBhvr>
                                            <p:cTn id="74" dur="1" fill="hold">
                                              <p:stCondLst>
                                                <p:cond delay="0"/>
                                              </p:stCondLst>
                                            </p:cTn>
                                            <p:tgtEl>
                                              <p:spTgt spid="34"/>
                                            </p:tgtEl>
                                            <p:attrNameLst>
                                              <p:attrName>style.visibility</p:attrName>
                                            </p:attrNameLst>
                                          </p:cBhvr>
                                          <p:to>
                                            <p:strVal val="visible"/>
                                          </p:to>
                                        </p:set>
                                        <p:anim calcmode="lin" valueType="num" p14:bounceEnd="60000">
                                          <p:cBhvr additive="base">
                                            <p:cTn id="75" dur="2000" fill="hold"/>
                                            <p:tgtEl>
                                              <p:spTgt spid="34"/>
                                            </p:tgtEl>
                                            <p:attrNameLst>
                                              <p:attrName>ppt_x</p:attrName>
                                            </p:attrNameLst>
                                          </p:cBhvr>
                                          <p:tavLst>
                                            <p:tav tm="0">
                                              <p:val>
                                                <p:strVal val="1+#ppt_w/2"/>
                                              </p:val>
                                            </p:tav>
                                            <p:tav tm="100000">
                                              <p:val>
                                                <p:strVal val="#ppt_x"/>
                                              </p:val>
                                            </p:tav>
                                          </p:tavLst>
                                        </p:anim>
                                        <p:anim calcmode="lin" valueType="num" p14:bounceEnd="60000">
                                          <p:cBhvr additive="base">
                                            <p:cTn id="76" dur="2000" fill="hold"/>
                                            <p:tgtEl>
                                              <p:spTgt spid="34"/>
                                            </p:tgtEl>
                                            <p:attrNameLst>
                                              <p:attrName>ppt_y</p:attrName>
                                            </p:attrNameLst>
                                          </p:cBhvr>
                                          <p:tavLst>
                                            <p:tav tm="0">
                                              <p:val>
                                                <p:strVal val="0-#ppt_h/2"/>
                                              </p:val>
                                            </p:tav>
                                            <p:tav tm="100000">
                                              <p:val>
                                                <p:strVal val="#ppt_y"/>
                                              </p:val>
                                            </p:tav>
                                          </p:tavLst>
                                        </p:anim>
                                      </p:childTnLst>
                                    </p:cTn>
                                  </p:par>
                                  <p:par>
                                    <p:cTn id="77" presetID="2" presetClass="entr" presetSubtype="3" fill="hold" grpId="0" nodeType="withEffect" p14:presetBounceEnd="60000">
                                      <p:stCondLst>
                                        <p:cond delay="500"/>
                                      </p:stCondLst>
                                      <p:childTnLst>
                                        <p:set>
                                          <p:cBhvr>
                                            <p:cTn id="78" dur="1" fill="hold">
                                              <p:stCondLst>
                                                <p:cond delay="0"/>
                                              </p:stCondLst>
                                            </p:cTn>
                                            <p:tgtEl>
                                              <p:spTgt spid="35"/>
                                            </p:tgtEl>
                                            <p:attrNameLst>
                                              <p:attrName>style.visibility</p:attrName>
                                            </p:attrNameLst>
                                          </p:cBhvr>
                                          <p:to>
                                            <p:strVal val="visible"/>
                                          </p:to>
                                        </p:set>
                                        <p:anim calcmode="lin" valueType="num" p14:bounceEnd="60000">
                                          <p:cBhvr additive="base">
                                            <p:cTn id="79" dur="2000" fill="hold"/>
                                            <p:tgtEl>
                                              <p:spTgt spid="35"/>
                                            </p:tgtEl>
                                            <p:attrNameLst>
                                              <p:attrName>ppt_x</p:attrName>
                                            </p:attrNameLst>
                                          </p:cBhvr>
                                          <p:tavLst>
                                            <p:tav tm="0">
                                              <p:val>
                                                <p:strVal val="1+#ppt_w/2"/>
                                              </p:val>
                                            </p:tav>
                                            <p:tav tm="100000">
                                              <p:val>
                                                <p:strVal val="#ppt_x"/>
                                              </p:val>
                                            </p:tav>
                                          </p:tavLst>
                                        </p:anim>
                                        <p:anim calcmode="lin" valueType="num" p14:bounceEnd="60000">
                                          <p:cBhvr additive="base">
                                            <p:cTn id="80" dur="2000" fill="hold"/>
                                            <p:tgtEl>
                                              <p:spTgt spid="35"/>
                                            </p:tgtEl>
                                            <p:attrNameLst>
                                              <p:attrName>ppt_y</p:attrName>
                                            </p:attrNameLst>
                                          </p:cBhvr>
                                          <p:tavLst>
                                            <p:tav tm="0">
                                              <p:val>
                                                <p:strVal val="0-#ppt_h/2"/>
                                              </p:val>
                                            </p:tav>
                                            <p:tav tm="100000">
                                              <p:val>
                                                <p:strVal val="#ppt_y"/>
                                              </p:val>
                                            </p:tav>
                                          </p:tavLst>
                                        </p:anim>
                                      </p:childTnLst>
                                    </p:cTn>
                                  </p:par>
                                  <p:par>
                                    <p:cTn id="81" presetID="2" presetClass="entr" presetSubtype="3" fill="hold" grpId="0" nodeType="withEffect" p14:presetBounceEnd="60000">
                                      <p:stCondLst>
                                        <p:cond delay="1700"/>
                                      </p:stCondLst>
                                      <p:childTnLst>
                                        <p:set>
                                          <p:cBhvr>
                                            <p:cTn id="82" dur="1" fill="hold">
                                              <p:stCondLst>
                                                <p:cond delay="0"/>
                                              </p:stCondLst>
                                            </p:cTn>
                                            <p:tgtEl>
                                              <p:spTgt spid="36"/>
                                            </p:tgtEl>
                                            <p:attrNameLst>
                                              <p:attrName>style.visibility</p:attrName>
                                            </p:attrNameLst>
                                          </p:cBhvr>
                                          <p:to>
                                            <p:strVal val="visible"/>
                                          </p:to>
                                        </p:set>
                                        <p:anim calcmode="lin" valueType="num" p14:bounceEnd="60000">
                                          <p:cBhvr additive="base">
                                            <p:cTn id="83" dur="2500" fill="hold"/>
                                            <p:tgtEl>
                                              <p:spTgt spid="36"/>
                                            </p:tgtEl>
                                            <p:attrNameLst>
                                              <p:attrName>ppt_x</p:attrName>
                                            </p:attrNameLst>
                                          </p:cBhvr>
                                          <p:tavLst>
                                            <p:tav tm="0">
                                              <p:val>
                                                <p:strVal val="1+#ppt_w/2"/>
                                              </p:val>
                                            </p:tav>
                                            <p:tav tm="100000">
                                              <p:val>
                                                <p:strVal val="#ppt_x"/>
                                              </p:val>
                                            </p:tav>
                                          </p:tavLst>
                                        </p:anim>
                                        <p:anim calcmode="lin" valueType="num" p14:bounceEnd="60000">
                                          <p:cBhvr additive="base">
                                            <p:cTn id="84" dur="2500" fill="hold"/>
                                            <p:tgtEl>
                                              <p:spTgt spid="36"/>
                                            </p:tgtEl>
                                            <p:attrNameLst>
                                              <p:attrName>ppt_y</p:attrName>
                                            </p:attrNameLst>
                                          </p:cBhvr>
                                          <p:tavLst>
                                            <p:tav tm="0">
                                              <p:val>
                                                <p:strVal val="0-#ppt_h/2"/>
                                              </p:val>
                                            </p:tav>
                                            <p:tav tm="100000">
                                              <p:val>
                                                <p:strVal val="#ppt_y"/>
                                              </p:val>
                                            </p:tav>
                                          </p:tavLst>
                                        </p:anim>
                                      </p:childTnLst>
                                    </p:cTn>
                                  </p:par>
                                  <p:par>
                                    <p:cTn id="85" presetID="2" presetClass="entr" presetSubtype="3" fill="hold" grpId="0" nodeType="withEffect" p14:presetBounceEnd="60000">
                                      <p:stCondLst>
                                        <p:cond delay="1000"/>
                                      </p:stCondLst>
                                      <p:childTnLst>
                                        <p:set>
                                          <p:cBhvr>
                                            <p:cTn id="86" dur="1" fill="hold">
                                              <p:stCondLst>
                                                <p:cond delay="0"/>
                                              </p:stCondLst>
                                            </p:cTn>
                                            <p:tgtEl>
                                              <p:spTgt spid="37"/>
                                            </p:tgtEl>
                                            <p:attrNameLst>
                                              <p:attrName>style.visibility</p:attrName>
                                            </p:attrNameLst>
                                          </p:cBhvr>
                                          <p:to>
                                            <p:strVal val="visible"/>
                                          </p:to>
                                        </p:set>
                                        <p:anim calcmode="lin" valueType="num" p14:bounceEnd="60000">
                                          <p:cBhvr additive="base">
                                            <p:cTn id="87" dur="2250" fill="hold"/>
                                            <p:tgtEl>
                                              <p:spTgt spid="37"/>
                                            </p:tgtEl>
                                            <p:attrNameLst>
                                              <p:attrName>ppt_x</p:attrName>
                                            </p:attrNameLst>
                                          </p:cBhvr>
                                          <p:tavLst>
                                            <p:tav tm="0">
                                              <p:val>
                                                <p:strVal val="1+#ppt_w/2"/>
                                              </p:val>
                                            </p:tav>
                                            <p:tav tm="100000">
                                              <p:val>
                                                <p:strVal val="#ppt_x"/>
                                              </p:val>
                                            </p:tav>
                                          </p:tavLst>
                                        </p:anim>
                                        <p:anim calcmode="lin" valueType="num" p14:bounceEnd="60000">
                                          <p:cBhvr additive="base">
                                            <p:cTn id="88" dur="2250" fill="hold"/>
                                            <p:tgtEl>
                                              <p:spTgt spid="37"/>
                                            </p:tgtEl>
                                            <p:attrNameLst>
                                              <p:attrName>ppt_y</p:attrName>
                                            </p:attrNameLst>
                                          </p:cBhvr>
                                          <p:tavLst>
                                            <p:tav tm="0">
                                              <p:val>
                                                <p:strVal val="0-#ppt_h/2"/>
                                              </p:val>
                                            </p:tav>
                                            <p:tav tm="100000">
                                              <p:val>
                                                <p:strVal val="#ppt_y"/>
                                              </p:val>
                                            </p:tav>
                                          </p:tavLst>
                                        </p:anim>
                                      </p:childTnLst>
                                    </p:cTn>
                                  </p:par>
                                  <p:par>
                                    <p:cTn id="89" presetID="2" presetClass="entr" presetSubtype="3" fill="hold" grpId="0" nodeType="withEffect" p14:presetBounceEnd="60000">
                                      <p:stCondLst>
                                        <p:cond delay="500"/>
                                      </p:stCondLst>
                                      <p:childTnLst>
                                        <p:set>
                                          <p:cBhvr>
                                            <p:cTn id="90" dur="1" fill="hold">
                                              <p:stCondLst>
                                                <p:cond delay="0"/>
                                              </p:stCondLst>
                                            </p:cTn>
                                            <p:tgtEl>
                                              <p:spTgt spid="38"/>
                                            </p:tgtEl>
                                            <p:attrNameLst>
                                              <p:attrName>style.visibility</p:attrName>
                                            </p:attrNameLst>
                                          </p:cBhvr>
                                          <p:to>
                                            <p:strVal val="visible"/>
                                          </p:to>
                                        </p:set>
                                        <p:anim calcmode="lin" valueType="num" p14:bounceEnd="60000">
                                          <p:cBhvr additive="base">
                                            <p:cTn id="91" dur="2000" fill="hold"/>
                                            <p:tgtEl>
                                              <p:spTgt spid="38"/>
                                            </p:tgtEl>
                                            <p:attrNameLst>
                                              <p:attrName>ppt_x</p:attrName>
                                            </p:attrNameLst>
                                          </p:cBhvr>
                                          <p:tavLst>
                                            <p:tav tm="0">
                                              <p:val>
                                                <p:strVal val="1+#ppt_w/2"/>
                                              </p:val>
                                            </p:tav>
                                            <p:tav tm="100000">
                                              <p:val>
                                                <p:strVal val="#ppt_x"/>
                                              </p:val>
                                            </p:tav>
                                          </p:tavLst>
                                        </p:anim>
                                        <p:anim calcmode="lin" valueType="num" p14:bounceEnd="60000">
                                          <p:cBhvr additive="base">
                                            <p:cTn id="92" dur="2000" fill="hold"/>
                                            <p:tgtEl>
                                              <p:spTgt spid="38"/>
                                            </p:tgtEl>
                                            <p:attrNameLst>
                                              <p:attrName>ppt_y</p:attrName>
                                            </p:attrNameLst>
                                          </p:cBhvr>
                                          <p:tavLst>
                                            <p:tav tm="0">
                                              <p:val>
                                                <p:strVal val="0-#ppt_h/2"/>
                                              </p:val>
                                            </p:tav>
                                            <p:tav tm="100000">
                                              <p:val>
                                                <p:strVal val="#ppt_y"/>
                                              </p:val>
                                            </p:tav>
                                          </p:tavLst>
                                        </p:anim>
                                      </p:childTnLst>
                                    </p:cTn>
                                  </p:par>
                                  <p:par>
                                    <p:cTn id="93" presetID="2" presetClass="entr" presetSubtype="3" fill="hold" grpId="0" nodeType="withEffect" p14:presetBounceEnd="60000">
                                      <p:stCondLst>
                                        <p:cond delay="0"/>
                                      </p:stCondLst>
                                      <p:childTnLst>
                                        <p:set>
                                          <p:cBhvr>
                                            <p:cTn id="94" dur="1" fill="hold">
                                              <p:stCondLst>
                                                <p:cond delay="0"/>
                                              </p:stCondLst>
                                            </p:cTn>
                                            <p:tgtEl>
                                              <p:spTgt spid="39"/>
                                            </p:tgtEl>
                                            <p:attrNameLst>
                                              <p:attrName>style.visibility</p:attrName>
                                            </p:attrNameLst>
                                          </p:cBhvr>
                                          <p:to>
                                            <p:strVal val="visible"/>
                                          </p:to>
                                        </p:set>
                                        <p:anim calcmode="lin" valueType="num" p14:bounceEnd="60000">
                                          <p:cBhvr additive="base">
                                            <p:cTn id="95" dur="2500" fill="hold"/>
                                            <p:tgtEl>
                                              <p:spTgt spid="39"/>
                                            </p:tgtEl>
                                            <p:attrNameLst>
                                              <p:attrName>ppt_x</p:attrName>
                                            </p:attrNameLst>
                                          </p:cBhvr>
                                          <p:tavLst>
                                            <p:tav tm="0">
                                              <p:val>
                                                <p:strVal val="1+#ppt_w/2"/>
                                              </p:val>
                                            </p:tav>
                                            <p:tav tm="100000">
                                              <p:val>
                                                <p:strVal val="#ppt_x"/>
                                              </p:val>
                                            </p:tav>
                                          </p:tavLst>
                                        </p:anim>
                                        <p:anim calcmode="lin" valueType="num" p14:bounceEnd="60000">
                                          <p:cBhvr additive="base">
                                            <p:cTn id="96" dur="2500" fill="hold"/>
                                            <p:tgtEl>
                                              <p:spTgt spid="39"/>
                                            </p:tgtEl>
                                            <p:attrNameLst>
                                              <p:attrName>ppt_y</p:attrName>
                                            </p:attrNameLst>
                                          </p:cBhvr>
                                          <p:tavLst>
                                            <p:tav tm="0">
                                              <p:val>
                                                <p:strVal val="0-#ppt_h/2"/>
                                              </p:val>
                                            </p:tav>
                                            <p:tav tm="100000">
                                              <p:val>
                                                <p:strVal val="#ppt_y"/>
                                              </p:val>
                                            </p:tav>
                                          </p:tavLst>
                                        </p:anim>
                                      </p:childTnLst>
                                    </p:cTn>
                                  </p:par>
                                  <p:par>
                                    <p:cTn id="97" presetID="2" presetClass="entr" presetSubtype="3" fill="hold" grpId="0" nodeType="withEffect" p14:presetBounceEnd="60000">
                                      <p:stCondLst>
                                        <p:cond delay="200"/>
                                      </p:stCondLst>
                                      <p:childTnLst>
                                        <p:set>
                                          <p:cBhvr>
                                            <p:cTn id="98" dur="1" fill="hold">
                                              <p:stCondLst>
                                                <p:cond delay="0"/>
                                              </p:stCondLst>
                                            </p:cTn>
                                            <p:tgtEl>
                                              <p:spTgt spid="40"/>
                                            </p:tgtEl>
                                            <p:attrNameLst>
                                              <p:attrName>style.visibility</p:attrName>
                                            </p:attrNameLst>
                                          </p:cBhvr>
                                          <p:to>
                                            <p:strVal val="visible"/>
                                          </p:to>
                                        </p:set>
                                        <p:anim calcmode="lin" valueType="num" p14:bounceEnd="60000">
                                          <p:cBhvr additive="base">
                                            <p:cTn id="99" dur="2000" fill="hold"/>
                                            <p:tgtEl>
                                              <p:spTgt spid="40"/>
                                            </p:tgtEl>
                                            <p:attrNameLst>
                                              <p:attrName>ppt_x</p:attrName>
                                            </p:attrNameLst>
                                          </p:cBhvr>
                                          <p:tavLst>
                                            <p:tav tm="0">
                                              <p:val>
                                                <p:strVal val="1+#ppt_w/2"/>
                                              </p:val>
                                            </p:tav>
                                            <p:tav tm="100000">
                                              <p:val>
                                                <p:strVal val="#ppt_x"/>
                                              </p:val>
                                            </p:tav>
                                          </p:tavLst>
                                        </p:anim>
                                        <p:anim calcmode="lin" valueType="num" p14:bounceEnd="60000">
                                          <p:cBhvr additive="base">
                                            <p:cTn id="100" dur="2000" fill="hold"/>
                                            <p:tgtEl>
                                              <p:spTgt spid="40"/>
                                            </p:tgtEl>
                                            <p:attrNameLst>
                                              <p:attrName>ppt_y</p:attrName>
                                            </p:attrNameLst>
                                          </p:cBhvr>
                                          <p:tavLst>
                                            <p:tav tm="0">
                                              <p:val>
                                                <p:strVal val="0-#ppt_h/2"/>
                                              </p:val>
                                            </p:tav>
                                            <p:tav tm="100000">
                                              <p:val>
                                                <p:strVal val="#ppt_y"/>
                                              </p:val>
                                            </p:tav>
                                          </p:tavLst>
                                        </p:anim>
                                      </p:childTnLst>
                                    </p:cTn>
                                  </p:par>
                                  <p:par>
                                    <p:cTn id="101" presetID="2" presetClass="entr" presetSubtype="3" fill="hold" grpId="0" nodeType="withEffect" p14:presetBounceEnd="60000">
                                      <p:stCondLst>
                                        <p:cond delay="800"/>
                                      </p:stCondLst>
                                      <p:childTnLst>
                                        <p:set>
                                          <p:cBhvr>
                                            <p:cTn id="102" dur="1" fill="hold">
                                              <p:stCondLst>
                                                <p:cond delay="0"/>
                                              </p:stCondLst>
                                            </p:cTn>
                                            <p:tgtEl>
                                              <p:spTgt spid="41"/>
                                            </p:tgtEl>
                                            <p:attrNameLst>
                                              <p:attrName>style.visibility</p:attrName>
                                            </p:attrNameLst>
                                          </p:cBhvr>
                                          <p:to>
                                            <p:strVal val="visible"/>
                                          </p:to>
                                        </p:set>
                                        <p:anim calcmode="lin" valueType="num" p14:bounceEnd="60000">
                                          <p:cBhvr additive="base">
                                            <p:cTn id="103" dur="2000" fill="hold"/>
                                            <p:tgtEl>
                                              <p:spTgt spid="41"/>
                                            </p:tgtEl>
                                            <p:attrNameLst>
                                              <p:attrName>ppt_x</p:attrName>
                                            </p:attrNameLst>
                                          </p:cBhvr>
                                          <p:tavLst>
                                            <p:tav tm="0">
                                              <p:val>
                                                <p:strVal val="1+#ppt_w/2"/>
                                              </p:val>
                                            </p:tav>
                                            <p:tav tm="100000">
                                              <p:val>
                                                <p:strVal val="#ppt_x"/>
                                              </p:val>
                                            </p:tav>
                                          </p:tavLst>
                                        </p:anim>
                                        <p:anim calcmode="lin" valueType="num" p14:bounceEnd="60000">
                                          <p:cBhvr additive="base">
                                            <p:cTn id="104" dur="2000" fill="hold"/>
                                            <p:tgtEl>
                                              <p:spTgt spid="41"/>
                                            </p:tgtEl>
                                            <p:attrNameLst>
                                              <p:attrName>ppt_y</p:attrName>
                                            </p:attrNameLst>
                                          </p:cBhvr>
                                          <p:tavLst>
                                            <p:tav tm="0">
                                              <p:val>
                                                <p:strVal val="0-#ppt_h/2"/>
                                              </p:val>
                                            </p:tav>
                                            <p:tav tm="100000">
                                              <p:val>
                                                <p:strVal val="#ppt_y"/>
                                              </p:val>
                                            </p:tav>
                                          </p:tavLst>
                                        </p:anim>
                                      </p:childTnLst>
                                    </p:cTn>
                                  </p:par>
                                  <p:par>
                                    <p:cTn id="105" presetID="2" presetClass="entr" presetSubtype="3" fill="hold" grpId="0" nodeType="withEffect" p14:presetBounceEnd="60000">
                                      <p:stCondLst>
                                        <p:cond delay="800"/>
                                      </p:stCondLst>
                                      <p:childTnLst>
                                        <p:set>
                                          <p:cBhvr>
                                            <p:cTn id="106" dur="1" fill="hold">
                                              <p:stCondLst>
                                                <p:cond delay="0"/>
                                              </p:stCondLst>
                                            </p:cTn>
                                            <p:tgtEl>
                                              <p:spTgt spid="42"/>
                                            </p:tgtEl>
                                            <p:attrNameLst>
                                              <p:attrName>style.visibility</p:attrName>
                                            </p:attrNameLst>
                                          </p:cBhvr>
                                          <p:to>
                                            <p:strVal val="visible"/>
                                          </p:to>
                                        </p:set>
                                        <p:anim calcmode="lin" valueType="num" p14:bounceEnd="60000">
                                          <p:cBhvr additive="base">
                                            <p:cTn id="107" dur="2500" fill="hold"/>
                                            <p:tgtEl>
                                              <p:spTgt spid="42"/>
                                            </p:tgtEl>
                                            <p:attrNameLst>
                                              <p:attrName>ppt_x</p:attrName>
                                            </p:attrNameLst>
                                          </p:cBhvr>
                                          <p:tavLst>
                                            <p:tav tm="0">
                                              <p:val>
                                                <p:strVal val="1+#ppt_w/2"/>
                                              </p:val>
                                            </p:tav>
                                            <p:tav tm="100000">
                                              <p:val>
                                                <p:strVal val="#ppt_x"/>
                                              </p:val>
                                            </p:tav>
                                          </p:tavLst>
                                        </p:anim>
                                        <p:anim calcmode="lin" valueType="num" p14:bounceEnd="60000">
                                          <p:cBhvr additive="base">
                                            <p:cTn id="108" dur="2500" fill="hold"/>
                                            <p:tgtEl>
                                              <p:spTgt spid="42"/>
                                            </p:tgtEl>
                                            <p:attrNameLst>
                                              <p:attrName>ppt_y</p:attrName>
                                            </p:attrNameLst>
                                          </p:cBhvr>
                                          <p:tavLst>
                                            <p:tav tm="0">
                                              <p:val>
                                                <p:strVal val="0-#ppt_h/2"/>
                                              </p:val>
                                            </p:tav>
                                            <p:tav tm="100000">
                                              <p:val>
                                                <p:strVal val="#ppt_y"/>
                                              </p:val>
                                            </p:tav>
                                          </p:tavLst>
                                        </p:anim>
                                      </p:childTnLst>
                                    </p:cTn>
                                  </p:par>
                                  <p:par>
                                    <p:cTn id="109" presetID="2" presetClass="entr" presetSubtype="3" fill="hold" grpId="0" nodeType="withEffect" p14:presetBounceEnd="60000">
                                      <p:stCondLst>
                                        <p:cond delay="500"/>
                                      </p:stCondLst>
                                      <p:childTnLst>
                                        <p:set>
                                          <p:cBhvr>
                                            <p:cTn id="110" dur="1" fill="hold">
                                              <p:stCondLst>
                                                <p:cond delay="0"/>
                                              </p:stCondLst>
                                            </p:cTn>
                                            <p:tgtEl>
                                              <p:spTgt spid="43"/>
                                            </p:tgtEl>
                                            <p:attrNameLst>
                                              <p:attrName>style.visibility</p:attrName>
                                            </p:attrNameLst>
                                          </p:cBhvr>
                                          <p:to>
                                            <p:strVal val="visible"/>
                                          </p:to>
                                        </p:set>
                                        <p:anim calcmode="lin" valueType="num" p14:bounceEnd="60000">
                                          <p:cBhvr additive="base">
                                            <p:cTn id="111" dur="2500" fill="hold"/>
                                            <p:tgtEl>
                                              <p:spTgt spid="43"/>
                                            </p:tgtEl>
                                            <p:attrNameLst>
                                              <p:attrName>ppt_x</p:attrName>
                                            </p:attrNameLst>
                                          </p:cBhvr>
                                          <p:tavLst>
                                            <p:tav tm="0">
                                              <p:val>
                                                <p:strVal val="1+#ppt_w/2"/>
                                              </p:val>
                                            </p:tav>
                                            <p:tav tm="100000">
                                              <p:val>
                                                <p:strVal val="#ppt_x"/>
                                              </p:val>
                                            </p:tav>
                                          </p:tavLst>
                                        </p:anim>
                                        <p:anim calcmode="lin" valueType="num" p14:bounceEnd="60000">
                                          <p:cBhvr additive="base">
                                            <p:cTn id="112" dur="2500" fill="hold"/>
                                            <p:tgtEl>
                                              <p:spTgt spid="43"/>
                                            </p:tgtEl>
                                            <p:attrNameLst>
                                              <p:attrName>ppt_y</p:attrName>
                                            </p:attrNameLst>
                                          </p:cBhvr>
                                          <p:tavLst>
                                            <p:tav tm="0">
                                              <p:val>
                                                <p:strVal val="0-#ppt_h/2"/>
                                              </p:val>
                                            </p:tav>
                                            <p:tav tm="100000">
                                              <p:val>
                                                <p:strVal val="#ppt_y"/>
                                              </p:val>
                                            </p:tav>
                                          </p:tavLst>
                                        </p:anim>
                                      </p:childTnLst>
                                    </p:cTn>
                                  </p:par>
                                  <p:par>
                                    <p:cTn id="113" presetID="2" presetClass="entr" presetSubtype="3" fill="hold" grpId="0" nodeType="withEffect" p14:presetBounceEnd="60000">
                                      <p:stCondLst>
                                        <p:cond delay="1300"/>
                                      </p:stCondLst>
                                      <p:childTnLst>
                                        <p:set>
                                          <p:cBhvr>
                                            <p:cTn id="114" dur="1" fill="hold">
                                              <p:stCondLst>
                                                <p:cond delay="0"/>
                                              </p:stCondLst>
                                            </p:cTn>
                                            <p:tgtEl>
                                              <p:spTgt spid="44"/>
                                            </p:tgtEl>
                                            <p:attrNameLst>
                                              <p:attrName>style.visibility</p:attrName>
                                            </p:attrNameLst>
                                          </p:cBhvr>
                                          <p:to>
                                            <p:strVal val="visible"/>
                                          </p:to>
                                        </p:set>
                                        <p:anim calcmode="lin" valueType="num" p14:bounceEnd="60000">
                                          <p:cBhvr additive="base">
                                            <p:cTn id="115" dur="2000" fill="hold"/>
                                            <p:tgtEl>
                                              <p:spTgt spid="44"/>
                                            </p:tgtEl>
                                            <p:attrNameLst>
                                              <p:attrName>ppt_x</p:attrName>
                                            </p:attrNameLst>
                                          </p:cBhvr>
                                          <p:tavLst>
                                            <p:tav tm="0">
                                              <p:val>
                                                <p:strVal val="1+#ppt_w/2"/>
                                              </p:val>
                                            </p:tav>
                                            <p:tav tm="100000">
                                              <p:val>
                                                <p:strVal val="#ppt_x"/>
                                              </p:val>
                                            </p:tav>
                                          </p:tavLst>
                                        </p:anim>
                                        <p:anim calcmode="lin" valueType="num" p14:bounceEnd="60000">
                                          <p:cBhvr additive="base">
                                            <p:cTn id="116" dur="2000" fill="hold"/>
                                            <p:tgtEl>
                                              <p:spTgt spid="44"/>
                                            </p:tgtEl>
                                            <p:attrNameLst>
                                              <p:attrName>ppt_y</p:attrName>
                                            </p:attrNameLst>
                                          </p:cBhvr>
                                          <p:tavLst>
                                            <p:tav tm="0">
                                              <p:val>
                                                <p:strVal val="0-#ppt_h/2"/>
                                              </p:val>
                                            </p:tav>
                                            <p:tav tm="100000">
                                              <p:val>
                                                <p:strVal val="#ppt_y"/>
                                              </p:val>
                                            </p:tav>
                                          </p:tavLst>
                                        </p:anim>
                                      </p:childTnLst>
                                    </p:cTn>
                                  </p:par>
                                  <p:par>
                                    <p:cTn id="117" presetID="2" presetClass="entr" presetSubtype="3" fill="hold" grpId="0" nodeType="withEffect" p14:presetBounceEnd="60000">
                                      <p:stCondLst>
                                        <p:cond delay="200"/>
                                      </p:stCondLst>
                                      <p:childTnLst>
                                        <p:set>
                                          <p:cBhvr>
                                            <p:cTn id="118" dur="1" fill="hold">
                                              <p:stCondLst>
                                                <p:cond delay="0"/>
                                              </p:stCondLst>
                                            </p:cTn>
                                            <p:tgtEl>
                                              <p:spTgt spid="45"/>
                                            </p:tgtEl>
                                            <p:attrNameLst>
                                              <p:attrName>style.visibility</p:attrName>
                                            </p:attrNameLst>
                                          </p:cBhvr>
                                          <p:to>
                                            <p:strVal val="visible"/>
                                          </p:to>
                                        </p:set>
                                        <p:anim calcmode="lin" valueType="num" p14:bounceEnd="60000">
                                          <p:cBhvr additive="base">
                                            <p:cTn id="119" dur="2500" fill="hold"/>
                                            <p:tgtEl>
                                              <p:spTgt spid="45"/>
                                            </p:tgtEl>
                                            <p:attrNameLst>
                                              <p:attrName>ppt_x</p:attrName>
                                            </p:attrNameLst>
                                          </p:cBhvr>
                                          <p:tavLst>
                                            <p:tav tm="0">
                                              <p:val>
                                                <p:strVal val="1+#ppt_w/2"/>
                                              </p:val>
                                            </p:tav>
                                            <p:tav tm="100000">
                                              <p:val>
                                                <p:strVal val="#ppt_x"/>
                                              </p:val>
                                            </p:tav>
                                          </p:tavLst>
                                        </p:anim>
                                        <p:anim calcmode="lin" valueType="num" p14:bounceEnd="60000">
                                          <p:cBhvr additive="base">
                                            <p:cTn id="120" dur="2500" fill="hold"/>
                                            <p:tgtEl>
                                              <p:spTgt spid="45"/>
                                            </p:tgtEl>
                                            <p:attrNameLst>
                                              <p:attrName>ppt_y</p:attrName>
                                            </p:attrNameLst>
                                          </p:cBhvr>
                                          <p:tavLst>
                                            <p:tav tm="0">
                                              <p:val>
                                                <p:strVal val="0-#ppt_h/2"/>
                                              </p:val>
                                            </p:tav>
                                            <p:tav tm="100000">
                                              <p:val>
                                                <p:strVal val="#ppt_y"/>
                                              </p:val>
                                            </p:tav>
                                          </p:tavLst>
                                        </p:anim>
                                      </p:childTnLst>
                                    </p:cTn>
                                  </p:par>
                                  <p:par>
                                    <p:cTn id="121" presetID="2" presetClass="entr" presetSubtype="3" fill="hold" grpId="0" nodeType="withEffect" p14:presetBounceEnd="60000">
                                      <p:stCondLst>
                                        <p:cond delay="0"/>
                                      </p:stCondLst>
                                      <p:childTnLst>
                                        <p:set>
                                          <p:cBhvr>
                                            <p:cTn id="122" dur="1" fill="hold">
                                              <p:stCondLst>
                                                <p:cond delay="0"/>
                                              </p:stCondLst>
                                            </p:cTn>
                                            <p:tgtEl>
                                              <p:spTgt spid="46"/>
                                            </p:tgtEl>
                                            <p:attrNameLst>
                                              <p:attrName>style.visibility</p:attrName>
                                            </p:attrNameLst>
                                          </p:cBhvr>
                                          <p:to>
                                            <p:strVal val="visible"/>
                                          </p:to>
                                        </p:set>
                                        <p:anim calcmode="lin" valueType="num" p14:bounceEnd="60000">
                                          <p:cBhvr additive="base">
                                            <p:cTn id="123" dur="2000" fill="hold"/>
                                            <p:tgtEl>
                                              <p:spTgt spid="46"/>
                                            </p:tgtEl>
                                            <p:attrNameLst>
                                              <p:attrName>ppt_x</p:attrName>
                                            </p:attrNameLst>
                                          </p:cBhvr>
                                          <p:tavLst>
                                            <p:tav tm="0">
                                              <p:val>
                                                <p:strVal val="1+#ppt_w/2"/>
                                              </p:val>
                                            </p:tav>
                                            <p:tav tm="100000">
                                              <p:val>
                                                <p:strVal val="#ppt_x"/>
                                              </p:val>
                                            </p:tav>
                                          </p:tavLst>
                                        </p:anim>
                                        <p:anim calcmode="lin" valueType="num" p14:bounceEnd="60000">
                                          <p:cBhvr additive="base">
                                            <p:cTn id="124" dur="2000" fill="hold"/>
                                            <p:tgtEl>
                                              <p:spTgt spid="46"/>
                                            </p:tgtEl>
                                            <p:attrNameLst>
                                              <p:attrName>ppt_y</p:attrName>
                                            </p:attrNameLst>
                                          </p:cBhvr>
                                          <p:tavLst>
                                            <p:tav tm="0">
                                              <p:val>
                                                <p:strVal val="0-#ppt_h/2"/>
                                              </p:val>
                                            </p:tav>
                                            <p:tav tm="100000">
                                              <p:val>
                                                <p:strVal val="#ppt_y"/>
                                              </p:val>
                                            </p:tav>
                                          </p:tavLst>
                                        </p:anim>
                                      </p:childTnLst>
                                    </p:cTn>
                                  </p:par>
                                  <p:par>
                                    <p:cTn id="125" presetID="2" presetClass="entr" presetSubtype="3" fill="hold" grpId="0" nodeType="withEffect" p14:presetBounceEnd="60000">
                                      <p:stCondLst>
                                        <p:cond delay="1900"/>
                                      </p:stCondLst>
                                      <p:childTnLst>
                                        <p:set>
                                          <p:cBhvr>
                                            <p:cTn id="126" dur="1" fill="hold">
                                              <p:stCondLst>
                                                <p:cond delay="0"/>
                                              </p:stCondLst>
                                            </p:cTn>
                                            <p:tgtEl>
                                              <p:spTgt spid="47"/>
                                            </p:tgtEl>
                                            <p:attrNameLst>
                                              <p:attrName>style.visibility</p:attrName>
                                            </p:attrNameLst>
                                          </p:cBhvr>
                                          <p:to>
                                            <p:strVal val="visible"/>
                                          </p:to>
                                        </p:set>
                                        <p:anim calcmode="lin" valueType="num" p14:bounceEnd="60000">
                                          <p:cBhvr additive="base">
                                            <p:cTn id="127" dur="2250" fill="hold"/>
                                            <p:tgtEl>
                                              <p:spTgt spid="47"/>
                                            </p:tgtEl>
                                            <p:attrNameLst>
                                              <p:attrName>ppt_x</p:attrName>
                                            </p:attrNameLst>
                                          </p:cBhvr>
                                          <p:tavLst>
                                            <p:tav tm="0">
                                              <p:val>
                                                <p:strVal val="1+#ppt_w/2"/>
                                              </p:val>
                                            </p:tav>
                                            <p:tav tm="100000">
                                              <p:val>
                                                <p:strVal val="#ppt_x"/>
                                              </p:val>
                                            </p:tav>
                                          </p:tavLst>
                                        </p:anim>
                                        <p:anim calcmode="lin" valueType="num" p14:bounceEnd="60000">
                                          <p:cBhvr additive="base">
                                            <p:cTn id="128" dur="2250" fill="hold"/>
                                            <p:tgtEl>
                                              <p:spTgt spid="47"/>
                                            </p:tgtEl>
                                            <p:attrNameLst>
                                              <p:attrName>ppt_y</p:attrName>
                                            </p:attrNameLst>
                                          </p:cBhvr>
                                          <p:tavLst>
                                            <p:tav tm="0">
                                              <p:val>
                                                <p:strVal val="0-#ppt_h/2"/>
                                              </p:val>
                                            </p:tav>
                                            <p:tav tm="100000">
                                              <p:val>
                                                <p:strVal val="#ppt_y"/>
                                              </p:val>
                                            </p:tav>
                                          </p:tavLst>
                                        </p:anim>
                                      </p:childTnLst>
                                    </p:cTn>
                                  </p:par>
                                  <p:par>
                                    <p:cTn id="129" presetID="2" presetClass="entr" presetSubtype="3" fill="hold" grpId="0" nodeType="withEffect" p14:presetBounceEnd="60000">
                                      <p:stCondLst>
                                        <p:cond delay="1400"/>
                                      </p:stCondLst>
                                      <p:childTnLst>
                                        <p:set>
                                          <p:cBhvr>
                                            <p:cTn id="130" dur="1" fill="hold">
                                              <p:stCondLst>
                                                <p:cond delay="0"/>
                                              </p:stCondLst>
                                            </p:cTn>
                                            <p:tgtEl>
                                              <p:spTgt spid="48"/>
                                            </p:tgtEl>
                                            <p:attrNameLst>
                                              <p:attrName>style.visibility</p:attrName>
                                            </p:attrNameLst>
                                          </p:cBhvr>
                                          <p:to>
                                            <p:strVal val="visible"/>
                                          </p:to>
                                        </p:set>
                                        <p:anim calcmode="lin" valueType="num" p14:bounceEnd="60000">
                                          <p:cBhvr additive="base">
                                            <p:cTn id="131" dur="2000" fill="hold"/>
                                            <p:tgtEl>
                                              <p:spTgt spid="48"/>
                                            </p:tgtEl>
                                            <p:attrNameLst>
                                              <p:attrName>ppt_x</p:attrName>
                                            </p:attrNameLst>
                                          </p:cBhvr>
                                          <p:tavLst>
                                            <p:tav tm="0">
                                              <p:val>
                                                <p:strVal val="1+#ppt_w/2"/>
                                              </p:val>
                                            </p:tav>
                                            <p:tav tm="100000">
                                              <p:val>
                                                <p:strVal val="#ppt_x"/>
                                              </p:val>
                                            </p:tav>
                                          </p:tavLst>
                                        </p:anim>
                                        <p:anim calcmode="lin" valueType="num" p14:bounceEnd="60000">
                                          <p:cBhvr additive="base">
                                            <p:cTn id="132" dur="2000" fill="hold"/>
                                            <p:tgtEl>
                                              <p:spTgt spid="48"/>
                                            </p:tgtEl>
                                            <p:attrNameLst>
                                              <p:attrName>ppt_y</p:attrName>
                                            </p:attrNameLst>
                                          </p:cBhvr>
                                          <p:tavLst>
                                            <p:tav tm="0">
                                              <p:val>
                                                <p:strVal val="0-#ppt_h/2"/>
                                              </p:val>
                                            </p:tav>
                                            <p:tav tm="100000">
                                              <p:val>
                                                <p:strVal val="#ppt_y"/>
                                              </p:val>
                                            </p:tav>
                                          </p:tavLst>
                                        </p:anim>
                                      </p:childTnLst>
                                    </p:cTn>
                                  </p:par>
                                  <p:par>
                                    <p:cTn id="133" presetID="2" presetClass="entr" presetSubtype="3" fill="hold" grpId="0" nodeType="withEffect" p14:presetBounceEnd="60000">
                                      <p:stCondLst>
                                        <p:cond delay="700"/>
                                      </p:stCondLst>
                                      <p:childTnLst>
                                        <p:set>
                                          <p:cBhvr>
                                            <p:cTn id="134" dur="1" fill="hold">
                                              <p:stCondLst>
                                                <p:cond delay="0"/>
                                              </p:stCondLst>
                                            </p:cTn>
                                            <p:tgtEl>
                                              <p:spTgt spid="49"/>
                                            </p:tgtEl>
                                            <p:attrNameLst>
                                              <p:attrName>style.visibility</p:attrName>
                                            </p:attrNameLst>
                                          </p:cBhvr>
                                          <p:to>
                                            <p:strVal val="visible"/>
                                          </p:to>
                                        </p:set>
                                        <p:anim calcmode="lin" valueType="num" p14:bounceEnd="60000">
                                          <p:cBhvr additive="base">
                                            <p:cTn id="135" dur="2500" fill="hold"/>
                                            <p:tgtEl>
                                              <p:spTgt spid="49"/>
                                            </p:tgtEl>
                                            <p:attrNameLst>
                                              <p:attrName>ppt_x</p:attrName>
                                            </p:attrNameLst>
                                          </p:cBhvr>
                                          <p:tavLst>
                                            <p:tav tm="0">
                                              <p:val>
                                                <p:strVal val="1+#ppt_w/2"/>
                                              </p:val>
                                            </p:tav>
                                            <p:tav tm="100000">
                                              <p:val>
                                                <p:strVal val="#ppt_x"/>
                                              </p:val>
                                            </p:tav>
                                          </p:tavLst>
                                        </p:anim>
                                        <p:anim calcmode="lin" valueType="num" p14:bounceEnd="60000">
                                          <p:cBhvr additive="base">
                                            <p:cTn id="136" dur="2500" fill="hold"/>
                                            <p:tgtEl>
                                              <p:spTgt spid="49"/>
                                            </p:tgtEl>
                                            <p:attrNameLst>
                                              <p:attrName>ppt_y</p:attrName>
                                            </p:attrNameLst>
                                          </p:cBhvr>
                                          <p:tavLst>
                                            <p:tav tm="0">
                                              <p:val>
                                                <p:strVal val="0-#ppt_h/2"/>
                                              </p:val>
                                            </p:tav>
                                            <p:tav tm="100000">
                                              <p:val>
                                                <p:strVal val="#ppt_y"/>
                                              </p:val>
                                            </p:tav>
                                          </p:tavLst>
                                        </p:anim>
                                      </p:childTnLst>
                                    </p:cTn>
                                  </p:par>
                                  <p:par>
                                    <p:cTn id="137" presetID="2" presetClass="entr" presetSubtype="3" fill="hold" grpId="0" nodeType="withEffect" p14:presetBounceEnd="60000">
                                      <p:stCondLst>
                                        <p:cond delay="0"/>
                                      </p:stCondLst>
                                      <p:childTnLst>
                                        <p:set>
                                          <p:cBhvr>
                                            <p:cTn id="138" dur="1" fill="hold">
                                              <p:stCondLst>
                                                <p:cond delay="0"/>
                                              </p:stCondLst>
                                            </p:cTn>
                                            <p:tgtEl>
                                              <p:spTgt spid="50"/>
                                            </p:tgtEl>
                                            <p:attrNameLst>
                                              <p:attrName>style.visibility</p:attrName>
                                            </p:attrNameLst>
                                          </p:cBhvr>
                                          <p:to>
                                            <p:strVal val="visible"/>
                                          </p:to>
                                        </p:set>
                                        <p:anim calcmode="lin" valueType="num" p14:bounceEnd="60000">
                                          <p:cBhvr additive="base">
                                            <p:cTn id="139" dur="2250" fill="hold"/>
                                            <p:tgtEl>
                                              <p:spTgt spid="50"/>
                                            </p:tgtEl>
                                            <p:attrNameLst>
                                              <p:attrName>ppt_x</p:attrName>
                                            </p:attrNameLst>
                                          </p:cBhvr>
                                          <p:tavLst>
                                            <p:tav tm="0">
                                              <p:val>
                                                <p:strVal val="1+#ppt_w/2"/>
                                              </p:val>
                                            </p:tav>
                                            <p:tav tm="100000">
                                              <p:val>
                                                <p:strVal val="#ppt_x"/>
                                              </p:val>
                                            </p:tav>
                                          </p:tavLst>
                                        </p:anim>
                                        <p:anim calcmode="lin" valueType="num" p14:bounceEnd="60000">
                                          <p:cBhvr additive="base">
                                            <p:cTn id="140" dur="2250" fill="hold"/>
                                            <p:tgtEl>
                                              <p:spTgt spid="50"/>
                                            </p:tgtEl>
                                            <p:attrNameLst>
                                              <p:attrName>ppt_y</p:attrName>
                                            </p:attrNameLst>
                                          </p:cBhvr>
                                          <p:tavLst>
                                            <p:tav tm="0">
                                              <p:val>
                                                <p:strVal val="0-#ppt_h/2"/>
                                              </p:val>
                                            </p:tav>
                                            <p:tav tm="100000">
                                              <p:val>
                                                <p:strVal val="#ppt_y"/>
                                              </p:val>
                                            </p:tav>
                                          </p:tavLst>
                                        </p:anim>
                                      </p:childTnLst>
                                    </p:cTn>
                                  </p:par>
                                  <p:par>
                                    <p:cTn id="141" presetID="2" presetClass="entr" presetSubtype="3" fill="hold" grpId="0" nodeType="withEffect" p14:presetBounceEnd="60000">
                                      <p:stCondLst>
                                        <p:cond delay="2300"/>
                                      </p:stCondLst>
                                      <p:childTnLst>
                                        <p:set>
                                          <p:cBhvr>
                                            <p:cTn id="142" dur="1" fill="hold">
                                              <p:stCondLst>
                                                <p:cond delay="0"/>
                                              </p:stCondLst>
                                            </p:cTn>
                                            <p:tgtEl>
                                              <p:spTgt spid="51"/>
                                            </p:tgtEl>
                                            <p:attrNameLst>
                                              <p:attrName>style.visibility</p:attrName>
                                            </p:attrNameLst>
                                          </p:cBhvr>
                                          <p:to>
                                            <p:strVal val="visible"/>
                                          </p:to>
                                        </p:set>
                                        <p:anim calcmode="lin" valueType="num" p14:bounceEnd="60000">
                                          <p:cBhvr additive="base">
                                            <p:cTn id="143" dur="2000" fill="hold"/>
                                            <p:tgtEl>
                                              <p:spTgt spid="51"/>
                                            </p:tgtEl>
                                            <p:attrNameLst>
                                              <p:attrName>ppt_x</p:attrName>
                                            </p:attrNameLst>
                                          </p:cBhvr>
                                          <p:tavLst>
                                            <p:tav tm="0">
                                              <p:val>
                                                <p:strVal val="1+#ppt_w/2"/>
                                              </p:val>
                                            </p:tav>
                                            <p:tav tm="100000">
                                              <p:val>
                                                <p:strVal val="#ppt_x"/>
                                              </p:val>
                                            </p:tav>
                                          </p:tavLst>
                                        </p:anim>
                                        <p:anim calcmode="lin" valueType="num" p14:bounceEnd="60000">
                                          <p:cBhvr additive="base">
                                            <p:cTn id="144" dur="2000" fill="hold"/>
                                            <p:tgtEl>
                                              <p:spTgt spid="51"/>
                                            </p:tgtEl>
                                            <p:attrNameLst>
                                              <p:attrName>ppt_y</p:attrName>
                                            </p:attrNameLst>
                                          </p:cBhvr>
                                          <p:tavLst>
                                            <p:tav tm="0">
                                              <p:val>
                                                <p:strVal val="0-#ppt_h/2"/>
                                              </p:val>
                                            </p:tav>
                                            <p:tav tm="100000">
                                              <p:val>
                                                <p:strVal val="#ppt_y"/>
                                              </p:val>
                                            </p:tav>
                                          </p:tavLst>
                                        </p:anim>
                                      </p:childTnLst>
                                    </p:cTn>
                                  </p:par>
                                  <p:par>
                                    <p:cTn id="145" presetID="2" presetClass="entr" presetSubtype="3" fill="hold" grpId="0" nodeType="withEffect" p14:presetBounceEnd="60000">
                                      <p:stCondLst>
                                        <p:cond delay="1500"/>
                                      </p:stCondLst>
                                      <p:childTnLst>
                                        <p:set>
                                          <p:cBhvr>
                                            <p:cTn id="146" dur="1" fill="hold">
                                              <p:stCondLst>
                                                <p:cond delay="0"/>
                                              </p:stCondLst>
                                            </p:cTn>
                                            <p:tgtEl>
                                              <p:spTgt spid="52"/>
                                            </p:tgtEl>
                                            <p:attrNameLst>
                                              <p:attrName>style.visibility</p:attrName>
                                            </p:attrNameLst>
                                          </p:cBhvr>
                                          <p:to>
                                            <p:strVal val="visible"/>
                                          </p:to>
                                        </p:set>
                                        <p:anim calcmode="lin" valueType="num" p14:bounceEnd="60000">
                                          <p:cBhvr additive="base">
                                            <p:cTn id="147" dur="2500" fill="hold"/>
                                            <p:tgtEl>
                                              <p:spTgt spid="52"/>
                                            </p:tgtEl>
                                            <p:attrNameLst>
                                              <p:attrName>ppt_x</p:attrName>
                                            </p:attrNameLst>
                                          </p:cBhvr>
                                          <p:tavLst>
                                            <p:tav tm="0">
                                              <p:val>
                                                <p:strVal val="1+#ppt_w/2"/>
                                              </p:val>
                                            </p:tav>
                                            <p:tav tm="100000">
                                              <p:val>
                                                <p:strVal val="#ppt_x"/>
                                              </p:val>
                                            </p:tav>
                                          </p:tavLst>
                                        </p:anim>
                                        <p:anim calcmode="lin" valueType="num" p14:bounceEnd="60000">
                                          <p:cBhvr additive="base">
                                            <p:cTn id="148" dur="2500" fill="hold"/>
                                            <p:tgtEl>
                                              <p:spTgt spid="52"/>
                                            </p:tgtEl>
                                            <p:attrNameLst>
                                              <p:attrName>ppt_y</p:attrName>
                                            </p:attrNameLst>
                                          </p:cBhvr>
                                          <p:tavLst>
                                            <p:tav tm="0">
                                              <p:val>
                                                <p:strVal val="0-#ppt_h/2"/>
                                              </p:val>
                                            </p:tav>
                                            <p:tav tm="100000">
                                              <p:val>
                                                <p:strVal val="#ppt_y"/>
                                              </p:val>
                                            </p:tav>
                                          </p:tavLst>
                                        </p:anim>
                                      </p:childTnLst>
                                    </p:cTn>
                                  </p:par>
                                  <p:par>
                                    <p:cTn id="149" presetID="2" presetClass="entr" presetSubtype="3" fill="hold" grpId="0" nodeType="withEffect" p14:presetBounceEnd="60000">
                                      <p:stCondLst>
                                        <p:cond delay="600"/>
                                      </p:stCondLst>
                                      <p:childTnLst>
                                        <p:set>
                                          <p:cBhvr>
                                            <p:cTn id="150" dur="1" fill="hold">
                                              <p:stCondLst>
                                                <p:cond delay="0"/>
                                              </p:stCondLst>
                                            </p:cTn>
                                            <p:tgtEl>
                                              <p:spTgt spid="53"/>
                                            </p:tgtEl>
                                            <p:attrNameLst>
                                              <p:attrName>style.visibility</p:attrName>
                                            </p:attrNameLst>
                                          </p:cBhvr>
                                          <p:to>
                                            <p:strVal val="visible"/>
                                          </p:to>
                                        </p:set>
                                        <p:anim calcmode="lin" valueType="num" p14:bounceEnd="60000">
                                          <p:cBhvr additive="base">
                                            <p:cTn id="151" dur="2500" fill="hold"/>
                                            <p:tgtEl>
                                              <p:spTgt spid="53"/>
                                            </p:tgtEl>
                                            <p:attrNameLst>
                                              <p:attrName>ppt_x</p:attrName>
                                            </p:attrNameLst>
                                          </p:cBhvr>
                                          <p:tavLst>
                                            <p:tav tm="0">
                                              <p:val>
                                                <p:strVal val="1+#ppt_w/2"/>
                                              </p:val>
                                            </p:tav>
                                            <p:tav tm="100000">
                                              <p:val>
                                                <p:strVal val="#ppt_x"/>
                                              </p:val>
                                            </p:tav>
                                          </p:tavLst>
                                        </p:anim>
                                        <p:anim calcmode="lin" valueType="num" p14:bounceEnd="60000">
                                          <p:cBhvr additive="base">
                                            <p:cTn id="152" dur="2500" fill="hold"/>
                                            <p:tgtEl>
                                              <p:spTgt spid="53"/>
                                            </p:tgtEl>
                                            <p:attrNameLst>
                                              <p:attrName>ppt_y</p:attrName>
                                            </p:attrNameLst>
                                          </p:cBhvr>
                                          <p:tavLst>
                                            <p:tav tm="0">
                                              <p:val>
                                                <p:strVal val="0-#ppt_h/2"/>
                                              </p:val>
                                            </p:tav>
                                            <p:tav tm="100000">
                                              <p:val>
                                                <p:strVal val="#ppt_y"/>
                                              </p:val>
                                            </p:tav>
                                          </p:tavLst>
                                        </p:anim>
                                      </p:childTnLst>
                                    </p:cTn>
                                  </p:par>
                                  <p:par>
                                    <p:cTn id="153" presetID="2" presetClass="entr" presetSubtype="3" fill="hold" grpId="0" nodeType="withEffect" p14:presetBounceEnd="60000">
                                      <p:stCondLst>
                                        <p:cond delay="0"/>
                                      </p:stCondLst>
                                      <p:childTnLst>
                                        <p:set>
                                          <p:cBhvr>
                                            <p:cTn id="154" dur="1" fill="hold">
                                              <p:stCondLst>
                                                <p:cond delay="0"/>
                                              </p:stCondLst>
                                            </p:cTn>
                                            <p:tgtEl>
                                              <p:spTgt spid="54"/>
                                            </p:tgtEl>
                                            <p:attrNameLst>
                                              <p:attrName>style.visibility</p:attrName>
                                            </p:attrNameLst>
                                          </p:cBhvr>
                                          <p:to>
                                            <p:strVal val="visible"/>
                                          </p:to>
                                        </p:set>
                                        <p:anim calcmode="lin" valueType="num" p14:bounceEnd="60000">
                                          <p:cBhvr additive="base">
                                            <p:cTn id="155" dur="2000" fill="hold"/>
                                            <p:tgtEl>
                                              <p:spTgt spid="54"/>
                                            </p:tgtEl>
                                            <p:attrNameLst>
                                              <p:attrName>ppt_x</p:attrName>
                                            </p:attrNameLst>
                                          </p:cBhvr>
                                          <p:tavLst>
                                            <p:tav tm="0">
                                              <p:val>
                                                <p:strVal val="1+#ppt_w/2"/>
                                              </p:val>
                                            </p:tav>
                                            <p:tav tm="100000">
                                              <p:val>
                                                <p:strVal val="#ppt_x"/>
                                              </p:val>
                                            </p:tav>
                                          </p:tavLst>
                                        </p:anim>
                                        <p:anim calcmode="lin" valueType="num" p14:bounceEnd="60000">
                                          <p:cBhvr additive="base">
                                            <p:cTn id="156" dur="2000" fill="hold"/>
                                            <p:tgtEl>
                                              <p:spTgt spid="54"/>
                                            </p:tgtEl>
                                            <p:attrNameLst>
                                              <p:attrName>ppt_y</p:attrName>
                                            </p:attrNameLst>
                                          </p:cBhvr>
                                          <p:tavLst>
                                            <p:tav tm="0">
                                              <p:val>
                                                <p:strVal val="0-#ppt_h/2"/>
                                              </p:val>
                                            </p:tav>
                                            <p:tav tm="100000">
                                              <p:val>
                                                <p:strVal val="#ppt_y"/>
                                              </p:val>
                                            </p:tav>
                                          </p:tavLst>
                                        </p:anim>
                                      </p:childTnLst>
                                    </p:cTn>
                                  </p:par>
                                  <p:par>
                                    <p:cTn id="157" presetID="2" presetClass="entr" presetSubtype="3" fill="hold" grpId="0" nodeType="withEffect" p14:presetBounceEnd="60000">
                                      <p:stCondLst>
                                        <p:cond delay="1800"/>
                                      </p:stCondLst>
                                      <p:childTnLst>
                                        <p:set>
                                          <p:cBhvr>
                                            <p:cTn id="158" dur="1" fill="hold">
                                              <p:stCondLst>
                                                <p:cond delay="0"/>
                                              </p:stCondLst>
                                            </p:cTn>
                                            <p:tgtEl>
                                              <p:spTgt spid="55"/>
                                            </p:tgtEl>
                                            <p:attrNameLst>
                                              <p:attrName>style.visibility</p:attrName>
                                            </p:attrNameLst>
                                          </p:cBhvr>
                                          <p:to>
                                            <p:strVal val="visible"/>
                                          </p:to>
                                        </p:set>
                                        <p:anim calcmode="lin" valueType="num" p14:bounceEnd="60000">
                                          <p:cBhvr additive="base">
                                            <p:cTn id="159" dur="2250" fill="hold"/>
                                            <p:tgtEl>
                                              <p:spTgt spid="55"/>
                                            </p:tgtEl>
                                            <p:attrNameLst>
                                              <p:attrName>ppt_x</p:attrName>
                                            </p:attrNameLst>
                                          </p:cBhvr>
                                          <p:tavLst>
                                            <p:tav tm="0">
                                              <p:val>
                                                <p:strVal val="1+#ppt_w/2"/>
                                              </p:val>
                                            </p:tav>
                                            <p:tav tm="100000">
                                              <p:val>
                                                <p:strVal val="#ppt_x"/>
                                              </p:val>
                                            </p:tav>
                                          </p:tavLst>
                                        </p:anim>
                                        <p:anim calcmode="lin" valueType="num" p14:bounceEnd="60000">
                                          <p:cBhvr additive="base">
                                            <p:cTn id="160" dur="2250" fill="hold"/>
                                            <p:tgtEl>
                                              <p:spTgt spid="55"/>
                                            </p:tgtEl>
                                            <p:attrNameLst>
                                              <p:attrName>ppt_y</p:attrName>
                                            </p:attrNameLst>
                                          </p:cBhvr>
                                          <p:tavLst>
                                            <p:tav tm="0">
                                              <p:val>
                                                <p:strVal val="0-#ppt_h/2"/>
                                              </p:val>
                                            </p:tav>
                                            <p:tav tm="100000">
                                              <p:val>
                                                <p:strVal val="#ppt_y"/>
                                              </p:val>
                                            </p:tav>
                                          </p:tavLst>
                                        </p:anim>
                                      </p:childTnLst>
                                    </p:cTn>
                                  </p:par>
                                  <p:par>
                                    <p:cTn id="161" presetID="2" presetClass="entr" presetSubtype="3" fill="hold" grpId="0" nodeType="withEffect" p14:presetBounceEnd="60000">
                                      <p:stCondLst>
                                        <p:cond delay="1500"/>
                                      </p:stCondLst>
                                      <p:childTnLst>
                                        <p:set>
                                          <p:cBhvr>
                                            <p:cTn id="162" dur="1" fill="hold">
                                              <p:stCondLst>
                                                <p:cond delay="0"/>
                                              </p:stCondLst>
                                            </p:cTn>
                                            <p:tgtEl>
                                              <p:spTgt spid="56"/>
                                            </p:tgtEl>
                                            <p:attrNameLst>
                                              <p:attrName>style.visibility</p:attrName>
                                            </p:attrNameLst>
                                          </p:cBhvr>
                                          <p:to>
                                            <p:strVal val="visible"/>
                                          </p:to>
                                        </p:set>
                                        <p:anim calcmode="lin" valueType="num" p14:bounceEnd="60000">
                                          <p:cBhvr additive="base">
                                            <p:cTn id="163" dur="2000" fill="hold"/>
                                            <p:tgtEl>
                                              <p:spTgt spid="56"/>
                                            </p:tgtEl>
                                            <p:attrNameLst>
                                              <p:attrName>ppt_x</p:attrName>
                                            </p:attrNameLst>
                                          </p:cBhvr>
                                          <p:tavLst>
                                            <p:tav tm="0">
                                              <p:val>
                                                <p:strVal val="1+#ppt_w/2"/>
                                              </p:val>
                                            </p:tav>
                                            <p:tav tm="100000">
                                              <p:val>
                                                <p:strVal val="#ppt_x"/>
                                              </p:val>
                                            </p:tav>
                                          </p:tavLst>
                                        </p:anim>
                                        <p:anim calcmode="lin" valueType="num" p14:bounceEnd="60000">
                                          <p:cBhvr additive="base">
                                            <p:cTn id="164" dur="2000" fill="hold"/>
                                            <p:tgtEl>
                                              <p:spTgt spid="56"/>
                                            </p:tgtEl>
                                            <p:attrNameLst>
                                              <p:attrName>ppt_y</p:attrName>
                                            </p:attrNameLst>
                                          </p:cBhvr>
                                          <p:tavLst>
                                            <p:tav tm="0">
                                              <p:val>
                                                <p:strVal val="0-#ppt_h/2"/>
                                              </p:val>
                                            </p:tav>
                                            <p:tav tm="100000">
                                              <p:val>
                                                <p:strVal val="#ppt_y"/>
                                              </p:val>
                                            </p:tav>
                                          </p:tavLst>
                                        </p:anim>
                                      </p:childTnLst>
                                    </p:cTn>
                                  </p:par>
                                  <p:par>
                                    <p:cTn id="165" presetID="2" presetClass="entr" presetSubtype="3" fill="hold" grpId="0" nodeType="withEffect" p14:presetBounceEnd="60000">
                                      <p:stCondLst>
                                        <p:cond delay="400"/>
                                      </p:stCondLst>
                                      <p:childTnLst>
                                        <p:set>
                                          <p:cBhvr>
                                            <p:cTn id="166" dur="1" fill="hold">
                                              <p:stCondLst>
                                                <p:cond delay="0"/>
                                              </p:stCondLst>
                                            </p:cTn>
                                            <p:tgtEl>
                                              <p:spTgt spid="57"/>
                                            </p:tgtEl>
                                            <p:attrNameLst>
                                              <p:attrName>style.visibility</p:attrName>
                                            </p:attrNameLst>
                                          </p:cBhvr>
                                          <p:to>
                                            <p:strVal val="visible"/>
                                          </p:to>
                                        </p:set>
                                        <p:anim calcmode="lin" valueType="num" p14:bounceEnd="60000">
                                          <p:cBhvr additive="base">
                                            <p:cTn id="167" dur="2000" fill="hold"/>
                                            <p:tgtEl>
                                              <p:spTgt spid="57"/>
                                            </p:tgtEl>
                                            <p:attrNameLst>
                                              <p:attrName>ppt_x</p:attrName>
                                            </p:attrNameLst>
                                          </p:cBhvr>
                                          <p:tavLst>
                                            <p:tav tm="0">
                                              <p:val>
                                                <p:strVal val="1+#ppt_w/2"/>
                                              </p:val>
                                            </p:tav>
                                            <p:tav tm="100000">
                                              <p:val>
                                                <p:strVal val="#ppt_x"/>
                                              </p:val>
                                            </p:tav>
                                          </p:tavLst>
                                        </p:anim>
                                        <p:anim calcmode="lin" valueType="num" p14:bounceEnd="60000">
                                          <p:cBhvr additive="base">
                                            <p:cTn id="168" dur="2000" fill="hold"/>
                                            <p:tgtEl>
                                              <p:spTgt spid="57"/>
                                            </p:tgtEl>
                                            <p:attrNameLst>
                                              <p:attrName>ppt_y</p:attrName>
                                            </p:attrNameLst>
                                          </p:cBhvr>
                                          <p:tavLst>
                                            <p:tav tm="0">
                                              <p:val>
                                                <p:strVal val="0-#ppt_h/2"/>
                                              </p:val>
                                            </p:tav>
                                            <p:tav tm="100000">
                                              <p:val>
                                                <p:strVal val="#ppt_y"/>
                                              </p:val>
                                            </p:tav>
                                          </p:tavLst>
                                        </p:anim>
                                      </p:childTnLst>
                                    </p:cTn>
                                  </p:par>
                                  <p:par>
                                    <p:cTn id="169" presetID="2" presetClass="entr" presetSubtype="3" fill="hold" grpId="0" nodeType="withEffect" p14:presetBounceEnd="60000">
                                      <p:stCondLst>
                                        <p:cond delay="1700"/>
                                      </p:stCondLst>
                                      <p:childTnLst>
                                        <p:set>
                                          <p:cBhvr>
                                            <p:cTn id="170" dur="1" fill="hold">
                                              <p:stCondLst>
                                                <p:cond delay="0"/>
                                              </p:stCondLst>
                                            </p:cTn>
                                            <p:tgtEl>
                                              <p:spTgt spid="58"/>
                                            </p:tgtEl>
                                            <p:attrNameLst>
                                              <p:attrName>style.visibility</p:attrName>
                                            </p:attrNameLst>
                                          </p:cBhvr>
                                          <p:to>
                                            <p:strVal val="visible"/>
                                          </p:to>
                                        </p:set>
                                        <p:anim calcmode="lin" valueType="num" p14:bounceEnd="60000">
                                          <p:cBhvr additive="base">
                                            <p:cTn id="171" dur="2000" fill="hold"/>
                                            <p:tgtEl>
                                              <p:spTgt spid="58"/>
                                            </p:tgtEl>
                                            <p:attrNameLst>
                                              <p:attrName>ppt_x</p:attrName>
                                            </p:attrNameLst>
                                          </p:cBhvr>
                                          <p:tavLst>
                                            <p:tav tm="0">
                                              <p:val>
                                                <p:strVal val="1+#ppt_w/2"/>
                                              </p:val>
                                            </p:tav>
                                            <p:tav tm="100000">
                                              <p:val>
                                                <p:strVal val="#ppt_x"/>
                                              </p:val>
                                            </p:tav>
                                          </p:tavLst>
                                        </p:anim>
                                        <p:anim calcmode="lin" valueType="num" p14:bounceEnd="60000">
                                          <p:cBhvr additive="base">
                                            <p:cTn id="172" dur="2000" fill="hold"/>
                                            <p:tgtEl>
                                              <p:spTgt spid="58"/>
                                            </p:tgtEl>
                                            <p:attrNameLst>
                                              <p:attrName>ppt_y</p:attrName>
                                            </p:attrNameLst>
                                          </p:cBhvr>
                                          <p:tavLst>
                                            <p:tav tm="0">
                                              <p:val>
                                                <p:strVal val="0-#ppt_h/2"/>
                                              </p:val>
                                            </p:tav>
                                            <p:tav tm="100000">
                                              <p:val>
                                                <p:strVal val="#ppt_y"/>
                                              </p:val>
                                            </p:tav>
                                          </p:tavLst>
                                        </p:anim>
                                      </p:childTnLst>
                                    </p:cTn>
                                  </p:par>
                                  <p:par>
                                    <p:cTn id="173" presetID="2" presetClass="entr" presetSubtype="3" fill="hold" grpId="0" nodeType="withEffect" p14:presetBounceEnd="60000">
                                      <p:stCondLst>
                                        <p:cond delay="2500"/>
                                      </p:stCondLst>
                                      <p:childTnLst>
                                        <p:set>
                                          <p:cBhvr>
                                            <p:cTn id="174" dur="1" fill="hold">
                                              <p:stCondLst>
                                                <p:cond delay="0"/>
                                              </p:stCondLst>
                                            </p:cTn>
                                            <p:tgtEl>
                                              <p:spTgt spid="59"/>
                                            </p:tgtEl>
                                            <p:attrNameLst>
                                              <p:attrName>style.visibility</p:attrName>
                                            </p:attrNameLst>
                                          </p:cBhvr>
                                          <p:to>
                                            <p:strVal val="visible"/>
                                          </p:to>
                                        </p:set>
                                        <p:anim calcmode="lin" valueType="num" p14:bounceEnd="60000">
                                          <p:cBhvr additive="base">
                                            <p:cTn id="175" dur="2500" fill="hold"/>
                                            <p:tgtEl>
                                              <p:spTgt spid="59"/>
                                            </p:tgtEl>
                                            <p:attrNameLst>
                                              <p:attrName>ppt_x</p:attrName>
                                            </p:attrNameLst>
                                          </p:cBhvr>
                                          <p:tavLst>
                                            <p:tav tm="0">
                                              <p:val>
                                                <p:strVal val="1+#ppt_w/2"/>
                                              </p:val>
                                            </p:tav>
                                            <p:tav tm="100000">
                                              <p:val>
                                                <p:strVal val="#ppt_x"/>
                                              </p:val>
                                            </p:tav>
                                          </p:tavLst>
                                        </p:anim>
                                        <p:anim calcmode="lin" valueType="num" p14:bounceEnd="60000">
                                          <p:cBhvr additive="base">
                                            <p:cTn id="176" dur="2500" fill="hold"/>
                                            <p:tgtEl>
                                              <p:spTgt spid="59"/>
                                            </p:tgtEl>
                                            <p:attrNameLst>
                                              <p:attrName>ppt_y</p:attrName>
                                            </p:attrNameLst>
                                          </p:cBhvr>
                                          <p:tavLst>
                                            <p:tav tm="0">
                                              <p:val>
                                                <p:strVal val="0-#ppt_h/2"/>
                                              </p:val>
                                            </p:tav>
                                            <p:tav tm="100000">
                                              <p:val>
                                                <p:strVal val="#ppt_y"/>
                                              </p:val>
                                            </p:tav>
                                          </p:tavLst>
                                        </p:anim>
                                      </p:childTnLst>
                                    </p:cTn>
                                  </p:par>
                                  <p:par>
                                    <p:cTn id="177" presetID="2" presetClass="entr" presetSubtype="3" fill="hold" grpId="0" nodeType="withEffect" p14:presetBounceEnd="60000">
                                      <p:stCondLst>
                                        <p:cond delay="2600"/>
                                      </p:stCondLst>
                                      <p:childTnLst>
                                        <p:set>
                                          <p:cBhvr>
                                            <p:cTn id="178" dur="1" fill="hold">
                                              <p:stCondLst>
                                                <p:cond delay="0"/>
                                              </p:stCondLst>
                                            </p:cTn>
                                            <p:tgtEl>
                                              <p:spTgt spid="60"/>
                                            </p:tgtEl>
                                            <p:attrNameLst>
                                              <p:attrName>style.visibility</p:attrName>
                                            </p:attrNameLst>
                                          </p:cBhvr>
                                          <p:to>
                                            <p:strVal val="visible"/>
                                          </p:to>
                                        </p:set>
                                        <p:anim calcmode="lin" valueType="num" p14:bounceEnd="60000">
                                          <p:cBhvr additive="base">
                                            <p:cTn id="179" dur="2000" fill="hold"/>
                                            <p:tgtEl>
                                              <p:spTgt spid="60"/>
                                            </p:tgtEl>
                                            <p:attrNameLst>
                                              <p:attrName>ppt_x</p:attrName>
                                            </p:attrNameLst>
                                          </p:cBhvr>
                                          <p:tavLst>
                                            <p:tav tm="0">
                                              <p:val>
                                                <p:strVal val="1+#ppt_w/2"/>
                                              </p:val>
                                            </p:tav>
                                            <p:tav tm="100000">
                                              <p:val>
                                                <p:strVal val="#ppt_x"/>
                                              </p:val>
                                            </p:tav>
                                          </p:tavLst>
                                        </p:anim>
                                        <p:anim calcmode="lin" valueType="num" p14:bounceEnd="60000">
                                          <p:cBhvr additive="base">
                                            <p:cTn id="180" dur="2000" fill="hold"/>
                                            <p:tgtEl>
                                              <p:spTgt spid="60"/>
                                            </p:tgtEl>
                                            <p:attrNameLst>
                                              <p:attrName>ppt_y</p:attrName>
                                            </p:attrNameLst>
                                          </p:cBhvr>
                                          <p:tavLst>
                                            <p:tav tm="0">
                                              <p:val>
                                                <p:strVal val="0-#ppt_h/2"/>
                                              </p:val>
                                            </p:tav>
                                            <p:tav tm="100000">
                                              <p:val>
                                                <p:strVal val="#ppt_y"/>
                                              </p:val>
                                            </p:tav>
                                          </p:tavLst>
                                        </p:anim>
                                      </p:childTnLst>
                                    </p:cTn>
                                  </p:par>
                                  <p:par>
                                    <p:cTn id="181" presetID="2" presetClass="entr" presetSubtype="3" fill="hold" grpId="0" nodeType="withEffect" p14:presetBounceEnd="60000">
                                      <p:stCondLst>
                                        <p:cond delay="1100"/>
                                      </p:stCondLst>
                                      <p:childTnLst>
                                        <p:set>
                                          <p:cBhvr>
                                            <p:cTn id="182" dur="1" fill="hold">
                                              <p:stCondLst>
                                                <p:cond delay="0"/>
                                              </p:stCondLst>
                                            </p:cTn>
                                            <p:tgtEl>
                                              <p:spTgt spid="61"/>
                                            </p:tgtEl>
                                            <p:attrNameLst>
                                              <p:attrName>style.visibility</p:attrName>
                                            </p:attrNameLst>
                                          </p:cBhvr>
                                          <p:to>
                                            <p:strVal val="visible"/>
                                          </p:to>
                                        </p:set>
                                        <p:anim calcmode="lin" valueType="num" p14:bounceEnd="60000">
                                          <p:cBhvr additive="base">
                                            <p:cTn id="183" dur="2250" fill="hold"/>
                                            <p:tgtEl>
                                              <p:spTgt spid="61"/>
                                            </p:tgtEl>
                                            <p:attrNameLst>
                                              <p:attrName>ppt_x</p:attrName>
                                            </p:attrNameLst>
                                          </p:cBhvr>
                                          <p:tavLst>
                                            <p:tav tm="0">
                                              <p:val>
                                                <p:strVal val="1+#ppt_w/2"/>
                                              </p:val>
                                            </p:tav>
                                            <p:tav tm="100000">
                                              <p:val>
                                                <p:strVal val="#ppt_x"/>
                                              </p:val>
                                            </p:tav>
                                          </p:tavLst>
                                        </p:anim>
                                        <p:anim calcmode="lin" valueType="num" p14:bounceEnd="60000">
                                          <p:cBhvr additive="base">
                                            <p:cTn id="184" dur="2250" fill="hold"/>
                                            <p:tgtEl>
                                              <p:spTgt spid="61"/>
                                            </p:tgtEl>
                                            <p:attrNameLst>
                                              <p:attrName>ppt_y</p:attrName>
                                            </p:attrNameLst>
                                          </p:cBhvr>
                                          <p:tavLst>
                                            <p:tav tm="0">
                                              <p:val>
                                                <p:strVal val="0-#ppt_h/2"/>
                                              </p:val>
                                            </p:tav>
                                            <p:tav tm="100000">
                                              <p:val>
                                                <p:strVal val="#ppt_y"/>
                                              </p:val>
                                            </p:tav>
                                          </p:tavLst>
                                        </p:anim>
                                      </p:childTnLst>
                                    </p:cTn>
                                  </p:par>
                                  <p:par>
                                    <p:cTn id="185" presetID="2" presetClass="entr" presetSubtype="3" fill="hold" grpId="0" nodeType="withEffect" p14:presetBounceEnd="60000">
                                      <p:stCondLst>
                                        <p:cond delay="0"/>
                                      </p:stCondLst>
                                      <p:childTnLst>
                                        <p:set>
                                          <p:cBhvr>
                                            <p:cTn id="186" dur="1" fill="hold">
                                              <p:stCondLst>
                                                <p:cond delay="0"/>
                                              </p:stCondLst>
                                            </p:cTn>
                                            <p:tgtEl>
                                              <p:spTgt spid="62"/>
                                            </p:tgtEl>
                                            <p:attrNameLst>
                                              <p:attrName>style.visibility</p:attrName>
                                            </p:attrNameLst>
                                          </p:cBhvr>
                                          <p:to>
                                            <p:strVal val="visible"/>
                                          </p:to>
                                        </p:set>
                                        <p:anim calcmode="lin" valueType="num" p14:bounceEnd="60000">
                                          <p:cBhvr additive="base">
                                            <p:cTn id="187" dur="2250" fill="hold"/>
                                            <p:tgtEl>
                                              <p:spTgt spid="62"/>
                                            </p:tgtEl>
                                            <p:attrNameLst>
                                              <p:attrName>ppt_x</p:attrName>
                                            </p:attrNameLst>
                                          </p:cBhvr>
                                          <p:tavLst>
                                            <p:tav tm="0">
                                              <p:val>
                                                <p:strVal val="1+#ppt_w/2"/>
                                              </p:val>
                                            </p:tav>
                                            <p:tav tm="100000">
                                              <p:val>
                                                <p:strVal val="#ppt_x"/>
                                              </p:val>
                                            </p:tav>
                                          </p:tavLst>
                                        </p:anim>
                                        <p:anim calcmode="lin" valueType="num" p14:bounceEnd="60000">
                                          <p:cBhvr additive="base">
                                            <p:cTn id="188" dur="2250" fill="hold"/>
                                            <p:tgtEl>
                                              <p:spTgt spid="62"/>
                                            </p:tgtEl>
                                            <p:attrNameLst>
                                              <p:attrName>ppt_y</p:attrName>
                                            </p:attrNameLst>
                                          </p:cBhvr>
                                          <p:tavLst>
                                            <p:tav tm="0">
                                              <p:val>
                                                <p:strVal val="0-#ppt_h/2"/>
                                              </p:val>
                                            </p:tav>
                                            <p:tav tm="100000">
                                              <p:val>
                                                <p:strVal val="#ppt_y"/>
                                              </p:val>
                                            </p:tav>
                                          </p:tavLst>
                                        </p:anim>
                                      </p:childTnLst>
                                    </p:cTn>
                                  </p:par>
                                  <p:par>
                                    <p:cTn id="189" presetID="2" presetClass="entr" presetSubtype="3" fill="hold" grpId="0" nodeType="withEffect" p14:presetBounceEnd="60000">
                                      <p:stCondLst>
                                        <p:cond delay="0"/>
                                      </p:stCondLst>
                                      <p:childTnLst>
                                        <p:set>
                                          <p:cBhvr>
                                            <p:cTn id="190" dur="1" fill="hold">
                                              <p:stCondLst>
                                                <p:cond delay="0"/>
                                              </p:stCondLst>
                                            </p:cTn>
                                            <p:tgtEl>
                                              <p:spTgt spid="63"/>
                                            </p:tgtEl>
                                            <p:attrNameLst>
                                              <p:attrName>style.visibility</p:attrName>
                                            </p:attrNameLst>
                                          </p:cBhvr>
                                          <p:to>
                                            <p:strVal val="visible"/>
                                          </p:to>
                                        </p:set>
                                        <p:anim calcmode="lin" valueType="num" p14:bounceEnd="60000">
                                          <p:cBhvr additive="base">
                                            <p:cTn id="191" dur="2000" fill="hold"/>
                                            <p:tgtEl>
                                              <p:spTgt spid="63"/>
                                            </p:tgtEl>
                                            <p:attrNameLst>
                                              <p:attrName>ppt_x</p:attrName>
                                            </p:attrNameLst>
                                          </p:cBhvr>
                                          <p:tavLst>
                                            <p:tav tm="0">
                                              <p:val>
                                                <p:strVal val="1+#ppt_w/2"/>
                                              </p:val>
                                            </p:tav>
                                            <p:tav tm="100000">
                                              <p:val>
                                                <p:strVal val="#ppt_x"/>
                                              </p:val>
                                            </p:tav>
                                          </p:tavLst>
                                        </p:anim>
                                        <p:anim calcmode="lin" valueType="num" p14:bounceEnd="60000">
                                          <p:cBhvr additive="base">
                                            <p:cTn id="192" dur="2000" fill="hold"/>
                                            <p:tgtEl>
                                              <p:spTgt spid="63"/>
                                            </p:tgtEl>
                                            <p:attrNameLst>
                                              <p:attrName>ppt_y</p:attrName>
                                            </p:attrNameLst>
                                          </p:cBhvr>
                                          <p:tavLst>
                                            <p:tav tm="0">
                                              <p:val>
                                                <p:strVal val="0-#ppt_h/2"/>
                                              </p:val>
                                            </p:tav>
                                            <p:tav tm="100000">
                                              <p:val>
                                                <p:strVal val="#ppt_y"/>
                                              </p:val>
                                            </p:tav>
                                          </p:tavLst>
                                        </p:anim>
                                      </p:childTnLst>
                                    </p:cTn>
                                  </p:par>
                                  <p:par>
                                    <p:cTn id="193" presetID="2" presetClass="entr" presetSubtype="3" fill="hold" grpId="0" nodeType="withEffect" p14:presetBounceEnd="60000">
                                      <p:stCondLst>
                                        <p:cond delay="0"/>
                                      </p:stCondLst>
                                      <p:childTnLst>
                                        <p:set>
                                          <p:cBhvr>
                                            <p:cTn id="194" dur="1" fill="hold">
                                              <p:stCondLst>
                                                <p:cond delay="0"/>
                                              </p:stCondLst>
                                            </p:cTn>
                                            <p:tgtEl>
                                              <p:spTgt spid="64"/>
                                            </p:tgtEl>
                                            <p:attrNameLst>
                                              <p:attrName>style.visibility</p:attrName>
                                            </p:attrNameLst>
                                          </p:cBhvr>
                                          <p:to>
                                            <p:strVal val="visible"/>
                                          </p:to>
                                        </p:set>
                                        <p:anim calcmode="lin" valueType="num" p14:bounceEnd="60000">
                                          <p:cBhvr additive="base">
                                            <p:cTn id="195" dur="2000" fill="hold"/>
                                            <p:tgtEl>
                                              <p:spTgt spid="64"/>
                                            </p:tgtEl>
                                            <p:attrNameLst>
                                              <p:attrName>ppt_x</p:attrName>
                                            </p:attrNameLst>
                                          </p:cBhvr>
                                          <p:tavLst>
                                            <p:tav tm="0">
                                              <p:val>
                                                <p:strVal val="1+#ppt_w/2"/>
                                              </p:val>
                                            </p:tav>
                                            <p:tav tm="100000">
                                              <p:val>
                                                <p:strVal val="#ppt_x"/>
                                              </p:val>
                                            </p:tav>
                                          </p:tavLst>
                                        </p:anim>
                                        <p:anim calcmode="lin" valueType="num" p14:bounceEnd="60000">
                                          <p:cBhvr additive="base">
                                            <p:cTn id="196" dur="2000" fill="hold"/>
                                            <p:tgtEl>
                                              <p:spTgt spid="64"/>
                                            </p:tgtEl>
                                            <p:attrNameLst>
                                              <p:attrName>ppt_y</p:attrName>
                                            </p:attrNameLst>
                                          </p:cBhvr>
                                          <p:tavLst>
                                            <p:tav tm="0">
                                              <p:val>
                                                <p:strVal val="0-#ppt_h/2"/>
                                              </p:val>
                                            </p:tav>
                                            <p:tav tm="100000">
                                              <p:val>
                                                <p:strVal val="#ppt_y"/>
                                              </p:val>
                                            </p:tav>
                                          </p:tavLst>
                                        </p:anim>
                                      </p:childTnLst>
                                    </p:cTn>
                                  </p:par>
                                  <p:par>
                                    <p:cTn id="197" presetID="47" presetClass="entr" presetSubtype="0" fill="hold" grpId="0" nodeType="withEffect">
                                      <p:stCondLst>
                                        <p:cond delay="0"/>
                                      </p:stCondLst>
                                      <p:childTnLst>
                                        <p:set>
                                          <p:cBhvr>
                                            <p:cTn id="198" dur="1" fill="hold">
                                              <p:stCondLst>
                                                <p:cond delay="0"/>
                                              </p:stCondLst>
                                            </p:cTn>
                                            <p:tgtEl>
                                              <p:spTgt spid="22"/>
                                            </p:tgtEl>
                                            <p:attrNameLst>
                                              <p:attrName>style.visibility</p:attrName>
                                            </p:attrNameLst>
                                          </p:cBhvr>
                                          <p:to>
                                            <p:strVal val="visible"/>
                                          </p:to>
                                        </p:set>
                                        <p:animEffect transition="in" filter="fade">
                                          <p:cBhvr>
                                            <p:cTn id="199" dur="1000"/>
                                            <p:tgtEl>
                                              <p:spTgt spid="22"/>
                                            </p:tgtEl>
                                          </p:cBhvr>
                                        </p:animEffect>
                                        <p:anim calcmode="lin" valueType="num">
                                          <p:cBhvr>
                                            <p:cTn id="200" dur="1000" fill="hold"/>
                                            <p:tgtEl>
                                              <p:spTgt spid="22"/>
                                            </p:tgtEl>
                                            <p:attrNameLst>
                                              <p:attrName>ppt_x</p:attrName>
                                            </p:attrNameLst>
                                          </p:cBhvr>
                                          <p:tavLst>
                                            <p:tav tm="0">
                                              <p:val>
                                                <p:strVal val="#ppt_x"/>
                                              </p:val>
                                            </p:tav>
                                            <p:tav tm="100000">
                                              <p:val>
                                                <p:strVal val="#ppt_x"/>
                                              </p:val>
                                            </p:tav>
                                          </p:tavLst>
                                        </p:anim>
                                        <p:anim calcmode="lin" valueType="num">
                                          <p:cBhvr>
                                            <p:cTn id="201" dur="1000" fill="hold"/>
                                            <p:tgtEl>
                                              <p:spTgt spid="22"/>
                                            </p:tgtEl>
                                            <p:attrNameLst>
                                              <p:attrName>ppt_y</p:attrName>
                                            </p:attrNameLst>
                                          </p:cBhvr>
                                          <p:tavLst>
                                            <p:tav tm="0">
                                              <p:val>
                                                <p:strVal val="#ppt_y-.1"/>
                                              </p:val>
                                            </p:tav>
                                            <p:tav tm="100000">
                                              <p:val>
                                                <p:strVal val="#ppt_y"/>
                                              </p:val>
                                            </p:tav>
                                          </p:tavLst>
                                        </p:anim>
                                      </p:childTnLst>
                                    </p:cTn>
                                  </p:par>
                                  <p:par>
                                    <p:cTn id="202" presetID="50" presetClass="entr" presetSubtype="0" decel="100000" fill="hold" grpId="0" nodeType="withEffect">
                                      <p:stCondLst>
                                        <p:cond delay="500"/>
                                      </p:stCondLst>
                                      <p:childTnLst>
                                        <p:set>
                                          <p:cBhvr>
                                            <p:cTn id="203" dur="1" fill="hold">
                                              <p:stCondLst>
                                                <p:cond delay="0"/>
                                              </p:stCondLst>
                                            </p:cTn>
                                            <p:tgtEl>
                                              <p:spTgt spid="14"/>
                                            </p:tgtEl>
                                            <p:attrNameLst>
                                              <p:attrName>style.visibility</p:attrName>
                                            </p:attrNameLst>
                                          </p:cBhvr>
                                          <p:to>
                                            <p:strVal val="visible"/>
                                          </p:to>
                                        </p:set>
                                        <p:anim calcmode="lin" valueType="num">
                                          <p:cBhvr>
                                            <p:cTn id="204" dur="1000" fill="hold"/>
                                            <p:tgtEl>
                                              <p:spTgt spid="14"/>
                                            </p:tgtEl>
                                            <p:attrNameLst>
                                              <p:attrName>ppt_w</p:attrName>
                                            </p:attrNameLst>
                                          </p:cBhvr>
                                          <p:tavLst>
                                            <p:tav tm="0">
                                              <p:val>
                                                <p:strVal val="#ppt_w+.3"/>
                                              </p:val>
                                            </p:tav>
                                            <p:tav tm="100000">
                                              <p:val>
                                                <p:strVal val="#ppt_w"/>
                                              </p:val>
                                            </p:tav>
                                          </p:tavLst>
                                        </p:anim>
                                        <p:anim calcmode="lin" valueType="num">
                                          <p:cBhvr>
                                            <p:cTn id="205" dur="1000" fill="hold"/>
                                            <p:tgtEl>
                                              <p:spTgt spid="14"/>
                                            </p:tgtEl>
                                            <p:attrNameLst>
                                              <p:attrName>ppt_h</p:attrName>
                                            </p:attrNameLst>
                                          </p:cBhvr>
                                          <p:tavLst>
                                            <p:tav tm="0">
                                              <p:val>
                                                <p:strVal val="#ppt_h"/>
                                              </p:val>
                                            </p:tav>
                                            <p:tav tm="100000">
                                              <p:val>
                                                <p:strVal val="#ppt_h"/>
                                              </p:val>
                                            </p:tav>
                                          </p:tavLst>
                                        </p:anim>
                                        <p:animEffect transition="in" filter="fade">
                                          <p:cBhvr>
                                            <p:cTn id="206" dur="1000"/>
                                            <p:tgtEl>
                                              <p:spTgt spid="14"/>
                                            </p:tgtEl>
                                          </p:cBhvr>
                                        </p:animEffect>
                                      </p:childTnLst>
                                    </p:cTn>
                                  </p:par>
                                  <p:par>
                                    <p:cTn id="207" presetID="45" presetClass="entr" presetSubtype="0" fill="hold" grpId="0" nodeType="withEffect">
                                      <p:stCondLst>
                                        <p:cond delay="500"/>
                                      </p:stCondLst>
                                      <p:iterate type="lt">
                                        <p:tmPct val="10000"/>
                                      </p:iterate>
                                      <p:childTnLst>
                                        <p:set>
                                          <p:cBhvr>
                                            <p:cTn id="208" dur="1" fill="hold">
                                              <p:stCondLst>
                                                <p:cond delay="0"/>
                                              </p:stCondLst>
                                            </p:cTn>
                                            <p:tgtEl>
                                              <p:spTgt spid="11"/>
                                            </p:tgtEl>
                                            <p:attrNameLst>
                                              <p:attrName>style.visibility</p:attrName>
                                            </p:attrNameLst>
                                          </p:cBhvr>
                                          <p:to>
                                            <p:strVal val="visible"/>
                                          </p:to>
                                        </p:set>
                                        <p:animEffect transition="in" filter="fade">
                                          <p:cBhvr>
                                            <p:cTn id="209" dur="1000"/>
                                            <p:tgtEl>
                                              <p:spTgt spid="11"/>
                                            </p:tgtEl>
                                          </p:cBhvr>
                                        </p:animEffect>
                                        <p:anim calcmode="lin" valueType="num">
                                          <p:cBhvr>
                                            <p:cTn id="210" dur="1000" fill="hold"/>
                                            <p:tgtEl>
                                              <p:spTgt spid="11"/>
                                            </p:tgtEl>
                                            <p:attrNameLst>
                                              <p:attrName>ppt_w</p:attrName>
                                            </p:attrNameLst>
                                          </p:cBhvr>
                                          <p:tavLst>
                                            <p:tav tm="0" fmla="#ppt_w*sin(2.5*pi*$)">
                                              <p:val>
                                                <p:fltVal val="0"/>
                                              </p:val>
                                            </p:tav>
                                            <p:tav tm="100000">
                                              <p:val>
                                                <p:fltVal val="1"/>
                                              </p:val>
                                            </p:tav>
                                          </p:tavLst>
                                        </p:anim>
                                        <p:anim calcmode="lin" valueType="num">
                                          <p:cBhvr>
                                            <p:cTn id="211" dur="1000" fill="hold"/>
                                            <p:tgtEl>
                                              <p:spTgt spid="11"/>
                                            </p:tgtEl>
                                            <p:attrNameLst>
                                              <p:attrName>ppt_h</p:attrName>
                                            </p:attrNameLst>
                                          </p:cBhvr>
                                          <p:tavLst>
                                            <p:tav tm="0">
                                              <p:val>
                                                <p:strVal val="#ppt_h"/>
                                              </p:val>
                                            </p:tav>
                                            <p:tav tm="100000">
                                              <p:val>
                                                <p:strVal val="#ppt_h"/>
                                              </p:val>
                                            </p:tav>
                                          </p:tavLst>
                                        </p:anim>
                                      </p:childTnLst>
                                    </p:cTn>
                                  </p:par>
                                  <p:par>
                                    <p:cTn id="212" presetID="36" presetClass="emph" presetSubtype="0" fill="hold" grpId="1" nodeType="withEffect">
                                      <p:stCondLst>
                                        <p:cond delay="500"/>
                                      </p:stCondLst>
                                      <p:iterate type="lt">
                                        <p:tmPct val="10000"/>
                                      </p:iterate>
                                      <p:childTnLst>
                                        <p:animScale>
                                          <p:cBhvr>
                                            <p:cTn id="213" dur="500" autoRev="1" fill="hold">
                                              <p:stCondLst>
                                                <p:cond delay="0"/>
                                              </p:stCondLst>
                                            </p:cTn>
                                            <p:tgtEl>
                                              <p:spTgt spid="11"/>
                                            </p:tgtEl>
                                          </p:cBhvr>
                                          <p:to x="80000" y="100000"/>
                                        </p:animScale>
                                        <p:anim by="(#ppt_w*0.10)" calcmode="lin" valueType="num">
                                          <p:cBhvr>
                                            <p:cTn id="214" dur="500" autoRev="1" fill="hold">
                                              <p:stCondLst>
                                                <p:cond delay="0"/>
                                              </p:stCondLst>
                                            </p:cTn>
                                            <p:tgtEl>
                                              <p:spTgt spid="11"/>
                                            </p:tgtEl>
                                            <p:attrNameLst>
                                              <p:attrName>ppt_x</p:attrName>
                                            </p:attrNameLst>
                                          </p:cBhvr>
                                        </p:anim>
                                        <p:anim by="(-#ppt_w*0.10)" calcmode="lin" valueType="num">
                                          <p:cBhvr>
                                            <p:cTn id="215" dur="500" autoRev="1" fill="hold">
                                              <p:stCondLst>
                                                <p:cond delay="0"/>
                                              </p:stCondLst>
                                            </p:cTn>
                                            <p:tgtEl>
                                              <p:spTgt spid="11"/>
                                            </p:tgtEl>
                                            <p:attrNameLst>
                                              <p:attrName>ppt_y</p:attrName>
                                            </p:attrNameLst>
                                          </p:cBhvr>
                                        </p:anim>
                                        <p:animRot by="-480000">
                                          <p:cBhvr>
                                            <p:cTn id="216" dur="500" autoRev="1" fill="hold">
                                              <p:stCondLst>
                                                <p:cond delay="0"/>
                                              </p:stCondLst>
                                            </p:cTn>
                                            <p:tgtEl>
                                              <p:spTgt spid="11"/>
                                            </p:tgtEl>
                                            <p:attrNameLst>
                                              <p:attrName>r</p:attrName>
                                            </p:attrNameLst>
                                          </p:cBhvr>
                                        </p:animRot>
                                      </p:childTnLst>
                                    </p:cTn>
                                  </p:par>
                                  <p:par>
                                    <p:cTn id="217" presetID="45" presetClass="entr" presetSubtype="0" fill="hold" grpId="0" nodeType="withEffect">
                                      <p:stCondLst>
                                        <p:cond delay="1000"/>
                                      </p:stCondLst>
                                      <p:iterate type="lt">
                                        <p:tmPct val="10000"/>
                                      </p:iterate>
                                      <p:childTnLst>
                                        <p:set>
                                          <p:cBhvr>
                                            <p:cTn id="218" dur="1" fill="hold">
                                              <p:stCondLst>
                                                <p:cond delay="0"/>
                                              </p:stCondLst>
                                            </p:cTn>
                                            <p:tgtEl>
                                              <p:spTgt spid="73"/>
                                            </p:tgtEl>
                                            <p:attrNameLst>
                                              <p:attrName>style.visibility</p:attrName>
                                            </p:attrNameLst>
                                          </p:cBhvr>
                                          <p:to>
                                            <p:strVal val="visible"/>
                                          </p:to>
                                        </p:set>
                                        <p:animEffect transition="in" filter="fade">
                                          <p:cBhvr>
                                            <p:cTn id="219" dur="1000"/>
                                            <p:tgtEl>
                                              <p:spTgt spid="73"/>
                                            </p:tgtEl>
                                          </p:cBhvr>
                                        </p:animEffect>
                                        <p:anim calcmode="lin" valueType="num">
                                          <p:cBhvr>
                                            <p:cTn id="220" dur="1000" fill="hold"/>
                                            <p:tgtEl>
                                              <p:spTgt spid="73"/>
                                            </p:tgtEl>
                                            <p:attrNameLst>
                                              <p:attrName>ppt_w</p:attrName>
                                            </p:attrNameLst>
                                          </p:cBhvr>
                                          <p:tavLst>
                                            <p:tav tm="0" fmla="#ppt_w*sin(2.5*pi*$)">
                                              <p:val>
                                                <p:fltVal val="0"/>
                                              </p:val>
                                            </p:tav>
                                            <p:tav tm="100000">
                                              <p:val>
                                                <p:fltVal val="1"/>
                                              </p:val>
                                            </p:tav>
                                          </p:tavLst>
                                        </p:anim>
                                        <p:anim calcmode="lin" valueType="num">
                                          <p:cBhvr>
                                            <p:cTn id="221" dur="1000" fill="hold"/>
                                            <p:tgtEl>
                                              <p:spTgt spid="73"/>
                                            </p:tgtEl>
                                            <p:attrNameLst>
                                              <p:attrName>ppt_h</p:attrName>
                                            </p:attrNameLst>
                                          </p:cBhvr>
                                          <p:tavLst>
                                            <p:tav tm="0">
                                              <p:val>
                                                <p:strVal val="#ppt_h"/>
                                              </p:val>
                                            </p:tav>
                                            <p:tav tm="100000">
                                              <p:val>
                                                <p:strVal val="#ppt_h"/>
                                              </p:val>
                                            </p:tav>
                                          </p:tavLst>
                                        </p:anim>
                                      </p:childTnLst>
                                    </p:cTn>
                                  </p:par>
                                  <p:par>
                                    <p:cTn id="222" presetID="36" presetClass="emph" presetSubtype="0" fill="hold" grpId="1" nodeType="withEffect">
                                      <p:stCondLst>
                                        <p:cond delay="1000"/>
                                      </p:stCondLst>
                                      <p:iterate type="lt">
                                        <p:tmPct val="10000"/>
                                      </p:iterate>
                                      <p:childTnLst>
                                        <p:animScale>
                                          <p:cBhvr>
                                            <p:cTn id="223" dur="500" autoRev="1" fill="hold">
                                              <p:stCondLst>
                                                <p:cond delay="0"/>
                                              </p:stCondLst>
                                            </p:cTn>
                                            <p:tgtEl>
                                              <p:spTgt spid="73"/>
                                            </p:tgtEl>
                                          </p:cBhvr>
                                          <p:to x="80000" y="100000"/>
                                        </p:animScale>
                                        <p:anim by="(#ppt_w*0.10)" calcmode="lin" valueType="num">
                                          <p:cBhvr>
                                            <p:cTn id="224" dur="500" autoRev="1" fill="hold">
                                              <p:stCondLst>
                                                <p:cond delay="0"/>
                                              </p:stCondLst>
                                            </p:cTn>
                                            <p:tgtEl>
                                              <p:spTgt spid="73"/>
                                            </p:tgtEl>
                                            <p:attrNameLst>
                                              <p:attrName>ppt_x</p:attrName>
                                            </p:attrNameLst>
                                          </p:cBhvr>
                                        </p:anim>
                                        <p:anim by="(-#ppt_w*0.10)" calcmode="lin" valueType="num">
                                          <p:cBhvr>
                                            <p:cTn id="225" dur="500" autoRev="1" fill="hold">
                                              <p:stCondLst>
                                                <p:cond delay="0"/>
                                              </p:stCondLst>
                                            </p:cTn>
                                            <p:tgtEl>
                                              <p:spTgt spid="73"/>
                                            </p:tgtEl>
                                            <p:attrNameLst>
                                              <p:attrName>ppt_y</p:attrName>
                                            </p:attrNameLst>
                                          </p:cBhvr>
                                        </p:anim>
                                        <p:animRot by="-480000">
                                          <p:cBhvr>
                                            <p:cTn id="226" dur="500" autoRev="1" fill="hold">
                                              <p:stCondLst>
                                                <p:cond delay="0"/>
                                              </p:stCondLst>
                                            </p:cTn>
                                            <p:tgtEl>
                                              <p:spTgt spid="73"/>
                                            </p:tgtEl>
                                            <p:attrNameLst>
                                              <p:attrName>r</p:attrName>
                                            </p:attrNameLst>
                                          </p:cBhvr>
                                        </p:animRot>
                                      </p:childTnLst>
                                    </p:cTn>
                                  </p:par>
                                  <p:par>
                                    <p:cTn id="227" presetID="47" presetClass="entr" presetSubtype="0" fill="hold" grpId="0" nodeType="withEffect">
                                      <p:stCondLst>
                                        <p:cond delay="2000"/>
                                      </p:stCondLst>
                                      <p:childTnLst>
                                        <p:set>
                                          <p:cBhvr>
                                            <p:cTn id="228" dur="1" fill="hold">
                                              <p:stCondLst>
                                                <p:cond delay="0"/>
                                              </p:stCondLst>
                                            </p:cTn>
                                            <p:tgtEl>
                                              <p:spTgt spid="4"/>
                                            </p:tgtEl>
                                            <p:attrNameLst>
                                              <p:attrName>style.visibility</p:attrName>
                                            </p:attrNameLst>
                                          </p:cBhvr>
                                          <p:to>
                                            <p:strVal val="visible"/>
                                          </p:to>
                                        </p:set>
                                        <p:animEffect transition="in" filter="fade">
                                          <p:cBhvr>
                                            <p:cTn id="229" dur="1000"/>
                                            <p:tgtEl>
                                              <p:spTgt spid="4"/>
                                            </p:tgtEl>
                                          </p:cBhvr>
                                        </p:animEffect>
                                        <p:anim calcmode="lin" valueType="num">
                                          <p:cBhvr>
                                            <p:cTn id="230" dur="1000" fill="hold"/>
                                            <p:tgtEl>
                                              <p:spTgt spid="4"/>
                                            </p:tgtEl>
                                            <p:attrNameLst>
                                              <p:attrName>ppt_x</p:attrName>
                                            </p:attrNameLst>
                                          </p:cBhvr>
                                          <p:tavLst>
                                            <p:tav tm="0">
                                              <p:val>
                                                <p:strVal val="#ppt_x"/>
                                              </p:val>
                                            </p:tav>
                                            <p:tav tm="100000">
                                              <p:val>
                                                <p:strVal val="#ppt_x"/>
                                              </p:val>
                                            </p:tav>
                                          </p:tavLst>
                                        </p:anim>
                                        <p:anim calcmode="lin" valueType="num">
                                          <p:cBhvr>
                                            <p:cTn id="231" dur="1000" fill="hold"/>
                                            <p:tgtEl>
                                              <p:spTgt spid="4"/>
                                            </p:tgtEl>
                                            <p:attrNameLst>
                                              <p:attrName>ppt_y</p:attrName>
                                            </p:attrNameLst>
                                          </p:cBhvr>
                                          <p:tavLst>
                                            <p:tav tm="0">
                                              <p:val>
                                                <p:strVal val="#ppt_y-.1"/>
                                              </p:val>
                                            </p:tav>
                                            <p:tav tm="100000">
                                              <p:val>
                                                <p:strVal val="#ppt_y"/>
                                              </p:val>
                                            </p:tav>
                                          </p:tavLst>
                                        </p:anim>
                                      </p:childTnLst>
                                    </p:cTn>
                                  </p:par>
                                  <p:par>
                                    <p:cTn id="232" presetID="22" presetClass="entr" presetSubtype="8" fill="hold" nodeType="withEffect">
                                      <p:stCondLst>
                                        <p:cond delay="3000"/>
                                      </p:stCondLst>
                                      <p:childTnLst>
                                        <p:set>
                                          <p:cBhvr>
                                            <p:cTn id="233" dur="1" fill="hold">
                                              <p:stCondLst>
                                                <p:cond delay="0"/>
                                              </p:stCondLst>
                                            </p:cTn>
                                            <p:tgtEl>
                                              <p:spTgt spid="7"/>
                                            </p:tgtEl>
                                            <p:attrNameLst>
                                              <p:attrName>style.visibility</p:attrName>
                                            </p:attrNameLst>
                                          </p:cBhvr>
                                          <p:to>
                                            <p:strVal val="visible"/>
                                          </p:to>
                                        </p:set>
                                        <p:animEffect transition="in" filter="wipe(left)">
                                          <p:cBhvr>
                                            <p:cTn id="234" dur="1250"/>
                                            <p:tgtEl>
                                              <p:spTgt spid="7"/>
                                            </p:tgtEl>
                                          </p:cBhvr>
                                        </p:animEffect>
                                      </p:childTnLst>
                                    </p:cTn>
                                  </p:par>
                                  <p:par>
                                    <p:cTn id="235" presetID="45" presetClass="entr" presetSubtype="0" fill="hold" grpId="0" nodeType="withEffect">
                                      <p:stCondLst>
                                        <p:cond delay="4000"/>
                                      </p:stCondLst>
                                      <p:iterate type="lt">
                                        <p:tmPct val="10000"/>
                                      </p:iterate>
                                      <p:childTnLst>
                                        <p:set>
                                          <p:cBhvr>
                                            <p:cTn id="236" dur="1" fill="hold">
                                              <p:stCondLst>
                                                <p:cond delay="0"/>
                                              </p:stCondLst>
                                            </p:cTn>
                                            <p:tgtEl>
                                              <p:spTgt spid="2"/>
                                            </p:tgtEl>
                                            <p:attrNameLst>
                                              <p:attrName>style.visibility</p:attrName>
                                            </p:attrNameLst>
                                          </p:cBhvr>
                                          <p:to>
                                            <p:strVal val="visible"/>
                                          </p:to>
                                        </p:set>
                                        <p:animEffect transition="in" filter="fade">
                                          <p:cBhvr>
                                            <p:cTn id="237" dur="1000"/>
                                            <p:tgtEl>
                                              <p:spTgt spid="2"/>
                                            </p:tgtEl>
                                          </p:cBhvr>
                                        </p:animEffect>
                                        <p:anim calcmode="lin" valueType="num">
                                          <p:cBhvr>
                                            <p:cTn id="238" dur="1000" fill="hold"/>
                                            <p:tgtEl>
                                              <p:spTgt spid="2"/>
                                            </p:tgtEl>
                                            <p:attrNameLst>
                                              <p:attrName>ppt_w</p:attrName>
                                            </p:attrNameLst>
                                          </p:cBhvr>
                                          <p:tavLst>
                                            <p:tav tm="0" fmla="#ppt_w*sin(2.5*pi*$)">
                                              <p:val>
                                                <p:fltVal val="0"/>
                                              </p:val>
                                            </p:tav>
                                            <p:tav tm="100000">
                                              <p:val>
                                                <p:fltVal val="1"/>
                                              </p:val>
                                            </p:tav>
                                          </p:tavLst>
                                        </p:anim>
                                        <p:anim calcmode="lin" valueType="num">
                                          <p:cBhvr>
                                            <p:cTn id="239" dur="1000" fill="hold"/>
                                            <p:tgtEl>
                                              <p:spTgt spid="2"/>
                                            </p:tgtEl>
                                            <p:attrNameLst>
                                              <p:attrName>ppt_h</p:attrName>
                                            </p:attrNameLst>
                                          </p:cBhvr>
                                          <p:tavLst>
                                            <p:tav tm="0">
                                              <p:val>
                                                <p:strVal val="#ppt_h"/>
                                              </p:val>
                                            </p:tav>
                                            <p:tav tm="100000">
                                              <p:val>
                                                <p:strVal val="#ppt_h"/>
                                              </p:val>
                                            </p:tav>
                                          </p:tavLst>
                                        </p:anim>
                                      </p:childTnLst>
                                    </p:cTn>
                                  </p:par>
                                  <p:par>
                                    <p:cTn id="240" presetID="36" presetClass="emph" presetSubtype="0" fill="hold" grpId="1" nodeType="withEffect">
                                      <p:stCondLst>
                                        <p:cond delay="4000"/>
                                      </p:stCondLst>
                                      <p:iterate type="lt">
                                        <p:tmPct val="10000"/>
                                      </p:iterate>
                                      <p:childTnLst>
                                        <p:animScale>
                                          <p:cBhvr>
                                            <p:cTn id="241" dur="500" autoRev="1" fill="hold">
                                              <p:stCondLst>
                                                <p:cond delay="0"/>
                                              </p:stCondLst>
                                            </p:cTn>
                                            <p:tgtEl>
                                              <p:spTgt spid="2"/>
                                            </p:tgtEl>
                                          </p:cBhvr>
                                          <p:to x="80000" y="100000"/>
                                        </p:animScale>
                                        <p:anim by="(#ppt_w*0.10)" calcmode="lin" valueType="num">
                                          <p:cBhvr>
                                            <p:cTn id="242" dur="500" autoRev="1" fill="hold">
                                              <p:stCondLst>
                                                <p:cond delay="0"/>
                                              </p:stCondLst>
                                            </p:cTn>
                                            <p:tgtEl>
                                              <p:spTgt spid="2"/>
                                            </p:tgtEl>
                                            <p:attrNameLst>
                                              <p:attrName>ppt_x</p:attrName>
                                            </p:attrNameLst>
                                          </p:cBhvr>
                                        </p:anim>
                                        <p:anim by="(-#ppt_w*0.10)" calcmode="lin" valueType="num">
                                          <p:cBhvr>
                                            <p:cTn id="243" dur="500" autoRev="1" fill="hold">
                                              <p:stCondLst>
                                                <p:cond delay="0"/>
                                              </p:stCondLst>
                                            </p:cTn>
                                            <p:tgtEl>
                                              <p:spTgt spid="2"/>
                                            </p:tgtEl>
                                            <p:attrNameLst>
                                              <p:attrName>ppt_y</p:attrName>
                                            </p:attrNameLst>
                                          </p:cBhvr>
                                        </p:anim>
                                        <p:animRot by="-480000">
                                          <p:cBhvr>
                                            <p:cTn id="244" dur="500" autoRev="1" fill="hold">
                                              <p:stCondLst>
                                                <p:cond delay="0"/>
                                              </p:stCondLst>
                                            </p:cTn>
                                            <p:tgtEl>
                                              <p:spTgt spid="2"/>
                                            </p:tgtEl>
                                            <p:attrNameLst>
                                              <p:attrName>r</p:attrName>
                                            </p:attrNameLst>
                                          </p:cBhvr>
                                        </p:animRot>
                                      </p:childTnLst>
                                    </p:cTn>
                                  </p:par>
                                  <p:par>
                                    <p:cTn id="245" presetID="2" presetClass="entr" presetSubtype="2" fill="hold" grpId="0" nodeType="withEffect" p14:presetBounceEnd="60000">
                                      <p:stCondLst>
                                        <p:cond delay="4750"/>
                                      </p:stCondLst>
                                      <p:childTnLst>
                                        <p:set>
                                          <p:cBhvr>
                                            <p:cTn id="246" dur="1" fill="hold">
                                              <p:stCondLst>
                                                <p:cond delay="0"/>
                                              </p:stCondLst>
                                            </p:cTn>
                                            <p:tgtEl>
                                              <p:spTgt spid="3"/>
                                            </p:tgtEl>
                                            <p:attrNameLst>
                                              <p:attrName>style.visibility</p:attrName>
                                            </p:attrNameLst>
                                          </p:cBhvr>
                                          <p:to>
                                            <p:strVal val="visible"/>
                                          </p:to>
                                        </p:set>
                                        <p:anim calcmode="lin" valueType="num" p14:bounceEnd="60000">
                                          <p:cBhvr additive="base">
                                            <p:cTn id="247" dur="1000" fill="hold"/>
                                            <p:tgtEl>
                                              <p:spTgt spid="3"/>
                                            </p:tgtEl>
                                            <p:attrNameLst>
                                              <p:attrName>ppt_x</p:attrName>
                                            </p:attrNameLst>
                                          </p:cBhvr>
                                          <p:tavLst>
                                            <p:tav tm="0">
                                              <p:val>
                                                <p:strVal val="1+#ppt_w/2"/>
                                              </p:val>
                                            </p:tav>
                                            <p:tav tm="100000">
                                              <p:val>
                                                <p:strVal val="#ppt_x"/>
                                              </p:val>
                                            </p:tav>
                                          </p:tavLst>
                                        </p:anim>
                                        <p:anim calcmode="lin" valueType="num" p14:bounceEnd="60000">
                                          <p:cBhvr additive="base">
                                            <p:cTn id="248" dur="1000" fill="hold"/>
                                            <p:tgtEl>
                                              <p:spTgt spid="3"/>
                                            </p:tgtEl>
                                            <p:attrNameLst>
                                              <p:attrName>ppt_y</p:attrName>
                                            </p:attrNameLst>
                                          </p:cBhvr>
                                          <p:tavLst>
                                            <p:tav tm="0">
                                              <p:val>
                                                <p:strVal val="#ppt_y"/>
                                              </p:val>
                                            </p:tav>
                                            <p:tav tm="100000">
                                              <p:val>
                                                <p:strVal val="#ppt_y"/>
                                              </p:val>
                                            </p:tav>
                                          </p:tavLst>
                                        </p:anim>
                                      </p:childTnLst>
                                    </p:cTn>
                                  </p:par>
                                  <p:par>
                                    <p:cTn id="249" presetID="2" presetClass="entr" presetSubtype="2" fill="hold" grpId="0" nodeType="withEffect" p14:presetBounceEnd="60000">
                                      <p:stCondLst>
                                        <p:cond delay="5000"/>
                                      </p:stCondLst>
                                      <p:childTnLst>
                                        <p:set>
                                          <p:cBhvr>
                                            <p:cTn id="250" dur="1" fill="hold">
                                              <p:stCondLst>
                                                <p:cond delay="0"/>
                                              </p:stCondLst>
                                            </p:cTn>
                                            <p:tgtEl>
                                              <p:spTgt spid="9"/>
                                            </p:tgtEl>
                                            <p:attrNameLst>
                                              <p:attrName>style.visibility</p:attrName>
                                            </p:attrNameLst>
                                          </p:cBhvr>
                                          <p:to>
                                            <p:strVal val="visible"/>
                                          </p:to>
                                        </p:set>
                                        <p:anim calcmode="lin" valueType="num" p14:bounceEnd="60000">
                                          <p:cBhvr additive="base">
                                            <p:cTn id="251" dur="1000" fill="hold"/>
                                            <p:tgtEl>
                                              <p:spTgt spid="9"/>
                                            </p:tgtEl>
                                            <p:attrNameLst>
                                              <p:attrName>ppt_x</p:attrName>
                                            </p:attrNameLst>
                                          </p:cBhvr>
                                          <p:tavLst>
                                            <p:tav tm="0">
                                              <p:val>
                                                <p:strVal val="1+#ppt_w/2"/>
                                              </p:val>
                                            </p:tav>
                                            <p:tav tm="100000">
                                              <p:val>
                                                <p:strVal val="#ppt_x"/>
                                              </p:val>
                                            </p:tav>
                                          </p:tavLst>
                                        </p:anim>
                                        <p:anim calcmode="lin" valueType="num" p14:bounceEnd="60000">
                                          <p:cBhvr additive="base">
                                            <p:cTn id="252"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2" grpId="1"/>
          <p:bldP spid="3" grpId="0"/>
          <p:bldP spid="11" grpId="0"/>
          <p:bldP spid="11" grpId="1"/>
          <p:bldP spid="14" grpId="0" animBg="1"/>
          <p:bldP spid="9" grpId="0"/>
          <p:bldP spid="73" grpId="0"/>
          <p:bldP spid="73" grpId="1"/>
          <p:bldP spid="22" grpId="0" animBg="1"/>
          <p:bldP spid="16" grpId="0" animBg="1"/>
          <p:bldP spid="17" grpId="0" animBg="1"/>
          <p:bldP spid="18" grpId="0" animBg="1"/>
          <p:bldP spid="19" grpId="0" animBg="1"/>
          <p:bldP spid="20" grpId="0" animBg="1"/>
          <p:bldP spid="21"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2500" fill="hold"/>
                                            <p:tgtEl>
                                              <p:spTgt spid="16"/>
                                            </p:tgtEl>
                                            <p:attrNameLst>
                                              <p:attrName>ppt_x</p:attrName>
                                            </p:attrNameLst>
                                          </p:cBhvr>
                                          <p:tavLst>
                                            <p:tav tm="0">
                                              <p:val>
                                                <p:strVal val="1+#ppt_w/2"/>
                                              </p:val>
                                            </p:tav>
                                            <p:tav tm="100000">
                                              <p:val>
                                                <p:strVal val="#ppt_x"/>
                                              </p:val>
                                            </p:tav>
                                          </p:tavLst>
                                        </p:anim>
                                        <p:anim calcmode="lin" valueType="num">
                                          <p:cBhvr additive="base">
                                            <p:cTn id="8" dur="250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2500" fill="hold"/>
                                            <p:tgtEl>
                                              <p:spTgt spid="17"/>
                                            </p:tgtEl>
                                            <p:attrNameLst>
                                              <p:attrName>ppt_x</p:attrName>
                                            </p:attrNameLst>
                                          </p:cBhvr>
                                          <p:tavLst>
                                            <p:tav tm="0">
                                              <p:val>
                                                <p:strVal val="1+#ppt_w/2"/>
                                              </p:val>
                                            </p:tav>
                                            <p:tav tm="100000">
                                              <p:val>
                                                <p:strVal val="#ppt_x"/>
                                              </p:val>
                                            </p:tav>
                                          </p:tavLst>
                                        </p:anim>
                                        <p:anim calcmode="lin" valueType="num">
                                          <p:cBhvr additive="base">
                                            <p:cTn id="12" dur="2500" fill="hold"/>
                                            <p:tgtEl>
                                              <p:spTgt spid="17"/>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1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2250" fill="hold"/>
                                            <p:tgtEl>
                                              <p:spTgt spid="18"/>
                                            </p:tgtEl>
                                            <p:attrNameLst>
                                              <p:attrName>ppt_x</p:attrName>
                                            </p:attrNameLst>
                                          </p:cBhvr>
                                          <p:tavLst>
                                            <p:tav tm="0">
                                              <p:val>
                                                <p:strVal val="1+#ppt_w/2"/>
                                              </p:val>
                                            </p:tav>
                                            <p:tav tm="100000">
                                              <p:val>
                                                <p:strVal val="#ppt_x"/>
                                              </p:val>
                                            </p:tav>
                                          </p:tavLst>
                                        </p:anim>
                                        <p:anim calcmode="lin" valueType="num">
                                          <p:cBhvr additive="base">
                                            <p:cTn id="16" dur="225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13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2250" fill="hold"/>
                                            <p:tgtEl>
                                              <p:spTgt spid="19"/>
                                            </p:tgtEl>
                                            <p:attrNameLst>
                                              <p:attrName>ppt_x</p:attrName>
                                            </p:attrNameLst>
                                          </p:cBhvr>
                                          <p:tavLst>
                                            <p:tav tm="0">
                                              <p:val>
                                                <p:strVal val="1+#ppt_w/2"/>
                                              </p:val>
                                            </p:tav>
                                            <p:tav tm="100000">
                                              <p:val>
                                                <p:strVal val="#ppt_x"/>
                                              </p:val>
                                            </p:tav>
                                          </p:tavLst>
                                        </p:anim>
                                        <p:anim calcmode="lin" valueType="num">
                                          <p:cBhvr additive="base">
                                            <p:cTn id="20" dur="2250" fill="hold"/>
                                            <p:tgtEl>
                                              <p:spTgt spid="19"/>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stCondLst>
                                        <p:cond delay="50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2000" fill="hold"/>
                                            <p:tgtEl>
                                              <p:spTgt spid="20"/>
                                            </p:tgtEl>
                                            <p:attrNameLst>
                                              <p:attrName>ppt_x</p:attrName>
                                            </p:attrNameLst>
                                          </p:cBhvr>
                                          <p:tavLst>
                                            <p:tav tm="0">
                                              <p:val>
                                                <p:strVal val="1+#ppt_w/2"/>
                                              </p:val>
                                            </p:tav>
                                            <p:tav tm="100000">
                                              <p:val>
                                                <p:strVal val="#ppt_x"/>
                                              </p:val>
                                            </p:tav>
                                          </p:tavLst>
                                        </p:anim>
                                        <p:anim calcmode="lin" valueType="num">
                                          <p:cBhvr additive="base">
                                            <p:cTn id="24" dur="2000" fill="hold"/>
                                            <p:tgtEl>
                                              <p:spTgt spid="20"/>
                                            </p:tgtEl>
                                            <p:attrNameLst>
                                              <p:attrName>ppt_y</p:attrName>
                                            </p:attrNameLst>
                                          </p:cBhvr>
                                          <p:tavLst>
                                            <p:tav tm="0">
                                              <p:val>
                                                <p:strVal val="0-#ppt_h/2"/>
                                              </p:val>
                                            </p:tav>
                                            <p:tav tm="100000">
                                              <p:val>
                                                <p:strVal val="#ppt_y"/>
                                              </p:val>
                                            </p:tav>
                                          </p:tavLst>
                                        </p:anim>
                                      </p:childTnLst>
                                    </p:cTn>
                                  </p:par>
                                  <p:par>
                                    <p:cTn id="25" presetID="2" presetClass="entr" presetSubtype="3"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2500" fill="hold"/>
                                            <p:tgtEl>
                                              <p:spTgt spid="21"/>
                                            </p:tgtEl>
                                            <p:attrNameLst>
                                              <p:attrName>ppt_x</p:attrName>
                                            </p:attrNameLst>
                                          </p:cBhvr>
                                          <p:tavLst>
                                            <p:tav tm="0">
                                              <p:val>
                                                <p:strVal val="1+#ppt_w/2"/>
                                              </p:val>
                                            </p:tav>
                                            <p:tav tm="100000">
                                              <p:val>
                                                <p:strVal val="#ppt_x"/>
                                              </p:val>
                                            </p:tav>
                                          </p:tavLst>
                                        </p:anim>
                                        <p:anim calcmode="lin" valueType="num">
                                          <p:cBhvr additive="base">
                                            <p:cTn id="28" dur="25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3" fill="hold" grpId="0" nodeType="withEffect">
                                      <p:stCondLst>
                                        <p:cond delay="160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2000" fill="hold"/>
                                            <p:tgtEl>
                                              <p:spTgt spid="23"/>
                                            </p:tgtEl>
                                            <p:attrNameLst>
                                              <p:attrName>ppt_x</p:attrName>
                                            </p:attrNameLst>
                                          </p:cBhvr>
                                          <p:tavLst>
                                            <p:tav tm="0">
                                              <p:val>
                                                <p:strVal val="1+#ppt_w/2"/>
                                              </p:val>
                                            </p:tav>
                                            <p:tav tm="100000">
                                              <p:val>
                                                <p:strVal val="#ppt_x"/>
                                              </p:val>
                                            </p:tav>
                                          </p:tavLst>
                                        </p:anim>
                                        <p:anim calcmode="lin" valueType="num">
                                          <p:cBhvr additive="base">
                                            <p:cTn id="32" dur="2000" fill="hold"/>
                                            <p:tgtEl>
                                              <p:spTgt spid="23"/>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stCondLst>
                                        <p:cond delay="60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2500" fill="hold"/>
                                            <p:tgtEl>
                                              <p:spTgt spid="24"/>
                                            </p:tgtEl>
                                            <p:attrNameLst>
                                              <p:attrName>ppt_x</p:attrName>
                                            </p:attrNameLst>
                                          </p:cBhvr>
                                          <p:tavLst>
                                            <p:tav tm="0">
                                              <p:val>
                                                <p:strVal val="1+#ppt_w/2"/>
                                              </p:val>
                                            </p:tav>
                                            <p:tav tm="100000">
                                              <p:val>
                                                <p:strVal val="#ppt_x"/>
                                              </p:val>
                                            </p:tav>
                                          </p:tavLst>
                                        </p:anim>
                                        <p:anim calcmode="lin" valueType="num">
                                          <p:cBhvr additive="base">
                                            <p:cTn id="36" dur="2500" fill="hold"/>
                                            <p:tgtEl>
                                              <p:spTgt spid="24"/>
                                            </p:tgtEl>
                                            <p:attrNameLst>
                                              <p:attrName>ppt_y</p:attrName>
                                            </p:attrNameLst>
                                          </p:cBhvr>
                                          <p:tavLst>
                                            <p:tav tm="0">
                                              <p:val>
                                                <p:strVal val="0-#ppt_h/2"/>
                                              </p:val>
                                            </p:tav>
                                            <p:tav tm="100000">
                                              <p:val>
                                                <p:strVal val="#ppt_y"/>
                                              </p:val>
                                            </p:tav>
                                          </p:tavLst>
                                        </p:anim>
                                      </p:childTnLst>
                                    </p:cTn>
                                  </p:par>
                                  <p:par>
                                    <p:cTn id="37" presetID="2" presetClass="entr" presetSubtype="3" fill="hold" grpId="0" nodeType="withEffect">
                                      <p:stCondLst>
                                        <p:cond delay="20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2000" fill="hold"/>
                                            <p:tgtEl>
                                              <p:spTgt spid="25"/>
                                            </p:tgtEl>
                                            <p:attrNameLst>
                                              <p:attrName>ppt_x</p:attrName>
                                            </p:attrNameLst>
                                          </p:cBhvr>
                                          <p:tavLst>
                                            <p:tav tm="0">
                                              <p:val>
                                                <p:strVal val="1+#ppt_w/2"/>
                                              </p:val>
                                            </p:tav>
                                            <p:tav tm="100000">
                                              <p:val>
                                                <p:strVal val="#ppt_x"/>
                                              </p:val>
                                            </p:tav>
                                          </p:tavLst>
                                        </p:anim>
                                        <p:anim calcmode="lin" valueType="num">
                                          <p:cBhvr additive="base">
                                            <p:cTn id="40" dur="2000" fill="hold"/>
                                            <p:tgtEl>
                                              <p:spTgt spid="25"/>
                                            </p:tgtEl>
                                            <p:attrNameLst>
                                              <p:attrName>ppt_y</p:attrName>
                                            </p:attrNameLst>
                                          </p:cBhvr>
                                          <p:tavLst>
                                            <p:tav tm="0">
                                              <p:val>
                                                <p:strVal val="0-#ppt_h/2"/>
                                              </p:val>
                                            </p:tav>
                                            <p:tav tm="100000">
                                              <p:val>
                                                <p:strVal val="#ppt_y"/>
                                              </p:val>
                                            </p:tav>
                                          </p:tavLst>
                                        </p:anim>
                                      </p:childTnLst>
                                    </p:cTn>
                                  </p:par>
                                  <p:par>
                                    <p:cTn id="41" presetID="2" presetClass="entr" presetSubtype="3"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2250" fill="hold"/>
                                            <p:tgtEl>
                                              <p:spTgt spid="26"/>
                                            </p:tgtEl>
                                            <p:attrNameLst>
                                              <p:attrName>ppt_x</p:attrName>
                                            </p:attrNameLst>
                                          </p:cBhvr>
                                          <p:tavLst>
                                            <p:tav tm="0">
                                              <p:val>
                                                <p:strVal val="1+#ppt_w/2"/>
                                              </p:val>
                                            </p:tav>
                                            <p:tav tm="100000">
                                              <p:val>
                                                <p:strVal val="#ppt_x"/>
                                              </p:val>
                                            </p:tav>
                                          </p:tavLst>
                                        </p:anim>
                                        <p:anim calcmode="lin" valueType="num">
                                          <p:cBhvr additive="base">
                                            <p:cTn id="44" dur="2250" fill="hold"/>
                                            <p:tgtEl>
                                              <p:spTgt spid="26"/>
                                            </p:tgtEl>
                                            <p:attrNameLst>
                                              <p:attrName>ppt_y</p:attrName>
                                            </p:attrNameLst>
                                          </p:cBhvr>
                                          <p:tavLst>
                                            <p:tav tm="0">
                                              <p:val>
                                                <p:strVal val="0-#ppt_h/2"/>
                                              </p:val>
                                            </p:tav>
                                            <p:tav tm="100000">
                                              <p:val>
                                                <p:strVal val="#ppt_y"/>
                                              </p:val>
                                            </p:tav>
                                          </p:tavLst>
                                        </p:anim>
                                      </p:childTnLst>
                                    </p:cTn>
                                  </p:par>
                                  <p:par>
                                    <p:cTn id="45" presetID="2" presetClass="entr" presetSubtype="3" fill="hold" grpId="0" nodeType="withEffect">
                                      <p:stCondLst>
                                        <p:cond delay="40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2000" fill="hold"/>
                                            <p:tgtEl>
                                              <p:spTgt spid="27"/>
                                            </p:tgtEl>
                                            <p:attrNameLst>
                                              <p:attrName>ppt_x</p:attrName>
                                            </p:attrNameLst>
                                          </p:cBhvr>
                                          <p:tavLst>
                                            <p:tav tm="0">
                                              <p:val>
                                                <p:strVal val="1+#ppt_w/2"/>
                                              </p:val>
                                            </p:tav>
                                            <p:tav tm="100000">
                                              <p:val>
                                                <p:strVal val="#ppt_x"/>
                                              </p:val>
                                            </p:tav>
                                          </p:tavLst>
                                        </p:anim>
                                        <p:anim calcmode="lin" valueType="num">
                                          <p:cBhvr additive="base">
                                            <p:cTn id="48" dur="2000" fill="hold"/>
                                            <p:tgtEl>
                                              <p:spTgt spid="27"/>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11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2000" fill="hold"/>
                                            <p:tgtEl>
                                              <p:spTgt spid="28"/>
                                            </p:tgtEl>
                                            <p:attrNameLst>
                                              <p:attrName>ppt_x</p:attrName>
                                            </p:attrNameLst>
                                          </p:cBhvr>
                                          <p:tavLst>
                                            <p:tav tm="0">
                                              <p:val>
                                                <p:strVal val="1+#ppt_w/2"/>
                                              </p:val>
                                            </p:tav>
                                            <p:tav tm="100000">
                                              <p:val>
                                                <p:strVal val="#ppt_x"/>
                                              </p:val>
                                            </p:tav>
                                          </p:tavLst>
                                        </p:anim>
                                        <p:anim calcmode="lin" valueType="num">
                                          <p:cBhvr additive="base">
                                            <p:cTn id="52" dur="2000" fill="hold"/>
                                            <p:tgtEl>
                                              <p:spTgt spid="28"/>
                                            </p:tgtEl>
                                            <p:attrNameLst>
                                              <p:attrName>ppt_y</p:attrName>
                                            </p:attrNameLst>
                                          </p:cBhvr>
                                          <p:tavLst>
                                            <p:tav tm="0">
                                              <p:val>
                                                <p:strVal val="0-#ppt_h/2"/>
                                              </p:val>
                                            </p:tav>
                                            <p:tav tm="100000">
                                              <p:val>
                                                <p:strVal val="#ppt_y"/>
                                              </p:val>
                                            </p:tav>
                                          </p:tavLst>
                                        </p:anim>
                                      </p:childTnLst>
                                    </p:cTn>
                                  </p:par>
                                  <p:par>
                                    <p:cTn id="53" presetID="2" presetClass="entr" presetSubtype="3" fill="hold" grpId="0" nodeType="withEffect">
                                      <p:stCondLst>
                                        <p:cond delay="900"/>
                                      </p:stCondLst>
                                      <p:childTnLst>
                                        <p:set>
                                          <p:cBhvr>
                                            <p:cTn id="54" dur="1" fill="hold">
                                              <p:stCondLst>
                                                <p:cond delay="0"/>
                                              </p:stCondLst>
                                            </p:cTn>
                                            <p:tgtEl>
                                              <p:spTgt spid="29"/>
                                            </p:tgtEl>
                                            <p:attrNameLst>
                                              <p:attrName>style.visibility</p:attrName>
                                            </p:attrNameLst>
                                          </p:cBhvr>
                                          <p:to>
                                            <p:strVal val="visible"/>
                                          </p:to>
                                        </p:set>
                                        <p:anim calcmode="lin" valueType="num">
                                          <p:cBhvr additive="base">
                                            <p:cTn id="55" dur="2000" fill="hold"/>
                                            <p:tgtEl>
                                              <p:spTgt spid="29"/>
                                            </p:tgtEl>
                                            <p:attrNameLst>
                                              <p:attrName>ppt_x</p:attrName>
                                            </p:attrNameLst>
                                          </p:cBhvr>
                                          <p:tavLst>
                                            <p:tav tm="0">
                                              <p:val>
                                                <p:strVal val="1+#ppt_w/2"/>
                                              </p:val>
                                            </p:tav>
                                            <p:tav tm="100000">
                                              <p:val>
                                                <p:strVal val="#ppt_x"/>
                                              </p:val>
                                            </p:tav>
                                          </p:tavLst>
                                        </p:anim>
                                        <p:anim calcmode="lin" valueType="num">
                                          <p:cBhvr additive="base">
                                            <p:cTn id="56" dur="2000" fill="hold"/>
                                            <p:tgtEl>
                                              <p:spTgt spid="29"/>
                                            </p:tgtEl>
                                            <p:attrNameLst>
                                              <p:attrName>ppt_y</p:attrName>
                                            </p:attrNameLst>
                                          </p:cBhvr>
                                          <p:tavLst>
                                            <p:tav tm="0">
                                              <p:val>
                                                <p:strVal val="0-#ppt_h/2"/>
                                              </p:val>
                                            </p:tav>
                                            <p:tav tm="100000">
                                              <p:val>
                                                <p:strVal val="#ppt_y"/>
                                              </p:val>
                                            </p:tav>
                                          </p:tavLst>
                                        </p:anim>
                                      </p:childTnLst>
                                    </p:cTn>
                                  </p:par>
                                  <p:par>
                                    <p:cTn id="57" presetID="2" presetClass="entr" presetSubtype="3" fill="hold" grpId="0" nodeType="withEffect">
                                      <p:stCondLst>
                                        <p:cond delay="400"/>
                                      </p:stCondLst>
                                      <p:childTnLst>
                                        <p:set>
                                          <p:cBhvr>
                                            <p:cTn id="58" dur="1" fill="hold">
                                              <p:stCondLst>
                                                <p:cond delay="0"/>
                                              </p:stCondLst>
                                            </p:cTn>
                                            <p:tgtEl>
                                              <p:spTgt spid="30"/>
                                            </p:tgtEl>
                                            <p:attrNameLst>
                                              <p:attrName>style.visibility</p:attrName>
                                            </p:attrNameLst>
                                          </p:cBhvr>
                                          <p:to>
                                            <p:strVal val="visible"/>
                                          </p:to>
                                        </p:set>
                                        <p:anim calcmode="lin" valueType="num">
                                          <p:cBhvr additive="base">
                                            <p:cTn id="59" dur="2250" fill="hold"/>
                                            <p:tgtEl>
                                              <p:spTgt spid="30"/>
                                            </p:tgtEl>
                                            <p:attrNameLst>
                                              <p:attrName>ppt_x</p:attrName>
                                            </p:attrNameLst>
                                          </p:cBhvr>
                                          <p:tavLst>
                                            <p:tav tm="0">
                                              <p:val>
                                                <p:strVal val="1+#ppt_w/2"/>
                                              </p:val>
                                            </p:tav>
                                            <p:tav tm="100000">
                                              <p:val>
                                                <p:strVal val="#ppt_x"/>
                                              </p:val>
                                            </p:tav>
                                          </p:tavLst>
                                        </p:anim>
                                        <p:anim calcmode="lin" valueType="num">
                                          <p:cBhvr additive="base">
                                            <p:cTn id="60" dur="2250" fill="hold"/>
                                            <p:tgtEl>
                                              <p:spTgt spid="30"/>
                                            </p:tgtEl>
                                            <p:attrNameLst>
                                              <p:attrName>ppt_y</p:attrName>
                                            </p:attrNameLst>
                                          </p:cBhvr>
                                          <p:tavLst>
                                            <p:tav tm="0">
                                              <p:val>
                                                <p:strVal val="0-#ppt_h/2"/>
                                              </p:val>
                                            </p:tav>
                                            <p:tav tm="100000">
                                              <p:val>
                                                <p:strVal val="#ppt_y"/>
                                              </p:val>
                                            </p:tav>
                                          </p:tavLst>
                                        </p:anim>
                                      </p:childTnLst>
                                    </p:cTn>
                                  </p:par>
                                  <p:par>
                                    <p:cTn id="61" presetID="2" presetClass="entr" presetSubtype="3"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additive="base">
                                            <p:cTn id="63" dur="2000" fill="hold"/>
                                            <p:tgtEl>
                                              <p:spTgt spid="31"/>
                                            </p:tgtEl>
                                            <p:attrNameLst>
                                              <p:attrName>ppt_x</p:attrName>
                                            </p:attrNameLst>
                                          </p:cBhvr>
                                          <p:tavLst>
                                            <p:tav tm="0">
                                              <p:val>
                                                <p:strVal val="1+#ppt_w/2"/>
                                              </p:val>
                                            </p:tav>
                                            <p:tav tm="100000">
                                              <p:val>
                                                <p:strVal val="#ppt_x"/>
                                              </p:val>
                                            </p:tav>
                                          </p:tavLst>
                                        </p:anim>
                                        <p:anim calcmode="lin" valueType="num">
                                          <p:cBhvr additive="base">
                                            <p:cTn id="64" dur="2000" fill="hold"/>
                                            <p:tgtEl>
                                              <p:spTgt spid="31"/>
                                            </p:tgtEl>
                                            <p:attrNameLst>
                                              <p:attrName>ppt_y</p:attrName>
                                            </p:attrNameLst>
                                          </p:cBhvr>
                                          <p:tavLst>
                                            <p:tav tm="0">
                                              <p:val>
                                                <p:strVal val="0-#ppt_h/2"/>
                                              </p:val>
                                            </p:tav>
                                            <p:tav tm="100000">
                                              <p:val>
                                                <p:strVal val="#ppt_y"/>
                                              </p:val>
                                            </p:tav>
                                          </p:tavLst>
                                        </p:anim>
                                      </p:childTnLst>
                                    </p:cTn>
                                  </p:par>
                                  <p:par>
                                    <p:cTn id="65" presetID="2" presetClass="entr" presetSubtype="3" fill="hold" grpId="0" nodeType="withEffect">
                                      <p:stCondLst>
                                        <p:cond delay="300"/>
                                      </p:stCondLst>
                                      <p:childTnLst>
                                        <p:set>
                                          <p:cBhvr>
                                            <p:cTn id="66" dur="1" fill="hold">
                                              <p:stCondLst>
                                                <p:cond delay="0"/>
                                              </p:stCondLst>
                                            </p:cTn>
                                            <p:tgtEl>
                                              <p:spTgt spid="32"/>
                                            </p:tgtEl>
                                            <p:attrNameLst>
                                              <p:attrName>style.visibility</p:attrName>
                                            </p:attrNameLst>
                                          </p:cBhvr>
                                          <p:to>
                                            <p:strVal val="visible"/>
                                          </p:to>
                                        </p:set>
                                        <p:anim calcmode="lin" valueType="num">
                                          <p:cBhvr additive="base">
                                            <p:cTn id="67" dur="2500" fill="hold"/>
                                            <p:tgtEl>
                                              <p:spTgt spid="32"/>
                                            </p:tgtEl>
                                            <p:attrNameLst>
                                              <p:attrName>ppt_x</p:attrName>
                                            </p:attrNameLst>
                                          </p:cBhvr>
                                          <p:tavLst>
                                            <p:tav tm="0">
                                              <p:val>
                                                <p:strVal val="1+#ppt_w/2"/>
                                              </p:val>
                                            </p:tav>
                                            <p:tav tm="100000">
                                              <p:val>
                                                <p:strVal val="#ppt_x"/>
                                              </p:val>
                                            </p:tav>
                                          </p:tavLst>
                                        </p:anim>
                                        <p:anim calcmode="lin" valueType="num">
                                          <p:cBhvr additive="base">
                                            <p:cTn id="68" dur="2500" fill="hold"/>
                                            <p:tgtEl>
                                              <p:spTgt spid="32"/>
                                            </p:tgtEl>
                                            <p:attrNameLst>
                                              <p:attrName>ppt_y</p:attrName>
                                            </p:attrNameLst>
                                          </p:cBhvr>
                                          <p:tavLst>
                                            <p:tav tm="0">
                                              <p:val>
                                                <p:strVal val="0-#ppt_h/2"/>
                                              </p:val>
                                            </p:tav>
                                            <p:tav tm="100000">
                                              <p:val>
                                                <p:strVal val="#ppt_y"/>
                                              </p:val>
                                            </p:tav>
                                          </p:tavLst>
                                        </p:anim>
                                      </p:childTnLst>
                                    </p:cTn>
                                  </p:par>
                                  <p:par>
                                    <p:cTn id="69" presetID="2" presetClass="entr" presetSubtype="3"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anim calcmode="lin" valueType="num">
                                          <p:cBhvr additive="base">
                                            <p:cTn id="71" dur="2500" fill="hold"/>
                                            <p:tgtEl>
                                              <p:spTgt spid="33"/>
                                            </p:tgtEl>
                                            <p:attrNameLst>
                                              <p:attrName>ppt_x</p:attrName>
                                            </p:attrNameLst>
                                          </p:cBhvr>
                                          <p:tavLst>
                                            <p:tav tm="0">
                                              <p:val>
                                                <p:strVal val="1+#ppt_w/2"/>
                                              </p:val>
                                            </p:tav>
                                            <p:tav tm="100000">
                                              <p:val>
                                                <p:strVal val="#ppt_x"/>
                                              </p:val>
                                            </p:tav>
                                          </p:tavLst>
                                        </p:anim>
                                        <p:anim calcmode="lin" valueType="num">
                                          <p:cBhvr additive="base">
                                            <p:cTn id="72" dur="2500" fill="hold"/>
                                            <p:tgtEl>
                                              <p:spTgt spid="33"/>
                                            </p:tgtEl>
                                            <p:attrNameLst>
                                              <p:attrName>ppt_y</p:attrName>
                                            </p:attrNameLst>
                                          </p:cBhvr>
                                          <p:tavLst>
                                            <p:tav tm="0">
                                              <p:val>
                                                <p:strVal val="0-#ppt_h/2"/>
                                              </p:val>
                                            </p:tav>
                                            <p:tav tm="100000">
                                              <p:val>
                                                <p:strVal val="#ppt_y"/>
                                              </p:val>
                                            </p:tav>
                                          </p:tavLst>
                                        </p:anim>
                                      </p:childTnLst>
                                    </p:cTn>
                                  </p:par>
                                  <p:par>
                                    <p:cTn id="73" presetID="2" presetClass="entr" presetSubtype="3" fill="hold" grpId="0" nodeType="withEffect">
                                      <p:stCondLst>
                                        <p:cond delay="1000"/>
                                      </p:stCondLst>
                                      <p:childTnLst>
                                        <p:set>
                                          <p:cBhvr>
                                            <p:cTn id="74" dur="1" fill="hold">
                                              <p:stCondLst>
                                                <p:cond delay="0"/>
                                              </p:stCondLst>
                                            </p:cTn>
                                            <p:tgtEl>
                                              <p:spTgt spid="34"/>
                                            </p:tgtEl>
                                            <p:attrNameLst>
                                              <p:attrName>style.visibility</p:attrName>
                                            </p:attrNameLst>
                                          </p:cBhvr>
                                          <p:to>
                                            <p:strVal val="visible"/>
                                          </p:to>
                                        </p:set>
                                        <p:anim calcmode="lin" valueType="num">
                                          <p:cBhvr additive="base">
                                            <p:cTn id="75" dur="2000" fill="hold"/>
                                            <p:tgtEl>
                                              <p:spTgt spid="34"/>
                                            </p:tgtEl>
                                            <p:attrNameLst>
                                              <p:attrName>ppt_x</p:attrName>
                                            </p:attrNameLst>
                                          </p:cBhvr>
                                          <p:tavLst>
                                            <p:tav tm="0">
                                              <p:val>
                                                <p:strVal val="1+#ppt_w/2"/>
                                              </p:val>
                                            </p:tav>
                                            <p:tav tm="100000">
                                              <p:val>
                                                <p:strVal val="#ppt_x"/>
                                              </p:val>
                                            </p:tav>
                                          </p:tavLst>
                                        </p:anim>
                                        <p:anim calcmode="lin" valueType="num">
                                          <p:cBhvr additive="base">
                                            <p:cTn id="76" dur="2000" fill="hold"/>
                                            <p:tgtEl>
                                              <p:spTgt spid="34"/>
                                            </p:tgtEl>
                                            <p:attrNameLst>
                                              <p:attrName>ppt_y</p:attrName>
                                            </p:attrNameLst>
                                          </p:cBhvr>
                                          <p:tavLst>
                                            <p:tav tm="0">
                                              <p:val>
                                                <p:strVal val="0-#ppt_h/2"/>
                                              </p:val>
                                            </p:tav>
                                            <p:tav tm="100000">
                                              <p:val>
                                                <p:strVal val="#ppt_y"/>
                                              </p:val>
                                            </p:tav>
                                          </p:tavLst>
                                        </p:anim>
                                      </p:childTnLst>
                                    </p:cTn>
                                  </p:par>
                                  <p:par>
                                    <p:cTn id="77" presetID="2" presetClass="entr" presetSubtype="3" fill="hold" grpId="0" nodeType="withEffect">
                                      <p:stCondLst>
                                        <p:cond delay="500"/>
                                      </p:stCondLst>
                                      <p:childTnLst>
                                        <p:set>
                                          <p:cBhvr>
                                            <p:cTn id="78" dur="1" fill="hold">
                                              <p:stCondLst>
                                                <p:cond delay="0"/>
                                              </p:stCondLst>
                                            </p:cTn>
                                            <p:tgtEl>
                                              <p:spTgt spid="35"/>
                                            </p:tgtEl>
                                            <p:attrNameLst>
                                              <p:attrName>style.visibility</p:attrName>
                                            </p:attrNameLst>
                                          </p:cBhvr>
                                          <p:to>
                                            <p:strVal val="visible"/>
                                          </p:to>
                                        </p:set>
                                        <p:anim calcmode="lin" valueType="num">
                                          <p:cBhvr additive="base">
                                            <p:cTn id="79" dur="2000" fill="hold"/>
                                            <p:tgtEl>
                                              <p:spTgt spid="35"/>
                                            </p:tgtEl>
                                            <p:attrNameLst>
                                              <p:attrName>ppt_x</p:attrName>
                                            </p:attrNameLst>
                                          </p:cBhvr>
                                          <p:tavLst>
                                            <p:tav tm="0">
                                              <p:val>
                                                <p:strVal val="1+#ppt_w/2"/>
                                              </p:val>
                                            </p:tav>
                                            <p:tav tm="100000">
                                              <p:val>
                                                <p:strVal val="#ppt_x"/>
                                              </p:val>
                                            </p:tav>
                                          </p:tavLst>
                                        </p:anim>
                                        <p:anim calcmode="lin" valueType="num">
                                          <p:cBhvr additive="base">
                                            <p:cTn id="80" dur="2000" fill="hold"/>
                                            <p:tgtEl>
                                              <p:spTgt spid="35"/>
                                            </p:tgtEl>
                                            <p:attrNameLst>
                                              <p:attrName>ppt_y</p:attrName>
                                            </p:attrNameLst>
                                          </p:cBhvr>
                                          <p:tavLst>
                                            <p:tav tm="0">
                                              <p:val>
                                                <p:strVal val="0-#ppt_h/2"/>
                                              </p:val>
                                            </p:tav>
                                            <p:tav tm="100000">
                                              <p:val>
                                                <p:strVal val="#ppt_y"/>
                                              </p:val>
                                            </p:tav>
                                          </p:tavLst>
                                        </p:anim>
                                      </p:childTnLst>
                                    </p:cTn>
                                  </p:par>
                                  <p:par>
                                    <p:cTn id="81" presetID="2" presetClass="entr" presetSubtype="3" fill="hold" grpId="0" nodeType="withEffect">
                                      <p:stCondLst>
                                        <p:cond delay="1700"/>
                                      </p:stCondLst>
                                      <p:childTnLst>
                                        <p:set>
                                          <p:cBhvr>
                                            <p:cTn id="82" dur="1" fill="hold">
                                              <p:stCondLst>
                                                <p:cond delay="0"/>
                                              </p:stCondLst>
                                            </p:cTn>
                                            <p:tgtEl>
                                              <p:spTgt spid="36"/>
                                            </p:tgtEl>
                                            <p:attrNameLst>
                                              <p:attrName>style.visibility</p:attrName>
                                            </p:attrNameLst>
                                          </p:cBhvr>
                                          <p:to>
                                            <p:strVal val="visible"/>
                                          </p:to>
                                        </p:set>
                                        <p:anim calcmode="lin" valueType="num">
                                          <p:cBhvr additive="base">
                                            <p:cTn id="83" dur="2500" fill="hold"/>
                                            <p:tgtEl>
                                              <p:spTgt spid="36"/>
                                            </p:tgtEl>
                                            <p:attrNameLst>
                                              <p:attrName>ppt_x</p:attrName>
                                            </p:attrNameLst>
                                          </p:cBhvr>
                                          <p:tavLst>
                                            <p:tav tm="0">
                                              <p:val>
                                                <p:strVal val="1+#ppt_w/2"/>
                                              </p:val>
                                            </p:tav>
                                            <p:tav tm="100000">
                                              <p:val>
                                                <p:strVal val="#ppt_x"/>
                                              </p:val>
                                            </p:tav>
                                          </p:tavLst>
                                        </p:anim>
                                        <p:anim calcmode="lin" valueType="num">
                                          <p:cBhvr additive="base">
                                            <p:cTn id="84" dur="2500" fill="hold"/>
                                            <p:tgtEl>
                                              <p:spTgt spid="36"/>
                                            </p:tgtEl>
                                            <p:attrNameLst>
                                              <p:attrName>ppt_y</p:attrName>
                                            </p:attrNameLst>
                                          </p:cBhvr>
                                          <p:tavLst>
                                            <p:tav tm="0">
                                              <p:val>
                                                <p:strVal val="0-#ppt_h/2"/>
                                              </p:val>
                                            </p:tav>
                                            <p:tav tm="100000">
                                              <p:val>
                                                <p:strVal val="#ppt_y"/>
                                              </p:val>
                                            </p:tav>
                                          </p:tavLst>
                                        </p:anim>
                                      </p:childTnLst>
                                    </p:cTn>
                                  </p:par>
                                  <p:par>
                                    <p:cTn id="85" presetID="2" presetClass="entr" presetSubtype="3" fill="hold" grpId="0" nodeType="withEffect">
                                      <p:stCondLst>
                                        <p:cond delay="1000"/>
                                      </p:stCondLst>
                                      <p:childTnLst>
                                        <p:set>
                                          <p:cBhvr>
                                            <p:cTn id="86" dur="1" fill="hold">
                                              <p:stCondLst>
                                                <p:cond delay="0"/>
                                              </p:stCondLst>
                                            </p:cTn>
                                            <p:tgtEl>
                                              <p:spTgt spid="37"/>
                                            </p:tgtEl>
                                            <p:attrNameLst>
                                              <p:attrName>style.visibility</p:attrName>
                                            </p:attrNameLst>
                                          </p:cBhvr>
                                          <p:to>
                                            <p:strVal val="visible"/>
                                          </p:to>
                                        </p:set>
                                        <p:anim calcmode="lin" valueType="num">
                                          <p:cBhvr additive="base">
                                            <p:cTn id="87" dur="2250" fill="hold"/>
                                            <p:tgtEl>
                                              <p:spTgt spid="37"/>
                                            </p:tgtEl>
                                            <p:attrNameLst>
                                              <p:attrName>ppt_x</p:attrName>
                                            </p:attrNameLst>
                                          </p:cBhvr>
                                          <p:tavLst>
                                            <p:tav tm="0">
                                              <p:val>
                                                <p:strVal val="1+#ppt_w/2"/>
                                              </p:val>
                                            </p:tav>
                                            <p:tav tm="100000">
                                              <p:val>
                                                <p:strVal val="#ppt_x"/>
                                              </p:val>
                                            </p:tav>
                                          </p:tavLst>
                                        </p:anim>
                                        <p:anim calcmode="lin" valueType="num">
                                          <p:cBhvr additive="base">
                                            <p:cTn id="88" dur="2250" fill="hold"/>
                                            <p:tgtEl>
                                              <p:spTgt spid="37"/>
                                            </p:tgtEl>
                                            <p:attrNameLst>
                                              <p:attrName>ppt_y</p:attrName>
                                            </p:attrNameLst>
                                          </p:cBhvr>
                                          <p:tavLst>
                                            <p:tav tm="0">
                                              <p:val>
                                                <p:strVal val="0-#ppt_h/2"/>
                                              </p:val>
                                            </p:tav>
                                            <p:tav tm="100000">
                                              <p:val>
                                                <p:strVal val="#ppt_y"/>
                                              </p:val>
                                            </p:tav>
                                          </p:tavLst>
                                        </p:anim>
                                      </p:childTnLst>
                                    </p:cTn>
                                  </p:par>
                                  <p:par>
                                    <p:cTn id="89" presetID="2" presetClass="entr" presetSubtype="3" fill="hold" grpId="0" nodeType="withEffect">
                                      <p:stCondLst>
                                        <p:cond delay="500"/>
                                      </p:stCondLst>
                                      <p:childTnLst>
                                        <p:set>
                                          <p:cBhvr>
                                            <p:cTn id="90" dur="1" fill="hold">
                                              <p:stCondLst>
                                                <p:cond delay="0"/>
                                              </p:stCondLst>
                                            </p:cTn>
                                            <p:tgtEl>
                                              <p:spTgt spid="38"/>
                                            </p:tgtEl>
                                            <p:attrNameLst>
                                              <p:attrName>style.visibility</p:attrName>
                                            </p:attrNameLst>
                                          </p:cBhvr>
                                          <p:to>
                                            <p:strVal val="visible"/>
                                          </p:to>
                                        </p:set>
                                        <p:anim calcmode="lin" valueType="num">
                                          <p:cBhvr additive="base">
                                            <p:cTn id="91" dur="2000" fill="hold"/>
                                            <p:tgtEl>
                                              <p:spTgt spid="38"/>
                                            </p:tgtEl>
                                            <p:attrNameLst>
                                              <p:attrName>ppt_x</p:attrName>
                                            </p:attrNameLst>
                                          </p:cBhvr>
                                          <p:tavLst>
                                            <p:tav tm="0">
                                              <p:val>
                                                <p:strVal val="1+#ppt_w/2"/>
                                              </p:val>
                                            </p:tav>
                                            <p:tav tm="100000">
                                              <p:val>
                                                <p:strVal val="#ppt_x"/>
                                              </p:val>
                                            </p:tav>
                                          </p:tavLst>
                                        </p:anim>
                                        <p:anim calcmode="lin" valueType="num">
                                          <p:cBhvr additive="base">
                                            <p:cTn id="92" dur="2000" fill="hold"/>
                                            <p:tgtEl>
                                              <p:spTgt spid="38"/>
                                            </p:tgtEl>
                                            <p:attrNameLst>
                                              <p:attrName>ppt_y</p:attrName>
                                            </p:attrNameLst>
                                          </p:cBhvr>
                                          <p:tavLst>
                                            <p:tav tm="0">
                                              <p:val>
                                                <p:strVal val="0-#ppt_h/2"/>
                                              </p:val>
                                            </p:tav>
                                            <p:tav tm="100000">
                                              <p:val>
                                                <p:strVal val="#ppt_y"/>
                                              </p:val>
                                            </p:tav>
                                          </p:tavLst>
                                        </p:anim>
                                      </p:childTnLst>
                                    </p:cTn>
                                  </p:par>
                                  <p:par>
                                    <p:cTn id="93" presetID="2" presetClass="entr" presetSubtype="3" fill="hold" grpId="0" nodeType="withEffect">
                                      <p:stCondLst>
                                        <p:cond delay="0"/>
                                      </p:stCondLst>
                                      <p:childTnLst>
                                        <p:set>
                                          <p:cBhvr>
                                            <p:cTn id="94" dur="1" fill="hold">
                                              <p:stCondLst>
                                                <p:cond delay="0"/>
                                              </p:stCondLst>
                                            </p:cTn>
                                            <p:tgtEl>
                                              <p:spTgt spid="39"/>
                                            </p:tgtEl>
                                            <p:attrNameLst>
                                              <p:attrName>style.visibility</p:attrName>
                                            </p:attrNameLst>
                                          </p:cBhvr>
                                          <p:to>
                                            <p:strVal val="visible"/>
                                          </p:to>
                                        </p:set>
                                        <p:anim calcmode="lin" valueType="num">
                                          <p:cBhvr additive="base">
                                            <p:cTn id="95" dur="2500" fill="hold"/>
                                            <p:tgtEl>
                                              <p:spTgt spid="39"/>
                                            </p:tgtEl>
                                            <p:attrNameLst>
                                              <p:attrName>ppt_x</p:attrName>
                                            </p:attrNameLst>
                                          </p:cBhvr>
                                          <p:tavLst>
                                            <p:tav tm="0">
                                              <p:val>
                                                <p:strVal val="1+#ppt_w/2"/>
                                              </p:val>
                                            </p:tav>
                                            <p:tav tm="100000">
                                              <p:val>
                                                <p:strVal val="#ppt_x"/>
                                              </p:val>
                                            </p:tav>
                                          </p:tavLst>
                                        </p:anim>
                                        <p:anim calcmode="lin" valueType="num">
                                          <p:cBhvr additive="base">
                                            <p:cTn id="96" dur="2500" fill="hold"/>
                                            <p:tgtEl>
                                              <p:spTgt spid="39"/>
                                            </p:tgtEl>
                                            <p:attrNameLst>
                                              <p:attrName>ppt_y</p:attrName>
                                            </p:attrNameLst>
                                          </p:cBhvr>
                                          <p:tavLst>
                                            <p:tav tm="0">
                                              <p:val>
                                                <p:strVal val="0-#ppt_h/2"/>
                                              </p:val>
                                            </p:tav>
                                            <p:tav tm="100000">
                                              <p:val>
                                                <p:strVal val="#ppt_y"/>
                                              </p:val>
                                            </p:tav>
                                          </p:tavLst>
                                        </p:anim>
                                      </p:childTnLst>
                                    </p:cTn>
                                  </p:par>
                                  <p:par>
                                    <p:cTn id="97" presetID="2" presetClass="entr" presetSubtype="3" fill="hold" grpId="0" nodeType="withEffect">
                                      <p:stCondLst>
                                        <p:cond delay="200"/>
                                      </p:stCondLst>
                                      <p:childTnLst>
                                        <p:set>
                                          <p:cBhvr>
                                            <p:cTn id="98" dur="1" fill="hold">
                                              <p:stCondLst>
                                                <p:cond delay="0"/>
                                              </p:stCondLst>
                                            </p:cTn>
                                            <p:tgtEl>
                                              <p:spTgt spid="40"/>
                                            </p:tgtEl>
                                            <p:attrNameLst>
                                              <p:attrName>style.visibility</p:attrName>
                                            </p:attrNameLst>
                                          </p:cBhvr>
                                          <p:to>
                                            <p:strVal val="visible"/>
                                          </p:to>
                                        </p:set>
                                        <p:anim calcmode="lin" valueType="num">
                                          <p:cBhvr additive="base">
                                            <p:cTn id="99" dur="2000" fill="hold"/>
                                            <p:tgtEl>
                                              <p:spTgt spid="40"/>
                                            </p:tgtEl>
                                            <p:attrNameLst>
                                              <p:attrName>ppt_x</p:attrName>
                                            </p:attrNameLst>
                                          </p:cBhvr>
                                          <p:tavLst>
                                            <p:tav tm="0">
                                              <p:val>
                                                <p:strVal val="1+#ppt_w/2"/>
                                              </p:val>
                                            </p:tav>
                                            <p:tav tm="100000">
                                              <p:val>
                                                <p:strVal val="#ppt_x"/>
                                              </p:val>
                                            </p:tav>
                                          </p:tavLst>
                                        </p:anim>
                                        <p:anim calcmode="lin" valueType="num">
                                          <p:cBhvr additive="base">
                                            <p:cTn id="100" dur="2000" fill="hold"/>
                                            <p:tgtEl>
                                              <p:spTgt spid="40"/>
                                            </p:tgtEl>
                                            <p:attrNameLst>
                                              <p:attrName>ppt_y</p:attrName>
                                            </p:attrNameLst>
                                          </p:cBhvr>
                                          <p:tavLst>
                                            <p:tav tm="0">
                                              <p:val>
                                                <p:strVal val="0-#ppt_h/2"/>
                                              </p:val>
                                            </p:tav>
                                            <p:tav tm="100000">
                                              <p:val>
                                                <p:strVal val="#ppt_y"/>
                                              </p:val>
                                            </p:tav>
                                          </p:tavLst>
                                        </p:anim>
                                      </p:childTnLst>
                                    </p:cTn>
                                  </p:par>
                                  <p:par>
                                    <p:cTn id="101" presetID="2" presetClass="entr" presetSubtype="3" fill="hold" grpId="0" nodeType="withEffect">
                                      <p:stCondLst>
                                        <p:cond delay="800"/>
                                      </p:stCondLst>
                                      <p:childTnLst>
                                        <p:set>
                                          <p:cBhvr>
                                            <p:cTn id="102" dur="1" fill="hold">
                                              <p:stCondLst>
                                                <p:cond delay="0"/>
                                              </p:stCondLst>
                                            </p:cTn>
                                            <p:tgtEl>
                                              <p:spTgt spid="41"/>
                                            </p:tgtEl>
                                            <p:attrNameLst>
                                              <p:attrName>style.visibility</p:attrName>
                                            </p:attrNameLst>
                                          </p:cBhvr>
                                          <p:to>
                                            <p:strVal val="visible"/>
                                          </p:to>
                                        </p:set>
                                        <p:anim calcmode="lin" valueType="num">
                                          <p:cBhvr additive="base">
                                            <p:cTn id="103" dur="2000" fill="hold"/>
                                            <p:tgtEl>
                                              <p:spTgt spid="41"/>
                                            </p:tgtEl>
                                            <p:attrNameLst>
                                              <p:attrName>ppt_x</p:attrName>
                                            </p:attrNameLst>
                                          </p:cBhvr>
                                          <p:tavLst>
                                            <p:tav tm="0">
                                              <p:val>
                                                <p:strVal val="1+#ppt_w/2"/>
                                              </p:val>
                                            </p:tav>
                                            <p:tav tm="100000">
                                              <p:val>
                                                <p:strVal val="#ppt_x"/>
                                              </p:val>
                                            </p:tav>
                                          </p:tavLst>
                                        </p:anim>
                                        <p:anim calcmode="lin" valueType="num">
                                          <p:cBhvr additive="base">
                                            <p:cTn id="104" dur="2000" fill="hold"/>
                                            <p:tgtEl>
                                              <p:spTgt spid="41"/>
                                            </p:tgtEl>
                                            <p:attrNameLst>
                                              <p:attrName>ppt_y</p:attrName>
                                            </p:attrNameLst>
                                          </p:cBhvr>
                                          <p:tavLst>
                                            <p:tav tm="0">
                                              <p:val>
                                                <p:strVal val="0-#ppt_h/2"/>
                                              </p:val>
                                            </p:tav>
                                            <p:tav tm="100000">
                                              <p:val>
                                                <p:strVal val="#ppt_y"/>
                                              </p:val>
                                            </p:tav>
                                          </p:tavLst>
                                        </p:anim>
                                      </p:childTnLst>
                                    </p:cTn>
                                  </p:par>
                                  <p:par>
                                    <p:cTn id="105" presetID="2" presetClass="entr" presetSubtype="3" fill="hold" grpId="0" nodeType="withEffect">
                                      <p:stCondLst>
                                        <p:cond delay="800"/>
                                      </p:stCondLst>
                                      <p:childTnLst>
                                        <p:set>
                                          <p:cBhvr>
                                            <p:cTn id="106" dur="1" fill="hold">
                                              <p:stCondLst>
                                                <p:cond delay="0"/>
                                              </p:stCondLst>
                                            </p:cTn>
                                            <p:tgtEl>
                                              <p:spTgt spid="42"/>
                                            </p:tgtEl>
                                            <p:attrNameLst>
                                              <p:attrName>style.visibility</p:attrName>
                                            </p:attrNameLst>
                                          </p:cBhvr>
                                          <p:to>
                                            <p:strVal val="visible"/>
                                          </p:to>
                                        </p:set>
                                        <p:anim calcmode="lin" valueType="num">
                                          <p:cBhvr additive="base">
                                            <p:cTn id="107" dur="2500" fill="hold"/>
                                            <p:tgtEl>
                                              <p:spTgt spid="42"/>
                                            </p:tgtEl>
                                            <p:attrNameLst>
                                              <p:attrName>ppt_x</p:attrName>
                                            </p:attrNameLst>
                                          </p:cBhvr>
                                          <p:tavLst>
                                            <p:tav tm="0">
                                              <p:val>
                                                <p:strVal val="1+#ppt_w/2"/>
                                              </p:val>
                                            </p:tav>
                                            <p:tav tm="100000">
                                              <p:val>
                                                <p:strVal val="#ppt_x"/>
                                              </p:val>
                                            </p:tav>
                                          </p:tavLst>
                                        </p:anim>
                                        <p:anim calcmode="lin" valueType="num">
                                          <p:cBhvr additive="base">
                                            <p:cTn id="108" dur="2500" fill="hold"/>
                                            <p:tgtEl>
                                              <p:spTgt spid="42"/>
                                            </p:tgtEl>
                                            <p:attrNameLst>
                                              <p:attrName>ppt_y</p:attrName>
                                            </p:attrNameLst>
                                          </p:cBhvr>
                                          <p:tavLst>
                                            <p:tav tm="0">
                                              <p:val>
                                                <p:strVal val="0-#ppt_h/2"/>
                                              </p:val>
                                            </p:tav>
                                            <p:tav tm="100000">
                                              <p:val>
                                                <p:strVal val="#ppt_y"/>
                                              </p:val>
                                            </p:tav>
                                          </p:tavLst>
                                        </p:anim>
                                      </p:childTnLst>
                                    </p:cTn>
                                  </p:par>
                                  <p:par>
                                    <p:cTn id="109" presetID="2" presetClass="entr" presetSubtype="3" fill="hold" grpId="0" nodeType="withEffect">
                                      <p:stCondLst>
                                        <p:cond delay="500"/>
                                      </p:stCondLst>
                                      <p:childTnLst>
                                        <p:set>
                                          <p:cBhvr>
                                            <p:cTn id="110" dur="1" fill="hold">
                                              <p:stCondLst>
                                                <p:cond delay="0"/>
                                              </p:stCondLst>
                                            </p:cTn>
                                            <p:tgtEl>
                                              <p:spTgt spid="43"/>
                                            </p:tgtEl>
                                            <p:attrNameLst>
                                              <p:attrName>style.visibility</p:attrName>
                                            </p:attrNameLst>
                                          </p:cBhvr>
                                          <p:to>
                                            <p:strVal val="visible"/>
                                          </p:to>
                                        </p:set>
                                        <p:anim calcmode="lin" valueType="num">
                                          <p:cBhvr additive="base">
                                            <p:cTn id="111" dur="2500" fill="hold"/>
                                            <p:tgtEl>
                                              <p:spTgt spid="43"/>
                                            </p:tgtEl>
                                            <p:attrNameLst>
                                              <p:attrName>ppt_x</p:attrName>
                                            </p:attrNameLst>
                                          </p:cBhvr>
                                          <p:tavLst>
                                            <p:tav tm="0">
                                              <p:val>
                                                <p:strVal val="1+#ppt_w/2"/>
                                              </p:val>
                                            </p:tav>
                                            <p:tav tm="100000">
                                              <p:val>
                                                <p:strVal val="#ppt_x"/>
                                              </p:val>
                                            </p:tav>
                                          </p:tavLst>
                                        </p:anim>
                                        <p:anim calcmode="lin" valueType="num">
                                          <p:cBhvr additive="base">
                                            <p:cTn id="112" dur="2500" fill="hold"/>
                                            <p:tgtEl>
                                              <p:spTgt spid="43"/>
                                            </p:tgtEl>
                                            <p:attrNameLst>
                                              <p:attrName>ppt_y</p:attrName>
                                            </p:attrNameLst>
                                          </p:cBhvr>
                                          <p:tavLst>
                                            <p:tav tm="0">
                                              <p:val>
                                                <p:strVal val="0-#ppt_h/2"/>
                                              </p:val>
                                            </p:tav>
                                            <p:tav tm="100000">
                                              <p:val>
                                                <p:strVal val="#ppt_y"/>
                                              </p:val>
                                            </p:tav>
                                          </p:tavLst>
                                        </p:anim>
                                      </p:childTnLst>
                                    </p:cTn>
                                  </p:par>
                                  <p:par>
                                    <p:cTn id="113" presetID="2" presetClass="entr" presetSubtype="3" fill="hold" grpId="0" nodeType="withEffect">
                                      <p:stCondLst>
                                        <p:cond delay="1300"/>
                                      </p:stCondLst>
                                      <p:childTnLst>
                                        <p:set>
                                          <p:cBhvr>
                                            <p:cTn id="114" dur="1" fill="hold">
                                              <p:stCondLst>
                                                <p:cond delay="0"/>
                                              </p:stCondLst>
                                            </p:cTn>
                                            <p:tgtEl>
                                              <p:spTgt spid="44"/>
                                            </p:tgtEl>
                                            <p:attrNameLst>
                                              <p:attrName>style.visibility</p:attrName>
                                            </p:attrNameLst>
                                          </p:cBhvr>
                                          <p:to>
                                            <p:strVal val="visible"/>
                                          </p:to>
                                        </p:set>
                                        <p:anim calcmode="lin" valueType="num">
                                          <p:cBhvr additive="base">
                                            <p:cTn id="115" dur="2000" fill="hold"/>
                                            <p:tgtEl>
                                              <p:spTgt spid="44"/>
                                            </p:tgtEl>
                                            <p:attrNameLst>
                                              <p:attrName>ppt_x</p:attrName>
                                            </p:attrNameLst>
                                          </p:cBhvr>
                                          <p:tavLst>
                                            <p:tav tm="0">
                                              <p:val>
                                                <p:strVal val="1+#ppt_w/2"/>
                                              </p:val>
                                            </p:tav>
                                            <p:tav tm="100000">
                                              <p:val>
                                                <p:strVal val="#ppt_x"/>
                                              </p:val>
                                            </p:tav>
                                          </p:tavLst>
                                        </p:anim>
                                        <p:anim calcmode="lin" valueType="num">
                                          <p:cBhvr additive="base">
                                            <p:cTn id="116" dur="2000" fill="hold"/>
                                            <p:tgtEl>
                                              <p:spTgt spid="44"/>
                                            </p:tgtEl>
                                            <p:attrNameLst>
                                              <p:attrName>ppt_y</p:attrName>
                                            </p:attrNameLst>
                                          </p:cBhvr>
                                          <p:tavLst>
                                            <p:tav tm="0">
                                              <p:val>
                                                <p:strVal val="0-#ppt_h/2"/>
                                              </p:val>
                                            </p:tav>
                                            <p:tav tm="100000">
                                              <p:val>
                                                <p:strVal val="#ppt_y"/>
                                              </p:val>
                                            </p:tav>
                                          </p:tavLst>
                                        </p:anim>
                                      </p:childTnLst>
                                    </p:cTn>
                                  </p:par>
                                  <p:par>
                                    <p:cTn id="117" presetID="2" presetClass="entr" presetSubtype="3" fill="hold" grpId="0" nodeType="withEffect">
                                      <p:stCondLst>
                                        <p:cond delay="200"/>
                                      </p:stCondLst>
                                      <p:childTnLst>
                                        <p:set>
                                          <p:cBhvr>
                                            <p:cTn id="118" dur="1" fill="hold">
                                              <p:stCondLst>
                                                <p:cond delay="0"/>
                                              </p:stCondLst>
                                            </p:cTn>
                                            <p:tgtEl>
                                              <p:spTgt spid="45"/>
                                            </p:tgtEl>
                                            <p:attrNameLst>
                                              <p:attrName>style.visibility</p:attrName>
                                            </p:attrNameLst>
                                          </p:cBhvr>
                                          <p:to>
                                            <p:strVal val="visible"/>
                                          </p:to>
                                        </p:set>
                                        <p:anim calcmode="lin" valueType="num">
                                          <p:cBhvr additive="base">
                                            <p:cTn id="119" dur="2500" fill="hold"/>
                                            <p:tgtEl>
                                              <p:spTgt spid="45"/>
                                            </p:tgtEl>
                                            <p:attrNameLst>
                                              <p:attrName>ppt_x</p:attrName>
                                            </p:attrNameLst>
                                          </p:cBhvr>
                                          <p:tavLst>
                                            <p:tav tm="0">
                                              <p:val>
                                                <p:strVal val="1+#ppt_w/2"/>
                                              </p:val>
                                            </p:tav>
                                            <p:tav tm="100000">
                                              <p:val>
                                                <p:strVal val="#ppt_x"/>
                                              </p:val>
                                            </p:tav>
                                          </p:tavLst>
                                        </p:anim>
                                        <p:anim calcmode="lin" valueType="num">
                                          <p:cBhvr additive="base">
                                            <p:cTn id="120" dur="2500" fill="hold"/>
                                            <p:tgtEl>
                                              <p:spTgt spid="45"/>
                                            </p:tgtEl>
                                            <p:attrNameLst>
                                              <p:attrName>ppt_y</p:attrName>
                                            </p:attrNameLst>
                                          </p:cBhvr>
                                          <p:tavLst>
                                            <p:tav tm="0">
                                              <p:val>
                                                <p:strVal val="0-#ppt_h/2"/>
                                              </p:val>
                                            </p:tav>
                                            <p:tav tm="100000">
                                              <p:val>
                                                <p:strVal val="#ppt_y"/>
                                              </p:val>
                                            </p:tav>
                                          </p:tavLst>
                                        </p:anim>
                                      </p:childTnLst>
                                    </p:cTn>
                                  </p:par>
                                  <p:par>
                                    <p:cTn id="121" presetID="2" presetClass="entr" presetSubtype="3" fill="hold" grpId="0" nodeType="withEffect">
                                      <p:stCondLst>
                                        <p:cond delay="0"/>
                                      </p:stCondLst>
                                      <p:childTnLst>
                                        <p:set>
                                          <p:cBhvr>
                                            <p:cTn id="122" dur="1" fill="hold">
                                              <p:stCondLst>
                                                <p:cond delay="0"/>
                                              </p:stCondLst>
                                            </p:cTn>
                                            <p:tgtEl>
                                              <p:spTgt spid="46"/>
                                            </p:tgtEl>
                                            <p:attrNameLst>
                                              <p:attrName>style.visibility</p:attrName>
                                            </p:attrNameLst>
                                          </p:cBhvr>
                                          <p:to>
                                            <p:strVal val="visible"/>
                                          </p:to>
                                        </p:set>
                                        <p:anim calcmode="lin" valueType="num">
                                          <p:cBhvr additive="base">
                                            <p:cTn id="123" dur="2000" fill="hold"/>
                                            <p:tgtEl>
                                              <p:spTgt spid="46"/>
                                            </p:tgtEl>
                                            <p:attrNameLst>
                                              <p:attrName>ppt_x</p:attrName>
                                            </p:attrNameLst>
                                          </p:cBhvr>
                                          <p:tavLst>
                                            <p:tav tm="0">
                                              <p:val>
                                                <p:strVal val="1+#ppt_w/2"/>
                                              </p:val>
                                            </p:tav>
                                            <p:tav tm="100000">
                                              <p:val>
                                                <p:strVal val="#ppt_x"/>
                                              </p:val>
                                            </p:tav>
                                          </p:tavLst>
                                        </p:anim>
                                        <p:anim calcmode="lin" valueType="num">
                                          <p:cBhvr additive="base">
                                            <p:cTn id="124" dur="2000" fill="hold"/>
                                            <p:tgtEl>
                                              <p:spTgt spid="46"/>
                                            </p:tgtEl>
                                            <p:attrNameLst>
                                              <p:attrName>ppt_y</p:attrName>
                                            </p:attrNameLst>
                                          </p:cBhvr>
                                          <p:tavLst>
                                            <p:tav tm="0">
                                              <p:val>
                                                <p:strVal val="0-#ppt_h/2"/>
                                              </p:val>
                                            </p:tav>
                                            <p:tav tm="100000">
                                              <p:val>
                                                <p:strVal val="#ppt_y"/>
                                              </p:val>
                                            </p:tav>
                                          </p:tavLst>
                                        </p:anim>
                                      </p:childTnLst>
                                    </p:cTn>
                                  </p:par>
                                  <p:par>
                                    <p:cTn id="125" presetID="2" presetClass="entr" presetSubtype="3" fill="hold" grpId="0" nodeType="withEffect">
                                      <p:stCondLst>
                                        <p:cond delay="1900"/>
                                      </p:stCondLst>
                                      <p:childTnLst>
                                        <p:set>
                                          <p:cBhvr>
                                            <p:cTn id="126" dur="1" fill="hold">
                                              <p:stCondLst>
                                                <p:cond delay="0"/>
                                              </p:stCondLst>
                                            </p:cTn>
                                            <p:tgtEl>
                                              <p:spTgt spid="47"/>
                                            </p:tgtEl>
                                            <p:attrNameLst>
                                              <p:attrName>style.visibility</p:attrName>
                                            </p:attrNameLst>
                                          </p:cBhvr>
                                          <p:to>
                                            <p:strVal val="visible"/>
                                          </p:to>
                                        </p:set>
                                        <p:anim calcmode="lin" valueType="num">
                                          <p:cBhvr additive="base">
                                            <p:cTn id="127" dur="2250" fill="hold"/>
                                            <p:tgtEl>
                                              <p:spTgt spid="47"/>
                                            </p:tgtEl>
                                            <p:attrNameLst>
                                              <p:attrName>ppt_x</p:attrName>
                                            </p:attrNameLst>
                                          </p:cBhvr>
                                          <p:tavLst>
                                            <p:tav tm="0">
                                              <p:val>
                                                <p:strVal val="1+#ppt_w/2"/>
                                              </p:val>
                                            </p:tav>
                                            <p:tav tm="100000">
                                              <p:val>
                                                <p:strVal val="#ppt_x"/>
                                              </p:val>
                                            </p:tav>
                                          </p:tavLst>
                                        </p:anim>
                                        <p:anim calcmode="lin" valueType="num">
                                          <p:cBhvr additive="base">
                                            <p:cTn id="128" dur="2250" fill="hold"/>
                                            <p:tgtEl>
                                              <p:spTgt spid="47"/>
                                            </p:tgtEl>
                                            <p:attrNameLst>
                                              <p:attrName>ppt_y</p:attrName>
                                            </p:attrNameLst>
                                          </p:cBhvr>
                                          <p:tavLst>
                                            <p:tav tm="0">
                                              <p:val>
                                                <p:strVal val="0-#ppt_h/2"/>
                                              </p:val>
                                            </p:tav>
                                            <p:tav tm="100000">
                                              <p:val>
                                                <p:strVal val="#ppt_y"/>
                                              </p:val>
                                            </p:tav>
                                          </p:tavLst>
                                        </p:anim>
                                      </p:childTnLst>
                                    </p:cTn>
                                  </p:par>
                                  <p:par>
                                    <p:cTn id="129" presetID="2" presetClass="entr" presetSubtype="3" fill="hold" grpId="0" nodeType="withEffect">
                                      <p:stCondLst>
                                        <p:cond delay="1400"/>
                                      </p:stCondLst>
                                      <p:childTnLst>
                                        <p:set>
                                          <p:cBhvr>
                                            <p:cTn id="130" dur="1" fill="hold">
                                              <p:stCondLst>
                                                <p:cond delay="0"/>
                                              </p:stCondLst>
                                            </p:cTn>
                                            <p:tgtEl>
                                              <p:spTgt spid="48"/>
                                            </p:tgtEl>
                                            <p:attrNameLst>
                                              <p:attrName>style.visibility</p:attrName>
                                            </p:attrNameLst>
                                          </p:cBhvr>
                                          <p:to>
                                            <p:strVal val="visible"/>
                                          </p:to>
                                        </p:set>
                                        <p:anim calcmode="lin" valueType="num">
                                          <p:cBhvr additive="base">
                                            <p:cTn id="131" dur="2000" fill="hold"/>
                                            <p:tgtEl>
                                              <p:spTgt spid="48"/>
                                            </p:tgtEl>
                                            <p:attrNameLst>
                                              <p:attrName>ppt_x</p:attrName>
                                            </p:attrNameLst>
                                          </p:cBhvr>
                                          <p:tavLst>
                                            <p:tav tm="0">
                                              <p:val>
                                                <p:strVal val="1+#ppt_w/2"/>
                                              </p:val>
                                            </p:tav>
                                            <p:tav tm="100000">
                                              <p:val>
                                                <p:strVal val="#ppt_x"/>
                                              </p:val>
                                            </p:tav>
                                          </p:tavLst>
                                        </p:anim>
                                        <p:anim calcmode="lin" valueType="num">
                                          <p:cBhvr additive="base">
                                            <p:cTn id="132" dur="2000" fill="hold"/>
                                            <p:tgtEl>
                                              <p:spTgt spid="48"/>
                                            </p:tgtEl>
                                            <p:attrNameLst>
                                              <p:attrName>ppt_y</p:attrName>
                                            </p:attrNameLst>
                                          </p:cBhvr>
                                          <p:tavLst>
                                            <p:tav tm="0">
                                              <p:val>
                                                <p:strVal val="0-#ppt_h/2"/>
                                              </p:val>
                                            </p:tav>
                                            <p:tav tm="100000">
                                              <p:val>
                                                <p:strVal val="#ppt_y"/>
                                              </p:val>
                                            </p:tav>
                                          </p:tavLst>
                                        </p:anim>
                                      </p:childTnLst>
                                    </p:cTn>
                                  </p:par>
                                  <p:par>
                                    <p:cTn id="133" presetID="2" presetClass="entr" presetSubtype="3" fill="hold" grpId="0" nodeType="withEffect">
                                      <p:stCondLst>
                                        <p:cond delay="700"/>
                                      </p:stCondLst>
                                      <p:childTnLst>
                                        <p:set>
                                          <p:cBhvr>
                                            <p:cTn id="134" dur="1" fill="hold">
                                              <p:stCondLst>
                                                <p:cond delay="0"/>
                                              </p:stCondLst>
                                            </p:cTn>
                                            <p:tgtEl>
                                              <p:spTgt spid="49"/>
                                            </p:tgtEl>
                                            <p:attrNameLst>
                                              <p:attrName>style.visibility</p:attrName>
                                            </p:attrNameLst>
                                          </p:cBhvr>
                                          <p:to>
                                            <p:strVal val="visible"/>
                                          </p:to>
                                        </p:set>
                                        <p:anim calcmode="lin" valueType="num">
                                          <p:cBhvr additive="base">
                                            <p:cTn id="135" dur="2500" fill="hold"/>
                                            <p:tgtEl>
                                              <p:spTgt spid="49"/>
                                            </p:tgtEl>
                                            <p:attrNameLst>
                                              <p:attrName>ppt_x</p:attrName>
                                            </p:attrNameLst>
                                          </p:cBhvr>
                                          <p:tavLst>
                                            <p:tav tm="0">
                                              <p:val>
                                                <p:strVal val="1+#ppt_w/2"/>
                                              </p:val>
                                            </p:tav>
                                            <p:tav tm="100000">
                                              <p:val>
                                                <p:strVal val="#ppt_x"/>
                                              </p:val>
                                            </p:tav>
                                          </p:tavLst>
                                        </p:anim>
                                        <p:anim calcmode="lin" valueType="num">
                                          <p:cBhvr additive="base">
                                            <p:cTn id="136" dur="2500" fill="hold"/>
                                            <p:tgtEl>
                                              <p:spTgt spid="49"/>
                                            </p:tgtEl>
                                            <p:attrNameLst>
                                              <p:attrName>ppt_y</p:attrName>
                                            </p:attrNameLst>
                                          </p:cBhvr>
                                          <p:tavLst>
                                            <p:tav tm="0">
                                              <p:val>
                                                <p:strVal val="0-#ppt_h/2"/>
                                              </p:val>
                                            </p:tav>
                                            <p:tav tm="100000">
                                              <p:val>
                                                <p:strVal val="#ppt_y"/>
                                              </p:val>
                                            </p:tav>
                                          </p:tavLst>
                                        </p:anim>
                                      </p:childTnLst>
                                    </p:cTn>
                                  </p:par>
                                  <p:par>
                                    <p:cTn id="137" presetID="2" presetClass="entr" presetSubtype="3" fill="hold" grpId="0" nodeType="withEffect">
                                      <p:stCondLst>
                                        <p:cond delay="0"/>
                                      </p:stCondLst>
                                      <p:childTnLst>
                                        <p:set>
                                          <p:cBhvr>
                                            <p:cTn id="138" dur="1" fill="hold">
                                              <p:stCondLst>
                                                <p:cond delay="0"/>
                                              </p:stCondLst>
                                            </p:cTn>
                                            <p:tgtEl>
                                              <p:spTgt spid="50"/>
                                            </p:tgtEl>
                                            <p:attrNameLst>
                                              <p:attrName>style.visibility</p:attrName>
                                            </p:attrNameLst>
                                          </p:cBhvr>
                                          <p:to>
                                            <p:strVal val="visible"/>
                                          </p:to>
                                        </p:set>
                                        <p:anim calcmode="lin" valueType="num">
                                          <p:cBhvr additive="base">
                                            <p:cTn id="139" dur="2250" fill="hold"/>
                                            <p:tgtEl>
                                              <p:spTgt spid="50"/>
                                            </p:tgtEl>
                                            <p:attrNameLst>
                                              <p:attrName>ppt_x</p:attrName>
                                            </p:attrNameLst>
                                          </p:cBhvr>
                                          <p:tavLst>
                                            <p:tav tm="0">
                                              <p:val>
                                                <p:strVal val="1+#ppt_w/2"/>
                                              </p:val>
                                            </p:tav>
                                            <p:tav tm="100000">
                                              <p:val>
                                                <p:strVal val="#ppt_x"/>
                                              </p:val>
                                            </p:tav>
                                          </p:tavLst>
                                        </p:anim>
                                        <p:anim calcmode="lin" valueType="num">
                                          <p:cBhvr additive="base">
                                            <p:cTn id="140" dur="2250" fill="hold"/>
                                            <p:tgtEl>
                                              <p:spTgt spid="50"/>
                                            </p:tgtEl>
                                            <p:attrNameLst>
                                              <p:attrName>ppt_y</p:attrName>
                                            </p:attrNameLst>
                                          </p:cBhvr>
                                          <p:tavLst>
                                            <p:tav tm="0">
                                              <p:val>
                                                <p:strVal val="0-#ppt_h/2"/>
                                              </p:val>
                                            </p:tav>
                                            <p:tav tm="100000">
                                              <p:val>
                                                <p:strVal val="#ppt_y"/>
                                              </p:val>
                                            </p:tav>
                                          </p:tavLst>
                                        </p:anim>
                                      </p:childTnLst>
                                    </p:cTn>
                                  </p:par>
                                  <p:par>
                                    <p:cTn id="141" presetID="2" presetClass="entr" presetSubtype="3" fill="hold" grpId="0" nodeType="withEffect">
                                      <p:stCondLst>
                                        <p:cond delay="2300"/>
                                      </p:stCondLst>
                                      <p:childTnLst>
                                        <p:set>
                                          <p:cBhvr>
                                            <p:cTn id="142" dur="1" fill="hold">
                                              <p:stCondLst>
                                                <p:cond delay="0"/>
                                              </p:stCondLst>
                                            </p:cTn>
                                            <p:tgtEl>
                                              <p:spTgt spid="51"/>
                                            </p:tgtEl>
                                            <p:attrNameLst>
                                              <p:attrName>style.visibility</p:attrName>
                                            </p:attrNameLst>
                                          </p:cBhvr>
                                          <p:to>
                                            <p:strVal val="visible"/>
                                          </p:to>
                                        </p:set>
                                        <p:anim calcmode="lin" valueType="num">
                                          <p:cBhvr additive="base">
                                            <p:cTn id="143" dur="2000" fill="hold"/>
                                            <p:tgtEl>
                                              <p:spTgt spid="51"/>
                                            </p:tgtEl>
                                            <p:attrNameLst>
                                              <p:attrName>ppt_x</p:attrName>
                                            </p:attrNameLst>
                                          </p:cBhvr>
                                          <p:tavLst>
                                            <p:tav tm="0">
                                              <p:val>
                                                <p:strVal val="1+#ppt_w/2"/>
                                              </p:val>
                                            </p:tav>
                                            <p:tav tm="100000">
                                              <p:val>
                                                <p:strVal val="#ppt_x"/>
                                              </p:val>
                                            </p:tav>
                                          </p:tavLst>
                                        </p:anim>
                                        <p:anim calcmode="lin" valueType="num">
                                          <p:cBhvr additive="base">
                                            <p:cTn id="144" dur="2000" fill="hold"/>
                                            <p:tgtEl>
                                              <p:spTgt spid="51"/>
                                            </p:tgtEl>
                                            <p:attrNameLst>
                                              <p:attrName>ppt_y</p:attrName>
                                            </p:attrNameLst>
                                          </p:cBhvr>
                                          <p:tavLst>
                                            <p:tav tm="0">
                                              <p:val>
                                                <p:strVal val="0-#ppt_h/2"/>
                                              </p:val>
                                            </p:tav>
                                            <p:tav tm="100000">
                                              <p:val>
                                                <p:strVal val="#ppt_y"/>
                                              </p:val>
                                            </p:tav>
                                          </p:tavLst>
                                        </p:anim>
                                      </p:childTnLst>
                                    </p:cTn>
                                  </p:par>
                                  <p:par>
                                    <p:cTn id="145" presetID="2" presetClass="entr" presetSubtype="3" fill="hold" grpId="0" nodeType="withEffect">
                                      <p:stCondLst>
                                        <p:cond delay="1500"/>
                                      </p:stCondLst>
                                      <p:childTnLst>
                                        <p:set>
                                          <p:cBhvr>
                                            <p:cTn id="146" dur="1" fill="hold">
                                              <p:stCondLst>
                                                <p:cond delay="0"/>
                                              </p:stCondLst>
                                            </p:cTn>
                                            <p:tgtEl>
                                              <p:spTgt spid="52"/>
                                            </p:tgtEl>
                                            <p:attrNameLst>
                                              <p:attrName>style.visibility</p:attrName>
                                            </p:attrNameLst>
                                          </p:cBhvr>
                                          <p:to>
                                            <p:strVal val="visible"/>
                                          </p:to>
                                        </p:set>
                                        <p:anim calcmode="lin" valueType="num">
                                          <p:cBhvr additive="base">
                                            <p:cTn id="147" dur="2500" fill="hold"/>
                                            <p:tgtEl>
                                              <p:spTgt spid="52"/>
                                            </p:tgtEl>
                                            <p:attrNameLst>
                                              <p:attrName>ppt_x</p:attrName>
                                            </p:attrNameLst>
                                          </p:cBhvr>
                                          <p:tavLst>
                                            <p:tav tm="0">
                                              <p:val>
                                                <p:strVal val="1+#ppt_w/2"/>
                                              </p:val>
                                            </p:tav>
                                            <p:tav tm="100000">
                                              <p:val>
                                                <p:strVal val="#ppt_x"/>
                                              </p:val>
                                            </p:tav>
                                          </p:tavLst>
                                        </p:anim>
                                        <p:anim calcmode="lin" valueType="num">
                                          <p:cBhvr additive="base">
                                            <p:cTn id="148" dur="2500" fill="hold"/>
                                            <p:tgtEl>
                                              <p:spTgt spid="52"/>
                                            </p:tgtEl>
                                            <p:attrNameLst>
                                              <p:attrName>ppt_y</p:attrName>
                                            </p:attrNameLst>
                                          </p:cBhvr>
                                          <p:tavLst>
                                            <p:tav tm="0">
                                              <p:val>
                                                <p:strVal val="0-#ppt_h/2"/>
                                              </p:val>
                                            </p:tav>
                                            <p:tav tm="100000">
                                              <p:val>
                                                <p:strVal val="#ppt_y"/>
                                              </p:val>
                                            </p:tav>
                                          </p:tavLst>
                                        </p:anim>
                                      </p:childTnLst>
                                    </p:cTn>
                                  </p:par>
                                  <p:par>
                                    <p:cTn id="149" presetID="2" presetClass="entr" presetSubtype="3" fill="hold" grpId="0" nodeType="withEffect">
                                      <p:stCondLst>
                                        <p:cond delay="600"/>
                                      </p:stCondLst>
                                      <p:childTnLst>
                                        <p:set>
                                          <p:cBhvr>
                                            <p:cTn id="150" dur="1" fill="hold">
                                              <p:stCondLst>
                                                <p:cond delay="0"/>
                                              </p:stCondLst>
                                            </p:cTn>
                                            <p:tgtEl>
                                              <p:spTgt spid="53"/>
                                            </p:tgtEl>
                                            <p:attrNameLst>
                                              <p:attrName>style.visibility</p:attrName>
                                            </p:attrNameLst>
                                          </p:cBhvr>
                                          <p:to>
                                            <p:strVal val="visible"/>
                                          </p:to>
                                        </p:set>
                                        <p:anim calcmode="lin" valueType="num">
                                          <p:cBhvr additive="base">
                                            <p:cTn id="151" dur="2500" fill="hold"/>
                                            <p:tgtEl>
                                              <p:spTgt spid="53"/>
                                            </p:tgtEl>
                                            <p:attrNameLst>
                                              <p:attrName>ppt_x</p:attrName>
                                            </p:attrNameLst>
                                          </p:cBhvr>
                                          <p:tavLst>
                                            <p:tav tm="0">
                                              <p:val>
                                                <p:strVal val="1+#ppt_w/2"/>
                                              </p:val>
                                            </p:tav>
                                            <p:tav tm="100000">
                                              <p:val>
                                                <p:strVal val="#ppt_x"/>
                                              </p:val>
                                            </p:tav>
                                          </p:tavLst>
                                        </p:anim>
                                        <p:anim calcmode="lin" valueType="num">
                                          <p:cBhvr additive="base">
                                            <p:cTn id="152" dur="2500" fill="hold"/>
                                            <p:tgtEl>
                                              <p:spTgt spid="53"/>
                                            </p:tgtEl>
                                            <p:attrNameLst>
                                              <p:attrName>ppt_y</p:attrName>
                                            </p:attrNameLst>
                                          </p:cBhvr>
                                          <p:tavLst>
                                            <p:tav tm="0">
                                              <p:val>
                                                <p:strVal val="0-#ppt_h/2"/>
                                              </p:val>
                                            </p:tav>
                                            <p:tav tm="100000">
                                              <p:val>
                                                <p:strVal val="#ppt_y"/>
                                              </p:val>
                                            </p:tav>
                                          </p:tavLst>
                                        </p:anim>
                                      </p:childTnLst>
                                    </p:cTn>
                                  </p:par>
                                  <p:par>
                                    <p:cTn id="153" presetID="2" presetClass="entr" presetSubtype="3" fill="hold" grpId="0" nodeType="withEffect">
                                      <p:stCondLst>
                                        <p:cond delay="0"/>
                                      </p:stCondLst>
                                      <p:childTnLst>
                                        <p:set>
                                          <p:cBhvr>
                                            <p:cTn id="154" dur="1" fill="hold">
                                              <p:stCondLst>
                                                <p:cond delay="0"/>
                                              </p:stCondLst>
                                            </p:cTn>
                                            <p:tgtEl>
                                              <p:spTgt spid="54"/>
                                            </p:tgtEl>
                                            <p:attrNameLst>
                                              <p:attrName>style.visibility</p:attrName>
                                            </p:attrNameLst>
                                          </p:cBhvr>
                                          <p:to>
                                            <p:strVal val="visible"/>
                                          </p:to>
                                        </p:set>
                                        <p:anim calcmode="lin" valueType="num">
                                          <p:cBhvr additive="base">
                                            <p:cTn id="155" dur="2000" fill="hold"/>
                                            <p:tgtEl>
                                              <p:spTgt spid="54"/>
                                            </p:tgtEl>
                                            <p:attrNameLst>
                                              <p:attrName>ppt_x</p:attrName>
                                            </p:attrNameLst>
                                          </p:cBhvr>
                                          <p:tavLst>
                                            <p:tav tm="0">
                                              <p:val>
                                                <p:strVal val="1+#ppt_w/2"/>
                                              </p:val>
                                            </p:tav>
                                            <p:tav tm="100000">
                                              <p:val>
                                                <p:strVal val="#ppt_x"/>
                                              </p:val>
                                            </p:tav>
                                          </p:tavLst>
                                        </p:anim>
                                        <p:anim calcmode="lin" valueType="num">
                                          <p:cBhvr additive="base">
                                            <p:cTn id="156" dur="2000" fill="hold"/>
                                            <p:tgtEl>
                                              <p:spTgt spid="54"/>
                                            </p:tgtEl>
                                            <p:attrNameLst>
                                              <p:attrName>ppt_y</p:attrName>
                                            </p:attrNameLst>
                                          </p:cBhvr>
                                          <p:tavLst>
                                            <p:tav tm="0">
                                              <p:val>
                                                <p:strVal val="0-#ppt_h/2"/>
                                              </p:val>
                                            </p:tav>
                                            <p:tav tm="100000">
                                              <p:val>
                                                <p:strVal val="#ppt_y"/>
                                              </p:val>
                                            </p:tav>
                                          </p:tavLst>
                                        </p:anim>
                                      </p:childTnLst>
                                    </p:cTn>
                                  </p:par>
                                  <p:par>
                                    <p:cTn id="157" presetID="2" presetClass="entr" presetSubtype="3" fill="hold" grpId="0" nodeType="withEffect">
                                      <p:stCondLst>
                                        <p:cond delay="1800"/>
                                      </p:stCondLst>
                                      <p:childTnLst>
                                        <p:set>
                                          <p:cBhvr>
                                            <p:cTn id="158" dur="1" fill="hold">
                                              <p:stCondLst>
                                                <p:cond delay="0"/>
                                              </p:stCondLst>
                                            </p:cTn>
                                            <p:tgtEl>
                                              <p:spTgt spid="55"/>
                                            </p:tgtEl>
                                            <p:attrNameLst>
                                              <p:attrName>style.visibility</p:attrName>
                                            </p:attrNameLst>
                                          </p:cBhvr>
                                          <p:to>
                                            <p:strVal val="visible"/>
                                          </p:to>
                                        </p:set>
                                        <p:anim calcmode="lin" valueType="num">
                                          <p:cBhvr additive="base">
                                            <p:cTn id="159" dur="2250" fill="hold"/>
                                            <p:tgtEl>
                                              <p:spTgt spid="55"/>
                                            </p:tgtEl>
                                            <p:attrNameLst>
                                              <p:attrName>ppt_x</p:attrName>
                                            </p:attrNameLst>
                                          </p:cBhvr>
                                          <p:tavLst>
                                            <p:tav tm="0">
                                              <p:val>
                                                <p:strVal val="1+#ppt_w/2"/>
                                              </p:val>
                                            </p:tav>
                                            <p:tav tm="100000">
                                              <p:val>
                                                <p:strVal val="#ppt_x"/>
                                              </p:val>
                                            </p:tav>
                                          </p:tavLst>
                                        </p:anim>
                                        <p:anim calcmode="lin" valueType="num">
                                          <p:cBhvr additive="base">
                                            <p:cTn id="160" dur="2250" fill="hold"/>
                                            <p:tgtEl>
                                              <p:spTgt spid="55"/>
                                            </p:tgtEl>
                                            <p:attrNameLst>
                                              <p:attrName>ppt_y</p:attrName>
                                            </p:attrNameLst>
                                          </p:cBhvr>
                                          <p:tavLst>
                                            <p:tav tm="0">
                                              <p:val>
                                                <p:strVal val="0-#ppt_h/2"/>
                                              </p:val>
                                            </p:tav>
                                            <p:tav tm="100000">
                                              <p:val>
                                                <p:strVal val="#ppt_y"/>
                                              </p:val>
                                            </p:tav>
                                          </p:tavLst>
                                        </p:anim>
                                      </p:childTnLst>
                                    </p:cTn>
                                  </p:par>
                                  <p:par>
                                    <p:cTn id="161" presetID="2" presetClass="entr" presetSubtype="3" fill="hold" grpId="0" nodeType="withEffect">
                                      <p:stCondLst>
                                        <p:cond delay="1500"/>
                                      </p:stCondLst>
                                      <p:childTnLst>
                                        <p:set>
                                          <p:cBhvr>
                                            <p:cTn id="162" dur="1" fill="hold">
                                              <p:stCondLst>
                                                <p:cond delay="0"/>
                                              </p:stCondLst>
                                            </p:cTn>
                                            <p:tgtEl>
                                              <p:spTgt spid="56"/>
                                            </p:tgtEl>
                                            <p:attrNameLst>
                                              <p:attrName>style.visibility</p:attrName>
                                            </p:attrNameLst>
                                          </p:cBhvr>
                                          <p:to>
                                            <p:strVal val="visible"/>
                                          </p:to>
                                        </p:set>
                                        <p:anim calcmode="lin" valueType="num">
                                          <p:cBhvr additive="base">
                                            <p:cTn id="163" dur="2000" fill="hold"/>
                                            <p:tgtEl>
                                              <p:spTgt spid="56"/>
                                            </p:tgtEl>
                                            <p:attrNameLst>
                                              <p:attrName>ppt_x</p:attrName>
                                            </p:attrNameLst>
                                          </p:cBhvr>
                                          <p:tavLst>
                                            <p:tav tm="0">
                                              <p:val>
                                                <p:strVal val="1+#ppt_w/2"/>
                                              </p:val>
                                            </p:tav>
                                            <p:tav tm="100000">
                                              <p:val>
                                                <p:strVal val="#ppt_x"/>
                                              </p:val>
                                            </p:tav>
                                          </p:tavLst>
                                        </p:anim>
                                        <p:anim calcmode="lin" valueType="num">
                                          <p:cBhvr additive="base">
                                            <p:cTn id="164" dur="2000" fill="hold"/>
                                            <p:tgtEl>
                                              <p:spTgt spid="56"/>
                                            </p:tgtEl>
                                            <p:attrNameLst>
                                              <p:attrName>ppt_y</p:attrName>
                                            </p:attrNameLst>
                                          </p:cBhvr>
                                          <p:tavLst>
                                            <p:tav tm="0">
                                              <p:val>
                                                <p:strVal val="0-#ppt_h/2"/>
                                              </p:val>
                                            </p:tav>
                                            <p:tav tm="100000">
                                              <p:val>
                                                <p:strVal val="#ppt_y"/>
                                              </p:val>
                                            </p:tav>
                                          </p:tavLst>
                                        </p:anim>
                                      </p:childTnLst>
                                    </p:cTn>
                                  </p:par>
                                  <p:par>
                                    <p:cTn id="165" presetID="2" presetClass="entr" presetSubtype="3" fill="hold" grpId="0" nodeType="withEffect">
                                      <p:stCondLst>
                                        <p:cond delay="400"/>
                                      </p:stCondLst>
                                      <p:childTnLst>
                                        <p:set>
                                          <p:cBhvr>
                                            <p:cTn id="166" dur="1" fill="hold">
                                              <p:stCondLst>
                                                <p:cond delay="0"/>
                                              </p:stCondLst>
                                            </p:cTn>
                                            <p:tgtEl>
                                              <p:spTgt spid="57"/>
                                            </p:tgtEl>
                                            <p:attrNameLst>
                                              <p:attrName>style.visibility</p:attrName>
                                            </p:attrNameLst>
                                          </p:cBhvr>
                                          <p:to>
                                            <p:strVal val="visible"/>
                                          </p:to>
                                        </p:set>
                                        <p:anim calcmode="lin" valueType="num">
                                          <p:cBhvr additive="base">
                                            <p:cTn id="167" dur="2000" fill="hold"/>
                                            <p:tgtEl>
                                              <p:spTgt spid="57"/>
                                            </p:tgtEl>
                                            <p:attrNameLst>
                                              <p:attrName>ppt_x</p:attrName>
                                            </p:attrNameLst>
                                          </p:cBhvr>
                                          <p:tavLst>
                                            <p:tav tm="0">
                                              <p:val>
                                                <p:strVal val="1+#ppt_w/2"/>
                                              </p:val>
                                            </p:tav>
                                            <p:tav tm="100000">
                                              <p:val>
                                                <p:strVal val="#ppt_x"/>
                                              </p:val>
                                            </p:tav>
                                          </p:tavLst>
                                        </p:anim>
                                        <p:anim calcmode="lin" valueType="num">
                                          <p:cBhvr additive="base">
                                            <p:cTn id="168" dur="2000" fill="hold"/>
                                            <p:tgtEl>
                                              <p:spTgt spid="57"/>
                                            </p:tgtEl>
                                            <p:attrNameLst>
                                              <p:attrName>ppt_y</p:attrName>
                                            </p:attrNameLst>
                                          </p:cBhvr>
                                          <p:tavLst>
                                            <p:tav tm="0">
                                              <p:val>
                                                <p:strVal val="0-#ppt_h/2"/>
                                              </p:val>
                                            </p:tav>
                                            <p:tav tm="100000">
                                              <p:val>
                                                <p:strVal val="#ppt_y"/>
                                              </p:val>
                                            </p:tav>
                                          </p:tavLst>
                                        </p:anim>
                                      </p:childTnLst>
                                    </p:cTn>
                                  </p:par>
                                  <p:par>
                                    <p:cTn id="169" presetID="2" presetClass="entr" presetSubtype="3" fill="hold" grpId="0" nodeType="withEffect">
                                      <p:stCondLst>
                                        <p:cond delay="1700"/>
                                      </p:stCondLst>
                                      <p:childTnLst>
                                        <p:set>
                                          <p:cBhvr>
                                            <p:cTn id="170" dur="1" fill="hold">
                                              <p:stCondLst>
                                                <p:cond delay="0"/>
                                              </p:stCondLst>
                                            </p:cTn>
                                            <p:tgtEl>
                                              <p:spTgt spid="58"/>
                                            </p:tgtEl>
                                            <p:attrNameLst>
                                              <p:attrName>style.visibility</p:attrName>
                                            </p:attrNameLst>
                                          </p:cBhvr>
                                          <p:to>
                                            <p:strVal val="visible"/>
                                          </p:to>
                                        </p:set>
                                        <p:anim calcmode="lin" valueType="num">
                                          <p:cBhvr additive="base">
                                            <p:cTn id="171" dur="2000" fill="hold"/>
                                            <p:tgtEl>
                                              <p:spTgt spid="58"/>
                                            </p:tgtEl>
                                            <p:attrNameLst>
                                              <p:attrName>ppt_x</p:attrName>
                                            </p:attrNameLst>
                                          </p:cBhvr>
                                          <p:tavLst>
                                            <p:tav tm="0">
                                              <p:val>
                                                <p:strVal val="1+#ppt_w/2"/>
                                              </p:val>
                                            </p:tav>
                                            <p:tav tm="100000">
                                              <p:val>
                                                <p:strVal val="#ppt_x"/>
                                              </p:val>
                                            </p:tav>
                                          </p:tavLst>
                                        </p:anim>
                                        <p:anim calcmode="lin" valueType="num">
                                          <p:cBhvr additive="base">
                                            <p:cTn id="172" dur="2000" fill="hold"/>
                                            <p:tgtEl>
                                              <p:spTgt spid="58"/>
                                            </p:tgtEl>
                                            <p:attrNameLst>
                                              <p:attrName>ppt_y</p:attrName>
                                            </p:attrNameLst>
                                          </p:cBhvr>
                                          <p:tavLst>
                                            <p:tav tm="0">
                                              <p:val>
                                                <p:strVal val="0-#ppt_h/2"/>
                                              </p:val>
                                            </p:tav>
                                            <p:tav tm="100000">
                                              <p:val>
                                                <p:strVal val="#ppt_y"/>
                                              </p:val>
                                            </p:tav>
                                          </p:tavLst>
                                        </p:anim>
                                      </p:childTnLst>
                                    </p:cTn>
                                  </p:par>
                                  <p:par>
                                    <p:cTn id="173" presetID="2" presetClass="entr" presetSubtype="3" fill="hold" grpId="0" nodeType="withEffect">
                                      <p:stCondLst>
                                        <p:cond delay="2500"/>
                                      </p:stCondLst>
                                      <p:childTnLst>
                                        <p:set>
                                          <p:cBhvr>
                                            <p:cTn id="174" dur="1" fill="hold">
                                              <p:stCondLst>
                                                <p:cond delay="0"/>
                                              </p:stCondLst>
                                            </p:cTn>
                                            <p:tgtEl>
                                              <p:spTgt spid="59"/>
                                            </p:tgtEl>
                                            <p:attrNameLst>
                                              <p:attrName>style.visibility</p:attrName>
                                            </p:attrNameLst>
                                          </p:cBhvr>
                                          <p:to>
                                            <p:strVal val="visible"/>
                                          </p:to>
                                        </p:set>
                                        <p:anim calcmode="lin" valueType="num">
                                          <p:cBhvr additive="base">
                                            <p:cTn id="175" dur="2500" fill="hold"/>
                                            <p:tgtEl>
                                              <p:spTgt spid="59"/>
                                            </p:tgtEl>
                                            <p:attrNameLst>
                                              <p:attrName>ppt_x</p:attrName>
                                            </p:attrNameLst>
                                          </p:cBhvr>
                                          <p:tavLst>
                                            <p:tav tm="0">
                                              <p:val>
                                                <p:strVal val="1+#ppt_w/2"/>
                                              </p:val>
                                            </p:tav>
                                            <p:tav tm="100000">
                                              <p:val>
                                                <p:strVal val="#ppt_x"/>
                                              </p:val>
                                            </p:tav>
                                          </p:tavLst>
                                        </p:anim>
                                        <p:anim calcmode="lin" valueType="num">
                                          <p:cBhvr additive="base">
                                            <p:cTn id="176" dur="2500" fill="hold"/>
                                            <p:tgtEl>
                                              <p:spTgt spid="59"/>
                                            </p:tgtEl>
                                            <p:attrNameLst>
                                              <p:attrName>ppt_y</p:attrName>
                                            </p:attrNameLst>
                                          </p:cBhvr>
                                          <p:tavLst>
                                            <p:tav tm="0">
                                              <p:val>
                                                <p:strVal val="0-#ppt_h/2"/>
                                              </p:val>
                                            </p:tav>
                                            <p:tav tm="100000">
                                              <p:val>
                                                <p:strVal val="#ppt_y"/>
                                              </p:val>
                                            </p:tav>
                                          </p:tavLst>
                                        </p:anim>
                                      </p:childTnLst>
                                    </p:cTn>
                                  </p:par>
                                  <p:par>
                                    <p:cTn id="177" presetID="2" presetClass="entr" presetSubtype="3" fill="hold" grpId="0" nodeType="withEffect">
                                      <p:stCondLst>
                                        <p:cond delay="2600"/>
                                      </p:stCondLst>
                                      <p:childTnLst>
                                        <p:set>
                                          <p:cBhvr>
                                            <p:cTn id="178" dur="1" fill="hold">
                                              <p:stCondLst>
                                                <p:cond delay="0"/>
                                              </p:stCondLst>
                                            </p:cTn>
                                            <p:tgtEl>
                                              <p:spTgt spid="60"/>
                                            </p:tgtEl>
                                            <p:attrNameLst>
                                              <p:attrName>style.visibility</p:attrName>
                                            </p:attrNameLst>
                                          </p:cBhvr>
                                          <p:to>
                                            <p:strVal val="visible"/>
                                          </p:to>
                                        </p:set>
                                        <p:anim calcmode="lin" valueType="num">
                                          <p:cBhvr additive="base">
                                            <p:cTn id="179" dur="2000" fill="hold"/>
                                            <p:tgtEl>
                                              <p:spTgt spid="60"/>
                                            </p:tgtEl>
                                            <p:attrNameLst>
                                              <p:attrName>ppt_x</p:attrName>
                                            </p:attrNameLst>
                                          </p:cBhvr>
                                          <p:tavLst>
                                            <p:tav tm="0">
                                              <p:val>
                                                <p:strVal val="1+#ppt_w/2"/>
                                              </p:val>
                                            </p:tav>
                                            <p:tav tm="100000">
                                              <p:val>
                                                <p:strVal val="#ppt_x"/>
                                              </p:val>
                                            </p:tav>
                                          </p:tavLst>
                                        </p:anim>
                                        <p:anim calcmode="lin" valueType="num">
                                          <p:cBhvr additive="base">
                                            <p:cTn id="180" dur="2000" fill="hold"/>
                                            <p:tgtEl>
                                              <p:spTgt spid="60"/>
                                            </p:tgtEl>
                                            <p:attrNameLst>
                                              <p:attrName>ppt_y</p:attrName>
                                            </p:attrNameLst>
                                          </p:cBhvr>
                                          <p:tavLst>
                                            <p:tav tm="0">
                                              <p:val>
                                                <p:strVal val="0-#ppt_h/2"/>
                                              </p:val>
                                            </p:tav>
                                            <p:tav tm="100000">
                                              <p:val>
                                                <p:strVal val="#ppt_y"/>
                                              </p:val>
                                            </p:tav>
                                          </p:tavLst>
                                        </p:anim>
                                      </p:childTnLst>
                                    </p:cTn>
                                  </p:par>
                                  <p:par>
                                    <p:cTn id="181" presetID="2" presetClass="entr" presetSubtype="3" fill="hold" grpId="0" nodeType="withEffect">
                                      <p:stCondLst>
                                        <p:cond delay="1100"/>
                                      </p:stCondLst>
                                      <p:childTnLst>
                                        <p:set>
                                          <p:cBhvr>
                                            <p:cTn id="182" dur="1" fill="hold">
                                              <p:stCondLst>
                                                <p:cond delay="0"/>
                                              </p:stCondLst>
                                            </p:cTn>
                                            <p:tgtEl>
                                              <p:spTgt spid="61"/>
                                            </p:tgtEl>
                                            <p:attrNameLst>
                                              <p:attrName>style.visibility</p:attrName>
                                            </p:attrNameLst>
                                          </p:cBhvr>
                                          <p:to>
                                            <p:strVal val="visible"/>
                                          </p:to>
                                        </p:set>
                                        <p:anim calcmode="lin" valueType="num">
                                          <p:cBhvr additive="base">
                                            <p:cTn id="183" dur="2250" fill="hold"/>
                                            <p:tgtEl>
                                              <p:spTgt spid="61"/>
                                            </p:tgtEl>
                                            <p:attrNameLst>
                                              <p:attrName>ppt_x</p:attrName>
                                            </p:attrNameLst>
                                          </p:cBhvr>
                                          <p:tavLst>
                                            <p:tav tm="0">
                                              <p:val>
                                                <p:strVal val="1+#ppt_w/2"/>
                                              </p:val>
                                            </p:tav>
                                            <p:tav tm="100000">
                                              <p:val>
                                                <p:strVal val="#ppt_x"/>
                                              </p:val>
                                            </p:tav>
                                          </p:tavLst>
                                        </p:anim>
                                        <p:anim calcmode="lin" valueType="num">
                                          <p:cBhvr additive="base">
                                            <p:cTn id="184" dur="2250" fill="hold"/>
                                            <p:tgtEl>
                                              <p:spTgt spid="61"/>
                                            </p:tgtEl>
                                            <p:attrNameLst>
                                              <p:attrName>ppt_y</p:attrName>
                                            </p:attrNameLst>
                                          </p:cBhvr>
                                          <p:tavLst>
                                            <p:tav tm="0">
                                              <p:val>
                                                <p:strVal val="0-#ppt_h/2"/>
                                              </p:val>
                                            </p:tav>
                                            <p:tav tm="100000">
                                              <p:val>
                                                <p:strVal val="#ppt_y"/>
                                              </p:val>
                                            </p:tav>
                                          </p:tavLst>
                                        </p:anim>
                                      </p:childTnLst>
                                    </p:cTn>
                                  </p:par>
                                  <p:par>
                                    <p:cTn id="185" presetID="2" presetClass="entr" presetSubtype="3" fill="hold" grpId="0" nodeType="withEffect">
                                      <p:stCondLst>
                                        <p:cond delay="0"/>
                                      </p:stCondLst>
                                      <p:childTnLst>
                                        <p:set>
                                          <p:cBhvr>
                                            <p:cTn id="186" dur="1" fill="hold">
                                              <p:stCondLst>
                                                <p:cond delay="0"/>
                                              </p:stCondLst>
                                            </p:cTn>
                                            <p:tgtEl>
                                              <p:spTgt spid="62"/>
                                            </p:tgtEl>
                                            <p:attrNameLst>
                                              <p:attrName>style.visibility</p:attrName>
                                            </p:attrNameLst>
                                          </p:cBhvr>
                                          <p:to>
                                            <p:strVal val="visible"/>
                                          </p:to>
                                        </p:set>
                                        <p:anim calcmode="lin" valueType="num">
                                          <p:cBhvr additive="base">
                                            <p:cTn id="187" dur="2250" fill="hold"/>
                                            <p:tgtEl>
                                              <p:spTgt spid="62"/>
                                            </p:tgtEl>
                                            <p:attrNameLst>
                                              <p:attrName>ppt_x</p:attrName>
                                            </p:attrNameLst>
                                          </p:cBhvr>
                                          <p:tavLst>
                                            <p:tav tm="0">
                                              <p:val>
                                                <p:strVal val="1+#ppt_w/2"/>
                                              </p:val>
                                            </p:tav>
                                            <p:tav tm="100000">
                                              <p:val>
                                                <p:strVal val="#ppt_x"/>
                                              </p:val>
                                            </p:tav>
                                          </p:tavLst>
                                        </p:anim>
                                        <p:anim calcmode="lin" valueType="num">
                                          <p:cBhvr additive="base">
                                            <p:cTn id="188" dur="2250" fill="hold"/>
                                            <p:tgtEl>
                                              <p:spTgt spid="62"/>
                                            </p:tgtEl>
                                            <p:attrNameLst>
                                              <p:attrName>ppt_y</p:attrName>
                                            </p:attrNameLst>
                                          </p:cBhvr>
                                          <p:tavLst>
                                            <p:tav tm="0">
                                              <p:val>
                                                <p:strVal val="0-#ppt_h/2"/>
                                              </p:val>
                                            </p:tav>
                                            <p:tav tm="100000">
                                              <p:val>
                                                <p:strVal val="#ppt_y"/>
                                              </p:val>
                                            </p:tav>
                                          </p:tavLst>
                                        </p:anim>
                                      </p:childTnLst>
                                    </p:cTn>
                                  </p:par>
                                  <p:par>
                                    <p:cTn id="189" presetID="2" presetClass="entr" presetSubtype="3" fill="hold" grpId="0" nodeType="withEffect">
                                      <p:stCondLst>
                                        <p:cond delay="0"/>
                                      </p:stCondLst>
                                      <p:childTnLst>
                                        <p:set>
                                          <p:cBhvr>
                                            <p:cTn id="190" dur="1" fill="hold">
                                              <p:stCondLst>
                                                <p:cond delay="0"/>
                                              </p:stCondLst>
                                            </p:cTn>
                                            <p:tgtEl>
                                              <p:spTgt spid="63"/>
                                            </p:tgtEl>
                                            <p:attrNameLst>
                                              <p:attrName>style.visibility</p:attrName>
                                            </p:attrNameLst>
                                          </p:cBhvr>
                                          <p:to>
                                            <p:strVal val="visible"/>
                                          </p:to>
                                        </p:set>
                                        <p:anim calcmode="lin" valueType="num">
                                          <p:cBhvr additive="base">
                                            <p:cTn id="191" dur="2000" fill="hold"/>
                                            <p:tgtEl>
                                              <p:spTgt spid="63"/>
                                            </p:tgtEl>
                                            <p:attrNameLst>
                                              <p:attrName>ppt_x</p:attrName>
                                            </p:attrNameLst>
                                          </p:cBhvr>
                                          <p:tavLst>
                                            <p:tav tm="0">
                                              <p:val>
                                                <p:strVal val="1+#ppt_w/2"/>
                                              </p:val>
                                            </p:tav>
                                            <p:tav tm="100000">
                                              <p:val>
                                                <p:strVal val="#ppt_x"/>
                                              </p:val>
                                            </p:tav>
                                          </p:tavLst>
                                        </p:anim>
                                        <p:anim calcmode="lin" valueType="num">
                                          <p:cBhvr additive="base">
                                            <p:cTn id="192" dur="2000" fill="hold"/>
                                            <p:tgtEl>
                                              <p:spTgt spid="63"/>
                                            </p:tgtEl>
                                            <p:attrNameLst>
                                              <p:attrName>ppt_y</p:attrName>
                                            </p:attrNameLst>
                                          </p:cBhvr>
                                          <p:tavLst>
                                            <p:tav tm="0">
                                              <p:val>
                                                <p:strVal val="0-#ppt_h/2"/>
                                              </p:val>
                                            </p:tav>
                                            <p:tav tm="100000">
                                              <p:val>
                                                <p:strVal val="#ppt_y"/>
                                              </p:val>
                                            </p:tav>
                                          </p:tavLst>
                                        </p:anim>
                                      </p:childTnLst>
                                    </p:cTn>
                                  </p:par>
                                  <p:par>
                                    <p:cTn id="193" presetID="2" presetClass="entr" presetSubtype="3" fill="hold" grpId="0" nodeType="withEffect">
                                      <p:stCondLst>
                                        <p:cond delay="0"/>
                                      </p:stCondLst>
                                      <p:childTnLst>
                                        <p:set>
                                          <p:cBhvr>
                                            <p:cTn id="194" dur="1" fill="hold">
                                              <p:stCondLst>
                                                <p:cond delay="0"/>
                                              </p:stCondLst>
                                            </p:cTn>
                                            <p:tgtEl>
                                              <p:spTgt spid="64"/>
                                            </p:tgtEl>
                                            <p:attrNameLst>
                                              <p:attrName>style.visibility</p:attrName>
                                            </p:attrNameLst>
                                          </p:cBhvr>
                                          <p:to>
                                            <p:strVal val="visible"/>
                                          </p:to>
                                        </p:set>
                                        <p:anim calcmode="lin" valueType="num">
                                          <p:cBhvr additive="base">
                                            <p:cTn id="195" dur="2000" fill="hold"/>
                                            <p:tgtEl>
                                              <p:spTgt spid="64"/>
                                            </p:tgtEl>
                                            <p:attrNameLst>
                                              <p:attrName>ppt_x</p:attrName>
                                            </p:attrNameLst>
                                          </p:cBhvr>
                                          <p:tavLst>
                                            <p:tav tm="0">
                                              <p:val>
                                                <p:strVal val="1+#ppt_w/2"/>
                                              </p:val>
                                            </p:tav>
                                            <p:tav tm="100000">
                                              <p:val>
                                                <p:strVal val="#ppt_x"/>
                                              </p:val>
                                            </p:tav>
                                          </p:tavLst>
                                        </p:anim>
                                        <p:anim calcmode="lin" valueType="num">
                                          <p:cBhvr additive="base">
                                            <p:cTn id="196" dur="2000" fill="hold"/>
                                            <p:tgtEl>
                                              <p:spTgt spid="64"/>
                                            </p:tgtEl>
                                            <p:attrNameLst>
                                              <p:attrName>ppt_y</p:attrName>
                                            </p:attrNameLst>
                                          </p:cBhvr>
                                          <p:tavLst>
                                            <p:tav tm="0">
                                              <p:val>
                                                <p:strVal val="0-#ppt_h/2"/>
                                              </p:val>
                                            </p:tav>
                                            <p:tav tm="100000">
                                              <p:val>
                                                <p:strVal val="#ppt_y"/>
                                              </p:val>
                                            </p:tav>
                                          </p:tavLst>
                                        </p:anim>
                                      </p:childTnLst>
                                    </p:cTn>
                                  </p:par>
                                  <p:par>
                                    <p:cTn id="197" presetID="47" presetClass="entr" presetSubtype="0" fill="hold" grpId="0" nodeType="withEffect">
                                      <p:stCondLst>
                                        <p:cond delay="0"/>
                                      </p:stCondLst>
                                      <p:childTnLst>
                                        <p:set>
                                          <p:cBhvr>
                                            <p:cTn id="198" dur="1" fill="hold">
                                              <p:stCondLst>
                                                <p:cond delay="0"/>
                                              </p:stCondLst>
                                            </p:cTn>
                                            <p:tgtEl>
                                              <p:spTgt spid="22"/>
                                            </p:tgtEl>
                                            <p:attrNameLst>
                                              <p:attrName>style.visibility</p:attrName>
                                            </p:attrNameLst>
                                          </p:cBhvr>
                                          <p:to>
                                            <p:strVal val="visible"/>
                                          </p:to>
                                        </p:set>
                                        <p:animEffect transition="in" filter="fade">
                                          <p:cBhvr>
                                            <p:cTn id="199" dur="1000"/>
                                            <p:tgtEl>
                                              <p:spTgt spid="22"/>
                                            </p:tgtEl>
                                          </p:cBhvr>
                                        </p:animEffect>
                                        <p:anim calcmode="lin" valueType="num">
                                          <p:cBhvr>
                                            <p:cTn id="200" dur="1000" fill="hold"/>
                                            <p:tgtEl>
                                              <p:spTgt spid="22"/>
                                            </p:tgtEl>
                                            <p:attrNameLst>
                                              <p:attrName>ppt_x</p:attrName>
                                            </p:attrNameLst>
                                          </p:cBhvr>
                                          <p:tavLst>
                                            <p:tav tm="0">
                                              <p:val>
                                                <p:strVal val="#ppt_x"/>
                                              </p:val>
                                            </p:tav>
                                            <p:tav tm="100000">
                                              <p:val>
                                                <p:strVal val="#ppt_x"/>
                                              </p:val>
                                            </p:tav>
                                          </p:tavLst>
                                        </p:anim>
                                        <p:anim calcmode="lin" valueType="num">
                                          <p:cBhvr>
                                            <p:cTn id="201" dur="1000" fill="hold"/>
                                            <p:tgtEl>
                                              <p:spTgt spid="22"/>
                                            </p:tgtEl>
                                            <p:attrNameLst>
                                              <p:attrName>ppt_y</p:attrName>
                                            </p:attrNameLst>
                                          </p:cBhvr>
                                          <p:tavLst>
                                            <p:tav tm="0">
                                              <p:val>
                                                <p:strVal val="#ppt_y-.1"/>
                                              </p:val>
                                            </p:tav>
                                            <p:tav tm="100000">
                                              <p:val>
                                                <p:strVal val="#ppt_y"/>
                                              </p:val>
                                            </p:tav>
                                          </p:tavLst>
                                        </p:anim>
                                      </p:childTnLst>
                                    </p:cTn>
                                  </p:par>
                                  <p:par>
                                    <p:cTn id="202" presetID="50" presetClass="entr" presetSubtype="0" decel="100000" fill="hold" grpId="0" nodeType="withEffect">
                                      <p:stCondLst>
                                        <p:cond delay="500"/>
                                      </p:stCondLst>
                                      <p:childTnLst>
                                        <p:set>
                                          <p:cBhvr>
                                            <p:cTn id="203" dur="1" fill="hold">
                                              <p:stCondLst>
                                                <p:cond delay="0"/>
                                              </p:stCondLst>
                                            </p:cTn>
                                            <p:tgtEl>
                                              <p:spTgt spid="14"/>
                                            </p:tgtEl>
                                            <p:attrNameLst>
                                              <p:attrName>style.visibility</p:attrName>
                                            </p:attrNameLst>
                                          </p:cBhvr>
                                          <p:to>
                                            <p:strVal val="visible"/>
                                          </p:to>
                                        </p:set>
                                        <p:anim calcmode="lin" valueType="num">
                                          <p:cBhvr>
                                            <p:cTn id="204" dur="1000" fill="hold"/>
                                            <p:tgtEl>
                                              <p:spTgt spid="14"/>
                                            </p:tgtEl>
                                            <p:attrNameLst>
                                              <p:attrName>ppt_w</p:attrName>
                                            </p:attrNameLst>
                                          </p:cBhvr>
                                          <p:tavLst>
                                            <p:tav tm="0">
                                              <p:val>
                                                <p:strVal val="#ppt_w+.3"/>
                                              </p:val>
                                            </p:tav>
                                            <p:tav tm="100000">
                                              <p:val>
                                                <p:strVal val="#ppt_w"/>
                                              </p:val>
                                            </p:tav>
                                          </p:tavLst>
                                        </p:anim>
                                        <p:anim calcmode="lin" valueType="num">
                                          <p:cBhvr>
                                            <p:cTn id="205" dur="1000" fill="hold"/>
                                            <p:tgtEl>
                                              <p:spTgt spid="14"/>
                                            </p:tgtEl>
                                            <p:attrNameLst>
                                              <p:attrName>ppt_h</p:attrName>
                                            </p:attrNameLst>
                                          </p:cBhvr>
                                          <p:tavLst>
                                            <p:tav tm="0">
                                              <p:val>
                                                <p:strVal val="#ppt_h"/>
                                              </p:val>
                                            </p:tav>
                                            <p:tav tm="100000">
                                              <p:val>
                                                <p:strVal val="#ppt_h"/>
                                              </p:val>
                                            </p:tav>
                                          </p:tavLst>
                                        </p:anim>
                                        <p:animEffect transition="in" filter="fade">
                                          <p:cBhvr>
                                            <p:cTn id="206" dur="1000"/>
                                            <p:tgtEl>
                                              <p:spTgt spid="14"/>
                                            </p:tgtEl>
                                          </p:cBhvr>
                                        </p:animEffect>
                                      </p:childTnLst>
                                    </p:cTn>
                                  </p:par>
                                  <p:par>
                                    <p:cTn id="207" presetID="45" presetClass="entr" presetSubtype="0" fill="hold" grpId="0" nodeType="withEffect">
                                      <p:stCondLst>
                                        <p:cond delay="500"/>
                                      </p:stCondLst>
                                      <p:iterate type="lt">
                                        <p:tmPct val="10000"/>
                                      </p:iterate>
                                      <p:childTnLst>
                                        <p:set>
                                          <p:cBhvr>
                                            <p:cTn id="208" dur="1" fill="hold">
                                              <p:stCondLst>
                                                <p:cond delay="0"/>
                                              </p:stCondLst>
                                            </p:cTn>
                                            <p:tgtEl>
                                              <p:spTgt spid="11"/>
                                            </p:tgtEl>
                                            <p:attrNameLst>
                                              <p:attrName>style.visibility</p:attrName>
                                            </p:attrNameLst>
                                          </p:cBhvr>
                                          <p:to>
                                            <p:strVal val="visible"/>
                                          </p:to>
                                        </p:set>
                                        <p:animEffect transition="in" filter="fade">
                                          <p:cBhvr>
                                            <p:cTn id="209" dur="1000"/>
                                            <p:tgtEl>
                                              <p:spTgt spid="11"/>
                                            </p:tgtEl>
                                          </p:cBhvr>
                                        </p:animEffect>
                                        <p:anim calcmode="lin" valueType="num">
                                          <p:cBhvr>
                                            <p:cTn id="210" dur="1000" fill="hold"/>
                                            <p:tgtEl>
                                              <p:spTgt spid="11"/>
                                            </p:tgtEl>
                                            <p:attrNameLst>
                                              <p:attrName>ppt_w</p:attrName>
                                            </p:attrNameLst>
                                          </p:cBhvr>
                                          <p:tavLst>
                                            <p:tav tm="0" fmla="#ppt_w*sin(2.5*pi*$)">
                                              <p:val>
                                                <p:fltVal val="0"/>
                                              </p:val>
                                            </p:tav>
                                            <p:tav tm="100000">
                                              <p:val>
                                                <p:fltVal val="1"/>
                                              </p:val>
                                            </p:tav>
                                          </p:tavLst>
                                        </p:anim>
                                        <p:anim calcmode="lin" valueType="num">
                                          <p:cBhvr>
                                            <p:cTn id="211" dur="1000" fill="hold"/>
                                            <p:tgtEl>
                                              <p:spTgt spid="11"/>
                                            </p:tgtEl>
                                            <p:attrNameLst>
                                              <p:attrName>ppt_h</p:attrName>
                                            </p:attrNameLst>
                                          </p:cBhvr>
                                          <p:tavLst>
                                            <p:tav tm="0">
                                              <p:val>
                                                <p:strVal val="#ppt_h"/>
                                              </p:val>
                                            </p:tav>
                                            <p:tav tm="100000">
                                              <p:val>
                                                <p:strVal val="#ppt_h"/>
                                              </p:val>
                                            </p:tav>
                                          </p:tavLst>
                                        </p:anim>
                                      </p:childTnLst>
                                    </p:cTn>
                                  </p:par>
                                  <p:par>
                                    <p:cTn id="212" presetID="36" presetClass="emph" presetSubtype="0" fill="hold" grpId="1" nodeType="withEffect">
                                      <p:stCondLst>
                                        <p:cond delay="500"/>
                                      </p:stCondLst>
                                      <p:iterate type="lt">
                                        <p:tmPct val="10000"/>
                                      </p:iterate>
                                      <p:childTnLst>
                                        <p:animScale>
                                          <p:cBhvr>
                                            <p:cTn id="213" dur="500" autoRev="1" fill="hold">
                                              <p:stCondLst>
                                                <p:cond delay="0"/>
                                              </p:stCondLst>
                                            </p:cTn>
                                            <p:tgtEl>
                                              <p:spTgt spid="11"/>
                                            </p:tgtEl>
                                          </p:cBhvr>
                                          <p:to x="80000" y="100000"/>
                                        </p:animScale>
                                        <p:anim by="(#ppt_w*0.10)" calcmode="lin" valueType="num">
                                          <p:cBhvr>
                                            <p:cTn id="214" dur="500" autoRev="1" fill="hold">
                                              <p:stCondLst>
                                                <p:cond delay="0"/>
                                              </p:stCondLst>
                                            </p:cTn>
                                            <p:tgtEl>
                                              <p:spTgt spid="11"/>
                                            </p:tgtEl>
                                            <p:attrNameLst>
                                              <p:attrName>ppt_x</p:attrName>
                                            </p:attrNameLst>
                                          </p:cBhvr>
                                        </p:anim>
                                        <p:anim by="(-#ppt_w*0.10)" calcmode="lin" valueType="num">
                                          <p:cBhvr>
                                            <p:cTn id="215" dur="500" autoRev="1" fill="hold">
                                              <p:stCondLst>
                                                <p:cond delay="0"/>
                                              </p:stCondLst>
                                            </p:cTn>
                                            <p:tgtEl>
                                              <p:spTgt spid="11"/>
                                            </p:tgtEl>
                                            <p:attrNameLst>
                                              <p:attrName>ppt_y</p:attrName>
                                            </p:attrNameLst>
                                          </p:cBhvr>
                                        </p:anim>
                                        <p:animRot by="-480000">
                                          <p:cBhvr>
                                            <p:cTn id="216" dur="500" autoRev="1" fill="hold">
                                              <p:stCondLst>
                                                <p:cond delay="0"/>
                                              </p:stCondLst>
                                            </p:cTn>
                                            <p:tgtEl>
                                              <p:spTgt spid="11"/>
                                            </p:tgtEl>
                                            <p:attrNameLst>
                                              <p:attrName>r</p:attrName>
                                            </p:attrNameLst>
                                          </p:cBhvr>
                                        </p:animRot>
                                      </p:childTnLst>
                                    </p:cTn>
                                  </p:par>
                                  <p:par>
                                    <p:cTn id="217" presetID="45" presetClass="entr" presetSubtype="0" fill="hold" grpId="0" nodeType="withEffect">
                                      <p:stCondLst>
                                        <p:cond delay="1000"/>
                                      </p:stCondLst>
                                      <p:iterate type="lt">
                                        <p:tmPct val="10000"/>
                                      </p:iterate>
                                      <p:childTnLst>
                                        <p:set>
                                          <p:cBhvr>
                                            <p:cTn id="218" dur="1" fill="hold">
                                              <p:stCondLst>
                                                <p:cond delay="0"/>
                                              </p:stCondLst>
                                            </p:cTn>
                                            <p:tgtEl>
                                              <p:spTgt spid="73"/>
                                            </p:tgtEl>
                                            <p:attrNameLst>
                                              <p:attrName>style.visibility</p:attrName>
                                            </p:attrNameLst>
                                          </p:cBhvr>
                                          <p:to>
                                            <p:strVal val="visible"/>
                                          </p:to>
                                        </p:set>
                                        <p:animEffect transition="in" filter="fade">
                                          <p:cBhvr>
                                            <p:cTn id="219" dur="1000"/>
                                            <p:tgtEl>
                                              <p:spTgt spid="73"/>
                                            </p:tgtEl>
                                          </p:cBhvr>
                                        </p:animEffect>
                                        <p:anim calcmode="lin" valueType="num">
                                          <p:cBhvr>
                                            <p:cTn id="220" dur="1000" fill="hold"/>
                                            <p:tgtEl>
                                              <p:spTgt spid="73"/>
                                            </p:tgtEl>
                                            <p:attrNameLst>
                                              <p:attrName>ppt_w</p:attrName>
                                            </p:attrNameLst>
                                          </p:cBhvr>
                                          <p:tavLst>
                                            <p:tav tm="0" fmla="#ppt_w*sin(2.5*pi*$)">
                                              <p:val>
                                                <p:fltVal val="0"/>
                                              </p:val>
                                            </p:tav>
                                            <p:tav tm="100000">
                                              <p:val>
                                                <p:fltVal val="1"/>
                                              </p:val>
                                            </p:tav>
                                          </p:tavLst>
                                        </p:anim>
                                        <p:anim calcmode="lin" valueType="num">
                                          <p:cBhvr>
                                            <p:cTn id="221" dur="1000" fill="hold"/>
                                            <p:tgtEl>
                                              <p:spTgt spid="73"/>
                                            </p:tgtEl>
                                            <p:attrNameLst>
                                              <p:attrName>ppt_h</p:attrName>
                                            </p:attrNameLst>
                                          </p:cBhvr>
                                          <p:tavLst>
                                            <p:tav tm="0">
                                              <p:val>
                                                <p:strVal val="#ppt_h"/>
                                              </p:val>
                                            </p:tav>
                                            <p:tav tm="100000">
                                              <p:val>
                                                <p:strVal val="#ppt_h"/>
                                              </p:val>
                                            </p:tav>
                                          </p:tavLst>
                                        </p:anim>
                                      </p:childTnLst>
                                    </p:cTn>
                                  </p:par>
                                  <p:par>
                                    <p:cTn id="222" presetID="36" presetClass="emph" presetSubtype="0" fill="hold" grpId="1" nodeType="withEffect">
                                      <p:stCondLst>
                                        <p:cond delay="1000"/>
                                      </p:stCondLst>
                                      <p:iterate type="lt">
                                        <p:tmPct val="10000"/>
                                      </p:iterate>
                                      <p:childTnLst>
                                        <p:animScale>
                                          <p:cBhvr>
                                            <p:cTn id="223" dur="500" autoRev="1" fill="hold">
                                              <p:stCondLst>
                                                <p:cond delay="0"/>
                                              </p:stCondLst>
                                            </p:cTn>
                                            <p:tgtEl>
                                              <p:spTgt spid="73"/>
                                            </p:tgtEl>
                                          </p:cBhvr>
                                          <p:to x="80000" y="100000"/>
                                        </p:animScale>
                                        <p:anim by="(#ppt_w*0.10)" calcmode="lin" valueType="num">
                                          <p:cBhvr>
                                            <p:cTn id="224" dur="500" autoRev="1" fill="hold">
                                              <p:stCondLst>
                                                <p:cond delay="0"/>
                                              </p:stCondLst>
                                            </p:cTn>
                                            <p:tgtEl>
                                              <p:spTgt spid="73"/>
                                            </p:tgtEl>
                                            <p:attrNameLst>
                                              <p:attrName>ppt_x</p:attrName>
                                            </p:attrNameLst>
                                          </p:cBhvr>
                                        </p:anim>
                                        <p:anim by="(-#ppt_w*0.10)" calcmode="lin" valueType="num">
                                          <p:cBhvr>
                                            <p:cTn id="225" dur="500" autoRev="1" fill="hold">
                                              <p:stCondLst>
                                                <p:cond delay="0"/>
                                              </p:stCondLst>
                                            </p:cTn>
                                            <p:tgtEl>
                                              <p:spTgt spid="73"/>
                                            </p:tgtEl>
                                            <p:attrNameLst>
                                              <p:attrName>ppt_y</p:attrName>
                                            </p:attrNameLst>
                                          </p:cBhvr>
                                        </p:anim>
                                        <p:animRot by="-480000">
                                          <p:cBhvr>
                                            <p:cTn id="226" dur="500" autoRev="1" fill="hold">
                                              <p:stCondLst>
                                                <p:cond delay="0"/>
                                              </p:stCondLst>
                                            </p:cTn>
                                            <p:tgtEl>
                                              <p:spTgt spid="73"/>
                                            </p:tgtEl>
                                            <p:attrNameLst>
                                              <p:attrName>r</p:attrName>
                                            </p:attrNameLst>
                                          </p:cBhvr>
                                        </p:animRot>
                                      </p:childTnLst>
                                    </p:cTn>
                                  </p:par>
                                  <p:par>
                                    <p:cTn id="227" presetID="47" presetClass="entr" presetSubtype="0" fill="hold" grpId="0" nodeType="withEffect">
                                      <p:stCondLst>
                                        <p:cond delay="2000"/>
                                      </p:stCondLst>
                                      <p:childTnLst>
                                        <p:set>
                                          <p:cBhvr>
                                            <p:cTn id="228" dur="1" fill="hold">
                                              <p:stCondLst>
                                                <p:cond delay="0"/>
                                              </p:stCondLst>
                                            </p:cTn>
                                            <p:tgtEl>
                                              <p:spTgt spid="4"/>
                                            </p:tgtEl>
                                            <p:attrNameLst>
                                              <p:attrName>style.visibility</p:attrName>
                                            </p:attrNameLst>
                                          </p:cBhvr>
                                          <p:to>
                                            <p:strVal val="visible"/>
                                          </p:to>
                                        </p:set>
                                        <p:animEffect transition="in" filter="fade">
                                          <p:cBhvr>
                                            <p:cTn id="229" dur="1000"/>
                                            <p:tgtEl>
                                              <p:spTgt spid="4"/>
                                            </p:tgtEl>
                                          </p:cBhvr>
                                        </p:animEffect>
                                        <p:anim calcmode="lin" valueType="num">
                                          <p:cBhvr>
                                            <p:cTn id="230" dur="1000" fill="hold"/>
                                            <p:tgtEl>
                                              <p:spTgt spid="4"/>
                                            </p:tgtEl>
                                            <p:attrNameLst>
                                              <p:attrName>ppt_x</p:attrName>
                                            </p:attrNameLst>
                                          </p:cBhvr>
                                          <p:tavLst>
                                            <p:tav tm="0">
                                              <p:val>
                                                <p:strVal val="#ppt_x"/>
                                              </p:val>
                                            </p:tav>
                                            <p:tav tm="100000">
                                              <p:val>
                                                <p:strVal val="#ppt_x"/>
                                              </p:val>
                                            </p:tav>
                                          </p:tavLst>
                                        </p:anim>
                                        <p:anim calcmode="lin" valueType="num">
                                          <p:cBhvr>
                                            <p:cTn id="231" dur="1000" fill="hold"/>
                                            <p:tgtEl>
                                              <p:spTgt spid="4"/>
                                            </p:tgtEl>
                                            <p:attrNameLst>
                                              <p:attrName>ppt_y</p:attrName>
                                            </p:attrNameLst>
                                          </p:cBhvr>
                                          <p:tavLst>
                                            <p:tav tm="0">
                                              <p:val>
                                                <p:strVal val="#ppt_y-.1"/>
                                              </p:val>
                                            </p:tav>
                                            <p:tav tm="100000">
                                              <p:val>
                                                <p:strVal val="#ppt_y"/>
                                              </p:val>
                                            </p:tav>
                                          </p:tavLst>
                                        </p:anim>
                                      </p:childTnLst>
                                    </p:cTn>
                                  </p:par>
                                  <p:par>
                                    <p:cTn id="232" presetID="22" presetClass="entr" presetSubtype="8" fill="hold" nodeType="withEffect">
                                      <p:stCondLst>
                                        <p:cond delay="3000"/>
                                      </p:stCondLst>
                                      <p:childTnLst>
                                        <p:set>
                                          <p:cBhvr>
                                            <p:cTn id="233" dur="1" fill="hold">
                                              <p:stCondLst>
                                                <p:cond delay="0"/>
                                              </p:stCondLst>
                                            </p:cTn>
                                            <p:tgtEl>
                                              <p:spTgt spid="7"/>
                                            </p:tgtEl>
                                            <p:attrNameLst>
                                              <p:attrName>style.visibility</p:attrName>
                                            </p:attrNameLst>
                                          </p:cBhvr>
                                          <p:to>
                                            <p:strVal val="visible"/>
                                          </p:to>
                                        </p:set>
                                        <p:animEffect transition="in" filter="wipe(left)">
                                          <p:cBhvr>
                                            <p:cTn id="234" dur="1250"/>
                                            <p:tgtEl>
                                              <p:spTgt spid="7"/>
                                            </p:tgtEl>
                                          </p:cBhvr>
                                        </p:animEffect>
                                      </p:childTnLst>
                                    </p:cTn>
                                  </p:par>
                                  <p:par>
                                    <p:cTn id="235" presetID="45" presetClass="entr" presetSubtype="0" fill="hold" grpId="0" nodeType="withEffect">
                                      <p:stCondLst>
                                        <p:cond delay="4000"/>
                                      </p:stCondLst>
                                      <p:iterate type="lt">
                                        <p:tmPct val="10000"/>
                                      </p:iterate>
                                      <p:childTnLst>
                                        <p:set>
                                          <p:cBhvr>
                                            <p:cTn id="236" dur="1" fill="hold">
                                              <p:stCondLst>
                                                <p:cond delay="0"/>
                                              </p:stCondLst>
                                            </p:cTn>
                                            <p:tgtEl>
                                              <p:spTgt spid="2"/>
                                            </p:tgtEl>
                                            <p:attrNameLst>
                                              <p:attrName>style.visibility</p:attrName>
                                            </p:attrNameLst>
                                          </p:cBhvr>
                                          <p:to>
                                            <p:strVal val="visible"/>
                                          </p:to>
                                        </p:set>
                                        <p:animEffect transition="in" filter="fade">
                                          <p:cBhvr>
                                            <p:cTn id="237" dur="1000"/>
                                            <p:tgtEl>
                                              <p:spTgt spid="2"/>
                                            </p:tgtEl>
                                          </p:cBhvr>
                                        </p:animEffect>
                                        <p:anim calcmode="lin" valueType="num">
                                          <p:cBhvr>
                                            <p:cTn id="238" dur="1000" fill="hold"/>
                                            <p:tgtEl>
                                              <p:spTgt spid="2"/>
                                            </p:tgtEl>
                                            <p:attrNameLst>
                                              <p:attrName>ppt_w</p:attrName>
                                            </p:attrNameLst>
                                          </p:cBhvr>
                                          <p:tavLst>
                                            <p:tav tm="0" fmla="#ppt_w*sin(2.5*pi*$)">
                                              <p:val>
                                                <p:fltVal val="0"/>
                                              </p:val>
                                            </p:tav>
                                            <p:tav tm="100000">
                                              <p:val>
                                                <p:fltVal val="1"/>
                                              </p:val>
                                            </p:tav>
                                          </p:tavLst>
                                        </p:anim>
                                        <p:anim calcmode="lin" valueType="num">
                                          <p:cBhvr>
                                            <p:cTn id="239" dur="1000" fill="hold"/>
                                            <p:tgtEl>
                                              <p:spTgt spid="2"/>
                                            </p:tgtEl>
                                            <p:attrNameLst>
                                              <p:attrName>ppt_h</p:attrName>
                                            </p:attrNameLst>
                                          </p:cBhvr>
                                          <p:tavLst>
                                            <p:tav tm="0">
                                              <p:val>
                                                <p:strVal val="#ppt_h"/>
                                              </p:val>
                                            </p:tav>
                                            <p:tav tm="100000">
                                              <p:val>
                                                <p:strVal val="#ppt_h"/>
                                              </p:val>
                                            </p:tav>
                                          </p:tavLst>
                                        </p:anim>
                                      </p:childTnLst>
                                    </p:cTn>
                                  </p:par>
                                  <p:par>
                                    <p:cTn id="240" presetID="36" presetClass="emph" presetSubtype="0" fill="hold" grpId="1" nodeType="withEffect">
                                      <p:stCondLst>
                                        <p:cond delay="4000"/>
                                      </p:stCondLst>
                                      <p:iterate type="lt">
                                        <p:tmPct val="10000"/>
                                      </p:iterate>
                                      <p:childTnLst>
                                        <p:animScale>
                                          <p:cBhvr>
                                            <p:cTn id="241" dur="500" autoRev="1" fill="hold">
                                              <p:stCondLst>
                                                <p:cond delay="0"/>
                                              </p:stCondLst>
                                            </p:cTn>
                                            <p:tgtEl>
                                              <p:spTgt spid="2"/>
                                            </p:tgtEl>
                                          </p:cBhvr>
                                          <p:to x="80000" y="100000"/>
                                        </p:animScale>
                                        <p:anim by="(#ppt_w*0.10)" calcmode="lin" valueType="num">
                                          <p:cBhvr>
                                            <p:cTn id="242" dur="500" autoRev="1" fill="hold">
                                              <p:stCondLst>
                                                <p:cond delay="0"/>
                                              </p:stCondLst>
                                            </p:cTn>
                                            <p:tgtEl>
                                              <p:spTgt spid="2"/>
                                            </p:tgtEl>
                                            <p:attrNameLst>
                                              <p:attrName>ppt_x</p:attrName>
                                            </p:attrNameLst>
                                          </p:cBhvr>
                                        </p:anim>
                                        <p:anim by="(-#ppt_w*0.10)" calcmode="lin" valueType="num">
                                          <p:cBhvr>
                                            <p:cTn id="243" dur="500" autoRev="1" fill="hold">
                                              <p:stCondLst>
                                                <p:cond delay="0"/>
                                              </p:stCondLst>
                                            </p:cTn>
                                            <p:tgtEl>
                                              <p:spTgt spid="2"/>
                                            </p:tgtEl>
                                            <p:attrNameLst>
                                              <p:attrName>ppt_y</p:attrName>
                                            </p:attrNameLst>
                                          </p:cBhvr>
                                        </p:anim>
                                        <p:animRot by="-480000">
                                          <p:cBhvr>
                                            <p:cTn id="244" dur="500" autoRev="1" fill="hold">
                                              <p:stCondLst>
                                                <p:cond delay="0"/>
                                              </p:stCondLst>
                                            </p:cTn>
                                            <p:tgtEl>
                                              <p:spTgt spid="2"/>
                                            </p:tgtEl>
                                            <p:attrNameLst>
                                              <p:attrName>r</p:attrName>
                                            </p:attrNameLst>
                                          </p:cBhvr>
                                        </p:animRot>
                                      </p:childTnLst>
                                    </p:cTn>
                                  </p:par>
                                  <p:par>
                                    <p:cTn id="245" presetID="2" presetClass="entr" presetSubtype="2" fill="hold" grpId="0" nodeType="withEffect">
                                      <p:stCondLst>
                                        <p:cond delay="4750"/>
                                      </p:stCondLst>
                                      <p:childTnLst>
                                        <p:set>
                                          <p:cBhvr>
                                            <p:cTn id="246" dur="1" fill="hold">
                                              <p:stCondLst>
                                                <p:cond delay="0"/>
                                              </p:stCondLst>
                                            </p:cTn>
                                            <p:tgtEl>
                                              <p:spTgt spid="3"/>
                                            </p:tgtEl>
                                            <p:attrNameLst>
                                              <p:attrName>style.visibility</p:attrName>
                                            </p:attrNameLst>
                                          </p:cBhvr>
                                          <p:to>
                                            <p:strVal val="visible"/>
                                          </p:to>
                                        </p:set>
                                        <p:anim calcmode="lin" valueType="num">
                                          <p:cBhvr additive="base">
                                            <p:cTn id="247" dur="1000" fill="hold"/>
                                            <p:tgtEl>
                                              <p:spTgt spid="3"/>
                                            </p:tgtEl>
                                            <p:attrNameLst>
                                              <p:attrName>ppt_x</p:attrName>
                                            </p:attrNameLst>
                                          </p:cBhvr>
                                          <p:tavLst>
                                            <p:tav tm="0">
                                              <p:val>
                                                <p:strVal val="1+#ppt_w/2"/>
                                              </p:val>
                                            </p:tav>
                                            <p:tav tm="100000">
                                              <p:val>
                                                <p:strVal val="#ppt_x"/>
                                              </p:val>
                                            </p:tav>
                                          </p:tavLst>
                                        </p:anim>
                                        <p:anim calcmode="lin" valueType="num">
                                          <p:cBhvr additive="base">
                                            <p:cTn id="248" dur="1000" fill="hold"/>
                                            <p:tgtEl>
                                              <p:spTgt spid="3"/>
                                            </p:tgtEl>
                                            <p:attrNameLst>
                                              <p:attrName>ppt_y</p:attrName>
                                            </p:attrNameLst>
                                          </p:cBhvr>
                                          <p:tavLst>
                                            <p:tav tm="0">
                                              <p:val>
                                                <p:strVal val="#ppt_y"/>
                                              </p:val>
                                            </p:tav>
                                            <p:tav tm="100000">
                                              <p:val>
                                                <p:strVal val="#ppt_y"/>
                                              </p:val>
                                            </p:tav>
                                          </p:tavLst>
                                        </p:anim>
                                      </p:childTnLst>
                                    </p:cTn>
                                  </p:par>
                                  <p:par>
                                    <p:cTn id="249" presetID="2" presetClass="entr" presetSubtype="2" fill="hold" grpId="0" nodeType="withEffect">
                                      <p:stCondLst>
                                        <p:cond delay="5000"/>
                                      </p:stCondLst>
                                      <p:childTnLst>
                                        <p:set>
                                          <p:cBhvr>
                                            <p:cTn id="250" dur="1" fill="hold">
                                              <p:stCondLst>
                                                <p:cond delay="0"/>
                                              </p:stCondLst>
                                            </p:cTn>
                                            <p:tgtEl>
                                              <p:spTgt spid="9"/>
                                            </p:tgtEl>
                                            <p:attrNameLst>
                                              <p:attrName>style.visibility</p:attrName>
                                            </p:attrNameLst>
                                          </p:cBhvr>
                                          <p:to>
                                            <p:strVal val="visible"/>
                                          </p:to>
                                        </p:set>
                                        <p:anim calcmode="lin" valueType="num">
                                          <p:cBhvr additive="base">
                                            <p:cTn id="251" dur="1000" fill="hold"/>
                                            <p:tgtEl>
                                              <p:spTgt spid="9"/>
                                            </p:tgtEl>
                                            <p:attrNameLst>
                                              <p:attrName>ppt_x</p:attrName>
                                            </p:attrNameLst>
                                          </p:cBhvr>
                                          <p:tavLst>
                                            <p:tav tm="0">
                                              <p:val>
                                                <p:strVal val="1+#ppt_w/2"/>
                                              </p:val>
                                            </p:tav>
                                            <p:tav tm="100000">
                                              <p:val>
                                                <p:strVal val="#ppt_x"/>
                                              </p:val>
                                            </p:tav>
                                          </p:tavLst>
                                        </p:anim>
                                        <p:anim calcmode="lin" valueType="num">
                                          <p:cBhvr additive="base">
                                            <p:cTn id="252"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2" grpId="1"/>
          <p:bldP spid="3" grpId="0"/>
          <p:bldP spid="11" grpId="0"/>
          <p:bldP spid="11" grpId="1"/>
          <p:bldP spid="14" grpId="0" animBg="1"/>
          <p:bldP spid="9" grpId="0"/>
          <p:bldP spid="73" grpId="0"/>
          <p:bldP spid="73" grpId="1"/>
          <p:bldP spid="22" grpId="0" animBg="1"/>
          <p:bldP spid="16" grpId="0" animBg="1"/>
          <p:bldP spid="17" grpId="0" animBg="1"/>
          <p:bldP spid="18" grpId="0" animBg="1"/>
          <p:bldP spid="19" grpId="0" animBg="1"/>
          <p:bldP spid="20" grpId="0" animBg="1"/>
          <p:bldP spid="21"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标题 1"/>
          <p:cNvSpPr>
            <a:spLocks noGrp="1" noChangeArrowheads="1"/>
          </p:cNvSpPr>
          <p:nvPr>
            <p:ph type="title"/>
          </p:nvPr>
        </p:nvSpPr>
        <p:spPr/>
        <p:txBody>
          <a:bodyPr/>
          <a:lstStyle/>
          <a:p>
            <a:r>
              <a:rPr lang="zh-CN" altLang="en-US" dirty="0" smtClean="0"/>
              <a:t>六、  进度安排</a:t>
            </a:r>
          </a:p>
        </p:txBody>
      </p:sp>
      <p:sp>
        <p:nvSpPr>
          <p:cNvPr id="6" name="文本框 5"/>
          <p:cNvSpPr txBox="1"/>
          <p:nvPr/>
        </p:nvSpPr>
        <p:spPr>
          <a:xfrm>
            <a:off x="1516650" y="4577768"/>
            <a:ext cx="1296000" cy="468000"/>
          </a:xfrm>
          <a:prstGeom prst="rect">
            <a:avLst/>
          </a:prstGeom>
          <a:solidFill>
            <a:schemeClr val="accent4"/>
          </a:solidFill>
        </p:spPr>
        <p:txBody>
          <a:bodyPr wrap="none" lIns="144000" tIns="36000" rIns="144000" bIns="36000" rtlCol="0" anchor="ctr">
            <a:noAutofit/>
          </a:bodyPr>
          <a:lstStyle/>
          <a:p>
            <a:r>
              <a:rPr lang="zh-CN" altLang="en-US" sz="1100" dirty="0">
                <a:solidFill>
                  <a:schemeClr val="accent1"/>
                </a:solidFill>
                <a:latin typeface="+mn-ea"/>
              </a:rPr>
              <a:t>六、进度安排</a:t>
            </a:r>
          </a:p>
        </p:txBody>
      </p:sp>
      <p:sp>
        <p:nvSpPr>
          <p:cNvPr id="5" name="文本框 4"/>
          <p:cNvSpPr txBox="1"/>
          <p:nvPr/>
        </p:nvSpPr>
        <p:spPr>
          <a:xfrm rot="16200000">
            <a:off x="2639192" y="4750222"/>
            <a:ext cx="223824" cy="123092"/>
          </a:xfrm>
          <a:prstGeom prst="triangle">
            <a:avLst/>
          </a:prstGeom>
          <a:solidFill>
            <a:schemeClr val="bg1"/>
          </a:solidFill>
        </p:spPr>
        <p:txBody>
          <a:bodyPr wrap="none" lIns="144000" tIns="36000" rIns="144000" bIns="36000" rtlCol="0" anchor="ctr">
            <a:noAutofit/>
          </a:bodyPr>
          <a:lstStyle/>
          <a:p>
            <a:endParaRPr lang="zh-CN" altLang="en-US" sz="1100" dirty="0">
              <a:solidFill>
                <a:schemeClr val="accent1"/>
              </a:solidFill>
              <a:latin typeface="+mn-ea"/>
            </a:endParaRPr>
          </a:p>
        </p:txBody>
      </p:sp>
      <p:grpSp>
        <p:nvGrpSpPr>
          <p:cNvPr id="2" name="组合 1"/>
          <p:cNvGrpSpPr/>
          <p:nvPr/>
        </p:nvGrpSpPr>
        <p:grpSpPr>
          <a:xfrm>
            <a:off x="5011945" y="2922616"/>
            <a:ext cx="338504" cy="342278"/>
            <a:chOff x="5011945" y="2922616"/>
            <a:chExt cx="338504" cy="342278"/>
          </a:xfrm>
        </p:grpSpPr>
        <p:sp>
          <p:nvSpPr>
            <p:cNvPr id="7" name="MH_Other_1"/>
            <p:cNvSpPr>
              <a:spLocks/>
            </p:cNvSpPr>
            <p:nvPr>
              <p:custDataLst>
                <p:tags r:id="rId34"/>
              </p:custDataLst>
            </p:nvPr>
          </p:nvSpPr>
          <p:spPr bwMode="auto">
            <a:xfrm>
              <a:off x="5011945" y="2922616"/>
              <a:ext cx="338504" cy="342278"/>
            </a:xfrm>
            <a:custGeom>
              <a:avLst/>
              <a:gdLst>
                <a:gd name="T0" fmla="*/ 2147483646 w 30"/>
                <a:gd name="T1" fmla="*/ 2147483646 h 30"/>
                <a:gd name="T2" fmla="*/ 2147483646 w 30"/>
                <a:gd name="T3" fmla="*/ 2147483646 h 30"/>
                <a:gd name="T4" fmla="*/ 2147483646 w 30"/>
                <a:gd name="T5" fmla="*/ 2147483646 h 30"/>
                <a:gd name="T6" fmla="*/ 0 w 30"/>
                <a:gd name="T7" fmla="*/ 2147483646 h 30"/>
                <a:gd name="T8" fmla="*/ 0 w 30"/>
                <a:gd name="T9" fmla="*/ 2147483646 h 30"/>
                <a:gd name="T10" fmla="*/ 2147483646 w 30"/>
                <a:gd name="T11" fmla="*/ 0 h 30"/>
                <a:gd name="T12" fmla="*/ 2147483646 w 30"/>
                <a:gd name="T13" fmla="*/ 0 h 30"/>
                <a:gd name="T14" fmla="*/ 2147483646 w 30"/>
                <a:gd name="T15" fmla="*/ 2147483646 h 30"/>
                <a:gd name="T16" fmla="*/ 2147483646 w 30"/>
                <a:gd name="T17" fmla="*/ 2147483646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0" h="30">
                  <a:moveTo>
                    <a:pt x="30" y="27"/>
                  </a:moveTo>
                  <a:cubicBezTo>
                    <a:pt x="30" y="28"/>
                    <a:pt x="28" y="30"/>
                    <a:pt x="26" y="30"/>
                  </a:cubicBezTo>
                  <a:cubicBezTo>
                    <a:pt x="3" y="30"/>
                    <a:pt x="3" y="30"/>
                    <a:pt x="3" y="30"/>
                  </a:cubicBezTo>
                  <a:cubicBezTo>
                    <a:pt x="1" y="30"/>
                    <a:pt x="0" y="28"/>
                    <a:pt x="0" y="27"/>
                  </a:cubicBezTo>
                  <a:cubicBezTo>
                    <a:pt x="0" y="3"/>
                    <a:pt x="0" y="3"/>
                    <a:pt x="0" y="3"/>
                  </a:cubicBezTo>
                  <a:cubicBezTo>
                    <a:pt x="0" y="2"/>
                    <a:pt x="1" y="0"/>
                    <a:pt x="3" y="0"/>
                  </a:cubicBezTo>
                  <a:cubicBezTo>
                    <a:pt x="26" y="0"/>
                    <a:pt x="26" y="0"/>
                    <a:pt x="26" y="0"/>
                  </a:cubicBezTo>
                  <a:cubicBezTo>
                    <a:pt x="28" y="0"/>
                    <a:pt x="30" y="2"/>
                    <a:pt x="30" y="3"/>
                  </a:cubicBezTo>
                  <a:cubicBezTo>
                    <a:pt x="30" y="27"/>
                    <a:pt x="30" y="27"/>
                    <a:pt x="30" y="27"/>
                  </a:cubicBezTo>
                </a:path>
              </a:pathLst>
            </a:custGeom>
            <a:solidFill>
              <a:schemeClr val="accent1"/>
            </a:solidFill>
            <a:ln w="9525">
              <a:solidFill>
                <a:schemeClr val="accent1"/>
              </a:solidFill>
              <a:round/>
              <a:headEnd/>
              <a:tailEnd/>
            </a:ln>
          </p:spPr>
          <p:txBody>
            <a:bodyPr anchor="ctr"/>
            <a:lstStyle/>
            <a:p>
              <a:endParaRPr lang="zh-CN" altLang="en-US"/>
            </a:p>
          </p:txBody>
        </p:sp>
        <p:sp>
          <p:nvSpPr>
            <p:cNvPr id="8" name="MH_Other_2"/>
            <p:cNvSpPr>
              <a:spLocks/>
            </p:cNvSpPr>
            <p:nvPr>
              <p:custDataLst>
                <p:tags r:id="rId35"/>
              </p:custDataLst>
            </p:nvPr>
          </p:nvSpPr>
          <p:spPr bwMode="auto">
            <a:xfrm>
              <a:off x="5159175" y="3003151"/>
              <a:ext cx="191273" cy="261742"/>
            </a:xfrm>
            <a:custGeom>
              <a:avLst/>
              <a:gdLst>
                <a:gd name="T0" fmla="*/ 2147483646 w 17"/>
                <a:gd name="T1" fmla="*/ 0 h 23"/>
                <a:gd name="T2" fmla="*/ 0 w 17"/>
                <a:gd name="T3" fmla="*/ 2147483646 h 23"/>
                <a:gd name="T4" fmla="*/ 2147483646 w 17"/>
                <a:gd name="T5" fmla="*/ 2147483646 h 23"/>
                <a:gd name="T6" fmla="*/ 2147483646 w 17"/>
                <a:gd name="T7" fmla="*/ 2147483646 h 23"/>
                <a:gd name="T8" fmla="*/ 2147483646 w 17"/>
                <a:gd name="T9" fmla="*/ 2147483646 h 23"/>
                <a:gd name="T10" fmla="*/ 2147483646 w 17"/>
                <a:gd name="T11" fmla="*/ 2147483646 h 23"/>
                <a:gd name="T12" fmla="*/ 2147483646 w 17"/>
                <a:gd name="T13" fmla="*/ 0 h 2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23">
                  <a:moveTo>
                    <a:pt x="10" y="0"/>
                  </a:moveTo>
                  <a:cubicBezTo>
                    <a:pt x="0" y="17"/>
                    <a:pt x="0" y="17"/>
                    <a:pt x="0" y="17"/>
                  </a:cubicBezTo>
                  <a:cubicBezTo>
                    <a:pt x="7" y="23"/>
                    <a:pt x="7" y="23"/>
                    <a:pt x="7" y="23"/>
                  </a:cubicBezTo>
                  <a:cubicBezTo>
                    <a:pt x="13" y="23"/>
                    <a:pt x="13" y="23"/>
                    <a:pt x="13" y="23"/>
                  </a:cubicBezTo>
                  <a:cubicBezTo>
                    <a:pt x="15" y="23"/>
                    <a:pt x="17" y="21"/>
                    <a:pt x="17" y="20"/>
                  </a:cubicBezTo>
                  <a:cubicBezTo>
                    <a:pt x="17" y="7"/>
                    <a:pt x="17" y="7"/>
                    <a:pt x="17" y="7"/>
                  </a:cubicBezTo>
                  <a:cubicBezTo>
                    <a:pt x="10" y="0"/>
                    <a:pt x="10" y="0"/>
                    <a:pt x="10" y="0"/>
                  </a:cubicBezTo>
                </a:path>
              </a:pathLst>
            </a:custGeom>
            <a:solidFill>
              <a:schemeClr val="accent1">
                <a:lumMod val="75000"/>
              </a:schemeClr>
            </a:solidFill>
            <a:ln w="9525">
              <a:solidFill>
                <a:schemeClr val="accent1">
                  <a:lumMod val="75000"/>
                </a:schemeClr>
              </a:solidFill>
              <a:round/>
              <a:headEnd/>
              <a:tailEnd/>
            </a:ln>
          </p:spPr>
          <p:txBody>
            <a:bodyPr anchor="ctr"/>
            <a:lstStyle/>
            <a:p>
              <a:endParaRPr lang="zh-CN" altLang="en-US"/>
            </a:p>
          </p:txBody>
        </p:sp>
        <p:sp>
          <p:nvSpPr>
            <p:cNvPr id="9" name="MH_Other_3"/>
            <p:cNvSpPr>
              <a:spLocks/>
            </p:cNvSpPr>
            <p:nvPr>
              <p:custDataLst>
                <p:tags r:id="rId36"/>
              </p:custDataLst>
            </p:nvPr>
          </p:nvSpPr>
          <p:spPr bwMode="auto">
            <a:xfrm>
              <a:off x="5078638" y="3003152"/>
              <a:ext cx="205116" cy="195048"/>
            </a:xfrm>
            <a:custGeom>
              <a:avLst/>
              <a:gdLst>
                <a:gd name="T0" fmla="*/ 2147483646 w 18"/>
                <a:gd name="T1" fmla="*/ 2147483646 h 17"/>
                <a:gd name="T2" fmla="*/ 2147483646 w 18"/>
                <a:gd name="T3" fmla="*/ 2147483646 h 17"/>
                <a:gd name="T4" fmla="*/ 2147483646 w 18"/>
                <a:gd name="T5" fmla="*/ 2147483646 h 17"/>
                <a:gd name="T6" fmla="*/ 2147483646 w 18"/>
                <a:gd name="T7" fmla="*/ 2147483646 h 17"/>
                <a:gd name="T8" fmla="*/ 2147483646 w 18"/>
                <a:gd name="T9" fmla="*/ 2147483646 h 17"/>
                <a:gd name="T10" fmla="*/ 2147483646 w 18"/>
                <a:gd name="T11" fmla="*/ 2147483646 h 17"/>
                <a:gd name="T12" fmla="*/ 2147483646 w 18"/>
                <a:gd name="T13" fmla="*/ 2147483646 h 17"/>
                <a:gd name="T14" fmla="*/ 2147483646 w 18"/>
                <a:gd name="T15" fmla="*/ 0 h 17"/>
                <a:gd name="T16" fmla="*/ 2147483646 w 18"/>
                <a:gd name="T17" fmla="*/ 2147483646 h 17"/>
                <a:gd name="T18" fmla="*/ 2147483646 w 18"/>
                <a:gd name="T19" fmla="*/ 2147483646 h 17"/>
                <a:gd name="T20" fmla="*/ 2147483646 w 18"/>
                <a:gd name="T21" fmla="*/ 214748364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17">
                  <a:moveTo>
                    <a:pt x="9" y="17"/>
                  </a:moveTo>
                  <a:cubicBezTo>
                    <a:pt x="8" y="17"/>
                    <a:pt x="8" y="17"/>
                    <a:pt x="7" y="17"/>
                  </a:cubicBezTo>
                  <a:cubicBezTo>
                    <a:pt x="7" y="17"/>
                    <a:pt x="0" y="9"/>
                    <a:pt x="1" y="9"/>
                  </a:cubicBezTo>
                  <a:cubicBezTo>
                    <a:pt x="1" y="8"/>
                    <a:pt x="4" y="8"/>
                    <a:pt x="4" y="9"/>
                  </a:cubicBezTo>
                  <a:cubicBezTo>
                    <a:pt x="8" y="13"/>
                    <a:pt x="8" y="13"/>
                    <a:pt x="8" y="13"/>
                  </a:cubicBezTo>
                  <a:cubicBezTo>
                    <a:pt x="9" y="12"/>
                    <a:pt x="9" y="10"/>
                    <a:pt x="10" y="9"/>
                  </a:cubicBezTo>
                  <a:cubicBezTo>
                    <a:pt x="11" y="6"/>
                    <a:pt x="13" y="2"/>
                    <a:pt x="15" y="1"/>
                  </a:cubicBezTo>
                  <a:cubicBezTo>
                    <a:pt x="16" y="0"/>
                    <a:pt x="17" y="0"/>
                    <a:pt x="17" y="0"/>
                  </a:cubicBezTo>
                  <a:cubicBezTo>
                    <a:pt x="18" y="1"/>
                    <a:pt x="15" y="4"/>
                    <a:pt x="12" y="10"/>
                  </a:cubicBezTo>
                  <a:cubicBezTo>
                    <a:pt x="11" y="13"/>
                    <a:pt x="10" y="16"/>
                    <a:pt x="10" y="16"/>
                  </a:cubicBezTo>
                  <a:cubicBezTo>
                    <a:pt x="10" y="17"/>
                    <a:pt x="9" y="17"/>
                    <a:pt x="9"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10" name="MH_Other_4"/>
          <p:cNvSpPr>
            <a:spLocks/>
          </p:cNvSpPr>
          <p:nvPr>
            <p:custDataLst>
              <p:tags r:id="rId1"/>
            </p:custDataLst>
          </p:nvPr>
        </p:nvSpPr>
        <p:spPr bwMode="auto">
          <a:xfrm>
            <a:off x="4567739" y="2741409"/>
            <a:ext cx="5075026" cy="3160627"/>
          </a:xfrm>
          <a:custGeom>
            <a:avLst/>
            <a:gdLst>
              <a:gd name="T0" fmla="*/ 262287250 w 10001"/>
              <a:gd name="T1" fmla="*/ 0 h 12408"/>
              <a:gd name="T2" fmla="*/ 2147483646 w 10001"/>
              <a:gd name="T3" fmla="*/ 0 h 12408"/>
              <a:gd name="T4" fmla="*/ 2147483646 w 10001"/>
              <a:gd name="T5" fmla="*/ 2147483646 h 12408"/>
              <a:gd name="T6" fmla="*/ 2147483646 w 10001"/>
              <a:gd name="T7" fmla="*/ 2147483646 h 12408"/>
              <a:gd name="T8" fmla="*/ 2147483646 w 10001"/>
              <a:gd name="T9" fmla="*/ 2147483646 h 12408"/>
              <a:gd name="T10" fmla="*/ 2147483646 w 10001"/>
              <a:gd name="T11" fmla="*/ 2147483646 h 12408"/>
              <a:gd name="T12" fmla="*/ 262287250 w 10001"/>
              <a:gd name="T13" fmla="*/ 2147483646 h 12408"/>
              <a:gd name="T14" fmla="*/ 0 w 10001"/>
              <a:gd name="T15" fmla="*/ 2147483646 h 1240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001" h="12408">
                <a:moveTo>
                  <a:pt x="1" y="0"/>
                </a:moveTo>
                <a:lnTo>
                  <a:pt x="9287" y="0"/>
                </a:lnTo>
                <a:cubicBezTo>
                  <a:pt x="9689" y="0"/>
                  <a:pt x="10001" y="547"/>
                  <a:pt x="10001" y="1250"/>
                </a:cubicBezTo>
                <a:lnTo>
                  <a:pt x="10001" y="4688"/>
                </a:lnTo>
                <a:cubicBezTo>
                  <a:pt x="10001" y="5391"/>
                  <a:pt x="9689" y="5938"/>
                  <a:pt x="9287" y="5938"/>
                </a:cubicBezTo>
                <a:lnTo>
                  <a:pt x="715" y="5938"/>
                </a:lnTo>
                <a:cubicBezTo>
                  <a:pt x="336" y="5938"/>
                  <a:pt x="1" y="6484"/>
                  <a:pt x="1" y="7188"/>
                </a:cubicBezTo>
                <a:cubicBezTo>
                  <a:pt x="1" y="10000"/>
                  <a:pt x="0" y="12408"/>
                  <a:pt x="0" y="12408"/>
                </a:cubicBezTo>
              </a:path>
            </a:pathLst>
          </a:custGeom>
          <a:noFill/>
          <a:ln w="11113" cap="flat">
            <a:solidFill>
              <a:schemeClr val="tx1">
                <a:lumMod val="50000"/>
                <a:lumOff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1" name="MH_Other_5"/>
          <p:cNvSpPr>
            <a:spLocks noChangeArrowheads="1"/>
          </p:cNvSpPr>
          <p:nvPr>
            <p:custDataLst>
              <p:tags r:id="rId2"/>
            </p:custDataLst>
          </p:nvPr>
        </p:nvSpPr>
        <p:spPr bwMode="auto">
          <a:xfrm>
            <a:off x="5102548" y="2640739"/>
            <a:ext cx="190015" cy="191273"/>
          </a:xfrm>
          <a:prstGeom prst="ellipse">
            <a:avLst/>
          </a:pr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350">
              <a:latin typeface="+mn-lt"/>
              <a:ea typeface="+mn-ea"/>
            </a:endParaRPr>
          </a:p>
        </p:txBody>
      </p:sp>
      <p:sp>
        <p:nvSpPr>
          <p:cNvPr id="12" name="MH_Other_6"/>
          <p:cNvSpPr>
            <a:spLocks noChangeArrowheads="1"/>
          </p:cNvSpPr>
          <p:nvPr>
            <p:custDataLst>
              <p:tags r:id="rId3"/>
            </p:custDataLst>
          </p:nvPr>
        </p:nvSpPr>
        <p:spPr bwMode="auto">
          <a:xfrm>
            <a:off x="5135267" y="2674715"/>
            <a:ext cx="124579" cy="123321"/>
          </a:xfrm>
          <a:prstGeom prst="ellipse">
            <a:avLst/>
          </a:prstGeom>
          <a:solidFill>
            <a:schemeClr val="tx1">
              <a:lumMod val="50000"/>
              <a:lumOff val="5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350">
              <a:latin typeface="+mn-lt"/>
              <a:ea typeface="+mn-ea"/>
            </a:endParaRPr>
          </a:p>
        </p:txBody>
      </p:sp>
      <p:grpSp>
        <p:nvGrpSpPr>
          <p:cNvPr id="4" name="组合 3"/>
          <p:cNvGrpSpPr/>
          <p:nvPr/>
        </p:nvGrpSpPr>
        <p:grpSpPr>
          <a:xfrm>
            <a:off x="8761903" y="2922616"/>
            <a:ext cx="328437" cy="342278"/>
            <a:chOff x="8761903" y="2922616"/>
            <a:chExt cx="328437" cy="342278"/>
          </a:xfrm>
        </p:grpSpPr>
        <p:sp>
          <p:nvSpPr>
            <p:cNvPr id="13" name="MH_Other_7"/>
            <p:cNvSpPr>
              <a:spLocks noEditPoints="1"/>
            </p:cNvSpPr>
            <p:nvPr>
              <p:custDataLst>
                <p:tags r:id="rId31"/>
              </p:custDataLst>
            </p:nvPr>
          </p:nvSpPr>
          <p:spPr bwMode="auto">
            <a:xfrm>
              <a:off x="8761903" y="2922616"/>
              <a:ext cx="328437" cy="342278"/>
            </a:xfrm>
            <a:custGeom>
              <a:avLst/>
              <a:gdLst>
                <a:gd name="T0" fmla="*/ 2147483646 w 29"/>
                <a:gd name="T1" fmla="*/ 2147483646 h 30"/>
                <a:gd name="T2" fmla="*/ 2147483646 w 29"/>
                <a:gd name="T3" fmla="*/ 2147483646 h 30"/>
                <a:gd name="T4" fmla="*/ 2147483646 w 29"/>
                <a:gd name="T5" fmla="*/ 2147483646 h 30"/>
                <a:gd name="T6" fmla="*/ 2147483646 w 29"/>
                <a:gd name="T7" fmla="*/ 2147483646 h 30"/>
                <a:gd name="T8" fmla="*/ 2147483646 w 29"/>
                <a:gd name="T9" fmla="*/ 2147483646 h 30"/>
                <a:gd name="T10" fmla="*/ 2147483646 w 29"/>
                <a:gd name="T11" fmla="*/ 2147483646 h 30"/>
                <a:gd name="T12" fmla="*/ 2147483646 w 29"/>
                <a:gd name="T13" fmla="*/ 2147483646 h 30"/>
                <a:gd name="T14" fmla="*/ 2147483646 w 29"/>
                <a:gd name="T15" fmla="*/ 0 h 30"/>
                <a:gd name="T16" fmla="*/ 2147483646 w 29"/>
                <a:gd name="T17" fmla="*/ 0 h 30"/>
                <a:gd name="T18" fmla="*/ 0 w 29"/>
                <a:gd name="T19" fmla="*/ 2147483646 h 30"/>
                <a:gd name="T20" fmla="*/ 0 w 29"/>
                <a:gd name="T21" fmla="*/ 2147483646 h 30"/>
                <a:gd name="T22" fmla="*/ 2147483646 w 29"/>
                <a:gd name="T23" fmla="*/ 2147483646 h 30"/>
                <a:gd name="T24" fmla="*/ 2147483646 w 29"/>
                <a:gd name="T25" fmla="*/ 2147483646 h 30"/>
                <a:gd name="T26" fmla="*/ 2147483646 w 29"/>
                <a:gd name="T27" fmla="*/ 2147483646 h 30"/>
                <a:gd name="T28" fmla="*/ 2147483646 w 29"/>
                <a:gd name="T29" fmla="*/ 2147483646 h 30"/>
                <a:gd name="T30" fmla="*/ 2147483646 w 29"/>
                <a:gd name="T31" fmla="*/ 0 h 3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9" h="30">
                  <a:moveTo>
                    <a:pt x="19" y="30"/>
                  </a:moveTo>
                  <a:cubicBezTo>
                    <a:pt x="13" y="24"/>
                    <a:pt x="13" y="24"/>
                    <a:pt x="13" y="24"/>
                  </a:cubicBezTo>
                  <a:cubicBezTo>
                    <a:pt x="23" y="7"/>
                    <a:pt x="23" y="7"/>
                    <a:pt x="23" y="7"/>
                  </a:cubicBezTo>
                  <a:cubicBezTo>
                    <a:pt x="29" y="14"/>
                    <a:pt x="29" y="14"/>
                    <a:pt x="29" y="14"/>
                  </a:cubicBezTo>
                  <a:cubicBezTo>
                    <a:pt x="29" y="27"/>
                    <a:pt x="29" y="27"/>
                    <a:pt x="29" y="27"/>
                  </a:cubicBezTo>
                  <a:cubicBezTo>
                    <a:pt x="29" y="28"/>
                    <a:pt x="28" y="30"/>
                    <a:pt x="26" y="30"/>
                  </a:cubicBezTo>
                  <a:cubicBezTo>
                    <a:pt x="19" y="30"/>
                    <a:pt x="19" y="30"/>
                    <a:pt x="19" y="30"/>
                  </a:cubicBezTo>
                  <a:moveTo>
                    <a:pt x="26" y="0"/>
                  </a:moveTo>
                  <a:cubicBezTo>
                    <a:pt x="3" y="0"/>
                    <a:pt x="3" y="0"/>
                    <a:pt x="3" y="0"/>
                  </a:cubicBezTo>
                  <a:cubicBezTo>
                    <a:pt x="1" y="0"/>
                    <a:pt x="0" y="2"/>
                    <a:pt x="0" y="3"/>
                  </a:cubicBezTo>
                  <a:cubicBezTo>
                    <a:pt x="0" y="27"/>
                    <a:pt x="0" y="27"/>
                    <a:pt x="0" y="27"/>
                  </a:cubicBezTo>
                  <a:cubicBezTo>
                    <a:pt x="0" y="28"/>
                    <a:pt x="1" y="30"/>
                    <a:pt x="3" y="30"/>
                  </a:cubicBezTo>
                  <a:cubicBezTo>
                    <a:pt x="26" y="30"/>
                    <a:pt x="26" y="30"/>
                    <a:pt x="26" y="30"/>
                  </a:cubicBezTo>
                  <a:cubicBezTo>
                    <a:pt x="28" y="30"/>
                    <a:pt x="29" y="28"/>
                    <a:pt x="29" y="27"/>
                  </a:cubicBezTo>
                  <a:cubicBezTo>
                    <a:pt x="29" y="3"/>
                    <a:pt x="29" y="3"/>
                    <a:pt x="29" y="3"/>
                  </a:cubicBezTo>
                  <a:cubicBezTo>
                    <a:pt x="29" y="2"/>
                    <a:pt x="28" y="0"/>
                    <a:pt x="26" y="0"/>
                  </a:cubicBezTo>
                </a:path>
              </a:pathLst>
            </a:custGeom>
            <a:solidFill>
              <a:schemeClr val="accent3"/>
            </a:solidFill>
            <a:ln w="9525">
              <a:solidFill>
                <a:schemeClr val="accent3"/>
              </a:solidFill>
              <a:round/>
              <a:headEnd/>
              <a:tailEnd/>
            </a:ln>
          </p:spPr>
          <p:txBody>
            <a:bodyPr anchor="ctr"/>
            <a:lstStyle/>
            <a:p>
              <a:endParaRPr lang="zh-CN" altLang="en-US"/>
            </a:p>
          </p:txBody>
        </p:sp>
        <p:sp>
          <p:nvSpPr>
            <p:cNvPr id="14" name="MH_Other_8"/>
            <p:cNvSpPr>
              <a:spLocks/>
            </p:cNvSpPr>
            <p:nvPr>
              <p:custDataLst>
                <p:tags r:id="rId32"/>
              </p:custDataLst>
            </p:nvPr>
          </p:nvSpPr>
          <p:spPr bwMode="auto">
            <a:xfrm>
              <a:off x="8909132" y="3003151"/>
              <a:ext cx="181206" cy="261742"/>
            </a:xfrm>
            <a:custGeom>
              <a:avLst/>
              <a:gdLst>
                <a:gd name="T0" fmla="*/ 2147483646 w 16"/>
                <a:gd name="T1" fmla="*/ 0 h 23"/>
                <a:gd name="T2" fmla="*/ 0 w 16"/>
                <a:gd name="T3" fmla="*/ 2147483646 h 23"/>
                <a:gd name="T4" fmla="*/ 2147483646 w 16"/>
                <a:gd name="T5" fmla="*/ 2147483646 h 23"/>
                <a:gd name="T6" fmla="*/ 2147483646 w 16"/>
                <a:gd name="T7" fmla="*/ 2147483646 h 23"/>
                <a:gd name="T8" fmla="*/ 2147483646 w 16"/>
                <a:gd name="T9" fmla="*/ 2147483646 h 23"/>
                <a:gd name="T10" fmla="*/ 2147483646 w 16"/>
                <a:gd name="T11" fmla="*/ 2147483646 h 23"/>
                <a:gd name="T12" fmla="*/ 2147483646 w 16"/>
                <a:gd name="T13" fmla="*/ 0 h 2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23">
                  <a:moveTo>
                    <a:pt x="10" y="0"/>
                  </a:moveTo>
                  <a:cubicBezTo>
                    <a:pt x="0" y="17"/>
                    <a:pt x="0" y="17"/>
                    <a:pt x="0" y="17"/>
                  </a:cubicBezTo>
                  <a:cubicBezTo>
                    <a:pt x="6" y="23"/>
                    <a:pt x="6" y="23"/>
                    <a:pt x="6" y="23"/>
                  </a:cubicBezTo>
                  <a:cubicBezTo>
                    <a:pt x="13" y="23"/>
                    <a:pt x="13" y="23"/>
                    <a:pt x="13" y="23"/>
                  </a:cubicBezTo>
                  <a:cubicBezTo>
                    <a:pt x="15" y="23"/>
                    <a:pt x="16" y="21"/>
                    <a:pt x="16" y="20"/>
                  </a:cubicBezTo>
                  <a:cubicBezTo>
                    <a:pt x="16" y="7"/>
                    <a:pt x="16" y="7"/>
                    <a:pt x="16" y="7"/>
                  </a:cubicBezTo>
                  <a:cubicBezTo>
                    <a:pt x="10" y="0"/>
                    <a:pt x="10" y="0"/>
                    <a:pt x="10" y="0"/>
                  </a:cubicBezTo>
                </a:path>
              </a:pathLst>
            </a:custGeom>
            <a:solidFill>
              <a:schemeClr val="accent3">
                <a:lumMod val="75000"/>
              </a:schemeClr>
            </a:solidFill>
            <a:ln w="9525">
              <a:solidFill>
                <a:schemeClr val="accent3">
                  <a:lumMod val="75000"/>
                </a:schemeClr>
              </a:solidFill>
              <a:round/>
              <a:headEnd/>
              <a:tailEnd/>
            </a:ln>
          </p:spPr>
          <p:txBody>
            <a:bodyPr anchor="ctr"/>
            <a:lstStyle/>
            <a:p>
              <a:endParaRPr lang="zh-CN" altLang="en-US"/>
            </a:p>
          </p:txBody>
        </p:sp>
        <p:sp>
          <p:nvSpPr>
            <p:cNvPr id="15" name="MH_Other_9"/>
            <p:cNvSpPr>
              <a:spLocks/>
            </p:cNvSpPr>
            <p:nvPr>
              <p:custDataLst>
                <p:tags r:id="rId33"/>
              </p:custDataLst>
            </p:nvPr>
          </p:nvSpPr>
          <p:spPr bwMode="auto">
            <a:xfrm>
              <a:off x="8828597" y="3003152"/>
              <a:ext cx="205116" cy="195048"/>
            </a:xfrm>
            <a:custGeom>
              <a:avLst/>
              <a:gdLst>
                <a:gd name="T0" fmla="*/ 2147483646 w 18"/>
                <a:gd name="T1" fmla="*/ 2147483646 h 17"/>
                <a:gd name="T2" fmla="*/ 2147483646 w 18"/>
                <a:gd name="T3" fmla="*/ 2147483646 h 17"/>
                <a:gd name="T4" fmla="*/ 0 w 18"/>
                <a:gd name="T5" fmla="*/ 2147483646 h 17"/>
                <a:gd name="T6" fmla="*/ 2147483646 w 18"/>
                <a:gd name="T7" fmla="*/ 2147483646 h 17"/>
                <a:gd name="T8" fmla="*/ 2147483646 w 18"/>
                <a:gd name="T9" fmla="*/ 2147483646 h 17"/>
                <a:gd name="T10" fmla="*/ 2147483646 w 18"/>
                <a:gd name="T11" fmla="*/ 2147483646 h 17"/>
                <a:gd name="T12" fmla="*/ 2147483646 w 18"/>
                <a:gd name="T13" fmla="*/ 2147483646 h 17"/>
                <a:gd name="T14" fmla="*/ 2147483646 w 18"/>
                <a:gd name="T15" fmla="*/ 0 h 17"/>
                <a:gd name="T16" fmla="*/ 2147483646 w 18"/>
                <a:gd name="T17" fmla="*/ 2147483646 h 17"/>
                <a:gd name="T18" fmla="*/ 2147483646 w 18"/>
                <a:gd name="T19" fmla="*/ 2147483646 h 17"/>
                <a:gd name="T20" fmla="*/ 2147483646 w 18"/>
                <a:gd name="T21" fmla="*/ 2147483646 h 17"/>
                <a:gd name="T22" fmla="*/ 2147483646 w 18"/>
                <a:gd name="T23" fmla="*/ 2147483646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 h="17">
                  <a:moveTo>
                    <a:pt x="8" y="17"/>
                  </a:moveTo>
                  <a:cubicBezTo>
                    <a:pt x="8" y="17"/>
                    <a:pt x="7" y="17"/>
                    <a:pt x="7" y="17"/>
                  </a:cubicBezTo>
                  <a:cubicBezTo>
                    <a:pt x="7" y="17"/>
                    <a:pt x="0" y="9"/>
                    <a:pt x="0" y="9"/>
                  </a:cubicBezTo>
                  <a:cubicBezTo>
                    <a:pt x="1" y="8"/>
                    <a:pt x="3" y="8"/>
                    <a:pt x="4" y="9"/>
                  </a:cubicBezTo>
                  <a:cubicBezTo>
                    <a:pt x="8" y="13"/>
                    <a:pt x="8" y="13"/>
                    <a:pt x="8" y="13"/>
                  </a:cubicBezTo>
                  <a:cubicBezTo>
                    <a:pt x="8" y="12"/>
                    <a:pt x="9" y="10"/>
                    <a:pt x="9" y="9"/>
                  </a:cubicBezTo>
                  <a:cubicBezTo>
                    <a:pt x="11" y="6"/>
                    <a:pt x="13" y="2"/>
                    <a:pt x="15" y="1"/>
                  </a:cubicBezTo>
                  <a:cubicBezTo>
                    <a:pt x="15" y="0"/>
                    <a:pt x="17" y="0"/>
                    <a:pt x="17" y="0"/>
                  </a:cubicBezTo>
                  <a:cubicBezTo>
                    <a:pt x="18" y="1"/>
                    <a:pt x="15" y="4"/>
                    <a:pt x="12" y="10"/>
                  </a:cubicBezTo>
                  <a:cubicBezTo>
                    <a:pt x="11" y="13"/>
                    <a:pt x="10" y="16"/>
                    <a:pt x="10" y="16"/>
                  </a:cubicBezTo>
                  <a:cubicBezTo>
                    <a:pt x="10" y="17"/>
                    <a:pt x="9" y="17"/>
                    <a:pt x="9" y="17"/>
                  </a:cubicBezTo>
                  <a:lnTo>
                    <a:pt x="8"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16" name="MH_Other_10"/>
          <p:cNvSpPr>
            <a:spLocks noChangeArrowheads="1"/>
          </p:cNvSpPr>
          <p:nvPr>
            <p:custDataLst>
              <p:tags r:id="rId4"/>
            </p:custDataLst>
          </p:nvPr>
        </p:nvSpPr>
        <p:spPr bwMode="auto">
          <a:xfrm>
            <a:off x="8852506" y="2640739"/>
            <a:ext cx="190015" cy="191273"/>
          </a:xfrm>
          <a:prstGeom prst="ellipse">
            <a:avLst/>
          </a:pr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350">
              <a:latin typeface="+mn-lt"/>
              <a:ea typeface="+mn-ea"/>
            </a:endParaRPr>
          </a:p>
        </p:txBody>
      </p:sp>
      <p:sp>
        <p:nvSpPr>
          <p:cNvPr id="17" name="MH_Other_11"/>
          <p:cNvSpPr>
            <a:spLocks noChangeArrowheads="1"/>
          </p:cNvSpPr>
          <p:nvPr>
            <p:custDataLst>
              <p:tags r:id="rId5"/>
            </p:custDataLst>
          </p:nvPr>
        </p:nvSpPr>
        <p:spPr bwMode="auto">
          <a:xfrm>
            <a:off x="8885224" y="2674715"/>
            <a:ext cx="124579" cy="123321"/>
          </a:xfrm>
          <a:prstGeom prst="ellipse">
            <a:avLst/>
          </a:prstGeom>
          <a:solidFill>
            <a:schemeClr val="tx1">
              <a:lumMod val="50000"/>
              <a:lumOff val="5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350">
              <a:latin typeface="+mn-lt"/>
              <a:ea typeface="+mn-ea"/>
            </a:endParaRPr>
          </a:p>
        </p:txBody>
      </p:sp>
      <p:grpSp>
        <p:nvGrpSpPr>
          <p:cNvPr id="3" name="组合 2"/>
          <p:cNvGrpSpPr/>
          <p:nvPr/>
        </p:nvGrpSpPr>
        <p:grpSpPr>
          <a:xfrm>
            <a:off x="6855465" y="2922616"/>
            <a:ext cx="328436" cy="342278"/>
            <a:chOff x="6855465" y="2922616"/>
            <a:chExt cx="328436" cy="342278"/>
          </a:xfrm>
        </p:grpSpPr>
        <p:sp>
          <p:nvSpPr>
            <p:cNvPr id="18" name="MH_Other_12"/>
            <p:cNvSpPr>
              <a:spLocks/>
            </p:cNvSpPr>
            <p:nvPr>
              <p:custDataLst>
                <p:tags r:id="rId28"/>
              </p:custDataLst>
            </p:nvPr>
          </p:nvSpPr>
          <p:spPr bwMode="auto">
            <a:xfrm>
              <a:off x="6855465" y="2922616"/>
              <a:ext cx="328436" cy="342278"/>
            </a:xfrm>
            <a:custGeom>
              <a:avLst/>
              <a:gdLst>
                <a:gd name="T0" fmla="*/ 2147483646 w 29"/>
                <a:gd name="T1" fmla="*/ 2147483646 h 30"/>
                <a:gd name="T2" fmla="*/ 2147483646 w 29"/>
                <a:gd name="T3" fmla="*/ 2147483646 h 30"/>
                <a:gd name="T4" fmla="*/ 2147483646 w 29"/>
                <a:gd name="T5" fmla="*/ 2147483646 h 30"/>
                <a:gd name="T6" fmla="*/ 0 w 29"/>
                <a:gd name="T7" fmla="*/ 2147483646 h 30"/>
                <a:gd name="T8" fmla="*/ 0 w 29"/>
                <a:gd name="T9" fmla="*/ 2147483646 h 30"/>
                <a:gd name="T10" fmla="*/ 2147483646 w 29"/>
                <a:gd name="T11" fmla="*/ 0 h 30"/>
                <a:gd name="T12" fmla="*/ 2147483646 w 29"/>
                <a:gd name="T13" fmla="*/ 0 h 30"/>
                <a:gd name="T14" fmla="*/ 2147483646 w 29"/>
                <a:gd name="T15" fmla="*/ 2147483646 h 30"/>
                <a:gd name="T16" fmla="*/ 2147483646 w 29"/>
                <a:gd name="T17" fmla="*/ 2147483646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9" h="30">
                  <a:moveTo>
                    <a:pt x="29" y="27"/>
                  </a:moveTo>
                  <a:cubicBezTo>
                    <a:pt x="29" y="28"/>
                    <a:pt x="28" y="30"/>
                    <a:pt x="26" y="30"/>
                  </a:cubicBezTo>
                  <a:cubicBezTo>
                    <a:pt x="3" y="30"/>
                    <a:pt x="3" y="30"/>
                    <a:pt x="3" y="30"/>
                  </a:cubicBezTo>
                  <a:cubicBezTo>
                    <a:pt x="1" y="30"/>
                    <a:pt x="0" y="28"/>
                    <a:pt x="0" y="27"/>
                  </a:cubicBezTo>
                  <a:cubicBezTo>
                    <a:pt x="0" y="3"/>
                    <a:pt x="0" y="3"/>
                    <a:pt x="0" y="3"/>
                  </a:cubicBezTo>
                  <a:cubicBezTo>
                    <a:pt x="0" y="2"/>
                    <a:pt x="1" y="0"/>
                    <a:pt x="3" y="0"/>
                  </a:cubicBezTo>
                  <a:cubicBezTo>
                    <a:pt x="26" y="0"/>
                    <a:pt x="26" y="0"/>
                    <a:pt x="26" y="0"/>
                  </a:cubicBezTo>
                  <a:cubicBezTo>
                    <a:pt x="28" y="0"/>
                    <a:pt x="29" y="2"/>
                    <a:pt x="29" y="3"/>
                  </a:cubicBezTo>
                  <a:cubicBezTo>
                    <a:pt x="29" y="27"/>
                    <a:pt x="29" y="27"/>
                    <a:pt x="29" y="27"/>
                  </a:cubicBezTo>
                </a:path>
              </a:pathLst>
            </a:custGeom>
            <a:solidFill>
              <a:schemeClr val="accent2"/>
            </a:solidFill>
            <a:ln w="9525">
              <a:solidFill>
                <a:schemeClr val="accent2"/>
              </a:solidFill>
              <a:round/>
              <a:headEnd/>
              <a:tailEnd/>
            </a:ln>
          </p:spPr>
          <p:txBody>
            <a:bodyPr anchor="ctr"/>
            <a:lstStyle/>
            <a:p>
              <a:endParaRPr lang="zh-CN" altLang="en-US"/>
            </a:p>
          </p:txBody>
        </p:sp>
        <p:sp>
          <p:nvSpPr>
            <p:cNvPr id="19" name="MH_Other_13"/>
            <p:cNvSpPr>
              <a:spLocks/>
            </p:cNvSpPr>
            <p:nvPr>
              <p:custDataLst>
                <p:tags r:id="rId29"/>
              </p:custDataLst>
            </p:nvPr>
          </p:nvSpPr>
          <p:spPr bwMode="auto">
            <a:xfrm>
              <a:off x="7003952" y="3003151"/>
              <a:ext cx="179947" cy="261742"/>
            </a:xfrm>
            <a:custGeom>
              <a:avLst/>
              <a:gdLst>
                <a:gd name="T0" fmla="*/ 2147483646 w 16"/>
                <a:gd name="T1" fmla="*/ 0 h 23"/>
                <a:gd name="T2" fmla="*/ 0 w 16"/>
                <a:gd name="T3" fmla="*/ 2147483646 h 23"/>
                <a:gd name="T4" fmla="*/ 2147483646 w 16"/>
                <a:gd name="T5" fmla="*/ 2147483646 h 23"/>
                <a:gd name="T6" fmla="*/ 2147483646 w 16"/>
                <a:gd name="T7" fmla="*/ 2147483646 h 23"/>
                <a:gd name="T8" fmla="*/ 2147483646 w 16"/>
                <a:gd name="T9" fmla="*/ 2147483646 h 23"/>
                <a:gd name="T10" fmla="*/ 2147483646 w 16"/>
                <a:gd name="T11" fmla="*/ 2147483646 h 23"/>
                <a:gd name="T12" fmla="*/ 2147483646 w 16"/>
                <a:gd name="T13" fmla="*/ 0 h 2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23">
                  <a:moveTo>
                    <a:pt x="10" y="0"/>
                  </a:moveTo>
                  <a:cubicBezTo>
                    <a:pt x="0" y="17"/>
                    <a:pt x="0" y="17"/>
                    <a:pt x="0" y="17"/>
                  </a:cubicBezTo>
                  <a:cubicBezTo>
                    <a:pt x="6" y="23"/>
                    <a:pt x="6" y="23"/>
                    <a:pt x="6" y="23"/>
                  </a:cubicBezTo>
                  <a:cubicBezTo>
                    <a:pt x="13" y="23"/>
                    <a:pt x="13" y="23"/>
                    <a:pt x="13" y="23"/>
                  </a:cubicBezTo>
                  <a:cubicBezTo>
                    <a:pt x="15" y="23"/>
                    <a:pt x="16" y="21"/>
                    <a:pt x="16" y="20"/>
                  </a:cubicBezTo>
                  <a:cubicBezTo>
                    <a:pt x="16" y="7"/>
                    <a:pt x="16" y="7"/>
                    <a:pt x="16" y="7"/>
                  </a:cubicBezTo>
                  <a:cubicBezTo>
                    <a:pt x="10" y="0"/>
                    <a:pt x="10" y="0"/>
                    <a:pt x="10" y="0"/>
                  </a:cubicBezTo>
                </a:path>
              </a:pathLst>
            </a:custGeom>
            <a:solidFill>
              <a:schemeClr val="accent2">
                <a:lumMod val="75000"/>
              </a:schemeClr>
            </a:solidFill>
            <a:ln w="9525">
              <a:solidFill>
                <a:schemeClr val="accent2">
                  <a:lumMod val="75000"/>
                </a:schemeClr>
              </a:solidFill>
              <a:round/>
              <a:headEnd/>
              <a:tailEnd/>
            </a:ln>
          </p:spPr>
          <p:txBody>
            <a:bodyPr anchor="ctr"/>
            <a:lstStyle/>
            <a:p>
              <a:endParaRPr lang="zh-CN" altLang="en-US"/>
            </a:p>
          </p:txBody>
        </p:sp>
        <p:sp>
          <p:nvSpPr>
            <p:cNvPr id="20" name="MH_Other_14"/>
            <p:cNvSpPr>
              <a:spLocks/>
            </p:cNvSpPr>
            <p:nvPr>
              <p:custDataLst>
                <p:tags r:id="rId30"/>
              </p:custDataLst>
            </p:nvPr>
          </p:nvSpPr>
          <p:spPr bwMode="auto">
            <a:xfrm>
              <a:off x="6927192" y="3003152"/>
              <a:ext cx="200082" cy="195048"/>
            </a:xfrm>
            <a:custGeom>
              <a:avLst/>
              <a:gdLst>
                <a:gd name="T0" fmla="*/ 2147483646 w 18"/>
                <a:gd name="T1" fmla="*/ 2147483646 h 17"/>
                <a:gd name="T2" fmla="*/ 2147483646 w 18"/>
                <a:gd name="T3" fmla="*/ 2147483646 h 17"/>
                <a:gd name="T4" fmla="*/ 0 w 18"/>
                <a:gd name="T5" fmla="*/ 2147483646 h 17"/>
                <a:gd name="T6" fmla="*/ 2147483646 w 18"/>
                <a:gd name="T7" fmla="*/ 2147483646 h 17"/>
                <a:gd name="T8" fmla="*/ 2147483646 w 18"/>
                <a:gd name="T9" fmla="*/ 2147483646 h 17"/>
                <a:gd name="T10" fmla="*/ 2147483646 w 18"/>
                <a:gd name="T11" fmla="*/ 2147483646 h 17"/>
                <a:gd name="T12" fmla="*/ 2147483646 w 18"/>
                <a:gd name="T13" fmla="*/ 2147483646 h 17"/>
                <a:gd name="T14" fmla="*/ 2147483646 w 18"/>
                <a:gd name="T15" fmla="*/ 0 h 17"/>
                <a:gd name="T16" fmla="*/ 2147483646 w 18"/>
                <a:gd name="T17" fmla="*/ 2147483646 h 17"/>
                <a:gd name="T18" fmla="*/ 2147483646 w 18"/>
                <a:gd name="T19" fmla="*/ 2147483646 h 17"/>
                <a:gd name="T20" fmla="*/ 2147483646 w 18"/>
                <a:gd name="T21" fmla="*/ 2147483646 h 17"/>
                <a:gd name="T22" fmla="*/ 2147483646 w 18"/>
                <a:gd name="T23" fmla="*/ 2147483646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 h="17">
                  <a:moveTo>
                    <a:pt x="8" y="17"/>
                  </a:moveTo>
                  <a:cubicBezTo>
                    <a:pt x="8" y="17"/>
                    <a:pt x="7" y="17"/>
                    <a:pt x="7" y="17"/>
                  </a:cubicBezTo>
                  <a:cubicBezTo>
                    <a:pt x="7" y="17"/>
                    <a:pt x="0" y="9"/>
                    <a:pt x="0" y="9"/>
                  </a:cubicBezTo>
                  <a:cubicBezTo>
                    <a:pt x="1" y="8"/>
                    <a:pt x="3" y="8"/>
                    <a:pt x="4" y="9"/>
                  </a:cubicBezTo>
                  <a:cubicBezTo>
                    <a:pt x="8" y="13"/>
                    <a:pt x="8" y="13"/>
                    <a:pt x="8" y="13"/>
                  </a:cubicBezTo>
                  <a:cubicBezTo>
                    <a:pt x="8" y="12"/>
                    <a:pt x="9" y="10"/>
                    <a:pt x="9" y="9"/>
                  </a:cubicBezTo>
                  <a:cubicBezTo>
                    <a:pt x="11" y="6"/>
                    <a:pt x="13" y="2"/>
                    <a:pt x="15" y="1"/>
                  </a:cubicBezTo>
                  <a:cubicBezTo>
                    <a:pt x="15" y="0"/>
                    <a:pt x="17" y="0"/>
                    <a:pt x="17" y="0"/>
                  </a:cubicBezTo>
                  <a:cubicBezTo>
                    <a:pt x="18" y="1"/>
                    <a:pt x="15" y="4"/>
                    <a:pt x="12" y="10"/>
                  </a:cubicBezTo>
                  <a:cubicBezTo>
                    <a:pt x="11" y="13"/>
                    <a:pt x="10" y="16"/>
                    <a:pt x="10" y="16"/>
                  </a:cubicBezTo>
                  <a:cubicBezTo>
                    <a:pt x="10" y="17"/>
                    <a:pt x="9" y="17"/>
                    <a:pt x="9" y="17"/>
                  </a:cubicBezTo>
                  <a:lnTo>
                    <a:pt x="8"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21" name="MH_Other_15"/>
          <p:cNvSpPr>
            <a:spLocks noChangeArrowheads="1"/>
          </p:cNvSpPr>
          <p:nvPr>
            <p:custDataLst>
              <p:tags r:id="rId6"/>
            </p:custDataLst>
          </p:nvPr>
        </p:nvSpPr>
        <p:spPr bwMode="auto">
          <a:xfrm>
            <a:off x="6946068" y="2640739"/>
            <a:ext cx="195048" cy="191273"/>
          </a:xfrm>
          <a:prstGeom prst="ellipse">
            <a:avLst/>
          </a:pr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350">
              <a:latin typeface="+mn-lt"/>
              <a:ea typeface="+mn-ea"/>
            </a:endParaRPr>
          </a:p>
        </p:txBody>
      </p:sp>
      <p:sp>
        <p:nvSpPr>
          <p:cNvPr id="22" name="MH_Other_16"/>
          <p:cNvSpPr>
            <a:spLocks noChangeArrowheads="1"/>
          </p:cNvSpPr>
          <p:nvPr>
            <p:custDataLst>
              <p:tags r:id="rId7"/>
            </p:custDataLst>
          </p:nvPr>
        </p:nvSpPr>
        <p:spPr bwMode="auto">
          <a:xfrm>
            <a:off x="6980044" y="2674715"/>
            <a:ext cx="128354" cy="123321"/>
          </a:xfrm>
          <a:prstGeom prst="ellipse">
            <a:avLst/>
          </a:prstGeom>
          <a:solidFill>
            <a:schemeClr val="tx1">
              <a:lumMod val="50000"/>
              <a:lumOff val="5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350">
              <a:latin typeface="+mn-lt"/>
              <a:ea typeface="+mn-ea"/>
            </a:endParaRPr>
          </a:p>
        </p:txBody>
      </p:sp>
      <p:grpSp>
        <p:nvGrpSpPr>
          <p:cNvPr id="45" name="组合 44"/>
          <p:cNvGrpSpPr/>
          <p:nvPr/>
        </p:nvGrpSpPr>
        <p:grpSpPr>
          <a:xfrm>
            <a:off x="5883999" y="4436830"/>
            <a:ext cx="338503" cy="343537"/>
            <a:chOff x="5883999" y="4436830"/>
            <a:chExt cx="338503" cy="343537"/>
          </a:xfrm>
        </p:grpSpPr>
        <p:sp>
          <p:nvSpPr>
            <p:cNvPr id="23" name="MH_Other_17"/>
            <p:cNvSpPr>
              <a:spLocks/>
            </p:cNvSpPr>
            <p:nvPr>
              <p:custDataLst>
                <p:tags r:id="rId25"/>
              </p:custDataLst>
            </p:nvPr>
          </p:nvSpPr>
          <p:spPr bwMode="auto">
            <a:xfrm>
              <a:off x="5883999" y="4436830"/>
              <a:ext cx="338503" cy="343537"/>
            </a:xfrm>
            <a:custGeom>
              <a:avLst/>
              <a:gdLst>
                <a:gd name="T0" fmla="*/ 2147483646 w 30"/>
                <a:gd name="T1" fmla="*/ 2147483646 h 30"/>
                <a:gd name="T2" fmla="*/ 2147483646 w 30"/>
                <a:gd name="T3" fmla="*/ 2147483646 h 30"/>
                <a:gd name="T4" fmla="*/ 2147483646 w 30"/>
                <a:gd name="T5" fmla="*/ 2147483646 h 30"/>
                <a:gd name="T6" fmla="*/ 0 w 30"/>
                <a:gd name="T7" fmla="*/ 2147483646 h 30"/>
                <a:gd name="T8" fmla="*/ 0 w 30"/>
                <a:gd name="T9" fmla="*/ 2147483646 h 30"/>
                <a:gd name="T10" fmla="*/ 2147483646 w 30"/>
                <a:gd name="T11" fmla="*/ 0 h 30"/>
                <a:gd name="T12" fmla="*/ 2147483646 w 30"/>
                <a:gd name="T13" fmla="*/ 0 h 30"/>
                <a:gd name="T14" fmla="*/ 2147483646 w 30"/>
                <a:gd name="T15" fmla="*/ 2147483646 h 30"/>
                <a:gd name="T16" fmla="*/ 2147483646 w 30"/>
                <a:gd name="T17" fmla="*/ 2147483646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0" h="30">
                  <a:moveTo>
                    <a:pt x="30" y="27"/>
                  </a:moveTo>
                  <a:cubicBezTo>
                    <a:pt x="30" y="28"/>
                    <a:pt x="29" y="30"/>
                    <a:pt x="27" y="30"/>
                  </a:cubicBezTo>
                  <a:cubicBezTo>
                    <a:pt x="4" y="30"/>
                    <a:pt x="4" y="30"/>
                    <a:pt x="4" y="30"/>
                  </a:cubicBezTo>
                  <a:cubicBezTo>
                    <a:pt x="2" y="30"/>
                    <a:pt x="0" y="28"/>
                    <a:pt x="0" y="27"/>
                  </a:cubicBezTo>
                  <a:cubicBezTo>
                    <a:pt x="0" y="3"/>
                    <a:pt x="0" y="3"/>
                    <a:pt x="0" y="3"/>
                  </a:cubicBezTo>
                  <a:cubicBezTo>
                    <a:pt x="0" y="2"/>
                    <a:pt x="2" y="0"/>
                    <a:pt x="4" y="0"/>
                  </a:cubicBezTo>
                  <a:cubicBezTo>
                    <a:pt x="27" y="0"/>
                    <a:pt x="27" y="0"/>
                    <a:pt x="27" y="0"/>
                  </a:cubicBezTo>
                  <a:cubicBezTo>
                    <a:pt x="29" y="0"/>
                    <a:pt x="30" y="2"/>
                    <a:pt x="30" y="3"/>
                  </a:cubicBezTo>
                  <a:cubicBezTo>
                    <a:pt x="30" y="27"/>
                    <a:pt x="30" y="27"/>
                    <a:pt x="30" y="27"/>
                  </a:cubicBezTo>
                </a:path>
              </a:pathLst>
            </a:custGeom>
            <a:solidFill>
              <a:schemeClr val="accent4"/>
            </a:solidFill>
            <a:ln w="9525">
              <a:solidFill>
                <a:schemeClr val="accent4"/>
              </a:solidFill>
              <a:round/>
              <a:headEnd/>
              <a:tailEnd/>
            </a:ln>
          </p:spPr>
          <p:txBody>
            <a:bodyPr anchor="ctr"/>
            <a:lstStyle/>
            <a:p>
              <a:endParaRPr lang="zh-CN" altLang="en-US"/>
            </a:p>
          </p:txBody>
        </p:sp>
        <p:sp>
          <p:nvSpPr>
            <p:cNvPr id="24" name="MH_Other_18"/>
            <p:cNvSpPr>
              <a:spLocks/>
            </p:cNvSpPr>
            <p:nvPr>
              <p:custDataLst>
                <p:tags r:id="rId26"/>
              </p:custDataLst>
            </p:nvPr>
          </p:nvSpPr>
          <p:spPr bwMode="auto">
            <a:xfrm>
              <a:off x="6041295" y="4517365"/>
              <a:ext cx="181206" cy="263001"/>
            </a:xfrm>
            <a:custGeom>
              <a:avLst/>
              <a:gdLst>
                <a:gd name="T0" fmla="*/ 2147483646 w 16"/>
                <a:gd name="T1" fmla="*/ 0 h 23"/>
                <a:gd name="T2" fmla="*/ 0 w 16"/>
                <a:gd name="T3" fmla="*/ 2147483646 h 23"/>
                <a:gd name="T4" fmla="*/ 2147483646 w 16"/>
                <a:gd name="T5" fmla="*/ 2147483646 h 23"/>
                <a:gd name="T6" fmla="*/ 2147483646 w 16"/>
                <a:gd name="T7" fmla="*/ 2147483646 h 23"/>
                <a:gd name="T8" fmla="*/ 2147483646 w 16"/>
                <a:gd name="T9" fmla="*/ 2147483646 h 23"/>
                <a:gd name="T10" fmla="*/ 2147483646 w 16"/>
                <a:gd name="T11" fmla="*/ 2147483646 h 23"/>
                <a:gd name="T12" fmla="*/ 2147483646 w 16"/>
                <a:gd name="T13" fmla="*/ 0 h 2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23">
                  <a:moveTo>
                    <a:pt x="10" y="0"/>
                  </a:moveTo>
                  <a:cubicBezTo>
                    <a:pt x="0" y="17"/>
                    <a:pt x="0" y="17"/>
                    <a:pt x="0" y="17"/>
                  </a:cubicBezTo>
                  <a:cubicBezTo>
                    <a:pt x="6" y="23"/>
                    <a:pt x="6" y="23"/>
                    <a:pt x="6" y="23"/>
                  </a:cubicBezTo>
                  <a:cubicBezTo>
                    <a:pt x="13" y="23"/>
                    <a:pt x="13" y="23"/>
                    <a:pt x="13" y="23"/>
                  </a:cubicBezTo>
                  <a:cubicBezTo>
                    <a:pt x="15" y="23"/>
                    <a:pt x="16" y="21"/>
                    <a:pt x="16" y="20"/>
                  </a:cubicBezTo>
                  <a:cubicBezTo>
                    <a:pt x="16" y="7"/>
                    <a:pt x="16" y="7"/>
                    <a:pt x="16" y="7"/>
                  </a:cubicBezTo>
                  <a:cubicBezTo>
                    <a:pt x="10" y="0"/>
                    <a:pt x="10" y="0"/>
                    <a:pt x="10" y="0"/>
                  </a:cubicBezTo>
                </a:path>
              </a:pathLst>
            </a:custGeom>
            <a:solidFill>
              <a:schemeClr val="accent4">
                <a:lumMod val="75000"/>
              </a:schemeClr>
            </a:solidFill>
            <a:ln w="9525">
              <a:solidFill>
                <a:schemeClr val="accent4">
                  <a:lumMod val="75000"/>
                </a:schemeClr>
              </a:solidFill>
              <a:round/>
              <a:headEnd/>
              <a:tailEnd/>
            </a:ln>
          </p:spPr>
          <p:txBody>
            <a:bodyPr anchor="ctr"/>
            <a:lstStyle/>
            <a:p>
              <a:endParaRPr lang="zh-CN" altLang="en-US"/>
            </a:p>
          </p:txBody>
        </p:sp>
        <p:sp>
          <p:nvSpPr>
            <p:cNvPr id="25" name="MH_Other_19"/>
            <p:cNvSpPr>
              <a:spLocks/>
            </p:cNvSpPr>
            <p:nvPr>
              <p:custDataLst>
                <p:tags r:id="rId27"/>
              </p:custDataLst>
            </p:nvPr>
          </p:nvSpPr>
          <p:spPr bwMode="auto">
            <a:xfrm>
              <a:off x="5950693" y="4517366"/>
              <a:ext cx="205116" cy="196307"/>
            </a:xfrm>
            <a:custGeom>
              <a:avLst/>
              <a:gdLst>
                <a:gd name="T0" fmla="*/ 2147483646 w 18"/>
                <a:gd name="T1" fmla="*/ 2147483646 h 17"/>
                <a:gd name="T2" fmla="*/ 2147483646 w 18"/>
                <a:gd name="T3" fmla="*/ 2147483646 h 17"/>
                <a:gd name="T4" fmla="*/ 2147483646 w 18"/>
                <a:gd name="T5" fmla="*/ 2147483646 h 17"/>
                <a:gd name="T6" fmla="*/ 2147483646 w 18"/>
                <a:gd name="T7" fmla="*/ 2147483646 h 17"/>
                <a:gd name="T8" fmla="*/ 2147483646 w 18"/>
                <a:gd name="T9" fmla="*/ 2147483646 h 17"/>
                <a:gd name="T10" fmla="*/ 2147483646 w 18"/>
                <a:gd name="T11" fmla="*/ 2147483646 h 17"/>
                <a:gd name="T12" fmla="*/ 2147483646 w 18"/>
                <a:gd name="T13" fmla="*/ 2147483646 h 17"/>
                <a:gd name="T14" fmla="*/ 2147483646 w 18"/>
                <a:gd name="T15" fmla="*/ 0 h 17"/>
                <a:gd name="T16" fmla="*/ 2147483646 w 18"/>
                <a:gd name="T17" fmla="*/ 2147483646 h 17"/>
                <a:gd name="T18" fmla="*/ 2147483646 w 18"/>
                <a:gd name="T19" fmla="*/ 2147483646 h 17"/>
                <a:gd name="T20" fmla="*/ 2147483646 w 18"/>
                <a:gd name="T21" fmla="*/ 2147483646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17">
                  <a:moveTo>
                    <a:pt x="9" y="17"/>
                  </a:moveTo>
                  <a:cubicBezTo>
                    <a:pt x="8" y="17"/>
                    <a:pt x="8" y="17"/>
                    <a:pt x="8" y="17"/>
                  </a:cubicBezTo>
                  <a:cubicBezTo>
                    <a:pt x="8" y="17"/>
                    <a:pt x="0" y="9"/>
                    <a:pt x="1" y="9"/>
                  </a:cubicBezTo>
                  <a:cubicBezTo>
                    <a:pt x="2" y="8"/>
                    <a:pt x="4" y="8"/>
                    <a:pt x="5" y="9"/>
                  </a:cubicBezTo>
                  <a:cubicBezTo>
                    <a:pt x="8" y="13"/>
                    <a:pt x="8" y="13"/>
                    <a:pt x="8" y="13"/>
                  </a:cubicBezTo>
                  <a:cubicBezTo>
                    <a:pt x="9" y="12"/>
                    <a:pt x="9" y="10"/>
                    <a:pt x="10" y="9"/>
                  </a:cubicBezTo>
                  <a:cubicBezTo>
                    <a:pt x="11" y="6"/>
                    <a:pt x="13" y="2"/>
                    <a:pt x="15" y="1"/>
                  </a:cubicBezTo>
                  <a:cubicBezTo>
                    <a:pt x="16" y="0"/>
                    <a:pt x="17" y="0"/>
                    <a:pt x="18" y="0"/>
                  </a:cubicBezTo>
                  <a:cubicBezTo>
                    <a:pt x="18" y="1"/>
                    <a:pt x="15" y="4"/>
                    <a:pt x="13" y="10"/>
                  </a:cubicBezTo>
                  <a:cubicBezTo>
                    <a:pt x="11" y="13"/>
                    <a:pt x="11" y="16"/>
                    <a:pt x="10" y="16"/>
                  </a:cubicBezTo>
                  <a:cubicBezTo>
                    <a:pt x="10" y="17"/>
                    <a:pt x="10" y="17"/>
                    <a:pt x="9"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26" name="MH_Other_20"/>
          <p:cNvSpPr>
            <a:spLocks noChangeArrowheads="1"/>
          </p:cNvSpPr>
          <p:nvPr>
            <p:custDataLst>
              <p:tags r:id="rId8"/>
            </p:custDataLst>
          </p:nvPr>
        </p:nvSpPr>
        <p:spPr bwMode="auto">
          <a:xfrm>
            <a:off x="5974603" y="4156212"/>
            <a:ext cx="190015" cy="190014"/>
          </a:xfrm>
          <a:prstGeom prst="ellipse">
            <a:avLst/>
          </a:pr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350">
              <a:latin typeface="+mn-lt"/>
              <a:ea typeface="+mn-ea"/>
            </a:endParaRPr>
          </a:p>
        </p:txBody>
      </p:sp>
      <p:sp>
        <p:nvSpPr>
          <p:cNvPr id="27" name="MH_Other_21"/>
          <p:cNvSpPr>
            <a:spLocks noChangeArrowheads="1"/>
          </p:cNvSpPr>
          <p:nvPr>
            <p:custDataLst>
              <p:tags r:id="rId9"/>
            </p:custDataLst>
          </p:nvPr>
        </p:nvSpPr>
        <p:spPr bwMode="auto">
          <a:xfrm>
            <a:off x="6007320" y="4188930"/>
            <a:ext cx="133388" cy="124579"/>
          </a:xfrm>
          <a:prstGeom prst="ellipse">
            <a:avLst/>
          </a:prstGeom>
          <a:solidFill>
            <a:schemeClr val="tx1">
              <a:lumMod val="50000"/>
              <a:lumOff val="5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350">
              <a:latin typeface="+mn-lt"/>
              <a:ea typeface="+mn-ea"/>
            </a:endParaRPr>
          </a:p>
        </p:txBody>
      </p:sp>
      <p:grpSp>
        <p:nvGrpSpPr>
          <p:cNvPr id="46" name="组合 45"/>
          <p:cNvGrpSpPr/>
          <p:nvPr/>
        </p:nvGrpSpPr>
        <p:grpSpPr>
          <a:xfrm>
            <a:off x="7855873" y="4436830"/>
            <a:ext cx="324661" cy="343537"/>
            <a:chOff x="7855873" y="4436830"/>
            <a:chExt cx="324661" cy="343537"/>
          </a:xfrm>
        </p:grpSpPr>
        <p:sp>
          <p:nvSpPr>
            <p:cNvPr id="28" name="MH_Other_22"/>
            <p:cNvSpPr>
              <a:spLocks/>
            </p:cNvSpPr>
            <p:nvPr>
              <p:custDataLst>
                <p:tags r:id="rId22"/>
              </p:custDataLst>
            </p:nvPr>
          </p:nvSpPr>
          <p:spPr bwMode="auto">
            <a:xfrm>
              <a:off x="7855873" y="4436830"/>
              <a:ext cx="324661" cy="343537"/>
            </a:xfrm>
            <a:custGeom>
              <a:avLst/>
              <a:gdLst>
                <a:gd name="T0" fmla="*/ 2147483646 w 29"/>
                <a:gd name="T1" fmla="*/ 2147483646 h 30"/>
                <a:gd name="T2" fmla="*/ 2147483646 w 29"/>
                <a:gd name="T3" fmla="*/ 2147483646 h 30"/>
                <a:gd name="T4" fmla="*/ 2147483646 w 29"/>
                <a:gd name="T5" fmla="*/ 2147483646 h 30"/>
                <a:gd name="T6" fmla="*/ 0 w 29"/>
                <a:gd name="T7" fmla="*/ 2147483646 h 30"/>
                <a:gd name="T8" fmla="*/ 0 w 29"/>
                <a:gd name="T9" fmla="*/ 2147483646 h 30"/>
                <a:gd name="T10" fmla="*/ 2147483646 w 29"/>
                <a:gd name="T11" fmla="*/ 0 h 30"/>
                <a:gd name="T12" fmla="*/ 2147483646 w 29"/>
                <a:gd name="T13" fmla="*/ 0 h 30"/>
                <a:gd name="T14" fmla="*/ 2147483646 w 29"/>
                <a:gd name="T15" fmla="*/ 2147483646 h 30"/>
                <a:gd name="T16" fmla="*/ 2147483646 w 29"/>
                <a:gd name="T17" fmla="*/ 2147483646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9" h="30">
                  <a:moveTo>
                    <a:pt x="29" y="27"/>
                  </a:moveTo>
                  <a:cubicBezTo>
                    <a:pt x="29" y="28"/>
                    <a:pt x="28" y="30"/>
                    <a:pt x="26" y="30"/>
                  </a:cubicBezTo>
                  <a:cubicBezTo>
                    <a:pt x="3" y="30"/>
                    <a:pt x="3" y="30"/>
                    <a:pt x="3" y="30"/>
                  </a:cubicBezTo>
                  <a:cubicBezTo>
                    <a:pt x="1" y="30"/>
                    <a:pt x="0" y="28"/>
                    <a:pt x="0" y="27"/>
                  </a:cubicBezTo>
                  <a:cubicBezTo>
                    <a:pt x="0" y="3"/>
                    <a:pt x="0" y="3"/>
                    <a:pt x="0" y="3"/>
                  </a:cubicBezTo>
                  <a:cubicBezTo>
                    <a:pt x="0" y="2"/>
                    <a:pt x="1" y="0"/>
                    <a:pt x="3" y="0"/>
                  </a:cubicBezTo>
                  <a:cubicBezTo>
                    <a:pt x="26" y="0"/>
                    <a:pt x="26" y="0"/>
                    <a:pt x="26" y="0"/>
                  </a:cubicBezTo>
                  <a:cubicBezTo>
                    <a:pt x="28" y="0"/>
                    <a:pt x="29" y="2"/>
                    <a:pt x="29" y="3"/>
                  </a:cubicBezTo>
                  <a:cubicBezTo>
                    <a:pt x="29" y="27"/>
                    <a:pt x="29" y="27"/>
                    <a:pt x="29" y="27"/>
                  </a:cubicBezTo>
                </a:path>
              </a:pathLst>
            </a:custGeom>
            <a:solidFill>
              <a:schemeClr val="accent1"/>
            </a:solidFill>
            <a:ln w="9525">
              <a:solidFill>
                <a:schemeClr val="accent1"/>
              </a:solidFill>
              <a:round/>
              <a:headEnd/>
              <a:tailEnd/>
            </a:ln>
          </p:spPr>
          <p:txBody>
            <a:bodyPr anchor="ctr"/>
            <a:lstStyle/>
            <a:p>
              <a:endParaRPr lang="zh-CN" altLang="en-US"/>
            </a:p>
          </p:txBody>
        </p:sp>
        <p:sp>
          <p:nvSpPr>
            <p:cNvPr id="29" name="MH_Other_23"/>
            <p:cNvSpPr>
              <a:spLocks/>
            </p:cNvSpPr>
            <p:nvPr>
              <p:custDataLst>
                <p:tags r:id="rId23"/>
              </p:custDataLst>
            </p:nvPr>
          </p:nvSpPr>
          <p:spPr bwMode="auto">
            <a:xfrm>
              <a:off x="7999327" y="4517365"/>
              <a:ext cx="181206" cy="263001"/>
            </a:xfrm>
            <a:custGeom>
              <a:avLst/>
              <a:gdLst>
                <a:gd name="T0" fmla="*/ 2147483646 w 16"/>
                <a:gd name="T1" fmla="*/ 0 h 23"/>
                <a:gd name="T2" fmla="*/ 0 w 16"/>
                <a:gd name="T3" fmla="*/ 2147483646 h 23"/>
                <a:gd name="T4" fmla="*/ 2147483646 w 16"/>
                <a:gd name="T5" fmla="*/ 2147483646 h 23"/>
                <a:gd name="T6" fmla="*/ 2147483646 w 16"/>
                <a:gd name="T7" fmla="*/ 2147483646 h 23"/>
                <a:gd name="T8" fmla="*/ 2147483646 w 16"/>
                <a:gd name="T9" fmla="*/ 2147483646 h 23"/>
                <a:gd name="T10" fmla="*/ 2147483646 w 16"/>
                <a:gd name="T11" fmla="*/ 2147483646 h 23"/>
                <a:gd name="T12" fmla="*/ 2147483646 w 16"/>
                <a:gd name="T13" fmla="*/ 0 h 2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23">
                  <a:moveTo>
                    <a:pt x="10" y="0"/>
                  </a:moveTo>
                  <a:cubicBezTo>
                    <a:pt x="0" y="17"/>
                    <a:pt x="0" y="17"/>
                    <a:pt x="0" y="17"/>
                  </a:cubicBezTo>
                  <a:cubicBezTo>
                    <a:pt x="6" y="23"/>
                    <a:pt x="6" y="23"/>
                    <a:pt x="6" y="23"/>
                  </a:cubicBezTo>
                  <a:cubicBezTo>
                    <a:pt x="13" y="23"/>
                    <a:pt x="13" y="23"/>
                    <a:pt x="13" y="23"/>
                  </a:cubicBezTo>
                  <a:cubicBezTo>
                    <a:pt x="15" y="23"/>
                    <a:pt x="16" y="21"/>
                    <a:pt x="16" y="20"/>
                  </a:cubicBezTo>
                  <a:cubicBezTo>
                    <a:pt x="16" y="7"/>
                    <a:pt x="16" y="7"/>
                    <a:pt x="16" y="7"/>
                  </a:cubicBezTo>
                  <a:cubicBezTo>
                    <a:pt x="10" y="0"/>
                    <a:pt x="10" y="0"/>
                    <a:pt x="10" y="0"/>
                  </a:cubicBezTo>
                </a:path>
              </a:pathLst>
            </a:custGeom>
            <a:solidFill>
              <a:schemeClr val="accent1">
                <a:lumMod val="75000"/>
              </a:schemeClr>
            </a:solidFill>
            <a:ln w="9525">
              <a:solidFill>
                <a:schemeClr val="accent1">
                  <a:lumMod val="75000"/>
                </a:schemeClr>
              </a:solidFill>
              <a:round/>
              <a:headEnd/>
              <a:tailEnd/>
            </a:ln>
          </p:spPr>
          <p:txBody>
            <a:bodyPr anchor="ctr"/>
            <a:lstStyle/>
            <a:p>
              <a:endParaRPr lang="zh-CN" altLang="en-US"/>
            </a:p>
          </p:txBody>
        </p:sp>
        <p:sp>
          <p:nvSpPr>
            <p:cNvPr id="30" name="MH_Other_24"/>
            <p:cNvSpPr>
              <a:spLocks/>
            </p:cNvSpPr>
            <p:nvPr>
              <p:custDataLst>
                <p:tags r:id="rId24"/>
              </p:custDataLst>
            </p:nvPr>
          </p:nvSpPr>
          <p:spPr bwMode="auto">
            <a:xfrm>
              <a:off x="7922566" y="4517366"/>
              <a:ext cx="205116" cy="196307"/>
            </a:xfrm>
            <a:custGeom>
              <a:avLst/>
              <a:gdLst>
                <a:gd name="T0" fmla="*/ 2147483646 w 18"/>
                <a:gd name="T1" fmla="*/ 2147483646 h 17"/>
                <a:gd name="T2" fmla="*/ 2147483646 w 18"/>
                <a:gd name="T3" fmla="*/ 2147483646 h 17"/>
                <a:gd name="T4" fmla="*/ 0 w 18"/>
                <a:gd name="T5" fmla="*/ 2147483646 h 17"/>
                <a:gd name="T6" fmla="*/ 2147483646 w 18"/>
                <a:gd name="T7" fmla="*/ 2147483646 h 17"/>
                <a:gd name="T8" fmla="*/ 2147483646 w 18"/>
                <a:gd name="T9" fmla="*/ 2147483646 h 17"/>
                <a:gd name="T10" fmla="*/ 2147483646 w 18"/>
                <a:gd name="T11" fmla="*/ 2147483646 h 17"/>
                <a:gd name="T12" fmla="*/ 2147483646 w 18"/>
                <a:gd name="T13" fmla="*/ 2147483646 h 17"/>
                <a:gd name="T14" fmla="*/ 2147483646 w 18"/>
                <a:gd name="T15" fmla="*/ 0 h 17"/>
                <a:gd name="T16" fmla="*/ 2147483646 w 18"/>
                <a:gd name="T17" fmla="*/ 2147483646 h 17"/>
                <a:gd name="T18" fmla="*/ 2147483646 w 18"/>
                <a:gd name="T19" fmla="*/ 2147483646 h 17"/>
                <a:gd name="T20" fmla="*/ 2147483646 w 18"/>
                <a:gd name="T21" fmla="*/ 2147483646 h 17"/>
                <a:gd name="T22" fmla="*/ 2147483646 w 18"/>
                <a:gd name="T23" fmla="*/ 2147483646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 h="17">
                  <a:moveTo>
                    <a:pt x="8" y="17"/>
                  </a:moveTo>
                  <a:cubicBezTo>
                    <a:pt x="8" y="17"/>
                    <a:pt x="7" y="17"/>
                    <a:pt x="7" y="17"/>
                  </a:cubicBezTo>
                  <a:cubicBezTo>
                    <a:pt x="7" y="17"/>
                    <a:pt x="0" y="9"/>
                    <a:pt x="0" y="9"/>
                  </a:cubicBezTo>
                  <a:cubicBezTo>
                    <a:pt x="1" y="8"/>
                    <a:pt x="3" y="8"/>
                    <a:pt x="4" y="9"/>
                  </a:cubicBezTo>
                  <a:cubicBezTo>
                    <a:pt x="8" y="13"/>
                    <a:pt x="8" y="13"/>
                    <a:pt x="8" y="13"/>
                  </a:cubicBezTo>
                  <a:cubicBezTo>
                    <a:pt x="8" y="12"/>
                    <a:pt x="9" y="10"/>
                    <a:pt x="9" y="9"/>
                  </a:cubicBezTo>
                  <a:cubicBezTo>
                    <a:pt x="11" y="6"/>
                    <a:pt x="13" y="2"/>
                    <a:pt x="15" y="1"/>
                  </a:cubicBezTo>
                  <a:cubicBezTo>
                    <a:pt x="15" y="0"/>
                    <a:pt x="17" y="0"/>
                    <a:pt x="17" y="0"/>
                  </a:cubicBezTo>
                  <a:cubicBezTo>
                    <a:pt x="18" y="1"/>
                    <a:pt x="15" y="4"/>
                    <a:pt x="12" y="10"/>
                  </a:cubicBezTo>
                  <a:cubicBezTo>
                    <a:pt x="11" y="13"/>
                    <a:pt x="10" y="16"/>
                    <a:pt x="10" y="16"/>
                  </a:cubicBezTo>
                  <a:cubicBezTo>
                    <a:pt x="10" y="17"/>
                    <a:pt x="9" y="17"/>
                    <a:pt x="9" y="17"/>
                  </a:cubicBezTo>
                  <a:lnTo>
                    <a:pt x="8"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31" name="MH_Other_25"/>
          <p:cNvSpPr>
            <a:spLocks noChangeArrowheads="1"/>
          </p:cNvSpPr>
          <p:nvPr>
            <p:custDataLst>
              <p:tags r:id="rId10"/>
            </p:custDataLst>
          </p:nvPr>
        </p:nvSpPr>
        <p:spPr bwMode="auto">
          <a:xfrm>
            <a:off x="7946476" y="4156212"/>
            <a:ext cx="191273" cy="190014"/>
          </a:xfrm>
          <a:prstGeom prst="ellipse">
            <a:avLst/>
          </a:pr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350">
              <a:latin typeface="+mn-lt"/>
              <a:ea typeface="+mn-ea"/>
            </a:endParaRPr>
          </a:p>
        </p:txBody>
      </p:sp>
      <p:sp>
        <p:nvSpPr>
          <p:cNvPr id="32" name="MH_Other_26"/>
          <p:cNvSpPr>
            <a:spLocks noChangeArrowheads="1"/>
          </p:cNvSpPr>
          <p:nvPr>
            <p:custDataLst>
              <p:tags r:id="rId11"/>
            </p:custDataLst>
          </p:nvPr>
        </p:nvSpPr>
        <p:spPr bwMode="auto">
          <a:xfrm>
            <a:off x="7980452" y="4188930"/>
            <a:ext cx="123321" cy="124579"/>
          </a:xfrm>
          <a:prstGeom prst="ellipse">
            <a:avLst/>
          </a:prstGeom>
          <a:solidFill>
            <a:schemeClr val="tx1">
              <a:lumMod val="50000"/>
              <a:lumOff val="5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350">
              <a:latin typeface="+mn-lt"/>
              <a:ea typeface="+mn-ea"/>
            </a:endParaRPr>
          </a:p>
        </p:txBody>
      </p:sp>
      <p:sp>
        <p:nvSpPr>
          <p:cNvPr id="33" name="MH_SubTitle_1"/>
          <p:cNvSpPr txBox="1">
            <a:spLocks noChangeArrowheads="1"/>
          </p:cNvSpPr>
          <p:nvPr>
            <p:custDataLst>
              <p:tags r:id="rId12"/>
            </p:custDataLst>
          </p:nvPr>
        </p:nvSpPr>
        <p:spPr bwMode="auto">
          <a:xfrm>
            <a:off x="4579575" y="2298644"/>
            <a:ext cx="1113900" cy="377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600" dirty="0" smtClean="0">
                <a:latin typeface="+mn-lt"/>
                <a:ea typeface="+mn-ea"/>
              </a:rPr>
              <a:t>2018.01</a:t>
            </a:r>
            <a:endParaRPr lang="zh-CN" altLang="en-US" sz="1600" dirty="0">
              <a:latin typeface="+mn-lt"/>
              <a:ea typeface="+mn-ea"/>
            </a:endParaRPr>
          </a:p>
        </p:txBody>
      </p:sp>
      <p:sp>
        <p:nvSpPr>
          <p:cNvPr id="34" name="MH_SubTitle_2"/>
          <p:cNvSpPr txBox="1">
            <a:spLocks noChangeArrowheads="1"/>
          </p:cNvSpPr>
          <p:nvPr>
            <p:custDataLst>
              <p:tags r:id="rId13"/>
            </p:custDataLst>
          </p:nvPr>
        </p:nvSpPr>
        <p:spPr bwMode="auto">
          <a:xfrm>
            <a:off x="6408743" y="2298644"/>
            <a:ext cx="1163995" cy="377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600" dirty="0" smtClean="0">
                <a:latin typeface="+mn-lt"/>
                <a:ea typeface="+mn-ea"/>
              </a:rPr>
              <a:t>2018.02</a:t>
            </a:r>
            <a:endParaRPr lang="en-US" altLang="zh-CN" sz="1600" dirty="0">
              <a:latin typeface="+mn-lt"/>
              <a:ea typeface="+mn-ea"/>
            </a:endParaRPr>
          </a:p>
        </p:txBody>
      </p:sp>
      <p:sp>
        <p:nvSpPr>
          <p:cNvPr id="35" name="MH_SubTitle_3"/>
          <p:cNvSpPr txBox="1">
            <a:spLocks noChangeArrowheads="1"/>
          </p:cNvSpPr>
          <p:nvPr>
            <p:custDataLst>
              <p:tags r:id="rId14"/>
            </p:custDataLst>
          </p:nvPr>
        </p:nvSpPr>
        <p:spPr bwMode="auto">
          <a:xfrm>
            <a:off x="8248885" y="2298644"/>
            <a:ext cx="1175785" cy="377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600" dirty="0" smtClean="0">
                <a:latin typeface="+mn-lt"/>
                <a:ea typeface="+mn-ea"/>
              </a:rPr>
              <a:t>2018.03</a:t>
            </a:r>
            <a:endParaRPr lang="en-US" altLang="zh-CN" sz="1600" dirty="0">
              <a:latin typeface="+mn-lt"/>
              <a:ea typeface="+mn-ea"/>
            </a:endParaRPr>
          </a:p>
        </p:txBody>
      </p:sp>
      <p:sp>
        <p:nvSpPr>
          <p:cNvPr id="36" name="MH_SubTitle_5"/>
          <p:cNvSpPr txBox="1">
            <a:spLocks noChangeArrowheads="1"/>
          </p:cNvSpPr>
          <p:nvPr>
            <p:custDataLst>
              <p:tags r:id="rId15"/>
            </p:custDataLst>
          </p:nvPr>
        </p:nvSpPr>
        <p:spPr bwMode="auto">
          <a:xfrm>
            <a:off x="5427178" y="3766117"/>
            <a:ext cx="1181677" cy="378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600" dirty="0" smtClean="0">
                <a:latin typeface="+mn-lt"/>
                <a:ea typeface="+mn-ea"/>
              </a:rPr>
              <a:t>2018.08</a:t>
            </a:r>
            <a:endParaRPr lang="en-US" altLang="zh-CN" sz="1600" dirty="0">
              <a:latin typeface="+mn-lt"/>
              <a:ea typeface="+mn-ea"/>
            </a:endParaRPr>
          </a:p>
        </p:txBody>
      </p:sp>
      <p:sp>
        <p:nvSpPr>
          <p:cNvPr id="37" name="MH_SubTitle_4"/>
          <p:cNvSpPr txBox="1">
            <a:spLocks noChangeArrowheads="1"/>
          </p:cNvSpPr>
          <p:nvPr>
            <p:custDataLst>
              <p:tags r:id="rId16"/>
            </p:custDataLst>
          </p:nvPr>
        </p:nvSpPr>
        <p:spPr bwMode="auto">
          <a:xfrm>
            <a:off x="7421734" y="3766117"/>
            <a:ext cx="1163998" cy="378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600" dirty="0" smtClean="0">
                <a:latin typeface="+mn-lt"/>
                <a:ea typeface="+mn-ea"/>
              </a:rPr>
              <a:t>2018.05</a:t>
            </a:r>
            <a:endParaRPr lang="en-US" altLang="zh-CN" sz="1600" dirty="0">
              <a:latin typeface="+mn-lt"/>
              <a:ea typeface="+mn-ea"/>
            </a:endParaRPr>
          </a:p>
        </p:txBody>
      </p:sp>
      <p:sp>
        <p:nvSpPr>
          <p:cNvPr id="38" name="MH_Text_1"/>
          <p:cNvSpPr txBox="1"/>
          <p:nvPr>
            <p:custDataLst>
              <p:tags r:id="rId17"/>
            </p:custDataLst>
          </p:nvPr>
        </p:nvSpPr>
        <p:spPr>
          <a:xfrm>
            <a:off x="4300965" y="3330513"/>
            <a:ext cx="1696290" cy="323165"/>
          </a:xfrm>
          <a:prstGeom prst="rect">
            <a:avLst/>
          </a:prstGeom>
        </p:spPr>
        <p:txBody>
          <a:bodyPr wrap="square">
            <a:spAutoFit/>
          </a:bodyPr>
          <a:lstStyle>
            <a:defPPr>
              <a:defRPr lang="zh-CN"/>
            </a:defPPr>
            <a:lvl1pPr marL="180000" indent="-180000" algn="just">
              <a:lnSpc>
                <a:spcPct val="150000"/>
              </a:lnSpc>
              <a:buFont typeface="Wingdings" panose="05000000000000000000" pitchFamily="2" charset="2"/>
              <a:buChar char="l"/>
              <a:defRPr sz="1000">
                <a:solidFill>
                  <a:schemeClr val="accent1"/>
                </a:solidFill>
                <a:latin typeface="+mn-ea"/>
              </a:defRPr>
            </a:lvl1pPr>
          </a:lstStyle>
          <a:p>
            <a:r>
              <a:rPr lang="zh-CN" altLang="en-US" dirty="0"/>
              <a:t>单击这里</a:t>
            </a:r>
            <a:r>
              <a:rPr lang="zh-CN" altLang="en-US" dirty="0" smtClean="0"/>
              <a:t>添加进度</a:t>
            </a:r>
            <a:r>
              <a:rPr lang="zh-CN" altLang="en-US" dirty="0"/>
              <a:t>安排</a:t>
            </a:r>
          </a:p>
        </p:txBody>
      </p:sp>
      <p:sp>
        <p:nvSpPr>
          <p:cNvPr id="39" name="MH_Text_2"/>
          <p:cNvSpPr txBox="1"/>
          <p:nvPr>
            <p:custDataLst>
              <p:tags r:id="rId18"/>
            </p:custDataLst>
          </p:nvPr>
        </p:nvSpPr>
        <p:spPr>
          <a:xfrm>
            <a:off x="6164618" y="3330513"/>
            <a:ext cx="1696290" cy="323165"/>
          </a:xfrm>
          <a:prstGeom prst="rect">
            <a:avLst/>
          </a:prstGeom>
        </p:spPr>
        <p:txBody>
          <a:bodyPr wrap="square">
            <a:spAutoFit/>
          </a:bodyPr>
          <a:lstStyle>
            <a:defPPr>
              <a:defRPr lang="zh-CN"/>
            </a:defPPr>
            <a:lvl1pPr marL="180000" indent="-180000" algn="just">
              <a:lnSpc>
                <a:spcPct val="150000"/>
              </a:lnSpc>
              <a:buFont typeface="Wingdings" panose="05000000000000000000" pitchFamily="2" charset="2"/>
              <a:buChar char="l"/>
              <a:defRPr sz="1000">
                <a:solidFill>
                  <a:schemeClr val="accent1"/>
                </a:solidFill>
                <a:latin typeface="+mn-ea"/>
              </a:defRPr>
            </a:lvl1pPr>
          </a:lstStyle>
          <a:p>
            <a:r>
              <a:rPr lang="zh-CN" altLang="en-US" dirty="0"/>
              <a:t>单击这里</a:t>
            </a:r>
            <a:r>
              <a:rPr lang="zh-CN" altLang="en-US" dirty="0" smtClean="0"/>
              <a:t>添加进度</a:t>
            </a:r>
            <a:r>
              <a:rPr lang="zh-CN" altLang="en-US" dirty="0"/>
              <a:t>安排</a:t>
            </a:r>
          </a:p>
        </p:txBody>
      </p:sp>
      <p:sp>
        <p:nvSpPr>
          <p:cNvPr id="40" name="MH_Text_3"/>
          <p:cNvSpPr txBox="1"/>
          <p:nvPr>
            <p:custDataLst>
              <p:tags r:id="rId19"/>
            </p:custDataLst>
          </p:nvPr>
        </p:nvSpPr>
        <p:spPr>
          <a:xfrm>
            <a:off x="8027013" y="3330513"/>
            <a:ext cx="1696290" cy="323165"/>
          </a:xfrm>
          <a:prstGeom prst="rect">
            <a:avLst/>
          </a:prstGeom>
        </p:spPr>
        <p:txBody>
          <a:bodyPr wrap="square">
            <a:spAutoFit/>
          </a:bodyPr>
          <a:lstStyle>
            <a:defPPr>
              <a:defRPr lang="zh-CN"/>
            </a:defPPr>
            <a:lvl1pPr marL="180000" indent="-180000" algn="just">
              <a:lnSpc>
                <a:spcPct val="150000"/>
              </a:lnSpc>
              <a:buFont typeface="Wingdings" panose="05000000000000000000" pitchFamily="2" charset="2"/>
              <a:buChar char="l"/>
              <a:defRPr sz="1000">
                <a:solidFill>
                  <a:schemeClr val="accent1"/>
                </a:solidFill>
                <a:latin typeface="+mn-ea"/>
              </a:defRPr>
            </a:lvl1pPr>
          </a:lstStyle>
          <a:p>
            <a:r>
              <a:rPr lang="zh-CN" altLang="en-US" dirty="0"/>
              <a:t>单击这里添加进度安排</a:t>
            </a:r>
          </a:p>
        </p:txBody>
      </p:sp>
      <p:sp>
        <p:nvSpPr>
          <p:cNvPr id="41" name="MH_Text_5"/>
          <p:cNvSpPr txBox="1"/>
          <p:nvPr>
            <p:custDataLst>
              <p:tags r:id="rId20"/>
            </p:custDataLst>
          </p:nvPr>
        </p:nvSpPr>
        <p:spPr>
          <a:xfrm>
            <a:off x="5186861" y="4888771"/>
            <a:ext cx="1696290" cy="323165"/>
          </a:xfrm>
          <a:prstGeom prst="rect">
            <a:avLst/>
          </a:prstGeom>
        </p:spPr>
        <p:txBody>
          <a:bodyPr wrap="square">
            <a:spAutoFit/>
          </a:bodyPr>
          <a:lstStyle>
            <a:defPPr>
              <a:defRPr lang="zh-CN"/>
            </a:defPPr>
            <a:lvl1pPr marL="180000" indent="-180000" algn="just">
              <a:lnSpc>
                <a:spcPct val="150000"/>
              </a:lnSpc>
              <a:buFont typeface="Wingdings" panose="05000000000000000000" pitchFamily="2" charset="2"/>
              <a:buChar char="l"/>
              <a:defRPr sz="1000">
                <a:solidFill>
                  <a:schemeClr val="accent1"/>
                </a:solidFill>
                <a:latin typeface="+mn-ea"/>
              </a:defRPr>
            </a:lvl1pPr>
          </a:lstStyle>
          <a:p>
            <a:r>
              <a:rPr lang="zh-CN" altLang="en-US" dirty="0"/>
              <a:t>单击这里添加进度安排</a:t>
            </a:r>
          </a:p>
        </p:txBody>
      </p:sp>
      <p:sp>
        <p:nvSpPr>
          <p:cNvPr id="42" name="MH_Text_4"/>
          <p:cNvSpPr txBox="1"/>
          <p:nvPr>
            <p:custDataLst>
              <p:tags r:id="rId21"/>
            </p:custDataLst>
          </p:nvPr>
        </p:nvSpPr>
        <p:spPr>
          <a:xfrm>
            <a:off x="7138601" y="4888771"/>
            <a:ext cx="1696290" cy="323165"/>
          </a:xfrm>
          <a:prstGeom prst="rect">
            <a:avLst/>
          </a:prstGeom>
        </p:spPr>
        <p:txBody>
          <a:bodyPr wrap="square">
            <a:spAutoFit/>
          </a:bodyPr>
          <a:lstStyle>
            <a:defPPr>
              <a:defRPr lang="zh-CN"/>
            </a:defPPr>
            <a:lvl1pPr marL="180000" indent="-180000" algn="just">
              <a:lnSpc>
                <a:spcPct val="150000"/>
              </a:lnSpc>
              <a:buFont typeface="Wingdings" panose="05000000000000000000" pitchFamily="2" charset="2"/>
              <a:buChar char="l"/>
              <a:defRPr sz="1000">
                <a:solidFill>
                  <a:schemeClr val="accent1"/>
                </a:solidFill>
                <a:latin typeface="+mn-ea"/>
              </a:defRPr>
            </a:lvl1pPr>
          </a:lstStyle>
          <a:p>
            <a:r>
              <a:rPr lang="zh-CN" altLang="en-US" dirty="0"/>
              <a:t>单击这里添加进度安排</a:t>
            </a:r>
          </a:p>
        </p:txBody>
      </p:sp>
      <p:sp>
        <p:nvSpPr>
          <p:cNvPr id="43" name="KSO_Shape"/>
          <p:cNvSpPr>
            <a:spLocks/>
          </p:cNvSpPr>
          <p:nvPr/>
        </p:nvSpPr>
        <p:spPr bwMode="auto">
          <a:xfrm rot="10800000" flipV="1">
            <a:off x="4084303" y="2268023"/>
            <a:ext cx="467571" cy="468352"/>
          </a:xfrm>
          <a:custGeom>
            <a:avLst/>
            <a:gdLst>
              <a:gd name="T0" fmla="*/ 311438 w 1909763"/>
              <a:gd name="T1" fmla="*/ 1234671 h 1912938"/>
              <a:gd name="T2" fmla="*/ 423998 w 1909763"/>
              <a:gd name="T3" fmla="*/ 1256142 h 1912938"/>
              <a:gd name="T4" fmla="*/ 469528 w 1909763"/>
              <a:gd name="T5" fmla="*/ 1335710 h 1912938"/>
              <a:gd name="T6" fmla="*/ 530235 w 1909763"/>
              <a:gd name="T7" fmla="*/ 1396649 h 1912938"/>
              <a:gd name="T8" fmla="*/ 631728 w 1909763"/>
              <a:gd name="T9" fmla="*/ 1456326 h 1912938"/>
              <a:gd name="T10" fmla="*/ 647854 w 1909763"/>
              <a:gd name="T11" fmla="*/ 1533683 h 1912938"/>
              <a:gd name="T12" fmla="*/ 0 w 1909763"/>
              <a:gd name="T13" fmla="*/ 1905000 h 1912938"/>
              <a:gd name="T14" fmla="*/ 990076 w 1909763"/>
              <a:gd name="T15" fmla="*/ 547002 h 1912938"/>
              <a:gd name="T16" fmla="*/ 1084268 w 1909763"/>
              <a:gd name="T17" fmla="*/ 595709 h 1912938"/>
              <a:gd name="T18" fmla="*/ 1176565 w 1909763"/>
              <a:gd name="T19" fmla="*/ 667504 h 1912938"/>
              <a:gd name="T20" fmla="*/ 1294781 w 1909763"/>
              <a:gd name="T21" fmla="*/ 800657 h 1912938"/>
              <a:gd name="T22" fmla="*/ 1351992 w 1909763"/>
              <a:gd name="T23" fmla="*/ 906610 h 1912938"/>
              <a:gd name="T24" fmla="*/ 1367480 w 1909763"/>
              <a:gd name="T25" fmla="*/ 971447 h 1912938"/>
              <a:gd name="T26" fmla="*/ 741633 w 1909763"/>
              <a:gd name="T27" fmla="*/ 1521772 h 1912938"/>
              <a:gd name="T28" fmla="*/ 719507 w 1909763"/>
              <a:gd name="T29" fmla="*/ 1441437 h 1912938"/>
              <a:gd name="T30" fmla="*/ 689163 w 1909763"/>
              <a:gd name="T31" fmla="*/ 1362684 h 1912938"/>
              <a:gd name="T32" fmla="*/ 605717 w 1909763"/>
              <a:gd name="T33" fmla="*/ 1309233 h 1912938"/>
              <a:gd name="T34" fmla="*/ 554511 w 1909763"/>
              <a:gd name="T35" fmla="*/ 1257047 h 1912938"/>
              <a:gd name="T36" fmla="*/ 495403 w 1909763"/>
              <a:gd name="T37" fmla="*/ 1173233 h 1912938"/>
              <a:gd name="T38" fmla="*/ 414485 w 1909763"/>
              <a:gd name="T39" fmla="*/ 1167223 h 1912938"/>
              <a:gd name="T40" fmla="*/ 334200 w 1909763"/>
              <a:gd name="T41" fmla="*/ 1137810 h 1912938"/>
              <a:gd name="T42" fmla="*/ 1102115 w 1909763"/>
              <a:gd name="T43" fmla="*/ 389221 h 1912938"/>
              <a:gd name="T44" fmla="*/ 1182317 w 1909763"/>
              <a:gd name="T45" fmla="*/ 412935 h 1912938"/>
              <a:gd name="T46" fmla="*/ 1278052 w 1909763"/>
              <a:gd name="T47" fmla="*/ 467951 h 1912938"/>
              <a:gd name="T48" fmla="*/ 1390271 w 1909763"/>
              <a:gd name="T49" fmla="*/ 569762 h 1912938"/>
              <a:gd name="T50" fmla="*/ 1465401 w 1909763"/>
              <a:gd name="T51" fmla="*/ 674102 h 1912938"/>
              <a:gd name="T52" fmla="*/ 1496150 w 1909763"/>
              <a:gd name="T53" fmla="*/ 753148 h 1912938"/>
              <a:gd name="T54" fmla="*/ 1438773 w 1909763"/>
              <a:gd name="T55" fmla="*/ 874245 h 1912938"/>
              <a:gd name="T56" fmla="*/ 1394075 w 1909763"/>
              <a:gd name="T57" fmla="*/ 754728 h 1912938"/>
              <a:gd name="T58" fmla="*/ 1286611 w 1909763"/>
              <a:gd name="T59" fmla="*/ 617822 h 1912938"/>
              <a:gd name="T60" fmla="*/ 1182317 w 1909763"/>
              <a:gd name="T61" fmla="*/ 530239 h 1912938"/>
              <a:gd name="T62" fmla="*/ 1095458 w 1909763"/>
              <a:gd name="T63" fmla="*/ 479966 h 1912938"/>
              <a:gd name="T64" fmla="*/ 1079925 w 1909763"/>
              <a:gd name="T65" fmla="*/ 387324 h 1912938"/>
              <a:gd name="T66" fmla="*/ 1274840 w 1909763"/>
              <a:gd name="T67" fmla="*/ 248813 h 1912938"/>
              <a:gd name="T68" fmla="*/ 1361157 w 1909763"/>
              <a:gd name="T69" fmla="*/ 287000 h 1912938"/>
              <a:gd name="T70" fmla="*/ 1471820 w 1909763"/>
              <a:gd name="T71" fmla="*/ 367792 h 1912938"/>
              <a:gd name="T72" fmla="*/ 1577108 w 1909763"/>
              <a:gd name="T73" fmla="*/ 484246 h 1912938"/>
              <a:gd name="T74" fmla="*/ 1629910 w 1909763"/>
              <a:gd name="T75" fmla="*/ 580818 h 1912938"/>
              <a:gd name="T76" fmla="*/ 1646668 w 1909763"/>
              <a:gd name="T77" fmla="*/ 647723 h 1912938"/>
              <a:gd name="T78" fmla="*/ 1571733 w 1909763"/>
              <a:gd name="T79" fmla="*/ 701374 h 1912938"/>
              <a:gd name="T80" fmla="*/ 1500908 w 1909763"/>
              <a:gd name="T81" fmla="*/ 566932 h 1912938"/>
              <a:gd name="T82" fmla="*/ 1381077 w 1909763"/>
              <a:gd name="T83" fmla="*/ 437539 h 1912938"/>
              <a:gd name="T84" fmla="*/ 1277685 w 1909763"/>
              <a:gd name="T85" fmla="*/ 362111 h 1912938"/>
              <a:gd name="T86" fmla="*/ 1174610 w 1909763"/>
              <a:gd name="T87" fmla="*/ 313195 h 1912938"/>
              <a:gd name="T88" fmla="*/ 1571880 w 1909763"/>
              <a:gd name="T89" fmla="*/ 0 h 1912938"/>
              <a:gd name="T90" fmla="*/ 1674374 w 1909763"/>
              <a:gd name="T91" fmla="*/ 27868 h 1912938"/>
              <a:gd name="T92" fmla="*/ 1797116 w 1909763"/>
              <a:gd name="T93" fmla="*/ 110838 h 1912938"/>
              <a:gd name="T94" fmla="*/ 1880946 w 1909763"/>
              <a:gd name="T95" fmla="*/ 216927 h 1912938"/>
              <a:gd name="T96" fmla="*/ 1901825 w 1909763"/>
              <a:gd name="T97" fmla="*/ 315415 h 1912938"/>
              <a:gd name="T98" fmla="*/ 1879681 w 1909763"/>
              <a:gd name="T99" fmla="*/ 399018 h 1912938"/>
              <a:gd name="T100" fmla="*/ 1834128 w 1909763"/>
              <a:gd name="T101" fmla="*/ 461405 h 1912938"/>
              <a:gd name="T102" fmla="*/ 1716764 w 1909763"/>
              <a:gd name="T103" fmla="*/ 551026 h 1912938"/>
              <a:gd name="T104" fmla="*/ 1686079 w 1909763"/>
              <a:gd name="T105" fmla="*/ 466156 h 1912938"/>
              <a:gd name="T106" fmla="*/ 1635148 w 1909763"/>
              <a:gd name="T107" fmla="*/ 386034 h 1912938"/>
              <a:gd name="T108" fmla="*/ 1552899 w 1909763"/>
              <a:gd name="T109" fmla="*/ 297997 h 1912938"/>
              <a:gd name="T110" fmla="*/ 1465272 w 1909763"/>
              <a:gd name="T111" fmla="*/ 231811 h 1912938"/>
              <a:gd name="T112" fmla="*/ 1387135 w 1909763"/>
              <a:gd name="T113" fmla="*/ 193176 h 1912938"/>
              <a:gd name="T114" fmla="*/ 1324816 w 1909763"/>
              <a:gd name="T115" fmla="*/ 138389 h 1912938"/>
              <a:gd name="T116" fmla="*/ 1449455 w 1909763"/>
              <a:gd name="T117" fmla="*/ 33885 h 1912938"/>
              <a:gd name="T118" fmla="*/ 1518102 w 1909763"/>
              <a:gd name="T119" fmla="*/ 4750 h 1912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909763" h="1912938">
                <a:moveTo>
                  <a:pt x="275590" y="1223963"/>
                </a:moveTo>
                <a:lnTo>
                  <a:pt x="276860" y="1225231"/>
                </a:lnTo>
                <a:lnTo>
                  <a:pt x="281623" y="1228085"/>
                </a:lnTo>
                <a:lnTo>
                  <a:pt x="285433" y="1229987"/>
                </a:lnTo>
                <a:lnTo>
                  <a:pt x="290513" y="1232207"/>
                </a:lnTo>
                <a:lnTo>
                  <a:pt x="296545" y="1235060"/>
                </a:lnTo>
                <a:lnTo>
                  <a:pt x="304165" y="1237280"/>
                </a:lnTo>
                <a:lnTo>
                  <a:pt x="312738" y="1239816"/>
                </a:lnTo>
                <a:lnTo>
                  <a:pt x="323215" y="1242036"/>
                </a:lnTo>
                <a:lnTo>
                  <a:pt x="335280" y="1244255"/>
                </a:lnTo>
                <a:lnTo>
                  <a:pt x="348933" y="1246157"/>
                </a:lnTo>
                <a:lnTo>
                  <a:pt x="364173" y="1248060"/>
                </a:lnTo>
                <a:lnTo>
                  <a:pt x="381318" y="1249328"/>
                </a:lnTo>
                <a:lnTo>
                  <a:pt x="400368" y="1249962"/>
                </a:lnTo>
                <a:lnTo>
                  <a:pt x="421958" y="1250279"/>
                </a:lnTo>
                <a:lnTo>
                  <a:pt x="425768" y="1261376"/>
                </a:lnTo>
                <a:lnTo>
                  <a:pt x="430213" y="1272474"/>
                </a:lnTo>
                <a:lnTo>
                  <a:pt x="434658" y="1282937"/>
                </a:lnTo>
                <a:lnTo>
                  <a:pt x="440055" y="1293083"/>
                </a:lnTo>
                <a:lnTo>
                  <a:pt x="445453" y="1303229"/>
                </a:lnTo>
                <a:lnTo>
                  <a:pt x="451485" y="1313375"/>
                </a:lnTo>
                <a:lnTo>
                  <a:pt x="457835" y="1322886"/>
                </a:lnTo>
                <a:lnTo>
                  <a:pt x="464185" y="1332081"/>
                </a:lnTo>
                <a:lnTo>
                  <a:pt x="471488" y="1341276"/>
                </a:lnTo>
                <a:lnTo>
                  <a:pt x="478473" y="1349837"/>
                </a:lnTo>
                <a:lnTo>
                  <a:pt x="485775" y="1358080"/>
                </a:lnTo>
                <a:lnTo>
                  <a:pt x="493395" y="1366324"/>
                </a:lnTo>
                <a:lnTo>
                  <a:pt x="500698" y="1374250"/>
                </a:lnTo>
                <a:lnTo>
                  <a:pt x="508635" y="1381860"/>
                </a:lnTo>
                <a:lnTo>
                  <a:pt x="516573" y="1388835"/>
                </a:lnTo>
                <a:lnTo>
                  <a:pt x="524510" y="1395493"/>
                </a:lnTo>
                <a:lnTo>
                  <a:pt x="532448" y="1402469"/>
                </a:lnTo>
                <a:lnTo>
                  <a:pt x="540385" y="1408810"/>
                </a:lnTo>
                <a:lnTo>
                  <a:pt x="555943" y="1420541"/>
                </a:lnTo>
                <a:lnTo>
                  <a:pt x="571500" y="1430687"/>
                </a:lnTo>
                <a:lnTo>
                  <a:pt x="586105" y="1439565"/>
                </a:lnTo>
                <a:lnTo>
                  <a:pt x="600075" y="1447492"/>
                </a:lnTo>
                <a:lnTo>
                  <a:pt x="612775" y="1453833"/>
                </a:lnTo>
                <a:lnTo>
                  <a:pt x="624523" y="1458589"/>
                </a:lnTo>
                <a:lnTo>
                  <a:pt x="634365" y="1462394"/>
                </a:lnTo>
                <a:lnTo>
                  <a:pt x="634365" y="1467784"/>
                </a:lnTo>
                <a:lnTo>
                  <a:pt x="634683" y="1473808"/>
                </a:lnTo>
                <a:lnTo>
                  <a:pt x="635318" y="1479832"/>
                </a:lnTo>
                <a:lnTo>
                  <a:pt x="636270" y="1486173"/>
                </a:lnTo>
                <a:lnTo>
                  <a:pt x="638810" y="1499173"/>
                </a:lnTo>
                <a:lnTo>
                  <a:pt x="641668" y="1512489"/>
                </a:lnTo>
                <a:lnTo>
                  <a:pt x="645795" y="1526440"/>
                </a:lnTo>
                <a:lnTo>
                  <a:pt x="650558" y="1540074"/>
                </a:lnTo>
                <a:lnTo>
                  <a:pt x="655321" y="1553707"/>
                </a:lnTo>
                <a:lnTo>
                  <a:pt x="660083" y="1566707"/>
                </a:lnTo>
                <a:lnTo>
                  <a:pt x="665481" y="1579389"/>
                </a:lnTo>
                <a:lnTo>
                  <a:pt x="670243" y="1590803"/>
                </a:lnTo>
                <a:lnTo>
                  <a:pt x="679133" y="1610144"/>
                </a:lnTo>
                <a:lnTo>
                  <a:pt x="685165" y="1623144"/>
                </a:lnTo>
                <a:lnTo>
                  <a:pt x="687388" y="1627900"/>
                </a:lnTo>
                <a:lnTo>
                  <a:pt x="0" y="1912938"/>
                </a:lnTo>
                <a:lnTo>
                  <a:pt x="275590" y="1223963"/>
                </a:lnTo>
                <a:close/>
                <a:moveTo>
                  <a:pt x="923427" y="530225"/>
                </a:moveTo>
                <a:lnTo>
                  <a:pt x="931362" y="531813"/>
                </a:lnTo>
                <a:lnTo>
                  <a:pt x="941201" y="533401"/>
                </a:lnTo>
                <a:lnTo>
                  <a:pt x="951993" y="536259"/>
                </a:lnTo>
                <a:lnTo>
                  <a:pt x="965007" y="539435"/>
                </a:lnTo>
                <a:lnTo>
                  <a:pt x="978972" y="544199"/>
                </a:lnTo>
                <a:lnTo>
                  <a:pt x="994208" y="549281"/>
                </a:lnTo>
                <a:lnTo>
                  <a:pt x="1010713" y="555950"/>
                </a:lnTo>
                <a:lnTo>
                  <a:pt x="1028805" y="564526"/>
                </a:lnTo>
                <a:lnTo>
                  <a:pt x="1038327" y="568972"/>
                </a:lnTo>
                <a:lnTo>
                  <a:pt x="1047849" y="574053"/>
                </a:lnTo>
                <a:lnTo>
                  <a:pt x="1057689" y="579453"/>
                </a:lnTo>
                <a:lnTo>
                  <a:pt x="1067845" y="585487"/>
                </a:lnTo>
                <a:lnTo>
                  <a:pt x="1078320" y="591521"/>
                </a:lnTo>
                <a:lnTo>
                  <a:pt x="1088794" y="598191"/>
                </a:lnTo>
                <a:lnTo>
                  <a:pt x="1099903" y="605495"/>
                </a:lnTo>
                <a:lnTo>
                  <a:pt x="1111012" y="613118"/>
                </a:lnTo>
                <a:lnTo>
                  <a:pt x="1122439" y="621058"/>
                </a:lnTo>
                <a:lnTo>
                  <a:pt x="1133548" y="630268"/>
                </a:lnTo>
                <a:lnTo>
                  <a:pt x="1145609" y="639161"/>
                </a:lnTo>
                <a:lnTo>
                  <a:pt x="1157353" y="649006"/>
                </a:lnTo>
                <a:lnTo>
                  <a:pt x="1169415" y="659487"/>
                </a:lnTo>
                <a:lnTo>
                  <a:pt x="1181476" y="670285"/>
                </a:lnTo>
                <a:lnTo>
                  <a:pt x="1193855" y="681719"/>
                </a:lnTo>
                <a:lnTo>
                  <a:pt x="1206234" y="693787"/>
                </a:lnTo>
                <a:lnTo>
                  <a:pt x="1224326" y="712208"/>
                </a:lnTo>
                <a:lnTo>
                  <a:pt x="1241148" y="730311"/>
                </a:lnTo>
                <a:lnTo>
                  <a:pt x="1257336" y="748731"/>
                </a:lnTo>
                <a:lnTo>
                  <a:pt x="1272888" y="767152"/>
                </a:lnTo>
                <a:lnTo>
                  <a:pt x="1287172" y="785573"/>
                </a:lnTo>
                <a:lnTo>
                  <a:pt x="1300185" y="803993"/>
                </a:lnTo>
                <a:lnTo>
                  <a:pt x="1312246" y="822096"/>
                </a:lnTo>
                <a:lnTo>
                  <a:pt x="1323356" y="840199"/>
                </a:lnTo>
                <a:lnTo>
                  <a:pt x="1333513" y="857984"/>
                </a:lnTo>
                <a:lnTo>
                  <a:pt x="1343035" y="875770"/>
                </a:lnTo>
                <a:lnTo>
                  <a:pt x="1346843" y="884345"/>
                </a:lnTo>
                <a:lnTo>
                  <a:pt x="1350970" y="892920"/>
                </a:lnTo>
                <a:lnTo>
                  <a:pt x="1354461" y="901813"/>
                </a:lnTo>
                <a:lnTo>
                  <a:pt x="1357635" y="910388"/>
                </a:lnTo>
                <a:lnTo>
                  <a:pt x="1360809" y="918963"/>
                </a:lnTo>
                <a:lnTo>
                  <a:pt x="1363349" y="927220"/>
                </a:lnTo>
                <a:lnTo>
                  <a:pt x="1365570" y="935478"/>
                </a:lnTo>
                <a:lnTo>
                  <a:pt x="1367792" y="943735"/>
                </a:lnTo>
                <a:lnTo>
                  <a:pt x="1369697" y="951675"/>
                </a:lnTo>
                <a:lnTo>
                  <a:pt x="1370966" y="959933"/>
                </a:lnTo>
                <a:lnTo>
                  <a:pt x="1372236" y="967873"/>
                </a:lnTo>
                <a:lnTo>
                  <a:pt x="1373188" y="975495"/>
                </a:lnTo>
                <a:lnTo>
                  <a:pt x="774247" y="1579563"/>
                </a:lnTo>
                <a:lnTo>
                  <a:pt x="771708" y="1576387"/>
                </a:lnTo>
                <a:lnTo>
                  <a:pt x="768851" y="1572258"/>
                </a:lnTo>
                <a:lnTo>
                  <a:pt x="765042" y="1566542"/>
                </a:lnTo>
                <a:lnTo>
                  <a:pt x="760281" y="1559237"/>
                </a:lnTo>
                <a:lnTo>
                  <a:pt x="755520" y="1550344"/>
                </a:lnTo>
                <a:lnTo>
                  <a:pt x="749807" y="1540181"/>
                </a:lnTo>
                <a:lnTo>
                  <a:pt x="744728" y="1528113"/>
                </a:lnTo>
                <a:lnTo>
                  <a:pt x="739333" y="1515091"/>
                </a:lnTo>
                <a:lnTo>
                  <a:pt x="734254" y="1500164"/>
                </a:lnTo>
                <a:lnTo>
                  <a:pt x="731715" y="1492224"/>
                </a:lnTo>
                <a:lnTo>
                  <a:pt x="729493" y="1483967"/>
                </a:lnTo>
                <a:lnTo>
                  <a:pt x="727271" y="1475392"/>
                </a:lnTo>
                <a:lnTo>
                  <a:pt x="725367" y="1466181"/>
                </a:lnTo>
                <a:lnTo>
                  <a:pt x="724097" y="1457289"/>
                </a:lnTo>
                <a:lnTo>
                  <a:pt x="722510" y="1447443"/>
                </a:lnTo>
                <a:lnTo>
                  <a:pt x="721241" y="1437280"/>
                </a:lnTo>
                <a:lnTo>
                  <a:pt x="720288" y="1427117"/>
                </a:lnTo>
                <a:lnTo>
                  <a:pt x="719336" y="1416319"/>
                </a:lnTo>
                <a:lnTo>
                  <a:pt x="719336" y="1405203"/>
                </a:lnTo>
                <a:lnTo>
                  <a:pt x="719336" y="1394087"/>
                </a:lnTo>
                <a:lnTo>
                  <a:pt x="719971" y="1382018"/>
                </a:lnTo>
                <a:lnTo>
                  <a:pt x="705688" y="1375349"/>
                </a:lnTo>
                <a:lnTo>
                  <a:pt x="692039" y="1368362"/>
                </a:lnTo>
                <a:lnTo>
                  <a:pt x="679343" y="1361692"/>
                </a:lnTo>
                <a:lnTo>
                  <a:pt x="667282" y="1355023"/>
                </a:lnTo>
                <a:lnTo>
                  <a:pt x="655855" y="1348035"/>
                </a:lnTo>
                <a:lnTo>
                  <a:pt x="645381" y="1341366"/>
                </a:lnTo>
                <a:lnTo>
                  <a:pt x="635224" y="1334696"/>
                </a:lnTo>
                <a:lnTo>
                  <a:pt x="625385" y="1327709"/>
                </a:lnTo>
                <a:lnTo>
                  <a:pt x="616497" y="1321357"/>
                </a:lnTo>
                <a:lnTo>
                  <a:pt x="608245" y="1314688"/>
                </a:lnTo>
                <a:lnTo>
                  <a:pt x="599992" y="1308018"/>
                </a:lnTo>
                <a:lnTo>
                  <a:pt x="592692" y="1301349"/>
                </a:lnTo>
                <a:lnTo>
                  <a:pt x="585709" y="1294679"/>
                </a:lnTo>
                <a:lnTo>
                  <a:pt x="579361" y="1288327"/>
                </a:lnTo>
                <a:lnTo>
                  <a:pt x="573013" y="1281975"/>
                </a:lnTo>
                <a:lnTo>
                  <a:pt x="567300" y="1275306"/>
                </a:lnTo>
                <a:lnTo>
                  <a:pt x="561904" y="1268636"/>
                </a:lnTo>
                <a:lnTo>
                  <a:pt x="556825" y="1262285"/>
                </a:lnTo>
                <a:lnTo>
                  <a:pt x="552064" y="1255933"/>
                </a:lnTo>
                <a:lnTo>
                  <a:pt x="547621" y="1249898"/>
                </a:lnTo>
                <a:lnTo>
                  <a:pt x="539686" y="1237194"/>
                </a:lnTo>
                <a:lnTo>
                  <a:pt x="532703" y="1224808"/>
                </a:lnTo>
                <a:lnTo>
                  <a:pt x="526355" y="1212739"/>
                </a:lnTo>
                <a:lnTo>
                  <a:pt x="520641" y="1200988"/>
                </a:lnTo>
                <a:lnTo>
                  <a:pt x="509850" y="1177804"/>
                </a:lnTo>
                <a:lnTo>
                  <a:pt x="497471" y="1178122"/>
                </a:lnTo>
                <a:lnTo>
                  <a:pt x="485727" y="1178122"/>
                </a:lnTo>
                <a:lnTo>
                  <a:pt x="474300" y="1178122"/>
                </a:lnTo>
                <a:lnTo>
                  <a:pt x="463509" y="1177804"/>
                </a:lnTo>
                <a:lnTo>
                  <a:pt x="453352" y="1177169"/>
                </a:lnTo>
                <a:lnTo>
                  <a:pt x="443512" y="1175898"/>
                </a:lnTo>
                <a:lnTo>
                  <a:pt x="433673" y="1174628"/>
                </a:lnTo>
                <a:lnTo>
                  <a:pt x="424785" y="1173675"/>
                </a:lnTo>
                <a:lnTo>
                  <a:pt x="416215" y="1172087"/>
                </a:lnTo>
                <a:lnTo>
                  <a:pt x="408280" y="1170182"/>
                </a:lnTo>
                <a:lnTo>
                  <a:pt x="393045" y="1167006"/>
                </a:lnTo>
                <a:lnTo>
                  <a:pt x="379714" y="1162877"/>
                </a:lnTo>
                <a:lnTo>
                  <a:pt x="367653" y="1158431"/>
                </a:lnTo>
                <a:lnTo>
                  <a:pt x="357496" y="1153984"/>
                </a:lnTo>
                <a:lnTo>
                  <a:pt x="348926" y="1149855"/>
                </a:lnTo>
                <a:lnTo>
                  <a:pt x="341308" y="1146044"/>
                </a:lnTo>
                <a:lnTo>
                  <a:pt x="335595" y="1142551"/>
                </a:lnTo>
                <a:lnTo>
                  <a:pt x="331151" y="1139375"/>
                </a:lnTo>
                <a:lnTo>
                  <a:pt x="327660" y="1137152"/>
                </a:lnTo>
                <a:lnTo>
                  <a:pt x="325438" y="1134928"/>
                </a:lnTo>
                <a:lnTo>
                  <a:pt x="923427" y="530225"/>
                </a:lnTo>
                <a:close/>
                <a:moveTo>
                  <a:pt x="1084432" y="388938"/>
                </a:moveTo>
                <a:lnTo>
                  <a:pt x="1089844" y="389573"/>
                </a:lnTo>
                <a:lnTo>
                  <a:pt x="1097165" y="389891"/>
                </a:lnTo>
                <a:lnTo>
                  <a:pt x="1106715" y="390843"/>
                </a:lnTo>
                <a:lnTo>
                  <a:pt x="1118175" y="392748"/>
                </a:lnTo>
                <a:lnTo>
                  <a:pt x="1132499" y="396241"/>
                </a:lnTo>
                <a:lnTo>
                  <a:pt x="1140458" y="398146"/>
                </a:lnTo>
                <a:lnTo>
                  <a:pt x="1148734" y="400686"/>
                </a:lnTo>
                <a:lnTo>
                  <a:pt x="1157329" y="403226"/>
                </a:lnTo>
                <a:lnTo>
                  <a:pt x="1166879" y="406718"/>
                </a:lnTo>
                <a:lnTo>
                  <a:pt x="1176747" y="410528"/>
                </a:lnTo>
                <a:lnTo>
                  <a:pt x="1187252" y="414656"/>
                </a:lnTo>
                <a:lnTo>
                  <a:pt x="1197756" y="419418"/>
                </a:lnTo>
                <a:lnTo>
                  <a:pt x="1208579" y="424816"/>
                </a:lnTo>
                <a:lnTo>
                  <a:pt x="1220358" y="430848"/>
                </a:lnTo>
                <a:lnTo>
                  <a:pt x="1232136" y="437198"/>
                </a:lnTo>
                <a:lnTo>
                  <a:pt x="1244550" y="444183"/>
                </a:lnTo>
                <a:lnTo>
                  <a:pt x="1256965" y="452121"/>
                </a:lnTo>
                <a:lnTo>
                  <a:pt x="1270017" y="460376"/>
                </a:lnTo>
                <a:lnTo>
                  <a:pt x="1283386" y="469901"/>
                </a:lnTo>
                <a:lnTo>
                  <a:pt x="1296438" y="480061"/>
                </a:lnTo>
                <a:lnTo>
                  <a:pt x="1310444" y="490856"/>
                </a:lnTo>
                <a:lnTo>
                  <a:pt x="1324450" y="502286"/>
                </a:lnTo>
                <a:lnTo>
                  <a:pt x="1338775" y="514986"/>
                </a:lnTo>
                <a:lnTo>
                  <a:pt x="1353100" y="528003"/>
                </a:lnTo>
                <a:lnTo>
                  <a:pt x="1367743" y="542291"/>
                </a:lnTo>
                <a:lnTo>
                  <a:pt x="1382386" y="557531"/>
                </a:lnTo>
                <a:lnTo>
                  <a:pt x="1396074" y="572136"/>
                </a:lnTo>
                <a:lnTo>
                  <a:pt x="1408489" y="586423"/>
                </a:lnTo>
                <a:lnTo>
                  <a:pt x="1420267" y="600393"/>
                </a:lnTo>
                <a:lnTo>
                  <a:pt x="1430772" y="613728"/>
                </a:lnTo>
                <a:lnTo>
                  <a:pt x="1440640" y="627381"/>
                </a:lnTo>
                <a:lnTo>
                  <a:pt x="1449235" y="640081"/>
                </a:lnTo>
                <a:lnTo>
                  <a:pt x="1457511" y="653098"/>
                </a:lnTo>
                <a:lnTo>
                  <a:pt x="1464833" y="665163"/>
                </a:lnTo>
                <a:lnTo>
                  <a:pt x="1471517" y="676911"/>
                </a:lnTo>
                <a:lnTo>
                  <a:pt x="1477566" y="688341"/>
                </a:lnTo>
                <a:lnTo>
                  <a:pt x="1482341" y="699136"/>
                </a:lnTo>
                <a:lnTo>
                  <a:pt x="1487434" y="709613"/>
                </a:lnTo>
                <a:lnTo>
                  <a:pt x="1490935" y="720408"/>
                </a:lnTo>
                <a:lnTo>
                  <a:pt x="1494755" y="729616"/>
                </a:lnTo>
                <a:lnTo>
                  <a:pt x="1497939" y="739141"/>
                </a:lnTo>
                <a:lnTo>
                  <a:pt x="1500167" y="747713"/>
                </a:lnTo>
                <a:lnTo>
                  <a:pt x="1502395" y="756286"/>
                </a:lnTo>
                <a:lnTo>
                  <a:pt x="1503987" y="763906"/>
                </a:lnTo>
                <a:lnTo>
                  <a:pt x="1505260" y="771526"/>
                </a:lnTo>
                <a:lnTo>
                  <a:pt x="1507170" y="784543"/>
                </a:lnTo>
                <a:lnTo>
                  <a:pt x="1508125" y="795338"/>
                </a:lnTo>
                <a:lnTo>
                  <a:pt x="1508125" y="804228"/>
                </a:lnTo>
                <a:lnTo>
                  <a:pt x="1507807" y="810261"/>
                </a:lnTo>
                <a:lnTo>
                  <a:pt x="1506852" y="815341"/>
                </a:lnTo>
                <a:lnTo>
                  <a:pt x="1444778" y="877888"/>
                </a:lnTo>
                <a:lnTo>
                  <a:pt x="1442550" y="864553"/>
                </a:lnTo>
                <a:lnTo>
                  <a:pt x="1439048" y="851218"/>
                </a:lnTo>
                <a:lnTo>
                  <a:pt x="1435228" y="836296"/>
                </a:lnTo>
                <a:lnTo>
                  <a:pt x="1430135" y="821691"/>
                </a:lnTo>
                <a:lnTo>
                  <a:pt x="1424087" y="806451"/>
                </a:lnTo>
                <a:lnTo>
                  <a:pt x="1416765" y="790576"/>
                </a:lnTo>
                <a:lnTo>
                  <a:pt x="1408807" y="774383"/>
                </a:lnTo>
                <a:lnTo>
                  <a:pt x="1399894" y="757873"/>
                </a:lnTo>
                <a:lnTo>
                  <a:pt x="1390026" y="741363"/>
                </a:lnTo>
                <a:lnTo>
                  <a:pt x="1378884" y="724536"/>
                </a:lnTo>
                <a:lnTo>
                  <a:pt x="1367106" y="707073"/>
                </a:lnTo>
                <a:lnTo>
                  <a:pt x="1353737" y="689928"/>
                </a:lnTo>
                <a:lnTo>
                  <a:pt x="1340048" y="672466"/>
                </a:lnTo>
                <a:lnTo>
                  <a:pt x="1325087" y="655003"/>
                </a:lnTo>
                <a:lnTo>
                  <a:pt x="1308852" y="637541"/>
                </a:lnTo>
                <a:lnTo>
                  <a:pt x="1291981" y="620396"/>
                </a:lnTo>
                <a:lnTo>
                  <a:pt x="1278611" y="607061"/>
                </a:lnTo>
                <a:lnTo>
                  <a:pt x="1264923" y="594361"/>
                </a:lnTo>
                <a:lnTo>
                  <a:pt x="1251235" y="582296"/>
                </a:lnTo>
                <a:lnTo>
                  <a:pt x="1238184" y="570866"/>
                </a:lnTo>
                <a:lnTo>
                  <a:pt x="1224814" y="560388"/>
                </a:lnTo>
                <a:lnTo>
                  <a:pt x="1212081" y="550228"/>
                </a:lnTo>
                <a:lnTo>
                  <a:pt x="1199348" y="541021"/>
                </a:lnTo>
                <a:lnTo>
                  <a:pt x="1187252" y="532448"/>
                </a:lnTo>
                <a:lnTo>
                  <a:pt x="1175155" y="524511"/>
                </a:lnTo>
                <a:lnTo>
                  <a:pt x="1163059" y="516573"/>
                </a:lnTo>
                <a:lnTo>
                  <a:pt x="1151917" y="509588"/>
                </a:lnTo>
                <a:lnTo>
                  <a:pt x="1140776" y="502921"/>
                </a:lnTo>
                <a:lnTo>
                  <a:pt x="1129953" y="496888"/>
                </a:lnTo>
                <a:lnTo>
                  <a:pt x="1119766" y="491808"/>
                </a:lnTo>
                <a:lnTo>
                  <a:pt x="1109580" y="486411"/>
                </a:lnTo>
                <a:lnTo>
                  <a:pt x="1100030" y="481966"/>
                </a:lnTo>
                <a:lnTo>
                  <a:pt x="1082522" y="474028"/>
                </a:lnTo>
                <a:lnTo>
                  <a:pt x="1066287" y="467678"/>
                </a:lnTo>
                <a:lnTo>
                  <a:pt x="1052599" y="462598"/>
                </a:lnTo>
                <a:lnTo>
                  <a:pt x="1040821" y="459106"/>
                </a:lnTo>
                <a:lnTo>
                  <a:pt x="1031590" y="456248"/>
                </a:lnTo>
                <a:lnTo>
                  <a:pt x="1024905" y="454343"/>
                </a:lnTo>
                <a:lnTo>
                  <a:pt x="1019175" y="453391"/>
                </a:lnTo>
                <a:lnTo>
                  <a:pt x="1084432" y="388938"/>
                </a:lnTo>
                <a:close/>
                <a:moveTo>
                  <a:pt x="1213168" y="238125"/>
                </a:moveTo>
                <a:lnTo>
                  <a:pt x="1218883" y="238125"/>
                </a:lnTo>
                <a:lnTo>
                  <a:pt x="1226186" y="238759"/>
                </a:lnTo>
                <a:lnTo>
                  <a:pt x="1236028" y="239709"/>
                </a:lnTo>
                <a:lnTo>
                  <a:pt x="1248411" y="242245"/>
                </a:lnTo>
                <a:lnTo>
                  <a:pt x="1263016" y="245414"/>
                </a:lnTo>
                <a:lnTo>
                  <a:pt x="1270953" y="247315"/>
                </a:lnTo>
                <a:lnTo>
                  <a:pt x="1280161" y="249850"/>
                </a:lnTo>
                <a:lnTo>
                  <a:pt x="1289051" y="253020"/>
                </a:lnTo>
                <a:lnTo>
                  <a:pt x="1298893" y="256506"/>
                </a:lnTo>
                <a:lnTo>
                  <a:pt x="1309053" y="260625"/>
                </a:lnTo>
                <a:lnTo>
                  <a:pt x="1319848" y="264745"/>
                </a:lnTo>
                <a:lnTo>
                  <a:pt x="1330961" y="269816"/>
                </a:lnTo>
                <a:lnTo>
                  <a:pt x="1342391" y="275203"/>
                </a:lnTo>
                <a:lnTo>
                  <a:pt x="1354456" y="281541"/>
                </a:lnTo>
                <a:lnTo>
                  <a:pt x="1366838" y="288196"/>
                </a:lnTo>
                <a:lnTo>
                  <a:pt x="1379538" y="295802"/>
                </a:lnTo>
                <a:lnTo>
                  <a:pt x="1392873" y="303725"/>
                </a:lnTo>
                <a:lnTo>
                  <a:pt x="1405891" y="312598"/>
                </a:lnTo>
                <a:lnTo>
                  <a:pt x="1419861" y="322422"/>
                </a:lnTo>
                <a:lnTo>
                  <a:pt x="1433831" y="332880"/>
                </a:lnTo>
                <a:lnTo>
                  <a:pt x="1448436" y="344289"/>
                </a:lnTo>
                <a:lnTo>
                  <a:pt x="1463041" y="356332"/>
                </a:lnTo>
                <a:lnTo>
                  <a:pt x="1477963" y="369325"/>
                </a:lnTo>
                <a:lnTo>
                  <a:pt x="1492886" y="383269"/>
                </a:lnTo>
                <a:lnTo>
                  <a:pt x="1508126" y="398164"/>
                </a:lnTo>
                <a:lnTo>
                  <a:pt x="1523366" y="413692"/>
                </a:lnTo>
                <a:lnTo>
                  <a:pt x="1537653" y="428587"/>
                </a:lnTo>
                <a:lnTo>
                  <a:pt x="1550353" y="443481"/>
                </a:lnTo>
                <a:lnTo>
                  <a:pt x="1562418" y="458376"/>
                </a:lnTo>
                <a:lnTo>
                  <a:pt x="1573848" y="472637"/>
                </a:lnTo>
                <a:lnTo>
                  <a:pt x="1583691" y="486264"/>
                </a:lnTo>
                <a:lnTo>
                  <a:pt x="1593216" y="499891"/>
                </a:lnTo>
                <a:lnTo>
                  <a:pt x="1601471" y="512884"/>
                </a:lnTo>
                <a:lnTo>
                  <a:pt x="1609091" y="525878"/>
                </a:lnTo>
                <a:lnTo>
                  <a:pt x="1616076" y="538237"/>
                </a:lnTo>
                <a:lnTo>
                  <a:pt x="1622108" y="549963"/>
                </a:lnTo>
                <a:lnTo>
                  <a:pt x="1627823" y="561371"/>
                </a:lnTo>
                <a:lnTo>
                  <a:pt x="1632268" y="572780"/>
                </a:lnTo>
                <a:lnTo>
                  <a:pt x="1636713" y="583238"/>
                </a:lnTo>
                <a:lnTo>
                  <a:pt x="1640206" y="593379"/>
                </a:lnTo>
                <a:lnTo>
                  <a:pt x="1643699" y="603203"/>
                </a:lnTo>
                <a:lnTo>
                  <a:pt x="1646239" y="612077"/>
                </a:lnTo>
                <a:lnTo>
                  <a:pt x="1648143" y="620633"/>
                </a:lnTo>
                <a:lnTo>
                  <a:pt x="1650049" y="628873"/>
                </a:lnTo>
                <a:lnTo>
                  <a:pt x="1651636" y="636478"/>
                </a:lnTo>
                <a:lnTo>
                  <a:pt x="1652589" y="643767"/>
                </a:lnTo>
                <a:lnTo>
                  <a:pt x="1653541" y="650422"/>
                </a:lnTo>
                <a:lnTo>
                  <a:pt x="1654176" y="661514"/>
                </a:lnTo>
                <a:lnTo>
                  <a:pt x="1654176" y="670705"/>
                </a:lnTo>
                <a:lnTo>
                  <a:pt x="1653859" y="677043"/>
                </a:lnTo>
                <a:lnTo>
                  <a:pt x="1652906" y="682747"/>
                </a:lnTo>
                <a:lnTo>
                  <a:pt x="1588136" y="747713"/>
                </a:lnTo>
                <a:lnTo>
                  <a:pt x="1585596" y="733769"/>
                </a:lnTo>
                <a:lnTo>
                  <a:pt x="1582421" y="719508"/>
                </a:lnTo>
                <a:lnTo>
                  <a:pt x="1578293" y="704297"/>
                </a:lnTo>
                <a:lnTo>
                  <a:pt x="1572896" y="689085"/>
                </a:lnTo>
                <a:lnTo>
                  <a:pt x="1566546" y="672923"/>
                </a:lnTo>
                <a:lnTo>
                  <a:pt x="1559561" y="656761"/>
                </a:lnTo>
                <a:lnTo>
                  <a:pt x="1550671" y="639964"/>
                </a:lnTo>
                <a:lnTo>
                  <a:pt x="1541463" y="622534"/>
                </a:lnTo>
                <a:lnTo>
                  <a:pt x="1531303" y="605105"/>
                </a:lnTo>
                <a:lnTo>
                  <a:pt x="1519556" y="587358"/>
                </a:lnTo>
                <a:lnTo>
                  <a:pt x="1507173" y="569294"/>
                </a:lnTo>
                <a:lnTo>
                  <a:pt x="1493521" y="551230"/>
                </a:lnTo>
                <a:lnTo>
                  <a:pt x="1479233" y="533166"/>
                </a:lnTo>
                <a:lnTo>
                  <a:pt x="1463676" y="514786"/>
                </a:lnTo>
                <a:lnTo>
                  <a:pt x="1446848" y="497039"/>
                </a:lnTo>
                <a:lnTo>
                  <a:pt x="1429386" y="478975"/>
                </a:lnTo>
                <a:lnTo>
                  <a:pt x="1415098" y="465031"/>
                </a:lnTo>
                <a:lnTo>
                  <a:pt x="1400811" y="451721"/>
                </a:lnTo>
                <a:lnTo>
                  <a:pt x="1386841" y="439362"/>
                </a:lnTo>
                <a:lnTo>
                  <a:pt x="1372871" y="427636"/>
                </a:lnTo>
                <a:lnTo>
                  <a:pt x="1359536" y="416544"/>
                </a:lnTo>
                <a:lnTo>
                  <a:pt x="1345883" y="406086"/>
                </a:lnTo>
                <a:lnTo>
                  <a:pt x="1332548" y="396262"/>
                </a:lnTo>
                <a:lnTo>
                  <a:pt x="1319848" y="387389"/>
                </a:lnTo>
                <a:lnTo>
                  <a:pt x="1307148" y="378832"/>
                </a:lnTo>
                <a:lnTo>
                  <a:pt x="1295083" y="370909"/>
                </a:lnTo>
                <a:lnTo>
                  <a:pt x="1283018" y="363620"/>
                </a:lnTo>
                <a:lnTo>
                  <a:pt x="1271271" y="356648"/>
                </a:lnTo>
                <a:lnTo>
                  <a:pt x="1260158" y="350627"/>
                </a:lnTo>
                <a:lnTo>
                  <a:pt x="1249681" y="344606"/>
                </a:lnTo>
                <a:lnTo>
                  <a:pt x="1239203" y="339219"/>
                </a:lnTo>
                <a:lnTo>
                  <a:pt x="1229361" y="334782"/>
                </a:lnTo>
                <a:lnTo>
                  <a:pt x="1210628" y="326542"/>
                </a:lnTo>
                <a:lnTo>
                  <a:pt x="1193801" y="319887"/>
                </a:lnTo>
                <a:lnTo>
                  <a:pt x="1179513" y="314500"/>
                </a:lnTo>
                <a:lnTo>
                  <a:pt x="1167766" y="310697"/>
                </a:lnTo>
                <a:lnTo>
                  <a:pt x="1157923" y="307845"/>
                </a:lnTo>
                <a:lnTo>
                  <a:pt x="1150621" y="306260"/>
                </a:lnTo>
                <a:lnTo>
                  <a:pt x="1144588" y="304992"/>
                </a:lnTo>
                <a:lnTo>
                  <a:pt x="1213168" y="238125"/>
                </a:lnTo>
                <a:close/>
                <a:moveTo>
                  <a:pt x="1555569" y="0"/>
                </a:moveTo>
                <a:lnTo>
                  <a:pt x="1566687" y="0"/>
                </a:lnTo>
                <a:lnTo>
                  <a:pt x="1578441" y="0"/>
                </a:lnTo>
                <a:lnTo>
                  <a:pt x="1589876" y="1272"/>
                </a:lnTo>
                <a:lnTo>
                  <a:pt x="1601948" y="2862"/>
                </a:lnTo>
                <a:lnTo>
                  <a:pt x="1614337" y="5088"/>
                </a:lnTo>
                <a:lnTo>
                  <a:pt x="1627043" y="7950"/>
                </a:lnTo>
                <a:lnTo>
                  <a:pt x="1640385" y="11766"/>
                </a:lnTo>
                <a:lnTo>
                  <a:pt x="1653409" y="16218"/>
                </a:lnTo>
                <a:lnTo>
                  <a:pt x="1667386" y="21624"/>
                </a:lnTo>
                <a:lnTo>
                  <a:pt x="1681363" y="27984"/>
                </a:lnTo>
                <a:lnTo>
                  <a:pt x="1695976" y="35298"/>
                </a:lnTo>
                <a:lnTo>
                  <a:pt x="1710588" y="42930"/>
                </a:lnTo>
                <a:lnTo>
                  <a:pt x="1725836" y="52152"/>
                </a:lnTo>
                <a:lnTo>
                  <a:pt x="1741084" y="62010"/>
                </a:lnTo>
                <a:lnTo>
                  <a:pt x="1756649" y="72822"/>
                </a:lnTo>
                <a:lnTo>
                  <a:pt x="1772850" y="84588"/>
                </a:lnTo>
                <a:lnTo>
                  <a:pt x="1789051" y="97626"/>
                </a:lnTo>
                <a:lnTo>
                  <a:pt x="1804617" y="111300"/>
                </a:lnTo>
                <a:lnTo>
                  <a:pt x="1819547" y="124656"/>
                </a:lnTo>
                <a:lnTo>
                  <a:pt x="1832571" y="138330"/>
                </a:lnTo>
                <a:lnTo>
                  <a:pt x="1844642" y="151686"/>
                </a:lnTo>
                <a:lnTo>
                  <a:pt x="1856078" y="165042"/>
                </a:lnTo>
                <a:lnTo>
                  <a:pt x="1865608" y="178398"/>
                </a:lnTo>
                <a:lnTo>
                  <a:pt x="1874502" y="191755"/>
                </a:lnTo>
                <a:lnTo>
                  <a:pt x="1881809" y="204475"/>
                </a:lnTo>
                <a:lnTo>
                  <a:pt x="1888797" y="217831"/>
                </a:lnTo>
                <a:lnTo>
                  <a:pt x="1894197" y="230869"/>
                </a:lnTo>
                <a:lnTo>
                  <a:pt x="1898962" y="243907"/>
                </a:lnTo>
                <a:lnTo>
                  <a:pt x="1902457" y="256309"/>
                </a:lnTo>
                <a:lnTo>
                  <a:pt x="1905633" y="268711"/>
                </a:lnTo>
                <a:lnTo>
                  <a:pt x="1907857" y="281113"/>
                </a:lnTo>
                <a:lnTo>
                  <a:pt x="1908810" y="293197"/>
                </a:lnTo>
                <a:lnTo>
                  <a:pt x="1909763" y="305281"/>
                </a:lnTo>
                <a:lnTo>
                  <a:pt x="1909763" y="316729"/>
                </a:lnTo>
                <a:lnTo>
                  <a:pt x="1908492" y="328177"/>
                </a:lnTo>
                <a:lnTo>
                  <a:pt x="1907539" y="339307"/>
                </a:lnTo>
                <a:lnTo>
                  <a:pt x="1905316" y="350437"/>
                </a:lnTo>
                <a:lnTo>
                  <a:pt x="1902457" y="360931"/>
                </a:lnTo>
                <a:lnTo>
                  <a:pt x="1899598" y="371425"/>
                </a:lnTo>
                <a:lnTo>
                  <a:pt x="1895786" y="381601"/>
                </a:lnTo>
                <a:lnTo>
                  <a:pt x="1891656" y="391459"/>
                </a:lnTo>
                <a:lnTo>
                  <a:pt x="1887527" y="400681"/>
                </a:lnTo>
                <a:lnTo>
                  <a:pt x="1882762" y="409903"/>
                </a:lnTo>
                <a:lnTo>
                  <a:pt x="1877361" y="418490"/>
                </a:lnTo>
                <a:lnTo>
                  <a:pt x="1871643" y="426758"/>
                </a:lnTo>
                <a:lnTo>
                  <a:pt x="1865925" y="434708"/>
                </a:lnTo>
                <a:lnTo>
                  <a:pt x="1860208" y="442340"/>
                </a:lnTo>
                <a:lnTo>
                  <a:pt x="1854172" y="449336"/>
                </a:lnTo>
                <a:lnTo>
                  <a:pt x="1847501" y="456014"/>
                </a:lnTo>
                <a:lnTo>
                  <a:pt x="1841783" y="463328"/>
                </a:lnTo>
                <a:lnTo>
                  <a:pt x="1830983" y="476048"/>
                </a:lnTo>
                <a:lnTo>
                  <a:pt x="1801122" y="514208"/>
                </a:lnTo>
                <a:lnTo>
                  <a:pt x="1764909" y="560636"/>
                </a:lnTo>
                <a:lnTo>
                  <a:pt x="1730283" y="604838"/>
                </a:lnTo>
                <a:lnTo>
                  <a:pt x="1729648" y="593708"/>
                </a:lnTo>
                <a:lnTo>
                  <a:pt x="1728377" y="581306"/>
                </a:lnTo>
                <a:lnTo>
                  <a:pt x="1726471" y="567632"/>
                </a:lnTo>
                <a:lnTo>
                  <a:pt x="1723930" y="553322"/>
                </a:lnTo>
                <a:lnTo>
                  <a:pt x="1720118" y="537740"/>
                </a:lnTo>
                <a:lnTo>
                  <a:pt x="1715353" y="521840"/>
                </a:lnTo>
                <a:lnTo>
                  <a:pt x="1712494" y="513254"/>
                </a:lnTo>
                <a:lnTo>
                  <a:pt x="1709318" y="504668"/>
                </a:lnTo>
                <a:lnTo>
                  <a:pt x="1705823" y="496082"/>
                </a:lnTo>
                <a:lnTo>
                  <a:pt x="1702011" y="487178"/>
                </a:lnTo>
                <a:lnTo>
                  <a:pt x="1697882" y="477638"/>
                </a:lnTo>
                <a:lnTo>
                  <a:pt x="1693117" y="468098"/>
                </a:lnTo>
                <a:lnTo>
                  <a:pt x="1688034" y="458876"/>
                </a:lnTo>
                <a:lnTo>
                  <a:pt x="1682952" y="449018"/>
                </a:lnTo>
                <a:lnTo>
                  <a:pt x="1677234" y="439160"/>
                </a:lnTo>
                <a:lnTo>
                  <a:pt x="1670881" y="428984"/>
                </a:lnTo>
                <a:lnTo>
                  <a:pt x="1664527" y="418808"/>
                </a:lnTo>
                <a:lnTo>
                  <a:pt x="1657221" y="408631"/>
                </a:lnTo>
                <a:lnTo>
                  <a:pt x="1649915" y="398137"/>
                </a:lnTo>
                <a:lnTo>
                  <a:pt x="1641973" y="387643"/>
                </a:lnTo>
                <a:lnTo>
                  <a:pt x="1633079" y="376831"/>
                </a:lnTo>
                <a:lnTo>
                  <a:pt x="1624184" y="365701"/>
                </a:lnTo>
                <a:lnTo>
                  <a:pt x="1614337" y="354889"/>
                </a:lnTo>
                <a:lnTo>
                  <a:pt x="1604489" y="343441"/>
                </a:lnTo>
                <a:lnTo>
                  <a:pt x="1593688" y="332311"/>
                </a:lnTo>
                <a:lnTo>
                  <a:pt x="1582570" y="320863"/>
                </a:lnTo>
                <a:lnTo>
                  <a:pt x="1571134" y="310051"/>
                </a:lnTo>
                <a:lnTo>
                  <a:pt x="1559381" y="299239"/>
                </a:lnTo>
                <a:lnTo>
                  <a:pt x="1548263" y="289381"/>
                </a:lnTo>
                <a:lnTo>
                  <a:pt x="1536827" y="279523"/>
                </a:lnTo>
                <a:lnTo>
                  <a:pt x="1525709" y="270619"/>
                </a:lnTo>
                <a:lnTo>
                  <a:pt x="1514590" y="262351"/>
                </a:lnTo>
                <a:lnTo>
                  <a:pt x="1503472" y="254083"/>
                </a:lnTo>
                <a:lnTo>
                  <a:pt x="1492672" y="246451"/>
                </a:lnTo>
                <a:lnTo>
                  <a:pt x="1481871" y="239137"/>
                </a:lnTo>
                <a:lnTo>
                  <a:pt x="1471388" y="232777"/>
                </a:lnTo>
                <a:lnTo>
                  <a:pt x="1460905" y="226417"/>
                </a:lnTo>
                <a:lnTo>
                  <a:pt x="1450740" y="220693"/>
                </a:lnTo>
                <a:lnTo>
                  <a:pt x="1440575" y="215287"/>
                </a:lnTo>
                <a:lnTo>
                  <a:pt x="1430410" y="210199"/>
                </a:lnTo>
                <a:lnTo>
                  <a:pt x="1420562" y="205747"/>
                </a:lnTo>
                <a:lnTo>
                  <a:pt x="1411350" y="201613"/>
                </a:lnTo>
                <a:lnTo>
                  <a:pt x="1401820" y="197479"/>
                </a:lnTo>
                <a:lnTo>
                  <a:pt x="1392925" y="193981"/>
                </a:lnTo>
                <a:lnTo>
                  <a:pt x="1375136" y="187620"/>
                </a:lnTo>
                <a:lnTo>
                  <a:pt x="1358300" y="182850"/>
                </a:lnTo>
                <a:lnTo>
                  <a:pt x="1342417" y="178716"/>
                </a:lnTo>
                <a:lnTo>
                  <a:pt x="1327805" y="175536"/>
                </a:lnTo>
                <a:lnTo>
                  <a:pt x="1314145" y="173310"/>
                </a:lnTo>
                <a:lnTo>
                  <a:pt x="1301756" y="171720"/>
                </a:lnTo>
                <a:lnTo>
                  <a:pt x="1290638" y="171084"/>
                </a:lnTo>
                <a:lnTo>
                  <a:pt x="1330346" y="138966"/>
                </a:lnTo>
                <a:lnTo>
                  <a:pt x="1370689" y="105894"/>
                </a:lnTo>
                <a:lnTo>
                  <a:pt x="1405950" y="76638"/>
                </a:lnTo>
                <a:lnTo>
                  <a:pt x="1419609" y="64554"/>
                </a:lnTo>
                <a:lnTo>
                  <a:pt x="1429774" y="55650"/>
                </a:lnTo>
                <a:lnTo>
                  <a:pt x="1435810" y="49926"/>
                </a:lnTo>
                <a:lnTo>
                  <a:pt x="1442163" y="44520"/>
                </a:lnTo>
                <a:lnTo>
                  <a:pt x="1448834" y="39432"/>
                </a:lnTo>
                <a:lnTo>
                  <a:pt x="1455505" y="34026"/>
                </a:lnTo>
                <a:lnTo>
                  <a:pt x="1463129" y="29256"/>
                </a:lnTo>
                <a:lnTo>
                  <a:pt x="1470753" y="24486"/>
                </a:lnTo>
                <a:lnTo>
                  <a:pt x="1479012" y="20352"/>
                </a:lnTo>
                <a:lnTo>
                  <a:pt x="1487271" y="16218"/>
                </a:lnTo>
                <a:lnTo>
                  <a:pt x="1495848" y="13038"/>
                </a:lnTo>
                <a:lnTo>
                  <a:pt x="1505378" y="9540"/>
                </a:lnTo>
                <a:lnTo>
                  <a:pt x="1514590" y="6996"/>
                </a:lnTo>
                <a:lnTo>
                  <a:pt x="1524438" y="4770"/>
                </a:lnTo>
                <a:lnTo>
                  <a:pt x="1534285" y="2544"/>
                </a:lnTo>
                <a:lnTo>
                  <a:pt x="1544768" y="1272"/>
                </a:lnTo>
                <a:lnTo>
                  <a:pt x="1555569" y="0"/>
                </a:lnTo>
                <a:close/>
              </a:path>
            </a:pathLst>
          </a:custGeom>
          <a:solidFill>
            <a:schemeClr val="accent2"/>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4" name="KSO_Shape"/>
          <p:cNvSpPr>
            <a:spLocks/>
          </p:cNvSpPr>
          <p:nvPr/>
        </p:nvSpPr>
        <p:spPr bwMode="auto">
          <a:xfrm>
            <a:off x="9157005" y="4811768"/>
            <a:ext cx="526029" cy="567031"/>
          </a:xfrm>
          <a:custGeom>
            <a:avLst/>
            <a:gdLst>
              <a:gd name="T0" fmla="*/ 1234903 w 2578"/>
              <a:gd name="T1" fmla="*/ 1800397 h 2775"/>
              <a:gd name="T2" fmla="*/ 1186284 w 2578"/>
              <a:gd name="T3" fmla="*/ 928421 h 2775"/>
              <a:gd name="T4" fmla="*/ 1119515 w 2578"/>
              <a:gd name="T5" fmla="*/ 829156 h 2775"/>
              <a:gd name="T6" fmla="*/ 1329546 w 2578"/>
              <a:gd name="T7" fmla="*/ 753896 h 2775"/>
              <a:gd name="T8" fmla="*/ 1265370 w 2578"/>
              <a:gd name="T9" fmla="*/ 829156 h 2775"/>
              <a:gd name="T10" fmla="*/ 1498089 w 2578"/>
              <a:gd name="T11" fmla="*/ 1015359 h 2775"/>
              <a:gd name="T12" fmla="*/ 1669225 w 2578"/>
              <a:gd name="T13" fmla="*/ 1012764 h 2775"/>
              <a:gd name="T14" fmla="*/ 1671170 w 2578"/>
              <a:gd name="T15" fmla="*/ 1363111 h 2775"/>
              <a:gd name="T16" fmla="*/ 877721 w 2578"/>
              <a:gd name="T17" fmla="*/ 1363111 h 2775"/>
              <a:gd name="T18" fmla="*/ 1592084 w 2578"/>
              <a:gd name="T19" fmla="*/ 1363111 h 2775"/>
              <a:gd name="T20" fmla="*/ 1265370 w 2578"/>
              <a:gd name="T21" fmla="*/ 1431883 h 2775"/>
              <a:gd name="T22" fmla="*/ 1195360 w 2578"/>
              <a:gd name="T23" fmla="*/ 1479245 h 2775"/>
              <a:gd name="T24" fmla="*/ 1155817 w 2578"/>
              <a:gd name="T25" fmla="*/ 1363111 h 2775"/>
              <a:gd name="T26" fmla="*/ 1197953 w 2578"/>
              <a:gd name="T27" fmla="*/ 1118517 h 2775"/>
              <a:gd name="T28" fmla="*/ 1265370 w 2578"/>
              <a:gd name="T29" fmla="*/ 1294988 h 2775"/>
              <a:gd name="T30" fmla="*/ 1265370 w 2578"/>
              <a:gd name="T31" fmla="*/ 1431883 h 2775"/>
              <a:gd name="T32" fmla="*/ 726032 w 2578"/>
              <a:gd name="T33" fmla="*/ 1115922 h 2775"/>
              <a:gd name="T34" fmla="*/ 269669 w 2578"/>
              <a:gd name="T35" fmla="*/ 1223621 h 2775"/>
              <a:gd name="T36" fmla="*/ 269669 w 2578"/>
              <a:gd name="T37" fmla="*/ 1115922 h 2775"/>
              <a:gd name="T38" fmla="*/ 269669 w 2578"/>
              <a:gd name="T39" fmla="*/ 1043906 h 2775"/>
              <a:gd name="T40" fmla="*/ 269669 w 2578"/>
              <a:gd name="T41" fmla="*/ 935558 h 2775"/>
              <a:gd name="T42" fmla="*/ 768168 w 2578"/>
              <a:gd name="T43" fmla="*/ 1043906 h 2775"/>
              <a:gd name="T44" fmla="*/ 215865 w 2578"/>
              <a:gd name="T45" fmla="*/ 629977 h 2775"/>
              <a:gd name="T46" fmla="*/ 989219 w 2578"/>
              <a:gd name="T47" fmla="*/ 576127 h 2775"/>
              <a:gd name="T48" fmla="*/ 989219 w 2578"/>
              <a:gd name="T49" fmla="*/ 683826 h 2775"/>
              <a:gd name="T50" fmla="*/ 269669 w 2578"/>
              <a:gd name="T51" fmla="*/ 864191 h 2775"/>
              <a:gd name="T52" fmla="*/ 269669 w 2578"/>
              <a:gd name="T53" fmla="*/ 755842 h 2775"/>
              <a:gd name="T54" fmla="*/ 1007369 w 2578"/>
              <a:gd name="T55" fmla="*/ 759086 h 2775"/>
              <a:gd name="T56" fmla="*/ 978847 w 2578"/>
              <a:gd name="T57" fmla="*/ 864191 h 2775"/>
              <a:gd name="T58" fmla="*/ 1151279 w 2578"/>
              <a:gd name="T59" fmla="*/ 467779 h 2775"/>
              <a:gd name="T60" fmla="*/ 969123 w 2578"/>
              <a:gd name="T61" fmla="*/ 288064 h 2775"/>
              <a:gd name="T62" fmla="*/ 845309 w 2578"/>
              <a:gd name="T63" fmla="*/ 432095 h 2775"/>
              <a:gd name="T64" fmla="*/ 287820 w 2578"/>
              <a:gd name="T65" fmla="*/ 305581 h 2775"/>
              <a:gd name="T66" fmla="*/ 287820 w 2578"/>
              <a:gd name="T67" fmla="*/ 288064 h 2775"/>
              <a:gd name="T68" fmla="*/ 107608 w 2578"/>
              <a:gd name="T69" fmla="*/ 1511685 h 2775"/>
              <a:gd name="T70" fmla="*/ 790856 w 2578"/>
              <a:gd name="T71" fmla="*/ 1692049 h 2775"/>
              <a:gd name="T72" fmla="*/ 215865 w 2578"/>
              <a:gd name="T73" fmla="*/ 1799748 h 2775"/>
              <a:gd name="T74" fmla="*/ 0 w 2578"/>
              <a:gd name="T75" fmla="*/ 395763 h 2775"/>
              <a:gd name="T76" fmla="*/ 325418 w 2578"/>
              <a:gd name="T77" fmla="*/ 216048 h 2775"/>
              <a:gd name="T78" fmla="*/ 429137 w 2578"/>
              <a:gd name="T79" fmla="*/ 179715 h 2775"/>
              <a:gd name="T80" fmla="*/ 825213 w 2578"/>
              <a:gd name="T81" fmla="*/ 179715 h 2775"/>
              <a:gd name="T82" fmla="*/ 933470 w 2578"/>
              <a:gd name="T83" fmla="*/ 216048 h 2775"/>
              <a:gd name="T84" fmla="*/ 1258888 w 2578"/>
              <a:gd name="T85" fmla="*/ 395763 h 2775"/>
              <a:gd name="T86" fmla="*/ 1151279 w 2578"/>
              <a:gd name="T87" fmla="*/ 719510 h 2775"/>
              <a:gd name="T88" fmla="*/ 627499 w 2578"/>
              <a:gd name="T89" fmla="*/ 97968 h 2775"/>
              <a:gd name="T90" fmla="*/ 627499 w 2578"/>
              <a:gd name="T91" fmla="*/ 302337 h 2775"/>
              <a:gd name="T92" fmla="*/ 627499 w 2578"/>
              <a:gd name="T93" fmla="*/ 97968 h 277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578" h="2775">
                <a:moveTo>
                  <a:pt x="2578" y="2101"/>
                </a:moveTo>
                <a:cubicBezTo>
                  <a:pt x="2578" y="2473"/>
                  <a:pt x="2277" y="2775"/>
                  <a:pt x="1905" y="2775"/>
                </a:cubicBezTo>
                <a:cubicBezTo>
                  <a:pt x="1533" y="2775"/>
                  <a:pt x="1232" y="2473"/>
                  <a:pt x="1232" y="2101"/>
                </a:cubicBezTo>
                <a:cubicBezTo>
                  <a:pt x="1232" y="1750"/>
                  <a:pt x="1487" y="1462"/>
                  <a:pt x="1830" y="1431"/>
                </a:cubicBezTo>
                <a:cubicBezTo>
                  <a:pt x="1830" y="1278"/>
                  <a:pt x="1830" y="1278"/>
                  <a:pt x="1830" y="1278"/>
                </a:cubicBezTo>
                <a:cubicBezTo>
                  <a:pt x="1727" y="1278"/>
                  <a:pt x="1727" y="1278"/>
                  <a:pt x="1727" y="1278"/>
                </a:cubicBezTo>
                <a:cubicBezTo>
                  <a:pt x="1727" y="1162"/>
                  <a:pt x="1727" y="1162"/>
                  <a:pt x="1727" y="1162"/>
                </a:cubicBezTo>
                <a:cubicBezTo>
                  <a:pt x="2051" y="1162"/>
                  <a:pt x="2051" y="1162"/>
                  <a:pt x="2051" y="1162"/>
                </a:cubicBezTo>
                <a:cubicBezTo>
                  <a:pt x="2051" y="1278"/>
                  <a:pt x="2051" y="1278"/>
                  <a:pt x="2051" y="1278"/>
                </a:cubicBezTo>
                <a:cubicBezTo>
                  <a:pt x="1952" y="1278"/>
                  <a:pt x="1952" y="1278"/>
                  <a:pt x="1952" y="1278"/>
                </a:cubicBezTo>
                <a:cubicBezTo>
                  <a:pt x="1952" y="1431"/>
                  <a:pt x="1952" y="1431"/>
                  <a:pt x="1952" y="1431"/>
                </a:cubicBezTo>
                <a:cubicBezTo>
                  <a:pt x="2081" y="1443"/>
                  <a:pt x="2214" y="1491"/>
                  <a:pt x="2311" y="1565"/>
                </a:cubicBezTo>
                <a:cubicBezTo>
                  <a:pt x="2445" y="1431"/>
                  <a:pt x="2445" y="1431"/>
                  <a:pt x="2445" y="1431"/>
                </a:cubicBezTo>
                <a:cubicBezTo>
                  <a:pt x="2575" y="1561"/>
                  <a:pt x="2575" y="1561"/>
                  <a:pt x="2575" y="1561"/>
                </a:cubicBezTo>
                <a:cubicBezTo>
                  <a:pt x="2441" y="1695"/>
                  <a:pt x="2441" y="1695"/>
                  <a:pt x="2441" y="1695"/>
                </a:cubicBezTo>
                <a:cubicBezTo>
                  <a:pt x="2527" y="1808"/>
                  <a:pt x="2578" y="1949"/>
                  <a:pt x="2578" y="2101"/>
                </a:cubicBezTo>
                <a:close/>
                <a:moveTo>
                  <a:pt x="1905" y="1550"/>
                </a:moveTo>
                <a:cubicBezTo>
                  <a:pt x="1601" y="1550"/>
                  <a:pt x="1354" y="1798"/>
                  <a:pt x="1354" y="2101"/>
                </a:cubicBezTo>
                <a:cubicBezTo>
                  <a:pt x="1354" y="2405"/>
                  <a:pt x="1601" y="2652"/>
                  <a:pt x="1905" y="2652"/>
                </a:cubicBezTo>
                <a:cubicBezTo>
                  <a:pt x="2209" y="2652"/>
                  <a:pt x="2456" y="2405"/>
                  <a:pt x="2456" y="2101"/>
                </a:cubicBezTo>
                <a:cubicBezTo>
                  <a:pt x="2456" y="1798"/>
                  <a:pt x="2209" y="1550"/>
                  <a:pt x="1905" y="1550"/>
                </a:cubicBezTo>
                <a:close/>
                <a:moveTo>
                  <a:pt x="1952" y="2207"/>
                </a:moveTo>
                <a:cubicBezTo>
                  <a:pt x="1952" y="2280"/>
                  <a:pt x="1952" y="2280"/>
                  <a:pt x="1952" y="2280"/>
                </a:cubicBezTo>
                <a:cubicBezTo>
                  <a:pt x="1844" y="2280"/>
                  <a:pt x="1844" y="2280"/>
                  <a:pt x="1844" y="2280"/>
                </a:cubicBezTo>
                <a:cubicBezTo>
                  <a:pt x="1844" y="2207"/>
                  <a:pt x="1844" y="2207"/>
                  <a:pt x="1844" y="2207"/>
                </a:cubicBezTo>
                <a:cubicBezTo>
                  <a:pt x="1807" y="2186"/>
                  <a:pt x="1783" y="2147"/>
                  <a:pt x="1783" y="2101"/>
                </a:cubicBezTo>
                <a:cubicBezTo>
                  <a:pt x="1783" y="2056"/>
                  <a:pt x="1812" y="2017"/>
                  <a:pt x="1848" y="1996"/>
                </a:cubicBezTo>
                <a:cubicBezTo>
                  <a:pt x="1848" y="1724"/>
                  <a:pt x="1848" y="1724"/>
                  <a:pt x="1848" y="1724"/>
                </a:cubicBezTo>
                <a:cubicBezTo>
                  <a:pt x="1952" y="1724"/>
                  <a:pt x="1952" y="1724"/>
                  <a:pt x="1952" y="1724"/>
                </a:cubicBezTo>
                <a:cubicBezTo>
                  <a:pt x="1952" y="1996"/>
                  <a:pt x="1952" y="1996"/>
                  <a:pt x="1952" y="1996"/>
                </a:cubicBezTo>
                <a:cubicBezTo>
                  <a:pt x="1989" y="2017"/>
                  <a:pt x="2027" y="2056"/>
                  <a:pt x="2027" y="2101"/>
                </a:cubicBezTo>
                <a:cubicBezTo>
                  <a:pt x="2027" y="2147"/>
                  <a:pt x="1989" y="2186"/>
                  <a:pt x="1952" y="2207"/>
                </a:cubicBezTo>
                <a:close/>
                <a:moveTo>
                  <a:pt x="416" y="1720"/>
                </a:moveTo>
                <a:cubicBezTo>
                  <a:pt x="1120" y="1720"/>
                  <a:pt x="1120" y="1720"/>
                  <a:pt x="1120" y="1720"/>
                </a:cubicBezTo>
                <a:cubicBezTo>
                  <a:pt x="1094" y="1773"/>
                  <a:pt x="1074" y="1828"/>
                  <a:pt x="1060" y="1886"/>
                </a:cubicBezTo>
                <a:cubicBezTo>
                  <a:pt x="416" y="1886"/>
                  <a:pt x="416" y="1886"/>
                  <a:pt x="416" y="1886"/>
                </a:cubicBezTo>
                <a:cubicBezTo>
                  <a:pt x="370" y="1886"/>
                  <a:pt x="333" y="1849"/>
                  <a:pt x="333" y="1803"/>
                </a:cubicBezTo>
                <a:cubicBezTo>
                  <a:pt x="333" y="1757"/>
                  <a:pt x="370" y="1720"/>
                  <a:pt x="416" y="1720"/>
                </a:cubicBezTo>
                <a:close/>
                <a:moveTo>
                  <a:pt x="1185" y="1609"/>
                </a:moveTo>
                <a:cubicBezTo>
                  <a:pt x="416" y="1609"/>
                  <a:pt x="416" y="1609"/>
                  <a:pt x="416" y="1609"/>
                </a:cubicBezTo>
                <a:cubicBezTo>
                  <a:pt x="370" y="1609"/>
                  <a:pt x="333" y="1572"/>
                  <a:pt x="333" y="1526"/>
                </a:cubicBezTo>
                <a:cubicBezTo>
                  <a:pt x="333" y="1480"/>
                  <a:pt x="370" y="1442"/>
                  <a:pt x="416" y="1442"/>
                </a:cubicBezTo>
                <a:cubicBezTo>
                  <a:pt x="1338" y="1442"/>
                  <a:pt x="1338" y="1442"/>
                  <a:pt x="1338" y="1442"/>
                </a:cubicBezTo>
                <a:cubicBezTo>
                  <a:pt x="1279" y="1491"/>
                  <a:pt x="1228" y="1547"/>
                  <a:pt x="1185" y="1609"/>
                </a:cubicBezTo>
                <a:close/>
                <a:moveTo>
                  <a:pt x="416" y="1054"/>
                </a:moveTo>
                <a:cubicBezTo>
                  <a:pt x="370" y="1054"/>
                  <a:pt x="333" y="1017"/>
                  <a:pt x="333" y="971"/>
                </a:cubicBezTo>
                <a:cubicBezTo>
                  <a:pt x="333" y="925"/>
                  <a:pt x="370" y="888"/>
                  <a:pt x="416" y="888"/>
                </a:cubicBezTo>
                <a:cubicBezTo>
                  <a:pt x="1526" y="888"/>
                  <a:pt x="1526" y="888"/>
                  <a:pt x="1526" y="888"/>
                </a:cubicBezTo>
                <a:cubicBezTo>
                  <a:pt x="1572" y="888"/>
                  <a:pt x="1609" y="925"/>
                  <a:pt x="1609" y="971"/>
                </a:cubicBezTo>
                <a:cubicBezTo>
                  <a:pt x="1609" y="1017"/>
                  <a:pt x="1572" y="1054"/>
                  <a:pt x="1526" y="1054"/>
                </a:cubicBezTo>
                <a:lnTo>
                  <a:pt x="416" y="1054"/>
                </a:lnTo>
                <a:close/>
                <a:moveTo>
                  <a:pt x="416" y="1332"/>
                </a:moveTo>
                <a:cubicBezTo>
                  <a:pt x="370" y="1332"/>
                  <a:pt x="333" y="1294"/>
                  <a:pt x="333" y="1248"/>
                </a:cubicBezTo>
                <a:cubicBezTo>
                  <a:pt x="333" y="1202"/>
                  <a:pt x="370" y="1165"/>
                  <a:pt x="416" y="1165"/>
                </a:cubicBezTo>
                <a:cubicBezTo>
                  <a:pt x="1526" y="1165"/>
                  <a:pt x="1526" y="1165"/>
                  <a:pt x="1526" y="1165"/>
                </a:cubicBezTo>
                <a:cubicBezTo>
                  <a:pt x="1536" y="1165"/>
                  <a:pt x="1545" y="1168"/>
                  <a:pt x="1554" y="1170"/>
                </a:cubicBezTo>
                <a:cubicBezTo>
                  <a:pt x="1554" y="1311"/>
                  <a:pt x="1554" y="1311"/>
                  <a:pt x="1554" y="1311"/>
                </a:cubicBezTo>
                <a:cubicBezTo>
                  <a:pt x="1539" y="1318"/>
                  <a:pt x="1525" y="1324"/>
                  <a:pt x="1510" y="1332"/>
                </a:cubicBezTo>
                <a:lnTo>
                  <a:pt x="416" y="1332"/>
                </a:lnTo>
                <a:close/>
                <a:moveTo>
                  <a:pt x="1776" y="721"/>
                </a:moveTo>
                <a:cubicBezTo>
                  <a:pt x="1776" y="568"/>
                  <a:pt x="1651" y="444"/>
                  <a:pt x="1498" y="444"/>
                </a:cubicBezTo>
                <a:cubicBezTo>
                  <a:pt x="1495" y="444"/>
                  <a:pt x="1495" y="444"/>
                  <a:pt x="1495" y="444"/>
                </a:cubicBezTo>
                <a:cubicBezTo>
                  <a:pt x="1497" y="453"/>
                  <a:pt x="1498" y="462"/>
                  <a:pt x="1498" y="471"/>
                </a:cubicBezTo>
                <a:cubicBezTo>
                  <a:pt x="1498" y="579"/>
                  <a:pt x="1411" y="666"/>
                  <a:pt x="1304" y="666"/>
                </a:cubicBezTo>
                <a:cubicBezTo>
                  <a:pt x="638" y="666"/>
                  <a:pt x="638" y="666"/>
                  <a:pt x="638" y="666"/>
                </a:cubicBezTo>
                <a:cubicBezTo>
                  <a:pt x="531" y="666"/>
                  <a:pt x="444" y="579"/>
                  <a:pt x="444" y="471"/>
                </a:cubicBezTo>
                <a:cubicBezTo>
                  <a:pt x="444" y="462"/>
                  <a:pt x="445" y="453"/>
                  <a:pt x="447" y="444"/>
                </a:cubicBezTo>
                <a:cubicBezTo>
                  <a:pt x="444" y="444"/>
                  <a:pt x="444" y="444"/>
                  <a:pt x="444" y="444"/>
                </a:cubicBezTo>
                <a:cubicBezTo>
                  <a:pt x="291" y="444"/>
                  <a:pt x="166" y="568"/>
                  <a:pt x="166" y="721"/>
                </a:cubicBezTo>
                <a:cubicBezTo>
                  <a:pt x="166" y="2330"/>
                  <a:pt x="166" y="2330"/>
                  <a:pt x="166" y="2330"/>
                </a:cubicBezTo>
                <a:cubicBezTo>
                  <a:pt x="166" y="2483"/>
                  <a:pt x="291" y="2608"/>
                  <a:pt x="444" y="2608"/>
                </a:cubicBezTo>
                <a:cubicBezTo>
                  <a:pt x="1220" y="2608"/>
                  <a:pt x="1220" y="2608"/>
                  <a:pt x="1220" y="2608"/>
                </a:cubicBezTo>
                <a:cubicBezTo>
                  <a:pt x="1271" y="2672"/>
                  <a:pt x="1331" y="2728"/>
                  <a:pt x="1398" y="2774"/>
                </a:cubicBezTo>
                <a:cubicBezTo>
                  <a:pt x="333" y="2774"/>
                  <a:pt x="333" y="2774"/>
                  <a:pt x="333" y="2774"/>
                </a:cubicBezTo>
                <a:cubicBezTo>
                  <a:pt x="180" y="2774"/>
                  <a:pt x="0" y="2650"/>
                  <a:pt x="0" y="2497"/>
                </a:cubicBezTo>
                <a:cubicBezTo>
                  <a:pt x="0" y="610"/>
                  <a:pt x="0" y="610"/>
                  <a:pt x="0" y="610"/>
                </a:cubicBezTo>
                <a:cubicBezTo>
                  <a:pt x="0" y="457"/>
                  <a:pt x="180" y="333"/>
                  <a:pt x="333" y="333"/>
                </a:cubicBezTo>
                <a:cubicBezTo>
                  <a:pt x="502" y="333"/>
                  <a:pt x="502" y="333"/>
                  <a:pt x="502" y="333"/>
                </a:cubicBezTo>
                <a:cubicBezTo>
                  <a:pt x="537" y="298"/>
                  <a:pt x="585" y="277"/>
                  <a:pt x="638" y="277"/>
                </a:cubicBezTo>
                <a:cubicBezTo>
                  <a:pt x="662" y="277"/>
                  <a:pt x="662" y="277"/>
                  <a:pt x="662" y="277"/>
                </a:cubicBezTo>
                <a:cubicBezTo>
                  <a:pt x="678" y="122"/>
                  <a:pt x="808" y="0"/>
                  <a:pt x="968" y="0"/>
                </a:cubicBezTo>
                <a:cubicBezTo>
                  <a:pt x="1127" y="0"/>
                  <a:pt x="1257" y="122"/>
                  <a:pt x="1273" y="277"/>
                </a:cubicBezTo>
                <a:cubicBezTo>
                  <a:pt x="1304" y="277"/>
                  <a:pt x="1304" y="277"/>
                  <a:pt x="1304" y="277"/>
                </a:cubicBezTo>
                <a:cubicBezTo>
                  <a:pt x="1357" y="277"/>
                  <a:pt x="1405" y="298"/>
                  <a:pt x="1440" y="333"/>
                </a:cubicBezTo>
                <a:cubicBezTo>
                  <a:pt x="1609" y="333"/>
                  <a:pt x="1609" y="333"/>
                  <a:pt x="1609" y="333"/>
                </a:cubicBezTo>
                <a:cubicBezTo>
                  <a:pt x="1763" y="333"/>
                  <a:pt x="1942" y="457"/>
                  <a:pt x="1942" y="610"/>
                </a:cubicBezTo>
                <a:cubicBezTo>
                  <a:pt x="1942" y="1109"/>
                  <a:pt x="1942" y="1109"/>
                  <a:pt x="1942" y="1109"/>
                </a:cubicBezTo>
                <a:cubicBezTo>
                  <a:pt x="1776" y="1109"/>
                  <a:pt x="1776" y="1109"/>
                  <a:pt x="1776" y="1109"/>
                </a:cubicBezTo>
                <a:lnTo>
                  <a:pt x="1776" y="721"/>
                </a:lnTo>
                <a:close/>
                <a:moveTo>
                  <a:pt x="968" y="151"/>
                </a:moveTo>
                <a:cubicBezTo>
                  <a:pt x="881" y="151"/>
                  <a:pt x="810" y="222"/>
                  <a:pt x="810" y="308"/>
                </a:cubicBezTo>
                <a:cubicBezTo>
                  <a:pt x="810" y="395"/>
                  <a:pt x="881" y="466"/>
                  <a:pt x="968" y="466"/>
                </a:cubicBezTo>
                <a:cubicBezTo>
                  <a:pt x="1055" y="466"/>
                  <a:pt x="1125" y="395"/>
                  <a:pt x="1125" y="308"/>
                </a:cubicBezTo>
                <a:cubicBezTo>
                  <a:pt x="1125" y="222"/>
                  <a:pt x="1055" y="151"/>
                  <a:pt x="968" y="151"/>
                </a:cubicBezTo>
                <a:close/>
              </a:path>
            </a:pathLst>
          </a:custGeom>
          <a:solidFill>
            <a:schemeClr val="accent2"/>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Tree>
    <p:extLst>
      <p:ext uri="{BB962C8B-B14F-4D97-AF65-F5344CB8AC3E}">
        <p14:creationId xmlns:p14="http://schemas.microsoft.com/office/powerpoint/2010/main" val="3971030661"/>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14:presetBounceEnd="60000">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14:bounceEnd="60000">
                                          <p:cBhvr additive="base">
                                            <p:cTn id="7" dur="1000" fill="hold"/>
                                            <p:tgtEl>
                                              <p:spTgt spid="43"/>
                                            </p:tgtEl>
                                            <p:attrNameLst>
                                              <p:attrName>ppt_x</p:attrName>
                                            </p:attrNameLst>
                                          </p:cBhvr>
                                          <p:tavLst>
                                            <p:tav tm="0">
                                              <p:val>
                                                <p:strVal val="0-#ppt_w/2"/>
                                              </p:val>
                                            </p:tav>
                                            <p:tav tm="100000">
                                              <p:val>
                                                <p:strVal val="#ppt_x"/>
                                              </p:val>
                                            </p:tav>
                                          </p:tavLst>
                                        </p:anim>
                                        <p:anim calcmode="lin" valueType="num" p14:bounceEnd="60000">
                                          <p:cBhvr additive="base">
                                            <p:cTn id="8" dur="1000" fill="hold"/>
                                            <p:tgtEl>
                                              <p:spTgt spid="43"/>
                                            </p:tgtEl>
                                            <p:attrNameLst>
                                              <p:attrName>ppt_y</p:attrName>
                                            </p:attrNameLst>
                                          </p:cBhvr>
                                          <p:tavLst>
                                            <p:tav tm="0">
                                              <p:val>
                                                <p:strVal val="0-#ppt_h/2"/>
                                              </p:val>
                                            </p:tav>
                                            <p:tav tm="100000">
                                              <p:val>
                                                <p:strVal val="#ppt_y"/>
                                              </p:val>
                                            </p:tav>
                                          </p:tavLst>
                                        </p:anim>
                                      </p:childTnLst>
                                    </p:cTn>
                                  </p:par>
                                  <p:par>
                                    <p:cTn id="9" presetID="22" presetClass="entr" presetSubtype="1" fill="hold" grpId="0" nodeType="withEffect">
                                      <p:stCondLst>
                                        <p:cond delay="50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4"/>
                                            </p:tgtEl>
                                            <p:attrNameLst>
                                              <p:attrName>style.visibility</p:attrName>
                                            </p:attrNameLst>
                                          </p:cBhvr>
                                          <p:to>
                                            <p:strVal val="visible"/>
                                          </p:to>
                                        </p:set>
                                        <p:animEffect transition="in" filter="fade">
                                          <p:cBhvr>
                                            <p:cTn id="14" dur="500"/>
                                            <p:tgtEl>
                                              <p:spTgt spid="44"/>
                                            </p:tgtEl>
                                          </p:cBhvr>
                                        </p:animEffect>
                                      </p:childTnLst>
                                    </p:cTn>
                                  </p:par>
                                </p:childTnLst>
                              </p:cTn>
                            </p:par>
                            <p:par>
                              <p:cTn id="15" fill="hold">
                                <p:stCondLst>
                                  <p:cond delay="1000"/>
                                </p:stCondLst>
                                <p:childTnLst>
                                  <p:par>
                                    <p:cTn id="16" presetID="31"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fltVal val="0"/>
                                              </p:val>
                                            </p:tav>
                                            <p:tav tm="100000">
                                              <p:val>
                                                <p:strVal val="#ppt_w"/>
                                              </p:val>
                                            </p:tav>
                                          </p:tavLst>
                                        </p:anim>
                                        <p:anim calcmode="lin" valueType="num">
                                          <p:cBhvr>
                                            <p:cTn id="19" dur="1000" fill="hold"/>
                                            <p:tgtEl>
                                              <p:spTgt spid="2"/>
                                            </p:tgtEl>
                                            <p:attrNameLst>
                                              <p:attrName>ppt_h</p:attrName>
                                            </p:attrNameLst>
                                          </p:cBhvr>
                                          <p:tavLst>
                                            <p:tav tm="0">
                                              <p:val>
                                                <p:fltVal val="0"/>
                                              </p:val>
                                            </p:tav>
                                            <p:tav tm="100000">
                                              <p:val>
                                                <p:strVal val="#ppt_h"/>
                                              </p:val>
                                            </p:tav>
                                          </p:tavLst>
                                        </p:anim>
                                        <p:anim calcmode="lin" valueType="num">
                                          <p:cBhvr>
                                            <p:cTn id="20" dur="1000" fill="hold"/>
                                            <p:tgtEl>
                                              <p:spTgt spid="2"/>
                                            </p:tgtEl>
                                            <p:attrNameLst>
                                              <p:attrName>style.rotation</p:attrName>
                                            </p:attrNameLst>
                                          </p:cBhvr>
                                          <p:tavLst>
                                            <p:tav tm="0">
                                              <p:val>
                                                <p:fltVal val="90"/>
                                              </p:val>
                                            </p:tav>
                                            <p:tav tm="100000">
                                              <p:val>
                                                <p:fltVal val="0"/>
                                              </p:val>
                                            </p:tav>
                                          </p:tavLst>
                                        </p:anim>
                                        <p:animEffect transition="in" filter="fade">
                                          <p:cBhvr>
                                            <p:cTn id="21" dur="1000"/>
                                            <p:tgtEl>
                                              <p:spTgt spid="2"/>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1000" fill="hold"/>
                                            <p:tgtEl>
                                              <p:spTgt spid="11"/>
                                            </p:tgtEl>
                                            <p:attrNameLst>
                                              <p:attrName>ppt_w</p:attrName>
                                            </p:attrNameLst>
                                          </p:cBhvr>
                                          <p:tavLst>
                                            <p:tav tm="0">
                                              <p:val>
                                                <p:fltVal val="0"/>
                                              </p:val>
                                            </p:tav>
                                            <p:tav tm="100000">
                                              <p:val>
                                                <p:strVal val="#ppt_w"/>
                                              </p:val>
                                            </p:tav>
                                          </p:tavLst>
                                        </p:anim>
                                        <p:anim calcmode="lin" valueType="num">
                                          <p:cBhvr>
                                            <p:cTn id="25" dur="1000" fill="hold"/>
                                            <p:tgtEl>
                                              <p:spTgt spid="11"/>
                                            </p:tgtEl>
                                            <p:attrNameLst>
                                              <p:attrName>ppt_h</p:attrName>
                                            </p:attrNameLst>
                                          </p:cBhvr>
                                          <p:tavLst>
                                            <p:tav tm="0">
                                              <p:val>
                                                <p:fltVal val="0"/>
                                              </p:val>
                                            </p:tav>
                                            <p:tav tm="100000">
                                              <p:val>
                                                <p:strVal val="#ppt_h"/>
                                              </p:val>
                                            </p:tav>
                                          </p:tavLst>
                                        </p:anim>
                                        <p:anim calcmode="lin" valueType="num">
                                          <p:cBhvr>
                                            <p:cTn id="26" dur="1000" fill="hold"/>
                                            <p:tgtEl>
                                              <p:spTgt spid="11"/>
                                            </p:tgtEl>
                                            <p:attrNameLst>
                                              <p:attrName>style.rotation</p:attrName>
                                            </p:attrNameLst>
                                          </p:cBhvr>
                                          <p:tavLst>
                                            <p:tav tm="0">
                                              <p:val>
                                                <p:fltVal val="90"/>
                                              </p:val>
                                            </p:tav>
                                            <p:tav tm="100000">
                                              <p:val>
                                                <p:fltVal val="0"/>
                                              </p:val>
                                            </p:tav>
                                          </p:tavLst>
                                        </p:anim>
                                        <p:animEffect transition="in" filter="fade">
                                          <p:cBhvr>
                                            <p:cTn id="27" dur="1000"/>
                                            <p:tgtEl>
                                              <p:spTgt spid="11"/>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1000" fill="hold"/>
                                            <p:tgtEl>
                                              <p:spTgt spid="12"/>
                                            </p:tgtEl>
                                            <p:attrNameLst>
                                              <p:attrName>ppt_w</p:attrName>
                                            </p:attrNameLst>
                                          </p:cBhvr>
                                          <p:tavLst>
                                            <p:tav tm="0">
                                              <p:val>
                                                <p:fltVal val="0"/>
                                              </p:val>
                                            </p:tav>
                                            <p:tav tm="100000">
                                              <p:val>
                                                <p:strVal val="#ppt_w"/>
                                              </p:val>
                                            </p:tav>
                                          </p:tavLst>
                                        </p:anim>
                                        <p:anim calcmode="lin" valueType="num">
                                          <p:cBhvr>
                                            <p:cTn id="31" dur="1000" fill="hold"/>
                                            <p:tgtEl>
                                              <p:spTgt spid="12"/>
                                            </p:tgtEl>
                                            <p:attrNameLst>
                                              <p:attrName>ppt_h</p:attrName>
                                            </p:attrNameLst>
                                          </p:cBhvr>
                                          <p:tavLst>
                                            <p:tav tm="0">
                                              <p:val>
                                                <p:fltVal val="0"/>
                                              </p:val>
                                            </p:tav>
                                            <p:tav tm="100000">
                                              <p:val>
                                                <p:strVal val="#ppt_h"/>
                                              </p:val>
                                            </p:tav>
                                          </p:tavLst>
                                        </p:anim>
                                        <p:anim calcmode="lin" valueType="num">
                                          <p:cBhvr>
                                            <p:cTn id="32" dur="1000" fill="hold"/>
                                            <p:tgtEl>
                                              <p:spTgt spid="12"/>
                                            </p:tgtEl>
                                            <p:attrNameLst>
                                              <p:attrName>style.rotation</p:attrName>
                                            </p:attrNameLst>
                                          </p:cBhvr>
                                          <p:tavLst>
                                            <p:tav tm="0">
                                              <p:val>
                                                <p:fltVal val="90"/>
                                              </p:val>
                                            </p:tav>
                                            <p:tav tm="100000">
                                              <p:val>
                                                <p:fltVal val="0"/>
                                              </p:val>
                                            </p:tav>
                                          </p:tavLst>
                                        </p:anim>
                                        <p:animEffect transition="in" filter="fade">
                                          <p:cBhvr>
                                            <p:cTn id="33" dur="1000"/>
                                            <p:tgtEl>
                                              <p:spTgt spid="12"/>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p:cTn id="36" dur="1000" fill="hold"/>
                                            <p:tgtEl>
                                              <p:spTgt spid="33"/>
                                            </p:tgtEl>
                                            <p:attrNameLst>
                                              <p:attrName>ppt_w</p:attrName>
                                            </p:attrNameLst>
                                          </p:cBhvr>
                                          <p:tavLst>
                                            <p:tav tm="0">
                                              <p:val>
                                                <p:fltVal val="0"/>
                                              </p:val>
                                            </p:tav>
                                            <p:tav tm="100000">
                                              <p:val>
                                                <p:strVal val="#ppt_w"/>
                                              </p:val>
                                            </p:tav>
                                          </p:tavLst>
                                        </p:anim>
                                        <p:anim calcmode="lin" valueType="num">
                                          <p:cBhvr>
                                            <p:cTn id="37" dur="1000" fill="hold"/>
                                            <p:tgtEl>
                                              <p:spTgt spid="33"/>
                                            </p:tgtEl>
                                            <p:attrNameLst>
                                              <p:attrName>ppt_h</p:attrName>
                                            </p:attrNameLst>
                                          </p:cBhvr>
                                          <p:tavLst>
                                            <p:tav tm="0">
                                              <p:val>
                                                <p:fltVal val="0"/>
                                              </p:val>
                                            </p:tav>
                                            <p:tav tm="100000">
                                              <p:val>
                                                <p:strVal val="#ppt_h"/>
                                              </p:val>
                                            </p:tav>
                                          </p:tavLst>
                                        </p:anim>
                                        <p:anim calcmode="lin" valueType="num">
                                          <p:cBhvr>
                                            <p:cTn id="38" dur="1000" fill="hold"/>
                                            <p:tgtEl>
                                              <p:spTgt spid="33"/>
                                            </p:tgtEl>
                                            <p:attrNameLst>
                                              <p:attrName>style.rotation</p:attrName>
                                            </p:attrNameLst>
                                          </p:cBhvr>
                                          <p:tavLst>
                                            <p:tav tm="0">
                                              <p:val>
                                                <p:fltVal val="90"/>
                                              </p:val>
                                            </p:tav>
                                            <p:tav tm="100000">
                                              <p:val>
                                                <p:fltVal val="0"/>
                                              </p:val>
                                            </p:tav>
                                          </p:tavLst>
                                        </p:anim>
                                        <p:animEffect transition="in" filter="fade">
                                          <p:cBhvr>
                                            <p:cTn id="39" dur="1000"/>
                                            <p:tgtEl>
                                              <p:spTgt spid="33"/>
                                            </p:tgtEl>
                                          </p:cBhvr>
                                        </p:animEffect>
                                      </p:childTnLst>
                                    </p:cTn>
                                  </p:par>
                                  <p:par>
                                    <p:cTn id="40" presetID="31" presetClass="entr" presetSubtype="0"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p:cTn id="42" dur="1000" fill="hold"/>
                                            <p:tgtEl>
                                              <p:spTgt spid="38"/>
                                            </p:tgtEl>
                                            <p:attrNameLst>
                                              <p:attrName>ppt_w</p:attrName>
                                            </p:attrNameLst>
                                          </p:cBhvr>
                                          <p:tavLst>
                                            <p:tav tm="0">
                                              <p:val>
                                                <p:fltVal val="0"/>
                                              </p:val>
                                            </p:tav>
                                            <p:tav tm="100000">
                                              <p:val>
                                                <p:strVal val="#ppt_w"/>
                                              </p:val>
                                            </p:tav>
                                          </p:tavLst>
                                        </p:anim>
                                        <p:anim calcmode="lin" valueType="num">
                                          <p:cBhvr>
                                            <p:cTn id="43" dur="1000" fill="hold"/>
                                            <p:tgtEl>
                                              <p:spTgt spid="38"/>
                                            </p:tgtEl>
                                            <p:attrNameLst>
                                              <p:attrName>ppt_h</p:attrName>
                                            </p:attrNameLst>
                                          </p:cBhvr>
                                          <p:tavLst>
                                            <p:tav tm="0">
                                              <p:val>
                                                <p:fltVal val="0"/>
                                              </p:val>
                                            </p:tav>
                                            <p:tav tm="100000">
                                              <p:val>
                                                <p:strVal val="#ppt_h"/>
                                              </p:val>
                                            </p:tav>
                                          </p:tavLst>
                                        </p:anim>
                                        <p:anim calcmode="lin" valueType="num">
                                          <p:cBhvr>
                                            <p:cTn id="44" dur="1000" fill="hold"/>
                                            <p:tgtEl>
                                              <p:spTgt spid="38"/>
                                            </p:tgtEl>
                                            <p:attrNameLst>
                                              <p:attrName>style.rotation</p:attrName>
                                            </p:attrNameLst>
                                          </p:cBhvr>
                                          <p:tavLst>
                                            <p:tav tm="0">
                                              <p:val>
                                                <p:fltVal val="90"/>
                                              </p:val>
                                            </p:tav>
                                            <p:tav tm="100000">
                                              <p:val>
                                                <p:fltVal val="0"/>
                                              </p:val>
                                            </p:tav>
                                          </p:tavLst>
                                        </p:anim>
                                        <p:animEffect transition="in" filter="fade">
                                          <p:cBhvr>
                                            <p:cTn id="45" dur="1000"/>
                                            <p:tgtEl>
                                              <p:spTgt spid="38"/>
                                            </p:tgtEl>
                                          </p:cBhvr>
                                        </p:animEffect>
                                      </p:childTnLst>
                                    </p:cTn>
                                  </p:par>
                                </p:childTnLst>
                              </p:cTn>
                            </p:par>
                            <p:par>
                              <p:cTn id="46" fill="hold">
                                <p:stCondLst>
                                  <p:cond delay="2000"/>
                                </p:stCondLst>
                                <p:childTnLst>
                                  <p:par>
                                    <p:cTn id="47" presetID="31" presetClass="entr" presetSubtype="0" fill="hold" nodeType="after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p:cTn id="49" dur="1000" fill="hold"/>
                                            <p:tgtEl>
                                              <p:spTgt spid="3"/>
                                            </p:tgtEl>
                                            <p:attrNameLst>
                                              <p:attrName>ppt_w</p:attrName>
                                            </p:attrNameLst>
                                          </p:cBhvr>
                                          <p:tavLst>
                                            <p:tav tm="0">
                                              <p:val>
                                                <p:fltVal val="0"/>
                                              </p:val>
                                            </p:tav>
                                            <p:tav tm="100000">
                                              <p:val>
                                                <p:strVal val="#ppt_w"/>
                                              </p:val>
                                            </p:tav>
                                          </p:tavLst>
                                        </p:anim>
                                        <p:anim calcmode="lin" valueType="num">
                                          <p:cBhvr>
                                            <p:cTn id="50" dur="1000" fill="hold"/>
                                            <p:tgtEl>
                                              <p:spTgt spid="3"/>
                                            </p:tgtEl>
                                            <p:attrNameLst>
                                              <p:attrName>ppt_h</p:attrName>
                                            </p:attrNameLst>
                                          </p:cBhvr>
                                          <p:tavLst>
                                            <p:tav tm="0">
                                              <p:val>
                                                <p:fltVal val="0"/>
                                              </p:val>
                                            </p:tav>
                                            <p:tav tm="100000">
                                              <p:val>
                                                <p:strVal val="#ppt_h"/>
                                              </p:val>
                                            </p:tav>
                                          </p:tavLst>
                                        </p:anim>
                                        <p:anim calcmode="lin" valueType="num">
                                          <p:cBhvr>
                                            <p:cTn id="51" dur="1000" fill="hold"/>
                                            <p:tgtEl>
                                              <p:spTgt spid="3"/>
                                            </p:tgtEl>
                                            <p:attrNameLst>
                                              <p:attrName>style.rotation</p:attrName>
                                            </p:attrNameLst>
                                          </p:cBhvr>
                                          <p:tavLst>
                                            <p:tav tm="0">
                                              <p:val>
                                                <p:fltVal val="90"/>
                                              </p:val>
                                            </p:tav>
                                            <p:tav tm="100000">
                                              <p:val>
                                                <p:fltVal val="0"/>
                                              </p:val>
                                            </p:tav>
                                          </p:tavLst>
                                        </p:anim>
                                        <p:animEffect transition="in" filter="fade">
                                          <p:cBhvr>
                                            <p:cTn id="52" dur="1000"/>
                                            <p:tgtEl>
                                              <p:spTgt spid="3"/>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1000" fill="hold"/>
                                            <p:tgtEl>
                                              <p:spTgt spid="21"/>
                                            </p:tgtEl>
                                            <p:attrNameLst>
                                              <p:attrName>ppt_w</p:attrName>
                                            </p:attrNameLst>
                                          </p:cBhvr>
                                          <p:tavLst>
                                            <p:tav tm="0">
                                              <p:val>
                                                <p:fltVal val="0"/>
                                              </p:val>
                                            </p:tav>
                                            <p:tav tm="100000">
                                              <p:val>
                                                <p:strVal val="#ppt_w"/>
                                              </p:val>
                                            </p:tav>
                                          </p:tavLst>
                                        </p:anim>
                                        <p:anim calcmode="lin" valueType="num">
                                          <p:cBhvr>
                                            <p:cTn id="56" dur="1000" fill="hold"/>
                                            <p:tgtEl>
                                              <p:spTgt spid="21"/>
                                            </p:tgtEl>
                                            <p:attrNameLst>
                                              <p:attrName>ppt_h</p:attrName>
                                            </p:attrNameLst>
                                          </p:cBhvr>
                                          <p:tavLst>
                                            <p:tav tm="0">
                                              <p:val>
                                                <p:fltVal val="0"/>
                                              </p:val>
                                            </p:tav>
                                            <p:tav tm="100000">
                                              <p:val>
                                                <p:strVal val="#ppt_h"/>
                                              </p:val>
                                            </p:tav>
                                          </p:tavLst>
                                        </p:anim>
                                        <p:anim calcmode="lin" valueType="num">
                                          <p:cBhvr>
                                            <p:cTn id="57" dur="1000" fill="hold"/>
                                            <p:tgtEl>
                                              <p:spTgt spid="21"/>
                                            </p:tgtEl>
                                            <p:attrNameLst>
                                              <p:attrName>style.rotation</p:attrName>
                                            </p:attrNameLst>
                                          </p:cBhvr>
                                          <p:tavLst>
                                            <p:tav tm="0">
                                              <p:val>
                                                <p:fltVal val="90"/>
                                              </p:val>
                                            </p:tav>
                                            <p:tav tm="100000">
                                              <p:val>
                                                <p:fltVal val="0"/>
                                              </p:val>
                                            </p:tav>
                                          </p:tavLst>
                                        </p:anim>
                                        <p:animEffect transition="in" filter="fade">
                                          <p:cBhvr>
                                            <p:cTn id="58" dur="1000"/>
                                            <p:tgtEl>
                                              <p:spTgt spid="21"/>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p:cTn id="61" dur="1000" fill="hold"/>
                                            <p:tgtEl>
                                              <p:spTgt spid="22"/>
                                            </p:tgtEl>
                                            <p:attrNameLst>
                                              <p:attrName>ppt_w</p:attrName>
                                            </p:attrNameLst>
                                          </p:cBhvr>
                                          <p:tavLst>
                                            <p:tav tm="0">
                                              <p:val>
                                                <p:fltVal val="0"/>
                                              </p:val>
                                            </p:tav>
                                            <p:tav tm="100000">
                                              <p:val>
                                                <p:strVal val="#ppt_w"/>
                                              </p:val>
                                            </p:tav>
                                          </p:tavLst>
                                        </p:anim>
                                        <p:anim calcmode="lin" valueType="num">
                                          <p:cBhvr>
                                            <p:cTn id="62" dur="1000" fill="hold"/>
                                            <p:tgtEl>
                                              <p:spTgt spid="22"/>
                                            </p:tgtEl>
                                            <p:attrNameLst>
                                              <p:attrName>ppt_h</p:attrName>
                                            </p:attrNameLst>
                                          </p:cBhvr>
                                          <p:tavLst>
                                            <p:tav tm="0">
                                              <p:val>
                                                <p:fltVal val="0"/>
                                              </p:val>
                                            </p:tav>
                                            <p:tav tm="100000">
                                              <p:val>
                                                <p:strVal val="#ppt_h"/>
                                              </p:val>
                                            </p:tav>
                                          </p:tavLst>
                                        </p:anim>
                                        <p:anim calcmode="lin" valueType="num">
                                          <p:cBhvr>
                                            <p:cTn id="63" dur="1000" fill="hold"/>
                                            <p:tgtEl>
                                              <p:spTgt spid="22"/>
                                            </p:tgtEl>
                                            <p:attrNameLst>
                                              <p:attrName>style.rotation</p:attrName>
                                            </p:attrNameLst>
                                          </p:cBhvr>
                                          <p:tavLst>
                                            <p:tav tm="0">
                                              <p:val>
                                                <p:fltVal val="90"/>
                                              </p:val>
                                            </p:tav>
                                            <p:tav tm="100000">
                                              <p:val>
                                                <p:fltVal val="0"/>
                                              </p:val>
                                            </p:tav>
                                          </p:tavLst>
                                        </p:anim>
                                        <p:animEffect transition="in" filter="fade">
                                          <p:cBhvr>
                                            <p:cTn id="64" dur="1000"/>
                                            <p:tgtEl>
                                              <p:spTgt spid="22"/>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1000" fill="hold"/>
                                            <p:tgtEl>
                                              <p:spTgt spid="34"/>
                                            </p:tgtEl>
                                            <p:attrNameLst>
                                              <p:attrName>ppt_w</p:attrName>
                                            </p:attrNameLst>
                                          </p:cBhvr>
                                          <p:tavLst>
                                            <p:tav tm="0">
                                              <p:val>
                                                <p:fltVal val="0"/>
                                              </p:val>
                                            </p:tav>
                                            <p:tav tm="100000">
                                              <p:val>
                                                <p:strVal val="#ppt_w"/>
                                              </p:val>
                                            </p:tav>
                                          </p:tavLst>
                                        </p:anim>
                                        <p:anim calcmode="lin" valueType="num">
                                          <p:cBhvr>
                                            <p:cTn id="68" dur="1000" fill="hold"/>
                                            <p:tgtEl>
                                              <p:spTgt spid="34"/>
                                            </p:tgtEl>
                                            <p:attrNameLst>
                                              <p:attrName>ppt_h</p:attrName>
                                            </p:attrNameLst>
                                          </p:cBhvr>
                                          <p:tavLst>
                                            <p:tav tm="0">
                                              <p:val>
                                                <p:fltVal val="0"/>
                                              </p:val>
                                            </p:tav>
                                            <p:tav tm="100000">
                                              <p:val>
                                                <p:strVal val="#ppt_h"/>
                                              </p:val>
                                            </p:tav>
                                          </p:tavLst>
                                        </p:anim>
                                        <p:anim calcmode="lin" valueType="num">
                                          <p:cBhvr>
                                            <p:cTn id="69" dur="1000" fill="hold"/>
                                            <p:tgtEl>
                                              <p:spTgt spid="34"/>
                                            </p:tgtEl>
                                            <p:attrNameLst>
                                              <p:attrName>style.rotation</p:attrName>
                                            </p:attrNameLst>
                                          </p:cBhvr>
                                          <p:tavLst>
                                            <p:tav tm="0">
                                              <p:val>
                                                <p:fltVal val="90"/>
                                              </p:val>
                                            </p:tav>
                                            <p:tav tm="100000">
                                              <p:val>
                                                <p:fltVal val="0"/>
                                              </p:val>
                                            </p:tav>
                                          </p:tavLst>
                                        </p:anim>
                                        <p:animEffect transition="in" filter="fade">
                                          <p:cBhvr>
                                            <p:cTn id="70" dur="1000"/>
                                            <p:tgtEl>
                                              <p:spTgt spid="34"/>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39"/>
                                            </p:tgtEl>
                                            <p:attrNameLst>
                                              <p:attrName>style.visibility</p:attrName>
                                            </p:attrNameLst>
                                          </p:cBhvr>
                                          <p:to>
                                            <p:strVal val="visible"/>
                                          </p:to>
                                        </p:set>
                                        <p:anim calcmode="lin" valueType="num">
                                          <p:cBhvr>
                                            <p:cTn id="73" dur="1000" fill="hold"/>
                                            <p:tgtEl>
                                              <p:spTgt spid="39"/>
                                            </p:tgtEl>
                                            <p:attrNameLst>
                                              <p:attrName>ppt_w</p:attrName>
                                            </p:attrNameLst>
                                          </p:cBhvr>
                                          <p:tavLst>
                                            <p:tav tm="0">
                                              <p:val>
                                                <p:fltVal val="0"/>
                                              </p:val>
                                            </p:tav>
                                            <p:tav tm="100000">
                                              <p:val>
                                                <p:strVal val="#ppt_w"/>
                                              </p:val>
                                            </p:tav>
                                          </p:tavLst>
                                        </p:anim>
                                        <p:anim calcmode="lin" valueType="num">
                                          <p:cBhvr>
                                            <p:cTn id="74" dur="1000" fill="hold"/>
                                            <p:tgtEl>
                                              <p:spTgt spid="39"/>
                                            </p:tgtEl>
                                            <p:attrNameLst>
                                              <p:attrName>ppt_h</p:attrName>
                                            </p:attrNameLst>
                                          </p:cBhvr>
                                          <p:tavLst>
                                            <p:tav tm="0">
                                              <p:val>
                                                <p:fltVal val="0"/>
                                              </p:val>
                                            </p:tav>
                                            <p:tav tm="100000">
                                              <p:val>
                                                <p:strVal val="#ppt_h"/>
                                              </p:val>
                                            </p:tav>
                                          </p:tavLst>
                                        </p:anim>
                                        <p:anim calcmode="lin" valueType="num">
                                          <p:cBhvr>
                                            <p:cTn id="75" dur="1000" fill="hold"/>
                                            <p:tgtEl>
                                              <p:spTgt spid="39"/>
                                            </p:tgtEl>
                                            <p:attrNameLst>
                                              <p:attrName>style.rotation</p:attrName>
                                            </p:attrNameLst>
                                          </p:cBhvr>
                                          <p:tavLst>
                                            <p:tav tm="0">
                                              <p:val>
                                                <p:fltVal val="90"/>
                                              </p:val>
                                            </p:tav>
                                            <p:tav tm="100000">
                                              <p:val>
                                                <p:fltVal val="0"/>
                                              </p:val>
                                            </p:tav>
                                          </p:tavLst>
                                        </p:anim>
                                        <p:animEffect transition="in" filter="fade">
                                          <p:cBhvr>
                                            <p:cTn id="76" dur="1000"/>
                                            <p:tgtEl>
                                              <p:spTgt spid="39"/>
                                            </p:tgtEl>
                                          </p:cBhvr>
                                        </p:animEffect>
                                      </p:childTnLst>
                                    </p:cTn>
                                  </p:par>
                                </p:childTnLst>
                              </p:cTn>
                            </p:par>
                            <p:par>
                              <p:cTn id="77" fill="hold">
                                <p:stCondLst>
                                  <p:cond delay="3000"/>
                                </p:stCondLst>
                                <p:childTnLst>
                                  <p:par>
                                    <p:cTn id="78" presetID="31" presetClass="entr" presetSubtype="0" fill="hold" nodeType="afterEffect">
                                      <p:stCondLst>
                                        <p:cond delay="0"/>
                                      </p:stCondLst>
                                      <p:childTnLst>
                                        <p:set>
                                          <p:cBhvr>
                                            <p:cTn id="79" dur="1" fill="hold">
                                              <p:stCondLst>
                                                <p:cond delay="0"/>
                                              </p:stCondLst>
                                            </p:cTn>
                                            <p:tgtEl>
                                              <p:spTgt spid="4"/>
                                            </p:tgtEl>
                                            <p:attrNameLst>
                                              <p:attrName>style.visibility</p:attrName>
                                            </p:attrNameLst>
                                          </p:cBhvr>
                                          <p:to>
                                            <p:strVal val="visible"/>
                                          </p:to>
                                        </p:set>
                                        <p:anim calcmode="lin" valueType="num">
                                          <p:cBhvr>
                                            <p:cTn id="80" dur="1000" fill="hold"/>
                                            <p:tgtEl>
                                              <p:spTgt spid="4"/>
                                            </p:tgtEl>
                                            <p:attrNameLst>
                                              <p:attrName>ppt_w</p:attrName>
                                            </p:attrNameLst>
                                          </p:cBhvr>
                                          <p:tavLst>
                                            <p:tav tm="0">
                                              <p:val>
                                                <p:fltVal val="0"/>
                                              </p:val>
                                            </p:tav>
                                            <p:tav tm="100000">
                                              <p:val>
                                                <p:strVal val="#ppt_w"/>
                                              </p:val>
                                            </p:tav>
                                          </p:tavLst>
                                        </p:anim>
                                        <p:anim calcmode="lin" valueType="num">
                                          <p:cBhvr>
                                            <p:cTn id="81" dur="1000" fill="hold"/>
                                            <p:tgtEl>
                                              <p:spTgt spid="4"/>
                                            </p:tgtEl>
                                            <p:attrNameLst>
                                              <p:attrName>ppt_h</p:attrName>
                                            </p:attrNameLst>
                                          </p:cBhvr>
                                          <p:tavLst>
                                            <p:tav tm="0">
                                              <p:val>
                                                <p:fltVal val="0"/>
                                              </p:val>
                                            </p:tav>
                                            <p:tav tm="100000">
                                              <p:val>
                                                <p:strVal val="#ppt_h"/>
                                              </p:val>
                                            </p:tav>
                                          </p:tavLst>
                                        </p:anim>
                                        <p:anim calcmode="lin" valueType="num">
                                          <p:cBhvr>
                                            <p:cTn id="82" dur="1000" fill="hold"/>
                                            <p:tgtEl>
                                              <p:spTgt spid="4"/>
                                            </p:tgtEl>
                                            <p:attrNameLst>
                                              <p:attrName>style.rotation</p:attrName>
                                            </p:attrNameLst>
                                          </p:cBhvr>
                                          <p:tavLst>
                                            <p:tav tm="0">
                                              <p:val>
                                                <p:fltVal val="90"/>
                                              </p:val>
                                            </p:tav>
                                            <p:tav tm="100000">
                                              <p:val>
                                                <p:fltVal val="0"/>
                                              </p:val>
                                            </p:tav>
                                          </p:tavLst>
                                        </p:anim>
                                        <p:animEffect transition="in" filter="fade">
                                          <p:cBhvr>
                                            <p:cTn id="83" dur="1000"/>
                                            <p:tgtEl>
                                              <p:spTgt spid="4"/>
                                            </p:tgtEl>
                                          </p:cBhvr>
                                        </p:animEffect>
                                      </p:childTnLst>
                                    </p:cTn>
                                  </p:par>
                                  <p:par>
                                    <p:cTn id="84" presetID="31" presetClass="entr" presetSubtype="0" fill="hold" grpId="0" nodeType="withEffect">
                                      <p:stCondLst>
                                        <p:cond delay="0"/>
                                      </p:stCondLst>
                                      <p:childTnLst>
                                        <p:set>
                                          <p:cBhvr>
                                            <p:cTn id="85" dur="1" fill="hold">
                                              <p:stCondLst>
                                                <p:cond delay="0"/>
                                              </p:stCondLst>
                                            </p:cTn>
                                            <p:tgtEl>
                                              <p:spTgt spid="16"/>
                                            </p:tgtEl>
                                            <p:attrNameLst>
                                              <p:attrName>style.visibility</p:attrName>
                                            </p:attrNameLst>
                                          </p:cBhvr>
                                          <p:to>
                                            <p:strVal val="visible"/>
                                          </p:to>
                                        </p:set>
                                        <p:anim calcmode="lin" valueType="num">
                                          <p:cBhvr>
                                            <p:cTn id="86" dur="1000" fill="hold"/>
                                            <p:tgtEl>
                                              <p:spTgt spid="16"/>
                                            </p:tgtEl>
                                            <p:attrNameLst>
                                              <p:attrName>ppt_w</p:attrName>
                                            </p:attrNameLst>
                                          </p:cBhvr>
                                          <p:tavLst>
                                            <p:tav tm="0">
                                              <p:val>
                                                <p:fltVal val="0"/>
                                              </p:val>
                                            </p:tav>
                                            <p:tav tm="100000">
                                              <p:val>
                                                <p:strVal val="#ppt_w"/>
                                              </p:val>
                                            </p:tav>
                                          </p:tavLst>
                                        </p:anim>
                                        <p:anim calcmode="lin" valueType="num">
                                          <p:cBhvr>
                                            <p:cTn id="87" dur="1000" fill="hold"/>
                                            <p:tgtEl>
                                              <p:spTgt spid="16"/>
                                            </p:tgtEl>
                                            <p:attrNameLst>
                                              <p:attrName>ppt_h</p:attrName>
                                            </p:attrNameLst>
                                          </p:cBhvr>
                                          <p:tavLst>
                                            <p:tav tm="0">
                                              <p:val>
                                                <p:fltVal val="0"/>
                                              </p:val>
                                            </p:tav>
                                            <p:tav tm="100000">
                                              <p:val>
                                                <p:strVal val="#ppt_h"/>
                                              </p:val>
                                            </p:tav>
                                          </p:tavLst>
                                        </p:anim>
                                        <p:anim calcmode="lin" valueType="num">
                                          <p:cBhvr>
                                            <p:cTn id="88" dur="1000" fill="hold"/>
                                            <p:tgtEl>
                                              <p:spTgt spid="16"/>
                                            </p:tgtEl>
                                            <p:attrNameLst>
                                              <p:attrName>style.rotation</p:attrName>
                                            </p:attrNameLst>
                                          </p:cBhvr>
                                          <p:tavLst>
                                            <p:tav tm="0">
                                              <p:val>
                                                <p:fltVal val="90"/>
                                              </p:val>
                                            </p:tav>
                                            <p:tav tm="100000">
                                              <p:val>
                                                <p:fltVal val="0"/>
                                              </p:val>
                                            </p:tav>
                                          </p:tavLst>
                                        </p:anim>
                                        <p:animEffect transition="in" filter="fade">
                                          <p:cBhvr>
                                            <p:cTn id="89" dur="1000"/>
                                            <p:tgtEl>
                                              <p:spTgt spid="16"/>
                                            </p:tgtEl>
                                          </p:cBhvr>
                                        </p:animEffect>
                                      </p:childTnLst>
                                    </p:cTn>
                                  </p:par>
                                  <p:par>
                                    <p:cTn id="90" presetID="31" presetClass="entr" presetSubtype="0" fill="hold" grpId="0" nodeType="withEffect">
                                      <p:stCondLst>
                                        <p:cond delay="0"/>
                                      </p:stCondLst>
                                      <p:childTnLst>
                                        <p:set>
                                          <p:cBhvr>
                                            <p:cTn id="91" dur="1" fill="hold">
                                              <p:stCondLst>
                                                <p:cond delay="0"/>
                                              </p:stCondLst>
                                            </p:cTn>
                                            <p:tgtEl>
                                              <p:spTgt spid="17"/>
                                            </p:tgtEl>
                                            <p:attrNameLst>
                                              <p:attrName>style.visibility</p:attrName>
                                            </p:attrNameLst>
                                          </p:cBhvr>
                                          <p:to>
                                            <p:strVal val="visible"/>
                                          </p:to>
                                        </p:set>
                                        <p:anim calcmode="lin" valueType="num">
                                          <p:cBhvr>
                                            <p:cTn id="92" dur="1000" fill="hold"/>
                                            <p:tgtEl>
                                              <p:spTgt spid="17"/>
                                            </p:tgtEl>
                                            <p:attrNameLst>
                                              <p:attrName>ppt_w</p:attrName>
                                            </p:attrNameLst>
                                          </p:cBhvr>
                                          <p:tavLst>
                                            <p:tav tm="0">
                                              <p:val>
                                                <p:fltVal val="0"/>
                                              </p:val>
                                            </p:tav>
                                            <p:tav tm="100000">
                                              <p:val>
                                                <p:strVal val="#ppt_w"/>
                                              </p:val>
                                            </p:tav>
                                          </p:tavLst>
                                        </p:anim>
                                        <p:anim calcmode="lin" valueType="num">
                                          <p:cBhvr>
                                            <p:cTn id="93" dur="1000" fill="hold"/>
                                            <p:tgtEl>
                                              <p:spTgt spid="17"/>
                                            </p:tgtEl>
                                            <p:attrNameLst>
                                              <p:attrName>ppt_h</p:attrName>
                                            </p:attrNameLst>
                                          </p:cBhvr>
                                          <p:tavLst>
                                            <p:tav tm="0">
                                              <p:val>
                                                <p:fltVal val="0"/>
                                              </p:val>
                                            </p:tav>
                                            <p:tav tm="100000">
                                              <p:val>
                                                <p:strVal val="#ppt_h"/>
                                              </p:val>
                                            </p:tav>
                                          </p:tavLst>
                                        </p:anim>
                                        <p:anim calcmode="lin" valueType="num">
                                          <p:cBhvr>
                                            <p:cTn id="94" dur="1000" fill="hold"/>
                                            <p:tgtEl>
                                              <p:spTgt spid="17"/>
                                            </p:tgtEl>
                                            <p:attrNameLst>
                                              <p:attrName>style.rotation</p:attrName>
                                            </p:attrNameLst>
                                          </p:cBhvr>
                                          <p:tavLst>
                                            <p:tav tm="0">
                                              <p:val>
                                                <p:fltVal val="90"/>
                                              </p:val>
                                            </p:tav>
                                            <p:tav tm="100000">
                                              <p:val>
                                                <p:fltVal val="0"/>
                                              </p:val>
                                            </p:tav>
                                          </p:tavLst>
                                        </p:anim>
                                        <p:animEffect transition="in" filter="fade">
                                          <p:cBhvr>
                                            <p:cTn id="95" dur="1000"/>
                                            <p:tgtEl>
                                              <p:spTgt spid="17"/>
                                            </p:tgtEl>
                                          </p:cBhvr>
                                        </p:animEffect>
                                      </p:childTnLst>
                                    </p:cTn>
                                  </p:par>
                                  <p:par>
                                    <p:cTn id="96" presetID="31" presetClass="entr" presetSubtype="0" fill="hold" grpId="0" nodeType="withEffect">
                                      <p:stCondLst>
                                        <p:cond delay="0"/>
                                      </p:stCondLst>
                                      <p:childTnLst>
                                        <p:set>
                                          <p:cBhvr>
                                            <p:cTn id="97" dur="1" fill="hold">
                                              <p:stCondLst>
                                                <p:cond delay="0"/>
                                              </p:stCondLst>
                                            </p:cTn>
                                            <p:tgtEl>
                                              <p:spTgt spid="35"/>
                                            </p:tgtEl>
                                            <p:attrNameLst>
                                              <p:attrName>style.visibility</p:attrName>
                                            </p:attrNameLst>
                                          </p:cBhvr>
                                          <p:to>
                                            <p:strVal val="visible"/>
                                          </p:to>
                                        </p:set>
                                        <p:anim calcmode="lin" valueType="num">
                                          <p:cBhvr>
                                            <p:cTn id="98" dur="1000" fill="hold"/>
                                            <p:tgtEl>
                                              <p:spTgt spid="35"/>
                                            </p:tgtEl>
                                            <p:attrNameLst>
                                              <p:attrName>ppt_w</p:attrName>
                                            </p:attrNameLst>
                                          </p:cBhvr>
                                          <p:tavLst>
                                            <p:tav tm="0">
                                              <p:val>
                                                <p:fltVal val="0"/>
                                              </p:val>
                                            </p:tav>
                                            <p:tav tm="100000">
                                              <p:val>
                                                <p:strVal val="#ppt_w"/>
                                              </p:val>
                                            </p:tav>
                                          </p:tavLst>
                                        </p:anim>
                                        <p:anim calcmode="lin" valueType="num">
                                          <p:cBhvr>
                                            <p:cTn id="99" dur="1000" fill="hold"/>
                                            <p:tgtEl>
                                              <p:spTgt spid="35"/>
                                            </p:tgtEl>
                                            <p:attrNameLst>
                                              <p:attrName>ppt_h</p:attrName>
                                            </p:attrNameLst>
                                          </p:cBhvr>
                                          <p:tavLst>
                                            <p:tav tm="0">
                                              <p:val>
                                                <p:fltVal val="0"/>
                                              </p:val>
                                            </p:tav>
                                            <p:tav tm="100000">
                                              <p:val>
                                                <p:strVal val="#ppt_h"/>
                                              </p:val>
                                            </p:tav>
                                          </p:tavLst>
                                        </p:anim>
                                        <p:anim calcmode="lin" valueType="num">
                                          <p:cBhvr>
                                            <p:cTn id="100" dur="1000" fill="hold"/>
                                            <p:tgtEl>
                                              <p:spTgt spid="35"/>
                                            </p:tgtEl>
                                            <p:attrNameLst>
                                              <p:attrName>style.rotation</p:attrName>
                                            </p:attrNameLst>
                                          </p:cBhvr>
                                          <p:tavLst>
                                            <p:tav tm="0">
                                              <p:val>
                                                <p:fltVal val="90"/>
                                              </p:val>
                                            </p:tav>
                                            <p:tav tm="100000">
                                              <p:val>
                                                <p:fltVal val="0"/>
                                              </p:val>
                                            </p:tav>
                                          </p:tavLst>
                                        </p:anim>
                                        <p:animEffect transition="in" filter="fade">
                                          <p:cBhvr>
                                            <p:cTn id="101" dur="1000"/>
                                            <p:tgtEl>
                                              <p:spTgt spid="35"/>
                                            </p:tgtEl>
                                          </p:cBhvr>
                                        </p:animEffect>
                                      </p:childTnLst>
                                    </p:cTn>
                                  </p:par>
                                  <p:par>
                                    <p:cTn id="102" presetID="31" presetClass="entr" presetSubtype="0" fill="hold" grpId="0" nodeType="withEffect">
                                      <p:stCondLst>
                                        <p:cond delay="0"/>
                                      </p:stCondLst>
                                      <p:childTnLst>
                                        <p:set>
                                          <p:cBhvr>
                                            <p:cTn id="103" dur="1" fill="hold">
                                              <p:stCondLst>
                                                <p:cond delay="0"/>
                                              </p:stCondLst>
                                            </p:cTn>
                                            <p:tgtEl>
                                              <p:spTgt spid="40"/>
                                            </p:tgtEl>
                                            <p:attrNameLst>
                                              <p:attrName>style.visibility</p:attrName>
                                            </p:attrNameLst>
                                          </p:cBhvr>
                                          <p:to>
                                            <p:strVal val="visible"/>
                                          </p:to>
                                        </p:set>
                                        <p:anim calcmode="lin" valueType="num">
                                          <p:cBhvr>
                                            <p:cTn id="104" dur="1000" fill="hold"/>
                                            <p:tgtEl>
                                              <p:spTgt spid="40"/>
                                            </p:tgtEl>
                                            <p:attrNameLst>
                                              <p:attrName>ppt_w</p:attrName>
                                            </p:attrNameLst>
                                          </p:cBhvr>
                                          <p:tavLst>
                                            <p:tav tm="0">
                                              <p:val>
                                                <p:fltVal val="0"/>
                                              </p:val>
                                            </p:tav>
                                            <p:tav tm="100000">
                                              <p:val>
                                                <p:strVal val="#ppt_w"/>
                                              </p:val>
                                            </p:tav>
                                          </p:tavLst>
                                        </p:anim>
                                        <p:anim calcmode="lin" valueType="num">
                                          <p:cBhvr>
                                            <p:cTn id="105" dur="1000" fill="hold"/>
                                            <p:tgtEl>
                                              <p:spTgt spid="40"/>
                                            </p:tgtEl>
                                            <p:attrNameLst>
                                              <p:attrName>ppt_h</p:attrName>
                                            </p:attrNameLst>
                                          </p:cBhvr>
                                          <p:tavLst>
                                            <p:tav tm="0">
                                              <p:val>
                                                <p:fltVal val="0"/>
                                              </p:val>
                                            </p:tav>
                                            <p:tav tm="100000">
                                              <p:val>
                                                <p:strVal val="#ppt_h"/>
                                              </p:val>
                                            </p:tav>
                                          </p:tavLst>
                                        </p:anim>
                                        <p:anim calcmode="lin" valueType="num">
                                          <p:cBhvr>
                                            <p:cTn id="106" dur="1000" fill="hold"/>
                                            <p:tgtEl>
                                              <p:spTgt spid="40"/>
                                            </p:tgtEl>
                                            <p:attrNameLst>
                                              <p:attrName>style.rotation</p:attrName>
                                            </p:attrNameLst>
                                          </p:cBhvr>
                                          <p:tavLst>
                                            <p:tav tm="0">
                                              <p:val>
                                                <p:fltVal val="90"/>
                                              </p:val>
                                            </p:tav>
                                            <p:tav tm="100000">
                                              <p:val>
                                                <p:fltVal val="0"/>
                                              </p:val>
                                            </p:tav>
                                          </p:tavLst>
                                        </p:anim>
                                        <p:animEffect transition="in" filter="fade">
                                          <p:cBhvr>
                                            <p:cTn id="107" dur="1000"/>
                                            <p:tgtEl>
                                              <p:spTgt spid="40"/>
                                            </p:tgtEl>
                                          </p:cBhvr>
                                        </p:animEffect>
                                      </p:childTnLst>
                                    </p:cTn>
                                  </p:par>
                                </p:childTnLst>
                              </p:cTn>
                            </p:par>
                            <p:par>
                              <p:cTn id="108" fill="hold">
                                <p:stCondLst>
                                  <p:cond delay="4000"/>
                                </p:stCondLst>
                                <p:childTnLst>
                                  <p:par>
                                    <p:cTn id="109" presetID="31" presetClass="entr" presetSubtype="0" fill="hold" nodeType="afterEffect">
                                      <p:stCondLst>
                                        <p:cond delay="0"/>
                                      </p:stCondLst>
                                      <p:childTnLst>
                                        <p:set>
                                          <p:cBhvr>
                                            <p:cTn id="110" dur="1" fill="hold">
                                              <p:stCondLst>
                                                <p:cond delay="0"/>
                                              </p:stCondLst>
                                            </p:cTn>
                                            <p:tgtEl>
                                              <p:spTgt spid="46"/>
                                            </p:tgtEl>
                                            <p:attrNameLst>
                                              <p:attrName>style.visibility</p:attrName>
                                            </p:attrNameLst>
                                          </p:cBhvr>
                                          <p:to>
                                            <p:strVal val="visible"/>
                                          </p:to>
                                        </p:set>
                                        <p:anim calcmode="lin" valueType="num">
                                          <p:cBhvr>
                                            <p:cTn id="111" dur="1000" fill="hold"/>
                                            <p:tgtEl>
                                              <p:spTgt spid="46"/>
                                            </p:tgtEl>
                                            <p:attrNameLst>
                                              <p:attrName>ppt_w</p:attrName>
                                            </p:attrNameLst>
                                          </p:cBhvr>
                                          <p:tavLst>
                                            <p:tav tm="0">
                                              <p:val>
                                                <p:fltVal val="0"/>
                                              </p:val>
                                            </p:tav>
                                            <p:tav tm="100000">
                                              <p:val>
                                                <p:strVal val="#ppt_w"/>
                                              </p:val>
                                            </p:tav>
                                          </p:tavLst>
                                        </p:anim>
                                        <p:anim calcmode="lin" valueType="num">
                                          <p:cBhvr>
                                            <p:cTn id="112" dur="1000" fill="hold"/>
                                            <p:tgtEl>
                                              <p:spTgt spid="46"/>
                                            </p:tgtEl>
                                            <p:attrNameLst>
                                              <p:attrName>ppt_h</p:attrName>
                                            </p:attrNameLst>
                                          </p:cBhvr>
                                          <p:tavLst>
                                            <p:tav tm="0">
                                              <p:val>
                                                <p:fltVal val="0"/>
                                              </p:val>
                                            </p:tav>
                                            <p:tav tm="100000">
                                              <p:val>
                                                <p:strVal val="#ppt_h"/>
                                              </p:val>
                                            </p:tav>
                                          </p:tavLst>
                                        </p:anim>
                                        <p:anim calcmode="lin" valueType="num">
                                          <p:cBhvr>
                                            <p:cTn id="113" dur="1000" fill="hold"/>
                                            <p:tgtEl>
                                              <p:spTgt spid="46"/>
                                            </p:tgtEl>
                                            <p:attrNameLst>
                                              <p:attrName>style.rotation</p:attrName>
                                            </p:attrNameLst>
                                          </p:cBhvr>
                                          <p:tavLst>
                                            <p:tav tm="0">
                                              <p:val>
                                                <p:fltVal val="90"/>
                                              </p:val>
                                            </p:tav>
                                            <p:tav tm="100000">
                                              <p:val>
                                                <p:fltVal val="0"/>
                                              </p:val>
                                            </p:tav>
                                          </p:tavLst>
                                        </p:anim>
                                        <p:animEffect transition="in" filter="fade">
                                          <p:cBhvr>
                                            <p:cTn id="114" dur="1000"/>
                                            <p:tgtEl>
                                              <p:spTgt spid="46"/>
                                            </p:tgtEl>
                                          </p:cBhvr>
                                        </p:animEffect>
                                      </p:childTnLst>
                                    </p:cTn>
                                  </p:par>
                                  <p:par>
                                    <p:cTn id="115" presetID="31" presetClass="entr" presetSubtype="0" fill="hold" grpId="0" nodeType="withEffect">
                                      <p:stCondLst>
                                        <p:cond delay="0"/>
                                      </p:stCondLst>
                                      <p:childTnLst>
                                        <p:set>
                                          <p:cBhvr>
                                            <p:cTn id="116" dur="1" fill="hold">
                                              <p:stCondLst>
                                                <p:cond delay="0"/>
                                              </p:stCondLst>
                                            </p:cTn>
                                            <p:tgtEl>
                                              <p:spTgt spid="31"/>
                                            </p:tgtEl>
                                            <p:attrNameLst>
                                              <p:attrName>style.visibility</p:attrName>
                                            </p:attrNameLst>
                                          </p:cBhvr>
                                          <p:to>
                                            <p:strVal val="visible"/>
                                          </p:to>
                                        </p:set>
                                        <p:anim calcmode="lin" valueType="num">
                                          <p:cBhvr>
                                            <p:cTn id="117" dur="1000" fill="hold"/>
                                            <p:tgtEl>
                                              <p:spTgt spid="31"/>
                                            </p:tgtEl>
                                            <p:attrNameLst>
                                              <p:attrName>ppt_w</p:attrName>
                                            </p:attrNameLst>
                                          </p:cBhvr>
                                          <p:tavLst>
                                            <p:tav tm="0">
                                              <p:val>
                                                <p:fltVal val="0"/>
                                              </p:val>
                                            </p:tav>
                                            <p:tav tm="100000">
                                              <p:val>
                                                <p:strVal val="#ppt_w"/>
                                              </p:val>
                                            </p:tav>
                                          </p:tavLst>
                                        </p:anim>
                                        <p:anim calcmode="lin" valueType="num">
                                          <p:cBhvr>
                                            <p:cTn id="118" dur="1000" fill="hold"/>
                                            <p:tgtEl>
                                              <p:spTgt spid="31"/>
                                            </p:tgtEl>
                                            <p:attrNameLst>
                                              <p:attrName>ppt_h</p:attrName>
                                            </p:attrNameLst>
                                          </p:cBhvr>
                                          <p:tavLst>
                                            <p:tav tm="0">
                                              <p:val>
                                                <p:fltVal val="0"/>
                                              </p:val>
                                            </p:tav>
                                            <p:tav tm="100000">
                                              <p:val>
                                                <p:strVal val="#ppt_h"/>
                                              </p:val>
                                            </p:tav>
                                          </p:tavLst>
                                        </p:anim>
                                        <p:anim calcmode="lin" valueType="num">
                                          <p:cBhvr>
                                            <p:cTn id="119" dur="1000" fill="hold"/>
                                            <p:tgtEl>
                                              <p:spTgt spid="31"/>
                                            </p:tgtEl>
                                            <p:attrNameLst>
                                              <p:attrName>style.rotation</p:attrName>
                                            </p:attrNameLst>
                                          </p:cBhvr>
                                          <p:tavLst>
                                            <p:tav tm="0">
                                              <p:val>
                                                <p:fltVal val="90"/>
                                              </p:val>
                                            </p:tav>
                                            <p:tav tm="100000">
                                              <p:val>
                                                <p:fltVal val="0"/>
                                              </p:val>
                                            </p:tav>
                                          </p:tavLst>
                                        </p:anim>
                                        <p:animEffect transition="in" filter="fade">
                                          <p:cBhvr>
                                            <p:cTn id="120" dur="1000"/>
                                            <p:tgtEl>
                                              <p:spTgt spid="31"/>
                                            </p:tgtEl>
                                          </p:cBhvr>
                                        </p:animEffect>
                                      </p:childTnLst>
                                    </p:cTn>
                                  </p:par>
                                  <p:par>
                                    <p:cTn id="121" presetID="31" presetClass="entr" presetSubtype="0" fill="hold" grpId="0" nodeType="withEffect">
                                      <p:stCondLst>
                                        <p:cond delay="0"/>
                                      </p:stCondLst>
                                      <p:childTnLst>
                                        <p:set>
                                          <p:cBhvr>
                                            <p:cTn id="122" dur="1" fill="hold">
                                              <p:stCondLst>
                                                <p:cond delay="0"/>
                                              </p:stCondLst>
                                            </p:cTn>
                                            <p:tgtEl>
                                              <p:spTgt spid="32"/>
                                            </p:tgtEl>
                                            <p:attrNameLst>
                                              <p:attrName>style.visibility</p:attrName>
                                            </p:attrNameLst>
                                          </p:cBhvr>
                                          <p:to>
                                            <p:strVal val="visible"/>
                                          </p:to>
                                        </p:set>
                                        <p:anim calcmode="lin" valueType="num">
                                          <p:cBhvr>
                                            <p:cTn id="123" dur="1000" fill="hold"/>
                                            <p:tgtEl>
                                              <p:spTgt spid="32"/>
                                            </p:tgtEl>
                                            <p:attrNameLst>
                                              <p:attrName>ppt_w</p:attrName>
                                            </p:attrNameLst>
                                          </p:cBhvr>
                                          <p:tavLst>
                                            <p:tav tm="0">
                                              <p:val>
                                                <p:fltVal val="0"/>
                                              </p:val>
                                            </p:tav>
                                            <p:tav tm="100000">
                                              <p:val>
                                                <p:strVal val="#ppt_w"/>
                                              </p:val>
                                            </p:tav>
                                          </p:tavLst>
                                        </p:anim>
                                        <p:anim calcmode="lin" valueType="num">
                                          <p:cBhvr>
                                            <p:cTn id="124" dur="1000" fill="hold"/>
                                            <p:tgtEl>
                                              <p:spTgt spid="32"/>
                                            </p:tgtEl>
                                            <p:attrNameLst>
                                              <p:attrName>ppt_h</p:attrName>
                                            </p:attrNameLst>
                                          </p:cBhvr>
                                          <p:tavLst>
                                            <p:tav tm="0">
                                              <p:val>
                                                <p:fltVal val="0"/>
                                              </p:val>
                                            </p:tav>
                                            <p:tav tm="100000">
                                              <p:val>
                                                <p:strVal val="#ppt_h"/>
                                              </p:val>
                                            </p:tav>
                                          </p:tavLst>
                                        </p:anim>
                                        <p:anim calcmode="lin" valueType="num">
                                          <p:cBhvr>
                                            <p:cTn id="125" dur="1000" fill="hold"/>
                                            <p:tgtEl>
                                              <p:spTgt spid="32"/>
                                            </p:tgtEl>
                                            <p:attrNameLst>
                                              <p:attrName>style.rotation</p:attrName>
                                            </p:attrNameLst>
                                          </p:cBhvr>
                                          <p:tavLst>
                                            <p:tav tm="0">
                                              <p:val>
                                                <p:fltVal val="90"/>
                                              </p:val>
                                            </p:tav>
                                            <p:tav tm="100000">
                                              <p:val>
                                                <p:fltVal val="0"/>
                                              </p:val>
                                            </p:tav>
                                          </p:tavLst>
                                        </p:anim>
                                        <p:animEffect transition="in" filter="fade">
                                          <p:cBhvr>
                                            <p:cTn id="126" dur="1000"/>
                                            <p:tgtEl>
                                              <p:spTgt spid="32"/>
                                            </p:tgtEl>
                                          </p:cBhvr>
                                        </p:animEffect>
                                      </p:childTnLst>
                                    </p:cTn>
                                  </p:par>
                                  <p:par>
                                    <p:cTn id="127" presetID="31" presetClass="entr" presetSubtype="0" fill="hold" grpId="0" nodeType="withEffect">
                                      <p:stCondLst>
                                        <p:cond delay="0"/>
                                      </p:stCondLst>
                                      <p:childTnLst>
                                        <p:set>
                                          <p:cBhvr>
                                            <p:cTn id="128" dur="1" fill="hold">
                                              <p:stCondLst>
                                                <p:cond delay="0"/>
                                              </p:stCondLst>
                                            </p:cTn>
                                            <p:tgtEl>
                                              <p:spTgt spid="37"/>
                                            </p:tgtEl>
                                            <p:attrNameLst>
                                              <p:attrName>style.visibility</p:attrName>
                                            </p:attrNameLst>
                                          </p:cBhvr>
                                          <p:to>
                                            <p:strVal val="visible"/>
                                          </p:to>
                                        </p:set>
                                        <p:anim calcmode="lin" valueType="num">
                                          <p:cBhvr>
                                            <p:cTn id="129" dur="1000" fill="hold"/>
                                            <p:tgtEl>
                                              <p:spTgt spid="37"/>
                                            </p:tgtEl>
                                            <p:attrNameLst>
                                              <p:attrName>ppt_w</p:attrName>
                                            </p:attrNameLst>
                                          </p:cBhvr>
                                          <p:tavLst>
                                            <p:tav tm="0">
                                              <p:val>
                                                <p:fltVal val="0"/>
                                              </p:val>
                                            </p:tav>
                                            <p:tav tm="100000">
                                              <p:val>
                                                <p:strVal val="#ppt_w"/>
                                              </p:val>
                                            </p:tav>
                                          </p:tavLst>
                                        </p:anim>
                                        <p:anim calcmode="lin" valueType="num">
                                          <p:cBhvr>
                                            <p:cTn id="130" dur="1000" fill="hold"/>
                                            <p:tgtEl>
                                              <p:spTgt spid="37"/>
                                            </p:tgtEl>
                                            <p:attrNameLst>
                                              <p:attrName>ppt_h</p:attrName>
                                            </p:attrNameLst>
                                          </p:cBhvr>
                                          <p:tavLst>
                                            <p:tav tm="0">
                                              <p:val>
                                                <p:fltVal val="0"/>
                                              </p:val>
                                            </p:tav>
                                            <p:tav tm="100000">
                                              <p:val>
                                                <p:strVal val="#ppt_h"/>
                                              </p:val>
                                            </p:tav>
                                          </p:tavLst>
                                        </p:anim>
                                        <p:anim calcmode="lin" valueType="num">
                                          <p:cBhvr>
                                            <p:cTn id="131" dur="1000" fill="hold"/>
                                            <p:tgtEl>
                                              <p:spTgt spid="37"/>
                                            </p:tgtEl>
                                            <p:attrNameLst>
                                              <p:attrName>style.rotation</p:attrName>
                                            </p:attrNameLst>
                                          </p:cBhvr>
                                          <p:tavLst>
                                            <p:tav tm="0">
                                              <p:val>
                                                <p:fltVal val="90"/>
                                              </p:val>
                                            </p:tav>
                                            <p:tav tm="100000">
                                              <p:val>
                                                <p:fltVal val="0"/>
                                              </p:val>
                                            </p:tav>
                                          </p:tavLst>
                                        </p:anim>
                                        <p:animEffect transition="in" filter="fade">
                                          <p:cBhvr>
                                            <p:cTn id="132" dur="1000"/>
                                            <p:tgtEl>
                                              <p:spTgt spid="37"/>
                                            </p:tgtEl>
                                          </p:cBhvr>
                                        </p:animEffect>
                                      </p:childTnLst>
                                    </p:cTn>
                                  </p:par>
                                  <p:par>
                                    <p:cTn id="133" presetID="31" presetClass="entr" presetSubtype="0" fill="hold" grpId="0" nodeType="withEffect">
                                      <p:stCondLst>
                                        <p:cond delay="0"/>
                                      </p:stCondLst>
                                      <p:childTnLst>
                                        <p:set>
                                          <p:cBhvr>
                                            <p:cTn id="134" dur="1" fill="hold">
                                              <p:stCondLst>
                                                <p:cond delay="0"/>
                                              </p:stCondLst>
                                            </p:cTn>
                                            <p:tgtEl>
                                              <p:spTgt spid="42"/>
                                            </p:tgtEl>
                                            <p:attrNameLst>
                                              <p:attrName>style.visibility</p:attrName>
                                            </p:attrNameLst>
                                          </p:cBhvr>
                                          <p:to>
                                            <p:strVal val="visible"/>
                                          </p:to>
                                        </p:set>
                                        <p:anim calcmode="lin" valueType="num">
                                          <p:cBhvr>
                                            <p:cTn id="135" dur="1000" fill="hold"/>
                                            <p:tgtEl>
                                              <p:spTgt spid="42"/>
                                            </p:tgtEl>
                                            <p:attrNameLst>
                                              <p:attrName>ppt_w</p:attrName>
                                            </p:attrNameLst>
                                          </p:cBhvr>
                                          <p:tavLst>
                                            <p:tav tm="0">
                                              <p:val>
                                                <p:fltVal val="0"/>
                                              </p:val>
                                            </p:tav>
                                            <p:tav tm="100000">
                                              <p:val>
                                                <p:strVal val="#ppt_w"/>
                                              </p:val>
                                            </p:tav>
                                          </p:tavLst>
                                        </p:anim>
                                        <p:anim calcmode="lin" valueType="num">
                                          <p:cBhvr>
                                            <p:cTn id="136" dur="1000" fill="hold"/>
                                            <p:tgtEl>
                                              <p:spTgt spid="42"/>
                                            </p:tgtEl>
                                            <p:attrNameLst>
                                              <p:attrName>ppt_h</p:attrName>
                                            </p:attrNameLst>
                                          </p:cBhvr>
                                          <p:tavLst>
                                            <p:tav tm="0">
                                              <p:val>
                                                <p:fltVal val="0"/>
                                              </p:val>
                                            </p:tav>
                                            <p:tav tm="100000">
                                              <p:val>
                                                <p:strVal val="#ppt_h"/>
                                              </p:val>
                                            </p:tav>
                                          </p:tavLst>
                                        </p:anim>
                                        <p:anim calcmode="lin" valueType="num">
                                          <p:cBhvr>
                                            <p:cTn id="137" dur="1000" fill="hold"/>
                                            <p:tgtEl>
                                              <p:spTgt spid="42"/>
                                            </p:tgtEl>
                                            <p:attrNameLst>
                                              <p:attrName>style.rotation</p:attrName>
                                            </p:attrNameLst>
                                          </p:cBhvr>
                                          <p:tavLst>
                                            <p:tav tm="0">
                                              <p:val>
                                                <p:fltVal val="90"/>
                                              </p:val>
                                            </p:tav>
                                            <p:tav tm="100000">
                                              <p:val>
                                                <p:fltVal val="0"/>
                                              </p:val>
                                            </p:tav>
                                          </p:tavLst>
                                        </p:anim>
                                        <p:animEffect transition="in" filter="fade">
                                          <p:cBhvr>
                                            <p:cTn id="138" dur="1000"/>
                                            <p:tgtEl>
                                              <p:spTgt spid="42"/>
                                            </p:tgtEl>
                                          </p:cBhvr>
                                        </p:animEffect>
                                      </p:childTnLst>
                                    </p:cTn>
                                  </p:par>
                                </p:childTnLst>
                              </p:cTn>
                            </p:par>
                            <p:par>
                              <p:cTn id="139" fill="hold">
                                <p:stCondLst>
                                  <p:cond delay="5000"/>
                                </p:stCondLst>
                                <p:childTnLst>
                                  <p:par>
                                    <p:cTn id="140" presetID="31" presetClass="entr" presetSubtype="0" fill="hold" nodeType="afterEffect">
                                      <p:stCondLst>
                                        <p:cond delay="0"/>
                                      </p:stCondLst>
                                      <p:childTnLst>
                                        <p:set>
                                          <p:cBhvr>
                                            <p:cTn id="141" dur="1" fill="hold">
                                              <p:stCondLst>
                                                <p:cond delay="0"/>
                                              </p:stCondLst>
                                            </p:cTn>
                                            <p:tgtEl>
                                              <p:spTgt spid="45"/>
                                            </p:tgtEl>
                                            <p:attrNameLst>
                                              <p:attrName>style.visibility</p:attrName>
                                            </p:attrNameLst>
                                          </p:cBhvr>
                                          <p:to>
                                            <p:strVal val="visible"/>
                                          </p:to>
                                        </p:set>
                                        <p:anim calcmode="lin" valueType="num">
                                          <p:cBhvr>
                                            <p:cTn id="142" dur="1000" fill="hold"/>
                                            <p:tgtEl>
                                              <p:spTgt spid="45"/>
                                            </p:tgtEl>
                                            <p:attrNameLst>
                                              <p:attrName>ppt_w</p:attrName>
                                            </p:attrNameLst>
                                          </p:cBhvr>
                                          <p:tavLst>
                                            <p:tav tm="0">
                                              <p:val>
                                                <p:fltVal val="0"/>
                                              </p:val>
                                            </p:tav>
                                            <p:tav tm="100000">
                                              <p:val>
                                                <p:strVal val="#ppt_w"/>
                                              </p:val>
                                            </p:tav>
                                          </p:tavLst>
                                        </p:anim>
                                        <p:anim calcmode="lin" valueType="num">
                                          <p:cBhvr>
                                            <p:cTn id="143" dur="1000" fill="hold"/>
                                            <p:tgtEl>
                                              <p:spTgt spid="45"/>
                                            </p:tgtEl>
                                            <p:attrNameLst>
                                              <p:attrName>ppt_h</p:attrName>
                                            </p:attrNameLst>
                                          </p:cBhvr>
                                          <p:tavLst>
                                            <p:tav tm="0">
                                              <p:val>
                                                <p:fltVal val="0"/>
                                              </p:val>
                                            </p:tav>
                                            <p:tav tm="100000">
                                              <p:val>
                                                <p:strVal val="#ppt_h"/>
                                              </p:val>
                                            </p:tav>
                                          </p:tavLst>
                                        </p:anim>
                                        <p:anim calcmode="lin" valueType="num">
                                          <p:cBhvr>
                                            <p:cTn id="144" dur="1000" fill="hold"/>
                                            <p:tgtEl>
                                              <p:spTgt spid="45"/>
                                            </p:tgtEl>
                                            <p:attrNameLst>
                                              <p:attrName>style.rotation</p:attrName>
                                            </p:attrNameLst>
                                          </p:cBhvr>
                                          <p:tavLst>
                                            <p:tav tm="0">
                                              <p:val>
                                                <p:fltVal val="90"/>
                                              </p:val>
                                            </p:tav>
                                            <p:tav tm="100000">
                                              <p:val>
                                                <p:fltVal val="0"/>
                                              </p:val>
                                            </p:tav>
                                          </p:tavLst>
                                        </p:anim>
                                        <p:animEffect transition="in" filter="fade">
                                          <p:cBhvr>
                                            <p:cTn id="145" dur="1000"/>
                                            <p:tgtEl>
                                              <p:spTgt spid="45"/>
                                            </p:tgtEl>
                                          </p:cBhvr>
                                        </p:animEffect>
                                      </p:childTnLst>
                                    </p:cTn>
                                  </p:par>
                                  <p:par>
                                    <p:cTn id="146" presetID="31" presetClass="entr" presetSubtype="0" fill="hold" grpId="0" nodeType="withEffect">
                                      <p:stCondLst>
                                        <p:cond delay="0"/>
                                      </p:stCondLst>
                                      <p:childTnLst>
                                        <p:set>
                                          <p:cBhvr>
                                            <p:cTn id="147" dur="1" fill="hold">
                                              <p:stCondLst>
                                                <p:cond delay="0"/>
                                              </p:stCondLst>
                                            </p:cTn>
                                            <p:tgtEl>
                                              <p:spTgt spid="26"/>
                                            </p:tgtEl>
                                            <p:attrNameLst>
                                              <p:attrName>style.visibility</p:attrName>
                                            </p:attrNameLst>
                                          </p:cBhvr>
                                          <p:to>
                                            <p:strVal val="visible"/>
                                          </p:to>
                                        </p:set>
                                        <p:anim calcmode="lin" valueType="num">
                                          <p:cBhvr>
                                            <p:cTn id="148" dur="1000" fill="hold"/>
                                            <p:tgtEl>
                                              <p:spTgt spid="26"/>
                                            </p:tgtEl>
                                            <p:attrNameLst>
                                              <p:attrName>ppt_w</p:attrName>
                                            </p:attrNameLst>
                                          </p:cBhvr>
                                          <p:tavLst>
                                            <p:tav tm="0">
                                              <p:val>
                                                <p:fltVal val="0"/>
                                              </p:val>
                                            </p:tav>
                                            <p:tav tm="100000">
                                              <p:val>
                                                <p:strVal val="#ppt_w"/>
                                              </p:val>
                                            </p:tav>
                                          </p:tavLst>
                                        </p:anim>
                                        <p:anim calcmode="lin" valueType="num">
                                          <p:cBhvr>
                                            <p:cTn id="149" dur="1000" fill="hold"/>
                                            <p:tgtEl>
                                              <p:spTgt spid="26"/>
                                            </p:tgtEl>
                                            <p:attrNameLst>
                                              <p:attrName>ppt_h</p:attrName>
                                            </p:attrNameLst>
                                          </p:cBhvr>
                                          <p:tavLst>
                                            <p:tav tm="0">
                                              <p:val>
                                                <p:fltVal val="0"/>
                                              </p:val>
                                            </p:tav>
                                            <p:tav tm="100000">
                                              <p:val>
                                                <p:strVal val="#ppt_h"/>
                                              </p:val>
                                            </p:tav>
                                          </p:tavLst>
                                        </p:anim>
                                        <p:anim calcmode="lin" valueType="num">
                                          <p:cBhvr>
                                            <p:cTn id="150" dur="1000" fill="hold"/>
                                            <p:tgtEl>
                                              <p:spTgt spid="26"/>
                                            </p:tgtEl>
                                            <p:attrNameLst>
                                              <p:attrName>style.rotation</p:attrName>
                                            </p:attrNameLst>
                                          </p:cBhvr>
                                          <p:tavLst>
                                            <p:tav tm="0">
                                              <p:val>
                                                <p:fltVal val="90"/>
                                              </p:val>
                                            </p:tav>
                                            <p:tav tm="100000">
                                              <p:val>
                                                <p:fltVal val="0"/>
                                              </p:val>
                                            </p:tav>
                                          </p:tavLst>
                                        </p:anim>
                                        <p:animEffect transition="in" filter="fade">
                                          <p:cBhvr>
                                            <p:cTn id="151" dur="1000"/>
                                            <p:tgtEl>
                                              <p:spTgt spid="26"/>
                                            </p:tgtEl>
                                          </p:cBhvr>
                                        </p:animEffect>
                                      </p:childTnLst>
                                    </p:cTn>
                                  </p:par>
                                  <p:par>
                                    <p:cTn id="152" presetID="31" presetClass="entr" presetSubtype="0" fill="hold" grpId="0" nodeType="withEffect">
                                      <p:stCondLst>
                                        <p:cond delay="0"/>
                                      </p:stCondLst>
                                      <p:childTnLst>
                                        <p:set>
                                          <p:cBhvr>
                                            <p:cTn id="153" dur="1" fill="hold">
                                              <p:stCondLst>
                                                <p:cond delay="0"/>
                                              </p:stCondLst>
                                            </p:cTn>
                                            <p:tgtEl>
                                              <p:spTgt spid="27"/>
                                            </p:tgtEl>
                                            <p:attrNameLst>
                                              <p:attrName>style.visibility</p:attrName>
                                            </p:attrNameLst>
                                          </p:cBhvr>
                                          <p:to>
                                            <p:strVal val="visible"/>
                                          </p:to>
                                        </p:set>
                                        <p:anim calcmode="lin" valueType="num">
                                          <p:cBhvr>
                                            <p:cTn id="154" dur="1000" fill="hold"/>
                                            <p:tgtEl>
                                              <p:spTgt spid="27"/>
                                            </p:tgtEl>
                                            <p:attrNameLst>
                                              <p:attrName>ppt_w</p:attrName>
                                            </p:attrNameLst>
                                          </p:cBhvr>
                                          <p:tavLst>
                                            <p:tav tm="0">
                                              <p:val>
                                                <p:fltVal val="0"/>
                                              </p:val>
                                            </p:tav>
                                            <p:tav tm="100000">
                                              <p:val>
                                                <p:strVal val="#ppt_w"/>
                                              </p:val>
                                            </p:tav>
                                          </p:tavLst>
                                        </p:anim>
                                        <p:anim calcmode="lin" valueType="num">
                                          <p:cBhvr>
                                            <p:cTn id="155" dur="1000" fill="hold"/>
                                            <p:tgtEl>
                                              <p:spTgt spid="27"/>
                                            </p:tgtEl>
                                            <p:attrNameLst>
                                              <p:attrName>ppt_h</p:attrName>
                                            </p:attrNameLst>
                                          </p:cBhvr>
                                          <p:tavLst>
                                            <p:tav tm="0">
                                              <p:val>
                                                <p:fltVal val="0"/>
                                              </p:val>
                                            </p:tav>
                                            <p:tav tm="100000">
                                              <p:val>
                                                <p:strVal val="#ppt_h"/>
                                              </p:val>
                                            </p:tav>
                                          </p:tavLst>
                                        </p:anim>
                                        <p:anim calcmode="lin" valueType="num">
                                          <p:cBhvr>
                                            <p:cTn id="156" dur="1000" fill="hold"/>
                                            <p:tgtEl>
                                              <p:spTgt spid="27"/>
                                            </p:tgtEl>
                                            <p:attrNameLst>
                                              <p:attrName>style.rotation</p:attrName>
                                            </p:attrNameLst>
                                          </p:cBhvr>
                                          <p:tavLst>
                                            <p:tav tm="0">
                                              <p:val>
                                                <p:fltVal val="90"/>
                                              </p:val>
                                            </p:tav>
                                            <p:tav tm="100000">
                                              <p:val>
                                                <p:fltVal val="0"/>
                                              </p:val>
                                            </p:tav>
                                          </p:tavLst>
                                        </p:anim>
                                        <p:animEffect transition="in" filter="fade">
                                          <p:cBhvr>
                                            <p:cTn id="157" dur="1000"/>
                                            <p:tgtEl>
                                              <p:spTgt spid="27"/>
                                            </p:tgtEl>
                                          </p:cBhvr>
                                        </p:animEffect>
                                      </p:childTnLst>
                                    </p:cTn>
                                  </p:par>
                                  <p:par>
                                    <p:cTn id="158" presetID="31" presetClass="entr" presetSubtype="0" fill="hold" grpId="0" nodeType="withEffect">
                                      <p:stCondLst>
                                        <p:cond delay="0"/>
                                      </p:stCondLst>
                                      <p:childTnLst>
                                        <p:set>
                                          <p:cBhvr>
                                            <p:cTn id="159" dur="1" fill="hold">
                                              <p:stCondLst>
                                                <p:cond delay="0"/>
                                              </p:stCondLst>
                                            </p:cTn>
                                            <p:tgtEl>
                                              <p:spTgt spid="36"/>
                                            </p:tgtEl>
                                            <p:attrNameLst>
                                              <p:attrName>style.visibility</p:attrName>
                                            </p:attrNameLst>
                                          </p:cBhvr>
                                          <p:to>
                                            <p:strVal val="visible"/>
                                          </p:to>
                                        </p:set>
                                        <p:anim calcmode="lin" valueType="num">
                                          <p:cBhvr>
                                            <p:cTn id="160" dur="1000" fill="hold"/>
                                            <p:tgtEl>
                                              <p:spTgt spid="36"/>
                                            </p:tgtEl>
                                            <p:attrNameLst>
                                              <p:attrName>ppt_w</p:attrName>
                                            </p:attrNameLst>
                                          </p:cBhvr>
                                          <p:tavLst>
                                            <p:tav tm="0">
                                              <p:val>
                                                <p:fltVal val="0"/>
                                              </p:val>
                                            </p:tav>
                                            <p:tav tm="100000">
                                              <p:val>
                                                <p:strVal val="#ppt_w"/>
                                              </p:val>
                                            </p:tav>
                                          </p:tavLst>
                                        </p:anim>
                                        <p:anim calcmode="lin" valueType="num">
                                          <p:cBhvr>
                                            <p:cTn id="161" dur="1000" fill="hold"/>
                                            <p:tgtEl>
                                              <p:spTgt spid="36"/>
                                            </p:tgtEl>
                                            <p:attrNameLst>
                                              <p:attrName>ppt_h</p:attrName>
                                            </p:attrNameLst>
                                          </p:cBhvr>
                                          <p:tavLst>
                                            <p:tav tm="0">
                                              <p:val>
                                                <p:fltVal val="0"/>
                                              </p:val>
                                            </p:tav>
                                            <p:tav tm="100000">
                                              <p:val>
                                                <p:strVal val="#ppt_h"/>
                                              </p:val>
                                            </p:tav>
                                          </p:tavLst>
                                        </p:anim>
                                        <p:anim calcmode="lin" valueType="num">
                                          <p:cBhvr>
                                            <p:cTn id="162" dur="1000" fill="hold"/>
                                            <p:tgtEl>
                                              <p:spTgt spid="36"/>
                                            </p:tgtEl>
                                            <p:attrNameLst>
                                              <p:attrName>style.rotation</p:attrName>
                                            </p:attrNameLst>
                                          </p:cBhvr>
                                          <p:tavLst>
                                            <p:tav tm="0">
                                              <p:val>
                                                <p:fltVal val="90"/>
                                              </p:val>
                                            </p:tav>
                                            <p:tav tm="100000">
                                              <p:val>
                                                <p:fltVal val="0"/>
                                              </p:val>
                                            </p:tav>
                                          </p:tavLst>
                                        </p:anim>
                                        <p:animEffect transition="in" filter="fade">
                                          <p:cBhvr>
                                            <p:cTn id="163" dur="1000"/>
                                            <p:tgtEl>
                                              <p:spTgt spid="36"/>
                                            </p:tgtEl>
                                          </p:cBhvr>
                                        </p:animEffect>
                                      </p:childTnLst>
                                    </p:cTn>
                                  </p:par>
                                  <p:par>
                                    <p:cTn id="164" presetID="31" presetClass="entr" presetSubtype="0" fill="hold" grpId="0" nodeType="withEffect">
                                      <p:stCondLst>
                                        <p:cond delay="0"/>
                                      </p:stCondLst>
                                      <p:childTnLst>
                                        <p:set>
                                          <p:cBhvr>
                                            <p:cTn id="165" dur="1" fill="hold">
                                              <p:stCondLst>
                                                <p:cond delay="0"/>
                                              </p:stCondLst>
                                            </p:cTn>
                                            <p:tgtEl>
                                              <p:spTgt spid="41"/>
                                            </p:tgtEl>
                                            <p:attrNameLst>
                                              <p:attrName>style.visibility</p:attrName>
                                            </p:attrNameLst>
                                          </p:cBhvr>
                                          <p:to>
                                            <p:strVal val="visible"/>
                                          </p:to>
                                        </p:set>
                                        <p:anim calcmode="lin" valueType="num">
                                          <p:cBhvr>
                                            <p:cTn id="166" dur="1000" fill="hold"/>
                                            <p:tgtEl>
                                              <p:spTgt spid="41"/>
                                            </p:tgtEl>
                                            <p:attrNameLst>
                                              <p:attrName>ppt_w</p:attrName>
                                            </p:attrNameLst>
                                          </p:cBhvr>
                                          <p:tavLst>
                                            <p:tav tm="0">
                                              <p:val>
                                                <p:fltVal val="0"/>
                                              </p:val>
                                            </p:tav>
                                            <p:tav tm="100000">
                                              <p:val>
                                                <p:strVal val="#ppt_w"/>
                                              </p:val>
                                            </p:tav>
                                          </p:tavLst>
                                        </p:anim>
                                        <p:anim calcmode="lin" valueType="num">
                                          <p:cBhvr>
                                            <p:cTn id="167" dur="1000" fill="hold"/>
                                            <p:tgtEl>
                                              <p:spTgt spid="41"/>
                                            </p:tgtEl>
                                            <p:attrNameLst>
                                              <p:attrName>ppt_h</p:attrName>
                                            </p:attrNameLst>
                                          </p:cBhvr>
                                          <p:tavLst>
                                            <p:tav tm="0">
                                              <p:val>
                                                <p:fltVal val="0"/>
                                              </p:val>
                                            </p:tav>
                                            <p:tav tm="100000">
                                              <p:val>
                                                <p:strVal val="#ppt_h"/>
                                              </p:val>
                                            </p:tav>
                                          </p:tavLst>
                                        </p:anim>
                                        <p:anim calcmode="lin" valueType="num">
                                          <p:cBhvr>
                                            <p:cTn id="168" dur="1000" fill="hold"/>
                                            <p:tgtEl>
                                              <p:spTgt spid="41"/>
                                            </p:tgtEl>
                                            <p:attrNameLst>
                                              <p:attrName>style.rotation</p:attrName>
                                            </p:attrNameLst>
                                          </p:cBhvr>
                                          <p:tavLst>
                                            <p:tav tm="0">
                                              <p:val>
                                                <p:fltVal val="90"/>
                                              </p:val>
                                            </p:tav>
                                            <p:tav tm="100000">
                                              <p:val>
                                                <p:fltVal val="0"/>
                                              </p:val>
                                            </p:tav>
                                          </p:tavLst>
                                        </p:anim>
                                        <p:animEffect transition="in" filter="fade">
                                          <p:cBhvr>
                                            <p:cTn id="169"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6" grpId="0" animBg="1"/>
          <p:bldP spid="17" grpId="0" animBg="1"/>
          <p:bldP spid="21" grpId="0" animBg="1"/>
          <p:bldP spid="22" grpId="0" animBg="1"/>
          <p:bldP spid="26" grpId="0" animBg="1"/>
          <p:bldP spid="27" grpId="0" animBg="1"/>
          <p:bldP spid="31" grpId="0" animBg="1"/>
          <p:bldP spid="32" grpId="0" animBg="1"/>
          <p:bldP spid="33" grpId="0"/>
          <p:bldP spid="34" grpId="0"/>
          <p:bldP spid="35" grpId="0"/>
          <p:bldP spid="36" grpId="0"/>
          <p:bldP spid="37" grpId="0"/>
          <p:bldP spid="38" grpId="0"/>
          <p:bldP spid="39" grpId="0"/>
          <p:bldP spid="40" grpId="0"/>
          <p:bldP spid="41" grpId="0"/>
          <p:bldP spid="42" grpId="0"/>
          <p:bldP spid="43" grpId="0" animBg="1"/>
          <p:bldP spid="4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1000" fill="hold"/>
                                            <p:tgtEl>
                                              <p:spTgt spid="43"/>
                                            </p:tgtEl>
                                            <p:attrNameLst>
                                              <p:attrName>ppt_x</p:attrName>
                                            </p:attrNameLst>
                                          </p:cBhvr>
                                          <p:tavLst>
                                            <p:tav tm="0">
                                              <p:val>
                                                <p:strVal val="0-#ppt_w/2"/>
                                              </p:val>
                                            </p:tav>
                                            <p:tav tm="100000">
                                              <p:val>
                                                <p:strVal val="#ppt_x"/>
                                              </p:val>
                                            </p:tav>
                                          </p:tavLst>
                                        </p:anim>
                                        <p:anim calcmode="lin" valueType="num">
                                          <p:cBhvr additive="base">
                                            <p:cTn id="8" dur="1000" fill="hold"/>
                                            <p:tgtEl>
                                              <p:spTgt spid="43"/>
                                            </p:tgtEl>
                                            <p:attrNameLst>
                                              <p:attrName>ppt_y</p:attrName>
                                            </p:attrNameLst>
                                          </p:cBhvr>
                                          <p:tavLst>
                                            <p:tav tm="0">
                                              <p:val>
                                                <p:strVal val="0-#ppt_h/2"/>
                                              </p:val>
                                            </p:tav>
                                            <p:tav tm="100000">
                                              <p:val>
                                                <p:strVal val="#ppt_y"/>
                                              </p:val>
                                            </p:tav>
                                          </p:tavLst>
                                        </p:anim>
                                      </p:childTnLst>
                                    </p:cTn>
                                  </p:par>
                                  <p:par>
                                    <p:cTn id="9" presetID="22" presetClass="entr" presetSubtype="1" fill="hold" grpId="0" nodeType="withEffect">
                                      <p:stCondLst>
                                        <p:cond delay="50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4"/>
                                            </p:tgtEl>
                                            <p:attrNameLst>
                                              <p:attrName>style.visibility</p:attrName>
                                            </p:attrNameLst>
                                          </p:cBhvr>
                                          <p:to>
                                            <p:strVal val="visible"/>
                                          </p:to>
                                        </p:set>
                                        <p:animEffect transition="in" filter="fade">
                                          <p:cBhvr>
                                            <p:cTn id="14" dur="500"/>
                                            <p:tgtEl>
                                              <p:spTgt spid="44"/>
                                            </p:tgtEl>
                                          </p:cBhvr>
                                        </p:animEffect>
                                      </p:childTnLst>
                                    </p:cTn>
                                  </p:par>
                                </p:childTnLst>
                              </p:cTn>
                            </p:par>
                            <p:par>
                              <p:cTn id="15" fill="hold">
                                <p:stCondLst>
                                  <p:cond delay="1000"/>
                                </p:stCondLst>
                                <p:childTnLst>
                                  <p:par>
                                    <p:cTn id="16" presetID="31"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fltVal val="0"/>
                                              </p:val>
                                            </p:tav>
                                            <p:tav tm="100000">
                                              <p:val>
                                                <p:strVal val="#ppt_w"/>
                                              </p:val>
                                            </p:tav>
                                          </p:tavLst>
                                        </p:anim>
                                        <p:anim calcmode="lin" valueType="num">
                                          <p:cBhvr>
                                            <p:cTn id="19" dur="1000" fill="hold"/>
                                            <p:tgtEl>
                                              <p:spTgt spid="2"/>
                                            </p:tgtEl>
                                            <p:attrNameLst>
                                              <p:attrName>ppt_h</p:attrName>
                                            </p:attrNameLst>
                                          </p:cBhvr>
                                          <p:tavLst>
                                            <p:tav tm="0">
                                              <p:val>
                                                <p:fltVal val="0"/>
                                              </p:val>
                                            </p:tav>
                                            <p:tav tm="100000">
                                              <p:val>
                                                <p:strVal val="#ppt_h"/>
                                              </p:val>
                                            </p:tav>
                                          </p:tavLst>
                                        </p:anim>
                                        <p:anim calcmode="lin" valueType="num">
                                          <p:cBhvr>
                                            <p:cTn id="20" dur="1000" fill="hold"/>
                                            <p:tgtEl>
                                              <p:spTgt spid="2"/>
                                            </p:tgtEl>
                                            <p:attrNameLst>
                                              <p:attrName>style.rotation</p:attrName>
                                            </p:attrNameLst>
                                          </p:cBhvr>
                                          <p:tavLst>
                                            <p:tav tm="0">
                                              <p:val>
                                                <p:fltVal val="90"/>
                                              </p:val>
                                            </p:tav>
                                            <p:tav tm="100000">
                                              <p:val>
                                                <p:fltVal val="0"/>
                                              </p:val>
                                            </p:tav>
                                          </p:tavLst>
                                        </p:anim>
                                        <p:animEffect transition="in" filter="fade">
                                          <p:cBhvr>
                                            <p:cTn id="21" dur="1000"/>
                                            <p:tgtEl>
                                              <p:spTgt spid="2"/>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1000" fill="hold"/>
                                            <p:tgtEl>
                                              <p:spTgt spid="11"/>
                                            </p:tgtEl>
                                            <p:attrNameLst>
                                              <p:attrName>ppt_w</p:attrName>
                                            </p:attrNameLst>
                                          </p:cBhvr>
                                          <p:tavLst>
                                            <p:tav tm="0">
                                              <p:val>
                                                <p:fltVal val="0"/>
                                              </p:val>
                                            </p:tav>
                                            <p:tav tm="100000">
                                              <p:val>
                                                <p:strVal val="#ppt_w"/>
                                              </p:val>
                                            </p:tav>
                                          </p:tavLst>
                                        </p:anim>
                                        <p:anim calcmode="lin" valueType="num">
                                          <p:cBhvr>
                                            <p:cTn id="25" dur="1000" fill="hold"/>
                                            <p:tgtEl>
                                              <p:spTgt spid="11"/>
                                            </p:tgtEl>
                                            <p:attrNameLst>
                                              <p:attrName>ppt_h</p:attrName>
                                            </p:attrNameLst>
                                          </p:cBhvr>
                                          <p:tavLst>
                                            <p:tav tm="0">
                                              <p:val>
                                                <p:fltVal val="0"/>
                                              </p:val>
                                            </p:tav>
                                            <p:tav tm="100000">
                                              <p:val>
                                                <p:strVal val="#ppt_h"/>
                                              </p:val>
                                            </p:tav>
                                          </p:tavLst>
                                        </p:anim>
                                        <p:anim calcmode="lin" valueType="num">
                                          <p:cBhvr>
                                            <p:cTn id="26" dur="1000" fill="hold"/>
                                            <p:tgtEl>
                                              <p:spTgt spid="11"/>
                                            </p:tgtEl>
                                            <p:attrNameLst>
                                              <p:attrName>style.rotation</p:attrName>
                                            </p:attrNameLst>
                                          </p:cBhvr>
                                          <p:tavLst>
                                            <p:tav tm="0">
                                              <p:val>
                                                <p:fltVal val="90"/>
                                              </p:val>
                                            </p:tav>
                                            <p:tav tm="100000">
                                              <p:val>
                                                <p:fltVal val="0"/>
                                              </p:val>
                                            </p:tav>
                                          </p:tavLst>
                                        </p:anim>
                                        <p:animEffect transition="in" filter="fade">
                                          <p:cBhvr>
                                            <p:cTn id="27" dur="1000"/>
                                            <p:tgtEl>
                                              <p:spTgt spid="11"/>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1000" fill="hold"/>
                                            <p:tgtEl>
                                              <p:spTgt spid="12"/>
                                            </p:tgtEl>
                                            <p:attrNameLst>
                                              <p:attrName>ppt_w</p:attrName>
                                            </p:attrNameLst>
                                          </p:cBhvr>
                                          <p:tavLst>
                                            <p:tav tm="0">
                                              <p:val>
                                                <p:fltVal val="0"/>
                                              </p:val>
                                            </p:tav>
                                            <p:tav tm="100000">
                                              <p:val>
                                                <p:strVal val="#ppt_w"/>
                                              </p:val>
                                            </p:tav>
                                          </p:tavLst>
                                        </p:anim>
                                        <p:anim calcmode="lin" valueType="num">
                                          <p:cBhvr>
                                            <p:cTn id="31" dur="1000" fill="hold"/>
                                            <p:tgtEl>
                                              <p:spTgt spid="12"/>
                                            </p:tgtEl>
                                            <p:attrNameLst>
                                              <p:attrName>ppt_h</p:attrName>
                                            </p:attrNameLst>
                                          </p:cBhvr>
                                          <p:tavLst>
                                            <p:tav tm="0">
                                              <p:val>
                                                <p:fltVal val="0"/>
                                              </p:val>
                                            </p:tav>
                                            <p:tav tm="100000">
                                              <p:val>
                                                <p:strVal val="#ppt_h"/>
                                              </p:val>
                                            </p:tav>
                                          </p:tavLst>
                                        </p:anim>
                                        <p:anim calcmode="lin" valueType="num">
                                          <p:cBhvr>
                                            <p:cTn id="32" dur="1000" fill="hold"/>
                                            <p:tgtEl>
                                              <p:spTgt spid="12"/>
                                            </p:tgtEl>
                                            <p:attrNameLst>
                                              <p:attrName>style.rotation</p:attrName>
                                            </p:attrNameLst>
                                          </p:cBhvr>
                                          <p:tavLst>
                                            <p:tav tm="0">
                                              <p:val>
                                                <p:fltVal val="90"/>
                                              </p:val>
                                            </p:tav>
                                            <p:tav tm="100000">
                                              <p:val>
                                                <p:fltVal val="0"/>
                                              </p:val>
                                            </p:tav>
                                          </p:tavLst>
                                        </p:anim>
                                        <p:animEffect transition="in" filter="fade">
                                          <p:cBhvr>
                                            <p:cTn id="33" dur="1000"/>
                                            <p:tgtEl>
                                              <p:spTgt spid="12"/>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p:cTn id="36" dur="1000" fill="hold"/>
                                            <p:tgtEl>
                                              <p:spTgt spid="33"/>
                                            </p:tgtEl>
                                            <p:attrNameLst>
                                              <p:attrName>ppt_w</p:attrName>
                                            </p:attrNameLst>
                                          </p:cBhvr>
                                          <p:tavLst>
                                            <p:tav tm="0">
                                              <p:val>
                                                <p:fltVal val="0"/>
                                              </p:val>
                                            </p:tav>
                                            <p:tav tm="100000">
                                              <p:val>
                                                <p:strVal val="#ppt_w"/>
                                              </p:val>
                                            </p:tav>
                                          </p:tavLst>
                                        </p:anim>
                                        <p:anim calcmode="lin" valueType="num">
                                          <p:cBhvr>
                                            <p:cTn id="37" dur="1000" fill="hold"/>
                                            <p:tgtEl>
                                              <p:spTgt spid="33"/>
                                            </p:tgtEl>
                                            <p:attrNameLst>
                                              <p:attrName>ppt_h</p:attrName>
                                            </p:attrNameLst>
                                          </p:cBhvr>
                                          <p:tavLst>
                                            <p:tav tm="0">
                                              <p:val>
                                                <p:fltVal val="0"/>
                                              </p:val>
                                            </p:tav>
                                            <p:tav tm="100000">
                                              <p:val>
                                                <p:strVal val="#ppt_h"/>
                                              </p:val>
                                            </p:tav>
                                          </p:tavLst>
                                        </p:anim>
                                        <p:anim calcmode="lin" valueType="num">
                                          <p:cBhvr>
                                            <p:cTn id="38" dur="1000" fill="hold"/>
                                            <p:tgtEl>
                                              <p:spTgt spid="33"/>
                                            </p:tgtEl>
                                            <p:attrNameLst>
                                              <p:attrName>style.rotation</p:attrName>
                                            </p:attrNameLst>
                                          </p:cBhvr>
                                          <p:tavLst>
                                            <p:tav tm="0">
                                              <p:val>
                                                <p:fltVal val="90"/>
                                              </p:val>
                                            </p:tav>
                                            <p:tav tm="100000">
                                              <p:val>
                                                <p:fltVal val="0"/>
                                              </p:val>
                                            </p:tav>
                                          </p:tavLst>
                                        </p:anim>
                                        <p:animEffect transition="in" filter="fade">
                                          <p:cBhvr>
                                            <p:cTn id="39" dur="1000"/>
                                            <p:tgtEl>
                                              <p:spTgt spid="33"/>
                                            </p:tgtEl>
                                          </p:cBhvr>
                                        </p:animEffect>
                                      </p:childTnLst>
                                    </p:cTn>
                                  </p:par>
                                  <p:par>
                                    <p:cTn id="40" presetID="31" presetClass="entr" presetSubtype="0"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p:cTn id="42" dur="1000" fill="hold"/>
                                            <p:tgtEl>
                                              <p:spTgt spid="38"/>
                                            </p:tgtEl>
                                            <p:attrNameLst>
                                              <p:attrName>ppt_w</p:attrName>
                                            </p:attrNameLst>
                                          </p:cBhvr>
                                          <p:tavLst>
                                            <p:tav tm="0">
                                              <p:val>
                                                <p:fltVal val="0"/>
                                              </p:val>
                                            </p:tav>
                                            <p:tav tm="100000">
                                              <p:val>
                                                <p:strVal val="#ppt_w"/>
                                              </p:val>
                                            </p:tav>
                                          </p:tavLst>
                                        </p:anim>
                                        <p:anim calcmode="lin" valueType="num">
                                          <p:cBhvr>
                                            <p:cTn id="43" dur="1000" fill="hold"/>
                                            <p:tgtEl>
                                              <p:spTgt spid="38"/>
                                            </p:tgtEl>
                                            <p:attrNameLst>
                                              <p:attrName>ppt_h</p:attrName>
                                            </p:attrNameLst>
                                          </p:cBhvr>
                                          <p:tavLst>
                                            <p:tav tm="0">
                                              <p:val>
                                                <p:fltVal val="0"/>
                                              </p:val>
                                            </p:tav>
                                            <p:tav tm="100000">
                                              <p:val>
                                                <p:strVal val="#ppt_h"/>
                                              </p:val>
                                            </p:tav>
                                          </p:tavLst>
                                        </p:anim>
                                        <p:anim calcmode="lin" valueType="num">
                                          <p:cBhvr>
                                            <p:cTn id="44" dur="1000" fill="hold"/>
                                            <p:tgtEl>
                                              <p:spTgt spid="38"/>
                                            </p:tgtEl>
                                            <p:attrNameLst>
                                              <p:attrName>style.rotation</p:attrName>
                                            </p:attrNameLst>
                                          </p:cBhvr>
                                          <p:tavLst>
                                            <p:tav tm="0">
                                              <p:val>
                                                <p:fltVal val="90"/>
                                              </p:val>
                                            </p:tav>
                                            <p:tav tm="100000">
                                              <p:val>
                                                <p:fltVal val="0"/>
                                              </p:val>
                                            </p:tav>
                                          </p:tavLst>
                                        </p:anim>
                                        <p:animEffect transition="in" filter="fade">
                                          <p:cBhvr>
                                            <p:cTn id="45" dur="1000"/>
                                            <p:tgtEl>
                                              <p:spTgt spid="38"/>
                                            </p:tgtEl>
                                          </p:cBhvr>
                                        </p:animEffect>
                                      </p:childTnLst>
                                    </p:cTn>
                                  </p:par>
                                </p:childTnLst>
                              </p:cTn>
                            </p:par>
                            <p:par>
                              <p:cTn id="46" fill="hold">
                                <p:stCondLst>
                                  <p:cond delay="2000"/>
                                </p:stCondLst>
                                <p:childTnLst>
                                  <p:par>
                                    <p:cTn id="47" presetID="31" presetClass="entr" presetSubtype="0" fill="hold" nodeType="after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p:cTn id="49" dur="1000" fill="hold"/>
                                            <p:tgtEl>
                                              <p:spTgt spid="3"/>
                                            </p:tgtEl>
                                            <p:attrNameLst>
                                              <p:attrName>ppt_w</p:attrName>
                                            </p:attrNameLst>
                                          </p:cBhvr>
                                          <p:tavLst>
                                            <p:tav tm="0">
                                              <p:val>
                                                <p:fltVal val="0"/>
                                              </p:val>
                                            </p:tav>
                                            <p:tav tm="100000">
                                              <p:val>
                                                <p:strVal val="#ppt_w"/>
                                              </p:val>
                                            </p:tav>
                                          </p:tavLst>
                                        </p:anim>
                                        <p:anim calcmode="lin" valueType="num">
                                          <p:cBhvr>
                                            <p:cTn id="50" dur="1000" fill="hold"/>
                                            <p:tgtEl>
                                              <p:spTgt spid="3"/>
                                            </p:tgtEl>
                                            <p:attrNameLst>
                                              <p:attrName>ppt_h</p:attrName>
                                            </p:attrNameLst>
                                          </p:cBhvr>
                                          <p:tavLst>
                                            <p:tav tm="0">
                                              <p:val>
                                                <p:fltVal val="0"/>
                                              </p:val>
                                            </p:tav>
                                            <p:tav tm="100000">
                                              <p:val>
                                                <p:strVal val="#ppt_h"/>
                                              </p:val>
                                            </p:tav>
                                          </p:tavLst>
                                        </p:anim>
                                        <p:anim calcmode="lin" valueType="num">
                                          <p:cBhvr>
                                            <p:cTn id="51" dur="1000" fill="hold"/>
                                            <p:tgtEl>
                                              <p:spTgt spid="3"/>
                                            </p:tgtEl>
                                            <p:attrNameLst>
                                              <p:attrName>style.rotation</p:attrName>
                                            </p:attrNameLst>
                                          </p:cBhvr>
                                          <p:tavLst>
                                            <p:tav tm="0">
                                              <p:val>
                                                <p:fltVal val="90"/>
                                              </p:val>
                                            </p:tav>
                                            <p:tav tm="100000">
                                              <p:val>
                                                <p:fltVal val="0"/>
                                              </p:val>
                                            </p:tav>
                                          </p:tavLst>
                                        </p:anim>
                                        <p:animEffect transition="in" filter="fade">
                                          <p:cBhvr>
                                            <p:cTn id="52" dur="1000"/>
                                            <p:tgtEl>
                                              <p:spTgt spid="3"/>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1000" fill="hold"/>
                                            <p:tgtEl>
                                              <p:spTgt spid="21"/>
                                            </p:tgtEl>
                                            <p:attrNameLst>
                                              <p:attrName>ppt_w</p:attrName>
                                            </p:attrNameLst>
                                          </p:cBhvr>
                                          <p:tavLst>
                                            <p:tav tm="0">
                                              <p:val>
                                                <p:fltVal val="0"/>
                                              </p:val>
                                            </p:tav>
                                            <p:tav tm="100000">
                                              <p:val>
                                                <p:strVal val="#ppt_w"/>
                                              </p:val>
                                            </p:tav>
                                          </p:tavLst>
                                        </p:anim>
                                        <p:anim calcmode="lin" valueType="num">
                                          <p:cBhvr>
                                            <p:cTn id="56" dur="1000" fill="hold"/>
                                            <p:tgtEl>
                                              <p:spTgt spid="21"/>
                                            </p:tgtEl>
                                            <p:attrNameLst>
                                              <p:attrName>ppt_h</p:attrName>
                                            </p:attrNameLst>
                                          </p:cBhvr>
                                          <p:tavLst>
                                            <p:tav tm="0">
                                              <p:val>
                                                <p:fltVal val="0"/>
                                              </p:val>
                                            </p:tav>
                                            <p:tav tm="100000">
                                              <p:val>
                                                <p:strVal val="#ppt_h"/>
                                              </p:val>
                                            </p:tav>
                                          </p:tavLst>
                                        </p:anim>
                                        <p:anim calcmode="lin" valueType="num">
                                          <p:cBhvr>
                                            <p:cTn id="57" dur="1000" fill="hold"/>
                                            <p:tgtEl>
                                              <p:spTgt spid="21"/>
                                            </p:tgtEl>
                                            <p:attrNameLst>
                                              <p:attrName>style.rotation</p:attrName>
                                            </p:attrNameLst>
                                          </p:cBhvr>
                                          <p:tavLst>
                                            <p:tav tm="0">
                                              <p:val>
                                                <p:fltVal val="90"/>
                                              </p:val>
                                            </p:tav>
                                            <p:tav tm="100000">
                                              <p:val>
                                                <p:fltVal val="0"/>
                                              </p:val>
                                            </p:tav>
                                          </p:tavLst>
                                        </p:anim>
                                        <p:animEffect transition="in" filter="fade">
                                          <p:cBhvr>
                                            <p:cTn id="58" dur="1000"/>
                                            <p:tgtEl>
                                              <p:spTgt spid="21"/>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p:cTn id="61" dur="1000" fill="hold"/>
                                            <p:tgtEl>
                                              <p:spTgt spid="22"/>
                                            </p:tgtEl>
                                            <p:attrNameLst>
                                              <p:attrName>ppt_w</p:attrName>
                                            </p:attrNameLst>
                                          </p:cBhvr>
                                          <p:tavLst>
                                            <p:tav tm="0">
                                              <p:val>
                                                <p:fltVal val="0"/>
                                              </p:val>
                                            </p:tav>
                                            <p:tav tm="100000">
                                              <p:val>
                                                <p:strVal val="#ppt_w"/>
                                              </p:val>
                                            </p:tav>
                                          </p:tavLst>
                                        </p:anim>
                                        <p:anim calcmode="lin" valueType="num">
                                          <p:cBhvr>
                                            <p:cTn id="62" dur="1000" fill="hold"/>
                                            <p:tgtEl>
                                              <p:spTgt spid="22"/>
                                            </p:tgtEl>
                                            <p:attrNameLst>
                                              <p:attrName>ppt_h</p:attrName>
                                            </p:attrNameLst>
                                          </p:cBhvr>
                                          <p:tavLst>
                                            <p:tav tm="0">
                                              <p:val>
                                                <p:fltVal val="0"/>
                                              </p:val>
                                            </p:tav>
                                            <p:tav tm="100000">
                                              <p:val>
                                                <p:strVal val="#ppt_h"/>
                                              </p:val>
                                            </p:tav>
                                          </p:tavLst>
                                        </p:anim>
                                        <p:anim calcmode="lin" valueType="num">
                                          <p:cBhvr>
                                            <p:cTn id="63" dur="1000" fill="hold"/>
                                            <p:tgtEl>
                                              <p:spTgt spid="22"/>
                                            </p:tgtEl>
                                            <p:attrNameLst>
                                              <p:attrName>style.rotation</p:attrName>
                                            </p:attrNameLst>
                                          </p:cBhvr>
                                          <p:tavLst>
                                            <p:tav tm="0">
                                              <p:val>
                                                <p:fltVal val="90"/>
                                              </p:val>
                                            </p:tav>
                                            <p:tav tm="100000">
                                              <p:val>
                                                <p:fltVal val="0"/>
                                              </p:val>
                                            </p:tav>
                                          </p:tavLst>
                                        </p:anim>
                                        <p:animEffect transition="in" filter="fade">
                                          <p:cBhvr>
                                            <p:cTn id="64" dur="1000"/>
                                            <p:tgtEl>
                                              <p:spTgt spid="22"/>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1000" fill="hold"/>
                                            <p:tgtEl>
                                              <p:spTgt spid="34"/>
                                            </p:tgtEl>
                                            <p:attrNameLst>
                                              <p:attrName>ppt_w</p:attrName>
                                            </p:attrNameLst>
                                          </p:cBhvr>
                                          <p:tavLst>
                                            <p:tav tm="0">
                                              <p:val>
                                                <p:fltVal val="0"/>
                                              </p:val>
                                            </p:tav>
                                            <p:tav tm="100000">
                                              <p:val>
                                                <p:strVal val="#ppt_w"/>
                                              </p:val>
                                            </p:tav>
                                          </p:tavLst>
                                        </p:anim>
                                        <p:anim calcmode="lin" valueType="num">
                                          <p:cBhvr>
                                            <p:cTn id="68" dur="1000" fill="hold"/>
                                            <p:tgtEl>
                                              <p:spTgt spid="34"/>
                                            </p:tgtEl>
                                            <p:attrNameLst>
                                              <p:attrName>ppt_h</p:attrName>
                                            </p:attrNameLst>
                                          </p:cBhvr>
                                          <p:tavLst>
                                            <p:tav tm="0">
                                              <p:val>
                                                <p:fltVal val="0"/>
                                              </p:val>
                                            </p:tav>
                                            <p:tav tm="100000">
                                              <p:val>
                                                <p:strVal val="#ppt_h"/>
                                              </p:val>
                                            </p:tav>
                                          </p:tavLst>
                                        </p:anim>
                                        <p:anim calcmode="lin" valueType="num">
                                          <p:cBhvr>
                                            <p:cTn id="69" dur="1000" fill="hold"/>
                                            <p:tgtEl>
                                              <p:spTgt spid="34"/>
                                            </p:tgtEl>
                                            <p:attrNameLst>
                                              <p:attrName>style.rotation</p:attrName>
                                            </p:attrNameLst>
                                          </p:cBhvr>
                                          <p:tavLst>
                                            <p:tav tm="0">
                                              <p:val>
                                                <p:fltVal val="90"/>
                                              </p:val>
                                            </p:tav>
                                            <p:tav tm="100000">
                                              <p:val>
                                                <p:fltVal val="0"/>
                                              </p:val>
                                            </p:tav>
                                          </p:tavLst>
                                        </p:anim>
                                        <p:animEffect transition="in" filter="fade">
                                          <p:cBhvr>
                                            <p:cTn id="70" dur="1000"/>
                                            <p:tgtEl>
                                              <p:spTgt spid="34"/>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39"/>
                                            </p:tgtEl>
                                            <p:attrNameLst>
                                              <p:attrName>style.visibility</p:attrName>
                                            </p:attrNameLst>
                                          </p:cBhvr>
                                          <p:to>
                                            <p:strVal val="visible"/>
                                          </p:to>
                                        </p:set>
                                        <p:anim calcmode="lin" valueType="num">
                                          <p:cBhvr>
                                            <p:cTn id="73" dur="1000" fill="hold"/>
                                            <p:tgtEl>
                                              <p:spTgt spid="39"/>
                                            </p:tgtEl>
                                            <p:attrNameLst>
                                              <p:attrName>ppt_w</p:attrName>
                                            </p:attrNameLst>
                                          </p:cBhvr>
                                          <p:tavLst>
                                            <p:tav tm="0">
                                              <p:val>
                                                <p:fltVal val="0"/>
                                              </p:val>
                                            </p:tav>
                                            <p:tav tm="100000">
                                              <p:val>
                                                <p:strVal val="#ppt_w"/>
                                              </p:val>
                                            </p:tav>
                                          </p:tavLst>
                                        </p:anim>
                                        <p:anim calcmode="lin" valueType="num">
                                          <p:cBhvr>
                                            <p:cTn id="74" dur="1000" fill="hold"/>
                                            <p:tgtEl>
                                              <p:spTgt spid="39"/>
                                            </p:tgtEl>
                                            <p:attrNameLst>
                                              <p:attrName>ppt_h</p:attrName>
                                            </p:attrNameLst>
                                          </p:cBhvr>
                                          <p:tavLst>
                                            <p:tav tm="0">
                                              <p:val>
                                                <p:fltVal val="0"/>
                                              </p:val>
                                            </p:tav>
                                            <p:tav tm="100000">
                                              <p:val>
                                                <p:strVal val="#ppt_h"/>
                                              </p:val>
                                            </p:tav>
                                          </p:tavLst>
                                        </p:anim>
                                        <p:anim calcmode="lin" valueType="num">
                                          <p:cBhvr>
                                            <p:cTn id="75" dur="1000" fill="hold"/>
                                            <p:tgtEl>
                                              <p:spTgt spid="39"/>
                                            </p:tgtEl>
                                            <p:attrNameLst>
                                              <p:attrName>style.rotation</p:attrName>
                                            </p:attrNameLst>
                                          </p:cBhvr>
                                          <p:tavLst>
                                            <p:tav tm="0">
                                              <p:val>
                                                <p:fltVal val="90"/>
                                              </p:val>
                                            </p:tav>
                                            <p:tav tm="100000">
                                              <p:val>
                                                <p:fltVal val="0"/>
                                              </p:val>
                                            </p:tav>
                                          </p:tavLst>
                                        </p:anim>
                                        <p:animEffect transition="in" filter="fade">
                                          <p:cBhvr>
                                            <p:cTn id="76" dur="1000"/>
                                            <p:tgtEl>
                                              <p:spTgt spid="39"/>
                                            </p:tgtEl>
                                          </p:cBhvr>
                                        </p:animEffect>
                                      </p:childTnLst>
                                    </p:cTn>
                                  </p:par>
                                </p:childTnLst>
                              </p:cTn>
                            </p:par>
                            <p:par>
                              <p:cTn id="77" fill="hold">
                                <p:stCondLst>
                                  <p:cond delay="3000"/>
                                </p:stCondLst>
                                <p:childTnLst>
                                  <p:par>
                                    <p:cTn id="78" presetID="31" presetClass="entr" presetSubtype="0" fill="hold" nodeType="afterEffect">
                                      <p:stCondLst>
                                        <p:cond delay="0"/>
                                      </p:stCondLst>
                                      <p:childTnLst>
                                        <p:set>
                                          <p:cBhvr>
                                            <p:cTn id="79" dur="1" fill="hold">
                                              <p:stCondLst>
                                                <p:cond delay="0"/>
                                              </p:stCondLst>
                                            </p:cTn>
                                            <p:tgtEl>
                                              <p:spTgt spid="4"/>
                                            </p:tgtEl>
                                            <p:attrNameLst>
                                              <p:attrName>style.visibility</p:attrName>
                                            </p:attrNameLst>
                                          </p:cBhvr>
                                          <p:to>
                                            <p:strVal val="visible"/>
                                          </p:to>
                                        </p:set>
                                        <p:anim calcmode="lin" valueType="num">
                                          <p:cBhvr>
                                            <p:cTn id="80" dur="1000" fill="hold"/>
                                            <p:tgtEl>
                                              <p:spTgt spid="4"/>
                                            </p:tgtEl>
                                            <p:attrNameLst>
                                              <p:attrName>ppt_w</p:attrName>
                                            </p:attrNameLst>
                                          </p:cBhvr>
                                          <p:tavLst>
                                            <p:tav tm="0">
                                              <p:val>
                                                <p:fltVal val="0"/>
                                              </p:val>
                                            </p:tav>
                                            <p:tav tm="100000">
                                              <p:val>
                                                <p:strVal val="#ppt_w"/>
                                              </p:val>
                                            </p:tav>
                                          </p:tavLst>
                                        </p:anim>
                                        <p:anim calcmode="lin" valueType="num">
                                          <p:cBhvr>
                                            <p:cTn id="81" dur="1000" fill="hold"/>
                                            <p:tgtEl>
                                              <p:spTgt spid="4"/>
                                            </p:tgtEl>
                                            <p:attrNameLst>
                                              <p:attrName>ppt_h</p:attrName>
                                            </p:attrNameLst>
                                          </p:cBhvr>
                                          <p:tavLst>
                                            <p:tav tm="0">
                                              <p:val>
                                                <p:fltVal val="0"/>
                                              </p:val>
                                            </p:tav>
                                            <p:tav tm="100000">
                                              <p:val>
                                                <p:strVal val="#ppt_h"/>
                                              </p:val>
                                            </p:tav>
                                          </p:tavLst>
                                        </p:anim>
                                        <p:anim calcmode="lin" valueType="num">
                                          <p:cBhvr>
                                            <p:cTn id="82" dur="1000" fill="hold"/>
                                            <p:tgtEl>
                                              <p:spTgt spid="4"/>
                                            </p:tgtEl>
                                            <p:attrNameLst>
                                              <p:attrName>style.rotation</p:attrName>
                                            </p:attrNameLst>
                                          </p:cBhvr>
                                          <p:tavLst>
                                            <p:tav tm="0">
                                              <p:val>
                                                <p:fltVal val="90"/>
                                              </p:val>
                                            </p:tav>
                                            <p:tav tm="100000">
                                              <p:val>
                                                <p:fltVal val="0"/>
                                              </p:val>
                                            </p:tav>
                                          </p:tavLst>
                                        </p:anim>
                                        <p:animEffect transition="in" filter="fade">
                                          <p:cBhvr>
                                            <p:cTn id="83" dur="1000"/>
                                            <p:tgtEl>
                                              <p:spTgt spid="4"/>
                                            </p:tgtEl>
                                          </p:cBhvr>
                                        </p:animEffect>
                                      </p:childTnLst>
                                    </p:cTn>
                                  </p:par>
                                  <p:par>
                                    <p:cTn id="84" presetID="31" presetClass="entr" presetSubtype="0" fill="hold" grpId="0" nodeType="withEffect">
                                      <p:stCondLst>
                                        <p:cond delay="0"/>
                                      </p:stCondLst>
                                      <p:childTnLst>
                                        <p:set>
                                          <p:cBhvr>
                                            <p:cTn id="85" dur="1" fill="hold">
                                              <p:stCondLst>
                                                <p:cond delay="0"/>
                                              </p:stCondLst>
                                            </p:cTn>
                                            <p:tgtEl>
                                              <p:spTgt spid="16"/>
                                            </p:tgtEl>
                                            <p:attrNameLst>
                                              <p:attrName>style.visibility</p:attrName>
                                            </p:attrNameLst>
                                          </p:cBhvr>
                                          <p:to>
                                            <p:strVal val="visible"/>
                                          </p:to>
                                        </p:set>
                                        <p:anim calcmode="lin" valueType="num">
                                          <p:cBhvr>
                                            <p:cTn id="86" dur="1000" fill="hold"/>
                                            <p:tgtEl>
                                              <p:spTgt spid="16"/>
                                            </p:tgtEl>
                                            <p:attrNameLst>
                                              <p:attrName>ppt_w</p:attrName>
                                            </p:attrNameLst>
                                          </p:cBhvr>
                                          <p:tavLst>
                                            <p:tav tm="0">
                                              <p:val>
                                                <p:fltVal val="0"/>
                                              </p:val>
                                            </p:tav>
                                            <p:tav tm="100000">
                                              <p:val>
                                                <p:strVal val="#ppt_w"/>
                                              </p:val>
                                            </p:tav>
                                          </p:tavLst>
                                        </p:anim>
                                        <p:anim calcmode="lin" valueType="num">
                                          <p:cBhvr>
                                            <p:cTn id="87" dur="1000" fill="hold"/>
                                            <p:tgtEl>
                                              <p:spTgt spid="16"/>
                                            </p:tgtEl>
                                            <p:attrNameLst>
                                              <p:attrName>ppt_h</p:attrName>
                                            </p:attrNameLst>
                                          </p:cBhvr>
                                          <p:tavLst>
                                            <p:tav tm="0">
                                              <p:val>
                                                <p:fltVal val="0"/>
                                              </p:val>
                                            </p:tav>
                                            <p:tav tm="100000">
                                              <p:val>
                                                <p:strVal val="#ppt_h"/>
                                              </p:val>
                                            </p:tav>
                                          </p:tavLst>
                                        </p:anim>
                                        <p:anim calcmode="lin" valueType="num">
                                          <p:cBhvr>
                                            <p:cTn id="88" dur="1000" fill="hold"/>
                                            <p:tgtEl>
                                              <p:spTgt spid="16"/>
                                            </p:tgtEl>
                                            <p:attrNameLst>
                                              <p:attrName>style.rotation</p:attrName>
                                            </p:attrNameLst>
                                          </p:cBhvr>
                                          <p:tavLst>
                                            <p:tav tm="0">
                                              <p:val>
                                                <p:fltVal val="90"/>
                                              </p:val>
                                            </p:tav>
                                            <p:tav tm="100000">
                                              <p:val>
                                                <p:fltVal val="0"/>
                                              </p:val>
                                            </p:tav>
                                          </p:tavLst>
                                        </p:anim>
                                        <p:animEffect transition="in" filter="fade">
                                          <p:cBhvr>
                                            <p:cTn id="89" dur="1000"/>
                                            <p:tgtEl>
                                              <p:spTgt spid="16"/>
                                            </p:tgtEl>
                                          </p:cBhvr>
                                        </p:animEffect>
                                      </p:childTnLst>
                                    </p:cTn>
                                  </p:par>
                                  <p:par>
                                    <p:cTn id="90" presetID="31" presetClass="entr" presetSubtype="0" fill="hold" grpId="0" nodeType="withEffect">
                                      <p:stCondLst>
                                        <p:cond delay="0"/>
                                      </p:stCondLst>
                                      <p:childTnLst>
                                        <p:set>
                                          <p:cBhvr>
                                            <p:cTn id="91" dur="1" fill="hold">
                                              <p:stCondLst>
                                                <p:cond delay="0"/>
                                              </p:stCondLst>
                                            </p:cTn>
                                            <p:tgtEl>
                                              <p:spTgt spid="17"/>
                                            </p:tgtEl>
                                            <p:attrNameLst>
                                              <p:attrName>style.visibility</p:attrName>
                                            </p:attrNameLst>
                                          </p:cBhvr>
                                          <p:to>
                                            <p:strVal val="visible"/>
                                          </p:to>
                                        </p:set>
                                        <p:anim calcmode="lin" valueType="num">
                                          <p:cBhvr>
                                            <p:cTn id="92" dur="1000" fill="hold"/>
                                            <p:tgtEl>
                                              <p:spTgt spid="17"/>
                                            </p:tgtEl>
                                            <p:attrNameLst>
                                              <p:attrName>ppt_w</p:attrName>
                                            </p:attrNameLst>
                                          </p:cBhvr>
                                          <p:tavLst>
                                            <p:tav tm="0">
                                              <p:val>
                                                <p:fltVal val="0"/>
                                              </p:val>
                                            </p:tav>
                                            <p:tav tm="100000">
                                              <p:val>
                                                <p:strVal val="#ppt_w"/>
                                              </p:val>
                                            </p:tav>
                                          </p:tavLst>
                                        </p:anim>
                                        <p:anim calcmode="lin" valueType="num">
                                          <p:cBhvr>
                                            <p:cTn id="93" dur="1000" fill="hold"/>
                                            <p:tgtEl>
                                              <p:spTgt spid="17"/>
                                            </p:tgtEl>
                                            <p:attrNameLst>
                                              <p:attrName>ppt_h</p:attrName>
                                            </p:attrNameLst>
                                          </p:cBhvr>
                                          <p:tavLst>
                                            <p:tav tm="0">
                                              <p:val>
                                                <p:fltVal val="0"/>
                                              </p:val>
                                            </p:tav>
                                            <p:tav tm="100000">
                                              <p:val>
                                                <p:strVal val="#ppt_h"/>
                                              </p:val>
                                            </p:tav>
                                          </p:tavLst>
                                        </p:anim>
                                        <p:anim calcmode="lin" valueType="num">
                                          <p:cBhvr>
                                            <p:cTn id="94" dur="1000" fill="hold"/>
                                            <p:tgtEl>
                                              <p:spTgt spid="17"/>
                                            </p:tgtEl>
                                            <p:attrNameLst>
                                              <p:attrName>style.rotation</p:attrName>
                                            </p:attrNameLst>
                                          </p:cBhvr>
                                          <p:tavLst>
                                            <p:tav tm="0">
                                              <p:val>
                                                <p:fltVal val="90"/>
                                              </p:val>
                                            </p:tav>
                                            <p:tav tm="100000">
                                              <p:val>
                                                <p:fltVal val="0"/>
                                              </p:val>
                                            </p:tav>
                                          </p:tavLst>
                                        </p:anim>
                                        <p:animEffect transition="in" filter="fade">
                                          <p:cBhvr>
                                            <p:cTn id="95" dur="1000"/>
                                            <p:tgtEl>
                                              <p:spTgt spid="17"/>
                                            </p:tgtEl>
                                          </p:cBhvr>
                                        </p:animEffect>
                                      </p:childTnLst>
                                    </p:cTn>
                                  </p:par>
                                  <p:par>
                                    <p:cTn id="96" presetID="31" presetClass="entr" presetSubtype="0" fill="hold" grpId="0" nodeType="withEffect">
                                      <p:stCondLst>
                                        <p:cond delay="0"/>
                                      </p:stCondLst>
                                      <p:childTnLst>
                                        <p:set>
                                          <p:cBhvr>
                                            <p:cTn id="97" dur="1" fill="hold">
                                              <p:stCondLst>
                                                <p:cond delay="0"/>
                                              </p:stCondLst>
                                            </p:cTn>
                                            <p:tgtEl>
                                              <p:spTgt spid="35"/>
                                            </p:tgtEl>
                                            <p:attrNameLst>
                                              <p:attrName>style.visibility</p:attrName>
                                            </p:attrNameLst>
                                          </p:cBhvr>
                                          <p:to>
                                            <p:strVal val="visible"/>
                                          </p:to>
                                        </p:set>
                                        <p:anim calcmode="lin" valueType="num">
                                          <p:cBhvr>
                                            <p:cTn id="98" dur="1000" fill="hold"/>
                                            <p:tgtEl>
                                              <p:spTgt spid="35"/>
                                            </p:tgtEl>
                                            <p:attrNameLst>
                                              <p:attrName>ppt_w</p:attrName>
                                            </p:attrNameLst>
                                          </p:cBhvr>
                                          <p:tavLst>
                                            <p:tav tm="0">
                                              <p:val>
                                                <p:fltVal val="0"/>
                                              </p:val>
                                            </p:tav>
                                            <p:tav tm="100000">
                                              <p:val>
                                                <p:strVal val="#ppt_w"/>
                                              </p:val>
                                            </p:tav>
                                          </p:tavLst>
                                        </p:anim>
                                        <p:anim calcmode="lin" valueType="num">
                                          <p:cBhvr>
                                            <p:cTn id="99" dur="1000" fill="hold"/>
                                            <p:tgtEl>
                                              <p:spTgt spid="35"/>
                                            </p:tgtEl>
                                            <p:attrNameLst>
                                              <p:attrName>ppt_h</p:attrName>
                                            </p:attrNameLst>
                                          </p:cBhvr>
                                          <p:tavLst>
                                            <p:tav tm="0">
                                              <p:val>
                                                <p:fltVal val="0"/>
                                              </p:val>
                                            </p:tav>
                                            <p:tav tm="100000">
                                              <p:val>
                                                <p:strVal val="#ppt_h"/>
                                              </p:val>
                                            </p:tav>
                                          </p:tavLst>
                                        </p:anim>
                                        <p:anim calcmode="lin" valueType="num">
                                          <p:cBhvr>
                                            <p:cTn id="100" dur="1000" fill="hold"/>
                                            <p:tgtEl>
                                              <p:spTgt spid="35"/>
                                            </p:tgtEl>
                                            <p:attrNameLst>
                                              <p:attrName>style.rotation</p:attrName>
                                            </p:attrNameLst>
                                          </p:cBhvr>
                                          <p:tavLst>
                                            <p:tav tm="0">
                                              <p:val>
                                                <p:fltVal val="90"/>
                                              </p:val>
                                            </p:tav>
                                            <p:tav tm="100000">
                                              <p:val>
                                                <p:fltVal val="0"/>
                                              </p:val>
                                            </p:tav>
                                          </p:tavLst>
                                        </p:anim>
                                        <p:animEffect transition="in" filter="fade">
                                          <p:cBhvr>
                                            <p:cTn id="101" dur="1000"/>
                                            <p:tgtEl>
                                              <p:spTgt spid="35"/>
                                            </p:tgtEl>
                                          </p:cBhvr>
                                        </p:animEffect>
                                      </p:childTnLst>
                                    </p:cTn>
                                  </p:par>
                                  <p:par>
                                    <p:cTn id="102" presetID="31" presetClass="entr" presetSubtype="0" fill="hold" grpId="0" nodeType="withEffect">
                                      <p:stCondLst>
                                        <p:cond delay="0"/>
                                      </p:stCondLst>
                                      <p:childTnLst>
                                        <p:set>
                                          <p:cBhvr>
                                            <p:cTn id="103" dur="1" fill="hold">
                                              <p:stCondLst>
                                                <p:cond delay="0"/>
                                              </p:stCondLst>
                                            </p:cTn>
                                            <p:tgtEl>
                                              <p:spTgt spid="40"/>
                                            </p:tgtEl>
                                            <p:attrNameLst>
                                              <p:attrName>style.visibility</p:attrName>
                                            </p:attrNameLst>
                                          </p:cBhvr>
                                          <p:to>
                                            <p:strVal val="visible"/>
                                          </p:to>
                                        </p:set>
                                        <p:anim calcmode="lin" valueType="num">
                                          <p:cBhvr>
                                            <p:cTn id="104" dur="1000" fill="hold"/>
                                            <p:tgtEl>
                                              <p:spTgt spid="40"/>
                                            </p:tgtEl>
                                            <p:attrNameLst>
                                              <p:attrName>ppt_w</p:attrName>
                                            </p:attrNameLst>
                                          </p:cBhvr>
                                          <p:tavLst>
                                            <p:tav tm="0">
                                              <p:val>
                                                <p:fltVal val="0"/>
                                              </p:val>
                                            </p:tav>
                                            <p:tav tm="100000">
                                              <p:val>
                                                <p:strVal val="#ppt_w"/>
                                              </p:val>
                                            </p:tav>
                                          </p:tavLst>
                                        </p:anim>
                                        <p:anim calcmode="lin" valueType="num">
                                          <p:cBhvr>
                                            <p:cTn id="105" dur="1000" fill="hold"/>
                                            <p:tgtEl>
                                              <p:spTgt spid="40"/>
                                            </p:tgtEl>
                                            <p:attrNameLst>
                                              <p:attrName>ppt_h</p:attrName>
                                            </p:attrNameLst>
                                          </p:cBhvr>
                                          <p:tavLst>
                                            <p:tav tm="0">
                                              <p:val>
                                                <p:fltVal val="0"/>
                                              </p:val>
                                            </p:tav>
                                            <p:tav tm="100000">
                                              <p:val>
                                                <p:strVal val="#ppt_h"/>
                                              </p:val>
                                            </p:tav>
                                          </p:tavLst>
                                        </p:anim>
                                        <p:anim calcmode="lin" valueType="num">
                                          <p:cBhvr>
                                            <p:cTn id="106" dur="1000" fill="hold"/>
                                            <p:tgtEl>
                                              <p:spTgt spid="40"/>
                                            </p:tgtEl>
                                            <p:attrNameLst>
                                              <p:attrName>style.rotation</p:attrName>
                                            </p:attrNameLst>
                                          </p:cBhvr>
                                          <p:tavLst>
                                            <p:tav tm="0">
                                              <p:val>
                                                <p:fltVal val="90"/>
                                              </p:val>
                                            </p:tav>
                                            <p:tav tm="100000">
                                              <p:val>
                                                <p:fltVal val="0"/>
                                              </p:val>
                                            </p:tav>
                                          </p:tavLst>
                                        </p:anim>
                                        <p:animEffect transition="in" filter="fade">
                                          <p:cBhvr>
                                            <p:cTn id="107" dur="1000"/>
                                            <p:tgtEl>
                                              <p:spTgt spid="40"/>
                                            </p:tgtEl>
                                          </p:cBhvr>
                                        </p:animEffect>
                                      </p:childTnLst>
                                    </p:cTn>
                                  </p:par>
                                </p:childTnLst>
                              </p:cTn>
                            </p:par>
                            <p:par>
                              <p:cTn id="108" fill="hold">
                                <p:stCondLst>
                                  <p:cond delay="4000"/>
                                </p:stCondLst>
                                <p:childTnLst>
                                  <p:par>
                                    <p:cTn id="109" presetID="31" presetClass="entr" presetSubtype="0" fill="hold" nodeType="afterEffect">
                                      <p:stCondLst>
                                        <p:cond delay="0"/>
                                      </p:stCondLst>
                                      <p:childTnLst>
                                        <p:set>
                                          <p:cBhvr>
                                            <p:cTn id="110" dur="1" fill="hold">
                                              <p:stCondLst>
                                                <p:cond delay="0"/>
                                              </p:stCondLst>
                                            </p:cTn>
                                            <p:tgtEl>
                                              <p:spTgt spid="46"/>
                                            </p:tgtEl>
                                            <p:attrNameLst>
                                              <p:attrName>style.visibility</p:attrName>
                                            </p:attrNameLst>
                                          </p:cBhvr>
                                          <p:to>
                                            <p:strVal val="visible"/>
                                          </p:to>
                                        </p:set>
                                        <p:anim calcmode="lin" valueType="num">
                                          <p:cBhvr>
                                            <p:cTn id="111" dur="1000" fill="hold"/>
                                            <p:tgtEl>
                                              <p:spTgt spid="46"/>
                                            </p:tgtEl>
                                            <p:attrNameLst>
                                              <p:attrName>ppt_w</p:attrName>
                                            </p:attrNameLst>
                                          </p:cBhvr>
                                          <p:tavLst>
                                            <p:tav tm="0">
                                              <p:val>
                                                <p:fltVal val="0"/>
                                              </p:val>
                                            </p:tav>
                                            <p:tav tm="100000">
                                              <p:val>
                                                <p:strVal val="#ppt_w"/>
                                              </p:val>
                                            </p:tav>
                                          </p:tavLst>
                                        </p:anim>
                                        <p:anim calcmode="lin" valueType="num">
                                          <p:cBhvr>
                                            <p:cTn id="112" dur="1000" fill="hold"/>
                                            <p:tgtEl>
                                              <p:spTgt spid="46"/>
                                            </p:tgtEl>
                                            <p:attrNameLst>
                                              <p:attrName>ppt_h</p:attrName>
                                            </p:attrNameLst>
                                          </p:cBhvr>
                                          <p:tavLst>
                                            <p:tav tm="0">
                                              <p:val>
                                                <p:fltVal val="0"/>
                                              </p:val>
                                            </p:tav>
                                            <p:tav tm="100000">
                                              <p:val>
                                                <p:strVal val="#ppt_h"/>
                                              </p:val>
                                            </p:tav>
                                          </p:tavLst>
                                        </p:anim>
                                        <p:anim calcmode="lin" valueType="num">
                                          <p:cBhvr>
                                            <p:cTn id="113" dur="1000" fill="hold"/>
                                            <p:tgtEl>
                                              <p:spTgt spid="46"/>
                                            </p:tgtEl>
                                            <p:attrNameLst>
                                              <p:attrName>style.rotation</p:attrName>
                                            </p:attrNameLst>
                                          </p:cBhvr>
                                          <p:tavLst>
                                            <p:tav tm="0">
                                              <p:val>
                                                <p:fltVal val="90"/>
                                              </p:val>
                                            </p:tav>
                                            <p:tav tm="100000">
                                              <p:val>
                                                <p:fltVal val="0"/>
                                              </p:val>
                                            </p:tav>
                                          </p:tavLst>
                                        </p:anim>
                                        <p:animEffect transition="in" filter="fade">
                                          <p:cBhvr>
                                            <p:cTn id="114" dur="1000"/>
                                            <p:tgtEl>
                                              <p:spTgt spid="46"/>
                                            </p:tgtEl>
                                          </p:cBhvr>
                                        </p:animEffect>
                                      </p:childTnLst>
                                    </p:cTn>
                                  </p:par>
                                  <p:par>
                                    <p:cTn id="115" presetID="31" presetClass="entr" presetSubtype="0" fill="hold" grpId="0" nodeType="withEffect">
                                      <p:stCondLst>
                                        <p:cond delay="0"/>
                                      </p:stCondLst>
                                      <p:childTnLst>
                                        <p:set>
                                          <p:cBhvr>
                                            <p:cTn id="116" dur="1" fill="hold">
                                              <p:stCondLst>
                                                <p:cond delay="0"/>
                                              </p:stCondLst>
                                            </p:cTn>
                                            <p:tgtEl>
                                              <p:spTgt spid="31"/>
                                            </p:tgtEl>
                                            <p:attrNameLst>
                                              <p:attrName>style.visibility</p:attrName>
                                            </p:attrNameLst>
                                          </p:cBhvr>
                                          <p:to>
                                            <p:strVal val="visible"/>
                                          </p:to>
                                        </p:set>
                                        <p:anim calcmode="lin" valueType="num">
                                          <p:cBhvr>
                                            <p:cTn id="117" dur="1000" fill="hold"/>
                                            <p:tgtEl>
                                              <p:spTgt spid="31"/>
                                            </p:tgtEl>
                                            <p:attrNameLst>
                                              <p:attrName>ppt_w</p:attrName>
                                            </p:attrNameLst>
                                          </p:cBhvr>
                                          <p:tavLst>
                                            <p:tav tm="0">
                                              <p:val>
                                                <p:fltVal val="0"/>
                                              </p:val>
                                            </p:tav>
                                            <p:tav tm="100000">
                                              <p:val>
                                                <p:strVal val="#ppt_w"/>
                                              </p:val>
                                            </p:tav>
                                          </p:tavLst>
                                        </p:anim>
                                        <p:anim calcmode="lin" valueType="num">
                                          <p:cBhvr>
                                            <p:cTn id="118" dur="1000" fill="hold"/>
                                            <p:tgtEl>
                                              <p:spTgt spid="31"/>
                                            </p:tgtEl>
                                            <p:attrNameLst>
                                              <p:attrName>ppt_h</p:attrName>
                                            </p:attrNameLst>
                                          </p:cBhvr>
                                          <p:tavLst>
                                            <p:tav tm="0">
                                              <p:val>
                                                <p:fltVal val="0"/>
                                              </p:val>
                                            </p:tav>
                                            <p:tav tm="100000">
                                              <p:val>
                                                <p:strVal val="#ppt_h"/>
                                              </p:val>
                                            </p:tav>
                                          </p:tavLst>
                                        </p:anim>
                                        <p:anim calcmode="lin" valueType="num">
                                          <p:cBhvr>
                                            <p:cTn id="119" dur="1000" fill="hold"/>
                                            <p:tgtEl>
                                              <p:spTgt spid="31"/>
                                            </p:tgtEl>
                                            <p:attrNameLst>
                                              <p:attrName>style.rotation</p:attrName>
                                            </p:attrNameLst>
                                          </p:cBhvr>
                                          <p:tavLst>
                                            <p:tav tm="0">
                                              <p:val>
                                                <p:fltVal val="90"/>
                                              </p:val>
                                            </p:tav>
                                            <p:tav tm="100000">
                                              <p:val>
                                                <p:fltVal val="0"/>
                                              </p:val>
                                            </p:tav>
                                          </p:tavLst>
                                        </p:anim>
                                        <p:animEffect transition="in" filter="fade">
                                          <p:cBhvr>
                                            <p:cTn id="120" dur="1000"/>
                                            <p:tgtEl>
                                              <p:spTgt spid="31"/>
                                            </p:tgtEl>
                                          </p:cBhvr>
                                        </p:animEffect>
                                      </p:childTnLst>
                                    </p:cTn>
                                  </p:par>
                                  <p:par>
                                    <p:cTn id="121" presetID="31" presetClass="entr" presetSubtype="0" fill="hold" grpId="0" nodeType="withEffect">
                                      <p:stCondLst>
                                        <p:cond delay="0"/>
                                      </p:stCondLst>
                                      <p:childTnLst>
                                        <p:set>
                                          <p:cBhvr>
                                            <p:cTn id="122" dur="1" fill="hold">
                                              <p:stCondLst>
                                                <p:cond delay="0"/>
                                              </p:stCondLst>
                                            </p:cTn>
                                            <p:tgtEl>
                                              <p:spTgt spid="32"/>
                                            </p:tgtEl>
                                            <p:attrNameLst>
                                              <p:attrName>style.visibility</p:attrName>
                                            </p:attrNameLst>
                                          </p:cBhvr>
                                          <p:to>
                                            <p:strVal val="visible"/>
                                          </p:to>
                                        </p:set>
                                        <p:anim calcmode="lin" valueType="num">
                                          <p:cBhvr>
                                            <p:cTn id="123" dur="1000" fill="hold"/>
                                            <p:tgtEl>
                                              <p:spTgt spid="32"/>
                                            </p:tgtEl>
                                            <p:attrNameLst>
                                              <p:attrName>ppt_w</p:attrName>
                                            </p:attrNameLst>
                                          </p:cBhvr>
                                          <p:tavLst>
                                            <p:tav tm="0">
                                              <p:val>
                                                <p:fltVal val="0"/>
                                              </p:val>
                                            </p:tav>
                                            <p:tav tm="100000">
                                              <p:val>
                                                <p:strVal val="#ppt_w"/>
                                              </p:val>
                                            </p:tav>
                                          </p:tavLst>
                                        </p:anim>
                                        <p:anim calcmode="lin" valueType="num">
                                          <p:cBhvr>
                                            <p:cTn id="124" dur="1000" fill="hold"/>
                                            <p:tgtEl>
                                              <p:spTgt spid="32"/>
                                            </p:tgtEl>
                                            <p:attrNameLst>
                                              <p:attrName>ppt_h</p:attrName>
                                            </p:attrNameLst>
                                          </p:cBhvr>
                                          <p:tavLst>
                                            <p:tav tm="0">
                                              <p:val>
                                                <p:fltVal val="0"/>
                                              </p:val>
                                            </p:tav>
                                            <p:tav tm="100000">
                                              <p:val>
                                                <p:strVal val="#ppt_h"/>
                                              </p:val>
                                            </p:tav>
                                          </p:tavLst>
                                        </p:anim>
                                        <p:anim calcmode="lin" valueType="num">
                                          <p:cBhvr>
                                            <p:cTn id="125" dur="1000" fill="hold"/>
                                            <p:tgtEl>
                                              <p:spTgt spid="32"/>
                                            </p:tgtEl>
                                            <p:attrNameLst>
                                              <p:attrName>style.rotation</p:attrName>
                                            </p:attrNameLst>
                                          </p:cBhvr>
                                          <p:tavLst>
                                            <p:tav tm="0">
                                              <p:val>
                                                <p:fltVal val="90"/>
                                              </p:val>
                                            </p:tav>
                                            <p:tav tm="100000">
                                              <p:val>
                                                <p:fltVal val="0"/>
                                              </p:val>
                                            </p:tav>
                                          </p:tavLst>
                                        </p:anim>
                                        <p:animEffect transition="in" filter="fade">
                                          <p:cBhvr>
                                            <p:cTn id="126" dur="1000"/>
                                            <p:tgtEl>
                                              <p:spTgt spid="32"/>
                                            </p:tgtEl>
                                          </p:cBhvr>
                                        </p:animEffect>
                                      </p:childTnLst>
                                    </p:cTn>
                                  </p:par>
                                  <p:par>
                                    <p:cTn id="127" presetID="31" presetClass="entr" presetSubtype="0" fill="hold" grpId="0" nodeType="withEffect">
                                      <p:stCondLst>
                                        <p:cond delay="0"/>
                                      </p:stCondLst>
                                      <p:childTnLst>
                                        <p:set>
                                          <p:cBhvr>
                                            <p:cTn id="128" dur="1" fill="hold">
                                              <p:stCondLst>
                                                <p:cond delay="0"/>
                                              </p:stCondLst>
                                            </p:cTn>
                                            <p:tgtEl>
                                              <p:spTgt spid="37"/>
                                            </p:tgtEl>
                                            <p:attrNameLst>
                                              <p:attrName>style.visibility</p:attrName>
                                            </p:attrNameLst>
                                          </p:cBhvr>
                                          <p:to>
                                            <p:strVal val="visible"/>
                                          </p:to>
                                        </p:set>
                                        <p:anim calcmode="lin" valueType="num">
                                          <p:cBhvr>
                                            <p:cTn id="129" dur="1000" fill="hold"/>
                                            <p:tgtEl>
                                              <p:spTgt spid="37"/>
                                            </p:tgtEl>
                                            <p:attrNameLst>
                                              <p:attrName>ppt_w</p:attrName>
                                            </p:attrNameLst>
                                          </p:cBhvr>
                                          <p:tavLst>
                                            <p:tav tm="0">
                                              <p:val>
                                                <p:fltVal val="0"/>
                                              </p:val>
                                            </p:tav>
                                            <p:tav tm="100000">
                                              <p:val>
                                                <p:strVal val="#ppt_w"/>
                                              </p:val>
                                            </p:tav>
                                          </p:tavLst>
                                        </p:anim>
                                        <p:anim calcmode="lin" valueType="num">
                                          <p:cBhvr>
                                            <p:cTn id="130" dur="1000" fill="hold"/>
                                            <p:tgtEl>
                                              <p:spTgt spid="37"/>
                                            </p:tgtEl>
                                            <p:attrNameLst>
                                              <p:attrName>ppt_h</p:attrName>
                                            </p:attrNameLst>
                                          </p:cBhvr>
                                          <p:tavLst>
                                            <p:tav tm="0">
                                              <p:val>
                                                <p:fltVal val="0"/>
                                              </p:val>
                                            </p:tav>
                                            <p:tav tm="100000">
                                              <p:val>
                                                <p:strVal val="#ppt_h"/>
                                              </p:val>
                                            </p:tav>
                                          </p:tavLst>
                                        </p:anim>
                                        <p:anim calcmode="lin" valueType="num">
                                          <p:cBhvr>
                                            <p:cTn id="131" dur="1000" fill="hold"/>
                                            <p:tgtEl>
                                              <p:spTgt spid="37"/>
                                            </p:tgtEl>
                                            <p:attrNameLst>
                                              <p:attrName>style.rotation</p:attrName>
                                            </p:attrNameLst>
                                          </p:cBhvr>
                                          <p:tavLst>
                                            <p:tav tm="0">
                                              <p:val>
                                                <p:fltVal val="90"/>
                                              </p:val>
                                            </p:tav>
                                            <p:tav tm="100000">
                                              <p:val>
                                                <p:fltVal val="0"/>
                                              </p:val>
                                            </p:tav>
                                          </p:tavLst>
                                        </p:anim>
                                        <p:animEffect transition="in" filter="fade">
                                          <p:cBhvr>
                                            <p:cTn id="132" dur="1000"/>
                                            <p:tgtEl>
                                              <p:spTgt spid="37"/>
                                            </p:tgtEl>
                                          </p:cBhvr>
                                        </p:animEffect>
                                      </p:childTnLst>
                                    </p:cTn>
                                  </p:par>
                                  <p:par>
                                    <p:cTn id="133" presetID="31" presetClass="entr" presetSubtype="0" fill="hold" grpId="0" nodeType="withEffect">
                                      <p:stCondLst>
                                        <p:cond delay="0"/>
                                      </p:stCondLst>
                                      <p:childTnLst>
                                        <p:set>
                                          <p:cBhvr>
                                            <p:cTn id="134" dur="1" fill="hold">
                                              <p:stCondLst>
                                                <p:cond delay="0"/>
                                              </p:stCondLst>
                                            </p:cTn>
                                            <p:tgtEl>
                                              <p:spTgt spid="42"/>
                                            </p:tgtEl>
                                            <p:attrNameLst>
                                              <p:attrName>style.visibility</p:attrName>
                                            </p:attrNameLst>
                                          </p:cBhvr>
                                          <p:to>
                                            <p:strVal val="visible"/>
                                          </p:to>
                                        </p:set>
                                        <p:anim calcmode="lin" valueType="num">
                                          <p:cBhvr>
                                            <p:cTn id="135" dur="1000" fill="hold"/>
                                            <p:tgtEl>
                                              <p:spTgt spid="42"/>
                                            </p:tgtEl>
                                            <p:attrNameLst>
                                              <p:attrName>ppt_w</p:attrName>
                                            </p:attrNameLst>
                                          </p:cBhvr>
                                          <p:tavLst>
                                            <p:tav tm="0">
                                              <p:val>
                                                <p:fltVal val="0"/>
                                              </p:val>
                                            </p:tav>
                                            <p:tav tm="100000">
                                              <p:val>
                                                <p:strVal val="#ppt_w"/>
                                              </p:val>
                                            </p:tav>
                                          </p:tavLst>
                                        </p:anim>
                                        <p:anim calcmode="lin" valueType="num">
                                          <p:cBhvr>
                                            <p:cTn id="136" dur="1000" fill="hold"/>
                                            <p:tgtEl>
                                              <p:spTgt spid="42"/>
                                            </p:tgtEl>
                                            <p:attrNameLst>
                                              <p:attrName>ppt_h</p:attrName>
                                            </p:attrNameLst>
                                          </p:cBhvr>
                                          <p:tavLst>
                                            <p:tav tm="0">
                                              <p:val>
                                                <p:fltVal val="0"/>
                                              </p:val>
                                            </p:tav>
                                            <p:tav tm="100000">
                                              <p:val>
                                                <p:strVal val="#ppt_h"/>
                                              </p:val>
                                            </p:tav>
                                          </p:tavLst>
                                        </p:anim>
                                        <p:anim calcmode="lin" valueType="num">
                                          <p:cBhvr>
                                            <p:cTn id="137" dur="1000" fill="hold"/>
                                            <p:tgtEl>
                                              <p:spTgt spid="42"/>
                                            </p:tgtEl>
                                            <p:attrNameLst>
                                              <p:attrName>style.rotation</p:attrName>
                                            </p:attrNameLst>
                                          </p:cBhvr>
                                          <p:tavLst>
                                            <p:tav tm="0">
                                              <p:val>
                                                <p:fltVal val="90"/>
                                              </p:val>
                                            </p:tav>
                                            <p:tav tm="100000">
                                              <p:val>
                                                <p:fltVal val="0"/>
                                              </p:val>
                                            </p:tav>
                                          </p:tavLst>
                                        </p:anim>
                                        <p:animEffect transition="in" filter="fade">
                                          <p:cBhvr>
                                            <p:cTn id="138" dur="1000"/>
                                            <p:tgtEl>
                                              <p:spTgt spid="42"/>
                                            </p:tgtEl>
                                          </p:cBhvr>
                                        </p:animEffect>
                                      </p:childTnLst>
                                    </p:cTn>
                                  </p:par>
                                </p:childTnLst>
                              </p:cTn>
                            </p:par>
                            <p:par>
                              <p:cTn id="139" fill="hold">
                                <p:stCondLst>
                                  <p:cond delay="5000"/>
                                </p:stCondLst>
                                <p:childTnLst>
                                  <p:par>
                                    <p:cTn id="140" presetID="31" presetClass="entr" presetSubtype="0" fill="hold" nodeType="afterEffect">
                                      <p:stCondLst>
                                        <p:cond delay="0"/>
                                      </p:stCondLst>
                                      <p:childTnLst>
                                        <p:set>
                                          <p:cBhvr>
                                            <p:cTn id="141" dur="1" fill="hold">
                                              <p:stCondLst>
                                                <p:cond delay="0"/>
                                              </p:stCondLst>
                                            </p:cTn>
                                            <p:tgtEl>
                                              <p:spTgt spid="45"/>
                                            </p:tgtEl>
                                            <p:attrNameLst>
                                              <p:attrName>style.visibility</p:attrName>
                                            </p:attrNameLst>
                                          </p:cBhvr>
                                          <p:to>
                                            <p:strVal val="visible"/>
                                          </p:to>
                                        </p:set>
                                        <p:anim calcmode="lin" valueType="num">
                                          <p:cBhvr>
                                            <p:cTn id="142" dur="1000" fill="hold"/>
                                            <p:tgtEl>
                                              <p:spTgt spid="45"/>
                                            </p:tgtEl>
                                            <p:attrNameLst>
                                              <p:attrName>ppt_w</p:attrName>
                                            </p:attrNameLst>
                                          </p:cBhvr>
                                          <p:tavLst>
                                            <p:tav tm="0">
                                              <p:val>
                                                <p:fltVal val="0"/>
                                              </p:val>
                                            </p:tav>
                                            <p:tav tm="100000">
                                              <p:val>
                                                <p:strVal val="#ppt_w"/>
                                              </p:val>
                                            </p:tav>
                                          </p:tavLst>
                                        </p:anim>
                                        <p:anim calcmode="lin" valueType="num">
                                          <p:cBhvr>
                                            <p:cTn id="143" dur="1000" fill="hold"/>
                                            <p:tgtEl>
                                              <p:spTgt spid="45"/>
                                            </p:tgtEl>
                                            <p:attrNameLst>
                                              <p:attrName>ppt_h</p:attrName>
                                            </p:attrNameLst>
                                          </p:cBhvr>
                                          <p:tavLst>
                                            <p:tav tm="0">
                                              <p:val>
                                                <p:fltVal val="0"/>
                                              </p:val>
                                            </p:tav>
                                            <p:tav tm="100000">
                                              <p:val>
                                                <p:strVal val="#ppt_h"/>
                                              </p:val>
                                            </p:tav>
                                          </p:tavLst>
                                        </p:anim>
                                        <p:anim calcmode="lin" valueType="num">
                                          <p:cBhvr>
                                            <p:cTn id="144" dur="1000" fill="hold"/>
                                            <p:tgtEl>
                                              <p:spTgt spid="45"/>
                                            </p:tgtEl>
                                            <p:attrNameLst>
                                              <p:attrName>style.rotation</p:attrName>
                                            </p:attrNameLst>
                                          </p:cBhvr>
                                          <p:tavLst>
                                            <p:tav tm="0">
                                              <p:val>
                                                <p:fltVal val="90"/>
                                              </p:val>
                                            </p:tav>
                                            <p:tav tm="100000">
                                              <p:val>
                                                <p:fltVal val="0"/>
                                              </p:val>
                                            </p:tav>
                                          </p:tavLst>
                                        </p:anim>
                                        <p:animEffect transition="in" filter="fade">
                                          <p:cBhvr>
                                            <p:cTn id="145" dur="1000"/>
                                            <p:tgtEl>
                                              <p:spTgt spid="45"/>
                                            </p:tgtEl>
                                          </p:cBhvr>
                                        </p:animEffect>
                                      </p:childTnLst>
                                    </p:cTn>
                                  </p:par>
                                  <p:par>
                                    <p:cTn id="146" presetID="31" presetClass="entr" presetSubtype="0" fill="hold" grpId="0" nodeType="withEffect">
                                      <p:stCondLst>
                                        <p:cond delay="0"/>
                                      </p:stCondLst>
                                      <p:childTnLst>
                                        <p:set>
                                          <p:cBhvr>
                                            <p:cTn id="147" dur="1" fill="hold">
                                              <p:stCondLst>
                                                <p:cond delay="0"/>
                                              </p:stCondLst>
                                            </p:cTn>
                                            <p:tgtEl>
                                              <p:spTgt spid="26"/>
                                            </p:tgtEl>
                                            <p:attrNameLst>
                                              <p:attrName>style.visibility</p:attrName>
                                            </p:attrNameLst>
                                          </p:cBhvr>
                                          <p:to>
                                            <p:strVal val="visible"/>
                                          </p:to>
                                        </p:set>
                                        <p:anim calcmode="lin" valueType="num">
                                          <p:cBhvr>
                                            <p:cTn id="148" dur="1000" fill="hold"/>
                                            <p:tgtEl>
                                              <p:spTgt spid="26"/>
                                            </p:tgtEl>
                                            <p:attrNameLst>
                                              <p:attrName>ppt_w</p:attrName>
                                            </p:attrNameLst>
                                          </p:cBhvr>
                                          <p:tavLst>
                                            <p:tav tm="0">
                                              <p:val>
                                                <p:fltVal val="0"/>
                                              </p:val>
                                            </p:tav>
                                            <p:tav tm="100000">
                                              <p:val>
                                                <p:strVal val="#ppt_w"/>
                                              </p:val>
                                            </p:tav>
                                          </p:tavLst>
                                        </p:anim>
                                        <p:anim calcmode="lin" valueType="num">
                                          <p:cBhvr>
                                            <p:cTn id="149" dur="1000" fill="hold"/>
                                            <p:tgtEl>
                                              <p:spTgt spid="26"/>
                                            </p:tgtEl>
                                            <p:attrNameLst>
                                              <p:attrName>ppt_h</p:attrName>
                                            </p:attrNameLst>
                                          </p:cBhvr>
                                          <p:tavLst>
                                            <p:tav tm="0">
                                              <p:val>
                                                <p:fltVal val="0"/>
                                              </p:val>
                                            </p:tav>
                                            <p:tav tm="100000">
                                              <p:val>
                                                <p:strVal val="#ppt_h"/>
                                              </p:val>
                                            </p:tav>
                                          </p:tavLst>
                                        </p:anim>
                                        <p:anim calcmode="lin" valueType="num">
                                          <p:cBhvr>
                                            <p:cTn id="150" dur="1000" fill="hold"/>
                                            <p:tgtEl>
                                              <p:spTgt spid="26"/>
                                            </p:tgtEl>
                                            <p:attrNameLst>
                                              <p:attrName>style.rotation</p:attrName>
                                            </p:attrNameLst>
                                          </p:cBhvr>
                                          <p:tavLst>
                                            <p:tav tm="0">
                                              <p:val>
                                                <p:fltVal val="90"/>
                                              </p:val>
                                            </p:tav>
                                            <p:tav tm="100000">
                                              <p:val>
                                                <p:fltVal val="0"/>
                                              </p:val>
                                            </p:tav>
                                          </p:tavLst>
                                        </p:anim>
                                        <p:animEffect transition="in" filter="fade">
                                          <p:cBhvr>
                                            <p:cTn id="151" dur="1000"/>
                                            <p:tgtEl>
                                              <p:spTgt spid="26"/>
                                            </p:tgtEl>
                                          </p:cBhvr>
                                        </p:animEffect>
                                      </p:childTnLst>
                                    </p:cTn>
                                  </p:par>
                                  <p:par>
                                    <p:cTn id="152" presetID="31" presetClass="entr" presetSubtype="0" fill="hold" grpId="0" nodeType="withEffect">
                                      <p:stCondLst>
                                        <p:cond delay="0"/>
                                      </p:stCondLst>
                                      <p:childTnLst>
                                        <p:set>
                                          <p:cBhvr>
                                            <p:cTn id="153" dur="1" fill="hold">
                                              <p:stCondLst>
                                                <p:cond delay="0"/>
                                              </p:stCondLst>
                                            </p:cTn>
                                            <p:tgtEl>
                                              <p:spTgt spid="27"/>
                                            </p:tgtEl>
                                            <p:attrNameLst>
                                              <p:attrName>style.visibility</p:attrName>
                                            </p:attrNameLst>
                                          </p:cBhvr>
                                          <p:to>
                                            <p:strVal val="visible"/>
                                          </p:to>
                                        </p:set>
                                        <p:anim calcmode="lin" valueType="num">
                                          <p:cBhvr>
                                            <p:cTn id="154" dur="1000" fill="hold"/>
                                            <p:tgtEl>
                                              <p:spTgt spid="27"/>
                                            </p:tgtEl>
                                            <p:attrNameLst>
                                              <p:attrName>ppt_w</p:attrName>
                                            </p:attrNameLst>
                                          </p:cBhvr>
                                          <p:tavLst>
                                            <p:tav tm="0">
                                              <p:val>
                                                <p:fltVal val="0"/>
                                              </p:val>
                                            </p:tav>
                                            <p:tav tm="100000">
                                              <p:val>
                                                <p:strVal val="#ppt_w"/>
                                              </p:val>
                                            </p:tav>
                                          </p:tavLst>
                                        </p:anim>
                                        <p:anim calcmode="lin" valueType="num">
                                          <p:cBhvr>
                                            <p:cTn id="155" dur="1000" fill="hold"/>
                                            <p:tgtEl>
                                              <p:spTgt spid="27"/>
                                            </p:tgtEl>
                                            <p:attrNameLst>
                                              <p:attrName>ppt_h</p:attrName>
                                            </p:attrNameLst>
                                          </p:cBhvr>
                                          <p:tavLst>
                                            <p:tav tm="0">
                                              <p:val>
                                                <p:fltVal val="0"/>
                                              </p:val>
                                            </p:tav>
                                            <p:tav tm="100000">
                                              <p:val>
                                                <p:strVal val="#ppt_h"/>
                                              </p:val>
                                            </p:tav>
                                          </p:tavLst>
                                        </p:anim>
                                        <p:anim calcmode="lin" valueType="num">
                                          <p:cBhvr>
                                            <p:cTn id="156" dur="1000" fill="hold"/>
                                            <p:tgtEl>
                                              <p:spTgt spid="27"/>
                                            </p:tgtEl>
                                            <p:attrNameLst>
                                              <p:attrName>style.rotation</p:attrName>
                                            </p:attrNameLst>
                                          </p:cBhvr>
                                          <p:tavLst>
                                            <p:tav tm="0">
                                              <p:val>
                                                <p:fltVal val="90"/>
                                              </p:val>
                                            </p:tav>
                                            <p:tav tm="100000">
                                              <p:val>
                                                <p:fltVal val="0"/>
                                              </p:val>
                                            </p:tav>
                                          </p:tavLst>
                                        </p:anim>
                                        <p:animEffect transition="in" filter="fade">
                                          <p:cBhvr>
                                            <p:cTn id="157" dur="1000"/>
                                            <p:tgtEl>
                                              <p:spTgt spid="27"/>
                                            </p:tgtEl>
                                          </p:cBhvr>
                                        </p:animEffect>
                                      </p:childTnLst>
                                    </p:cTn>
                                  </p:par>
                                  <p:par>
                                    <p:cTn id="158" presetID="31" presetClass="entr" presetSubtype="0" fill="hold" grpId="0" nodeType="withEffect">
                                      <p:stCondLst>
                                        <p:cond delay="0"/>
                                      </p:stCondLst>
                                      <p:childTnLst>
                                        <p:set>
                                          <p:cBhvr>
                                            <p:cTn id="159" dur="1" fill="hold">
                                              <p:stCondLst>
                                                <p:cond delay="0"/>
                                              </p:stCondLst>
                                            </p:cTn>
                                            <p:tgtEl>
                                              <p:spTgt spid="36"/>
                                            </p:tgtEl>
                                            <p:attrNameLst>
                                              <p:attrName>style.visibility</p:attrName>
                                            </p:attrNameLst>
                                          </p:cBhvr>
                                          <p:to>
                                            <p:strVal val="visible"/>
                                          </p:to>
                                        </p:set>
                                        <p:anim calcmode="lin" valueType="num">
                                          <p:cBhvr>
                                            <p:cTn id="160" dur="1000" fill="hold"/>
                                            <p:tgtEl>
                                              <p:spTgt spid="36"/>
                                            </p:tgtEl>
                                            <p:attrNameLst>
                                              <p:attrName>ppt_w</p:attrName>
                                            </p:attrNameLst>
                                          </p:cBhvr>
                                          <p:tavLst>
                                            <p:tav tm="0">
                                              <p:val>
                                                <p:fltVal val="0"/>
                                              </p:val>
                                            </p:tav>
                                            <p:tav tm="100000">
                                              <p:val>
                                                <p:strVal val="#ppt_w"/>
                                              </p:val>
                                            </p:tav>
                                          </p:tavLst>
                                        </p:anim>
                                        <p:anim calcmode="lin" valueType="num">
                                          <p:cBhvr>
                                            <p:cTn id="161" dur="1000" fill="hold"/>
                                            <p:tgtEl>
                                              <p:spTgt spid="36"/>
                                            </p:tgtEl>
                                            <p:attrNameLst>
                                              <p:attrName>ppt_h</p:attrName>
                                            </p:attrNameLst>
                                          </p:cBhvr>
                                          <p:tavLst>
                                            <p:tav tm="0">
                                              <p:val>
                                                <p:fltVal val="0"/>
                                              </p:val>
                                            </p:tav>
                                            <p:tav tm="100000">
                                              <p:val>
                                                <p:strVal val="#ppt_h"/>
                                              </p:val>
                                            </p:tav>
                                          </p:tavLst>
                                        </p:anim>
                                        <p:anim calcmode="lin" valueType="num">
                                          <p:cBhvr>
                                            <p:cTn id="162" dur="1000" fill="hold"/>
                                            <p:tgtEl>
                                              <p:spTgt spid="36"/>
                                            </p:tgtEl>
                                            <p:attrNameLst>
                                              <p:attrName>style.rotation</p:attrName>
                                            </p:attrNameLst>
                                          </p:cBhvr>
                                          <p:tavLst>
                                            <p:tav tm="0">
                                              <p:val>
                                                <p:fltVal val="90"/>
                                              </p:val>
                                            </p:tav>
                                            <p:tav tm="100000">
                                              <p:val>
                                                <p:fltVal val="0"/>
                                              </p:val>
                                            </p:tav>
                                          </p:tavLst>
                                        </p:anim>
                                        <p:animEffect transition="in" filter="fade">
                                          <p:cBhvr>
                                            <p:cTn id="163" dur="1000"/>
                                            <p:tgtEl>
                                              <p:spTgt spid="36"/>
                                            </p:tgtEl>
                                          </p:cBhvr>
                                        </p:animEffect>
                                      </p:childTnLst>
                                    </p:cTn>
                                  </p:par>
                                  <p:par>
                                    <p:cTn id="164" presetID="31" presetClass="entr" presetSubtype="0" fill="hold" grpId="0" nodeType="withEffect">
                                      <p:stCondLst>
                                        <p:cond delay="0"/>
                                      </p:stCondLst>
                                      <p:childTnLst>
                                        <p:set>
                                          <p:cBhvr>
                                            <p:cTn id="165" dur="1" fill="hold">
                                              <p:stCondLst>
                                                <p:cond delay="0"/>
                                              </p:stCondLst>
                                            </p:cTn>
                                            <p:tgtEl>
                                              <p:spTgt spid="41"/>
                                            </p:tgtEl>
                                            <p:attrNameLst>
                                              <p:attrName>style.visibility</p:attrName>
                                            </p:attrNameLst>
                                          </p:cBhvr>
                                          <p:to>
                                            <p:strVal val="visible"/>
                                          </p:to>
                                        </p:set>
                                        <p:anim calcmode="lin" valueType="num">
                                          <p:cBhvr>
                                            <p:cTn id="166" dur="1000" fill="hold"/>
                                            <p:tgtEl>
                                              <p:spTgt spid="41"/>
                                            </p:tgtEl>
                                            <p:attrNameLst>
                                              <p:attrName>ppt_w</p:attrName>
                                            </p:attrNameLst>
                                          </p:cBhvr>
                                          <p:tavLst>
                                            <p:tav tm="0">
                                              <p:val>
                                                <p:fltVal val="0"/>
                                              </p:val>
                                            </p:tav>
                                            <p:tav tm="100000">
                                              <p:val>
                                                <p:strVal val="#ppt_w"/>
                                              </p:val>
                                            </p:tav>
                                          </p:tavLst>
                                        </p:anim>
                                        <p:anim calcmode="lin" valueType="num">
                                          <p:cBhvr>
                                            <p:cTn id="167" dur="1000" fill="hold"/>
                                            <p:tgtEl>
                                              <p:spTgt spid="41"/>
                                            </p:tgtEl>
                                            <p:attrNameLst>
                                              <p:attrName>ppt_h</p:attrName>
                                            </p:attrNameLst>
                                          </p:cBhvr>
                                          <p:tavLst>
                                            <p:tav tm="0">
                                              <p:val>
                                                <p:fltVal val="0"/>
                                              </p:val>
                                            </p:tav>
                                            <p:tav tm="100000">
                                              <p:val>
                                                <p:strVal val="#ppt_h"/>
                                              </p:val>
                                            </p:tav>
                                          </p:tavLst>
                                        </p:anim>
                                        <p:anim calcmode="lin" valueType="num">
                                          <p:cBhvr>
                                            <p:cTn id="168" dur="1000" fill="hold"/>
                                            <p:tgtEl>
                                              <p:spTgt spid="41"/>
                                            </p:tgtEl>
                                            <p:attrNameLst>
                                              <p:attrName>style.rotation</p:attrName>
                                            </p:attrNameLst>
                                          </p:cBhvr>
                                          <p:tavLst>
                                            <p:tav tm="0">
                                              <p:val>
                                                <p:fltVal val="90"/>
                                              </p:val>
                                            </p:tav>
                                            <p:tav tm="100000">
                                              <p:val>
                                                <p:fltVal val="0"/>
                                              </p:val>
                                            </p:tav>
                                          </p:tavLst>
                                        </p:anim>
                                        <p:animEffect transition="in" filter="fade">
                                          <p:cBhvr>
                                            <p:cTn id="169"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6" grpId="0" animBg="1"/>
          <p:bldP spid="17" grpId="0" animBg="1"/>
          <p:bldP spid="21" grpId="0" animBg="1"/>
          <p:bldP spid="22" grpId="0" animBg="1"/>
          <p:bldP spid="26" grpId="0" animBg="1"/>
          <p:bldP spid="27" grpId="0" animBg="1"/>
          <p:bldP spid="31" grpId="0" animBg="1"/>
          <p:bldP spid="32" grpId="0" animBg="1"/>
          <p:bldP spid="33" grpId="0"/>
          <p:bldP spid="34" grpId="0"/>
          <p:bldP spid="35" grpId="0"/>
          <p:bldP spid="36" grpId="0"/>
          <p:bldP spid="37" grpId="0"/>
          <p:bldP spid="38" grpId="0"/>
          <p:bldP spid="39" grpId="0"/>
          <p:bldP spid="40" grpId="0"/>
          <p:bldP spid="41" grpId="0"/>
          <p:bldP spid="42" grpId="0"/>
          <p:bldP spid="43" grpId="0" animBg="1"/>
          <p:bldP spid="44" grpId="0" animBg="1"/>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4810894" y="2241370"/>
            <a:ext cx="6187306" cy="1516653"/>
          </a:xfrm>
          <a:prstGeom prst="roundRect">
            <a:avLst>
              <a:gd name="adj" fmla="val 2549"/>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5302339" y="2524828"/>
            <a:ext cx="2954655" cy="923330"/>
          </a:xfrm>
          <a:prstGeom prst="rect">
            <a:avLst/>
          </a:prstGeom>
          <a:noFill/>
        </p:spPr>
        <p:txBody>
          <a:bodyPr wrap="none" rtlCol="0">
            <a:spAutoFit/>
          </a:bodyPr>
          <a:lstStyle/>
          <a:p>
            <a:r>
              <a:rPr lang="zh-CN" altLang="en-US" sz="5400" dirty="0" smtClean="0">
                <a:solidFill>
                  <a:schemeClr val="accent4"/>
                </a:solidFill>
                <a:latin typeface="+mj-ea"/>
                <a:ea typeface="+mj-ea"/>
              </a:rPr>
              <a:t>参考文献</a:t>
            </a:r>
            <a:endParaRPr lang="zh-CN" altLang="en-US" sz="5400" dirty="0">
              <a:solidFill>
                <a:schemeClr val="accent4"/>
              </a:solidFill>
              <a:latin typeface="+mj-ea"/>
              <a:ea typeface="+mj-ea"/>
            </a:endParaRPr>
          </a:p>
        </p:txBody>
      </p:sp>
      <p:sp>
        <p:nvSpPr>
          <p:cNvPr id="11" name="文本框 10"/>
          <p:cNvSpPr txBox="1"/>
          <p:nvPr/>
        </p:nvSpPr>
        <p:spPr>
          <a:xfrm>
            <a:off x="1932768" y="2241370"/>
            <a:ext cx="1635384" cy="2646878"/>
          </a:xfrm>
          <a:prstGeom prst="rect">
            <a:avLst/>
          </a:prstGeom>
          <a:noFill/>
        </p:spPr>
        <p:txBody>
          <a:bodyPr wrap="none" rtlCol="0" anchor="ctr">
            <a:spAutoFit/>
          </a:bodyPr>
          <a:lstStyle/>
          <a:p>
            <a:r>
              <a:rPr lang="en-US" altLang="zh-CN" sz="16600" dirty="0" smtClean="0">
                <a:solidFill>
                  <a:schemeClr val="accent2"/>
                </a:solidFill>
                <a:latin typeface="+mj-ea"/>
                <a:ea typeface="+mj-ea"/>
              </a:rPr>
              <a:t>0</a:t>
            </a:r>
            <a:endParaRPr lang="zh-CN" altLang="en-US" sz="16600" dirty="0">
              <a:solidFill>
                <a:schemeClr val="accent2"/>
              </a:solidFill>
              <a:latin typeface="+mj-ea"/>
              <a:ea typeface="+mj-ea"/>
            </a:endParaRPr>
          </a:p>
        </p:txBody>
      </p:sp>
      <p:sp>
        <p:nvSpPr>
          <p:cNvPr id="14" name="文本框 13"/>
          <p:cNvSpPr txBox="1"/>
          <p:nvPr/>
        </p:nvSpPr>
        <p:spPr>
          <a:xfrm>
            <a:off x="2067530" y="3712489"/>
            <a:ext cx="1319442" cy="497510"/>
          </a:xfrm>
          <a:prstGeom prst="rect">
            <a:avLst/>
          </a:prstGeom>
          <a:solidFill>
            <a:schemeClr val="bg1"/>
          </a:solidFill>
        </p:spPr>
        <p:txBody>
          <a:bodyPr wrap="square" lIns="0" tIns="0" rIns="0" bIns="0" rtlCol="0" anchor="t">
            <a:noAutofit/>
          </a:bodyPr>
          <a:lstStyle/>
          <a:p>
            <a:pPr algn="ctr"/>
            <a:r>
              <a:rPr lang="en-US" altLang="zh-CN" sz="2800" dirty="0" smtClean="0">
                <a:solidFill>
                  <a:schemeClr val="accent2"/>
                </a:solidFill>
                <a:latin typeface="+mj-ea"/>
                <a:ea typeface="+mj-ea"/>
              </a:rPr>
              <a:t>PART</a:t>
            </a:r>
            <a:endParaRPr lang="zh-CN" altLang="en-US" sz="2800" dirty="0">
              <a:solidFill>
                <a:schemeClr val="accent2"/>
              </a:solidFill>
              <a:latin typeface="+mj-ea"/>
              <a:ea typeface="+mj-ea"/>
            </a:endParaRPr>
          </a:p>
        </p:txBody>
      </p:sp>
      <p:sp>
        <p:nvSpPr>
          <p:cNvPr id="73" name="文本框 72"/>
          <p:cNvSpPr txBox="1"/>
          <p:nvPr/>
        </p:nvSpPr>
        <p:spPr>
          <a:xfrm>
            <a:off x="3310927" y="2241370"/>
            <a:ext cx="1635384" cy="2646878"/>
          </a:xfrm>
          <a:prstGeom prst="rect">
            <a:avLst/>
          </a:prstGeom>
          <a:noFill/>
        </p:spPr>
        <p:txBody>
          <a:bodyPr wrap="none" rtlCol="0" anchor="ctr">
            <a:spAutoFit/>
          </a:bodyPr>
          <a:lstStyle/>
          <a:p>
            <a:r>
              <a:rPr lang="en-US" altLang="zh-CN" sz="16600" dirty="0" smtClean="0">
                <a:solidFill>
                  <a:schemeClr val="accent1"/>
                </a:solidFill>
                <a:latin typeface="+mj-ea"/>
                <a:ea typeface="+mj-ea"/>
              </a:rPr>
              <a:t>7</a:t>
            </a:r>
            <a:endParaRPr lang="zh-CN" altLang="en-US" sz="16600" dirty="0">
              <a:solidFill>
                <a:schemeClr val="accent1"/>
              </a:solidFill>
              <a:latin typeface="+mj-ea"/>
              <a:ea typeface="+mj-ea"/>
            </a:endParaRPr>
          </a:p>
        </p:txBody>
      </p:sp>
      <p:sp>
        <p:nvSpPr>
          <p:cNvPr id="22" name="Freeform 18"/>
          <p:cNvSpPr>
            <a:spLocks noEditPoints="1"/>
          </p:cNvSpPr>
          <p:nvPr/>
        </p:nvSpPr>
        <p:spPr bwMode="auto">
          <a:xfrm>
            <a:off x="1747142" y="2357677"/>
            <a:ext cx="1604161" cy="911513"/>
          </a:xfrm>
          <a:custGeom>
            <a:avLst/>
            <a:gdLst>
              <a:gd name="T0" fmla="*/ 245 w 589"/>
              <a:gd name="T1" fmla="*/ 311 h 334"/>
              <a:gd name="T2" fmla="*/ 243 w 589"/>
              <a:gd name="T3" fmla="*/ 244 h 334"/>
              <a:gd name="T4" fmla="*/ 236 w 589"/>
              <a:gd name="T5" fmla="*/ 238 h 334"/>
              <a:gd name="T6" fmla="*/ 223 w 589"/>
              <a:gd name="T7" fmla="*/ 240 h 334"/>
              <a:gd name="T8" fmla="*/ 218 w 589"/>
              <a:gd name="T9" fmla="*/ 239 h 334"/>
              <a:gd name="T10" fmla="*/ 156 w 589"/>
              <a:gd name="T11" fmla="*/ 211 h 334"/>
              <a:gd name="T12" fmla="*/ 148 w 589"/>
              <a:gd name="T13" fmla="*/ 216 h 334"/>
              <a:gd name="T14" fmla="*/ 151 w 589"/>
              <a:gd name="T15" fmla="*/ 252 h 334"/>
              <a:gd name="T16" fmla="*/ 153 w 589"/>
              <a:gd name="T17" fmla="*/ 254 h 334"/>
              <a:gd name="T18" fmla="*/ 199 w 589"/>
              <a:gd name="T19" fmla="*/ 296 h 334"/>
              <a:gd name="T20" fmla="*/ 237 w 589"/>
              <a:gd name="T21" fmla="*/ 317 h 334"/>
              <a:gd name="T22" fmla="*/ 245 w 589"/>
              <a:gd name="T23" fmla="*/ 311 h 334"/>
              <a:gd name="T24" fmla="*/ 521 w 589"/>
              <a:gd name="T25" fmla="*/ 220 h 334"/>
              <a:gd name="T26" fmla="*/ 524 w 589"/>
              <a:gd name="T27" fmla="*/ 223 h 334"/>
              <a:gd name="T28" fmla="*/ 534 w 589"/>
              <a:gd name="T29" fmla="*/ 235 h 334"/>
              <a:gd name="T30" fmla="*/ 536 w 589"/>
              <a:gd name="T31" fmla="*/ 238 h 334"/>
              <a:gd name="T32" fmla="*/ 552 w 589"/>
              <a:gd name="T33" fmla="*/ 262 h 334"/>
              <a:gd name="T34" fmla="*/ 527 w 589"/>
              <a:gd name="T35" fmla="*/ 320 h 334"/>
              <a:gd name="T36" fmla="*/ 520 w 589"/>
              <a:gd name="T37" fmla="*/ 313 h 334"/>
              <a:gd name="T38" fmla="*/ 501 w 589"/>
              <a:gd name="T39" fmla="*/ 268 h 334"/>
              <a:gd name="T40" fmla="*/ 506 w 589"/>
              <a:gd name="T41" fmla="*/ 244 h 334"/>
              <a:gd name="T42" fmla="*/ 506 w 589"/>
              <a:gd name="T43" fmla="*/ 241 h 334"/>
              <a:gd name="T44" fmla="*/ 505 w 589"/>
              <a:gd name="T45" fmla="*/ 235 h 334"/>
              <a:gd name="T46" fmla="*/ 510 w 589"/>
              <a:gd name="T47" fmla="*/ 226 h 334"/>
              <a:gd name="T48" fmla="*/ 511 w 589"/>
              <a:gd name="T49" fmla="*/ 222 h 334"/>
              <a:gd name="T50" fmla="*/ 495 w 589"/>
              <a:gd name="T51" fmla="*/ 174 h 334"/>
              <a:gd name="T52" fmla="*/ 491 w 589"/>
              <a:gd name="T53" fmla="*/ 173 h 334"/>
              <a:gd name="T54" fmla="*/ 224 w 589"/>
              <a:gd name="T55" fmla="*/ 227 h 334"/>
              <a:gd name="T56" fmla="*/ 221 w 589"/>
              <a:gd name="T57" fmla="*/ 227 h 334"/>
              <a:gd name="T58" fmla="*/ 95 w 589"/>
              <a:gd name="T59" fmla="*/ 162 h 334"/>
              <a:gd name="T60" fmla="*/ 5 w 589"/>
              <a:gd name="T61" fmla="*/ 81 h 334"/>
              <a:gd name="T62" fmla="*/ 9 w 589"/>
              <a:gd name="T63" fmla="*/ 72 h 334"/>
              <a:gd name="T64" fmla="*/ 194 w 589"/>
              <a:gd name="T65" fmla="*/ 51 h 334"/>
              <a:gd name="T66" fmla="*/ 372 w 589"/>
              <a:gd name="T67" fmla="*/ 0 h 334"/>
              <a:gd name="T68" fmla="*/ 378 w 589"/>
              <a:gd name="T69" fmla="*/ 2 h 334"/>
              <a:gd name="T70" fmla="*/ 484 w 589"/>
              <a:gd name="T71" fmla="*/ 84 h 334"/>
              <a:gd name="T72" fmla="*/ 581 w 589"/>
              <a:gd name="T73" fmla="*/ 132 h 334"/>
              <a:gd name="T74" fmla="*/ 581 w 589"/>
              <a:gd name="T75" fmla="*/ 143 h 334"/>
              <a:gd name="T76" fmla="*/ 507 w 589"/>
              <a:gd name="T77" fmla="*/ 167 h 334"/>
              <a:gd name="T78" fmla="*/ 505 w 589"/>
              <a:gd name="T79" fmla="*/ 172 h 334"/>
              <a:gd name="T80" fmla="*/ 521 w 589"/>
              <a:gd name="T81" fmla="*/ 220 h 334"/>
              <a:gd name="T82" fmla="*/ 452 w 589"/>
              <a:gd name="T83" fmla="*/ 197 h 334"/>
              <a:gd name="T84" fmla="*/ 458 w 589"/>
              <a:gd name="T85" fmla="*/ 209 h 334"/>
              <a:gd name="T86" fmla="*/ 456 w 589"/>
              <a:gd name="T87" fmla="*/ 234 h 334"/>
              <a:gd name="T88" fmla="*/ 451 w 589"/>
              <a:gd name="T89" fmla="*/ 258 h 334"/>
              <a:gd name="T90" fmla="*/ 448 w 589"/>
              <a:gd name="T91" fmla="*/ 262 h 334"/>
              <a:gd name="T92" fmla="*/ 355 w 589"/>
              <a:gd name="T93" fmla="*/ 298 h 334"/>
              <a:gd name="T94" fmla="*/ 264 w 589"/>
              <a:gd name="T95" fmla="*/ 321 h 334"/>
              <a:gd name="T96" fmla="*/ 258 w 589"/>
              <a:gd name="T97" fmla="*/ 316 h 334"/>
              <a:gd name="T98" fmla="*/ 255 w 589"/>
              <a:gd name="T99" fmla="*/ 241 h 334"/>
              <a:gd name="T100" fmla="*/ 260 w 589"/>
              <a:gd name="T101" fmla="*/ 235 h 334"/>
              <a:gd name="T102" fmla="*/ 452 w 589"/>
              <a:gd name="T103" fmla="*/ 19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89" h="334">
                <a:moveTo>
                  <a:pt x="245" y="311"/>
                </a:moveTo>
                <a:cubicBezTo>
                  <a:pt x="244" y="289"/>
                  <a:pt x="243" y="266"/>
                  <a:pt x="243" y="244"/>
                </a:cubicBezTo>
                <a:cubicBezTo>
                  <a:pt x="242" y="241"/>
                  <a:pt x="239" y="238"/>
                  <a:pt x="236" y="238"/>
                </a:cubicBezTo>
                <a:cubicBezTo>
                  <a:pt x="232" y="239"/>
                  <a:pt x="228" y="239"/>
                  <a:pt x="223" y="240"/>
                </a:cubicBezTo>
                <a:cubicBezTo>
                  <a:pt x="221" y="240"/>
                  <a:pt x="220" y="240"/>
                  <a:pt x="218" y="239"/>
                </a:cubicBezTo>
                <a:cubicBezTo>
                  <a:pt x="194" y="229"/>
                  <a:pt x="173" y="219"/>
                  <a:pt x="156" y="211"/>
                </a:cubicBezTo>
                <a:cubicBezTo>
                  <a:pt x="152" y="209"/>
                  <a:pt x="147" y="212"/>
                  <a:pt x="148" y="216"/>
                </a:cubicBezTo>
                <a:cubicBezTo>
                  <a:pt x="148" y="228"/>
                  <a:pt x="149" y="241"/>
                  <a:pt x="151" y="252"/>
                </a:cubicBezTo>
                <a:cubicBezTo>
                  <a:pt x="152" y="253"/>
                  <a:pt x="152" y="254"/>
                  <a:pt x="153" y="254"/>
                </a:cubicBezTo>
                <a:cubicBezTo>
                  <a:pt x="167" y="270"/>
                  <a:pt x="183" y="284"/>
                  <a:pt x="199" y="296"/>
                </a:cubicBezTo>
                <a:cubicBezTo>
                  <a:pt x="211" y="304"/>
                  <a:pt x="224" y="311"/>
                  <a:pt x="237" y="317"/>
                </a:cubicBezTo>
                <a:cubicBezTo>
                  <a:pt x="241" y="318"/>
                  <a:pt x="245" y="316"/>
                  <a:pt x="245" y="311"/>
                </a:cubicBezTo>
                <a:close/>
                <a:moveTo>
                  <a:pt x="521" y="220"/>
                </a:moveTo>
                <a:cubicBezTo>
                  <a:pt x="522" y="222"/>
                  <a:pt x="522" y="222"/>
                  <a:pt x="524" y="223"/>
                </a:cubicBezTo>
                <a:cubicBezTo>
                  <a:pt x="530" y="224"/>
                  <a:pt x="534" y="229"/>
                  <a:pt x="534" y="235"/>
                </a:cubicBezTo>
                <a:cubicBezTo>
                  <a:pt x="534" y="237"/>
                  <a:pt x="534" y="237"/>
                  <a:pt x="536" y="238"/>
                </a:cubicBezTo>
                <a:cubicBezTo>
                  <a:pt x="545" y="241"/>
                  <a:pt x="551" y="249"/>
                  <a:pt x="552" y="262"/>
                </a:cubicBezTo>
                <a:cubicBezTo>
                  <a:pt x="553" y="279"/>
                  <a:pt x="539" y="308"/>
                  <a:pt x="527" y="320"/>
                </a:cubicBezTo>
                <a:cubicBezTo>
                  <a:pt x="512" y="334"/>
                  <a:pt x="515" y="327"/>
                  <a:pt x="520" y="313"/>
                </a:cubicBezTo>
                <a:cubicBezTo>
                  <a:pt x="524" y="300"/>
                  <a:pt x="504" y="290"/>
                  <a:pt x="501" y="268"/>
                </a:cubicBezTo>
                <a:cubicBezTo>
                  <a:pt x="500" y="257"/>
                  <a:pt x="501" y="249"/>
                  <a:pt x="506" y="244"/>
                </a:cubicBezTo>
                <a:cubicBezTo>
                  <a:pt x="507" y="243"/>
                  <a:pt x="507" y="242"/>
                  <a:pt x="506" y="241"/>
                </a:cubicBezTo>
                <a:cubicBezTo>
                  <a:pt x="506" y="239"/>
                  <a:pt x="505" y="237"/>
                  <a:pt x="505" y="235"/>
                </a:cubicBezTo>
                <a:cubicBezTo>
                  <a:pt x="505" y="232"/>
                  <a:pt x="507" y="228"/>
                  <a:pt x="510" y="226"/>
                </a:cubicBezTo>
                <a:cubicBezTo>
                  <a:pt x="511" y="224"/>
                  <a:pt x="511" y="224"/>
                  <a:pt x="511" y="222"/>
                </a:cubicBezTo>
                <a:cubicBezTo>
                  <a:pt x="505" y="202"/>
                  <a:pt x="500" y="187"/>
                  <a:pt x="495" y="174"/>
                </a:cubicBezTo>
                <a:cubicBezTo>
                  <a:pt x="495" y="173"/>
                  <a:pt x="493" y="172"/>
                  <a:pt x="491" y="173"/>
                </a:cubicBezTo>
                <a:cubicBezTo>
                  <a:pt x="405" y="199"/>
                  <a:pt x="327" y="215"/>
                  <a:pt x="224" y="227"/>
                </a:cubicBezTo>
                <a:cubicBezTo>
                  <a:pt x="223" y="227"/>
                  <a:pt x="222" y="227"/>
                  <a:pt x="221" y="227"/>
                </a:cubicBezTo>
                <a:cubicBezTo>
                  <a:pt x="162" y="201"/>
                  <a:pt x="127" y="184"/>
                  <a:pt x="95" y="162"/>
                </a:cubicBezTo>
                <a:cubicBezTo>
                  <a:pt x="67" y="142"/>
                  <a:pt x="42" y="118"/>
                  <a:pt x="5" y="81"/>
                </a:cubicBezTo>
                <a:cubicBezTo>
                  <a:pt x="2" y="78"/>
                  <a:pt x="0" y="72"/>
                  <a:pt x="9" y="72"/>
                </a:cubicBezTo>
                <a:cubicBezTo>
                  <a:pt x="86" y="67"/>
                  <a:pt x="142" y="61"/>
                  <a:pt x="194" y="51"/>
                </a:cubicBezTo>
                <a:cubicBezTo>
                  <a:pt x="250" y="40"/>
                  <a:pt x="302" y="25"/>
                  <a:pt x="372" y="0"/>
                </a:cubicBezTo>
                <a:cubicBezTo>
                  <a:pt x="374" y="0"/>
                  <a:pt x="376" y="0"/>
                  <a:pt x="378" y="2"/>
                </a:cubicBezTo>
                <a:cubicBezTo>
                  <a:pt x="416" y="37"/>
                  <a:pt x="449" y="63"/>
                  <a:pt x="484" y="84"/>
                </a:cubicBezTo>
                <a:cubicBezTo>
                  <a:pt x="514" y="102"/>
                  <a:pt x="545" y="117"/>
                  <a:pt x="581" y="132"/>
                </a:cubicBezTo>
                <a:cubicBezTo>
                  <a:pt x="589" y="135"/>
                  <a:pt x="589" y="140"/>
                  <a:pt x="581" y="143"/>
                </a:cubicBezTo>
                <a:cubicBezTo>
                  <a:pt x="555" y="152"/>
                  <a:pt x="531" y="160"/>
                  <a:pt x="507" y="167"/>
                </a:cubicBezTo>
                <a:cubicBezTo>
                  <a:pt x="505" y="168"/>
                  <a:pt x="504" y="170"/>
                  <a:pt x="505" y="172"/>
                </a:cubicBezTo>
                <a:cubicBezTo>
                  <a:pt x="509" y="184"/>
                  <a:pt x="514" y="199"/>
                  <a:pt x="521" y="220"/>
                </a:cubicBezTo>
                <a:close/>
                <a:moveTo>
                  <a:pt x="452" y="197"/>
                </a:moveTo>
                <a:cubicBezTo>
                  <a:pt x="460" y="195"/>
                  <a:pt x="459" y="205"/>
                  <a:pt x="458" y="209"/>
                </a:cubicBezTo>
                <a:cubicBezTo>
                  <a:pt x="457" y="218"/>
                  <a:pt x="457" y="226"/>
                  <a:pt x="456" y="234"/>
                </a:cubicBezTo>
                <a:cubicBezTo>
                  <a:pt x="454" y="242"/>
                  <a:pt x="453" y="250"/>
                  <a:pt x="451" y="258"/>
                </a:cubicBezTo>
                <a:cubicBezTo>
                  <a:pt x="451" y="260"/>
                  <a:pt x="450" y="261"/>
                  <a:pt x="448" y="262"/>
                </a:cubicBezTo>
                <a:cubicBezTo>
                  <a:pt x="418" y="276"/>
                  <a:pt x="387" y="288"/>
                  <a:pt x="355" y="298"/>
                </a:cubicBezTo>
                <a:cubicBezTo>
                  <a:pt x="326" y="307"/>
                  <a:pt x="295" y="315"/>
                  <a:pt x="264" y="321"/>
                </a:cubicBezTo>
                <a:cubicBezTo>
                  <a:pt x="261" y="321"/>
                  <a:pt x="258" y="319"/>
                  <a:pt x="258" y="316"/>
                </a:cubicBezTo>
                <a:cubicBezTo>
                  <a:pt x="257" y="291"/>
                  <a:pt x="256" y="266"/>
                  <a:pt x="255" y="241"/>
                </a:cubicBezTo>
                <a:cubicBezTo>
                  <a:pt x="255" y="238"/>
                  <a:pt x="257" y="236"/>
                  <a:pt x="260" y="235"/>
                </a:cubicBezTo>
                <a:cubicBezTo>
                  <a:pt x="325" y="227"/>
                  <a:pt x="389" y="214"/>
                  <a:pt x="452" y="197"/>
                </a:cubicBezTo>
                <a:close/>
              </a:path>
            </a:pathLst>
          </a:custGeom>
          <a:solidFill>
            <a:schemeClr val="accent1"/>
          </a:solidFill>
          <a:ln>
            <a:noFill/>
          </a:ln>
          <a:scene3d>
            <a:camera prst="orthographicFront"/>
            <a:lightRig rig="threePt" dir="t">
              <a:rot lat="0" lon="0" rev="20400000"/>
            </a:lightRig>
          </a:scene3d>
          <a:sp3d/>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iś1i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EEE113B-0770-4DDE-80FE-DB45BA33DDFF}"/>
              </a:ext>
            </a:extLst>
          </p:cNvPr>
          <p:cNvSpPr/>
          <p:nvPr/>
        </p:nvSpPr>
        <p:spPr bwMode="auto">
          <a:xfrm rot="17100000">
            <a:off x="9217721" y="948861"/>
            <a:ext cx="221326" cy="194195"/>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7 h 83"/>
              <a:gd name="T16" fmla="*/ 83 w 95"/>
              <a:gd name="T17" fmla="*/ 67 h 83"/>
              <a:gd name="T18" fmla="*/ 83 w 95"/>
              <a:gd name="T19" fmla="*/ 67 h 83"/>
              <a:gd name="T20" fmla="*/ 95 w 95"/>
              <a:gd name="T21" fmla="*/ 34 h 83"/>
              <a:gd name="T22" fmla="*/ 80 w 95"/>
              <a:gd name="T23" fmla="*/ 62 h 83"/>
              <a:gd name="T24" fmla="*/ 78 w 95"/>
              <a:gd name="T25" fmla="*/ 61 h 83"/>
              <a:gd name="T26" fmla="*/ 75 w 95"/>
              <a:gd name="T27" fmla="*/ 55 h 83"/>
              <a:gd name="T28" fmla="*/ 71 w 95"/>
              <a:gd name="T29" fmla="*/ 34 h 83"/>
              <a:gd name="T30" fmla="*/ 75 w 95"/>
              <a:gd name="T31" fmla="*/ 12 h 83"/>
              <a:gd name="T32" fmla="*/ 78 w 95"/>
              <a:gd name="T33" fmla="*/ 7 h 83"/>
              <a:gd name="T34" fmla="*/ 80 w 95"/>
              <a:gd name="T35" fmla="*/ 5 h 83"/>
              <a:gd name="T36" fmla="*/ 82 w 95"/>
              <a:gd name="T37" fmla="*/ 7 h 83"/>
              <a:gd name="T38" fmla="*/ 86 w 95"/>
              <a:gd name="T39" fmla="*/ 12 h 83"/>
              <a:gd name="T40" fmla="*/ 89 w 95"/>
              <a:gd name="T41" fmla="*/ 34 h 83"/>
              <a:gd name="T42" fmla="*/ 86 w 95"/>
              <a:gd name="T43" fmla="*/ 55 h 83"/>
              <a:gd name="T44" fmla="*/ 82 w 95"/>
              <a:gd name="T45" fmla="*/ 61 h 83"/>
              <a:gd name="T46" fmla="*/ 80 w 95"/>
              <a:gd name="T47" fmla="*/ 62 h 83"/>
              <a:gd name="T48" fmla="*/ 23 w 95"/>
              <a:gd name="T49" fmla="*/ 34 h 83"/>
              <a:gd name="T50" fmla="*/ 24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4 w 95"/>
              <a:gd name="T65" fmla="*/ 47 h 83"/>
              <a:gd name="T66" fmla="*/ 23 w 95"/>
              <a:gd name="T67" fmla="*/ 34 h 83"/>
              <a:gd name="T68" fmla="*/ 34 w 95"/>
              <a:gd name="T69" fmla="*/ 53 h 83"/>
              <a:gd name="T70" fmla="*/ 22 w 95"/>
              <a:gd name="T71" fmla="*/ 51 h 83"/>
              <a:gd name="T72" fmla="*/ 30 w 95"/>
              <a:gd name="T73" fmla="*/ 81 h 83"/>
              <a:gd name="T74" fmla="*/ 33 w 95"/>
              <a:gd name="T75" fmla="*/ 83 h 83"/>
              <a:gd name="T76" fmla="*/ 44 w 95"/>
              <a:gd name="T77" fmla="*/ 78 h 83"/>
              <a:gd name="T78" fmla="*/ 46 w 95"/>
              <a:gd name="T79" fmla="*/ 75 h 83"/>
              <a:gd name="T80" fmla="*/ 34 w 95"/>
              <a:gd name="T81" fmla="*/ 53 h 83"/>
              <a:gd name="T82" fmla="*/ 80 w 95"/>
              <a:gd name="T83" fmla="*/ 45 h 83"/>
              <a:gd name="T84" fmla="*/ 79 w 95"/>
              <a:gd name="T85" fmla="*/ 44 h 83"/>
              <a:gd name="T86" fmla="*/ 78 w 95"/>
              <a:gd name="T87" fmla="*/ 42 h 83"/>
              <a:gd name="T88" fmla="*/ 77 w 95"/>
              <a:gd name="T89" fmla="*/ 34 h 83"/>
              <a:gd name="T90" fmla="*/ 78 w 95"/>
              <a:gd name="T91" fmla="*/ 25 h 83"/>
              <a:gd name="T92" fmla="*/ 79 w 95"/>
              <a:gd name="T93" fmla="*/ 23 h 83"/>
              <a:gd name="T94" fmla="*/ 80 w 95"/>
              <a:gd name="T95" fmla="*/ 23 h 83"/>
              <a:gd name="T96" fmla="*/ 81 w 95"/>
              <a:gd name="T97" fmla="*/ 23 h 83"/>
              <a:gd name="T98" fmla="*/ 82 w 95"/>
              <a:gd name="T99" fmla="*/ 25 h 83"/>
              <a:gd name="T100" fmla="*/ 84 w 95"/>
              <a:gd name="T101" fmla="*/ 34 h 83"/>
              <a:gd name="T102" fmla="*/ 82 w 95"/>
              <a:gd name="T103" fmla="*/ 42 h 83"/>
              <a:gd name="T104" fmla="*/ 81 w 95"/>
              <a:gd name="T105" fmla="*/ 44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89" y="0"/>
                  <a:pt x="83" y="0"/>
                </a:cubicBezTo>
                <a:cubicBezTo>
                  <a:pt x="83" y="0"/>
                  <a:pt x="83" y="0"/>
                  <a:pt x="83" y="0"/>
                </a:cubicBezTo>
                <a:cubicBezTo>
                  <a:pt x="75" y="0"/>
                  <a:pt x="75" y="0"/>
                  <a:pt x="75" y="0"/>
                </a:cubicBezTo>
                <a:cubicBezTo>
                  <a:pt x="75" y="0"/>
                  <a:pt x="57" y="13"/>
                  <a:pt x="31" y="19"/>
                </a:cubicBezTo>
                <a:cubicBezTo>
                  <a:pt x="30" y="23"/>
                  <a:pt x="30" y="28"/>
                  <a:pt x="30" y="34"/>
                </a:cubicBezTo>
                <a:cubicBezTo>
                  <a:pt x="30" y="39"/>
                  <a:pt x="30" y="44"/>
                  <a:pt x="31" y="49"/>
                </a:cubicBezTo>
                <a:cubicBezTo>
                  <a:pt x="57" y="54"/>
                  <a:pt x="75" y="67"/>
                  <a:pt x="75" y="67"/>
                </a:cubicBezTo>
                <a:cubicBezTo>
                  <a:pt x="83" y="67"/>
                  <a:pt x="83" y="67"/>
                  <a:pt x="83" y="67"/>
                </a:cubicBezTo>
                <a:cubicBezTo>
                  <a:pt x="83" y="67"/>
                  <a:pt x="83" y="67"/>
                  <a:pt x="83" y="67"/>
                </a:cubicBezTo>
                <a:cubicBezTo>
                  <a:pt x="89" y="67"/>
                  <a:pt x="95" y="52"/>
                  <a:pt x="95" y="34"/>
                </a:cubicBezTo>
                <a:close/>
                <a:moveTo>
                  <a:pt x="80" y="62"/>
                </a:moveTo>
                <a:cubicBezTo>
                  <a:pt x="79" y="62"/>
                  <a:pt x="78" y="61"/>
                  <a:pt x="78" y="61"/>
                </a:cubicBezTo>
                <a:cubicBezTo>
                  <a:pt x="77" y="60"/>
                  <a:pt x="76" y="58"/>
                  <a:pt x="75" y="55"/>
                </a:cubicBezTo>
                <a:cubicBezTo>
                  <a:pt x="72" y="49"/>
                  <a:pt x="71" y="42"/>
                  <a:pt x="71" y="34"/>
                </a:cubicBezTo>
                <a:cubicBezTo>
                  <a:pt x="71" y="26"/>
                  <a:pt x="72" y="18"/>
                  <a:pt x="75" y="12"/>
                </a:cubicBezTo>
                <a:cubicBezTo>
                  <a:pt x="76" y="10"/>
                  <a:pt x="77" y="8"/>
                  <a:pt x="78" y="7"/>
                </a:cubicBezTo>
                <a:cubicBezTo>
                  <a:pt x="78" y="6"/>
                  <a:pt x="79" y="5"/>
                  <a:pt x="80" y="5"/>
                </a:cubicBezTo>
                <a:cubicBezTo>
                  <a:pt x="81" y="5"/>
                  <a:pt x="82" y="6"/>
                  <a:pt x="82" y="7"/>
                </a:cubicBezTo>
                <a:cubicBezTo>
                  <a:pt x="84" y="8"/>
                  <a:pt x="85" y="10"/>
                  <a:pt x="86" y="12"/>
                </a:cubicBezTo>
                <a:cubicBezTo>
                  <a:pt x="88" y="18"/>
                  <a:pt x="89" y="26"/>
                  <a:pt x="89" y="34"/>
                </a:cubicBezTo>
                <a:cubicBezTo>
                  <a:pt x="89" y="42"/>
                  <a:pt x="88" y="49"/>
                  <a:pt x="86" y="55"/>
                </a:cubicBezTo>
                <a:cubicBezTo>
                  <a:pt x="85" y="58"/>
                  <a:pt x="84" y="60"/>
                  <a:pt x="82" y="61"/>
                </a:cubicBezTo>
                <a:cubicBezTo>
                  <a:pt x="82" y="61"/>
                  <a:pt x="81" y="62"/>
                  <a:pt x="80" y="62"/>
                </a:cubicBezTo>
                <a:close/>
                <a:moveTo>
                  <a:pt x="23" y="34"/>
                </a:moveTo>
                <a:cubicBezTo>
                  <a:pt x="23" y="29"/>
                  <a:pt x="24" y="24"/>
                  <a:pt x="24"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4" y="47"/>
                </a:cubicBezTo>
                <a:cubicBezTo>
                  <a:pt x="24" y="43"/>
                  <a:pt x="23" y="39"/>
                  <a:pt x="23" y="34"/>
                </a:cubicBezTo>
                <a:close/>
                <a:moveTo>
                  <a:pt x="34" y="53"/>
                </a:moveTo>
                <a:cubicBezTo>
                  <a:pt x="22" y="51"/>
                  <a:pt x="22" y="51"/>
                  <a:pt x="22" y="51"/>
                </a:cubicBezTo>
                <a:cubicBezTo>
                  <a:pt x="30" y="81"/>
                  <a:pt x="30" y="81"/>
                  <a:pt x="30" y="81"/>
                </a:cubicBezTo>
                <a:cubicBezTo>
                  <a:pt x="30" y="82"/>
                  <a:pt x="32" y="83"/>
                  <a:pt x="33" y="83"/>
                </a:cubicBezTo>
                <a:cubicBezTo>
                  <a:pt x="44" y="78"/>
                  <a:pt x="44" y="78"/>
                  <a:pt x="44" y="78"/>
                </a:cubicBezTo>
                <a:cubicBezTo>
                  <a:pt x="46" y="78"/>
                  <a:pt x="46" y="76"/>
                  <a:pt x="46" y="75"/>
                </a:cubicBezTo>
                <a:lnTo>
                  <a:pt x="34" y="53"/>
                </a:lnTo>
                <a:close/>
                <a:moveTo>
                  <a:pt x="80" y="45"/>
                </a:moveTo>
                <a:cubicBezTo>
                  <a:pt x="80" y="45"/>
                  <a:pt x="79" y="44"/>
                  <a:pt x="79" y="44"/>
                </a:cubicBezTo>
                <a:cubicBezTo>
                  <a:pt x="79" y="44"/>
                  <a:pt x="78" y="43"/>
                  <a:pt x="78" y="42"/>
                </a:cubicBezTo>
                <a:cubicBezTo>
                  <a:pt x="77" y="40"/>
                  <a:pt x="77" y="37"/>
                  <a:pt x="77" y="34"/>
                </a:cubicBezTo>
                <a:cubicBezTo>
                  <a:pt x="77" y="31"/>
                  <a:pt x="77" y="28"/>
                  <a:pt x="78" y="25"/>
                </a:cubicBezTo>
                <a:cubicBezTo>
                  <a:pt x="78" y="25"/>
                  <a:pt x="79" y="24"/>
                  <a:pt x="79" y="23"/>
                </a:cubicBezTo>
                <a:cubicBezTo>
                  <a:pt x="79" y="23"/>
                  <a:pt x="80" y="23"/>
                  <a:pt x="80" y="23"/>
                </a:cubicBezTo>
                <a:cubicBezTo>
                  <a:pt x="80" y="23"/>
                  <a:pt x="81" y="23"/>
                  <a:pt x="81" y="23"/>
                </a:cubicBezTo>
                <a:cubicBezTo>
                  <a:pt x="81" y="24"/>
                  <a:pt x="82" y="25"/>
                  <a:pt x="82" y="25"/>
                </a:cubicBezTo>
                <a:cubicBezTo>
                  <a:pt x="83" y="28"/>
                  <a:pt x="84" y="31"/>
                  <a:pt x="84" y="34"/>
                </a:cubicBezTo>
                <a:cubicBezTo>
                  <a:pt x="84" y="37"/>
                  <a:pt x="83" y="40"/>
                  <a:pt x="82" y="42"/>
                </a:cubicBezTo>
                <a:cubicBezTo>
                  <a:pt x="82" y="43"/>
                  <a:pt x="81" y="44"/>
                  <a:pt x="81" y="44"/>
                </a:cubicBezTo>
                <a:cubicBezTo>
                  <a:pt x="81" y="44"/>
                  <a:pt x="80" y="45"/>
                  <a:pt x="80" y="45"/>
                </a:cubicBezTo>
                <a:close/>
              </a:path>
            </a:pathLst>
          </a:custGeom>
          <a:solidFill>
            <a:schemeClr val="accent2"/>
          </a:solidFill>
          <a:ln>
            <a:noFill/>
          </a:ln>
          <a:extLst/>
        </p:spPr>
        <p:txBody>
          <a:bodyPr anchor="ctr"/>
          <a:lstStyle/>
          <a:p>
            <a:pPr algn="ctr"/>
            <a:endParaRPr/>
          </a:p>
        </p:txBody>
      </p:sp>
      <p:sp>
        <p:nvSpPr>
          <p:cNvPr id="17" name="îṣliḋ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13D4ED0-B872-468F-97D1-5B60650E86A4}"/>
              </a:ext>
            </a:extLst>
          </p:cNvPr>
          <p:cNvSpPr/>
          <p:nvPr/>
        </p:nvSpPr>
        <p:spPr bwMode="auto">
          <a:xfrm rot="17100000">
            <a:off x="9559128" y="1433417"/>
            <a:ext cx="238460" cy="202763"/>
          </a:xfrm>
          <a:custGeom>
            <a:avLst/>
            <a:gdLst>
              <a:gd name="T0" fmla="*/ 84 w 102"/>
              <a:gd name="T1" fmla="*/ 82 h 87"/>
              <a:gd name="T2" fmla="*/ 81 w 102"/>
              <a:gd name="T3" fmla="*/ 81 h 87"/>
              <a:gd name="T4" fmla="*/ 81 w 102"/>
              <a:gd name="T5" fmla="*/ 74 h 87"/>
              <a:gd name="T6" fmla="*/ 93 w 102"/>
              <a:gd name="T7" fmla="*/ 44 h 87"/>
              <a:gd name="T8" fmla="*/ 81 w 102"/>
              <a:gd name="T9" fmla="*/ 13 h 87"/>
              <a:gd name="T10" fmla="*/ 81 w 102"/>
              <a:gd name="T11" fmla="*/ 6 h 87"/>
              <a:gd name="T12" fmla="*/ 87 w 102"/>
              <a:gd name="T13" fmla="*/ 6 h 87"/>
              <a:gd name="T14" fmla="*/ 102 w 102"/>
              <a:gd name="T15" fmla="*/ 44 h 87"/>
              <a:gd name="T16" fmla="*/ 87 w 102"/>
              <a:gd name="T17" fmla="*/ 81 h 87"/>
              <a:gd name="T18" fmla="*/ 84 w 102"/>
              <a:gd name="T19" fmla="*/ 82 h 87"/>
              <a:gd name="T20" fmla="*/ 68 w 102"/>
              <a:gd name="T21" fmla="*/ 74 h 87"/>
              <a:gd name="T22" fmla="*/ 65 w 102"/>
              <a:gd name="T23" fmla="*/ 72 h 87"/>
              <a:gd name="T24" fmla="*/ 65 w 102"/>
              <a:gd name="T25" fmla="*/ 66 h 87"/>
              <a:gd name="T26" fmla="*/ 65 w 102"/>
              <a:gd name="T27" fmla="*/ 21 h 87"/>
              <a:gd name="T28" fmla="*/ 65 w 102"/>
              <a:gd name="T29" fmla="*/ 15 h 87"/>
              <a:gd name="T30" fmla="*/ 71 w 102"/>
              <a:gd name="T31" fmla="*/ 15 h 87"/>
              <a:gd name="T32" fmla="*/ 83 w 102"/>
              <a:gd name="T33" fmla="*/ 44 h 87"/>
              <a:gd name="T34" fmla="*/ 71 w 102"/>
              <a:gd name="T35" fmla="*/ 72 h 87"/>
              <a:gd name="T36" fmla="*/ 68 w 102"/>
              <a:gd name="T37" fmla="*/ 74 h 87"/>
              <a:gd name="T38" fmla="*/ 52 w 102"/>
              <a:gd name="T39" fmla="*/ 65 h 87"/>
              <a:gd name="T40" fmla="*/ 49 w 102"/>
              <a:gd name="T41" fmla="*/ 64 h 87"/>
              <a:gd name="T42" fmla="*/ 49 w 102"/>
              <a:gd name="T43" fmla="*/ 57 h 87"/>
              <a:gd name="T44" fmla="*/ 49 w 102"/>
              <a:gd name="T45" fmla="*/ 30 h 87"/>
              <a:gd name="T46" fmla="*/ 49 w 102"/>
              <a:gd name="T47" fmla="*/ 23 h 87"/>
              <a:gd name="T48" fmla="*/ 55 w 102"/>
              <a:gd name="T49" fmla="*/ 23 h 87"/>
              <a:gd name="T50" fmla="*/ 55 w 102"/>
              <a:gd name="T51" fmla="*/ 64 h 87"/>
              <a:gd name="T52" fmla="*/ 52 w 102"/>
              <a:gd name="T53" fmla="*/ 65 h 87"/>
              <a:gd name="T54" fmla="*/ 38 w 102"/>
              <a:gd name="T55" fmla="*/ 3 h 87"/>
              <a:gd name="T56" fmla="*/ 42 w 102"/>
              <a:gd name="T57" fmla="*/ 5 h 87"/>
              <a:gd name="T58" fmla="*/ 42 w 102"/>
              <a:gd name="T59" fmla="*/ 82 h 87"/>
              <a:gd name="T60" fmla="*/ 38 w 102"/>
              <a:gd name="T61" fmla="*/ 84 h 87"/>
              <a:gd name="T62" fmla="*/ 15 w 102"/>
              <a:gd name="T63" fmla="*/ 62 h 87"/>
              <a:gd name="T64" fmla="*/ 0 w 102"/>
              <a:gd name="T65" fmla="*/ 62 h 87"/>
              <a:gd name="T66" fmla="*/ 0 w 102"/>
              <a:gd name="T67" fmla="*/ 25 h 87"/>
              <a:gd name="T68" fmla="*/ 15 w 102"/>
              <a:gd name="T69" fmla="*/ 25 h 87"/>
              <a:gd name="T70" fmla="*/ 38 w 102"/>
              <a:gd name="T71" fmla="*/ 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87">
                <a:moveTo>
                  <a:pt x="84" y="82"/>
                </a:moveTo>
                <a:cubicBezTo>
                  <a:pt x="83" y="82"/>
                  <a:pt x="81" y="82"/>
                  <a:pt x="81" y="81"/>
                </a:cubicBezTo>
                <a:cubicBezTo>
                  <a:pt x="79" y="79"/>
                  <a:pt x="79" y="76"/>
                  <a:pt x="81" y="74"/>
                </a:cubicBezTo>
                <a:cubicBezTo>
                  <a:pt x="89" y="66"/>
                  <a:pt x="93" y="55"/>
                  <a:pt x="93" y="44"/>
                </a:cubicBezTo>
                <a:cubicBezTo>
                  <a:pt x="93" y="32"/>
                  <a:pt x="89" y="21"/>
                  <a:pt x="81" y="13"/>
                </a:cubicBezTo>
                <a:cubicBezTo>
                  <a:pt x="79" y="11"/>
                  <a:pt x="79" y="8"/>
                  <a:pt x="81" y="6"/>
                </a:cubicBezTo>
                <a:cubicBezTo>
                  <a:pt x="82" y="4"/>
                  <a:pt x="85" y="4"/>
                  <a:pt x="87" y="6"/>
                </a:cubicBezTo>
                <a:cubicBezTo>
                  <a:pt x="97" y="16"/>
                  <a:pt x="102" y="29"/>
                  <a:pt x="102" y="44"/>
                </a:cubicBezTo>
                <a:cubicBezTo>
                  <a:pt x="102" y="58"/>
                  <a:pt x="97" y="71"/>
                  <a:pt x="87" y="81"/>
                </a:cubicBezTo>
                <a:cubicBezTo>
                  <a:pt x="86" y="82"/>
                  <a:pt x="85" y="82"/>
                  <a:pt x="84" y="82"/>
                </a:cubicBezTo>
                <a:close/>
                <a:moveTo>
                  <a:pt x="68" y="74"/>
                </a:moveTo>
                <a:cubicBezTo>
                  <a:pt x="67" y="74"/>
                  <a:pt x="65" y="73"/>
                  <a:pt x="65" y="72"/>
                </a:cubicBezTo>
                <a:cubicBezTo>
                  <a:pt x="63" y="70"/>
                  <a:pt x="63" y="68"/>
                  <a:pt x="65" y="66"/>
                </a:cubicBezTo>
                <a:cubicBezTo>
                  <a:pt x="77" y="54"/>
                  <a:pt x="77" y="33"/>
                  <a:pt x="65" y="21"/>
                </a:cubicBezTo>
                <a:cubicBezTo>
                  <a:pt x="63" y="19"/>
                  <a:pt x="63" y="17"/>
                  <a:pt x="65" y="15"/>
                </a:cubicBezTo>
                <a:cubicBezTo>
                  <a:pt x="66" y="13"/>
                  <a:pt x="69" y="13"/>
                  <a:pt x="71" y="15"/>
                </a:cubicBezTo>
                <a:cubicBezTo>
                  <a:pt x="79" y="22"/>
                  <a:pt x="83" y="33"/>
                  <a:pt x="83" y="44"/>
                </a:cubicBezTo>
                <a:cubicBezTo>
                  <a:pt x="83" y="54"/>
                  <a:pt x="79" y="65"/>
                  <a:pt x="71" y="72"/>
                </a:cubicBezTo>
                <a:cubicBezTo>
                  <a:pt x="70" y="73"/>
                  <a:pt x="69" y="74"/>
                  <a:pt x="68" y="74"/>
                </a:cubicBezTo>
                <a:close/>
                <a:moveTo>
                  <a:pt x="52" y="65"/>
                </a:moveTo>
                <a:cubicBezTo>
                  <a:pt x="51" y="65"/>
                  <a:pt x="49" y="65"/>
                  <a:pt x="49" y="64"/>
                </a:cubicBezTo>
                <a:cubicBezTo>
                  <a:pt x="47" y="62"/>
                  <a:pt x="47" y="59"/>
                  <a:pt x="49" y="57"/>
                </a:cubicBezTo>
                <a:cubicBezTo>
                  <a:pt x="56" y="50"/>
                  <a:pt x="56" y="37"/>
                  <a:pt x="49" y="30"/>
                </a:cubicBezTo>
                <a:cubicBezTo>
                  <a:pt x="47" y="28"/>
                  <a:pt x="47" y="25"/>
                  <a:pt x="49" y="23"/>
                </a:cubicBezTo>
                <a:cubicBezTo>
                  <a:pt x="50" y="22"/>
                  <a:pt x="53" y="22"/>
                  <a:pt x="55" y="23"/>
                </a:cubicBezTo>
                <a:cubicBezTo>
                  <a:pt x="66" y="34"/>
                  <a:pt x="66" y="53"/>
                  <a:pt x="55" y="64"/>
                </a:cubicBezTo>
                <a:cubicBezTo>
                  <a:pt x="54" y="65"/>
                  <a:pt x="53" y="65"/>
                  <a:pt x="52" y="65"/>
                </a:cubicBezTo>
                <a:close/>
                <a:moveTo>
                  <a:pt x="38" y="3"/>
                </a:moveTo>
                <a:cubicBezTo>
                  <a:pt x="40" y="0"/>
                  <a:pt x="42" y="1"/>
                  <a:pt x="42" y="5"/>
                </a:cubicBezTo>
                <a:cubicBezTo>
                  <a:pt x="42" y="82"/>
                  <a:pt x="42" y="82"/>
                  <a:pt x="42" y="82"/>
                </a:cubicBezTo>
                <a:cubicBezTo>
                  <a:pt x="42" y="86"/>
                  <a:pt x="40" y="87"/>
                  <a:pt x="38" y="84"/>
                </a:cubicBezTo>
                <a:cubicBezTo>
                  <a:pt x="15" y="62"/>
                  <a:pt x="15" y="62"/>
                  <a:pt x="15" y="62"/>
                </a:cubicBezTo>
                <a:cubicBezTo>
                  <a:pt x="0" y="62"/>
                  <a:pt x="0" y="62"/>
                  <a:pt x="0" y="62"/>
                </a:cubicBezTo>
                <a:cubicBezTo>
                  <a:pt x="0" y="25"/>
                  <a:pt x="0" y="25"/>
                  <a:pt x="0" y="25"/>
                </a:cubicBezTo>
                <a:cubicBezTo>
                  <a:pt x="15" y="25"/>
                  <a:pt x="15" y="25"/>
                  <a:pt x="15" y="25"/>
                </a:cubicBezTo>
                <a:lnTo>
                  <a:pt x="38" y="3"/>
                </a:lnTo>
                <a:close/>
              </a:path>
            </a:pathLst>
          </a:custGeom>
          <a:solidFill>
            <a:schemeClr val="accent2"/>
          </a:solidFill>
          <a:ln>
            <a:noFill/>
          </a:ln>
          <a:extLst/>
        </p:spPr>
        <p:txBody>
          <a:bodyPr anchor="ctr"/>
          <a:lstStyle/>
          <a:p>
            <a:pPr algn="ctr"/>
            <a:endParaRPr/>
          </a:p>
        </p:txBody>
      </p:sp>
      <p:sp>
        <p:nvSpPr>
          <p:cNvPr id="18" name="îṣḷi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6FF036F-0D44-4DDC-ADB3-3B97199201B3}"/>
              </a:ext>
            </a:extLst>
          </p:cNvPr>
          <p:cNvSpPr/>
          <p:nvPr/>
        </p:nvSpPr>
        <p:spPr bwMode="auto">
          <a:xfrm rot="21028807">
            <a:off x="9187207" y="1673551"/>
            <a:ext cx="265590" cy="262735"/>
          </a:xfrm>
          <a:custGeom>
            <a:avLst/>
            <a:gdLst>
              <a:gd name="T0" fmla="*/ 110 w 114"/>
              <a:gd name="T1" fmla="*/ 90 h 113"/>
              <a:gd name="T2" fmla="*/ 60 w 114"/>
              <a:gd name="T3" fmla="*/ 47 h 113"/>
              <a:gd name="T4" fmla="*/ 64 w 114"/>
              <a:gd name="T5" fmla="*/ 32 h 113"/>
              <a:gd name="T6" fmla="*/ 32 w 114"/>
              <a:gd name="T7" fmla="*/ 0 h 113"/>
              <a:gd name="T8" fmla="*/ 23 w 114"/>
              <a:gd name="T9" fmla="*/ 1 h 113"/>
              <a:gd name="T10" fmla="*/ 41 w 114"/>
              <a:gd name="T11" fmla="*/ 20 h 113"/>
              <a:gd name="T12" fmla="*/ 41 w 114"/>
              <a:gd name="T13" fmla="*/ 30 h 113"/>
              <a:gd name="T14" fmla="*/ 30 w 114"/>
              <a:gd name="T15" fmla="*/ 41 h 113"/>
              <a:gd name="T16" fmla="*/ 20 w 114"/>
              <a:gd name="T17" fmla="*/ 41 h 113"/>
              <a:gd name="T18" fmla="*/ 1 w 114"/>
              <a:gd name="T19" fmla="*/ 23 h 113"/>
              <a:gd name="T20" fmla="*/ 0 w 114"/>
              <a:gd name="T21" fmla="*/ 32 h 113"/>
              <a:gd name="T22" fmla="*/ 32 w 114"/>
              <a:gd name="T23" fmla="*/ 63 h 113"/>
              <a:gd name="T24" fmla="*/ 47 w 114"/>
              <a:gd name="T25" fmla="*/ 60 h 113"/>
              <a:gd name="T26" fmla="*/ 90 w 114"/>
              <a:gd name="T27" fmla="*/ 110 h 113"/>
              <a:gd name="T28" fmla="*/ 100 w 114"/>
              <a:gd name="T29" fmla="*/ 111 h 113"/>
              <a:gd name="T30" fmla="*/ 111 w 114"/>
              <a:gd name="T31" fmla="*/ 100 h 113"/>
              <a:gd name="T32" fmla="*/ 110 w 114"/>
              <a:gd name="T33" fmla="*/ 9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113">
                <a:moveTo>
                  <a:pt x="110" y="90"/>
                </a:moveTo>
                <a:cubicBezTo>
                  <a:pt x="60" y="47"/>
                  <a:pt x="60" y="47"/>
                  <a:pt x="60" y="47"/>
                </a:cubicBezTo>
                <a:cubicBezTo>
                  <a:pt x="62" y="42"/>
                  <a:pt x="64" y="37"/>
                  <a:pt x="64" y="32"/>
                </a:cubicBezTo>
                <a:cubicBezTo>
                  <a:pt x="64" y="14"/>
                  <a:pt x="49" y="0"/>
                  <a:pt x="32" y="0"/>
                </a:cubicBezTo>
                <a:cubicBezTo>
                  <a:pt x="29" y="0"/>
                  <a:pt x="26" y="0"/>
                  <a:pt x="23" y="1"/>
                </a:cubicBezTo>
                <a:cubicBezTo>
                  <a:pt x="41" y="20"/>
                  <a:pt x="41" y="20"/>
                  <a:pt x="41" y="20"/>
                </a:cubicBezTo>
                <a:cubicBezTo>
                  <a:pt x="44" y="22"/>
                  <a:pt x="44" y="27"/>
                  <a:pt x="41" y="30"/>
                </a:cubicBezTo>
                <a:cubicBezTo>
                  <a:pt x="30" y="41"/>
                  <a:pt x="30" y="41"/>
                  <a:pt x="30" y="41"/>
                </a:cubicBezTo>
                <a:cubicBezTo>
                  <a:pt x="27" y="44"/>
                  <a:pt x="23" y="44"/>
                  <a:pt x="20" y="41"/>
                </a:cubicBezTo>
                <a:cubicBezTo>
                  <a:pt x="1" y="23"/>
                  <a:pt x="1" y="23"/>
                  <a:pt x="1" y="23"/>
                </a:cubicBezTo>
                <a:cubicBezTo>
                  <a:pt x="1" y="25"/>
                  <a:pt x="0" y="29"/>
                  <a:pt x="0" y="32"/>
                </a:cubicBezTo>
                <a:cubicBezTo>
                  <a:pt x="0" y="49"/>
                  <a:pt x="14" y="63"/>
                  <a:pt x="32" y="63"/>
                </a:cubicBezTo>
                <a:cubicBezTo>
                  <a:pt x="37" y="63"/>
                  <a:pt x="42" y="62"/>
                  <a:pt x="47" y="60"/>
                </a:cubicBezTo>
                <a:cubicBezTo>
                  <a:pt x="90" y="110"/>
                  <a:pt x="90" y="110"/>
                  <a:pt x="90" y="110"/>
                </a:cubicBezTo>
                <a:cubicBezTo>
                  <a:pt x="93" y="113"/>
                  <a:pt x="97" y="113"/>
                  <a:pt x="100" y="111"/>
                </a:cubicBezTo>
                <a:cubicBezTo>
                  <a:pt x="111" y="100"/>
                  <a:pt x="111" y="100"/>
                  <a:pt x="111" y="100"/>
                </a:cubicBezTo>
                <a:cubicBezTo>
                  <a:pt x="114" y="97"/>
                  <a:pt x="113" y="93"/>
                  <a:pt x="110" y="90"/>
                </a:cubicBezTo>
                <a:close/>
              </a:path>
            </a:pathLst>
          </a:custGeom>
          <a:solidFill>
            <a:schemeClr val="accent2"/>
          </a:solidFill>
          <a:ln>
            <a:noFill/>
          </a:ln>
          <a:extLst/>
        </p:spPr>
        <p:txBody>
          <a:bodyPr anchor="ctr"/>
          <a:lstStyle/>
          <a:p>
            <a:pPr algn="ctr"/>
            <a:endParaRPr/>
          </a:p>
        </p:txBody>
      </p:sp>
      <p:sp>
        <p:nvSpPr>
          <p:cNvPr id="19" name="išļí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ADDCE1C-D27B-474E-A74B-1FC062839435}"/>
              </a:ext>
            </a:extLst>
          </p:cNvPr>
          <p:cNvSpPr/>
          <p:nvPr/>
        </p:nvSpPr>
        <p:spPr bwMode="auto">
          <a:xfrm rot="21028807">
            <a:off x="9591209" y="2135325"/>
            <a:ext cx="147129" cy="166954"/>
          </a:xfrm>
          <a:custGeom>
            <a:avLst/>
            <a:gdLst>
              <a:gd name="T0" fmla="*/ 55 w 86"/>
              <a:gd name="T1" fmla="*/ 14 h 98"/>
              <a:gd name="T2" fmla="*/ 55 w 86"/>
              <a:gd name="T3" fmla="*/ 27 h 98"/>
              <a:gd name="T4" fmla="*/ 65 w 86"/>
              <a:gd name="T5" fmla="*/ 33 h 98"/>
              <a:gd name="T6" fmla="*/ 74 w 86"/>
              <a:gd name="T7" fmla="*/ 55 h 98"/>
              <a:gd name="T8" fmla="*/ 65 w 86"/>
              <a:gd name="T9" fmla="*/ 77 h 98"/>
              <a:gd name="T10" fmla="*/ 43 w 86"/>
              <a:gd name="T11" fmla="*/ 85 h 98"/>
              <a:gd name="T12" fmla="*/ 22 w 86"/>
              <a:gd name="T13" fmla="*/ 77 h 98"/>
              <a:gd name="T14" fmla="*/ 13 w 86"/>
              <a:gd name="T15" fmla="*/ 55 h 98"/>
              <a:gd name="T16" fmla="*/ 22 w 86"/>
              <a:gd name="T17" fmla="*/ 33 h 98"/>
              <a:gd name="T18" fmla="*/ 31 w 86"/>
              <a:gd name="T19" fmla="*/ 27 h 98"/>
              <a:gd name="T20" fmla="*/ 31 w 86"/>
              <a:gd name="T21" fmla="*/ 14 h 98"/>
              <a:gd name="T22" fmla="*/ 0 w 86"/>
              <a:gd name="T23" fmla="*/ 55 h 98"/>
              <a:gd name="T24" fmla="*/ 43 w 86"/>
              <a:gd name="T25" fmla="*/ 98 h 98"/>
              <a:gd name="T26" fmla="*/ 86 w 86"/>
              <a:gd name="T27" fmla="*/ 55 h 98"/>
              <a:gd name="T28" fmla="*/ 55 w 86"/>
              <a:gd name="T29" fmla="*/ 14 h 98"/>
              <a:gd name="T30" fmla="*/ 37 w 86"/>
              <a:gd name="T31" fmla="*/ 0 h 98"/>
              <a:gd name="T32" fmla="*/ 49 w 86"/>
              <a:gd name="T33" fmla="*/ 0 h 98"/>
              <a:gd name="T34" fmla="*/ 49 w 86"/>
              <a:gd name="T35" fmla="*/ 49 h 98"/>
              <a:gd name="T36" fmla="*/ 37 w 86"/>
              <a:gd name="T37" fmla="*/ 49 h 98"/>
              <a:gd name="T38" fmla="*/ 37 w 86"/>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98">
                <a:moveTo>
                  <a:pt x="55" y="14"/>
                </a:moveTo>
                <a:cubicBezTo>
                  <a:pt x="55" y="27"/>
                  <a:pt x="55" y="27"/>
                  <a:pt x="55" y="27"/>
                </a:cubicBezTo>
                <a:cubicBezTo>
                  <a:pt x="59" y="28"/>
                  <a:pt x="62" y="31"/>
                  <a:pt x="65" y="33"/>
                </a:cubicBezTo>
                <a:cubicBezTo>
                  <a:pt x="71" y="39"/>
                  <a:pt x="74" y="47"/>
                  <a:pt x="74" y="55"/>
                </a:cubicBezTo>
                <a:cubicBezTo>
                  <a:pt x="74" y="63"/>
                  <a:pt x="71" y="71"/>
                  <a:pt x="65" y="77"/>
                </a:cubicBezTo>
                <a:cubicBezTo>
                  <a:pt x="59" y="82"/>
                  <a:pt x="51" y="85"/>
                  <a:pt x="43" y="85"/>
                </a:cubicBezTo>
                <a:cubicBezTo>
                  <a:pt x="35" y="85"/>
                  <a:pt x="27" y="82"/>
                  <a:pt x="22" y="77"/>
                </a:cubicBezTo>
                <a:cubicBezTo>
                  <a:pt x="16" y="71"/>
                  <a:pt x="13" y="63"/>
                  <a:pt x="13" y="55"/>
                </a:cubicBezTo>
                <a:cubicBezTo>
                  <a:pt x="13" y="47"/>
                  <a:pt x="16" y="39"/>
                  <a:pt x="22" y="33"/>
                </a:cubicBezTo>
                <a:cubicBezTo>
                  <a:pt x="24" y="31"/>
                  <a:pt x="27" y="28"/>
                  <a:pt x="31" y="27"/>
                </a:cubicBezTo>
                <a:cubicBezTo>
                  <a:pt x="31" y="14"/>
                  <a:pt x="31" y="14"/>
                  <a:pt x="31" y="14"/>
                </a:cubicBezTo>
                <a:cubicBezTo>
                  <a:pt x="13" y="19"/>
                  <a:pt x="0" y="36"/>
                  <a:pt x="0" y="55"/>
                </a:cubicBezTo>
                <a:cubicBezTo>
                  <a:pt x="0" y="79"/>
                  <a:pt x="20" y="98"/>
                  <a:pt x="43" y="98"/>
                </a:cubicBezTo>
                <a:cubicBezTo>
                  <a:pt x="67" y="98"/>
                  <a:pt x="86" y="79"/>
                  <a:pt x="86" y="55"/>
                </a:cubicBezTo>
                <a:cubicBezTo>
                  <a:pt x="86"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solidFill>
            <a:schemeClr val="accent2"/>
          </a:solidFill>
          <a:ln>
            <a:noFill/>
          </a:ln>
          <a:extLst/>
        </p:spPr>
        <p:txBody>
          <a:bodyPr anchor="ctr"/>
          <a:lstStyle/>
          <a:p>
            <a:pPr algn="ctr"/>
            <a:endParaRPr/>
          </a:p>
        </p:txBody>
      </p:sp>
      <p:sp>
        <p:nvSpPr>
          <p:cNvPr id="20" name="íš1í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D661A2E7-9C0E-4D79-A2D4-309CD9A086DB}"/>
              </a:ext>
            </a:extLst>
          </p:cNvPr>
          <p:cNvSpPr/>
          <p:nvPr/>
        </p:nvSpPr>
        <p:spPr bwMode="auto">
          <a:xfrm rot="21028807">
            <a:off x="9353244" y="2302451"/>
            <a:ext cx="267019" cy="265590"/>
          </a:xfrm>
          <a:custGeom>
            <a:avLst/>
            <a:gdLst>
              <a:gd name="T0" fmla="*/ 86 w 114"/>
              <a:gd name="T1" fmla="*/ 72 h 114"/>
              <a:gd name="T2" fmla="*/ 66 w 114"/>
              <a:gd name="T3" fmla="*/ 52 h 114"/>
              <a:gd name="T4" fmla="*/ 114 w 114"/>
              <a:gd name="T5" fmla="*/ 16 h 114"/>
              <a:gd name="T6" fmla="*/ 100 w 114"/>
              <a:gd name="T7" fmla="*/ 2 h 114"/>
              <a:gd name="T8" fmla="*/ 40 w 114"/>
              <a:gd name="T9" fmla="*/ 26 h 114"/>
              <a:gd name="T10" fmla="*/ 21 w 114"/>
              <a:gd name="T11" fmla="*/ 7 h 114"/>
              <a:gd name="T12" fmla="*/ 4 w 114"/>
              <a:gd name="T13" fmla="*/ 4 h 114"/>
              <a:gd name="T14" fmla="*/ 7 w 114"/>
              <a:gd name="T15" fmla="*/ 21 h 114"/>
              <a:gd name="T16" fmla="*/ 26 w 114"/>
              <a:gd name="T17" fmla="*/ 40 h 114"/>
              <a:gd name="T18" fmla="*/ 2 w 114"/>
              <a:gd name="T19" fmla="*/ 100 h 114"/>
              <a:gd name="T20" fmla="*/ 16 w 114"/>
              <a:gd name="T21" fmla="*/ 114 h 114"/>
              <a:gd name="T22" fmla="*/ 52 w 114"/>
              <a:gd name="T23" fmla="*/ 66 h 114"/>
              <a:gd name="T24" fmla="*/ 72 w 114"/>
              <a:gd name="T25" fmla="*/ 86 h 114"/>
              <a:gd name="T26" fmla="*/ 72 w 114"/>
              <a:gd name="T27" fmla="*/ 114 h 114"/>
              <a:gd name="T28" fmla="*/ 86 w 114"/>
              <a:gd name="T29" fmla="*/ 114 h 114"/>
              <a:gd name="T30" fmla="*/ 93 w 114"/>
              <a:gd name="T31" fmla="*/ 93 h 114"/>
              <a:gd name="T32" fmla="*/ 114 w 114"/>
              <a:gd name="T33" fmla="*/ 86 h 114"/>
              <a:gd name="T34" fmla="*/ 114 w 114"/>
              <a:gd name="T35" fmla="*/ 72 h 114"/>
              <a:gd name="T36" fmla="*/ 86 w 114"/>
              <a:gd name="T37" fmla="*/ 7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14">
                <a:moveTo>
                  <a:pt x="86" y="72"/>
                </a:moveTo>
                <a:cubicBezTo>
                  <a:pt x="66" y="52"/>
                  <a:pt x="66" y="52"/>
                  <a:pt x="66" y="52"/>
                </a:cubicBezTo>
                <a:cubicBezTo>
                  <a:pt x="114" y="16"/>
                  <a:pt x="114" y="16"/>
                  <a:pt x="114" y="16"/>
                </a:cubicBezTo>
                <a:cubicBezTo>
                  <a:pt x="100" y="2"/>
                  <a:pt x="100" y="2"/>
                  <a:pt x="100" y="2"/>
                </a:cubicBezTo>
                <a:cubicBezTo>
                  <a:pt x="40" y="26"/>
                  <a:pt x="40" y="26"/>
                  <a:pt x="40" y="26"/>
                </a:cubicBezTo>
                <a:cubicBezTo>
                  <a:pt x="21" y="7"/>
                  <a:pt x="21" y="7"/>
                  <a:pt x="21" y="7"/>
                </a:cubicBezTo>
                <a:cubicBezTo>
                  <a:pt x="16" y="2"/>
                  <a:pt x="8" y="0"/>
                  <a:pt x="4" y="4"/>
                </a:cubicBezTo>
                <a:cubicBezTo>
                  <a:pt x="0" y="8"/>
                  <a:pt x="2" y="16"/>
                  <a:pt x="7" y="21"/>
                </a:cubicBezTo>
                <a:cubicBezTo>
                  <a:pt x="26" y="40"/>
                  <a:pt x="26" y="40"/>
                  <a:pt x="26" y="40"/>
                </a:cubicBezTo>
                <a:cubicBezTo>
                  <a:pt x="2" y="100"/>
                  <a:pt x="2" y="100"/>
                  <a:pt x="2" y="100"/>
                </a:cubicBezTo>
                <a:cubicBezTo>
                  <a:pt x="16" y="114"/>
                  <a:pt x="16" y="114"/>
                  <a:pt x="16" y="114"/>
                </a:cubicBezTo>
                <a:cubicBezTo>
                  <a:pt x="52" y="66"/>
                  <a:pt x="52" y="66"/>
                  <a:pt x="52" y="66"/>
                </a:cubicBezTo>
                <a:cubicBezTo>
                  <a:pt x="72" y="86"/>
                  <a:pt x="72" y="86"/>
                  <a:pt x="72" y="86"/>
                </a:cubicBezTo>
                <a:cubicBezTo>
                  <a:pt x="72" y="114"/>
                  <a:pt x="72" y="114"/>
                  <a:pt x="72" y="114"/>
                </a:cubicBezTo>
                <a:cubicBezTo>
                  <a:pt x="86" y="114"/>
                  <a:pt x="86" y="114"/>
                  <a:pt x="86" y="114"/>
                </a:cubicBezTo>
                <a:cubicBezTo>
                  <a:pt x="93" y="93"/>
                  <a:pt x="93" y="93"/>
                  <a:pt x="93" y="93"/>
                </a:cubicBezTo>
                <a:cubicBezTo>
                  <a:pt x="114" y="86"/>
                  <a:pt x="114" y="86"/>
                  <a:pt x="114" y="86"/>
                </a:cubicBezTo>
                <a:cubicBezTo>
                  <a:pt x="114" y="72"/>
                  <a:pt x="114" y="72"/>
                  <a:pt x="114" y="72"/>
                </a:cubicBezTo>
                <a:cubicBezTo>
                  <a:pt x="86" y="72"/>
                  <a:pt x="86" y="72"/>
                  <a:pt x="86" y="72"/>
                </a:cubicBezTo>
                <a:close/>
              </a:path>
            </a:pathLst>
          </a:custGeom>
          <a:solidFill>
            <a:schemeClr val="accent2"/>
          </a:solidFill>
          <a:ln>
            <a:noFill/>
          </a:ln>
          <a:extLst/>
        </p:spPr>
        <p:txBody>
          <a:bodyPr anchor="ctr"/>
          <a:lstStyle/>
          <a:p>
            <a:pPr algn="ctr"/>
            <a:endParaRPr/>
          </a:p>
        </p:txBody>
      </p:sp>
      <p:sp>
        <p:nvSpPr>
          <p:cNvPr id="21" name="íśliḍ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524A43A-AB13-411B-B204-B7188DD1D526}"/>
              </a:ext>
            </a:extLst>
          </p:cNvPr>
          <p:cNvSpPr/>
          <p:nvPr/>
        </p:nvSpPr>
        <p:spPr bwMode="auto">
          <a:xfrm rot="21028807">
            <a:off x="9370088" y="2197594"/>
            <a:ext cx="183053" cy="128864"/>
          </a:xfrm>
          <a:custGeom>
            <a:avLst/>
            <a:gdLst>
              <a:gd name="T0" fmla="*/ 108 w 108"/>
              <a:gd name="T1" fmla="*/ 11 h 88"/>
              <a:gd name="T2" fmla="*/ 96 w 108"/>
              <a:gd name="T3" fmla="*/ 14 h 88"/>
              <a:gd name="T4" fmla="*/ 105 w 108"/>
              <a:gd name="T5" fmla="*/ 2 h 88"/>
              <a:gd name="T6" fmla="*/ 91 w 108"/>
              <a:gd name="T7" fmla="*/ 7 h 88"/>
              <a:gd name="T8" fmla="*/ 75 w 108"/>
              <a:gd name="T9" fmla="*/ 0 h 88"/>
              <a:gd name="T10" fmla="*/ 53 w 108"/>
              <a:gd name="T11" fmla="*/ 22 h 88"/>
              <a:gd name="T12" fmla="*/ 54 w 108"/>
              <a:gd name="T13" fmla="*/ 27 h 88"/>
              <a:gd name="T14" fmla="*/ 8 w 108"/>
              <a:gd name="T15" fmla="*/ 4 h 88"/>
              <a:gd name="T16" fmla="*/ 5 w 108"/>
              <a:gd name="T17" fmla="*/ 15 h 88"/>
              <a:gd name="T18" fmla="*/ 15 w 108"/>
              <a:gd name="T19" fmla="*/ 34 h 88"/>
              <a:gd name="T20" fmla="*/ 5 w 108"/>
              <a:gd name="T21" fmla="*/ 31 h 88"/>
              <a:gd name="T22" fmla="*/ 5 w 108"/>
              <a:gd name="T23" fmla="*/ 31 h 88"/>
              <a:gd name="T24" fmla="*/ 23 w 108"/>
              <a:gd name="T25" fmla="*/ 53 h 88"/>
              <a:gd name="T26" fmla="*/ 17 w 108"/>
              <a:gd name="T27" fmla="*/ 54 h 88"/>
              <a:gd name="T28" fmla="*/ 13 w 108"/>
              <a:gd name="T29" fmla="*/ 53 h 88"/>
              <a:gd name="T30" fmla="*/ 33 w 108"/>
              <a:gd name="T31" fmla="*/ 69 h 88"/>
              <a:gd name="T32" fmla="*/ 6 w 108"/>
              <a:gd name="T33" fmla="*/ 78 h 88"/>
              <a:gd name="T34" fmla="*/ 0 w 108"/>
              <a:gd name="T35" fmla="*/ 78 h 88"/>
              <a:gd name="T36" fmla="*/ 34 w 108"/>
              <a:gd name="T37" fmla="*/ 88 h 88"/>
              <a:gd name="T38" fmla="*/ 97 w 108"/>
              <a:gd name="T39" fmla="*/ 25 h 88"/>
              <a:gd name="T40" fmla="*/ 97 w 108"/>
              <a:gd name="T41" fmla="*/ 22 h 88"/>
              <a:gd name="T42" fmla="*/ 108 w 108"/>
              <a:gd name="T43" fmla="*/ 1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88">
                <a:moveTo>
                  <a:pt x="108" y="11"/>
                </a:moveTo>
                <a:cubicBezTo>
                  <a:pt x="104" y="12"/>
                  <a:pt x="100" y="13"/>
                  <a:pt x="96" y="14"/>
                </a:cubicBezTo>
                <a:cubicBezTo>
                  <a:pt x="100" y="11"/>
                  <a:pt x="104" y="7"/>
                  <a:pt x="105" y="2"/>
                </a:cubicBezTo>
                <a:cubicBezTo>
                  <a:pt x="101" y="4"/>
                  <a:pt x="96" y="6"/>
                  <a:pt x="91" y="7"/>
                </a:cubicBezTo>
                <a:cubicBezTo>
                  <a:pt x="87" y="3"/>
                  <a:pt x="81" y="0"/>
                  <a:pt x="75" y="0"/>
                </a:cubicBezTo>
                <a:cubicBezTo>
                  <a:pt x="63" y="0"/>
                  <a:pt x="53" y="10"/>
                  <a:pt x="53" y="22"/>
                </a:cubicBezTo>
                <a:cubicBezTo>
                  <a:pt x="53" y="24"/>
                  <a:pt x="53" y="26"/>
                  <a:pt x="54" y="27"/>
                </a:cubicBezTo>
                <a:cubicBezTo>
                  <a:pt x="35" y="26"/>
                  <a:pt x="19" y="18"/>
                  <a:pt x="8" y="4"/>
                </a:cubicBezTo>
                <a:cubicBezTo>
                  <a:pt x="6" y="7"/>
                  <a:pt x="5" y="11"/>
                  <a:pt x="5" y="15"/>
                </a:cubicBezTo>
                <a:cubicBezTo>
                  <a:pt x="5" y="23"/>
                  <a:pt x="9" y="30"/>
                  <a:pt x="15" y="34"/>
                </a:cubicBezTo>
                <a:cubicBezTo>
                  <a:pt x="11" y="34"/>
                  <a:pt x="8" y="33"/>
                  <a:pt x="5" y="31"/>
                </a:cubicBezTo>
                <a:cubicBezTo>
                  <a:pt x="5" y="31"/>
                  <a:pt x="5" y="31"/>
                  <a:pt x="5" y="31"/>
                </a:cubicBezTo>
                <a:cubicBezTo>
                  <a:pt x="5" y="42"/>
                  <a:pt x="12" y="51"/>
                  <a:pt x="23" y="53"/>
                </a:cubicBezTo>
                <a:cubicBezTo>
                  <a:pt x="21" y="53"/>
                  <a:pt x="19" y="54"/>
                  <a:pt x="17" y="54"/>
                </a:cubicBezTo>
                <a:cubicBezTo>
                  <a:pt x="15" y="54"/>
                  <a:pt x="14" y="54"/>
                  <a:pt x="13" y="53"/>
                </a:cubicBezTo>
                <a:cubicBezTo>
                  <a:pt x="15" y="62"/>
                  <a:pt x="23" y="69"/>
                  <a:pt x="33" y="69"/>
                </a:cubicBezTo>
                <a:cubicBezTo>
                  <a:pt x="26" y="75"/>
                  <a:pt x="16" y="78"/>
                  <a:pt x="6" y="78"/>
                </a:cubicBezTo>
                <a:cubicBezTo>
                  <a:pt x="4" y="78"/>
                  <a:pt x="2" y="78"/>
                  <a:pt x="0" y="78"/>
                </a:cubicBezTo>
                <a:cubicBezTo>
                  <a:pt x="10" y="84"/>
                  <a:pt x="22" y="88"/>
                  <a:pt x="34" y="88"/>
                </a:cubicBezTo>
                <a:cubicBezTo>
                  <a:pt x="75" y="88"/>
                  <a:pt x="97" y="54"/>
                  <a:pt x="97" y="25"/>
                </a:cubicBezTo>
                <a:cubicBezTo>
                  <a:pt x="97" y="24"/>
                  <a:pt x="97" y="23"/>
                  <a:pt x="97" y="22"/>
                </a:cubicBezTo>
                <a:cubicBezTo>
                  <a:pt x="102" y="19"/>
                  <a:pt x="105" y="15"/>
                  <a:pt x="108" y="11"/>
                </a:cubicBezTo>
                <a:close/>
              </a:path>
            </a:pathLst>
          </a:custGeom>
          <a:solidFill>
            <a:schemeClr val="accent2"/>
          </a:solidFill>
          <a:ln>
            <a:noFill/>
          </a:ln>
          <a:extLst/>
        </p:spPr>
        <p:txBody>
          <a:bodyPr anchor="ctr"/>
          <a:lstStyle/>
          <a:p>
            <a:pPr algn="ctr"/>
            <a:endParaRPr/>
          </a:p>
        </p:txBody>
      </p:sp>
      <p:sp>
        <p:nvSpPr>
          <p:cNvPr id="23" name="íṧl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B935427-AC32-413E-BB5A-74B07B71F0CA}"/>
              </a:ext>
            </a:extLst>
          </p:cNvPr>
          <p:cNvSpPr/>
          <p:nvPr/>
        </p:nvSpPr>
        <p:spPr bwMode="auto">
          <a:xfrm rot="21028807">
            <a:off x="8924405" y="1633440"/>
            <a:ext cx="267019" cy="265590"/>
          </a:xfrm>
          <a:custGeom>
            <a:avLst/>
            <a:gdLst>
              <a:gd name="T0" fmla="*/ 0 w 114"/>
              <a:gd name="T1" fmla="*/ 83 h 114"/>
              <a:gd name="T2" fmla="*/ 10 w 114"/>
              <a:gd name="T3" fmla="*/ 93 h 114"/>
              <a:gd name="T4" fmla="*/ 30 w 114"/>
              <a:gd name="T5" fmla="*/ 73 h 114"/>
              <a:gd name="T6" fmla="*/ 41 w 114"/>
              <a:gd name="T7" fmla="*/ 84 h 114"/>
              <a:gd name="T8" fmla="*/ 21 w 114"/>
              <a:gd name="T9" fmla="*/ 104 h 114"/>
              <a:gd name="T10" fmla="*/ 31 w 114"/>
              <a:gd name="T11" fmla="*/ 114 h 114"/>
              <a:gd name="T12" fmla="*/ 51 w 114"/>
              <a:gd name="T13" fmla="*/ 94 h 114"/>
              <a:gd name="T14" fmla="*/ 64 w 114"/>
              <a:gd name="T15" fmla="*/ 107 h 114"/>
              <a:gd name="T16" fmla="*/ 74 w 114"/>
              <a:gd name="T17" fmla="*/ 97 h 114"/>
              <a:gd name="T18" fmla="*/ 17 w 114"/>
              <a:gd name="T19" fmla="*/ 40 h 114"/>
              <a:gd name="T20" fmla="*/ 7 w 114"/>
              <a:gd name="T21" fmla="*/ 50 h 114"/>
              <a:gd name="T22" fmla="*/ 20 w 114"/>
              <a:gd name="T23" fmla="*/ 63 h 114"/>
              <a:gd name="T24" fmla="*/ 0 w 114"/>
              <a:gd name="T25" fmla="*/ 83 h 114"/>
              <a:gd name="T26" fmla="*/ 84 w 114"/>
              <a:gd name="T27" fmla="*/ 30 h 114"/>
              <a:gd name="T28" fmla="*/ 26 w 114"/>
              <a:gd name="T29" fmla="*/ 39 h 114"/>
              <a:gd name="T30" fmla="*/ 75 w 114"/>
              <a:gd name="T31" fmla="*/ 88 h 114"/>
              <a:gd name="T32" fmla="*/ 84 w 114"/>
              <a:gd name="T33" fmla="*/ 30 h 114"/>
              <a:gd name="T34" fmla="*/ 93 w 114"/>
              <a:gd name="T35" fmla="*/ 35 h 114"/>
              <a:gd name="T36" fmla="*/ 79 w 114"/>
              <a:gd name="T37" fmla="*/ 21 h 114"/>
              <a:gd name="T38" fmla="*/ 100 w 114"/>
              <a:gd name="T39" fmla="*/ 0 h 114"/>
              <a:gd name="T40" fmla="*/ 114 w 114"/>
              <a:gd name="T41" fmla="*/ 14 h 114"/>
              <a:gd name="T42" fmla="*/ 93 w 114"/>
              <a:gd name="T43" fmla="*/ 3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14">
                <a:moveTo>
                  <a:pt x="0" y="83"/>
                </a:moveTo>
                <a:cubicBezTo>
                  <a:pt x="10" y="93"/>
                  <a:pt x="10" y="93"/>
                  <a:pt x="10" y="93"/>
                </a:cubicBezTo>
                <a:cubicBezTo>
                  <a:pt x="30" y="73"/>
                  <a:pt x="30" y="73"/>
                  <a:pt x="30" y="73"/>
                </a:cubicBezTo>
                <a:cubicBezTo>
                  <a:pt x="41" y="84"/>
                  <a:pt x="41" y="84"/>
                  <a:pt x="41" y="84"/>
                </a:cubicBezTo>
                <a:cubicBezTo>
                  <a:pt x="21" y="104"/>
                  <a:pt x="21" y="104"/>
                  <a:pt x="21" y="104"/>
                </a:cubicBezTo>
                <a:cubicBezTo>
                  <a:pt x="31" y="114"/>
                  <a:pt x="31" y="114"/>
                  <a:pt x="31" y="114"/>
                </a:cubicBezTo>
                <a:cubicBezTo>
                  <a:pt x="51" y="94"/>
                  <a:pt x="51" y="94"/>
                  <a:pt x="51" y="94"/>
                </a:cubicBezTo>
                <a:cubicBezTo>
                  <a:pt x="64" y="107"/>
                  <a:pt x="64" y="107"/>
                  <a:pt x="64" y="107"/>
                </a:cubicBezTo>
                <a:cubicBezTo>
                  <a:pt x="74" y="97"/>
                  <a:pt x="74" y="97"/>
                  <a:pt x="74" y="97"/>
                </a:cubicBezTo>
                <a:cubicBezTo>
                  <a:pt x="17" y="40"/>
                  <a:pt x="17" y="40"/>
                  <a:pt x="17" y="40"/>
                </a:cubicBezTo>
                <a:cubicBezTo>
                  <a:pt x="7" y="50"/>
                  <a:pt x="7" y="50"/>
                  <a:pt x="7" y="50"/>
                </a:cubicBezTo>
                <a:cubicBezTo>
                  <a:pt x="20" y="63"/>
                  <a:pt x="20" y="63"/>
                  <a:pt x="20" y="63"/>
                </a:cubicBezTo>
                <a:lnTo>
                  <a:pt x="0" y="83"/>
                </a:lnTo>
                <a:close/>
                <a:moveTo>
                  <a:pt x="84" y="30"/>
                </a:moveTo>
                <a:cubicBezTo>
                  <a:pt x="65" y="12"/>
                  <a:pt x="41" y="26"/>
                  <a:pt x="26" y="39"/>
                </a:cubicBezTo>
                <a:cubicBezTo>
                  <a:pt x="75" y="88"/>
                  <a:pt x="75" y="88"/>
                  <a:pt x="75" y="88"/>
                </a:cubicBezTo>
                <a:cubicBezTo>
                  <a:pt x="88" y="73"/>
                  <a:pt x="102" y="49"/>
                  <a:pt x="84" y="30"/>
                </a:cubicBezTo>
                <a:close/>
                <a:moveTo>
                  <a:pt x="93" y="35"/>
                </a:moveTo>
                <a:cubicBezTo>
                  <a:pt x="79" y="21"/>
                  <a:pt x="79" y="21"/>
                  <a:pt x="79" y="21"/>
                </a:cubicBezTo>
                <a:cubicBezTo>
                  <a:pt x="100" y="0"/>
                  <a:pt x="100" y="0"/>
                  <a:pt x="100" y="0"/>
                </a:cubicBezTo>
                <a:cubicBezTo>
                  <a:pt x="114" y="14"/>
                  <a:pt x="114" y="14"/>
                  <a:pt x="114" y="14"/>
                </a:cubicBezTo>
                <a:lnTo>
                  <a:pt x="93" y="35"/>
                </a:lnTo>
                <a:close/>
              </a:path>
            </a:pathLst>
          </a:custGeom>
          <a:solidFill>
            <a:schemeClr val="accent2"/>
          </a:solidFill>
          <a:ln>
            <a:noFill/>
          </a:ln>
          <a:extLst/>
        </p:spPr>
        <p:txBody>
          <a:bodyPr anchor="ctr"/>
          <a:lstStyle/>
          <a:p>
            <a:pPr algn="ctr"/>
            <a:endParaRPr/>
          </a:p>
        </p:txBody>
      </p:sp>
      <p:sp>
        <p:nvSpPr>
          <p:cNvPr id="24" name="işli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385E8BC-65FF-451F-A06F-57E6A21BE595}"/>
              </a:ext>
            </a:extLst>
          </p:cNvPr>
          <p:cNvSpPr/>
          <p:nvPr/>
        </p:nvSpPr>
        <p:spPr bwMode="auto">
          <a:xfrm rot="21072661">
            <a:off x="8939426" y="2515490"/>
            <a:ext cx="170092" cy="126354"/>
          </a:xfrm>
          <a:custGeom>
            <a:avLst/>
            <a:gdLst>
              <a:gd name="T0" fmla="*/ 56 w 64"/>
              <a:gd name="T1" fmla="*/ 8 h 48"/>
              <a:gd name="T2" fmla="*/ 56 w 64"/>
              <a:gd name="T3" fmla="*/ 0 h 48"/>
              <a:gd name="T4" fmla="*/ 0 w 64"/>
              <a:gd name="T5" fmla="*/ 0 h 48"/>
              <a:gd name="T6" fmla="*/ 0 w 64"/>
              <a:gd name="T7" fmla="*/ 44 h 48"/>
              <a:gd name="T8" fmla="*/ 4 w 64"/>
              <a:gd name="T9" fmla="*/ 48 h 48"/>
              <a:gd name="T10" fmla="*/ 58 w 64"/>
              <a:gd name="T11" fmla="*/ 48 h 48"/>
              <a:gd name="T12" fmla="*/ 64 w 64"/>
              <a:gd name="T13" fmla="*/ 42 h 48"/>
              <a:gd name="T14" fmla="*/ 64 w 64"/>
              <a:gd name="T15" fmla="*/ 8 h 48"/>
              <a:gd name="T16" fmla="*/ 56 w 64"/>
              <a:gd name="T17" fmla="*/ 8 h 48"/>
              <a:gd name="T18" fmla="*/ 52 w 64"/>
              <a:gd name="T19" fmla="*/ 44 h 48"/>
              <a:gd name="T20" fmla="*/ 4 w 64"/>
              <a:gd name="T21" fmla="*/ 44 h 48"/>
              <a:gd name="T22" fmla="*/ 4 w 64"/>
              <a:gd name="T23" fmla="*/ 4 h 48"/>
              <a:gd name="T24" fmla="*/ 52 w 64"/>
              <a:gd name="T25" fmla="*/ 4 h 48"/>
              <a:gd name="T26" fmla="*/ 52 w 64"/>
              <a:gd name="T27" fmla="*/ 44 h 48"/>
              <a:gd name="T28" fmla="*/ 8 w 64"/>
              <a:gd name="T29" fmla="*/ 12 h 48"/>
              <a:gd name="T30" fmla="*/ 48 w 64"/>
              <a:gd name="T31" fmla="*/ 12 h 48"/>
              <a:gd name="T32" fmla="*/ 48 w 64"/>
              <a:gd name="T33" fmla="*/ 16 h 48"/>
              <a:gd name="T34" fmla="*/ 8 w 64"/>
              <a:gd name="T35" fmla="*/ 16 h 48"/>
              <a:gd name="T36" fmla="*/ 8 w 64"/>
              <a:gd name="T37" fmla="*/ 12 h 48"/>
              <a:gd name="T38" fmla="*/ 32 w 64"/>
              <a:gd name="T39" fmla="*/ 20 h 48"/>
              <a:gd name="T40" fmla="*/ 48 w 64"/>
              <a:gd name="T41" fmla="*/ 20 h 48"/>
              <a:gd name="T42" fmla="*/ 48 w 64"/>
              <a:gd name="T43" fmla="*/ 24 h 48"/>
              <a:gd name="T44" fmla="*/ 32 w 64"/>
              <a:gd name="T45" fmla="*/ 24 h 48"/>
              <a:gd name="T46" fmla="*/ 32 w 64"/>
              <a:gd name="T47" fmla="*/ 20 h 48"/>
              <a:gd name="T48" fmla="*/ 32 w 64"/>
              <a:gd name="T49" fmla="*/ 28 h 48"/>
              <a:gd name="T50" fmla="*/ 48 w 64"/>
              <a:gd name="T51" fmla="*/ 28 h 48"/>
              <a:gd name="T52" fmla="*/ 48 w 64"/>
              <a:gd name="T53" fmla="*/ 32 h 48"/>
              <a:gd name="T54" fmla="*/ 32 w 64"/>
              <a:gd name="T55" fmla="*/ 32 h 48"/>
              <a:gd name="T56" fmla="*/ 32 w 64"/>
              <a:gd name="T57" fmla="*/ 28 h 48"/>
              <a:gd name="T58" fmla="*/ 32 w 64"/>
              <a:gd name="T59" fmla="*/ 36 h 48"/>
              <a:gd name="T60" fmla="*/ 44 w 64"/>
              <a:gd name="T61" fmla="*/ 36 h 48"/>
              <a:gd name="T62" fmla="*/ 44 w 64"/>
              <a:gd name="T63" fmla="*/ 40 h 48"/>
              <a:gd name="T64" fmla="*/ 32 w 64"/>
              <a:gd name="T65" fmla="*/ 40 h 48"/>
              <a:gd name="T66" fmla="*/ 32 w 64"/>
              <a:gd name="T67" fmla="*/ 36 h 48"/>
              <a:gd name="T68" fmla="*/ 8 w 64"/>
              <a:gd name="T69" fmla="*/ 20 h 48"/>
              <a:gd name="T70" fmla="*/ 28 w 64"/>
              <a:gd name="T71" fmla="*/ 20 h 48"/>
              <a:gd name="T72" fmla="*/ 28 w 64"/>
              <a:gd name="T73" fmla="*/ 40 h 48"/>
              <a:gd name="T74" fmla="*/ 8 w 64"/>
              <a:gd name="T75" fmla="*/ 40 h 48"/>
              <a:gd name="T76" fmla="*/ 8 w 64"/>
              <a:gd name="T77"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48">
                <a:moveTo>
                  <a:pt x="56" y="8"/>
                </a:moveTo>
                <a:cubicBezTo>
                  <a:pt x="56" y="0"/>
                  <a:pt x="56" y="0"/>
                  <a:pt x="56" y="0"/>
                </a:cubicBezTo>
                <a:cubicBezTo>
                  <a:pt x="0" y="0"/>
                  <a:pt x="0" y="0"/>
                  <a:pt x="0" y="0"/>
                </a:cubicBezTo>
                <a:cubicBezTo>
                  <a:pt x="0" y="44"/>
                  <a:pt x="0" y="44"/>
                  <a:pt x="0" y="44"/>
                </a:cubicBezTo>
                <a:cubicBezTo>
                  <a:pt x="0" y="46"/>
                  <a:pt x="2" y="48"/>
                  <a:pt x="4" y="48"/>
                </a:cubicBezTo>
                <a:cubicBezTo>
                  <a:pt x="58" y="48"/>
                  <a:pt x="58" y="48"/>
                  <a:pt x="58" y="48"/>
                </a:cubicBezTo>
                <a:cubicBezTo>
                  <a:pt x="61" y="48"/>
                  <a:pt x="64" y="45"/>
                  <a:pt x="64" y="42"/>
                </a:cubicBezTo>
                <a:cubicBezTo>
                  <a:pt x="64" y="8"/>
                  <a:pt x="64" y="8"/>
                  <a:pt x="64" y="8"/>
                </a:cubicBezTo>
                <a:lnTo>
                  <a:pt x="56" y="8"/>
                </a:lnTo>
                <a:close/>
                <a:moveTo>
                  <a:pt x="52" y="44"/>
                </a:moveTo>
                <a:cubicBezTo>
                  <a:pt x="4" y="44"/>
                  <a:pt x="4" y="44"/>
                  <a:pt x="4" y="44"/>
                </a:cubicBezTo>
                <a:cubicBezTo>
                  <a:pt x="4" y="4"/>
                  <a:pt x="4" y="4"/>
                  <a:pt x="4" y="4"/>
                </a:cubicBezTo>
                <a:cubicBezTo>
                  <a:pt x="52" y="4"/>
                  <a:pt x="52" y="4"/>
                  <a:pt x="52" y="4"/>
                </a:cubicBezTo>
                <a:lnTo>
                  <a:pt x="52" y="44"/>
                </a:lnTo>
                <a:close/>
                <a:moveTo>
                  <a:pt x="8" y="12"/>
                </a:moveTo>
                <a:cubicBezTo>
                  <a:pt x="48" y="12"/>
                  <a:pt x="48" y="12"/>
                  <a:pt x="48" y="12"/>
                </a:cubicBezTo>
                <a:cubicBezTo>
                  <a:pt x="48" y="16"/>
                  <a:pt x="48" y="16"/>
                  <a:pt x="48" y="16"/>
                </a:cubicBezTo>
                <a:cubicBezTo>
                  <a:pt x="8" y="16"/>
                  <a:pt x="8" y="16"/>
                  <a:pt x="8" y="16"/>
                </a:cubicBezTo>
                <a:lnTo>
                  <a:pt x="8" y="12"/>
                </a:lnTo>
                <a:close/>
                <a:moveTo>
                  <a:pt x="32" y="20"/>
                </a:moveTo>
                <a:cubicBezTo>
                  <a:pt x="48" y="20"/>
                  <a:pt x="48" y="20"/>
                  <a:pt x="48" y="20"/>
                </a:cubicBezTo>
                <a:cubicBezTo>
                  <a:pt x="48" y="24"/>
                  <a:pt x="48" y="24"/>
                  <a:pt x="48" y="24"/>
                </a:cubicBezTo>
                <a:cubicBezTo>
                  <a:pt x="32" y="24"/>
                  <a:pt x="32" y="24"/>
                  <a:pt x="32" y="24"/>
                </a:cubicBezTo>
                <a:lnTo>
                  <a:pt x="32" y="20"/>
                </a:lnTo>
                <a:close/>
                <a:moveTo>
                  <a:pt x="32" y="28"/>
                </a:moveTo>
                <a:cubicBezTo>
                  <a:pt x="48" y="28"/>
                  <a:pt x="48" y="28"/>
                  <a:pt x="48" y="28"/>
                </a:cubicBezTo>
                <a:cubicBezTo>
                  <a:pt x="48" y="32"/>
                  <a:pt x="48" y="32"/>
                  <a:pt x="48" y="32"/>
                </a:cubicBezTo>
                <a:cubicBezTo>
                  <a:pt x="32" y="32"/>
                  <a:pt x="32" y="32"/>
                  <a:pt x="32" y="32"/>
                </a:cubicBezTo>
                <a:lnTo>
                  <a:pt x="32" y="28"/>
                </a:lnTo>
                <a:close/>
                <a:moveTo>
                  <a:pt x="32" y="36"/>
                </a:moveTo>
                <a:cubicBezTo>
                  <a:pt x="44" y="36"/>
                  <a:pt x="44" y="36"/>
                  <a:pt x="44" y="36"/>
                </a:cubicBezTo>
                <a:cubicBezTo>
                  <a:pt x="44" y="40"/>
                  <a:pt x="44" y="40"/>
                  <a:pt x="44" y="40"/>
                </a:cubicBezTo>
                <a:cubicBezTo>
                  <a:pt x="32" y="40"/>
                  <a:pt x="32" y="40"/>
                  <a:pt x="32" y="40"/>
                </a:cubicBezTo>
                <a:lnTo>
                  <a:pt x="32" y="36"/>
                </a:lnTo>
                <a:close/>
                <a:moveTo>
                  <a:pt x="8" y="20"/>
                </a:moveTo>
                <a:cubicBezTo>
                  <a:pt x="28" y="20"/>
                  <a:pt x="28" y="20"/>
                  <a:pt x="28" y="20"/>
                </a:cubicBezTo>
                <a:cubicBezTo>
                  <a:pt x="28" y="40"/>
                  <a:pt x="28" y="40"/>
                  <a:pt x="28" y="40"/>
                </a:cubicBezTo>
                <a:cubicBezTo>
                  <a:pt x="8" y="40"/>
                  <a:pt x="8" y="40"/>
                  <a:pt x="8" y="40"/>
                </a:cubicBezTo>
                <a:lnTo>
                  <a:pt x="8" y="20"/>
                </a:lnTo>
                <a:close/>
              </a:path>
            </a:pathLst>
          </a:custGeom>
          <a:solidFill>
            <a:schemeClr val="accent2"/>
          </a:solidFill>
          <a:ln>
            <a:noFill/>
          </a:ln>
          <a:extLst/>
        </p:spPr>
        <p:txBody>
          <a:bodyPr anchor="ctr"/>
          <a:lstStyle/>
          <a:p>
            <a:pPr algn="ctr"/>
            <a:endParaRPr/>
          </a:p>
        </p:txBody>
      </p:sp>
      <p:sp>
        <p:nvSpPr>
          <p:cNvPr id="25" name="ï$ľí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4E63CBA-8D7E-4F33-ACC3-60E8720A17F0}"/>
              </a:ext>
            </a:extLst>
          </p:cNvPr>
          <p:cNvSpPr/>
          <p:nvPr/>
        </p:nvSpPr>
        <p:spPr bwMode="auto">
          <a:xfrm rot="17100000">
            <a:off x="9830771" y="905717"/>
            <a:ext cx="118403" cy="103702"/>
          </a:xfrm>
          <a:custGeom>
            <a:avLst/>
            <a:gdLst>
              <a:gd name="T0" fmla="*/ 58 w 58"/>
              <a:gd name="T1" fmla="*/ 29 h 57"/>
              <a:gd name="T2" fmla="*/ 29 w 58"/>
              <a:gd name="T3" fmla="*/ 57 h 57"/>
              <a:gd name="T4" fmla="*/ 0 w 58"/>
              <a:gd name="T5" fmla="*/ 29 h 57"/>
              <a:gd name="T6" fmla="*/ 29 w 58"/>
              <a:gd name="T7" fmla="*/ 0 h 57"/>
              <a:gd name="T8" fmla="*/ 58 w 58"/>
              <a:gd name="T9" fmla="*/ 29 h 57"/>
              <a:gd name="T10" fmla="*/ 6 w 58"/>
              <a:gd name="T11" fmla="*/ 29 h 57"/>
              <a:gd name="T12" fmla="*/ 29 w 58"/>
              <a:gd name="T13" fmla="*/ 52 h 57"/>
              <a:gd name="T14" fmla="*/ 52 w 58"/>
              <a:gd name="T15" fmla="*/ 29 h 57"/>
              <a:gd name="T16" fmla="*/ 29 w 58"/>
              <a:gd name="T17" fmla="*/ 6 h 57"/>
              <a:gd name="T18" fmla="*/ 6 w 58"/>
              <a:gd name="T19" fmla="*/ 29 h 57"/>
              <a:gd name="T20" fmla="*/ 32 w 58"/>
              <a:gd name="T21" fmla="*/ 12 h 57"/>
              <a:gd name="T22" fmla="*/ 46 w 58"/>
              <a:gd name="T23" fmla="*/ 26 h 57"/>
              <a:gd name="T24" fmla="*/ 46 w 58"/>
              <a:gd name="T25" fmla="*/ 31 h 57"/>
              <a:gd name="T26" fmla="*/ 41 w 58"/>
              <a:gd name="T27" fmla="*/ 31 h 57"/>
              <a:gd name="T28" fmla="*/ 33 w 58"/>
              <a:gd name="T29" fmla="*/ 23 h 57"/>
              <a:gd name="T30" fmla="*/ 33 w 58"/>
              <a:gd name="T31" fmla="*/ 43 h 57"/>
              <a:gd name="T32" fmla="*/ 29 w 58"/>
              <a:gd name="T33" fmla="*/ 47 h 57"/>
              <a:gd name="T34" fmla="*/ 25 w 58"/>
              <a:gd name="T35" fmla="*/ 43 h 57"/>
              <a:gd name="T36" fmla="*/ 25 w 58"/>
              <a:gd name="T37" fmla="*/ 23 h 57"/>
              <a:gd name="T38" fmla="*/ 17 w 58"/>
              <a:gd name="T39" fmla="*/ 31 h 57"/>
              <a:gd name="T40" fmla="*/ 12 w 58"/>
              <a:gd name="T41" fmla="*/ 31 h 57"/>
              <a:gd name="T42" fmla="*/ 11 w 58"/>
              <a:gd name="T43" fmla="*/ 29 h 57"/>
              <a:gd name="T44" fmla="*/ 12 w 58"/>
              <a:gd name="T45" fmla="*/ 26 h 57"/>
              <a:gd name="T46" fmla="*/ 27 w 58"/>
              <a:gd name="T47" fmla="*/ 12 h 57"/>
              <a:gd name="T48" fmla="*/ 32 w 58"/>
              <a:gd name="T4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57">
                <a:moveTo>
                  <a:pt x="58" y="29"/>
                </a:moveTo>
                <a:cubicBezTo>
                  <a:pt x="58" y="45"/>
                  <a:pt x="45" y="57"/>
                  <a:pt x="29" y="57"/>
                </a:cubicBezTo>
                <a:cubicBezTo>
                  <a:pt x="13" y="57"/>
                  <a:pt x="0" y="45"/>
                  <a:pt x="0" y="29"/>
                </a:cubicBezTo>
                <a:cubicBezTo>
                  <a:pt x="0" y="13"/>
                  <a:pt x="13" y="0"/>
                  <a:pt x="29" y="0"/>
                </a:cubicBezTo>
                <a:cubicBezTo>
                  <a:pt x="45" y="0"/>
                  <a:pt x="58" y="13"/>
                  <a:pt x="58" y="29"/>
                </a:cubicBezTo>
                <a:close/>
                <a:moveTo>
                  <a:pt x="6" y="29"/>
                </a:moveTo>
                <a:cubicBezTo>
                  <a:pt x="6" y="42"/>
                  <a:pt x="16" y="52"/>
                  <a:pt x="29" y="52"/>
                </a:cubicBezTo>
                <a:cubicBezTo>
                  <a:pt x="42" y="52"/>
                  <a:pt x="52" y="42"/>
                  <a:pt x="52" y="29"/>
                </a:cubicBezTo>
                <a:cubicBezTo>
                  <a:pt x="52" y="16"/>
                  <a:pt x="42" y="6"/>
                  <a:pt x="29" y="6"/>
                </a:cubicBezTo>
                <a:cubicBezTo>
                  <a:pt x="16" y="6"/>
                  <a:pt x="6" y="16"/>
                  <a:pt x="6" y="29"/>
                </a:cubicBezTo>
                <a:close/>
                <a:moveTo>
                  <a:pt x="32" y="12"/>
                </a:moveTo>
                <a:cubicBezTo>
                  <a:pt x="46" y="26"/>
                  <a:pt x="46" y="26"/>
                  <a:pt x="46" y="26"/>
                </a:cubicBezTo>
                <a:cubicBezTo>
                  <a:pt x="47" y="28"/>
                  <a:pt x="47" y="30"/>
                  <a:pt x="46" y="31"/>
                </a:cubicBezTo>
                <a:cubicBezTo>
                  <a:pt x="45" y="33"/>
                  <a:pt x="42" y="33"/>
                  <a:pt x="41" y="31"/>
                </a:cubicBezTo>
                <a:cubicBezTo>
                  <a:pt x="33" y="23"/>
                  <a:pt x="33" y="23"/>
                  <a:pt x="33" y="23"/>
                </a:cubicBezTo>
                <a:cubicBezTo>
                  <a:pt x="33" y="43"/>
                  <a:pt x="33" y="43"/>
                  <a:pt x="33" y="43"/>
                </a:cubicBezTo>
                <a:cubicBezTo>
                  <a:pt x="33" y="45"/>
                  <a:pt x="31" y="47"/>
                  <a:pt x="29" y="47"/>
                </a:cubicBezTo>
                <a:cubicBezTo>
                  <a:pt x="27" y="47"/>
                  <a:pt x="25" y="45"/>
                  <a:pt x="25" y="43"/>
                </a:cubicBezTo>
                <a:cubicBezTo>
                  <a:pt x="25" y="23"/>
                  <a:pt x="25" y="23"/>
                  <a:pt x="25" y="23"/>
                </a:cubicBezTo>
                <a:cubicBezTo>
                  <a:pt x="17" y="31"/>
                  <a:pt x="17" y="31"/>
                  <a:pt x="17" y="31"/>
                </a:cubicBezTo>
                <a:cubicBezTo>
                  <a:pt x="16" y="33"/>
                  <a:pt x="14" y="33"/>
                  <a:pt x="12" y="31"/>
                </a:cubicBezTo>
                <a:cubicBezTo>
                  <a:pt x="12" y="31"/>
                  <a:pt x="11" y="30"/>
                  <a:pt x="11" y="29"/>
                </a:cubicBezTo>
                <a:cubicBezTo>
                  <a:pt x="11" y="28"/>
                  <a:pt x="12" y="27"/>
                  <a:pt x="12" y="26"/>
                </a:cubicBezTo>
                <a:cubicBezTo>
                  <a:pt x="27" y="12"/>
                  <a:pt x="27" y="12"/>
                  <a:pt x="27" y="12"/>
                </a:cubicBezTo>
                <a:cubicBezTo>
                  <a:pt x="28" y="11"/>
                  <a:pt x="30" y="11"/>
                  <a:pt x="32" y="12"/>
                </a:cubicBezTo>
                <a:close/>
              </a:path>
            </a:pathLst>
          </a:custGeom>
          <a:solidFill>
            <a:schemeClr val="accent2"/>
          </a:solidFill>
          <a:ln>
            <a:noFill/>
          </a:ln>
          <a:extLst/>
        </p:spPr>
        <p:txBody>
          <a:bodyPr anchor="ctr"/>
          <a:lstStyle/>
          <a:p>
            <a:pPr algn="ctr"/>
            <a:endParaRPr/>
          </a:p>
        </p:txBody>
      </p:sp>
      <p:sp>
        <p:nvSpPr>
          <p:cNvPr id="26" name="ïṣļíḑ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B0CA9B8-A409-4B4B-9074-BF60E6CE2BB2}"/>
              </a:ext>
            </a:extLst>
          </p:cNvPr>
          <p:cNvSpPr/>
          <p:nvPr/>
        </p:nvSpPr>
        <p:spPr bwMode="auto">
          <a:xfrm rot="17100000">
            <a:off x="9097852" y="1451418"/>
            <a:ext cx="107093" cy="107092"/>
          </a:xfrm>
          <a:custGeom>
            <a:avLst/>
            <a:gdLst>
              <a:gd name="T0" fmla="*/ 3 w 46"/>
              <a:gd name="T1" fmla="*/ 0 h 46"/>
              <a:gd name="T2" fmla="*/ 20 w 46"/>
              <a:gd name="T3" fmla="*/ 0 h 46"/>
              <a:gd name="T4" fmla="*/ 20 w 46"/>
              <a:gd name="T5" fmla="*/ 3 h 46"/>
              <a:gd name="T6" fmla="*/ 3 w 46"/>
              <a:gd name="T7" fmla="*/ 3 h 46"/>
              <a:gd name="T8" fmla="*/ 3 w 46"/>
              <a:gd name="T9" fmla="*/ 0 h 46"/>
              <a:gd name="T10" fmla="*/ 26 w 46"/>
              <a:gd name="T11" fmla="*/ 0 h 46"/>
              <a:gd name="T12" fmla="*/ 43 w 46"/>
              <a:gd name="T13" fmla="*/ 0 h 46"/>
              <a:gd name="T14" fmla="*/ 43 w 46"/>
              <a:gd name="T15" fmla="*/ 3 h 46"/>
              <a:gd name="T16" fmla="*/ 26 w 46"/>
              <a:gd name="T17" fmla="*/ 3 h 46"/>
              <a:gd name="T18" fmla="*/ 26 w 46"/>
              <a:gd name="T19" fmla="*/ 0 h 46"/>
              <a:gd name="T20" fmla="*/ 43 w 46"/>
              <a:gd name="T21" fmla="*/ 14 h 46"/>
              <a:gd name="T22" fmla="*/ 41 w 46"/>
              <a:gd name="T23" fmla="*/ 14 h 46"/>
              <a:gd name="T24" fmla="*/ 41 w 46"/>
              <a:gd name="T25" fmla="*/ 3 h 46"/>
              <a:gd name="T26" fmla="*/ 29 w 46"/>
              <a:gd name="T27" fmla="*/ 3 h 46"/>
              <a:gd name="T28" fmla="*/ 29 w 46"/>
              <a:gd name="T29" fmla="*/ 14 h 46"/>
              <a:gd name="T30" fmla="*/ 17 w 46"/>
              <a:gd name="T31" fmla="*/ 14 h 46"/>
              <a:gd name="T32" fmla="*/ 17 w 46"/>
              <a:gd name="T33" fmla="*/ 3 h 46"/>
              <a:gd name="T34" fmla="*/ 6 w 46"/>
              <a:gd name="T35" fmla="*/ 3 h 46"/>
              <a:gd name="T36" fmla="*/ 6 w 46"/>
              <a:gd name="T37" fmla="*/ 14 h 46"/>
              <a:gd name="T38" fmla="*/ 3 w 46"/>
              <a:gd name="T39" fmla="*/ 14 h 46"/>
              <a:gd name="T40" fmla="*/ 0 w 46"/>
              <a:gd name="T41" fmla="*/ 18 h 46"/>
              <a:gd name="T42" fmla="*/ 0 w 46"/>
              <a:gd name="T43" fmla="*/ 43 h 46"/>
              <a:gd name="T44" fmla="*/ 3 w 46"/>
              <a:gd name="T45" fmla="*/ 46 h 46"/>
              <a:gd name="T46" fmla="*/ 17 w 46"/>
              <a:gd name="T47" fmla="*/ 46 h 46"/>
              <a:gd name="T48" fmla="*/ 20 w 46"/>
              <a:gd name="T49" fmla="*/ 43 h 46"/>
              <a:gd name="T50" fmla="*/ 20 w 46"/>
              <a:gd name="T51" fmla="*/ 26 h 46"/>
              <a:gd name="T52" fmla="*/ 26 w 46"/>
              <a:gd name="T53" fmla="*/ 26 h 46"/>
              <a:gd name="T54" fmla="*/ 26 w 46"/>
              <a:gd name="T55" fmla="*/ 43 h 46"/>
              <a:gd name="T56" fmla="*/ 29 w 46"/>
              <a:gd name="T57" fmla="*/ 46 h 46"/>
              <a:gd name="T58" fmla="*/ 43 w 46"/>
              <a:gd name="T59" fmla="*/ 46 h 46"/>
              <a:gd name="T60" fmla="*/ 46 w 46"/>
              <a:gd name="T61" fmla="*/ 43 h 46"/>
              <a:gd name="T62" fmla="*/ 46 w 46"/>
              <a:gd name="T63" fmla="*/ 18 h 46"/>
              <a:gd name="T64" fmla="*/ 43 w 46"/>
              <a:gd name="T65" fmla="*/ 14 h 46"/>
              <a:gd name="T66" fmla="*/ 16 w 46"/>
              <a:gd name="T67" fmla="*/ 43 h 46"/>
              <a:gd name="T68" fmla="*/ 5 w 46"/>
              <a:gd name="T69" fmla="*/ 43 h 46"/>
              <a:gd name="T70" fmla="*/ 3 w 46"/>
              <a:gd name="T71" fmla="*/ 42 h 46"/>
              <a:gd name="T72" fmla="*/ 5 w 46"/>
              <a:gd name="T73" fmla="*/ 40 h 46"/>
              <a:gd name="T74" fmla="*/ 16 w 46"/>
              <a:gd name="T75" fmla="*/ 40 h 46"/>
              <a:gd name="T76" fmla="*/ 17 w 46"/>
              <a:gd name="T77" fmla="*/ 42 h 46"/>
              <a:gd name="T78" fmla="*/ 16 w 46"/>
              <a:gd name="T79" fmla="*/ 43 h 46"/>
              <a:gd name="T80" fmla="*/ 25 w 46"/>
              <a:gd name="T81" fmla="*/ 23 h 46"/>
              <a:gd name="T82" fmla="*/ 22 w 46"/>
              <a:gd name="T83" fmla="*/ 23 h 46"/>
              <a:gd name="T84" fmla="*/ 20 w 46"/>
              <a:gd name="T85" fmla="*/ 22 h 46"/>
              <a:gd name="T86" fmla="*/ 22 w 46"/>
              <a:gd name="T87" fmla="*/ 20 h 46"/>
              <a:gd name="T88" fmla="*/ 25 w 46"/>
              <a:gd name="T89" fmla="*/ 20 h 46"/>
              <a:gd name="T90" fmla="*/ 26 w 46"/>
              <a:gd name="T91" fmla="*/ 22 h 46"/>
              <a:gd name="T92" fmla="*/ 25 w 46"/>
              <a:gd name="T93" fmla="*/ 23 h 46"/>
              <a:gd name="T94" fmla="*/ 42 w 46"/>
              <a:gd name="T95" fmla="*/ 43 h 46"/>
              <a:gd name="T96" fmla="*/ 31 w 46"/>
              <a:gd name="T97" fmla="*/ 43 h 46"/>
              <a:gd name="T98" fmla="*/ 29 w 46"/>
              <a:gd name="T99" fmla="*/ 42 h 46"/>
              <a:gd name="T100" fmla="*/ 31 w 46"/>
              <a:gd name="T101" fmla="*/ 40 h 46"/>
              <a:gd name="T102" fmla="*/ 42 w 46"/>
              <a:gd name="T103" fmla="*/ 40 h 46"/>
              <a:gd name="T104" fmla="*/ 43 w 46"/>
              <a:gd name="T105" fmla="*/ 42 h 46"/>
              <a:gd name="T106" fmla="*/ 42 w 46"/>
              <a:gd name="T107" fmla="*/ 4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46">
                <a:moveTo>
                  <a:pt x="3" y="0"/>
                </a:moveTo>
                <a:cubicBezTo>
                  <a:pt x="20" y="0"/>
                  <a:pt x="20" y="0"/>
                  <a:pt x="20" y="0"/>
                </a:cubicBezTo>
                <a:cubicBezTo>
                  <a:pt x="20" y="3"/>
                  <a:pt x="20" y="3"/>
                  <a:pt x="20" y="3"/>
                </a:cubicBezTo>
                <a:cubicBezTo>
                  <a:pt x="3" y="3"/>
                  <a:pt x="3" y="3"/>
                  <a:pt x="3" y="3"/>
                </a:cubicBezTo>
                <a:lnTo>
                  <a:pt x="3" y="0"/>
                </a:lnTo>
                <a:close/>
                <a:moveTo>
                  <a:pt x="26" y="0"/>
                </a:moveTo>
                <a:cubicBezTo>
                  <a:pt x="43" y="0"/>
                  <a:pt x="43" y="0"/>
                  <a:pt x="43" y="0"/>
                </a:cubicBezTo>
                <a:cubicBezTo>
                  <a:pt x="43" y="3"/>
                  <a:pt x="43" y="3"/>
                  <a:pt x="43" y="3"/>
                </a:cubicBezTo>
                <a:cubicBezTo>
                  <a:pt x="26" y="3"/>
                  <a:pt x="26" y="3"/>
                  <a:pt x="26" y="3"/>
                </a:cubicBezTo>
                <a:lnTo>
                  <a:pt x="26" y="0"/>
                </a:lnTo>
                <a:close/>
                <a:moveTo>
                  <a:pt x="43" y="14"/>
                </a:moveTo>
                <a:cubicBezTo>
                  <a:pt x="41" y="14"/>
                  <a:pt x="41" y="14"/>
                  <a:pt x="41" y="14"/>
                </a:cubicBezTo>
                <a:cubicBezTo>
                  <a:pt x="41" y="3"/>
                  <a:pt x="41" y="3"/>
                  <a:pt x="41" y="3"/>
                </a:cubicBezTo>
                <a:cubicBezTo>
                  <a:pt x="29" y="3"/>
                  <a:pt x="29" y="3"/>
                  <a:pt x="29" y="3"/>
                </a:cubicBezTo>
                <a:cubicBezTo>
                  <a:pt x="29" y="14"/>
                  <a:pt x="29" y="14"/>
                  <a:pt x="29" y="14"/>
                </a:cubicBezTo>
                <a:cubicBezTo>
                  <a:pt x="17" y="14"/>
                  <a:pt x="17" y="14"/>
                  <a:pt x="17" y="14"/>
                </a:cubicBezTo>
                <a:cubicBezTo>
                  <a:pt x="17" y="3"/>
                  <a:pt x="17" y="3"/>
                  <a:pt x="17" y="3"/>
                </a:cubicBezTo>
                <a:cubicBezTo>
                  <a:pt x="6" y="3"/>
                  <a:pt x="6" y="3"/>
                  <a:pt x="6" y="3"/>
                </a:cubicBezTo>
                <a:cubicBezTo>
                  <a:pt x="6" y="14"/>
                  <a:pt x="6" y="14"/>
                  <a:pt x="6" y="14"/>
                </a:cubicBezTo>
                <a:cubicBezTo>
                  <a:pt x="3" y="14"/>
                  <a:pt x="3" y="14"/>
                  <a:pt x="3" y="14"/>
                </a:cubicBezTo>
                <a:cubicBezTo>
                  <a:pt x="2" y="14"/>
                  <a:pt x="0" y="16"/>
                  <a:pt x="0" y="18"/>
                </a:cubicBezTo>
                <a:cubicBezTo>
                  <a:pt x="0" y="43"/>
                  <a:pt x="0" y="43"/>
                  <a:pt x="0" y="43"/>
                </a:cubicBezTo>
                <a:cubicBezTo>
                  <a:pt x="0" y="45"/>
                  <a:pt x="2" y="46"/>
                  <a:pt x="3" y="46"/>
                </a:cubicBezTo>
                <a:cubicBezTo>
                  <a:pt x="17" y="46"/>
                  <a:pt x="17" y="46"/>
                  <a:pt x="17" y="46"/>
                </a:cubicBezTo>
                <a:cubicBezTo>
                  <a:pt x="19" y="46"/>
                  <a:pt x="20" y="45"/>
                  <a:pt x="20" y="43"/>
                </a:cubicBezTo>
                <a:cubicBezTo>
                  <a:pt x="20" y="26"/>
                  <a:pt x="20" y="26"/>
                  <a:pt x="20" y="26"/>
                </a:cubicBezTo>
                <a:cubicBezTo>
                  <a:pt x="26" y="26"/>
                  <a:pt x="26" y="26"/>
                  <a:pt x="26" y="26"/>
                </a:cubicBezTo>
                <a:cubicBezTo>
                  <a:pt x="26" y="43"/>
                  <a:pt x="26" y="43"/>
                  <a:pt x="26" y="43"/>
                </a:cubicBezTo>
                <a:cubicBezTo>
                  <a:pt x="26" y="45"/>
                  <a:pt x="28" y="46"/>
                  <a:pt x="29" y="46"/>
                </a:cubicBezTo>
                <a:cubicBezTo>
                  <a:pt x="43" y="46"/>
                  <a:pt x="43" y="46"/>
                  <a:pt x="43" y="46"/>
                </a:cubicBezTo>
                <a:cubicBezTo>
                  <a:pt x="45" y="46"/>
                  <a:pt x="46" y="45"/>
                  <a:pt x="46" y="43"/>
                </a:cubicBezTo>
                <a:cubicBezTo>
                  <a:pt x="46" y="18"/>
                  <a:pt x="46" y="18"/>
                  <a:pt x="46" y="18"/>
                </a:cubicBezTo>
                <a:cubicBezTo>
                  <a:pt x="46" y="16"/>
                  <a:pt x="45" y="14"/>
                  <a:pt x="43" y="14"/>
                </a:cubicBezTo>
                <a:close/>
                <a:moveTo>
                  <a:pt x="16" y="43"/>
                </a:moveTo>
                <a:cubicBezTo>
                  <a:pt x="5" y="43"/>
                  <a:pt x="5" y="43"/>
                  <a:pt x="5" y="43"/>
                </a:cubicBezTo>
                <a:cubicBezTo>
                  <a:pt x="4" y="43"/>
                  <a:pt x="3" y="43"/>
                  <a:pt x="3" y="42"/>
                </a:cubicBezTo>
                <a:cubicBezTo>
                  <a:pt x="3" y="41"/>
                  <a:pt x="4" y="40"/>
                  <a:pt x="5" y="40"/>
                </a:cubicBezTo>
                <a:cubicBezTo>
                  <a:pt x="16" y="40"/>
                  <a:pt x="16" y="40"/>
                  <a:pt x="16" y="40"/>
                </a:cubicBezTo>
                <a:cubicBezTo>
                  <a:pt x="17" y="40"/>
                  <a:pt x="17" y="41"/>
                  <a:pt x="17" y="42"/>
                </a:cubicBezTo>
                <a:cubicBezTo>
                  <a:pt x="17" y="43"/>
                  <a:pt x="17" y="43"/>
                  <a:pt x="16" y="43"/>
                </a:cubicBezTo>
                <a:close/>
                <a:moveTo>
                  <a:pt x="25" y="23"/>
                </a:moveTo>
                <a:cubicBezTo>
                  <a:pt x="22" y="23"/>
                  <a:pt x="22" y="23"/>
                  <a:pt x="22" y="23"/>
                </a:cubicBezTo>
                <a:cubicBezTo>
                  <a:pt x="21" y="23"/>
                  <a:pt x="20" y="22"/>
                  <a:pt x="20" y="22"/>
                </a:cubicBezTo>
                <a:cubicBezTo>
                  <a:pt x="20" y="21"/>
                  <a:pt x="21" y="20"/>
                  <a:pt x="22" y="20"/>
                </a:cubicBezTo>
                <a:cubicBezTo>
                  <a:pt x="25" y="20"/>
                  <a:pt x="25" y="20"/>
                  <a:pt x="25" y="20"/>
                </a:cubicBezTo>
                <a:cubicBezTo>
                  <a:pt x="25" y="20"/>
                  <a:pt x="26" y="21"/>
                  <a:pt x="26" y="22"/>
                </a:cubicBezTo>
                <a:cubicBezTo>
                  <a:pt x="26" y="22"/>
                  <a:pt x="25" y="23"/>
                  <a:pt x="25" y="23"/>
                </a:cubicBezTo>
                <a:close/>
                <a:moveTo>
                  <a:pt x="42" y="43"/>
                </a:moveTo>
                <a:cubicBezTo>
                  <a:pt x="31" y="43"/>
                  <a:pt x="31" y="43"/>
                  <a:pt x="31" y="43"/>
                </a:cubicBezTo>
                <a:cubicBezTo>
                  <a:pt x="30" y="43"/>
                  <a:pt x="29" y="43"/>
                  <a:pt x="29" y="42"/>
                </a:cubicBezTo>
                <a:cubicBezTo>
                  <a:pt x="29" y="41"/>
                  <a:pt x="30" y="40"/>
                  <a:pt x="31" y="40"/>
                </a:cubicBezTo>
                <a:cubicBezTo>
                  <a:pt x="42" y="40"/>
                  <a:pt x="42" y="40"/>
                  <a:pt x="42" y="40"/>
                </a:cubicBezTo>
                <a:cubicBezTo>
                  <a:pt x="43" y="40"/>
                  <a:pt x="43" y="41"/>
                  <a:pt x="43" y="42"/>
                </a:cubicBezTo>
                <a:cubicBezTo>
                  <a:pt x="43" y="43"/>
                  <a:pt x="43" y="43"/>
                  <a:pt x="42" y="43"/>
                </a:cubicBezTo>
                <a:close/>
              </a:path>
            </a:pathLst>
          </a:custGeom>
          <a:solidFill>
            <a:schemeClr val="accent2"/>
          </a:solidFill>
          <a:ln>
            <a:noFill/>
          </a:ln>
          <a:extLst/>
        </p:spPr>
        <p:txBody>
          <a:bodyPr anchor="ctr"/>
          <a:lstStyle/>
          <a:p>
            <a:pPr algn="ctr"/>
            <a:endParaRPr/>
          </a:p>
        </p:txBody>
      </p:sp>
      <p:sp>
        <p:nvSpPr>
          <p:cNvPr id="27" name="íṥḻî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FD76C88-2E4D-4FE3-86ED-E98383AB2DDC}"/>
              </a:ext>
            </a:extLst>
          </p:cNvPr>
          <p:cNvSpPr/>
          <p:nvPr/>
        </p:nvSpPr>
        <p:spPr bwMode="auto">
          <a:xfrm rot="18469702">
            <a:off x="8940416" y="1522702"/>
            <a:ext cx="137079" cy="121371"/>
          </a:xfrm>
          <a:custGeom>
            <a:avLst/>
            <a:gdLst>
              <a:gd name="T0" fmla="*/ 48 w 59"/>
              <a:gd name="T1" fmla="*/ 0 h 52"/>
              <a:gd name="T2" fmla="*/ 11 w 59"/>
              <a:gd name="T3" fmla="*/ 0 h 52"/>
              <a:gd name="T4" fmla="*/ 0 w 59"/>
              <a:gd name="T5" fmla="*/ 12 h 52"/>
              <a:gd name="T6" fmla="*/ 0 w 59"/>
              <a:gd name="T7" fmla="*/ 50 h 52"/>
              <a:gd name="T8" fmla="*/ 2 w 59"/>
              <a:gd name="T9" fmla="*/ 52 h 52"/>
              <a:gd name="T10" fmla="*/ 57 w 59"/>
              <a:gd name="T11" fmla="*/ 52 h 52"/>
              <a:gd name="T12" fmla="*/ 59 w 59"/>
              <a:gd name="T13" fmla="*/ 50 h 52"/>
              <a:gd name="T14" fmla="*/ 59 w 59"/>
              <a:gd name="T15" fmla="*/ 12 h 52"/>
              <a:gd name="T16" fmla="*/ 48 w 59"/>
              <a:gd name="T17" fmla="*/ 0 h 52"/>
              <a:gd name="T18" fmla="*/ 37 w 59"/>
              <a:gd name="T19" fmla="*/ 34 h 52"/>
              <a:gd name="T20" fmla="*/ 37 w 59"/>
              <a:gd name="T21" fmla="*/ 45 h 52"/>
              <a:gd name="T22" fmla="*/ 22 w 59"/>
              <a:gd name="T23" fmla="*/ 45 h 52"/>
              <a:gd name="T24" fmla="*/ 22 w 59"/>
              <a:gd name="T25" fmla="*/ 34 h 52"/>
              <a:gd name="T26" fmla="*/ 11 w 59"/>
              <a:gd name="T27" fmla="*/ 34 h 52"/>
              <a:gd name="T28" fmla="*/ 29 w 59"/>
              <a:gd name="T29" fmla="*/ 19 h 52"/>
              <a:gd name="T30" fmla="*/ 48 w 59"/>
              <a:gd name="T31" fmla="*/ 34 h 52"/>
              <a:gd name="T32" fmla="*/ 37 w 59"/>
              <a:gd name="T33" fmla="*/ 34 h 52"/>
              <a:gd name="T34" fmla="*/ 9 w 59"/>
              <a:gd name="T35" fmla="*/ 8 h 52"/>
              <a:gd name="T36" fmla="*/ 12 w 59"/>
              <a:gd name="T37" fmla="*/ 4 h 52"/>
              <a:gd name="T38" fmla="*/ 46 w 59"/>
              <a:gd name="T39" fmla="*/ 4 h 52"/>
              <a:gd name="T40" fmla="*/ 50 w 59"/>
              <a:gd name="T41" fmla="*/ 8 h 52"/>
              <a:gd name="T42" fmla="*/ 9 w 59"/>
              <a:gd name="T43" fmla="*/ 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 h="52">
                <a:moveTo>
                  <a:pt x="48" y="0"/>
                </a:moveTo>
                <a:cubicBezTo>
                  <a:pt x="11" y="0"/>
                  <a:pt x="11" y="0"/>
                  <a:pt x="11" y="0"/>
                </a:cubicBezTo>
                <a:cubicBezTo>
                  <a:pt x="0" y="12"/>
                  <a:pt x="0" y="12"/>
                  <a:pt x="0" y="12"/>
                </a:cubicBezTo>
                <a:cubicBezTo>
                  <a:pt x="0" y="50"/>
                  <a:pt x="0" y="50"/>
                  <a:pt x="0" y="50"/>
                </a:cubicBezTo>
                <a:cubicBezTo>
                  <a:pt x="0" y="52"/>
                  <a:pt x="1" y="52"/>
                  <a:pt x="2" y="52"/>
                </a:cubicBezTo>
                <a:cubicBezTo>
                  <a:pt x="57" y="52"/>
                  <a:pt x="57" y="52"/>
                  <a:pt x="57" y="52"/>
                </a:cubicBezTo>
                <a:cubicBezTo>
                  <a:pt x="58" y="52"/>
                  <a:pt x="59" y="52"/>
                  <a:pt x="59" y="50"/>
                </a:cubicBezTo>
                <a:cubicBezTo>
                  <a:pt x="59" y="12"/>
                  <a:pt x="59" y="12"/>
                  <a:pt x="59" y="12"/>
                </a:cubicBezTo>
                <a:lnTo>
                  <a:pt x="48" y="0"/>
                </a:lnTo>
                <a:close/>
                <a:moveTo>
                  <a:pt x="37" y="34"/>
                </a:moveTo>
                <a:cubicBezTo>
                  <a:pt x="37" y="45"/>
                  <a:pt x="37" y="45"/>
                  <a:pt x="37" y="45"/>
                </a:cubicBezTo>
                <a:cubicBezTo>
                  <a:pt x="22" y="45"/>
                  <a:pt x="22" y="45"/>
                  <a:pt x="22" y="45"/>
                </a:cubicBezTo>
                <a:cubicBezTo>
                  <a:pt x="22" y="34"/>
                  <a:pt x="22" y="34"/>
                  <a:pt x="22" y="34"/>
                </a:cubicBezTo>
                <a:cubicBezTo>
                  <a:pt x="11" y="34"/>
                  <a:pt x="11" y="34"/>
                  <a:pt x="11" y="34"/>
                </a:cubicBezTo>
                <a:cubicBezTo>
                  <a:pt x="29" y="19"/>
                  <a:pt x="29" y="19"/>
                  <a:pt x="29" y="19"/>
                </a:cubicBezTo>
                <a:cubicBezTo>
                  <a:pt x="48" y="34"/>
                  <a:pt x="48" y="34"/>
                  <a:pt x="48" y="34"/>
                </a:cubicBezTo>
                <a:lnTo>
                  <a:pt x="37" y="34"/>
                </a:lnTo>
                <a:close/>
                <a:moveTo>
                  <a:pt x="9" y="8"/>
                </a:moveTo>
                <a:cubicBezTo>
                  <a:pt x="12" y="4"/>
                  <a:pt x="12" y="4"/>
                  <a:pt x="12" y="4"/>
                </a:cubicBezTo>
                <a:cubicBezTo>
                  <a:pt x="46" y="4"/>
                  <a:pt x="46" y="4"/>
                  <a:pt x="46" y="4"/>
                </a:cubicBezTo>
                <a:cubicBezTo>
                  <a:pt x="50" y="8"/>
                  <a:pt x="50" y="8"/>
                  <a:pt x="50" y="8"/>
                </a:cubicBezTo>
                <a:lnTo>
                  <a:pt x="9" y="8"/>
                </a:lnTo>
                <a:close/>
              </a:path>
            </a:pathLst>
          </a:custGeom>
          <a:solidFill>
            <a:schemeClr val="accent2"/>
          </a:solidFill>
          <a:ln>
            <a:noFill/>
          </a:ln>
          <a:extLst/>
        </p:spPr>
        <p:txBody>
          <a:bodyPr anchor="ctr"/>
          <a:lstStyle/>
          <a:p>
            <a:pPr algn="ctr"/>
            <a:endParaRPr/>
          </a:p>
        </p:txBody>
      </p:sp>
      <p:sp>
        <p:nvSpPr>
          <p:cNvPr id="28" name="ïṥl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4135A5A-30BB-4F0D-A37E-80E93D90E5C3}"/>
              </a:ext>
            </a:extLst>
          </p:cNvPr>
          <p:cNvSpPr/>
          <p:nvPr/>
        </p:nvSpPr>
        <p:spPr bwMode="auto">
          <a:xfrm rot="17100000">
            <a:off x="9646535" y="909196"/>
            <a:ext cx="107093" cy="112804"/>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8"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5"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7" y="34"/>
                  <a:pt x="13" y="29"/>
                  <a:pt x="13" y="24"/>
                </a:cubicBezTo>
                <a:cubicBezTo>
                  <a:pt x="13" y="19"/>
                  <a:pt x="17" y="14"/>
                  <a:pt x="23" y="14"/>
                </a:cubicBezTo>
                <a:cubicBezTo>
                  <a:pt x="28" y="14"/>
                  <a:pt x="33" y="19"/>
                  <a:pt x="33" y="24"/>
                </a:cubicBezTo>
                <a:cubicBezTo>
                  <a:pt x="33" y="29"/>
                  <a:pt x="28" y="34"/>
                  <a:pt x="23" y="34"/>
                </a:cubicBezTo>
                <a:close/>
              </a:path>
            </a:pathLst>
          </a:custGeom>
          <a:solidFill>
            <a:schemeClr val="accent2"/>
          </a:solidFill>
          <a:ln>
            <a:noFill/>
          </a:ln>
          <a:extLst/>
        </p:spPr>
        <p:txBody>
          <a:bodyPr anchor="ctr"/>
          <a:lstStyle/>
          <a:p>
            <a:pPr algn="ctr"/>
            <a:endParaRPr/>
          </a:p>
        </p:txBody>
      </p:sp>
      <p:sp>
        <p:nvSpPr>
          <p:cNvPr id="29" name="ïšḷî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F2CB42D-BA22-450B-B001-5193E2861C6D}"/>
              </a:ext>
            </a:extLst>
          </p:cNvPr>
          <p:cNvSpPr/>
          <p:nvPr/>
        </p:nvSpPr>
        <p:spPr bwMode="auto">
          <a:xfrm rot="17100000">
            <a:off x="9713476" y="1000126"/>
            <a:ext cx="224182" cy="235604"/>
          </a:xfrm>
          <a:custGeom>
            <a:avLst/>
            <a:gdLst>
              <a:gd name="T0" fmla="*/ 41 w 96"/>
              <a:gd name="T1" fmla="*/ 6 h 101"/>
              <a:gd name="T2" fmla="*/ 42 w 96"/>
              <a:gd name="T3" fmla="*/ 2 h 101"/>
              <a:gd name="T4" fmla="*/ 36 w 96"/>
              <a:gd name="T5" fmla="*/ 0 h 101"/>
              <a:gd name="T6" fmla="*/ 35 w 96"/>
              <a:gd name="T7" fmla="*/ 7 h 101"/>
              <a:gd name="T8" fmla="*/ 0 w 96"/>
              <a:gd name="T9" fmla="*/ 54 h 101"/>
              <a:gd name="T10" fmla="*/ 96 w 96"/>
              <a:gd name="T11" fmla="*/ 54 h 101"/>
              <a:gd name="T12" fmla="*/ 33 w 96"/>
              <a:gd name="T13" fmla="*/ 4 h 101"/>
              <a:gd name="T14" fmla="*/ 38 w 96"/>
              <a:gd name="T15" fmla="*/ 1 h 101"/>
              <a:gd name="T16" fmla="*/ 40 w 96"/>
              <a:gd name="T17" fmla="*/ 5 h 101"/>
              <a:gd name="T18" fmla="*/ 35 w 96"/>
              <a:gd name="T19" fmla="*/ 6 h 101"/>
              <a:gd name="T20" fmla="*/ 73 w 96"/>
              <a:gd name="T21" fmla="*/ 79 h 101"/>
              <a:gd name="T22" fmla="*/ 54 w 96"/>
              <a:gd name="T23" fmla="*/ 81 h 101"/>
              <a:gd name="T24" fmla="*/ 48 w 96"/>
              <a:gd name="T25" fmla="*/ 90 h 101"/>
              <a:gd name="T26" fmla="*/ 13 w 96"/>
              <a:gd name="T27" fmla="*/ 64 h 101"/>
              <a:gd name="T28" fmla="*/ 12 w 96"/>
              <a:gd name="T29" fmla="*/ 58 h 101"/>
              <a:gd name="T30" fmla="*/ 22 w 96"/>
              <a:gd name="T31" fmla="*/ 28 h 101"/>
              <a:gd name="T32" fmla="*/ 42 w 96"/>
              <a:gd name="T33" fmla="*/ 26 h 101"/>
              <a:gd name="T34" fmla="*/ 48 w 96"/>
              <a:gd name="T35" fmla="*/ 17 h 101"/>
              <a:gd name="T36" fmla="*/ 83 w 96"/>
              <a:gd name="T37" fmla="*/ 43 h 101"/>
              <a:gd name="T38" fmla="*/ 84 w 96"/>
              <a:gd name="T39" fmla="*/ 49 h 101"/>
              <a:gd name="T40" fmla="*/ 73 w 96"/>
              <a:gd name="T41" fmla="*/ 79 h 101"/>
              <a:gd name="T42" fmla="*/ 53 w 96"/>
              <a:gd name="T43" fmla="*/ 44 h 101"/>
              <a:gd name="T44" fmla="*/ 43 w 96"/>
              <a:gd name="T45" fmla="*/ 32 h 101"/>
              <a:gd name="T46" fmla="*/ 40 w 96"/>
              <a:gd name="T47" fmla="*/ 46 h 101"/>
              <a:gd name="T48" fmla="*/ 38 w 96"/>
              <a:gd name="T49" fmla="*/ 49 h 101"/>
              <a:gd name="T50" fmla="*/ 26 w 96"/>
              <a:gd name="T51" fmla="*/ 58 h 101"/>
              <a:gd name="T52" fmla="*/ 38 w 96"/>
              <a:gd name="T53" fmla="*/ 59 h 101"/>
              <a:gd name="T54" fmla="*/ 43 w 96"/>
              <a:gd name="T55" fmla="*/ 63 h 101"/>
              <a:gd name="T56" fmla="*/ 53 w 96"/>
              <a:gd name="T57" fmla="*/ 75 h 101"/>
              <a:gd name="T58" fmla="*/ 56 w 96"/>
              <a:gd name="T59" fmla="*/ 61 h 101"/>
              <a:gd name="T60" fmla="*/ 58 w 96"/>
              <a:gd name="T61" fmla="*/ 58 h 101"/>
              <a:gd name="T62" fmla="*/ 70 w 96"/>
              <a:gd name="T63" fmla="*/ 49 h 101"/>
              <a:gd name="T64" fmla="*/ 58 w 96"/>
              <a:gd name="T65" fmla="*/ 48 h 101"/>
              <a:gd name="T66" fmla="*/ 48 w 96"/>
              <a:gd name="T67" fmla="*/ 44 h 101"/>
              <a:gd name="T68" fmla="*/ 48 w 96"/>
              <a:gd name="T69" fmla="*/ 44 h 101"/>
              <a:gd name="T70" fmla="*/ 48 w 96"/>
              <a:gd name="T71" fmla="*/ 44 h 101"/>
              <a:gd name="T72" fmla="*/ 49 w 96"/>
              <a:gd name="T73" fmla="*/ 44 h 101"/>
              <a:gd name="T74" fmla="*/ 52 w 96"/>
              <a:gd name="T75" fmla="*/ 45 h 101"/>
              <a:gd name="T76" fmla="*/ 39 w 96"/>
              <a:gd name="T77" fmla="*/ 57 h 101"/>
              <a:gd name="T78" fmla="*/ 46 w 96"/>
              <a:gd name="T79" fmla="*/ 44 h 101"/>
              <a:gd name="T80" fmla="*/ 53 w 96"/>
              <a:gd name="T81" fmla="*/ 62 h 101"/>
              <a:gd name="T82" fmla="*/ 50 w 96"/>
              <a:gd name="T83" fmla="*/ 63 h 101"/>
              <a:gd name="T84" fmla="*/ 47 w 96"/>
              <a:gd name="T85" fmla="*/ 63 h 101"/>
              <a:gd name="T86" fmla="*/ 47 w 96"/>
              <a:gd name="T87" fmla="*/ 63 h 101"/>
              <a:gd name="T88" fmla="*/ 51 w 96"/>
              <a:gd name="T89" fmla="*/ 57 h 101"/>
              <a:gd name="T90" fmla="*/ 57 w 96"/>
              <a:gd name="T91" fmla="*/ 5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1">
                <a:moveTo>
                  <a:pt x="48" y="6"/>
                </a:moveTo>
                <a:cubicBezTo>
                  <a:pt x="46" y="6"/>
                  <a:pt x="43" y="6"/>
                  <a:pt x="41" y="6"/>
                </a:cubicBezTo>
                <a:cubicBezTo>
                  <a:pt x="41" y="6"/>
                  <a:pt x="41" y="6"/>
                  <a:pt x="41" y="6"/>
                </a:cubicBezTo>
                <a:cubicBezTo>
                  <a:pt x="42" y="5"/>
                  <a:pt x="43" y="4"/>
                  <a:pt x="42" y="2"/>
                </a:cubicBezTo>
                <a:cubicBezTo>
                  <a:pt x="42" y="1"/>
                  <a:pt x="40" y="0"/>
                  <a:pt x="38" y="0"/>
                </a:cubicBezTo>
                <a:cubicBezTo>
                  <a:pt x="37" y="0"/>
                  <a:pt x="37" y="0"/>
                  <a:pt x="36" y="0"/>
                </a:cubicBezTo>
                <a:cubicBezTo>
                  <a:pt x="33" y="0"/>
                  <a:pt x="31" y="3"/>
                  <a:pt x="32" y="5"/>
                </a:cubicBezTo>
                <a:cubicBezTo>
                  <a:pt x="32" y="6"/>
                  <a:pt x="33" y="7"/>
                  <a:pt x="35" y="7"/>
                </a:cubicBezTo>
                <a:cubicBezTo>
                  <a:pt x="35" y="8"/>
                  <a:pt x="35" y="8"/>
                  <a:pt x="35" y="8"/>
                </a:cubicBezTo>
                <a:cubicBezTo>
                  <a:pt x="15" y="13"/>
                  <a:pt x="0" y="32"/>
                  <a:pt x="0" y="54"/>
                </a:cubicBezTo>
                <a:cubicBezTo>
                  <a:pt x="0" y="80"/>
                  <a:pt x="22" y="101"/>
                  <a:pt x="48" y="101"/>
                </a:cubicBezTo>
                <a:cubicBezTo>
                  <a:pt x="74" y="101"/>
                  <a:pt x="96" y="80"/>
                  <a:pt x="96" y="54"/>
                </a:cubicBezTo>
                <a:cubicBezTo>
                  <a:pt x="96" y="27"/>
                  <a:pt x="74" y="6"/>
                  <a:pt x="48" y="6"/>
                </a:cubicBezTo>
                <a:close/>
                <a:moveTo>
                  <a:pt x="33" y="4"/>
                </a:moveTo>
                <a:cubicBezTo>
                  <a:pt x="33" y="3"/>
                  <a:pt x="35" y="2"/>
                  <a:pt x="37" y="1"/>
                </a:cubicBezTo>
                <a:cubicBezTo>
                  <a:pt x="37" y="1"/>
                  <a:pt x="37" y="1"/>
                  <a:pt x="38" y="1"/>
                </a:cubicBezTo>
                <a:cubicBezTo>
                  <a:pt x="39" y="1"/>
                  <a:pt x="41" y="2"/>
                  <a:pt x="41" y="3"/>
                </a:cubicBezTo>
                <a:cubicBezTo>
                  <a:pt x="41" y="4"/>
                  <a:pt x="41" y="4"/>
                  <a:pt x="40" y="5"/>
                </a:cubicBezTo>
                <a:cubicBezTo>
                  <a:pt x="39" y="4"/>
                  <a:pt x="38" y="4"/>
                  <a:pt x="37" y="4"/>
                </a:cubicBezTo>
                <a:cubicBezTo>
                  <a:pt x="36" y="5"/>
                  <a:pt x="36" y="5"/>
                  <a:pt x="35" y="6"/>
                </a:cubicBezTo>
                <a:cubicBezTo>
                  <a:pt x="34" y="6"/>
                  <a:pt x="33" y="5"/>
                  <a:pt x="33" y="4"/>
                </a:cubicBezTo>
                <a:close/>
                <a:moveTo>
                  <a:pt x="73" y="79"/>
                </a:moveTo>
                <a:cubicBezTo>
                  <a:pt x="69" y="84"/>
                  <a:pt x="64" y="87"/>
                  <a:pt x="58" y="88"/>
                </a:cubicBezTo>
                <a:cubicBezTo>
                  <a:pt x="54" y="81"/>
                  <a:pt x="54" y="81"/>
                  <a:pt x="54" y="81"/>
                </a:cubicBezTo>
                <a:cubicBezTo>
                  <a:pt x="53" y="89"/>
                  <a:pt x="53" y="89"/>
                  <a:pt x="53" y="89"/>
                </a:cubicBezTo>
                <a:cubicBezTo>
                  <a:pt x="51" y="90"/>
                  <a:pt x="50" y="90"/>
                  <a:pt x="48" y="90"/>
                </a:cubicBezTo>
                <a:cubicBezTo>
                  <a:pt x="38" y="90"/>
                  <a:pt x="29" y="86"/>
                  <a:pt x="22" y="79"/>
                </a:cubicBezTo>
                <a:cubicBezTo>
                  <a:pt x="18" y="75"/>
                  <a:pt x="15" y="70"/>
                  <a:pt x="13" y="64"/>
                </a:cubicBezTo>
                <a:cubicBezTo>
                  <a:pt x="20" y="60"/>
                  <a:pt x="20" y="60"/>
                  <a:pt x="20" y="60"/>
                </a:cubicBezTo>
                <a:cubicBezTo>
                  <a:pt x="12" y="58"/>
                  <a:pt x="12" y="58"/>
                  <a:pt x="12" y="58"/>
                </a:cubicBezTo>
                <a:cubicBezTo>
                  <a:pt x="12" y="57"/>
                  <a:pt x="12" y="55"/>
                  <a:pt x="12" y="54"/>
                </a:cubicBezTo>
                <a:cubicBezTo>
                  <a:pt x="12" y="44"/>
                  <a:pt x="15" y="35"/>
                  <a:pt x="22" y="28"/>
                </a:cubicBezTo>
                <a:cubicBezTo>
                  <a:pt x="27" y="24"/>
                  <a:pt x="32" y="21"/>
                  <a:pt x="38" y="19"/>
                </a:cubicBezTo>
                <a:cubicBezTo>
                  <a:pt x="42" y="26"/>
                  <a:pt x="42" y="26"/>
                  <a:pt x="42" y="26"/>
                </a:cubicBezTo>
                <a:cubicBezTo>
                  <a:pt x="43" y="18"/>
                  <a:pt x="43" y="18"/>
                  <a:pt x="43" y="18"/>
                </a:cubicBezTo>
                <a:cubicBezTo>
                  <a:pt x="45" y="18"/>
                  <a:pt x="46" y="17"/>
                  <a:pt x="48" y="17"/>
                </a:cubicBezTo>
                <a:cubicBezTo>
                  <a:pt x="58" y="17"/>
                  <a:pt x="67" y="21"/>
                  <a:pt x="73" y="28"/>
                </a:cubicBezTo>
                <a:cubicBezTo>
                  <a:pt x="78" y="32"/>
                  <a:pt x="81" y="38"/>
                  <a:pt x="83" y="43"/>
                </a:cubicBezTo>
                <a:cubicBezTo>
                  <a:pt x="76" y="48"/>
                  <a:pt x="76" y="48"/>
                  <a:pt x="76" y="48"/>
                </a:cubicBezTo>
                <a:cubicBezTo>
                  <a:pt x="84" y="49"/>
                  <a:pt x="84" y="49"/>
                  <a:pt x="84" y="49"/>
                </a:cubicBezTo>
                <a:cubicBezTo>
                  <a:pt x="84" y="50"/>
                  <a:pt x="84" y="52"/>
                  <a:pt x="84" y="54"/>
                </a:cubicBezTo>
                <a:cubicBezTo>
                  <a:pt x="84" y="63"/>
                  <a:pt x="80" y="72"/>
                  <a:pt x="73" y="79"/>
                </a:cubicBezTo>
                <a:close/>
                <a:moveTo>
                  <a:pt x="73" y="29"/>
                </a:moveTo>
                <a:cubicBezTo>
                  <a:pt x="53" y="44"/>
                  <a:pt x="53" y="44"/>
                  <a:pt x="53" y="44"/>
                </a:cubicBezTo>
                <a:cubicBezTo>
                  <a:pt x="52" y="43"/>
                  <a:pt x="50" y="43"/>
                  <a:pt x="48" y="42"/>
                </a:cubicBezTo>
                <a:cubicBezTo>
                  <a:pt x="43" y="32"/>
                  <a:pt x="43" y="32"/>
                  <a:pt x="43" y="32"/>
                </a:cubicBezTo>
                <a:cubicBezTo>
                  <a:pt x="43" y="44"/>
                  <a:pt x="43" y="44"/>
                  <a:pt x="43" y="44"/>
                </a:cubicBezTo>
                <a:cubicBezTo>
                  <a:pt x="42" y="44"/>
                  <a:pt x="40" y="45"/>
                  <a:pt x="40" y="46"/>
                </a:cubicBezTo>
                <a:cubicBezTo>
                  <a:pt x="33" y="44"/>
                  <a:pt x="33" y="44"/>
                  <a:pt x="33" y="44"/>
                </a:cubicBezTo>
                <a:cubicBezTo>
                  <a:pt x="38" y="49"/>
                  <a:pt x="38" y="49"/>
                  <a:pt x="38" y="49"/>
                </a:cubicBezTo>
                <a:cubicBezTo>
                  <a:pt x="37" y="50"/>
                  <a:pt x="37" y="52"/>
                  <a:pt x="37" y="53"/>
                </a:cubicBezTo>
                <a:cubicBezTo>
                  <a:pt x="26" y="58"/>
                  <a:pt x="26" y="58"/>
                  <a:pt x="26" y="58"/>
                </a:cubicBezTo>
                <a:cubicBezTo>
                  <a:pt x="38" y="59"/>
                  <a:pt x="38" y="59"/>
                  <a:pt x="38" y="59"/>
                </a:cubicBezTo>
                <a:cubicBezTo>
                  <a:pt x="38" y="59"/>
                  <a:pt x="38" y="59"/>
                  <a:pt x="38" y="59"/>
                </a:cubicBezTo>
                <a:cubicBezTo>
                  <a:pt x="23" y="78"/>
                  <a:pt x="23" y="78"/>
                  <a:pt x="23" y="78"/>
                </a:cubicBezTo>
                <a:cubicBezTo>
                  <a:pt x="43" y="63"/>
                  <a:pt x="43" y="63"/>
                  <a:pt x="43" y="63"/>
                </a:cubicBezTo>
                <a:cubicBezTo>
                  <a:pt x="44" y="64"/>
                  <a:pt x="46" y="65"/>
                  <a:pt x="47" y="65"/>
                </a:cubicBezTo>
                <a:cubicBezTo>
                  <a:pt x="53" y="75"/>
                  <a:pt x="53" y="75"/>
                  <a:pt x="53" y="75"/>
                </a:cubicBezTo>
                <a:cubicBezTo>
                  <a:pt x="53" y="64"/>
                  <a:pt x="53" y="64"/>
                  <a:pt x="53" y="64"/>
                </a:cubicBezTo>
                <a:cubicBezTo>
                  <a:pt x="54" y="63"/>
                  <a:pt x="55" y="62"/>
                  <a:pt x="56" y="61"/>
                </a:cubicBezTo>
                <a:cubicBezTo>
                  <a:pt x="63" y="63"/>
                  <a:pt x="63" y="63"/>
                  <a:pt x="63" y="63"/>
                </a:cubicBezTo>
                <a:cubicBezTo>
                  <a:pt x="58" y="58"/>
                  <a:pt x="58" y="58"/>
                  <a:pt x="58" y="58"/>
                </a:cubicBezTo>
                <a:cubicBezTo>
                  <a:pt x="59" y="57"/>
                  <a:pt x="59" y="56"/>
                  <a:pt x="59" y="54"/>
                </a:cubicBezTo>
                <a:cubicBezTo>
                  <a:pt x="70" y="49"/>
                  <a:pt x="70" y="49"/>
                  <a:pt x="70" y="49"/>
                </a:cubicBezTo>
                <a:cubicBezTo>
                  <a:pt x="58" y="49"/>
                  <a:pt x="58" y="49"/>
                  <a:pt x="58" y="49"/>
                </a:cubicBezTo>
                <a:cubicBezTo>
                  <a:pt x="58" y="49"/>
                  <a:pt x="58" y="49"/>
                  <a:pt x="58" y="48"/>
                </a:cubicBezTo>
                <a:lnTo>
                  <a:pt x="73" y="29"/>
                </a:lnTo>
                <a:close/>
                <a:moveTo>
                  <a:pt x="48" y="44"/>
                </a:moveTo>
                <a:cubicBezTo>
                  <a:pt x="48" y="44"/>
                  <a:pt x="48" y="44"/>
                  <a:pt x="48" y="44"/>
                </a:cubicBezTo>
                <a:cubicBezTo>
                  <a:pt x="48" y="44"/>
                  <a:pt x="48" y="44"/>
                  <a:pt x="48" y="44"/>
                </a:cubicBezTo>
                <a:close/>
                <a:moveTo>
                  <a:pt x="46" y="44"/>
                </a:moveTo>
                <a:cubicBezTo>
                  <a:pt x="47" y="44"/>
                  <a:pt x="47" y="44"/>
                  <a:pt x="48" y="44"/>
                </a:cubicBezTo>
                <a:cubicBezTo>
                  <a:pt x="48" y="44"/>
                  <a:pt x="49" y="44"/>
                  <a:pt x="49" y="44"/>
                </a:cubicBezTo>
                <a:cubicBezTo>
                  <a:pt x="49" y="44"/>
                  <a:pt x="49" y="44"/>
                  <a:pt x="49" y="44"/>
                </a:cubicBezTo>
                <a:cubicBezTo>
                  <a:pt x="49" y="44"/>
                  <a:pt x="49" y="44"/>
                  <a:pt x="49" y="44"/>
                </a:cubicBezTo>
                <a:cubicBezTo>
                  <a:pt x="50" y="44"/>
                  <a:pt x="51" y="44"/>
                  <a:pt x="52" y="45"/>
                </a:cubicBezTo>
                <a:cubicBezTo>
                  <a:pt x="45" y="50"/>
                  <a:pt x="45" y="50"/>
                  <a:pt x="45" y="50"/>
                </a:cubicBezTo>
                <a:cubicBezTo>
                  <a:pt x="39" y="57"/>
                  <a:pt x="39" y="57"/>
                  <a:pt x="39" y="57"/>
                </a:cubicBezTo>
                <a:cubicBezTo>
                  <a:pt x="39" y="57"/>
                  <a:pt x="39" y="56"/>
                  <a:pt x="39" y="56"/>
                </a:cubicBezTo>
                <a:cubicBezTo>
                  <a:pt x="37" y="50"/>
                  <a:pt x="41" y="45"/>
                  <a:pt x="46" y="44"/>
                </a:cubicBezTo>
                <a:close/>
                <a:moveTo>
                  <a:pt x="53" y="62"/>
                </a:moveTo>
                <a:cubicBezTo>
                  <a:pt x="53" y="62"/>
                  <a:pt x="53" y="62"/>
                  <a:pt x="53" y="62"/>
                </a:cubicBezTo>
                <a:cubicBezTo>
                  <a:pt x="53" y="62"/>
                  <a:pt x="53" y="62"/>
                  <a:pt x="53" y="62"/>
                </a:cubicBezTo>
                <a:cubicBezTo>
                  <a:pt x="52" y="62"/>
                  <a:pt x="51" y="63"/>
                  <a:pt x="50" y="63"/>
                </a:cubicBezTo>
                <a:cubicBezTo>
                  <a:pt x="49" y="63"/>
                  <a:pt x="49" y="63"/>
                  <a:pt x="48" y="63"/>
                </a:cubicBezTo>
                <a:cubicBezTo>
                  <a:pt x="47" y="63"/>
                  <a:pt x="47" y="63"/>
                  <a:pt x="47" y="63"/>
                </a:cubicBezTo>
                <a:cubicBezTo>
                  <a:pt x="47" y="63"/>
                  <a:pt x="47" y="63"/>
                  <a:pt x="47" y="63"/>
                </a:cubicBezTo>
                <a:cubicBezTo>
                  <a:pt x="47" y="63"/>
                  <a:pt x="47" y="63"/>
                  <a:pt x="47" y="63"/>
                </a:cubicBezTo>
                <a:cubicBezTo>
                  <a:pt x="46" y="63"/>
                  <a:pt x="45" y="63"/>
                  <a:pt x="44" y="62"/>
                </a:cubicBezTo>
                <a:cubicBezTo>
                  <a:pt x="51" y="57"/>
                  <a:pt x="51" y="57"/>
                  <a:pt x="51" y="57"/>
                </a:cubicBezTo>
                <a:cubicBezTo>
                  <a:pt x="57" y="50"/>
                  <a:pt x="57" y="50"/>
                  <a:pt x="57" y="50"/>
                </a:cubicBezTo>
                <a:cubicBezTo>
                  <a:pt x="57" y="50"/>
                  <a:pt x="57" y="51"/>
                  <a:pt x="57" y="52"/>
                </a:cubicBezTo>
                <a:cubicBezTo>
                  <a:pt x="58" y="56"/>
                  <a:pt x="56" y="60"/>
                  <a:pt x="53" y="62"/>
                </a:cubicBezTo>
                <a:close/>
              </a:path>
            </a:pathLst>
          </a:custGeom>
          <a:solidFill>
            <a:schemeClr val="accent2"/>
          </a:solidFill>
          <a:ln>
            <a:noFill/>
          </a:ln>
          <a:extLst/>
        </p:spPr>
        <p:txBody>
          <a:bodyPr anchor="ctr"/>
          <a:lstStyle/>
          <a:p>
            <a:pPr algn="ctr"/>
            <a:endParaRPr/>
          </a:p>
        </p:txBody>
      </p:sp>
      <p:sp>
        <p:nvSpPr>
          <p:cNvPr id="30" name="îṡļï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C636BDC-9603-43D4-BA09-DA8669E0A6F7}"/>
              </a:ext>
            </a:extLst>
          </p:cNvPr>
          <p:cNvSpPr/>
          <p:nvPr/>
        </p:nvSpPr>
        <p:spPr bwMode="auto">
          <a:xfrm rot="17100000">
            <a:off x="9342519" y="1254898"/>
            <a:ext cx="269875" cy="238460"/>
          </a:xfrm>
          <a:custGeom>
            <a:avLst/>
            <a:gdLst>
              <a:gd name="T0" fmla="*/ 124 w 189"/>
              <a:gd name="T1" fmla="*/ 23 h 167"/>
              <a:gd name="T2" fmla="*/ 65 w 189"/>
              <a:gd name="T3" fmla="*/ 0 h 167"/>
              <a:gd name="T4" fmla="*/ 0 w 189"/>
              <a:gd name="T5" fmla="*/ 23 h 167"/>
              <a:gd name="T6" fmla="*/ 0 w 189"/>
              <a:gd name="T7" fmla="*/ 167 h 167"/>
              <a:gd name="T8" fmla="*/ 65 w 189"/>
              <a:gd name="T9" fmla="*/ 142 h 167"/>
              <a:gd name="T10" fmla="*/ 124 w 189"/>
              <a:gd name="T11" fmla="*/ 167 h 167"/>
              <a:gd name="T12" fmla="*/ 189 w 189"/>
              <a:gd name="T13" fmla="*/ 142 h 167"/>
              <a:gd name="T14" fmla="*/ 189 w 189"/>
              <a:gd name="T15" fmla="*/ 0 h 167"/>
              <a:gd name="T16" fmla="*/ 124 w 189"/>
              <a:gd name="T17" fmla="*/ 23 h 167"/>
              <a:gd name="T18" fmla="*/ 70 w 189"/>
              <a:gd name="T19" fmla="*/ 15 h 167"/>
              <a:gd name="T20" fmla="*/ 119 w 189"/>
              <a:gd name="T21" fmla="*/ 35 h 167"/>
              <a:gd name="T22" fmla="*/ 119 w 189"/>
              <a:gd name="T23" fmla="*/ 152 h 167"/>
              <a:gd name="T24" fmla="*/ 70 w 189"/>
              <a:gd name="T25" fmla="*/ 133 h 167"/>
              <a:gd name="T26" fmla="*/ 70 w 189"/>
              <a:gd name="T27" fmla="*/ 15 h 167"/>
              <a:gd name="T28" fmla="*/ 11 w 189"/>
              <a:gd name="T29" fmla="*/ 31 h 167"/>
              <a:gd name="T30" fmla="*/ 58 w 189"/>
              <a:gd name="T31" fmla="*/ 15 h 167"/>
              <a:gd name="T32" fmla="*/ 58 w 189"/>
              <a:gd name="T33" fmla="*/ 133 h 167"/>
              <a:gd name="T34" fmla="*/ 11 w 189"/>
              <a:gd name="T35" fmla="*/ 151 h 167"/>
              <a:gd name="T36" fmla="*/ 11 w 189"/>
              <a:gd name="T37" fmla="*/ 31 h 167"/>
              <a:gd name="T38" fmla="*/ 178 w 189"/>
              <a:gd name="T39" fmla="*/ 134 h 167"/>
              <a:gd name="T40" fmla="*/ 130 w 189"/>
              <a:gd name="T41" fmla="*/ 152 h 167"/>
              <a:gd name="T42" fmla="*/ 130 w 189"/>
              <a:gd name="T43" fmla="*/ 35 h 167"/>
              <a:gd name="T44" fmla="*/ 178 w 189"/>
              <a:gd name="T45" fmla="*/ 17 h 167"/>
              <a:gd name="T46" fmla="*/ 178 w 189"/>
              <a:gd name="T47" fmla="*/ 13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9" h="167">
                <a:moveTo>
                  <a:pt x="124" y="23"/>
                </a:moveTo>
                <a:lnTo>
                  <a:pt x="65" y="0"/>
                </a:lnTo>
                <a:lnTo>
                  <a:pt x="0" y="23"/>
                </a:lnTo>
                <a:lnTo>
                  <a:pt x="0" y="167"/>
                </a:lnTo>
                <a:lnTo>
                  <a:pt x="65" y="142"/>
                </a:lnTo>
                <a:lnTo>
                  <a:pt x="124" y="167"/>
                </a:lnTo>
                <a:lnTo>
                  <a:pt x="189" y="142"/>
                </a:lnTo>
                <a:lnTo>
                  <a:pt x="189" y="0"/>
                </a:lnTo>
                <a:lnTo>
                  <a:pt x="124" y="23"/>
                </a:lnTo>
                <a:close/>
                <a:moveTo>
                  <a:pt x="70" y="15"/>
                </a:moveTo>
                <a:lnTo>
                  <a:pt x="119" y="35"/>
                </a:lnTo>
                <a:lnTo>
                  <a:pt x="119" y="152"/>
                </a:lnTo>
                <a:lnTo>
                  <a:pt x="70" y="133"/>
                </a:lnTo>
                <a:lnTo>
                  <a:pt x="70" y="15"/>
                </a:lnTo>
                <a:close/>
                <a:moveTo>
                  <a:pt x="11" y="31"/>
                </a:moveTo>
                <a:lnTo>
                  <a:pt x="58" y="15"/>
                </a:lnTo>
                <a:lnTo>
                  <a:pt x="58" y="133"/>
                </a:lnTo>
                <a:lnTo>
                  <a:pt x="11" y="151"/>
                </a:lnTo>
                <a:lnTo>
                  <a:pt x="11" y="31"/>
                </a:lnTo>
                <a:close/>
                <a:moveTo>
                  <a:pt x="178" y="134"/>
                </a:moveTo>
                <a:lnTo>
                  <a:pt x="130" y="152"/>
                </a:lnTo>
                <a:lnTo>
                  <a:pt x="130" y="35"/>
                </a:lnTo>
                <a:lnTo>
                  <a:pt x="178" y="17"/>
                </a:lnTo>
                <a:lnTo>
                  <a:pt x="178" y="134"/>
                </a:lnTo>
                <a:close/>
              </a:path>
            </a:pathLst>
          </a:custGeom>
          <a:solidFill>
            <a:schemeClr val="accent2"/>
          </a:solidFill>
          <a:ln>
            <a:noFill/>
          </a:ln>
          <a:extLst/>
        </p:spPr>
        <p:txBody>
          <a:bodyPr anchor="ctr"/>
          <a:lstStyle/>
          <a:p>
            <a:pPr algn="ctr"/>
            <a:endParaRPr/>
          </a:p>
        </p:txBody>
      </p:sp>
      <p:sp>
        <p:nvSpPr>
          <p:cNvPr id="31" name="í$ľ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2526E00-4D79-43F7-B512-388F8BA4C566}"/>
              </a:ext>
            </a:extLst>
          </p:cNvPr>
          <p:cNvSpPr/>
          <p:nvPr/>
        </p:nvSpPr>
        <p:spPr bwMode="auto">
          <a:xfrm rot="21028807">
            <a:off x="8859965" y="1896337"/>
            <a:ext cx="168493" cy="168493"/>
          </a:xfrm>
          <a:custGeom>
            <a:avLst/>
            <a:gdLst>
              <a:gd name="T0" fmla="*/ 13 w 72"/>
              <a:gd name="T1" fmla="*/ 36 h 72"/>
              <a:gd name="T2" fmla="*/ 13 w 72"/>
              <a:gd name="T3" fmla="*/ 33 h 72"/>
              <a:gd name="T4" fmla="*/ 1 w 72"/>
              <a:gd name="T5" fmla="*/ 29 h 72"/>
              <a:gd name="T6" fmla="*/ 0 w 72"/>
              <a:gd name="T7" fmla="*/ 36 h 72"/>
              <a:gd name="T8" fmla="*/ 11 w 72"/>
              <a:gd name="T9" fmla="*/ 62 h 72"/>
              <a:gd name="T10" fmla="*/ 19 w 72"/>
              <a:gd name="T11" fmla="*/ 51 h 72"/>
              <a:gd name="T12" fmla="*/ 13 w 72"/>
              <a:gd name="T13" fmla="*/ 36 h 72"/>
              <a:gd name="T14" fmla="*/ 58 w 72"/>
              <a:gd name="T15" fmla="*/ 36 h 72"/>
              <a:gd name="T16" fmla="*/ 52 w 72"/>
              <a:gd name="T17" fmla="*/ 51 h 72"/>
              <a:gd name="T18" fmla="*/ 60 w 72"/>
              <a:gd name="T19" fmla="*/ 62 h 72"/>
              <a:gd name="T20" fmla="*/ 72 w 72"/>
              <a:gd name="T21" fmla="*/ 36 h 72"/>
              <a:gd name="T22" fmla="*/ 71 w 72"/>
              <a:gd name="T23" fmla="*/ 29 h 72"/>
              <a:gd name="T24" fmla="*/ 58 w 72"/>
              <a:gd name="T25" fmla="*/ 33 h 72"/>
              <a:gd name="T26" fmla="*/ 58 w 72"/>
              <a:gd name="T27" fmla="*/ 36 h 72"/>
              <a:gd name="T28" fmla="*/ 40 w 72"/>
              <a:gd name="T29" fmla="*/ 14 h 72"/>
              <a:gd name="T30" fmla="*/ 55 w 72"/>
              <a:gd name="T31" fmla="*/ 25 h 72"/>
              <a:gd name="T32" fmla="*/ 68 w 72"/>
              <a:gd name="T33" fmla="*/ 21 h 72"/>
              <a:gd name="T34" fmla="*/ 40 w 72"/>
              <a:gd name="T35" fmla="*/ 0 h 72"/>
              <a:gd name="T36" fmla="*/ 40 w 72"/>
              <a:gd name="T37" fmla="*/ 14 h 72"/>
              <a:gd name="T38" fmla="*/ 16 w 72"/>
              <a:gd name="T39" fmla="*/ 25 h 72"/>
              <a:gd name="T40" fmla="*/ 31 w 72"/>
              <a:gd name="T41" fmla="*/ 14 h 72"/>
              <a:gd name="T42" fmla="*/ 31 w 72"/>
              <a:gd name="T43" fmla="*/ 0 h 72"/>
              <a:gd name="T44" fmla="*/ 3 w 72"/>
              <a:gd name="T45" fmla="*/ 21 h 72"/>
              <a:gd name="T46" fmla="*/ 16 w 72"/>
              <a:gd name="T47" fmla="*/ 25 h 72"/>
              <a:gd name="T48" fmla="*/ 45 w 72"/>
              <a:gd name="T49" fmla="*/ 56 h 72"/>
              <a:gd name="T50" fmla="*/ 36 w 72"/>
              <a:gd name="T51" fmla="*/ 58 h 72"/>
              <a:gd name="T52" fmla="*/ 26 w 72"/>
              <a:gd name="T53" fmla="*/ 56 h 72"/>
              <a:gd name="T54" fmla="*/ 18 w 72"/>
              <a:gd name="T55" fmla="*/ 67 h 72"/>
              <a:gd name="T56" fmla="*/ 36 w 72"/>
              <a:gd name="T57" fmla="*/ 72 h 72"/>
              <a:gd name="T58" fmla="*/ 53 w 72"/>
              <a:gd name="T59" fmla="*/ 67 h 72"/>
              <a:gd name="T60" fmla="*/ 45 w 72"/>
              <a:gd name="T61"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2">
                <a:moveTo>
                  <a:pt x="13" y="36"/>
                </a:moveTo>
                <a:cubicBezTo>
                  <a:pt x="13" y="35"/>
                  <a:pt x="13" y="34"/>
                  <a:pt x="13" y="33"/>
                </a:cubicBezTo>
                <a:cubicBezTo>
                  <a:pt x="1" y="29"/>
                  <a:pt x="1" y="29"/>
                  <a:pt x="1" y="29"/>
                </a:cubicBezTo>
                <a:cubicBezTo>
                  <a:pt x="0" y="31"/>
                  <a:pt x="0" y="34"/>
                  <a:pt x="0" y="36"/>
                </a:cubicBezTo>
                <a:cubicBezTo>
                  <a:pt x="0" y="46"/>
                  <a:pt x="4" y="56"/>
                  <a:pt x="11" y="62"/>
                </a:cubicBezTo>
                <a:cubicBezTo>
                  <a:pt x="19" y="51"/>
                  <a:pt x="19" y="51"/>
                  <a:pt x="19" y="51"/>
                </a:cubicBezTo>
                <a:cubicBezTo>
                  <a:pt x="16" y="47"/>
                  <a:pt x="13" y="42"/>
                  <a:pt x="13" y="36"/>
                </a:cubicBezTo>
                <a:close/>
                <a:moveTo>
                  <a:pt x="58" y="36"/>
                </a:moveTo>
                <a:cubicBezTo>
                  <a:pt x="58" y="42"/>
                  <a:pt x="56" y="47"/>
                  <a:pt x="52" y="51"/>
                </a:cubicBezTo>
                <a:cubicBezTo>
                  <a:pt x="60" y="62"/>
                  <a:pt x="60" y="62"/>
                  <a:pt x="60" y="62"/>
                </a:cubicBezTo>
                <a:cubicBezTo>
                  <a:pt x="67" y="56"/>
                  <a:pt x="72" y="46"/>
                  <a:pt x="72" y="36"/>
                </a:cubicBezTo>
                <a:cubicBezTo>
                  <a:pt x="72" y="34"/>
                  <a:pt x="71" y="31"/>
                  <a:pt x="71" y="29"/>
                </a:cubicBezTo>
                <a:cubicBezTo>
                  <a:pt x="58" y="33"/>
                  <a:pt x="58" y="33"/>
                  <a:pt x="58" y="33"/>
                </a:cubicBezTo>
                <a:cubicBezTo>
                  <a:pt x="58" y="34"/>
                  <a:pt x="58" y="35"/>
                  <a:pt x="58" y="36"/>
                </a:cubicBezTo>
                <a:close/>
                <a:moveTo>
                  <a:pt x="40" y="14"/>
                </a:moveTo>
                <a:cubicBezTo>
                  <a:pt x="47" y="15"/>
                  <a:pt x="52" y="19"/>
                  <a:pt x="55" y="25"/>
                </a:cubicBezTo>
                <a:cubicBezTo>
                  <a:pt x="68" y="21"/>
                  <a:pt x="68" y="21"/>
                  <a:pt x="68" y="21"/>
                </a:cubicBezTo>
                <a:cubicBezTo>
                  <a:pt x="63" y="10"/>
                  <a:pt x="53" y="2"/>
                  <a:pt x="40" y="0"/>
                </a:cubicBezTo>
                <a:lnTo>
                  <a:pt x="40" y="14"/>
                </a:lnTo>
                <a:close/>
                <a:moveTo>
                  <a:pt x="16" y="25"/>
                </a:moveTo>
                <a:cubicBezTo>
                  <a:pt x="19" y="19"/>
                  <a:pt x="25" y="15"/>
                  <a:pt x="31" y="14"/>
                </a:cubicBezTo>
                <a:cubicBezTo>
                  <a:pt x="31" y="0"/>
                  <a:pt x="31" y="0"/>
                  <a:pt x="31" y="0"/>
                </a:cubicBezTo>
                <a:cubicBezTo>
                  <a:pt x="19" y="2"/>
                  <a:pt x="8" y="10"/>
                  <a:pt x="3" y="21"/>
                </a:cubicBezTo>
                <a:lnTo>
                  <a:pt x="16" y="25"/>
                </a:lnTo>
                <a:close/>
                <a:moveTo>
                  <a:pt x="45" y="56"/>
                </a:moveTo>
                <a:cubicBezTo>
                  <a:pt x="42" y="58"/>
                  <a:pt x="39" y="58"/>
                  <a:pt x="36" y="58"/>
                </a:cubicBezTo>
                <a:cubicBezTo>
                  <a:pt x="32" y="58"/>
                  <a:pt x="29" y="58"/>
                  <a:pt x="26" y="56"/>
                </a:cubicBezTo>
                <a:cubicBezTo>
                  <a:pt x="18" y="67"/>
                  <a:pt x="18" y="67"/>
                  <a:pt x="18" y="67"/>
                </a:cubicBezTo>
                <a:cubicBezTo>
                  <a:pt x="24" y="70"/>
                  <a:pt x="30" y="72"/>
                  <a:pt x="36" y="72"/>
                </a:cubicBezTo>
                <a:cubicBezTo>
                  <a:pt x="42" y="72"/>
                  <a:pt x="48" y="70"/>
                  <a:pt x="53" y="67"/>
                </a:cubicBezTo>
                <a:lnTo>
                  <a:pt x="45" y="56"/>
                </a:lnTo>
                <a:close/>
              </a:path>
            </a:pathLst>
          </a:custGeom>
          <a:solidFill>
            <a:schemeClr val="accent2"/>
          </a:solidFill>
          <a:ln>
            <a:noFill/>
          </a:ln>
          <a:extLst/>
        </p:spPr>
        <p:txBody>
          <a:bodyPr anchor="ctr"/>
          <a:lstStyle/>
          <a:p>
            <a:pPr algn="ctr"/>
            <a:endParaRPr/>
          </a:p>
        </p:txBody>
      </p:sp>
      <p:sp>
        <p:nvSpPr>
          <p:cNvPr id="32" name="îSlî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998733D-C367-41D4-A557-BEB4C59D7DC4}"/>
              </a:ext>
            </a:extLst>
          </p:cNvPr>
          <p:cNvSpPr/>
          <p:nvPr/>
        </p:nvSpPr>
        <p:spPr bwMode="auto">
          <a:xfrm rot="2813527">
            <a:off x="9634558" y="2297769"/>
            <a:ext cx="78535" cy="151358"/>
          </a:xfrm>
          <a:custGeom>
            <a:avLst/>
            <a:gdLst>
              <a:gd name="T0" fmla="*/ 23 w 34"/>
              <a:gd name="T1" fmla="*/ 64 h 65"/>
              <a:gd name="T2" fmla="*/ 23 w 34"/>
              <a:gd name="T3" fmla="*/ 64 h 65"/>
              <a:gd name="T4" fmla="*/ 33 w 34"/>
              <a:gd name="T5" fmla="*/ 50 h 65"/>
              <a:gd name="T6" fmla="*/ 30 w 34"/>
              <a:gd name="T7" fmla="*/ 34 h 65"/>
              <a:gd name="T8" fmla="*/ 15 w 34"/>
              <a:gd name="T9" fmla="*/ 24 h 65"/>
              <a:gd name="T10" fmla="*/ 15 w 34"/>
              <a:gd name="T11" fmla="*/ 24 h 65"/>
              <a:gd name="T12" fmla="*/ 14 w 34"/>
              <a:gd name="T13" fmla="*/ 25 h 65"/>
              <a:gd name="T14" fmla="*/ 15 w 34"/>
              <a:gd name="T15" fmla="*/ 30 h 65"/>
              <a:gd name="T16" fmla="*/ 16 w 34"/>
              <a:gd name="T17" fmla="*/ 30 h 65"/>
              <a:gd name="T18" fmla="*/ 17 w 34"/>
              <a:gd name="T19" fmla="*/ 30 h 65"/>
              <a:gd name="T20" fmla="*/ 24 w 34"/>
              <a:gd name="T21" fmla="*/ 35 h 65"/>
              <a:gd name="T22" fmla="*/ 27 w 34"/>
              <a:gd name="T23" fmla="*/ 51 h 65"/>
              <a:gd name="T24" fmla="*/ 22 w 34"/>
              <a:gd name="T25" fmla="*/ 59 h 65"/>
              <a:gd name="T26" fmla="*/ 22 w 34"/>
              <a:gd name="T27" fmla="*/ 59 h 65"/>
              <a:gd name="T28" fmla="*/ 14 w 34"/>
              <a:gd name="T29" fmla="*/ 53 h 65"/>
              <a:gd name="T30" fmla="*/ 13 w 34"/>
              <a:gd name="T31" fmla="*/ 46 h 65"/>
              <a:gd name="T32" fmla="*/ 6 w 34"/>
              <a:gd name="T33" fmla="*/ 44 h 65"/>
              <a:gd name="T34" fmla="*/ 8 w 34"/>
              <a:gd name="T35" fmla="*/ 54 h 65"/>
              <a:gd name="T36" fmla="*/ 23 w 34"/>
              <a:gd name="T37" fmla="*/ 64 h 65"/>
              <a:gd name="T38" fmla="*/ 19 w 34"/>
              <a:gd name="T39" fmla="*/ 42 h 65"/>
              <a:gd name="T40" fmla="*/ 20 w 34"/>
              <a:gd name="T41" fmla="*/ 41 h 65"/>
              <a:gd name="T42" fmla="*/ 19 w 34"/>
              <a:gd name="T43" fmla="*/ 35 h 65"/>
              <a:gd name="T44" fmla="*/ 18 w 34"/>
              <a:gd name="T45" fmla="*/ 36 h 65"/>
              <a:gd name="T46" fmla="*/ 17 w 34"/>
              <a:gd name="T47" fmla="*/ 36 h 65"/>
              <a:gd name="T48" fmla="*/ 10 w 34"/>
              <a:gd name="T49" fmla="*/ 31 h 65"/>
              <a:gd name="T50" fmla="*/ 7 w 34"/>
              <a:gd name="T51" fmla="*/ 15 h 65"/>
              <a:gd name="T52" fmla="*/ 12 w 34"/>
              <a:gd name="T53" fmla="*/ 7 h 65"/>
              <a:gd name="T54" fmla="*/ 12 w 34"/>
              <a:gd name="T55" fmla="*/ 7 h 65"/>
              <a:gd name="T56" fmla="*/ 20 w 34"/>
              <a:gd name="T57" fmla="*/ 13 h 65"/>
              <a:gd name="T58" fmla="*/ 21 w 34"/>
              <a:gd name="T59" fmla="*/ 20 h 65"/>
              <a:gd name="T60" fmla="*/ 28 w 34"/>
              <a:gd name="T61" fmla="*/ 22 h 65"/>
              <a:gd name="T62" fmla="*/ 26 w 34"/>
              <a:gd name="T63" fmla="*/ 12 h 65"/>
              <a:gd name="T64" fmla="*/ 11 w 34"/>
              <a:gd name="T65" fmla="*/ 2 h 65"/>
              <a:gd name="T66" fmla="*/ 11 w 34"/>
              <a:gd name="T67" fmla="*/ 2 h 65"/>
              <a:gd name="T68" fmla="*/ 1 w 34"/>
              <a:gd name="T69" fmla="*/ 16 h 65"/>
              <a:gd name="T70" fmla="*/ 4 w 34"/>
              <a:gd name="T71" fmla="*/ 32 h 65"/>
              <a:gd name="T72" fmla="*/ 19 w 34"/>
              <a:gd name="T73"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65">
                <a:moveTo>
                  <a:pt x="23" y="64"/>
                </a:moveTo>
                <a:cubicBezTo>
                  <a:pt x="23" y="64"/>
                  <a:pt x="23" y="64"/>
                  <a:pt x="23" y="64"/>
                </a:cubicBezTo>
                <a:cubicBezTo>
                  <a:pt x="30" y="63"/>
                  <a:pt x="34" y="56"/>
                  <a:pt x="33" y="50"/>
                </a:cubicBezTo>
                <a:cubicBezTo>
                  <a:pt x="30" y="34"/>
                  <a:pt x="30" y="34"/>
                  <a:pt x="30" y="34"/>
                </a:cubicBezTo>
                <a:cubicBezTo>
                  <a:pt x="29" y="27"/>
                  <a:pt x="22" y="23"/>
                  <a:pt x="15" y="24"/>
                </a:cubicBezTo>
                <a:cubicBezTo>
                  <a:pt x="15" y="24"/>
                  <a:pt x="15" y="24"/>
                  <a:pt x="15" y="24"/>
                </a:cubicBezTo>
                <a:cubicBezTo>
                  <a:pt x="15" y="25"/>
                  <a:pt x="14" y="25"/>
                  <a:pt x="14" y="25"/>
                </a:cubicBezTo>
                <a:cubicBezTo>
                  <a:pt x="15" y="30"/>
                  <a:pt x="15" y="30"/>
                  <a:pt x="15" y="30"/>
                </a:cubicBezTo>
                <a:cubicBezTo>
                  <a:pt x="15" y="30"/>
                  <a:pt x="16" y="30"/>
                  <a:pt x="16" y="30"/>
                </a:cubicBezTo>
                <a:cubicBezTo>
                  <a:pt x="17" y="30"/>
                  <a:pt x="17" y="30"/>
                  <a:pt x="17" y="30"/>
                </a:cubicBezTo>
                <a:cubicBezTo>
                  <a:pt x="20" y="29"/>
                  <a:pt x="24" y="32"/>
                  <a:pt x="24" y="35"/>
                </a:cubicBezTo>
                <a:cubicBezTo>
                  <a:pt x="27" y="51"/>
                  <a:pt x="27" y="51"/>
                  <a:pt x="27" y="51"/>
                </a:cubicBezTo>
                <a:cubicBezTo>
                  <a:pt x="28" y="54"/>
                  <a:pt x="26" y="58"/>
                  <a:pt x="22" y="59"/>
                </a:cubicBezTo>
                <a:cubicBezTo>
                  <a:pt x="22" y="59"/>
                  <a:pt x="22" y="59"/>
                  <a:pt x="22" y="59"/>
                </a:cubicBezTo>
                <a:cubicBezTo>
                  <a:pt x="18" y="59"/>
                  <a:pt x="15" y="57"/>
                  <a:pt x="14" y="53"/>
                </a:cubicBezTo>
                <a:cubicBezTo>
                  <a:pt x="13" y="46"/>
                  <a:pt x="13" y="46"/>
                  <a:pt x="13" y="46"/>
                </a:cubicBezTo>
                <a:cubicBezTo>
                  <a:pt x="10" y="46"/>
                  <a:pt x="8" y="45"/>
                  <a:pt x="6" y="44"/>
                </a:cubicBezTo>
                <a:cubicBezTo>
                  <a:pt x="8" y="54"/>
                  <a:pt x="8" y="54"/>
                  <a:pt x="8" y="54"/>
                </a:cubicBezTo>
                <a:cubicBezTo>
                  <a:pt x="10" y="61"/>
                  <a:pt x="16" y="65"/>
                  <a:pt x="23" y="64"/>
                </a:cubicBezTo>
                <a:close/>
                <a:moveTo>
                  <a:pt x="19" y="42"/>
                </a:moveTo>
                <a:cubicBezTo>
                  <a:pt x="19" y="41"/>
                  <a:pt x="20" y="41"/>
                  <a:pt x="20" y="41"/>
                </a:cubicBezTo>
                <a:cubicBezTo>
                  <a:pt x="19" y="35"/>
                  <a:pt x="19" y="35"/>
                  <a:pt x="19" y="35"/>
                </a:cubicBezTo>
                <a:cubicBezTo>
                  <a:pt x="19" y="36"/>
                  <a:pt x="18" y="36"/>
                  <a:pt x="18" y="36"/>
                </a:cubicBezTo>
                <a:cubicBezTo>
                  <a:pt x="17" y="36"/>
                  <a:pt x="17" y="36"/>
                  <a:pt x="17" y="36"/>
                </a:cubicBezTo>
                <a:cubicBezTo>
                  <a:pt x="14" y="37"/>
                  <a:pt x="10" y="34"/>
                  <a:pt x="10" y="31"/>
                </a:cubicBezTo>
                <a:cubicBezTo>
                  <a:pt x="7" y="15"/>
                  <a:pt x="7" y="15"/>
                  <a:pt x="7" y="15"/>
                </a:cubicBezTo>
                <a:cubicBezTo>
                  <a:pt x="6" y="12"/>
                  <a:pt x="8" y="8"/>
                  <a:pt x="12" y="7"/>
                </a:cubicBezTo>
                <a:cubicBezTo>
                  <a:pt x="12" y="7"/>
                  <a:pt x="12" y="7"/>
                  <a:pt x="12" y="7"/>
                </a:cubicBezTo>
                <a:cubicBezTo>
                  <a:pt x="16" y="7"/>
                  <a:pt x="19" y="9"/>
                  <a:pt x="20" y="13"/>
                </a:cubicBezTo>
                <a:cubicBezTo>
                  <a:pt x="21" y="20"/>
                  <a:pt x="21" y="20"/>
                  <a:pt x="21" y="20"/>
                </a:cubicBezTo>
                <a:cubicBezTo>
                  <a:pt x="24" y="20"/>
                  <a:pt x="26" y="21"/>
                  <a:pt x="28" y="22"/>
                </a:cubicBezTo>
                <a:cubicBezTo>
                  <a:pt x="26" y="12"/>
                  <a:pt x="26" y="12"/>
                  <a:pt x="26" y="12"/>
                </a:cubicBezTo>
                <a:cubicBezTo>
                  <a:pt x="24" y="5"/>
                  <a:pt x="18" y="0"/>
                  <a:pt x="11" y="2"/>
                </a:cubicBezTo>
                <a:cubicBezTo>
                  <a:pt x="11" y="2"/>
                  <a:pt x="11" y="2"/>
                  <a:pt x="11" y="2"/>
                </a:cubicBezTo>
                <a:cubicBezTo>
                  <a:pt x="4" y="3"/>
                  <a:pt x="0" y="10"/>
                  <a:pt x="1" y="16"/>
                </a:cubicBezTo>
                <a:cubicBezTo>
                  <a:pt x="4" y="32"/>
                  <a:pt x="4" y="32"/>
                  <a:pt x="4" y="32"/>
                </a:cubicBezTo>
                <a:cubicBezTo>
                  <a:pt x="5" y="38"/>
                  <a:pt x="12" y="43"/>
                  <a:pt x="19" y="42"/>
                </a:cubicBezTo>
                <a:close/>
              </a:path>
            </a:pathLst>
          </a:custGeom>
          <a:solidFill>
            <a:schemeClr val="accent2"/>
          </a:solidFill>
          <a:ln>
            <a:noFill/>
          </a:ln>
          <a:extLst/>
        </p:spPr>
        <p:txBody>
          <a:bodyPr anchor="ctr"/>
          <a:lstStyle/>
          <a:p>
            <a:pPr algn="ctr"/>
            <a:endParaRPr/>
          </a:p>
        </p:txBody>
      </p:sp>
      <p:sp>
        <p:nvSpPr>
          <p:cNvPr id="33" name="iṡḷïḑ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AE82C17-EA04-41D8-AF8A-C372B549B8C3}"/>
              </a:ext>
            </a:extLst>
          </p:cNvPr>
          <p:cNvSpPr/>
          <p:nvPr/>
        </p:nvSpPr>
        <p:spPr bwMode="auto">
          <a:xfrm rot="17100000">
            <a:off x="9228216" y="1482451"/>
            <a:ext cx="157069" cy="157070"/>
          </a:xfrm>
          <a:custGeom>
            <a:avLst/>
            <a:gdLst>
              <a:gd name="T0" fmla="*/ 62 w 67"/>
              <a:gd name="T1" fmla="*/ 17 h 67"/>
              <a:gd name="T2" fmla="*/ 67 w 67"/>
              <a:gd name="T3" fmla="*/ 13 h 67"/>
              <a:gd name="T4" fmla="*/ 67 w 67"/>
              <a:gd name="T5" fmla="*/ 5 h 67"/>
              <a:gd name="T6" fmla="*/ 58 w 67"/>
              <a:gd name="T7" fmla="*/ 5 h 67"/>
              <a:gd name="T8" fmla="*/ 58 w 67"/>
              <a:gd name="T9" fmla="*/ 0 h 67"/>
              <a:gd name="T10" fmla="*/ 4 w 67"/>
              <a:gd name="T11" fmla="*/ 0 h 67"/>
              <a:gd name="T12" fmla="*/ 0 w 67"/>
              <a:gd name="T13" fmla="*/ 5 h 67"/>
              <a:gd name="T14" fmla="*/ 0 w 67"/>
              <a:gd name="T15" fmla="*/ 63 h 67"/>
              <a:gd name="T16" fmla="*/ 4 w 67"/>
              <a:gd name="T17" fmla="*/ 67 h 67"/>
              <a:gd name="T18" fmla="*/ 58 w 67"/>
              <a:gd name="T19" fmla="*/ 67 h 67"/>
              <a:gd name="T20" fmla="*/ 58 w 67"/>
              <a:gd name="T21" fmla="*/ 50 h 67"/>
              <a:gd name="T22" fmla="*/ 62 w 67"/>
              <a:gd name="T23" fmla="*/ 50 h 67"/>
              <a:gd name="T24" fmla="*/ 67 w 67"/>
              <a:gd name="T25" fmla="*/ 46 h 67"/>
              <a:gd name="T26" fmla="*/ 67 w 67"/>
              <a:gd name="T27" fmla="*/ 38 h 67"/>
              <a:gd name="T28" fmla="*/ 58 w 67"/>
              <a:gd name="T29" fmla="*/ 38 h 67"/>
              <a:gd name="T30" fmla="*/ 58 w 67"/>
              <a:gd name="T31" fmla="*/ 34 h 67"/>
              <a:gd name="T32" fmla="*/ 62 w 67"/>
              <a:gd name="T33" fmla="*/ 34 h 67"/>
              <a:gd name="T34" fmla="*/ 67 w 67"/>
              <a:gd name="T35" fmla="*/ 30 h 67"/>
              <a:gd name="T36" fmla="*/ 67 w 67"/>
              <a:gd name="T37" fmla="*/ 21 h 67"/>
              <a:gd name="T38" fmla="*/ 58 w 67"/>
              <a:gd name="T39" fmla="*/ 21 h 67"/>
              <a:gd name="T40" fmla="*/ 58 w 67"/>
              <a:gd name="T41" fmla="*/ 17 h 67"/>
              <a:gd name="T42" fmla="*/ 62 w 67"/>
              <a:gd name="T43" fmla="*/ 17 h 67"/>
              <a:gd name="T44" fmla="*/ 37 w 67"/>
              <a:gd name="T45" fmla="*/ 17 h 67"/>
              <a:gd name="T46" fmla="*/ 46 w 67"/>
              <a:gd name="T47" fmla="*/ 25 h 67"/>
              <a:gd name="T48" fmla="*/ 37 w 67"/>
              <a:gd name="T49" fmla="*/ 34 h 67"/>
              <a:gd name="T50" fmla="*/ 29 w 67"/>
              <a:gd name="T51" fmla="*/ 25 h 67"/>
              <a:gd name="T52" fmla="*/ 37 w 67"/>
              <a:gd name="T53" fmla="*/ 17 h 67"/>
              <a:gd name="T54" fmla="*/ 16 w 67"/>
              <a:gd name="T55" fmla="*/ 63 h 67"/>
              <a:gd name="T56" fmla="*/ 12 w 67"/>
              <a:gd name="T57" fmla="*/ 63 h 67"/>
              <a:gd name="T58" fmla="*/ 12 w 67"/>
              <a:gd name="T59" fmla="*/ 5 h 67"/>
              <a:gd name="T60" fmla="*/ 16 w 67"/>
              <a:gd name="T61" fmla="*/ 5 h 67"/>
              <a:gd name="T62" fmla="*/ 16 w 67"/>
              <a:gd name="T63" fmla="*/ 63 h 67"/>
              <a:gd name="T64" fmla="*/ 50 w 67"/>
              <a:gd name="T65" fmla="*/ 50 h 67"/>
              <a:gd name="T66" fmla="*/ 25 w 67"/>
              <a:gd name="T67" fmla="*/ 50 h 67"/>
              <a:gd name="T68" fmla="*/ 25 w 67"/>
              <a:gd name="T69" fmla="*/ 46 h 67"/>
              <a:gd name="T70" fmla="*/ 33 w 67"/>
              <a:gd name="T71" fmla="*/ 38 h 67"/>
              <a:gd name="T72" fmla="*/ 33 w 67"/>
              <a:gd name="T73" fmla="*/ 38 h 67"/>
              <a:gd name="T74" fmla="*/ 41 w 67"/>
              <a:gd name="T75" fmla="*/ 38 h 67"/>
              <a:gd name="T76" fmla="*/ 50 w 67"/>
              <a:gd name="T77" fmla="*/ 46 h 67"/>
              <a:gd name="T78" fmla="*/ 50 w 67"/>
              <a:gd name="T79"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 h="67">
                <a:moveTo>
                  <a:pt x="62" y="17"/>
                </a:moveTo>
                <a:cubicBezTo>
                  <a:pt x="65" y="17"/>
                  <a:pt x="67" y="15"/>
                  <a:pt x="67" y="13"/>
                </a:cubicBezTo>
                <a:cubicBezTo>
                  <a:pt x="67" y="5"/>
                  <a:pt x="67" y="5"/>
                  <a:pt x="67" y="5"/>
                </a:cubicBezTo>
                <a:cubicBezTo>
                  <a:pt x="58" y="5"/>
                  <a:pt x="58" y="5"/>
                  <a:pt x="58" y="5"/>
                </a:cubicBezTo>
                <a:cubicBezTo>
                  <a:pt x="58" y="0"/>
                  <a:pt x="58" y="0"/>
                  <a:pt x="58" y="0"/>
                </a:cubicBezTo>
                <a:cubicBezTo>
                  <a:pt x="4" y="0"/>
                  <a:pt x="4" y="0"/>
                  <a:pt x="4" y="0"/>
                </a:cubicBezTo>
                <a:cubicBezTo>
                  <a:pt x="2" y="0"/>
                  <a:pt x="0" y="2"/>
                  <a:pt x="0" y="5"/>
                </a:cubicBezTo>
                <a:cubicBezTo>
                  <a:pt x="0" y="63"/>
                  <a:pt x="0" y="63"/>
                  <a:pt x="0" y="63"/>
                </a:cubicBezTo>
                <a:cubicBezTo>
                  <a:pt x="0" y="65"/>
                  <a:pt x="2" y="67"/>
                  <a:pt x="4" y="67"/>
                </a:cubicBezTo>
                <a:cubicBezTo>
                  <a:pt x="58" y="67"/>
                  <a:pt x="58" y="67"/>
                  <a:pt x="58" y="67"/>
                </a:cubicBezTo>
                <a:cubicBezTo>
                  <a:pt x="58" y="50"/>
                  <a:pt x="58" y="50"/>
                  <a:pt x="58" y="50"/>
                </a:cubicBezTo>
                <a:cubicBezTo>
                  <a:pt x="62" y="50"/>
                  <a:pt x="62" y="50"/>
                  <a:pt x="62" y="50"/>
                </a:cubicBezTo>
                <a:cubicBezTo>
                  <a:pt x="65" y="50"/>
                  <a:pt x="67" y="49"/>
                  <a:pt x="67" y="46"/>
                </a:cubicBezTo>
                <a:cubicBezTo>
                  <a:pt x="67" y="38"/>
                  <a:pt x="67" y="38"/>
                  <a:pt x="67" y="38"/>
                </a:cubicBezTo>
                <a:cubicBezTo>
                  <a:pt x="58" y="38"/>
                  <a:pt x="58" y="38"/>
                  <a:pt x="58" y="38"/>
                </a:cubicBezTo>
                <a:cubicBezTo>
                  <a:pt x="58" y="34"/>
                  <a:pt x="58" y="34"/>
                  <a:pt x="58" y="34"/>
                </a:cubicBezTo>
                <a:cubicBezTo>
                  <a:pt x="62" y="34"/>
                  <a:pt x="62" y="34"/>
                  <a:pt x="62" y="34"/>
                </a:cubicBezTo>
                <a:cubicBezTo>
                  <a:pt x="65" y="34"/>
                  <a:pt x="67" y="32"/>
                  <a:pt x="67" y="30"/>
                </a:cubicBezTo>
                <a:cubicBezTo>
                  <a:pt x="67" y="21"/>
                  <a:pt x="67" y="21"/>
                  <a:pt x="67" y="21"/>
                </a:cubicBezTo>
                <a:cubicBezTo>
                  <a:pt x="58" y="21"/>
                  <a:pt x="58" y="21"/>
                  <a:pt x="58" y="21"/>
                </a:cubicBezTo>
                <a:cubicBezTo>
                  <a:pt x="58" y="17"/>
                  <a:pt x="58" y="17"/>
                  <a:pt x="58" y="17"/>
                </a:cubicBezTo>
                <a:lnTo>
                  <a:pt x="62" y="17"/>
                </a:lnTo>
                <a:close/>
                <a:moveTo>
                  <a:pt x="37" y="17"/>
                </a:moveTo>
                <a:cubicBezTo>
                  <a:pt x="42" y="17"/>
                  <a:pt x="46" y="21"/>
                  <a:pt x="46" y="25"/>
                </a:cubicBezTo>
                <a:cubicBezTo>
                  <a:pt x="46" y="30"/>
                  <a:pt x="42" y="34"/>
                  <a:pt x="37" y="34"/>
                </a:cubicBezTo>
                <a:cubicBezTo>
                  <a:pt x="33" y="34"/>
                  <a:pt x="29" y="30"/>
                  <a:pt x="29" y="25"/>
                </a:cubicBezTo>
                <a:cubicBezTo>
                  <a:pt x="29" y="21"/>
                  <a:pt x="33" y="17"/>
                  <a:pt x="37" y="17"/>
                </a:cubicBezTo>
                <a:close/>
                <a:moveTo>
                  <a:pt x="16" y="63"/>
                </a:moveTo>
                <a:cubicBezTo>
                  <a:pt x="12" y="63"/>
                  <a:pt x="12" y="63"/>
                  <a:pt x="12" y="63"/>
                </a:cubicBezTo>
                <a:cubicBezTo>
                  <a:pt x="12" y="5"/>
                  <a:pt x="12" y="5"/>
                  <a:pt x="12" y="5"/>
                </a:cubicBezTo>
                <a:cubicBezTo>
                  <a:pt x="16" y="5"/>
                  <a:pt x="16" y="5"/>
                  <a:pt x="16" y="5"/>
                </a:cubicBezTo>
                <a:lnTo>
                  <a:pt x="16" y="63"/>
                </a:lnTo>
                <a:close/>
                <a:moveTo>
                  <a:pt x="50" y="50"/>
                </a:moveTo>
                <a:cubicBezTo>
                  <a:pt x="25" y="50"/>
                  <a:pt x="25" y="50"/>
                  <a:pt x="25" y="50"/>
                </a:cubicBezTo>
                <a:cubicBezTo>
                  <a:pt x="25" y="46"/>
                  <a:pt x="25" y="46"/>
                  <a:pt x="25" y="46"/>
                </a:cubicBezTo>
                <a:cubicBezTo>
                  <a:pt x="25" y="42"/>
                  <a:pt x="28" y="38"/>
                  <a:pt x="33" y="38"/>
                </a:cubicBezTo>
                <a:cubicBezTo>
                  <a:pt x="33" y="38"/>
                  <a:pt x="33" y="38"/>
                  <a:pt x="33" y="38"/>
                </a:cubicBezTo>
                <a:cubicBezTo>
                  <a:pt x="41" y="38"/>
                  <a:pt x="41" y="38"/>
                  <a:pt x="41" y="38"/>
                </a:cubicBezTo>
                <a:cubicBezTo>
                  <a:pt x="46" y="38"/>
                  <a:pt x="50" y="42"/>
                  <a:pt x="50" y="46"/>
                </a:cubicBezTo>
                <a:lnTo>
                  <a:pt x="50" y="50"/>
                </a:lnTo>
                <a:close/>
              </a:path>
            </a:pathLst>
          </a:custGeom>
          <a:solidFill>
            <a:schemeClr val="accent2"/>
          </a:solidFill>
          <a:ln>
            <a:noFill/>
          </a:ln>
          <a:extLst/>
        </p:spPr>
        <p:txBody>
          <a:bodyPr anchor="ctr"/>
          <a:lstStyle/>
          <a:p>
            <a:pPr algn="ctr"/>
            <a:endParaRPr/>
          </a:p>
        </p:txBody>
      </p:sp>
      <p:sp>
        <p:nvSpPr>
          <p:cNvPr id="34" name="iṡḻîḓ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64F11245-EEE5-4247-83A3-84512B10F792}"/>
              </a:ext>
            </a:extLst>
          </p:cNvPr>
          <p:cNvSpPr/>
          <p:nvPr/>
        </p:nvSpPr>
        <p:spPr bwMode="auto">
          <a:xfrm rot="17100000">
            <a:off x="9008823" y="1187275"/>
            <a:ext cx="238460" cy="202763"/>
          </a:xfrm>
          <a:custGeom>
            <a:avLst/>
            <a:gdLst>
              <a:gd name="T0" fmla="*/ 76 w 102"/>
              <a:gd name="T1" fmla="*/ 1 h 87"/>
              <a:gd name="T2" fmla="*/ 7 w 102"/>
              <a:gd name="T3" fmla="*/ 22 h 87"/>
              <a:gd name="T4" fmla="*/ 1 w 102"/>
              <a:gd name="T5" fmla="*/ 32 h 87"/>
              <a:gd name="T6" fmla="*/ 15 w 102"/>
              <a:gd name="T7" fmla="*/ 80 h 87"/>
              <a:gd name="T8" fmla="*/ 26 w 102"/>
              <a:gd name="T9" fmla="*/ 86 h 87"/>
              <a:gd name="T10" fmla="*/ 95 w 102"/>
              <a:gd name="T11" fmla="*/ 65 h 87"/>
              <a:gd name="T12" fmla="*/ 101 w 102"/>
              <a:gd name="T13" fmla="*/ 55 h 87"/>
              <a:gd name="T14" fmla="*/ 87 w 102"/>
              <a:gd name="T15" fmla="*/ 7 h 87"/>
              <a:gd name="T16" fmla="*/ 76 w 102"/>
              <a:gd name="T17" fmla="*/ 1 h 87"/>
              <a:gd name="T18" fmla="*/ 8 w 102"/>
              <a:gd name="T19" fmla="*/ 27 h 87"/>
              <a:gd name="T20" fmla="*/ 78 w 102"/>
              <a:gd name="T21" fmla="*/ 7 h 87"/>
              <a:gd name="T22" fmla="*/ 81 w 102"/>
              <a:gd name="T23" fmla="*/ 8 h 87"/>
              <a:gd name="T24" fmla="*/ 84 w 102"/>
              <a:gd name="T25" fmla="*/ 17 h 87"/>
              <a:gd name="T26" fmla="*/ 9 w 102"/>
              <a:gd name="T27" fmla="*/ 38 h 87"/>
              <a:gd name="T28" fmla="*/ 7 w 102"/>
              <a:gd name="T29" fmla="*/ 30 h 87"/>
              <a:gd name="T30" fmla="*/ 8 w 102"/>
              <a:gd name="T31" fmla="*/ 27 h 87"/>
              <a:gd name="T32" fmla="*/ 94 w 102"/>
              <a:gd name="T33" fmla="*/ 60 h 87"/>
              <a:gd name="T34" fmla="*/ 24 w 102"/>
              <a:gd name="T35" fmla="*/ 80 h 87"/>
              <a:gd name="T36" fmla="*/ 21 w 102"/>
              <a:gd name="T37" fmla="*/ 78 h 87"/>
              <a:gd name="T38" fmla="*/ 14 w 102"/>
              <a:gd name="T39" fmla="*/ 54 h 87"/>
              <a:gd name="T40" fmla="*/ 88 w 102"/>
              <a:gd name="T41" fmla="*/ 33 h 87"/>
              <a:gd name="T42" fmla="*/ 95 w 102"/>
              <a:gd name="T43" fmla="*/ 57 h 87"/>
              <a:gd name="T44" fmla="*/ 94 w 102"/>
              <a:gd name="T45" fmla="*/ 60 h 87"/>
              <a:gd name="T46" fmla="*/ 22 w 102"/>
              <a:gd name="T47" fmla="*/ 64 h 87"/>
              <a:gd name="T48" fmla="*/ 27 w 102"/>
              <a:gd name="T49" fmla="*/ 62 h 87"/>
              <a:gd name="T50" fmla="*/ 31 w 102"/>
              <a:gd name="T51" fmla="*/ 73 h 87"/>
              <a:gd name="T52" fmla="*/ 25 w 102"/>
              <a:gd name="T53" fmla="*/ 74 h 87"/>
              <a:gd name="T54" fmla="*/ 22 w 102"/>
              <a:gd name="T55" fmla="*/ 64 h 87"/>
              <a:gd name="T56" fmla="*/ 33 w 102"/>
              <a:gd name="T57" fmla="*/ 60 h 87"/>
              <a:gd name="T58" fmla="*/ 38 w 102"/>
              <a:gd name="T59" fmla="*/ 59 h 87"/>
              <a:gd name="T60" fmla="*/ 41 w 102"/>
              <a:gd name="T61" fmla="*/ 70 h 87"/>
              <a:gd name="T62" fmla="*/ 36 w 102"/>
              <a:gd name="T63" fmla="*/ 71 h 87"/>
              <a:gd name="T64" fmla="*/ 33 w 102"/>
              <a:gd name="T65" fmla="*/ 60 h 87"/>
              <a:gd name="T66" fmla="*/ 43 w 102"/>
              <a:gd name="T67" fmla="*/ 57 h 87"/>
              <a:gd name="T68" fmla="*/ 49 w 102"/>
              <a:gd name="T69" fmla="*/ 56 h 87"/>
              <a:gd name="T70" fmla="*/ 52 w 102"/>
              <a:gd name="T71" fmla="*/ 66 h 87"/>
              <a:gd name="T72" fmla="*/ 47 w 102"/>
              <a:gd name="T73" fmla="*/ 68 h 87"/>
              <a:gd name="T74" fmla="*/ 43 w 102"/>
              <a:gd name="T7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87">
                <a:moveTo>
                  <a:pt x="76" y="1"/>
                </a:moveTo>
                <a:cubicBezTo>
                  <a:pt x="7" y="22"/>
                  <a:pt x="7" y="22"/>
                  <a:pt x="7" y="22"/>
                </a:cubicBezTo>
                <a:cubicBezTo>
                  <a:pt x="2" y="23"/>
                  <a:pt x="0" y="28"/>
                  <a:pt x="1" y="32"/>
                </a:cubicBezTo>
                <a:cubicBezTo>
                  <a:pt x="15" y="80"/>
                  <a:pt x="15" y="80"/>
                  <a:pt x="15" y="80"/>
                </a:cubicBezTo>
                <a:cubicBezTo>
                  <a:pt x="17" y="84"/>
                  <a:pt x="21" y="87"/>
                  <a:pt x="26" y="86"/>
                </a:cubicBezTo>
                <a:cubicBezTo>
                  <a:pt x="95" y="65"/>
                  <a:pt x="95" y="65"/>
                  <a:pt x="95" y="65"/>
                </a:cubicBezTo>
                <a:cubicBezTo>
                  <a:pt x="100" y="64"/>
                  <a:pt x="102" y="59"/>
                  <a:pt x="101" y="55"/>
                </a:cubicBezTo>
                <a:cubicBezTo>
                  <a:pt x="87" y="7"/>
                  <a:pt x="87" y="7"/>
                  <a:pt x="87" y="7"/>
                </a:cubicBezTo>
                <a:cubicBezTo>
                  <a:pt x="85" y="3"/>
                  <a:pt x="81" y="0"/>
                  <a:pt x="76" y="1"/>
                </a:cubicBezTo>
                <a:close/>
                <a:moveTo>
                  <a:pt x="8" y="27"/>
                </a:moveTo>
                <a:cubicBezTo>
                  <a:pt x="78" y="7"/>
                  <a:pt x="78" y="7"/>
                  <a:pt x="78" y="7"/>
                </a:cubicBezTo>
                <a:cubicBezTo>
                  <a:pt x="79" y="6"/>
                  <a:pt x="81" y="7"/>
                  <a:pt x="81" y="8"/>
                </a:cubicBezTo>
                <a:cubicBezTo>
                  <a:pt x="84" y="17"/>
                  <a:pt x="84" y="17"/>
                  <a:pt x="84" y="17"/>
                </a:cubicBezTo>
                <a:cubicBezTo>
                  <a:pt x="9" y="38"/>
                  <a:pt x="9" y="38"/>
                  <a:pt x="9" y="38"/>
                </a:cubicBezTo>
                <a:cubicBezTo>
                  <a:pt x="7" y="30"/>
                  <a:pt x="7" y="30"/>
                  <a:pt x="7" y="30"/>
                </a:cubicBezTo>
                <a:cubicBezTo>
                  <a:pt x="6" y="29"/>
                  <a:pt x="7" y="27"/>
                  <a:pt x="8" y="27"/>
                </a:cubicBezTo>
                <a:close/>
                <a:moveTo>
                  <a:pt x="94" y="60"/>
                </a:moveTo>
                <a:cubicBezTo>
                  <a:pt x="24" y="80"/>
                  <a:pt x="24" y="80"/>
                  <a:pt x="24" y="80"/>
                </a:cubicBezTo>
                <a:cubicBezTo>
                  <a:pt x="23" y="81"/>
                  <a:pt x="21" y="80"/>
                  <a:pt x="21" y="78"/>
                </a:cubicBezTo>
                <a:cubicBezTo>
                  <a:pt x="14" y="54"/>
                  <a:pt x="14" y="54"/>
                  <a:pt x="14" y="54"/>
                </a:cubicBezTo>
                <a:cubicBezTo>
                  <a:pt x="88" y="33"/>
                  <a:pt x="88" y="33"/>
                  <a:pt x="88" y="33"/>
                </a:cubicBezTo>
                <a:cubicBezTo>
                  <a:pt x="95" y="57"/>
                  <a:pt x="95" y="57"/>
                  <a:pt x="95" y="57"/>
                </a:cubicBezTo>
                <a:cubicBezTo>
                  <a:pt x="96" y="58"/>
                  <a:pt x="95" y="60"/>
                  <a:pt x="94" y="60"/>
                </a:cubicBezTo>
                <a:close/>
                <a:moveTo>
                  <a:pt x="22" y="64"/>
                </a:moveTo>
                <a:cubicBezTo>
                  <a:pt x="27" y="62"/>
                  <a:pt x="27" y="62"/>
                  <a:pt x="27" y="62"/>
                </a:cubicBezTo>
                <a:cubicBezTo>
                  <a:pt x="31" y="73"/>
                  <a:pt x="31" y="73"/>
                  <a:pt x="31" y="73"/>
                </a:cubicBezTo>
                <a:cubicBezTo>
                  <a:pt x="25" y="74"/>
                  <a:pt x="25" y="74"/>
                  <a:pt x="25" y="74"/>
                </a:cubicBezTo>
                <a:lnTo>
                  <a:pt x="22" y="64"/>
                </a:lnTo>
                <a:close/>
                <a:moveTo>
                  <a:pt x="33" y="60"/>
                </a:moveTo>
                <a:cubicBezTo>
                  <a:pt x="38" y="59"/>
                  <a:pt x="38" y="59"/>
                  <a:pt x="38" y="59"/>
                </a:cubicBezTo>
                <a:cubicBezTo>
                  <a:pt x="41" y="70"/>
                  <a:pt x="41" y="70"/>
                  <a:pt x="41" y="70"/>
                </a:cubicBezTo>
                <a:cubicBezTo>
                  <a:pt x="36" y="71"/>
                  <a:pt x="36" y="71"/>
                  <a:pt x="36" y="71"/>
                </a:cubicBezTo>
                <a:lnTo>
                  <a:pt x="33" y="60"/>
                </a:lnTo>
                <a:close/>
                <a:moveTo>
                  <a:pt x="43" y="57"/>
                </a:moveTo>
                <a:cubicBezTo>
                  <a:pt x="49" y="56"/>
                  <a:pt x="49" y="56"/>
                  <a:pt x="49" y="56"/>
                </a:cubicBezTo>
                <a:cubicBezTo>
                  <a:pt x="52" y="66"/>
                  <a:pt x="52" y="66"/>
                  <a:pt x="52" y="66"/>
                </a:cubicBezTo>
                <a:cubicBezTo>
                  <a:pt x="47" y="68"/>
                  <a:pt x="47" y="68"/>
                  <a:pt x="47" y="68"/>
                </a:cubicBezTo>
                <a:lnTo>
                  <a:pt x="43" y="57"/>
                </a:lnTo>
                <a:close/>
              </a:path>
            </a:pathLst>
          </a:custGeom>
          <a:solidFill>
            <a:schemeClr val="accent2"/>
          </a:solidFill>
          <a:ln>
            <a:noFill/>
          </a:ln>
          <a:extLst/>
        </p:spPr>
        <p:txBody>
          <a:bodyPr anchor="ctr"/>
          <a:lstStyle/>
          <a:p>
            <a:pPr algn="ctr"/>
            <a:endParaRPr/>
          </a:p>
        </p:txBody>
      </p:sp>
      <p:sp>
        <p:nvSpPr>
          <p:cNvPr id="35" name="íṡḻ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D20A374-0071-4AC2-AB38-E819B4EA4E07}"/>
              </a:ext>
            </a:extLst>
          </p:cNvPr>
          <p:cNvSpPr/>
          <p:nvPr/>
        </p:nvSpPr>
        <p:spPr bwMode="auto">
          <a:xfrm rot="17100000">
            <a:off x="9221274" y="1197438"/>
            <a:ext cx="161354" cy="139934"/>
          </a:xfrm>
          <a:custGeom>
            <a:avLst/>
            <a:gdLst>
              <a:gd name="T0" fmla="*/ 56 w 69"/>
              <a:gd name="T1" fmla="*/ 0 h 60"/>
              <a:gd name="T2" fmla="*/ 13 w 69"/>
              <a:gd name="T3" fmla="*/ 0 h 60"/>
              <a:gd name="T4" fmla="*/ 0 w 69"/>
              <a:gd name="T5" fmla="*/ 13 h 60"/>
              <a:gd name="T6" fmla="*/ 0 w 69"/>
              <a:gd name="T7" fmla="*/ 58 h 60"/>
              <a:gd name="T8" fmla="*/ 2 w 69"/>
              <a:gd name="T9" fmla="*/ 60 h 60"/>
              <a:gd name="T10" fmla="*/ 66 w 69"/>
              <a:gd name="T11" fmla="*/ 60 h 60"/>
              <a:gd name="T12" fmla="*/ 69 w 69"/>
              <a:gd name="T13" fmla="*/ 58 h 60"/>
              <a:gd name="T14" fmla="*/ 69 w 69"/>
              <a:gd name="T15" fmla="*/ 13 h 60"/>
              <a:gd name="T16" fmla="*/ 56 w 69"/>
              <a:gd name="T17" fmla="*/ 0 h 60"/>
              <a:gd name="T18" fmla="*/ 34 w 69"/>
              <a:gd name="T19" fmla="*/ 51 h 60"/>
              <a:gd name="T20" fmla="*/ 13 w 69"/>
              <a:gd name="T21" fmla="*/ 34 h 60"/>
              <a:gd name="T22" fmla="*/ 26 w 69"/>
              <a:gd name="T23" fmla="*/ 34 h 60"/>
              <a:gd name="T24" fmla="*/ 26 w 69"/>
              <a:gd name="T25" fmla="*/ 21 h 60"/>
              <a:gd name="T26" fmla="*/ 43 w 69"/>
              <a:gd name="T27" fmla="*/ 21 h 60"/>
              <a:gd name="T28" fmla="*/ 43 w 69"/>
              <a:gd name="T29" fmla="*/ 34 h 60"/>
              <a:gd name="T30" fmla="*/ 56 w 69"/>
              <a:gd name="T31" fmla="*/ 34 h 60"/>
              <a:gd name="T32" fmla="*/ 34 w 69"/>
              <a:gd name="T33" fmla="*/ 51 h 60"/>
              <a:gd name="T34" fmla="*/ 10 w 69"/>
              <a:gd name="T35" fmla="*/ 9 h 60"/>
              <a:gd name="T36" fmla="*/ 15 w 69"/>
              <a:gd name="T37" fmla="*/ 4 h 60"/>
              <a:gd name="T38" fmla="*/ 54 w 69"/>
              <a:gd name="T39" fmla="*/ 4 h 60"/>
              <a:gd name="T40" fmla="*/ 58 w 69"/>
              <a:gd name="T41" fmla="*/ 9 h 60"/>
              <a:gd name="T42" fmla="*/ 10 w 69"/>
              <a:gd name="T43"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60">
                <a:moveTo>
                  <a:pt x="56" y="0"/>
                </a:moveTo>
                <a:cubicBezTo>
                  <a:pt x="13" y="0"/>
                  <a:pt x="13" y="0"/>
                  <a:pt x="13" y="0"/>
                </a:cubicBezTo>
                <a:cubicBezTo>
                  <a:pt x="0" y="13"/>
                  <a:pt x="0" y="13"/>
                  <a:pt x="0" y="13"/>
                </a:cubicBezTo>
                <a:cubicBezTo>
                  <a:pt x="0" y="58"/>
                  <a:pt x="0" y="58"/>
                  <a:pt x="0" y="58"/>
                </a:cubicBezTo>
                <a:cubicBezTo>
                  <a:pt x="0" y="59"/>
                  <a:pt x="1" y="60"/>
                  <a:pt x="2" y="60"/>
                </a:cubicBezTo>
                <a:cubicBezTo>
                  <a:pt x="66" y="60"/>
                  <a:pt x="66" y="60"/>
                  <a:pt x="66" y="60"/>
                </a:cubicBezTo>
                <a:cubicBezTo>
                  <a:pt x="68" y="60"/>
                  <a:pt x="69" y="59"/>
                  <a:pt x="69" y="58"/>
                </a:cubicBezTo>
                <a:cubicBezTo>
                  <a:pt x="69" y="13"/>
                  <a:pt x="69" y="13"/>
                  <a:pt x="69" y="13"/>
                </a:cubicBezTo>
                <a:lnTo>
                  <a:pt x="56" y="0"/>
                </a:lnTo>
                <a:close/>
                <a:moveTo>
                  <a:pt x="34" y="51"/>
                </a:moveTo>
                <a:cubicBezTo>
                  <a:pt x="13" y="34"/>
                  <a:pt x="13" y="34"/>
                  <a:pt x="13" y="34"/>
                </a:cubicBezTo>
                <a:cubicBezTo>
                  <a:pt x="26" y="34"/>
                  <a:pt x="26" y="34"/>
                  <a:pt x="26" y="34"/>
                </a:cubicBezTo>
                <a:cubicBezTo>
                  <a:pt x="26" y="21"/>
                  <a:pt x="26" y="21"/>
                  <a:pt x="26" y="21"/>
                </a:cubicBezTo>
                <a:cubicBezTo>
                  <a:pt x="43" y="21"/>
                  <a:pt x="43" y="21"/>
                  <a:pt x="43" y="21"/>
                </a:cubicBezTo>
                <a:cubicBezTo>
                  <a:pt x="43" y="34"/>
                  <a:pt x="43" y="34"/>
                  <a:pt x="43" y="34"/>
                </a:cubicBezTo>
                <a:cubicBezTo>
                  <a:pt x="56" y="34"/>
                  <a:pt x="56" y="34"/>
                  <a:pt x="56" y="34"/>
                </a:cubicBezTo>
                <a:lnTo>
                  <a:pt x="34" y="51"/>
                </a:lnTo>
                <a:close/>
                <a:moveTo>
                  <a:pt x="10" y="9"/>
                </a:moveTo>
                <a:cubicBezTo>
                  <a:pt x="15" y="4"/>
                  <a:pt x="15" y="4"/>
                  <a:pt x="15" y="4"/>
                </a:cubicBezTo>
                <a:cubicBezTo>
                  <a:pt x="54" y="4"/>
                  <a:pt x="54" y="4"/>
                  <a:pt x="54" y="4"/>
                </a:cubicBezTo>
                <a:cubicBezTo>
                  <a:pt x="58" y="9"/>
                  <a:pt x="58" y="9"/>
                  <a:pt x="58" y="9"/>
                </a:cubicBezTo>
                <a:lnTo>
                  <a:pt x="10" y="9"/>
                </a:lnTo>
                <a:close/>
              </a:path>
            </a:pathLst>
          </a:custGeom>
          <a:solidFill>
            <a:schemeClr val="accent2"/>
          </a:solidFill>
          <a:ln>
            <a:noFill/>
          </a:ln>
          <a:extLst/>
        </p:spPr>
        <p:txBody>
          <a:bodyPr anchor="ctr"/>
          <a:lstStyle/>
          <a:p>
            <a:pPr algn="ctr"/>
            <a:endParaRPr/>
          </a:p>
        </p:txBody>
      </p:sp>
      <p:sp>
        <p:nvSpPr>
          <p:cNvPr id="36" name="ïṩľíḑ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E12B202-D705-4177-AF15-495B0C1CF65E}"/>
              </a:ext>
            </a:extLst>
          </p:cNvPr>
          <p:cNvSpPr/>
          <p:nvPr/>
        </p:nvSpPr>
        <p:spPr bwMode="auto">
          <a:xfrm rot="21028807">
            <a:off x="9347266" y="1678444"/>
            <a:ext cx="109949" cy="111377"/>
          </a:xfrm>
          <a:custGeom>
            <a:avLst/>
            <a:gdLst>
              <a:gd name="T0" fmla="*/ 24 w 47"/>
              <a:gd name="T1" fmla="*/ 0 h 48"/>
              <a:gd name="T2" fmla="*/ 0 w 47"/>
              <a:gd name="T3" fmla="*/ 24 h 48"/>
              <a:gd name="T4" fmla="*/ 24 w 47"/>
              <a:gd name="T5" fmla="*/ 48 h 48"/>
              <a:gd name="T6" fmla="*/ 47 w 47"/>
              <a:gd name="T7" fmla="*/ 24 h 48"/>
              <a:gd name="T8" fmla="*/ 24 w 47"/>
              <a:gd name="T9" fmla="*/ 0 h 48"/>
              <a:gd name="T10" fmla="*/ 6 w 47"/>
              <a:gd name="T11" fmla="*/ 24 h 48"/>
              <a:gd name="T12" fmla="*/ 24 w 47"/>
              <a:gd name="T13" fmla="*/ 6 h 48"/>
              <a:gd name="T14" fmla="*/ 24 w 47"/>
              <a:gd name="T15" fmla="*/ 42 h 48"/>
              <a:gd name="T16" fmla="*/ 6 w 47"/>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8">
                <a:moveTo>
                  <a:pt x="24" y="0"/>
                </a:moveTo>
                <a:cubicBezTo>
                  <a:pt x="11" y="0"/>
                  <a:pt x="0" y="11"/>
                  <a:pt x="0" y="24"/>
                </a:cubicBezTo>
                <a:cubicBezTo>
                  <a:pt x="0" y="37"/>
                  <a:pt x="11" y="48"/>
                  <a:pt x="24" y="48"/>
                </a:cubicBezTo>
                <a:cubicBezTo>
                  <a:pt x="37" y="48"/>
                  <a:pt x="47" y="37"/>
                  <a:pt x="47" y="24"/>
                </a:cubicBezTo>
                <a:cubicBezTo>
                  <a:pt x="47" y="11"/>
                  <a:pt x="37" y="0"/>
                  <a:pt x="24" y="0"/>
                </a:cubicBezTo>
                <a:close/>
                <a:moveTo>
                  <a:pt x="6" y="24"/>
                </a:moveTo>
                <a:cubicBezTo>
                  <a:pt x="6" y="14"/>
                  <a:pt x="14" y="6"/>
                  <a:pt x="24" y="6"/>
                </a:cubicBezTo>
                <a:cubicBezTo>
                  <a:pt x="24" y="42"/>
                  <a:pt x="24" y="42"/>
                  <a:pt x="24" y="42"/>
                </a:cubicBezTo>
                <a:cubicBezTo>
                  <a:pt x="14" y="42"/>
                  <a:pt x="6" y="34"/>
                  <a:pt x="6" y="24"/>
                </a:cubicBezTo>
                <a:close/>
              </a:path>
            </a:pathLst>
          </a:custGeom>
          <a:solidFill>
            <a:schemeClr val="accent2"/>
          </a:solidFill>
          <a:ln>
            <a:noFill/>
          </a:ln>
          <a:extLst/>
        </p:spPr>
        <p:txBody>
          <a:bodyPr anchor="ctr"/>
          <a:lstStyle/>
          <a:p>
            <a:pPr algn="ctr"/>
            <a:endParaRPr/>
          </a:p>
        </p:txBody>
      </p:sp>
      <p:sp>
        <p:nvSpPr>
          <p:cNvPr id="37" name="ïŝḷ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DD788FE-4532-42B4-B97B-903DA485E131}"/>
              </a:ext>
            </a:extLst>
          </p:cNvPr>
          <p:cNvSpPr/>
          <p:nvPr/>
        </p:nvSpPr>
        <p:spPr bwMode="auto">
          <a:xfrm rot="21028807">
            <a:off x="9119478" y="1860400"/>
            <a:ext cx="242744" cy="241316"/>
          </a:xfrm>
          <a:custGeom>
            <a:avLst/>
            <a:gdLst>
              <a:gd name="T0" fmla="*/ 52 w 104"/>
              <a:gd name="T1" fmla="*/ 0 h 104"/>
              <a:gd name="T2" fmla="*/ 0 w 104"/>
              <a:gd name="T3" fmla="*/ 52 h 104"/>
              <a:gd name="T4" fmla="*/ 52 w 104"/>
              <a:gd name="T5" fmla="*/ 104 h 104"/>
              <a:gd name="T6" fmla="*/ 104 w 104"/>
              <a:gd name="T7" fmla="*/ 52 h 104"/>
              <a:gd name="T8" fmla="*/ 52 w 104"/>
              <a:gd name="T9" fmla="*/ 0 h 104"/>
              <a:gd name="T10" fmla="*/ 32 w 104"/>
              <a:gd name="T11" fmla="*/ 52 h 104"/>
              <a:gd name="T12" fmla="*/ 52 w 104"/>
              <a:gd name="T13" fmla="*/ 32 h 104"/>
              <a:gd name="T14" fmla="*/ 72 w 104"/>
              <a:gd name="T15" fmla="*/ 52 h 104"/>
              <a:gd name="T16" fmla="*/ 52 w 104"/>
              <a:gd name="T17" fmla="*/ 71 h 104"/>
              <a:gd name="T18" fmla="*/ 32 w 104"/>
              <a:gd name="T19" fmla="*/ 52 h 104"/>
              <a:gd name="T20" fmla="*/ 94 w 104"/>
              <a:gd name="T21" fmla="*/ 69 h 104"/>
              <a:gd name="T22" fmla="*/ 94 w 104"/>
              <a:gd name="T23" fmla="*/ 69 h 104"/>
              <a:gd name="T24" fmla="*/ 76 w 104"/>
              <a:gd name="T25" fmla="*/ 62 h 104"/>
              <a:gd name="T26" fmla="*/ 78 w 104"/>
              <a:gd name="T27" fmla="*/ 52 h 104"/>
              <a:gd name="T28" fmla="*/ 76 w 104"/>
              <a:gd name="T29" fmla="*/ 42 h 104"/>
              <a:gd name="T30" fmla="*/ 89 w 104"/>
              <a:gd name="T31" fmla="*/ 37 h 104"/>
              <a:gd name="T32" fmla="*/ 94 w 104"/>
              <a:gd name="T33" fmla="*/ 34 h 104"/>
              <a:gd name="T34" fmla="*/ 98 w 104"/>
              <a:gd name="T35" fmla="*/ 52 h 104"/>
              <a:gd name="T36" fmla="*/ 94 w 104"/>
              <a:gd name="T37" fmla="*/ 69 h 104"/>
              <a:gd name="T38" fmla="*/ 69 w 104"/>
              <a:gd name="T39" fmla="*/ 10 h 104"/>
              <a:gd name="T40" fmla="*/ 69 w 104"/>
              <a:gd name="T41" fmla="*/ 10 h 104"/>
              <a:gd name="T42" fmla="*/ 69 w 104"/>
              <a:gd name="T43" fmla="*/ 10 h 104"/>
              <a:gd name="T44" fmla="*/ 62 w 104"/>
              <a:gd name="T45" fmla="*/ 28 h 104"/>
              <a:gd name="T46" fmla="*/ 52 w 104"/>
              <a:gd name="T47" fmla="*/ 26 h 104"/>
              <a:gd name="T48" fmla="*/ 42 w 104"/>
              <a:gd name="T49" fmla="*/ 28 h 104"/>
              <a:gd name="T50" fmla="*/ 38 w 104"/>
              <a:gd name="T51" fmla="*/ 19 h 104"/>
              <a:gd name="T52" fmla="*/ 35 w 104"/>
              <a:gd name="T53" fmla="*/ 10 h 104"/>
              <a:gd name="T54" fmla="*/ 52 w 104"/>
              <a:gd name="T55" fmla="*/ 6 h 104"/>
              <a:gd name="T56" fmla="*/ 69 w 104"/>
              <a:gd name="T57" fmla="*/ 10 h 104"/>
              <a:gd name="T58" fmla="*/ 10 w 104"/>
              <a:gd name="T59" fmla="*/ 34 h 104"/>
              <a:gd name="T60" fmla="*/ 19 w 104"/>
              <a:gd name="T61" fmla="*/ 38 h 104"/>
              <a:gd name="T62" fmla="*/ 28 w 104"/>
              <a:gd name="T63" fmla="*/ 42 h 104"/>
              <a:gd name="T64" fmla="*/ 26 w 104"/>
              <a:gd name="T65" fmla="*/ 52 h 104"/>
              <a:gd name="T66" fmla="*/ 28 w 104"/>
              <a:gd name="T67" fmla="*/ 62 h 104"/>
              <a:gd name="T68" fmla="*/ 10 w 104"/>
              <a:gd name="T69" fmla="*/ 69 h 104"/>
              <a:gd name="T70" fmla="*/ 6 w 104"/>
              <a:gd name="T71" fmla="*/ 52 h 104"/>
              <a:gd name="T72" fmla="*/ 10 w 104"/>
              <a:gd name="T73" fmla="*/ 34 h 104"/>
              <a:gd name="T74" fmla="*/ 35 w 104"/>
              <a:gd name="T75" fmla="*/ 94 h 104"/>
              <a:gd name="T76" fmla="*/ 37 w 104"/>
              <a:gd name="T77" fmla="*/ 88 h 104"/>
              <a:gd name="T78" fmla="*/ 42 w 104"/>
              <a:gd name="T79" fmla="*/ 76 h 104"/>
              <a:gd name="T80" fmla="*/ 52 w 104"/>
              <a:gd name="T81" fmla="*/ 78 h 104"/>
              <a:gd name="T82" fmla="*/ 62 w 104"/>
              <a:gd name="T83" fmla="*/ 76 h 104"/>
              <a:gd name="T84" fmla="*/ 69 w 104"/>
              <a:gd name="T85" fmla="*/ 94 h 104"/>
              <a:gd name="T86" fmla="*/ 69 w 104"/>
              <a:gd name="T87" fmla="*/ 94 h 104"/>
              <a:gd name="T88" fmla="*/ 69 w 104"/>
              <a:gd name="T89" fmla="*/ 94 h 104"/>
              <a:gd name="T90" fmla="*/ 52 w 104"/>
              <a:gd name="T91" fmla="*/ 97 h 104"/>
              <a:gd name="T92" fmla="*/ 35 w 104"/>
              <a:gd name="T93" fmla="*/ 9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 h="104">
                <a:moveTo>
                  <a:pt x="52" y="0"/>
                </a:moveTo>
                <a:cubicBezTo>
                  <a:pt x="23" y="0"/>
                  <a:pt x="0" y="23"/>
                  <a:pt x="0" y="52"/>
                </a:cubicBezTo>
                <a:cubicBezTo>
                  <a:pt x="0" y="81"/>
                  <a:pt x="23" y="104"/>
                  <a:pt x="52" y="104"/>
                </a:cubicBezTo>
                <a:cubicBezTo>
                  <a:pt x="81" y="104"/>
                  <a:pt x="104" y="81"/>
                  <a:pt x="104" y="52"/>
                </a:cubicBezTo>
                <a:cubicBezTo>
                  <a:pt x="104" y="23"/>
                  <a:pt x="81" y="0"/>
                  <a:pt x="52" y="0"/>
                </a:cubicBezTo>
                <a:close/>
                <a:moveTo>
                  <a:pt x="32" y="52"/>
                </a:moveTo>
                <a:cubicBezTo>
                  <a:pt x="32" y="41"/>
                  <a:pt x="41" y="32"/>
                  <a:pt x="52" y="32"/>
                </a:cubicBezTo>
                <a:cubicBezTo>
                  <a:pt x="63" y="32"/>
                  <a:pt x="72" y="41"/>
                  <a:pt x="72" y="52"/>
                </a:cubicBezTo>
                <a:cubicBezTo>
                  <a:pt x="72" y="63"/>
                  <a:pt x="63" y="71"/>
                  <a:pt x="52" y="71"/>
                </a:cubicBezTo>
                <a:cubicBezTo>
                  <a:pt x="41" y="71"/>
                  <a:pt x="32" y="63"/>
                  <a:pt x="32" y="52"/>
                </a:cubicBezTo>
                <a:close/>
                <a:moveTo>
                  <a:pt x="94" y="69"/>
                </a:moveTo>
                <a:cubicBezTo>
                  <a:pt x="94" y="69"/>
                  <a:pt x="94" y="69"/>
                  <a:pt x="94" y="69"/>
                </a:cubicBezTo>
                <a:cubicBezTo>
                  <a:pt x="76" y="62"/>
                  <a:pt x="76" y="62"/>
                  <a:pt x="76" y="62"/>
                </a:cubicBezTo>
                <a:cubicBezTo>
                  <a:pt x="77" y="59"/>
                  <a:pt x="78" y="55"/>
                  <a:pt x="78" y="52"/>
                </a:cubicBezTo>
                <a:cubicBezTo>
                  <a:pt x="78" y="48"/>
                  <a:pt x="77" y="45"/>
                  <a:pt x="76" y="42"/>
                </a:cubicBezTo>
                <a:cubicBezTo>
                  <a:pt x="89" y="37"/>
                  <a:pt x="89" y="37"/>
                  <a:pt x="89" y="37"/>
                </a:cubicBezTo>
                <a:cubicBezTo>
                  <a:pt x="94" y="34"/>
                  <a:pt x="94" y="34"/>
                  <a:pt x="94" y="34"/>
                </a:cubicBezTo>
                <a:cubicBezTo>
                  <a:pt x="96" y="40"/>
                  <a:pt x="98" y="46"/>
                  <a:pt x="98" y="52"/>
                </a:cubicBezTo>
                <a:cubicBezTo>
                  <a:pt x="98" y="58"/>
                  <a:pt x="96" y="64"/>
                  <a:pt x="94" y="69"/>
                </a:cubicBezTo>
                <a:close/>
                <a:moveTo>
                  <a:pt x="69" y="10"/>
                </a:moveTo>
                <a:cubicBezTo>
                  <a:pt x="69" y="10"/>
                  <a:pt x="69" y="10"/>
                  <a:pt x="69" y="10"/>
                </a:cubicBezTo>
                <a:cubicBezTo>
                  <a:pt x="69" y="10"/>
                  <a:pt x="69" y="10"/>
                  <a:pt x="69" y="10"/>
                </a:cubicBezTo>
                <a:cubicBezTo>
                  <a:pt x="62" y="28"/>
                  <a:pt x="62" y="28"/>
                  <a:pt x="62" y="28"/>
                </a:cubicBezTo>
                <a:cubicBezTo>
                  <a:pt x="59" y="26"/>
                  <a:pt x="56" y="26"/>
                  <a:pt x="52" y="26"/>
                </a:cubicBezTo>
                <a:cubicBezTo>
                  <a:pt x="48" y="26"/>
                  <a:pt x="45" y="26"/>
                  <a:pt x="42" y="28"/>
                </a:cubicBezTo>
                <a:cubicBezTo>
                  <a:pt x="38" y="19"/>
                  <a:pt x="38" y="19"/>
                  <a:pt x="38" y="19"/>
                </a:cubicBezTo>
                <a:cubicBezTo>
                  <a:pt x="35" y="10"/>
                  <a:pt x="35" y="10"/>
                  <a:pt x="35" y="10"/>
                </a:cubicBezTo>
                <a:cubicBezTo>
                  <a:pt x="40" y="7"/>
                  <a:pt x="46" y="6"/>
                  <a:pt x="52" y="6"/>
                </a:cubicBezTo>
                <a:cubicBezTo>
                  <a:pt x="58" y="6"/>
                  <a:pt x="64" y="7"/>
                  <a:pt x="69" y="10"/>
                </a:cubicBezTo>
                <a:close/>
                <a:moveTo>
                  <a:pt x="10" y="34"/>
                </a:moveTo>
                <a:cubicBezTo>
                  <a:pt x="19" y="38"/>
                  <a:pt x="19" y="38"/>
                  <a:pt x="19" y="38"/>
                </a:cubicBezTo>
                <a:cubicBezTo>
                  <a:pt x="28" y="42"/>
                  <a:pt x="28" y="42"/>
                  <a:pt x="28" y="42"/>
                </a:cubicBezTo>
                <a:cubicBezTo>
                  <a:pt x="27" y="45"/>
                  <a:pt x="26" y="48"/>
                  <a:pt x="26" y="52"/>
                </a:cubicBezTo>
                <a:cubicBezTo>
                  <a:pt x="26" y="55"/>
                  <a:pt x="27" y="59"/>
                  <a:pt x="28" y="62"/>
                </a:cubicBezTo>
                <a:cubicBezTo>
                  <a:pt x="10" y="69"/>
                  <a:pt x="10" y="69"/>
                  <a:pt x="10" y="69"/>
                </a:cubicBezTo>
                <a:cubicBezTo>
                  <a:pt x="8" y="64"/>
                  <a:pt x="6" y="58"/>
                  <a:pt x="6" y="52"/>
                </a:cubicBezTo>
                <a:cubicBezTo>
                  <a:pt x="6" y="46"/>
                  <a:pt x="8" y="40"/>
                  <a:pt x="10" y="34"/>
                </a:cubicBezTo>
                <a:close/>
                <a:moveTo>
                  <a:pt x="35" y="94"/>
                </a:moveTo>
                <a:cubicBezTo>
                  <a:pt x="37" y="88"/>
                  <a:pt x="37" y="88"/>
                  <a:pt x="37" y="88"/>
                </a:cubicBezTo>
                <a:cubicBezTo>
                  <a:pt x="42" y="76"/>
                  <a:pt x="42" y="76"/>
                  <a:pt x="42" y="76"/>
                </a:cubicBezTo>
                <a:cubicBezTo>
                  <a:pt x="45" y="77"/>
                  <a:pt x="48" y="78"/>
                  <a:pt x="52" y="78"/>
                </a:cubicBezTo>
                <a:cubicBezTo>
                  <a:pt x="56" y="78"/>
                  <a:pt x="59" y="77"/>
                  <a:pt x="62" y="76"/>
                </a:cubicBezTo>
                <a:cubicBezTo>
                  <a:pt x="69" y="94"/>
                  <a:pt x="69" y="94"/>
                  <a:pt x="69" y="94"/>
                </a:cubicBezTo>
                <a:cubicBezTo>
                  <a:pt x="69" y="94"/>
                  <a:pt x="69" y="94"/>
                  <a:pt x="69" y="94"/>
                </a:cubicBezTo>
                <a:cubicBezTo>
                  <a:pt x="69" y="94"/>
                  <a:pt x="69" y="94"/>
                  <a:pt x="69" y="94"/>
                </a:cubicBezTo>
                <a:cubicBezTo>
                  <a:pt x="64" y="96"/>
                  <a:pt x="58" y="97"/>
                  <a:pt x="52" y="97"/>
                </a:cubicBezTo>
                <a:cubicBezTo>
                  <a:pt x="46" y="97"/>
                  <a:pt x="40" y="96"/>
                  <a:pt x="35" y="94"/>
                </a:cubicBezTo>
                <a:close/>
              </a:path>
            </a:pathLst>
          </a:custGeom>
          <a:solidFill>
            <a:schemeClr val="accent2"/>
          </a:solidFill>
          <a:ln>
            <a:noFill/>
          </a:ln>
          <a:extLst/>
        </p:spPr>
        <p:txBody>
          <a:bodyPr anchor="ctr"/>
          <a:lstStyle/>
          <a:p>
            <a:pPr algn="ctr"/>
            <a:endParaRPr/>
          </a:p>
        </p:txBody>
      </p:sp>
      <p:sp>
        <p:nvSpPr>
          <p:cNvPr id="38" name="iṧl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4883E96-AE3E-46B0-9056-A85B2ECD83BE}"/>
              </a:ext>
            </a:extLst>
          </p:cNvPr>
          <p:cNvSpPr/>
          <p:nvPr/>
        </p:nvSpPr>
        <p:spPr bwMode="auto">
          <a:xfrm rot="17100000">
            <a:off x="9737528" y="1552868"/>
            <a:ext cx="245600" cy="248455"/>
          </a:xfrm>
          <a:custGeom>
            <a:avLst/>
            <a:gdLst>
              <a:gd name="T0" fmla="*/ 53 w 105"/>
              <a:gd name="T1" fmla="*/ 0 h 106"/>
              <a:gd name="T2" fmla="*/ 0 w 105"/>
              <a:gd name="T3" fmla="*/ 53 h 106"/>
              <a:gd name="T4" fmla="*/ 53 w 105"/>
              <a:gd name="T5" fmla="*/ 106 h 106"/>
              <a:gd name="T6" fmla="*/ 105 w 105"/>
              <a:gd name="T7" fmla="*/ 53 h 106"/>
              <a:gd name="T8" fmla="*/ 53 w 105"/>
              <a:gd name="T9" fmla="*/ 0 h 106"/>
              <a:gd name="T10" fmla="*/ 84 w 105"/>
              <a:gd name="T11" fmla="*/ 45 h 106"/>
              <a:gd name="T12" fmla="*/ 55 w 105"/>
              <a:gd name="T13" fmla="*/ 85 h 106"/>
              <a:gd name="T14" fmla="*/ 41 w 105"/>
              <a:gd name="T15" fmla="*/ 80 h 106"/>
              <a:gd name="T16" fmla="*/ 31 w 105"/>
              <a:gd name="T17" fmla="*/ 48 h 106"/>
              <a:gd name="T18" fmla="*/ 24 w 105"/>
              <a:gd name="T19" fmla="*/ 50 h 106"/>
              <a:gd name="T20" fmla="*/ 21 w 105"/>
              <a:gd name="T21" fmla="*/ 47 h 106"/>
              <a:gd name="T22" fmla="*/ 40 w 105"/>
              <a:gd name="T23" fmla="*/ 33 h 106"/>
              <a:gd name="T24" fmla="*/ 51 w 105"/>
              <a:gd name="T25" fmla="*/ 54 h 106"/>
              <a:gd name="T26" fmla="*/ 56 w 105"/>
              <a:gd name="T27" fmla="*/ 67 h 106"/>
              <a:gd name="T28" fmla="*/ 64 w 105"/>
              <a:gd name="T29" fmla="*/ 55 h 106"/>
              <a:gd name="T30" fmla="*/ 57 w 105"/>
              <a:gd name="T31" fmla="*/ 47 h 106"/>
              <a:gd name="T32" fmla="*/ 84 w 105"/>
              <a:gd name="T33" fmla="*/ 4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5" h="106">
                <a:moveTo>
                  <a:pt x="53" y="0"/>
                </a:moveTo>
                <a:cubicBezTo>
                  <a:pt x="23" y="0"/>
                  <a:pt x="0" y="24"/>
                  <a:pt x="0" y="53"/>
                </a:cubicBezTo>
                <a:cubicBezTo>
                  <a:pt x="0" y="82"/>
                  <a:pt x="23" y="106"/>
                  <a:pt x="53" y="106"/>
                </a:cubicBezTo>
                <a:cubicBezTo>
                  <a:pt x="82" y="106"/>
                  <a:pt x="105" y="82"/>
                  <a:pt x="105" y="53"/>
                </a:cubicBezTo>
                <a:cubicBezTo>
                  <a:pt x="105" y="24"/>
                  <a:pt x="82" y="0"/>
                  <a:pt x="53" y="0"/>
                </a:cubicBezTo>
                <a:close/>
                <a:moveTo>
                  <a:pt x="84" y="45"/>
                </a:moveTo>
                <a:cubicBezTo>
                  <a:pt x="80" y="65"/>
                  <a:pt x="61" y="82"/>
                  <a:pt x="55" y="85"/>
                </a:cubicBezTo>
                <a:cubicBezTo>
                  <a:pt x="49" y="89"/>
                  <a:pt x="43" y="84"/>
                  <a:pt x="41" y="80"/>
                </a:cubicBezTo>
                <a:cubicBezTo>
                  <a:pt x="39" y="75"/>
                  <a:pt x="33" y="50"/>
                  <a:pt x="31" y="48"/>
                </a:cubicBezTo>
                <a:cubicBezTo>
                  <a:pt x="29" y="46"/>
                  <a:pt x="24" y="50"/>
                  <a:pt x="24" y="50"/>
                </a:cubicBezTo>
                <a:cubicBezTo>
                  <a:pt x="21" y="47"/>
                  <a:pt x="21" y="47"/>
                  <a:pt x="21" y="47"/>
                </a:cubicBezTo>
                <a:cubicBezTo>
                  <a:pt x="21" y="47"/>
                  <a:pt x="32" y="34"/>
                  <a:pt x="40" y="33"/>
                </a:cubicBezTo>
                <a:cubicBezTo>
                  <a:pt x="49" y="31"/>
                  <a:pt x="49" y="46"/>
                  <a:pt x="51" y="54"/>
                </a:cubicBezTo>
                <a:cubicBezTo>
                  <a:pt x="53" y="62"/>
                  <a:pt x="54" y="67"/>
                  <a:pt x="56" y="67"/>
                </a:cubicBezTo>
                <a:cubicBezTo>
                  <a:pt x="58" y="67"/>
                  <a:pt x="61" y="62"/>
                  <a:pt x="64" y="55"/>
                </a:cubicBezTo>
                <a:cubicBezTo>
                  <a:pt x="68" y="49"/>
                  <a:pt x="64" y="43"/>
                  <a:pt x="57" y="47"/>
                </a:cubicBezTo>
                <a:cubicBezTo>
                  <a:pt x="60" y="30"/>
                  <a:pt x="87" y="26"/>
                  <a:pt x="84" y="45"/>
                </a:cubicBezTo>
                <a:close/>
              </a:path>
            </a:pathLst>
          </a:custGeom>
          <a:solidFill>
            <a:schemeClr val="accent2"/>
          </a:solidFill>
          <a:ln>
            <a:noFill/>
          </a:ln>
          <a:extLst/>
        </p:spPr>
        <p:txBody>
          <a:bodyPr anchor="ctr"/>
          <a:lstStyle/>
          <a:p>
            <a:pPr algn="ctr"/>
            <a:endParaRPr/>
          </a:p>
        </p:txBody>
      </p:sp>
      <p:sp>
        <p:nvSpPr>
          <p:cNvPr id="39" name="îŝlî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8034413E-A869-454F-B280-99FA5272F315}"/>
              </a:ext>
            </a:extLst>
          </p:cNvPr>
          <p:cNvSpPr/>
          <p:nvPr/>
        </p:nvSpPr>
        <p:spPr bwMode="auto">
          <a:xfrm rot="20677732">
            <a:off x="9711193" y="1828486"/>
            <a:ext cx="261307" cy="401241"/>
          </a:xfrm>
          <a:custGeom>
            <a:avLst/>
            <a:gdLst>
              <a:gd name="T0" fmla="*/ 84 w 112"/>
              <a:gd name="T1" fmla="*/ 3 h 172"/>
              <a:gd name="T2" fmla="*/ 111 w 112"/>
              <a:gd name="T3" fmla="*/ 19 h 172"/>
              <a:gd name="T4" fmla="*/ 110 w 112"/>
              <a:gd name="T5" fmla="*/ 33 h 172"/>
              <a:gd name="T6" fmla="*/ 103 w 112"/>
              <a:gd name="T7" fmla="*/ 44 h 172"/>
              <a:gd name="T8" fmla="*/ 65 w 112"/>
              <a:gd name="T9" fmla="*/ 21 h 172"/>
              <a:gd name="T10" fmla="*/ 72 w 112"/>
              <a:gd name="T11" fmla="*/ 10 h 172"/>
              <a:gd name="T12" fmla="*/ 84 w 112"/>
              <a:gd name="T13" fmla="*/ 3 h 172"/>
              <a:gd name="T14" fmla="*/ 0 w 112"/>
              <a:gd name="T15" fmla="*/ 130 h 172"/>
              <a:gd name="T16" fmla="*/ 1 w 112"/>
              <a:gd name="T17" fmla="*/ 172 h 172"/>
              <a:gd name="T18" fmla="*/ 38 w 112"/>
              <a:gd name="T19" fmla="*/ 153 h 172"/>
              <a:gd name="T20" fmla="*/ 98 w 112"/>
              <a:gd name="T21" fmla="*/ 52 h 172"/>
              <a:gd name="T22" fmla="*/ 60 w 112"/>
              <a:gd name="T23" fmla="*/ 29 h 172"/>
              <a:gd name="T24" fmla="*/ 0 w 112"/>
              <a:gd name="T25" fmla="*/ 130 h 172"/>
              <a:gd name="T26" fmla="*/ 76 w 112"/>
              <a:gd name="T27" fmla="*/ 57 h 172"/>
              <a:gd name="T28" fmla="*/ 30 w 112"/>
              <a:gd name="T29" fmla="*/ 134 h 172"/>
              <a:gd name="T30" fmla="*/ 20 w 112"/>
              <a:gd name="T31" fmla="*/ 128 h 172"/>
              <a:gd name="T32" fmla="*/ 66 w 112"/>
              <a:gd name="T33" fmla="*/ 52 h 172"/>
              <a:gd name="T34" fmla="*/ 76 w 112"/>
              <a:gd name="T35" fmla="*/ 57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72">
                <a:moveTo>
                  <a:pt x="84" y="3"/>
                </a:moveTo>
                <a:cubicBezTo>
                  <a:pt x="96" y="0"/>
                  <a:pt x="108" y="7"/>
                  <a:pt x="111" y="19"/>
                </a:cubicBezTo>
                <a:cubicBezTo>
                  <a:pt x="112" y="24"/>
                  <a:pt x="112" y="29"/>
                  <a:pt x="110" y="33"/>
                </a:cubicBezTo>
                <a:cubicBezTo>
                  <a:pt x="103" y="44"/>
                  <a:pt x="103" y="44"/>
                  <a:pt x="103" y="44"/>
                </a:cubicBezTo>
                <a:cubicBezTo>
                  <a:pt x="65" y="21"/>
                  <a:pt x="65" y="21"/>
                  <a:pt x="65" y="21"/>
                </a:cubicBezTo>
                <a:cubicBezTo>
                  <a:pt x="72" y="10"/>
                  <a:pt x="72" y="10"/>
                  <a:pt x="72" y="10"/>
                </a:cubicBezTo>
                <a:cubicBezTo>
                  <a:pt x="75" y="7"/>
                  <a:pt x="79" y="4"/>
                  <a:pt x="84" y="3"/>
                </a:cubicBezTo>
                <a:close/>
                <a:moveTo>
                  <a:pt x="0" y="130"/>
                </a:moveTo>
                <a:cubicBezTo>
                  <a:pt x="1" y="172"/>
                  <a:pt x="1" y="172"/>
                  <a:pt x="1" y="172"/>
                </a:cubicBezTo>
                <a:cubicBezTo>
                  <a:pt x="38" y="153"/>
                  <a:pt x="38" y="153"/>
                  <a:pt x="38" y="153"/>
                </a:cubicBezTo>
                <a:cubicBezTo>
                  <a:pt x="98" y="52"/>
                  <a:pt x="98" y="52"/>
                  <a:pt x="98" y="52"/>
                </a:cubicBezTo>
                <a:cubicBezTo>
                  <a:pt x="60" y="29"/>
                  <a:pt x="60" y="29"/>
                  <a:pt x="60" y="29"/>
                </a:cubicBezTo>
                <a:lnTo>
                  <a:pt x="0" y="130"/>
                </a:lnTo>
                <a:close/>
                <a:moveTo>
                  <a:pt x="76" y="57"/>
                </a:moveTo>
                <a:cubicBezTo>
                  <a:pt x="30" y="134"/>
                  <a:pt x="30" y="134"/>
                  <a:pt x="30" y="134"/>
                </a:cubicBezTo>
                <a:cubicBezTo>
                  <a:pt x="20" y="128"/>
                  <a:pt x="20" y="128"/>
                  <a:pt x="20" y="128"/>
                </a:cubicBezTo>
                <a:cubicBezTo>
                  <a:pt x="66" y="52"/>
                  <a:pt x="66" y="52"/>
                  <a:pt x="66" y="52"/>
                </a:cubicBezTo>
                <a:lnTo>
                  <a:pt x="76" y="57"/>
                </a:lnTo>
                <a:close/>
              </a:path>
            </a:pathLst>
          </a:custGeom>
          <a:solidFill>
            <a:schemeClr val="accent2"/>
          </a:solidFill>
          <a:ln>
            <a:noFill/>
          </a:ln>
          <a:extLst/>
        </p:spPr>
        <p:txBody>
          <a:bodyPr anchor="ctr"/>
          <a:lstStyle/>
          <a:p>
            <a:pPr algn="ctr"/>
            <a:endParaRPr/>
          </a:p>
        </p:txBody>
      </p:sp>
      <p:sp>
        <p:nvSpPr>
          <p:cNvPr id="40" name="îṩḷi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26D80D14-33A0-43C1-AF60-062ADCECD5A0}"/>
              </a:ext>
            </a:extLst>
          </p:cNvPr>
          <p:cNvSpPr/>
          <p:nvPr/>
        </p:nvSpPr>
        <p:spPr bwMode="auto">
          <a:xfrm rot="21028807">
            <a:off x="9293660" y="2007414"/>
            <a:ext cx="151358" cy="154213"/>
          </a:xfrm>
          <a:custGeom>
            <a:avLst/>
            <a:gdLst>
              <a:gd name="T0" fmla="*/ 61 w 65"/>
              <a:gd name="T1" fmla="*/ 19 h 66"/>
              <a:gd name="T2" fmla="*/ 47 w 65"/>
              <a:gd name="T3" fmla="*/ 4 h 66"/>
              <a:gd name="T4" fmla="*/ 51 w 65"/>
              <a:gd name="T5" fmla="*/ 0 h 66"/>
              <a:gd name="T6" fmla="*/ 65 w 65"/>
              <a:gd name="T7" fmla="*/ 15 h 66"/>
              <a:gd name="T8" fmla="*/ 61 w 65"/>
              <a:gd name="T9" fmla="*/ 19 h 66"/>
              <a:gd name="T10" fmla="*/ 57 w 65"/>
              <a:gd name="T11" fmla="*/ 23 h 66"/>
              <a:gd name="T12" fmla="*/ 55 w 65"/>
              <a:gd name="T13" fmla="*/ 46 h 66"/>
              <a:gd name="T14" fmla="*/ 10 w 65"/>
              <a:gd name="T15" fmla="*/ 66 h 66"/>
              <a:gd name="T16" fmla="*/ 6 w 65"/>
              <a:gd name="T17" fmla="*/ 63 h 66"/>
              <a:gd name="T18" fmla="*/ 24 w 65"/>
              <a:gd name="T19" fmla="*/ 45 h 66"/>
              <a:gd name="T20" fmla="*/ 26 w 65"/>
              <a:gd name="T21" fmla="*/ 46 h 66"/>
              <a:gd name="T22" fmla="*/ 32 w 65"/>
              <a:gd name="T23" fmla="*/ 39 h 66"/>
              <a:gd name="T24" fmla="*/ 26 w 65"/>
              <a:gd name="T25" fmla="*/ 33 h 66"/>
              <a:gd name="T26" fmla="*/ 20 w 65"/>
              <a:gd name="T27" fmla="*/ 39 h 66"/>
              <a:gd name="T28" fmla="*/ 21 w 65"/>
              <a:gd name="T29" fmla="*/ 42 h 66"/>
              <a:gd name="T30" fmla="*/ 3 w 65"/>
              <a:gd name="T31" fmla="*/ 59 h 66"/>
              <a:gd name="T32" fmla="*/ 0 w 65"/>
              <a:gd name="T33" fmla="*/ 56 h 66"/>
              <a:gd name="T34" fmla="*/ 20 w 65"/>
              <a:gd name="T35" fmla="*/ 10 h 66"/>
              <a:gd name="T36" fmla="*/ 43 w 65"/>
              <a:gd name="T37" fmla="*/ 8 h 66"/>
              <a:gd name="T38" fmla="*/ 57 w 65"/>
              <a:gd name="T39" fmla="*/ 2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66">
                <a:moveTo>
                  <a:pt x="61" y="19"/>
                </a:moveTo>
                <a:cubicBezTo>
                  <a:pt x="47" y="4"/>
                  <a:pt x="47" y="4"/>
                  <a:pt x="47" y="4"/>
                </a:cubicBezTo>
                <a:cubicBezTo>
                  <a:pt x="51" y="0"/>
                  <a:pt x="51" y="0"/>
                  <a:pt x="51" y="0"/>
                </a:cubicBezTo>
                <a:cubicBezTo>
                  <a:pt x="65" y="15"/>
                  <a:pt x="65" y="15"/>
                  <a:pt x="65" y="15"/>
                </a:cubicBezTo>
                <a:lnTo>
                  <a:pt x="61" y="19"/>
                </a:lnTo>
                <a:close/>
                <a:moveTo>
                  <a:pt x="57" y="23"/>
                </a:moveTo>
                <a:cubicBezTo>
                  <a:pt x="55" y="46"/>
                  <a:pt x="55" y="46"/>
                  <a:pt x="55" y="46"/>
                </a:cubicBezTo>
                <a:cubicBezTo>
                  <a:pt x="37" y="46"/>
                  <a:pt x="10" y="66"/>
                  <a:pt x="10" y="66"/>
                </a:cubicBezTo>
                <a:cubicBezTo>
                  <a:pt x="6" y="63"/>
                  <a:pt x="6" y="63"/>
                  <a:pt x="6" y="63"/>
                </a:cubicBezTo>
                <a:cubicBezTo>
                  <a:pt x="24" y="45"/>
                  <a:pt x="24" y="45"/>
                  <a:pt x="24" y="45"/>
                </a:cubicBezTo>
                <a:cubicBezTo>
                  <a:pt x="25" y="45"/>
                  <a:pt x="25" y="46"/>
                  <a:pt x="26" y="46"/>
                </a:cubicBezTo>
                <a:cubicBezTo>
                  <a:pt x="30" y="46"/>
                  <a:pt x="32" y="43"/>
                  <a:pt x="32" y="39"/>
                </a:cubicBezTo>
                <a:cubicBezTo>
                  <a:pt x="32" y="36"/>
                  <a:pt x="30" y="33"/>
                  <a:pt x="26" y="33"/>
                </a:cubicBezTo>
                <a:cubicBezTo>
                  <a:pt x="23" y="33"/>
                  <a:pt x="20" y="36"/>
                  <a:pt x="20" y="39"/>
                </a:cubicBezTo>
                <a:cubicBezTo>
                  <a:pt x="20" y="40"/>
                  <a:pt x="20" y="41"/>
                  <a:pt x="21" y="42"/>
                </a:cubicBezTo>
                <a:cubicBezTo>
                  <a:pt x="3" y="59"/>
                  <a:pt x="3" y="59"/>
                  <a:pt x="3" y="59"/>
                </a:cubicBezTo>
                <a:cubicBezTo>
                  <a:pt x="0" y="56"/>
                  <a:pt x="0" y="56"/>
                  <a:pt x="0" y="56"/>
                </a:cubicBezTo>
                <a:cubicBezTo>
                  <a:pt x="0" y="56"/>
                  <a:pt x="20" y="29"/>
                  <a:pt x="20" y="10"/>
                </a:cubicBezTo>
                <a:cubicBezTo>
                  <a:pt x="43" y="8"/>
                  <a:pt x="43" y="8"/>
                  <a:pt x="43" y="8"/>
                </a:cubicBezTo>
                <a:lnTo>
                  <a:pt x="57" y="23"/>
                </a:lnTo>
                <a:close/>
              </a:path>
            </a:pathLst>
          </a:custGeom>
          <a:solidFill>
            <a:schemeClr val="accent2"/>
          </a:solidFill>
          <a:ln>
            <a:noFill/>
          </a:ln>
          <a:extLst/>
        </p:spPr>
        <p:txBody>
          <a:bodyPr anchor="ctr"/>
          <a:lstStyle/>
          <a:p>
            <a:pPr algn="ctr"/>
            <a:endParaRPr/>
          </a:p>
        </p:txBody>
      </p:sp>
      <p:sp>
        <p:nvSpPr>
          <p:cNvPr id="41" name="ïṣḻ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0AEE8353-8CA3-4B4A-9282-48C98E933E20}"/>
              </a:ext>
            </a:extLst>
          </p:cNvPr>
          <p:cNvSpPr/>
          <p:nvPr/>
        </p:nvSpPr>
        <p:spPr bwMode="auto">
          <a:xfrm rot="18451356">
            <a:off x="9183870" y="2677749"/>
            <a:ext cx="204191" cy="195623"/>
          </a:xfrm>
          <a:custGeom>
            <a:avLst/>
            <a:gdLst>
              <a:gd name="T0" fmla="*/ 55 w 88"/>
              <a:gd name="T1" fmla="*/ 59 h 84"/>
              <a:gd name="T2" fmla="*/ 53 w 88"/>
              <a:gd name="T3" fmla="*/ 53 h 84"/>
              <a:gd name="T4" fmla="*/ 61 w 88"/>
              <a:gd name="T5" fmla="*/ 38 h 84"/>
              <a:gd name="T6" fmla="*/ 63 w 88"/>
              <a:gd name="T7" fmla="*/ 26 h 84"/>
              <a:gd name="T8" fmla="*/ 44 w 88"/>
              <a:gd name="T9" fmla="*/ 0 h 84"/>
              <a:gd name="T10" fmla="*/ 25 w 88"/>
              <a:gd name="T11" fmla="*/ 26 h 84"/>
              <a:gd name="T12" fmla="*/ 28 w 88"/>
              <a:gd name="T13" fmla="*/ 38 h 84"/>
              <a:gd name="T14" fmla="*/ 36 w 88"/>
              <a:gd name="T15" fmla="*/ 53 h 84"/>
              <a:gd name="T16" fmla="*/ 33 w 88"/>
              <a:gd name="T17" fmla="*/ 59 h 84"/>
              <a:gd name="T18" fmla="*/ 0 w 88"/>
              <a:gd name="T19" fmla="*/ 84 h 84"/>
              <a:gd name="T20" fmla="*/ 44 w 88"/>
              <a:gd name="T21" fmla="*/ 84 h 84"/>
              <a:gd name="T22" fmla="*/ 88 w 88"/>
              <a:gd name="T23" fmla="*/ 84 h 84"/>
              <a:gd name="T24" fmla="*/ 55 w 88"/>
              <a:gd name="T2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84">
                <a:moveTo>
                  <a:pt x="55" y="59"/>
                </a:moveTo>
                <a:cubicBezTo>
                  <a:pt x="53" y="59"/>
                  <a:pt x="53" y="53"/>
                  <a:pt x="53" y="53"/>
                </a:cubicBezTo>
                <a:cubicBezTo>
                  <a:pt x="53" y="53"/>
                  <a:pt x="59" y="46"/>
                  <a:pt x="61" y="38"/>
                </a:cubicBezTo>
                <a:cubicBezTo>
                  <a:pt x="64" y="38"/>
                  <a:pt x="67" y="29"/>
                  <a:pt x="63" y="26"/>
                </a:cubicBezTo>
                <a:cubicBezTo>
                  <a:pt x="63" y="22"/>
                  <a:pt x="68" y="0"/>
                  <a:pt x="44" y="0"/>
                </a:cubicBezTo>
                <a:cubicBezTo>
                  <a:pt x="21" y="0"/>
                  <a:pt x="25" y="22"/>
                  <a:pt x="25" y="26"/>
                </a:cubicBezTo>
                <a:cubicBezTo>
                  <a:pt x="22" y="29"/>
                  <a:pt x="24" y="38"/>
                  <a:pt x="28" y="38"/>
                </a:cubicBezTo>
                <a:cubicBezTo>
                  <a:pt x="29" y="46"/>
                  <a:pt x="36" y="53"/>
                  <a:pt x="36" y="53"/>
                </a:cubicBezTo>
                <a:cubicBezTo>
                  <a:pt x="36" y="53"/>
                  <a:pt x="35" y="59"/>
                  <a:pt x="33" y="59"/>
                </a:cubicBezTo>
                <a:cubicBezTo>
                  <a:pt x="26" y="60"/>
                  <a:pt x="0" y="72"/>
                  <a:pt x="0" y="84"/>
                </a:cubicBezTo>
                <a:cubicBezTo>
                  <a:pt x="44" y="84"/>
                  <a:pt x="44" y="84"/>
                  <a:pt x="44" y="84"/>
                </a:cubicBezTo>
                <a:cubicBezTo>
                  <a:pt x="88" y="84"/>
                  <a:pt x="88" y="84"/>
                  <a:pt x="88" y="84"/>
                </a:cubicBezTo>
                <a:cubicBezTo>
                  <a:pt x="88" y="72"/>
                  <a:pt x="62" y="60"/>
                  <a:pt x="55" y="59"/>
                </a:cubicBezTo>
                <a:close/>
              </a:path>
            </a:pathLst>
          </a:custGeom>
          <a:solidFill>
            <a:schemeClr val="accent2"/>
          </a:solidFill>
          <a:ln>
            <a:noFill/>
          </a:ln>
          <a:extLst/>
        </p:spPr>
        <p:txBody>
          <a:bodyPr anchor="ctr"/>
          <a:lstStyle/>
          <a:p>
            <a:pPr algn="ctr"/>
            <a:endParaRPr/>
          </a:p>
        </p:txBody>
      </p:sp>
      <p:sp>
        <p:nvSpPr>
          <p:cNvPr id="42" name="ïṥḻîḓ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996EBE7-24CE-4D83-A639-36DD3F8695F0}"/>
              </a:ext>
            </a:extLst>
          </p:cNvPr>
          <p:cNvSpPr/>
          <p:nvPr/>
        </p:nvSpPr>
        <p:spPr bwMode="auto">
          <a:xfrm rot="21028807">
            <a:off x="8969262" y="2799393"/>
            <a:ext cx="78936" cy="80634"/>
          </a:xfrm>
          <a:custGeom>
            <a:avLst/>
            <a:gdLst>
              <a:gd name="T0" fmla="*/ 57 w 57"/>
              <a:gd name="T1" fmla="*/ 29 h 58"/>
              <a:gd name="T2" fmla="*/ 28 w 57"/>
              <a:gd name="T3" fmla="*/ 58 h 58"/>
              <a:gd name="T4" fmla="*/ 0 w 57"/>
              <a:gd name="T5" fmla="*/ 29 h 58"/>
              <a:gd name="T6" fmla="*/ 28 w 57"/>
              <a:gd name="T7" fmla="*/ 0 h 58"/>
              <a:gd name="T8" fmla="*/ 57 w 57"/>
              <a:gd name="T9" fmla="*/ 29 h 58"/>
              <a:gd name="T10" fmla="*/ 5 w 57"/>
              <a:gd name="T11" fmla="*/ 29 h 58"/>
              <a:gd name="T12" fmla="*/ 28 w 57"/>
              <a:gd name="T13" fmla="*/ 52 h 58"/>
              <a:gd name="T14" fmla="*/ 52 w 57"/>
              <a:gd name="T15" fmla="*/ 29 h 58"/>
              <a:gd name="T16" fmla="*/ 28 w 57"/>
              <a:gd name="T17" fmla="*/ 6 h 58"/>
              <a:gd name="T18" fmla="*/ 5 w 57"/>
              <a:gd name="T19" fmla="*/ 29 h 58"/>
              <a:gd name="T20" fmla="*/ 31 w 57"/>
              <a:gd name="T21" fmla="*/ 12 h 58"/>
              <a:gd name="T22" fmla="*/ 45 w 57"/>
              <a:gd name="T23" fmla="*/ 26 h 58"/>
              <a:gd name="T24" fmla="*/ 45 w 57"/>
              <a:gd name="T25" fmla="*/ 31 h 58"/>
              <a:gd name="T26" fmla="*/ 40 w 57"/>
              <a:gd name="T27" fmla="*/ 31 h 58"/>
              <a:gd name="T28" fmla="*/ 32 w 57"/>
              <a:gd name="T29" fmla="*/ 23 h 58"/>
              <a:gd name="T30" fmla="*/ 32 w 57"/>
              <a:gd name="T31" fmla="*/ 43 h 58"/>
              <a:gd name="T32" fmla="*/ 28 w 57"/>
              <a:gd name="T33" fmla="*/ 47 h 58"/>
              <a:gd name="T34" fmla="*/ 25 w 57"/>
              <a:gd name="T35" fmla="*/ 43 h 58"/>
              <a:gd name="T36" fmla="*/ 25 w 57"/>
              <a:gd name="T37" fmla="*/ 23 h 58"/>
              <a:gd name="T38" fmla="*/ 17 w 57"/>
              <a:gd name="T39" fmla="*/ 31 h 58"/>
              <a:gd name="T40" fmla="*/ 12 w 57"/>
              <a:gd name="T41" fmla="*/ 31 h 58"/>
              <a:gd name="T42" fmla="*/ 11 w 57"/>
              <a:gd name="T43" fmla="*/ 29 h 58"/>
              <a:gd name="T44" fmla="*/ 12 w 57"/>
              <a:gd name="T45" fmla="*/ 26 h 58"/>
              <a:gd name="T46" fmla="*/ 26 w 57"/>
              <a:gd name="T47" fmla="*/ 12 h 58"/>
              <a:gd name="T48" fmla="*/ 31 w 57"/>
              <a:gd name="T4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 h="58">
                <a:moveTo>
                  <a:pt x="57" y="29"/>
                </a:moveTo>
                <a:cubicBezTo>
                  <a:pt x="57" y="45"/>
                  <a:pt x="44" y="58"/>
                  <a:pt x="28" y="58"/>
                </a:cubicBezTo>
                <a:cubicBezTo>
                  <a:pt x="13" y="58"/>
                  <a:pt x="0" y="45"/>
                  <a:pt x="0" y="29"/>
                </a:cubicBezTo>
                <a:cubicBezTo>
                  <a:pt x="0" y="13"/>
                  <a:pt x="13" y="0"/>
                  <a:pt x="28" y="0"/>
                </a:cubicBezTo>
                <a:cubicBezTo>
                  <a:pt x="44" y="0"/>
                  <a:pt x="57" y="13"/>
                  <a:pt x="57" y="29"/>
                </a:cubicBezTo>
                <a:close/>
                <a:moveTo>
                  <a:pt x="5" y="29"/>
                </a:moveTo>
                <a:cubicBezTo>
                  <a:pt x="5" y="42"/>
                  <a:pt x="16" y="52"/>
                  <a:pt x="28" y="52"/>
                </a:cubicBezTo>
                <a:cubicBezTo>
                  <a:pt x="41" y="52"/>
                  <a:pt x="52" y="42"/>
                  <a:pt x="52" y="29"/>
                </a:cubicBezTo>
                <a:cubicBezTo>
                  <a:pt x="52" y="16"/>
                  <a:pt x="41" y="6"/>
                  <a:pt x="28" y="6"/>
                </a:cubicBezTo>
                <a:cubicBezTo>
                  <a:pt x="16" y="6"/>
                  <a:pt x="5" y="16"/>
                  <a:pt x="5" y="29"/>
                </a:cubicBezTo>
                <a:close/>
                <a:moveTo>
                  <a:pt x="31" y="12"/>
                </a:moveTo>
                <a:cubicBezTo>
                  <a:pt x="45" y="26"/>
                  <a:pt x="45" y="26"/>
                  <a:pt x="45" y="26"/>
                </a:cubicBezTo>
                <a:cubicBezTo>
                  <a:pt x="47" y="28"/>
                  <a:pt x="47" y="30"/>
                  <a:pt x="45" y="31"/>
                </a:cubicBezTo>
                <a:cubicBezTo>
                  <a:pt x="44" y="33"/>
                  <a:pt x="42" y="33"/>
                  <a:pt x="40" y="31"/>
                </a:cubicBezTo>
                <a:cubicBezTo>
                  <a:pt x="32" y="23"/>
                  <a:pt x="32" y="23"/>
                  <a:pt x="32" y="23"/>
                </a:cubicBezTo>
                <a:cubicBezTo>
                  <a:pt x="32" y="43"/>
                  <a:pt x="32" y="43"/>
                  <a:pt x="32" y="43"/>
                </a:cubicBezTo>
                <a:cubicBezTo>
                  <a:pt x="32" y="45"/>
                  <a:pt x="30" y="47"/>
                  <a:pt x="28" y="47"/>
                </a:cubicBezTo>
                <a:cubicBezTo>
                  <a:pt x="26" y="47"/>
                  <a:pt x="25" y="45"/>
                  <a:pt x="25" y="43"/>
                </a:cubicBezTo>
                <a:cubicBezTo>
                  <a:pt x="25" y="23"/>
                  <a:pt x="25" y="23"/>
                  <a:pt x="25" y="23"/>
                </a:cubicBezTo>
                <a:cubicBezTo>
                  <a:pt x="17" y="31"/>
                  <a:pt x="17" y="31"/>
                  <a:pt x="17" y="31"/>
                </a:cubicBezTo>
                <a:cubicBezTo>
                  <a:pt x="15" y="33"/>
                  <a:pt x="13" y="33"/>
                  <a:pt x="12" y="31"/>
                </a:cubicBezTo>
                <a:cubicBezTo>
                  <a:pt x="11" y="31"/>
                  <a:pt x="11" y="30"/>
                  <a:pt x="11" y="29"/>
                </a:cubicBezTo>
                <a:cubicBezTo>
                  <a:pt x="11" y="28"/>
                  <a:pt x="11" y="27"/>
                  <a:pt x="12" y="26"/>
                </a:cubicBezTo>
                <a:cubicBezTo>
                  <a:pt x="26" y="12"/>
                  <a:pt x="26" y="12"/>
                  <a:pt x="26" y="12"/>
                </a:cubicBezTo>
                <a:cubicBezTo>
                  <a:pt x="27" y="11"/>
                  <a:pt x="30" y="11"/>
                  <a:pt x="31" y="12"/>
                </a:cubicBezTo>
                <a:close/>
              </a:path>
            </a:pathLst>
          </a:custGeom>
          <a:solidFill>
            <a:schemeClr val="accent2"/>
          </a:solidFill>
          <a:ln>
            <a:noFill/>
          </a:ln>
          <a:extLst/>
        </p:spPr>
        <p:txBody>
          <a:bodyPr anchor="ctr"/>
          <a:lstStyle/>
          <a:p>
            <a:pPr algn="ctr"/>
            <a:endParaRPr/>
          </a:p>
        </p:txBody>
      </p:sp>
      <p:sp>
        <p:nvSpPr>
          <p:cNvPr id="43" name="išľîḍ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8374887-B1F1-45B8-95CF-16FF6D041BA4}"/>
              </a:ext>
            </a:extLst>
          </p:cNvPr>
          <p:cNvSpPr/>
          <p:nvPr/>
        </p:nvSpPr>
        <p:spPr bwMode="auto">
          <a:xfrm rot="17100000">
            <a:off x="9938495" y="922922"/>
            <a:ext cx="218470" cy="219897"/>
          </a:xfrm>
          <a:custGeom>
            <a:avLst/>
            <a:gdLst>
              <a:gd name="T0" fmla="*/ 85 w 94"/>
              <a:gd name="T1" fmla="*/ 20 h 94"/>
              <a:gd name="T2" fmla="*/ 37 w 94"/>
              <a:gd name="T3" fmla="*/ 2 h 94"/>
              <a:gd name="T4" fmla="*/ 20 w 94"/>
              <a:gd name="T5" fmla="*/ 10 h 94"/>
              <a:gd name="T6" fmla="*/ 2 w 94"/>
              <a:gd name="T7" fmla="*/ 57 h 94"/>
              <a:gd name="T8" fmla="*/ 10 w 94"/>
              <a:gd name="T9" fmla="*/ 74 h 94"/>
              <a:gd name="T10" fmla="*/ 57 w 94"/>
              <a:gd name="T11" fmla="*/ 92 h 94"/>
              <a:gd name="T12" fmla="*/ 74 w 94"/>
              <a:gd name="T13" fmla="*/ 84 h 94"/>
              <a:gd name="T14" fmla="*/ 92 w 94"/>
              <a:gd name="T15" fmla="*/ 37 h 94"/>
              <a:gd name="T16" fmla="*/ 85 w 94"/>
              <a:gd name="T17" fmla="*/ 20 h 94"/>
              <a:gd name="T18" fmla="*/ 36 w 94"/>
              <a:gd name="T19" fmla="*/ 38 h 94"/>
              <a:gd name="T20" fmla="*/ 62 w 94"/>
              <a:gd name="T21" fmla="*/ 47 h 94"/>
              <a:gd name="T22" fmla="*/ 61 w 94"/>
              <a:gd name="T23" fmla="*/ 52 h 94"/>
              <a:gd name="T24" fmla="*/ 42 w 94"/>
              <a:gd name="T25" fmla="*/ 61 h 94"/>
              <a:gd name="T26" fmla="*/ 33 w 94"/>
              <a:gd name="T27" fmla="*/ 42 h 94"/>
              <a:gd name="T28" fmla="*/ 36 w 94"/>
              <a:gd name="T29" fmla="*/ 38 h 94"/>
              <a:gd name="T30" fmla="*/ 76 w 94"/>
              <a:gd name="T31" fmla="*/ 53 h 94"/>
              <a:gd name="T32" fmla="*/ 69 w 94"/>
              <a:gd name="T33" fmla="*/ 71 h 94"/>
              <a:gd name="T34" fmla="*/ 66 w 94"/>
              <a:gd name="T35" fmla="*/ 80 h 94"/>
              <a:gd name="T36" fmla="*/ 59 w 94"/>
              <a:gd name="T37" fmla="*/ 82 h 94"/>
              <a:gd name="T38" fmla="*/ 15 w 94"/>
              <a:gd name="T39" fmla="*/ 65 h 94"/>
              <a:gd name="T40" fmla="*/ 12 w 94"/>
              <a:gd name="T41" fmla="*/ 59 h 94"/>
              <a:gd name="T42" fmla="*/ 15 w 94"/>
              <a:gd name="T43" fmla="*/ 50 h 94"/>
              <a:gd name="T44" fmla="*/ 22 w 94"/>
              <a:gd name="T45" fmla="*/ 32 h 94"/>
              <a:gd name="T46" fmla="*/ 22 w 94"/>
              <a:gd name="T47" fmla="*/ 32 h 94"/>
              <a:gd name="T48" fmla="*/ 29 w 94"/>
              <a:gd name="T49" fmla="*/ 35 h 94"/>
              <a:gd name="T50" fmla="*/ 27 w 94"/>
              <a:gd name="T51" fmla="*/ 39 h 94"/>
              <a:gd name="T52" fmla="*/ 39 w 94"/>
              <a:gd name="T53" fmla="*/ 67 h 94"/>
              <a:gd name="T54" fmla="*/ 67 w 94"/>
              <a:gd name="T55" fmla="*/ 55 h 94"/>
              <a:gd name="T56" fmla="*/ 69 w 94"/>
              <a:gd name="T57" fmla="*/ 50 h 94"/>
              <a:gd name="T58" fmla="*/ 76 w 94"/>
              <a:gd name="T59" fmla="*/ 53 h 94"/>
              <a:gd name="T60" fmla="*/ 82 w 94"/>
              <a:gd name="T61" fmla="*/ 37 h 94"/>
              <a:gd name="T62" fmla="*/ 79 w 94"/>
              <a:gd name="T63" fmla="*/ 38 h 94"/>
              <a:gd name="T64" fmla="*/ 74 w 94"/>
              <a:gd name="T65" fmla="*/ 37 h 94"/>
              <a:gd name="T66" fmla="*/ 73 w 94"/>
              <a:gd name="T67" fmla="*/ 34 h 94"/>
              <a:gd name="T68" fmla="*/ 74 w 94"/>
              <a:gd name="T69" fmla="*/ 29 h 94"/>
              <a:gd name="T70" fmla="*/ 77 w 94"/>
              <a:gd name="T71" fmla="*/ 28 h 94"/>
              <a:gd name="T72" fmla="*/ 82 w 94"/>
              <a:gd name="T73" fmla="*/ 29 h 94"/>
              <a:gd name="T74" fmla="*/ 83 w 94"/>
              <a:gd name="T75" fmla="*/ 33 h 94"/>
              <a:gd name="T76" fmla="*/ 82 w 94"/>
              <a:gd name="T77" fmla="*/ 3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 h="94">
                <a:moveTo>
                  <a:pt x="85" y="20"/>
                </a:moveTo>
                <a:cubicBezTo>
                  <a:pt x="37" y="2"/>
                  <a:pt x="37" y="2"/>
                  <a:pt x="37" y="2"/>
                </a:cubicBezTo>
                <a:cubicBezTo>
                  <a:pt x="30" y="0"/>
                  <a:pt x="23" y="3"/>
                  <a:pt x="20" y="10"/>
                </a:cubicBezTo>
                <a:cubicBezTo>
                  <a:pt x="2" y="57"/>
                  <a:pt x="2" y="57"/>
                  <a:pt x="2" y="57"/>
                </a:cubicBezTo>
                <a:cubicBezTo>
                  <a:pt x="0" y="64"/>
                  <a:pt x="3" y="71"/>
                  <a:pt x="10" y="74"/>
                </a:cubicBezTo>
                <a:cubicBezTo>
                  <a:pt x="57" y="92"/>
                  <a:pt x="57" y="92"/>
                  <a:pt x="57" y="92"/>
                </a:cubicBezTo>
                <a:cubicBezTo>
                  <a:pt x="64" y="94"/>
                  <a:pt x="71" y="91"/>
                  <a:pt x="74" y="84"/>
                </a:cubicBezTo>
                <a:cubicBezTo>
                  <a:pt x="92" y="37"/>
                  <a:pt x="92" y="37"/>
                  <a:pt x="92" y="37"/>
                </a:cubicBezTo>
                <a:cubicBezTo>
                  <a:pt x="94" y="30"/>
                  <a:pt x="91" y="23"/>
                  <a:pt x="85" y="20"/>
                </a:cubicBezTo>
                <a:close/>
                <a:moveTo>
                  <a:pt x="36" y="38"/>
                </a:moveTo>
                <a:cubicBezTo>
                  <a:pt x="62" y="47"/>
                  <a:pt x="62" y="47"/>
                  <a:pt x="62" y="47"/>
                </a:cubicBezTo>
                <a:cubicBezTo>
                  <a:pt x="62" y="49"/>
                  <a:pt x="61" y="51"/>
                  <a:pt x="61" y="52"/>
                </a:cubicBezTo>
                <a:cubicBezTo>
                  <a:pt x="58" y="60"/>
                  <a:pt x="49" y="64"/>
                  <a:pt x="42" y="61"/>
                </a:cubicBezTo>
                <a:cubicBezTo>
                  <a:pt x="34" y="58"/>
                  <a:pt x="31" y="49"/>
                  <a:pt x="33" y="42"/>
                </a:cubicBezTo>
                <a:cubicBezTo>
                  <a:pt x="34" y="40"/>
                  <a:pt x="35" y="39"/>
                  <a:pt x="36" y="38"/>
                </a:cubicBezTo>
                <a:close/>
                <a:moveTo>
                  <a:pt x="76" y="53"/>
                </a:moveTo>
                <a:cubicBezTo>
                  <a:pt x="69" y="71"/>
                  <a:pt x="69" y="71"/>
                  <a:pt x="69" y="71"/>
                </a:cubicBezTo>
                <a:cubicBezTo>
                  <a:pt x="66" y="80"/>
                  <a:pt x="66" y="80"/>
                  <a:pt x="66" y="80"/>
                </a:cubicBezTo>
                <a:cubicBezTo>
                  <a:pt x="65" y="82"/>
                  <a:pt x="62" y="83"/>
                  <a:pt x="59" y="82"/>
                </a:cubicBezTo>
                <a:cubicBezTo>
                  <a:pt x="15" y="65"/>
                  <a:pt x="15" y="65"/>
                  <a:pt x="15" y="65"/>
                </a:cubicBezTo>
                <a:cubicBezTo>
                  <a:pt x="12" y="64"/>
                  <a:pt x="11" y="62"/>
                  <a:pt x="12" y="59"/>
                </a:cubicBezTo>
                <a:cubicBezTo>
                  <a:pt x="15" y="50"/>
                  <a:pt x="15" y="50"/>
                  <a:pt x="15" y="50"/>
                </a:cubicBezTo>
                <a:cubicBezTo>
                  <a:pt x="22" y="32"/>
                  <a:pt x="22" y="32"/>
                  <a:pt x="22" y="32"/>
                </a:cubicBezTo>
                <a:cubicBezTo>
                  <a:pt x="22" y="32"/>
                  <a:pt x="22" y="32"/>
                  <a:pt x="22" y="32"/>
                </a:cubicBezTo>
                <a:cubicBezTo>
                  <a:pt x="29" y="35"/>
                  <a:pt x="29" y="35"/>
                  <a:pt x="29" y="35"/>
                </a:cubicBezTo>
                <a:cubicBezTo>
                  <a:pt x="28" y="36"/>
                  <a:pt x="27" y="38"/>
                  <a:pt x="27" y="39"/>
                </a:cubicBezTo>
                <a:cubicBezTo>
                  <a:pt x="23" y="51"/>
                  <a:pt x="28" y="63"/>
                  <a:pt x="39" y="67"/>
                </a:cubicBezTo>
                <a:cubicBezTo>
                  <a:pt x="51" y="72"/>
                  <a:pt x="63" y="66"/>
                  <a:pt x="67" y="55"/>
                </a:cubicBezTo>
                <a:cubicBezTo>
                  <a:pt x="68" y="53"/>
                  <a:pt x="68" y="52"/>
                  <a:pt x="69" y="50"/>
                </a:cubicBezTo>
                <a:cubicBezTo>
                  <a:pt x="76" y="53"/>
                  <a:pt x="76" y="53"/>
                  <a:pt x="76" y="53"/>
                </a:cubicBezTo>
                <a:close/>
                <a:moveTo>
                  <a:pt x="82" y="37"/>
                </a:moveTo>
                <a:cubicBezTo>
                  <a:pt x="81" y="38"/>
                  <a:pt x="80" y="39"/>
                  <a:pt x="79" y="38"/>
                </a:cubicBezTo>
                <a:cubicBezTo>
                  <a:pt x="74" y="37"/>
                  <a:pt x="74" y="37"/>
                  <a:pt x="74" y="37"/>
                </a:cubicBezTo>
                <a:cubicBezTo>
                  <a:pt x="73" y="36"/>
                  <a:pt x="72" y="35"/>
                  <a:pt x="73" y="34"/>
                </a:cubicBezTo>
                <a:cubicBezTo>
                  <a:pt x="74" y="29"/>
                  <a:pt x="74" y="29"/>
                  <a:pt x="74" y="29"/>
                </a:cubicBezTo>
                <a:cubicBezTo>
                  <a:pt x="75" y="28"/>
                  <a:pt x="76" y="27"/>
                  <a:pt x="77" y="28"/>
                </a:cubicBezTo>
                <a:cubicBezTo>
                  <a:pt x="82" y="29"/>
                  <a:pt x="82" y="29"/>
                  <a:pt x="82" y="29"/>
                </a:cubicBezTo>
                <a:cubicBezTo>
                  <a:pt x="83" y="30"/>
                  <a:pt x="84" y="31"/>
                  <a:pt x="83" y="33"/>
                </a:cubicBezTo>
                <a:lnTo>
                  <a:pt x="82" y="37"/>
                </a:lnTo>
                <a:close/>
              </a:path>
            </a:pathLst>
          </a:custGeom>
          <a:solidFill>
            <a:schemeClr val="accent2"/>
          </a:solidFill>
          <a:ln>
            <a:noFill/>
          </a:ln>
          <a:extLst/>
        </p:spPr>
        <p:txBody>
          <a:bodyPr anchor="ctr"/>
          <a:lstStyle/>
          <a:p>
            <a:pPr algn="ctr"/>
            <a:endParaRPr/>
          </a:p>
        </p:txBody>
      </p:sp>
      <p:sp>
        <p:nvSpPr>
          <p:cNvPr id="44" name="ïsḻïḋ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E645D7D-639E-4167-8335-6D0037F0FBBB}"/>
              </a:ext>
            </a:extLst>
          </p:cNvPr>
          <p:cNvSpPr/>
          <p:nvPr/>
        </p:nvSpPr>
        <p:spPr bwMode="auto">
          <a:xfrm rot="1555595">
            <a:off x="9403749" y="2573021"/>
            <a:ext cx="95671" cy="151358"/>
          </a:xfrm>
          <a:custGeom>
            <a:avLst/>
            <a:gdLst>
              <a:gd name="T0" fmla="*/ 21 w 41"/>
              <a:gd name="T1" fmla="*/ 0 h 65"/>
              <a:gd name="T2" fmla="*/ 0 w 41"/>
              <a:gd name="T3" fmla="*/ 20 h 65"/>
              <a:gd name="T4" fmla="*/ 21 w 41"/>
              <a:gd name="T5" fmla="*/ 65 h 65"/>
              <a:gd name="T6" fmla="*/ 41 w 41"/>
              <a:gd name="T7" fmla="*/ 20 h 65"/>
              <a:gd name="T8" fmla="*/ 21 w 41"/>
              <a:gd name="T9" fmla="*/ 0 h 65"/>
              <a:gd name="T10" fmla="*/ 21 w 41"/>
              <a:gd name="T11" fmla="*/ 33 h 65"/>
              <a:gd name="T12" fmla="*/ 8 w 41"/>
              <a:gd name="T13" fmla="*/ 20 h 65"/>
              <a:gd name="T14" fmla="*/ 21 w 41"/>
              <a:gd name="T15" fmla="*/ 8 h 65"/>
              <a:gd name="T16" fmla="*/ 33 w 41"/>
              <a:gd name="T17" fmla="*/ 20 h 65"/>
              <a:gd name="T18" fmla="*/ 21 w 41"/>
              <a:gd name="T19" fmla="*/ 33 h 65"/>
              <a:gd name="T20" fmla="*/ 13 w 41"/>
              <a:gd name="T21" fmla="*/ 20 h 65"/>
              <a:gd name="T22" fmla="*/ 21 w 41"/>
              <a:gd name="T23" fmla="*/ 28 h 65"/>
              <a:gd name="T24" fmla="*/ 29 w 41"/>
              <a:gd name="T25" fmla="*/ 20 h 65"/>
              <a:gd name="T26" fmla="*/ 21 w 41"/>
              <a:gd name="T27" fmla="*/ 12 h 65"/>
              <a:gd name="T28" fmla="*/ 13 w 41"/>
              <a:gd name="T29" fmla="*/ 2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65">
                <a:moveTo>
                  <a:pt x="21" y="0"/>
                </a:moveTo>
                <a:cubicBezTo>
                  <a:pt x="9" y="0"/>
                  <a:pt x="0" y="9"/>
                  <a:pt x="0" y="20"/>
                </a:cubicBezTo>
                <a:cubicBezTo>
                  <a:pt x="0" y="41"/>
                  <a:pt x="21" y="65"/>
                  <a:pt x="21" y="65"/>
                </a:cubicBezTo>
                <a:cubicBezTo>
                  <a:pt x="21" y="65"/>
                  <a:pt x="41" y="41"/>
                  <a:pt x="41" y="20"/>
                </a:cubicBezTo>
                <a:cubicBezTo>
                  <a:pt x="41" y="9"/>
                  <a:pt x="32" y="0"/>
                  <a:pt x="21" y="0"/>
                </a:cubicBezTo>
                <a:close/>
                <a:moveTo>
                  <a:pt x="21" y="33"/>
                </a:moveTo>
                <a:cubicBezTo>
                  <a:pt x="14" y="33"/>
                  <a:pt x="8" y="27"/>
                  <a:pt x="8" y="20"/>
                </a:cubicBezTo>
                <a:cubicBezTo>
                  <a:pt x="8" y="13"/>
                  <a:pt x="14" y="8"/>
                  <a:pt x="21" y="8"/>
                </a:cubicBezTo>
                <a:cubicBezTo>
                  <a:pt x="28" y="8"/>
                  <a:pt x="33" y="13"/>
                  <a:pt x="33" y="20"/>
                </a:cubicBezTo>
                <a:cubicBezTo>
                  <a:pt x="33" y="27"/>
                  <a:pt x="28" y="33"/>
                  <a:pt x="21" y="33"/>
                </a:cubicBezTo>
                <a:close/>
                <a:moveTo>
                  <a:pt x="13" y="20"/>
                </a:moveTo>
                <a:cubicBezTo>
                  <a:pt x="13" y="25"/>
                  <a:pt x="16" y="28"/>
                  <a:pt x="21" y="28"/>
                </a:cubicBezTo>
                <a:cubicBezTo>
                  <a:pt x="25" y="28"/>
                  <a:pt x="29" y="25"/>
                  <a:pt x="29" y="20"/>
                </a:cubicBezTo>
                <a:cubicBezTo>
                  <a:pt x="29" y="16"/>
                  <a:pt x="25" y="12"/>
                  <a:pt x="21" y="12"/>
                </a:cubicBezTo>
                <a:cubicBezTo>
                  <a:pt x="16" y="12"/>
                  <a:pt x="13" y="16"/>
                  <a:pt x="13" y="20"/>
                </a:cubicBezTo>
                <a:close/>
              </a:path>
            </a:pathLst>
          </a:custGeom>
          <a:solidFill>
            <a:schemeClr val="accent2"/>
          </a:solidFill>
          <a:ln>
            <a:noFill/>
          </a:ln>
          <a:extLst/>
        </p:spPr>
        <p:txBody>
          <a:bodyPr anchor="ctr"/>
          <a:lstStyle/>
          <a:p>
            <a:pPr algn="ctr"/>
            <a:endParaRPr/>
          </a:p>
        </p:txBody>
      </p:sp>
      <p:sp>
        <p:nvSpPr>
          <p:cNvPr id="45" name="ísļiď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7CA5E52-DB0C-40AA-A802-899C638F020F}"/>
              </a:ext>
            </a:extLst>
          </p:cNvPr>
          <p:cNvSpPr/>
          <p:nvPr/>
        </p:nvSpPr>
        <p:spPr bwMode="auto">
          <a:xfrm rot="21028807">
            <a:off x="9488991" y="1640149"/>
            <a:ext cx="279869" cy="282725"/>
          </a:xfrm>
          <a:custGeom>
            <a:avLst/>
            <a:gdLst>
              <a:gd name="T0" fmla="*/ 0 w 120"/>
              <a:gd name="T1" fmla="*/ 70 h 121"/>
              <a:gd name="T2" fmla="*/ 10 w 120"/>
              <a:gd name="T3" fmla="*/ 80 h 121"/>
              <a:gd name="T4" fmla="*/ 20 w 120"/>
              <a:gd name="T5" fmla="*/ 70 h 121"/>
              <a:gd name="T6" fmla="*/ 20 w 120"/>
              <a:gd name="T7" fmla="*/ 34 h 121"/>
              <a:gd name="T8" fmla="*/ 103 w 120"/>
              <a:gd name="T9" fmla="*/ 117 h 121"/>
              <a:gd name="T10" fmla="*/ 117 w 120"/>
              <a:gd name="T11" fmla="*/ 117 h 121"/>
              <a:gd name="T12" fmla="*/ 120 w 120"/>
              <a:gd name="T13" fmla="*/ 110 h 121"/>
              <a:gd name="T14" fmla="*/ 117 w 120"/>
              <a:gd name="T15" fmla="*/ 103 h 121"/>
              <a:gd name="T16" fmla="*/ 34 w 120"/>
              <a:gd name="T17" fmla="*/ 20 h 121"/>
              <a:gd name="T18" fmla="*/ 70 w 120"/>
              <a:gd name="T19" fmla="*/ 20 h 121"/>
              <a:gd name="T20" fmla="*/ 80 w 120"/>
              <a:gd name="T21" fmla="*/ 10 h 121"/>
              <a:gd name="T22" fmla="*/ 70 w 120"/>
              <a:gd name="T23" fmla="*/ 0 h 121"/>
              <a:gd name="T24" fmla="*/ 0 w 120"/>
              <a:gd name="T25" fmla="*/ 0 h 121"/>
              <a:gd name="T26" fmla="*/ 0 w 120"/>
              <a:gd name="T27" fmla="*/ 7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121">
                <a:moveTo>
                  <a:pt x="0" y="70"/>
                </a:moveTo>
                <a:cubicBezTo>
                  <a:pt x="0" y="76"/>
                  <a:pt x="4" y="80"/>
                  <a:pt x="10" y="80"/>
                </a:cubicBezTo>
                <a:cubicBezTo>
                  <a:pt x="15" y="80"/>
                  <a:pt x="20" y="76"/>
                  <a:pt x="20" y="70"/>
                </a:cubicBezTo>
                <a:cubicBezTo>
                  <a:pt x="20" y="34"/>
                  <a:pt x="20" y="34"/>
                  <a:pt x="20" y="34"/>
                </a:cubicBezTo>
                <a:cubicBezTo>
                  <a:pt x="103" y="117"/>
                  <a:pt x="103" y="117"/>
                  <a:pt x="103" y="117"/>
                </a:cubicBezTo>
                <a:cubicBezTo>
                  <a:pt x="107" y="121"/>
                  <a:pt x="113" y="121"/>
                  <a:pt x="117" y="117"/>
                </a:cubicBezTo>
                <a:cubicBezTo>
                  <a:pt x="119" y="115"/>
                  <a:pt x="120" y="113"/>
                  <a:pt x="120" y="110"/>
                </a:cubicBezTo>
                <a:cubicBezTo>
                  <a:pt x="120" y="108"/>
                  <a:pt x="119" y="105"/>
                  <a:pt x="117" y="103"/>
                </a:cubicBezTo>
                <a:cubicBezTo>
                  <a:pt x="34" y="20"/>
                  <a:pt x="34" y="20"/>
                  <a:pt x="34" y="20"/>
                </a:cubicBezTo>
                <a:cubicBezTo>
                  <a:pt x="70" y="20"/>
                  <a:pt x="70" y="20"/>
                  <a:pt x="70" y="20"/>
                </a:cubicBezTo>
                <a:cubicBezTo>
                  <a:pt x="75" y="20"/>
                  <a:pt x="80" y="15"/>
                  <a:pt x="80" y="10"/>
                </a:cubicBezTo>
                <a:cubicBezTo>
                  <a:pt x="80" y="4"/>
                  <a:pt x="75" y="0"/>
                  <a:pt x="70" y="0"/>
                </a:cubicBezTo>
                <a:cubicBezTo>
                  <a:pt x="0" y="0"/>
                  <a:pt x="0" y="0"/>
                  <a:pt x="0" y="0"/>
                </a:cubicBezTo>
                <a:lnTo>
                  <a:pt x="0" y="70"/>
                </a:lnTo>
                <a:close/>
              </a:path>
            </a:pathLst>
          </a:custGeom>
          <a:solidFill>
            <a:schemeClr val="accent2"/>
          </a:solidFill>
          <a:ln>
            <a:noFill/>
          </a:ln>
          <a:extLst/>
        </p:spPr>
        <p:txBody>
          <a:bodyPr anchor="ctr"/>
          <a:lstStyle/>
          <a:p>
            <a:pPr algn="ctr"/>
            <a:endParaRPr/>
          </a:p>
        </p:txBody>
      </p:sp>
      <p:sp>
        <p:nvSpPr>
          <p:cNvPr id="46" name="ïṩlíḍ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07AB646-A3E1-4668-8DBC-C340BD9BEE3C}"/>
              </a:ext>
            </a:extLst>
          </p:cNvPr>
          <p:cNvSpPr/>
          <p:nvPr/>
        </p:nvSpPr>
        <p:spPr bwMode="auto">
          <a:xfrm rot="21028807">
            <a:off x="9439846" y="1828209"/>
            <a:ext cx="302716" cy="285581"/>
          </a:xfrm>
          <a:custGeom>
            <a:avLst/>
            <a:gdLst>
              <a:gd name="T0" fmla="*/ 93 w 212"/>
              <a:gd name="T1" fmla="*/ 107 h 200"/>
              <a:gd name="T2" fmla="*/ 119 w 212"/>
              <a:gd name="T3" fmla="*/ 107 h 200"/>
              <a:gd name="T4" fmla="*/ 119 w 212"/>
              <a:gd name="T5" fmla="*/ 54 h 200"/>
              <a:gd name="T6" fmla="*/ 158 w 212"/>
              <a:gd name="T7" fmla="*/ 54 h 200"/>
              <a:gd name="T8" fmla="*/ 106 w 212"/>
              <a:gd name="T9" fmla="*/ 0 h 200"/>
              <a:gd name="T10" fmla="*/ 52 w 212"/>
              <a:gd name="T11" fmla="*/ 54 h 200"/>
              <a:gd name="T12" fmla="*/ 93 w 212"/>
              <a:gd name="T13" fmla="*/ 54 h 200"/>
              <a:gd name="T14" fmla="*/ 93 w 212"/>
              <a:gd name="T15" fmla="*/ 107 h 200"/>
              <a:gd name="T16" fmla="*/ 132 w 212"/>
              <a:gd name="T17" fmla="*/ 77 h 200"/>
              <a:gd name="T18" fmla="*/ 132 w 212"/>
              <a:gd name="T19" fmla="*/ 97 h 200"/>
              <a:gd name="T20" fmla="*/ 192 w 212"/>
              <a:gd name="T21" fmla="*/ 120 h 200"/>
              <a:gd name="T22" fmla="*/ 106 w 212"/>
              <a:gd name="T23" fmla="*/ 152 h 200"/>
              <a:gd name="T24" fmla="*/ 18 w 212"/>
              <a:gd name="T25" fmla="*/ 120 h 200"/>
              <a:gd name="T26" fmla="*/ 78 w 212"/>
              <a:gd name="T27" fmla="*/ 97 h 200"/>
              <a:gd name="T28" fmla="*/ 78 w 212"/>
              <a:gd name="T29" fmla="*/ 77 h 200"/>
              <a:gd name="T30" fmla="*/ 0 w 212"/>
              <a:gd name="T31" fmla="*/ 107 h 200"/>
              <a:gd name="T32" fmla="*/ 0 w 212"/>
              <a:gd name="T33" fmla="*/ 160 h 200"/>
              <a:gd name="T34" fmla="*/ 106 w 212"/>
              <a:gd name="T35" fmla="*/ 200 h 200"/>
              <a:gd name="T36" fmla="*/ 212 w 212"/>
              <a:gd name="T37" fmla="*/ 160 h 200"/>
              <a:gd name="T38" fmla="*/ 212 w 212"/>
              <a:gd name="T39" fmla="*/ 107 h 200"/>
              <a:gd name="T40" fmla="*/ 132 w 212"/>
              <a:gd name="T41" fmla="*/ 7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2" h="200">
                <a:moveTo>
                  <a:pt x="93" y="107"/>
                </a:moveTo>
                <a:lnTo>
                  <a:pt x="119" y="107"/>
                </a:lnTo>
                <a:lnTo>
                  <a:pt x="119" y="54"/>
                </a:lnTo>
                <a:lnTo>
                  <a:pt x="158" y="54"/>
                </a:lnTo>
                <a:lnTo>
                  <a:pt x="106" y="0"/>
                </a:lnTo>
                <a:lnTo>
                  <a:pt x="52" y="54"/>
                </a:lnTo>
                <a:lnTo>
                  <a:pt x="93" y="54"/>
                </a:lnTo>
                <a:lnTo>
                  <a:pt x="93" y="107"/>
                </a:lnTo>
                <a:close/>
                <a:moveTo>
                  <a:pt x="132" y="77"/>
                </a:moveTo>
                <a:lnTo>
                  <a:pt x="132" y="97"/>
                </a:lnTo>
                <a:lnTo>
                  <a:pt x="192" y="120"/>
                </a:lnTo>
                <a:lnTo>
                  <a:pt x="106" y="152"/>
                </a:lnTo>
                <a:lnTo>
                  <a:pt x="18" y="120"/>
                </a:lnTo>
                <a:lnTo>
                  <a:pt x="78" y="97"/>
                </a:lnTo>
                <a:lnTo>
                  <a:pt x="78" y="77"/>
                </a:lnTo>
                <a:lnTo>
                  <a:pt x="0" y="107"/>
                </a:lnTo>
                <a:lnTo>
                  <a:pt x="0" y="160"/>
                </a:lnTo>
                <a:lnTo>
                  <a:pt x="106" y="200"/>
                </a:lnTo>
                <a:lnTo>
                  <a:pt x="212" y="160"/>
                </a:lnTo>
                <a:lnTo>
                  <a:pt x="212" y="107"/>
                </a:lnTo>
                <a:lnTo>
                  <a:pt x="132" y="77"/>
                </a:lnTo>
                <a:close/>
              </a:path>
            </a:pathLst>
          </a:custGeom>
          <a:solidFill>
            <a:schemeClr val="accent2"/>
          </a:solidFill>
          <a:ln>
            <a:noFill/>
          </a:ln>
          <a:extLst/>
        </p:spPr>
        <p:txBody>
          <a:bodyPr anchor="ctr"/>
          <a:lstStyle/>
          <a:p>
            <a:pPr algn="ctr"/>
            <a:endParaRPr/>
          </a:p>
        </p:txBody>
      </p:sp>
      <p:sp>
        <p:nvSpPr>
          <p:cNvPr id="47" name="íŝli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0555E19-6614-4893-8E92-1E52BE48F8E2}"/>
              </a:ext>
            </a:extLst>
          </p:cNvPr>
          <p:cNvSpPr/>
          <p:nvPr/>
        </p:nvSpPr>
        <p:spPr bwMode="auto">
          <a:xfrm rot="21028807">
            <a:off x="8909748" y="2309047"/>
            <a:ext cx="231321" cy="175632"/>
          </a:xfrm>
          <a:custGeom>
            <a:avLst/>
            <a:gdLst>
              <a:gd name="T0" fmla="*/ 37 w 99"/>
              <a:gd name="T1" fmla="*/ 16 h 75"/>
              <a:gd name="T2" fmla="*/ 53 w 99"/>
              <a:gd name="T3" fmla="*/ 31 h 75"/>
              <a:gd name="T4" fmla="*/ 68 w 99"/>
              <a:gd name="T5" fmla="*/ 16 h 75"/>
              <a:gd name="T6" fmla="*/ 53 w 99"/>
              <a:gd name="T7" fmla="*/ 0 h 75"/>
              <a:gd name="T8" fmla="*/ 37 w 99"/>
              <a:gd name="T9" fmla="*/ 16 h 75"/>
              <a:gd name="T10" fmla="*/ 0 w 99"/>
              <a:gd name="T11" fmla="*/ 16 h 75"/>
              <a:gd name="T12" fmla="*/ 16 w 99"/>
              <a:gd name="T13" fmla="*/ 31 h 75"/>
              <a:gd name="T14" fmla="*/ 31 w 99"/>
              <a:gd name="T15" fmla="*/ 16 h 75"/>
              <a:gd name="T16" fmla="*/ 16 w 99"/>
              <a:gd name="T17" fmla="*/ 0 h 75"/>
              <a:gd name="T18" fmla="*/ 0 w 99"/>
              <a:gd name="T19" fmla="*/ 16 h 75"/>
              <a:gd name="T20" fmla="*/ 74 w 99"/>
              <a:gd name="T21" fmla="*/ 47 h 75"/>
              <a:gd name="T22" fmla="*/ 74 w 99"/>
              <a:gd name="T23" fmla="*/ 37 h 75"/>
              <a:gd name="T24" fmla="*/ 68 w 99"/>
              <a:gd name="T25" fmla="*/ 31 h 75"/>
              <a:gd name="T26" fmla="*/ 53 w 99"/>
              <a:gd name="T27" fmla="*/ 31 h 75"/>
              <a:gd name="T28" fmla="*/ 16 w 99"/>
              <a:gd name="T29" fmla="*/ 31 h 75"/>
              <a:gd name="T30" fmla="*/ 6 w 99"/>
              <a:gd name="T31" fmla="*/ 31 h 75"/>
              <a:gd name="T32" fmla="*/ 0 w 99"/>
              <a:gd name="T33" fmla="*/ 37 h 75"/>
              <a:gd name="T34" fmla="*/ 0 w 99"/>
              <a:gd name="T35" fmla="*/ 68 h 75"/>
              <a:gd name="T36" fmla="*/ 6 w 99"/>
              <a:gd name="T37" fmla="*/ 75 h 75"/>
              <a:gd name="T38" fmla="*/ 68 w 99"/>
              <a:gd name="T39" fmla="*/ 75 h 75"/>
              <a:gd name="T40" fmla="*/ 74 w 99"/>
              <a:gd name="T41" fmla="*/ 68 h 75"/>
              <a:gd name="T42" fmla="*/ 74 w 99"/>
              <a:gd name="T43" fmla="*/ 59 h 75"/>
              <a:gd name="T44" fmla="*/ 99 w 99"/>
              <a:gd name="T45" fmla="*/ 75 h 75"/>
              <a:gd name="T46" fmla="*/ 99 w 99"/>
              <a:gd name="T47" fmla="*/ 31 h 75"/>
              <a:gd name="T48" fmla="*/ 74 w 99"/>
              <a:gd name="T49" fmla="*/ 47 h 75"/>
              <a:gd name="T50" fmla="*/ 62 w 99"/>
              <a:gd name="T51" fmla="*/ 62 h 75"/>
              <a:gd name="T52" fmla="*/ 13 w 99"/>
              <a:gd name="T53" fmla="*/ 62 h 75"/>
              <a:gd name="T54" fmla="*/ 13 w 99"/>
              <a:gd name="T55" fmla="*/ 44 h 75"/>
              <a:gd name="T56" fmla="*/ 62 w 99"/>
              <a:gd name="T57" fmla="*/ 44 h 75"/>
              <a:gd name="T58" fmla="*/ 62 w 99"/>
              <a:gd name="T59" fmla="*/ 6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75">
                <a:moveTo>
                  <a:pt x="37" y="16"/>
                </a:moveTo>
                <a:cubicBezTo>
                  <a:pt x="37" y="24"/>
                  <a:pt x="44" y="31"/>
                  <a:pt x="53" y="31"/>
                </a:cubicBezTo>
                <a:cubicBezTo>
                  <a:pt x="61" y="31"/>
                  <a:pt x="68" y="24"/>
                  <a:pt x="68" y="16"/>
                </a:cubicBezTo>
                <a:cubicBezTo>
                  <a:pt x="68" y="7"/>
                  <a:pt x="61" y="0"/>
                  <a:pt x="53" y="0"/>
                </a:cubicBezTo>
                <a:cubicBezTo>
                  <a:pt x="44" y="0"/>
                  <a:pt x="37" y="7"/>
                  <a:pt x="37" y="16"/>
                </a:cubicBezTo>
                <a:close/>
                <a:moveTo>
                  <a:pt x="0" y="16"/>
                </a:moveTo>
                <a:cubicBezTo>
                  <a:pt x="0" y="24"/>
                  <a:pt x="7" y="31"/>
                  <a:pt x="16" y="31"/>
                </a:cubicBezTo>
                <a:cubicBezTo>
                  <a:pt x="24" y="31"/>
                  <a:pt x="31" y="24"/>
                  <a:pt x="31" y="16"/>
                </a:cubicBezTo>
                <a:cubicBezTo>
                  <a:pt x="31" y="7"/>
                  <a:pt x="24" y="0"/>
                  <a:pt x="16" y="0"/>
                </a:cubicBezTo>
                <a:cubicBezTo>
                  <a:pt x="7" y="0"/>
                  <a:pt x="0" y="7"/>
                  <a:pt x="0" y="16"/>
                </a:cubicBezTo>
                <a:close/>
                <a:moveTo>
                  <a:pt x="74" y="47"/>
                </a:moveTo>
                <a:cubicBezTo>
                  <a:pt x="74" y="37"/>
                  <a:pt x="74" y="37"/>
                  <a:pt x="74" y="37"/>
                </a:cubicBezTo>
                <a:cubicBezTo>
                  <a:pt x="74" y="34"/>
                  <a:pt x="72" y="31"/>
                  <a:pt x="68" y="31"/>
                </a:cubicBezTo>
                <a:cubicBezTo>
                  <a:pt x="53" y="31"/>
                  <a:pt x="53" y="31"/>
                  <a:pt x="53" y="31"/>
                </a:cubicBezTo>
                <a:cubicBezTo>
                  <a:pt x="16" y="31"/>
                  <a:pt x="16" y="31"/>
                  <a:pt x="16" y="31"/>
                </a:cubicBezTo>
                <a:cubicBezTo>
                  <a:pt x="6" y="31"/>
                  <a:pt x="6" y="31"/>
                  <a:pt x="6" y="31"/>
                </a:cubicBezTo>
                <a:cubicBezTo>
                  <a:pt x="3" y="31"/>
                  <a:pt x="0" y="34"/>
                  <a:pt x="0" y="37"/>
                </a:cubicBezTo>
                <a:cubicBezTo>
                  <a:pt x="0" y="68"/>
                  <a:pt x="0" y="68"/>
                  <a:pt x="0" y="68"/>
                </a:cubicBezTo>
                <a:cubicBezTo>
                  <a:pt x="0" y="72"/>
                  <a:pt x="3" y="75"/>
                  <a:pt x="6" y="75"/>
                </a:cubicBezTo>
                <a:cubicBezTo>
                  <a:pt x="68" y="75"/>
                  <a:pt x="68" y="75"/>
                  <a:pt x="68" y="75"/>
                </a:cubicBezTo>
                <a:cubicBezTo>
                  <a:pt x="72" y="75"/>
                  <a:pt x="74" y="72"/>
                  <a:pt x="74" y="68"/>
                </a:cubicBezTo>
                <a:cubicBezTo>
                  <a:pt x="74" y="59"/>
                  <a:pt x="74" y="59"/>
                  <a:pt x="74" y="59"/>
                </a:cubicBezTo>
                <a:cubicBezTo>
                  <a:pt x="99" y="75"/>
                  <a:pt x="99" y="75"/>
                  <a:pt x="99" y="75"/>
                </a:cubicBezTo>
                <a:cubicBezTo>
                  <a:pt x="99" y="31"/>
                  <a:pt x="99" y="31"/>
                  <a:pt x="99" y="31"/>
                </a:cubicBezTo>
                <a:lnTo>
                  <a:pt x="74" y="47"/>
                </a:lnTo>
                <a:close/>
                <a:moveTo>
                  <a:pt x="62" y="62"/>
                </a:moveTo>
                <a:cubicBezTo>
                  <a:pt x="13" y="62"/>
                  <a:pt x="13" y="62"/>
                  <a:pt x="13" y="62"/>
                </a:cubicBezTo>
                <a:cubicBezTo>
                  <a:pt x="13" y="44"/>
                  <a:pt x="13" y="44"/>
                  <a:pt x="13" y="44"/>
                </a:cubicBezTo>
                <a:cubicBezTo>
                  <a:pt x="62" y="44"/>
                  <a:pt x="62" y="44"/>
                  <a:pt x="62" y="44"/>
                </a:cubicBezTo>
                <a:lnTo>
                  <a:pt x="62" y="62"/>
                </a:lnTo>
                <a:close/>
              </a:path>
            </a:pathLst>
          </a:custGeom>
          <a:solidFill>
            <a:schemeClr val="accent2"/>
          </a:solidFill>
          <a:ln>
            <a:noFill/>
          </a:ln>
          <a:extLst/>
        </p:spPr>
        <p:txBody>
          <a:bodyPr anchor="ctr"/>
          <a:lstStyle/>
          <a:p>
            <a:pPr algn="ctr"/>
            <a:endParaRPr/>
          </a:p>
        </p:txBody>
      </p:sp>
      <p:sp>
        <p:nvSpPr>
          <p:cNvPr id="48" name="îṧļi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B50EFA0-8075-48E9-962F-D43B551534BF}"/>
              </a:ext>
            </a:extLst>
          </p:cNvPr>
          <p:cNvSpPr/>
          <p:nvPr/>
        </p:nvSpPr>
        <p:spPr bwMode="auto">
          <a:xfrm rot="21028807">
            <a:off x="8887268" y="2070688"/>
            <a:ext cx="224182" cy="224181"/>
          </a:xfrm>
          <a:custGeom>
            <a:avLst/>
            <a:gdLst>
              <a:gd name="T0" fmla="*/ 0 w 157"/>
              <a:gd name="T1" fmla="*/ 74 h 157"/>
              <a:gd name="T2" fmla="*/ 0 w 157"/>
              <a:gd name="T3" fmla="*/ 23 h 157"/>
              <a:gd name="T4" fmla="*/ 64 w 157"/>
              <a:gd name="T5" fmla="*/ 13 h 157"/>
              <a:gd name="T6" fmla="*/ 64 w 157"/>
              <a:gd name="T7" fmla="*/ 74 h 157"/>
              <a:gd name="T8" fmla="*/ 0 w 157"/>
              <a:gd name="T9" fmla="*/ 74 h 157"/>
              <a:gd name="T10" fmla="*/ 73 w 157"/>
              <a:gd name="T11" fmla="*/ 12 h 157"/>
              <a:gd name="T12" fmla="*/ 157 w 157"/>
              <a:gd name="T13" fmla="*/ 0 h 157"/>
              <a:gd name="T14" fmla="*/ 157 w 157"/>
              <a:gd name="T15" fmla="*/ 74 h 157"/>
              <a:gd name="T16" fmla="*/ 73 w 157"/>
              <a:gd name="T17" fmla="*/ 74 h 157"/>
              <a:gd name="T18" fmla="*/ 73 w 157"/>
              <a:gd name="T19" fmla="*/ 12 h 157"/>
              <a:gd name="T20" fmla="*/ 157 w 157"/>
              <a:gd name="T21" fmla="*/ 84 h 157"/>
              <a:gd name="T22" fmla="*/ 157 w 157"/>
              <a:gd name="T23" fmla="*/ 157 h 157"/>
              <a:gd name="T24" fmla="*/ 73 w 157"/>
              <a:gd name="T25" fmla="*/ 146 h 157"/>
              <a:gd name="T26" fmla="*/ 73 w 157"/>
              <a:gd name="T27" fmla="*/ 84 h 157"/>
              <a:gd name="T28" fmla="*/ 157 w 157"/>
              <a:gd name="T29" fmla="*/ 84 h 157"/>
              <a:gd name="T30" fmla="*/ 64 w 157"/>
              <a:gd name="T31" fmla="*/ 144 h 157"/>
              <a:gd name="T32" fmla="*/ 0 w 157"/>
              <a:gd name="T33" fmla="*/ 136 h 157"/>
              <a:gd name="T34" fmla="*/ 0 w 157"/>
              <a:gd name="T35" fmla="*/ 84 h 157"/>
              <a:gd name="T36" fmla="*/ 64 w 157"/>
              <a:gd name="T37" fmla="*/ 84 h 157"/>
              <a:gd name="T38" fmla="*/ 64 w 157"/>
              <a:gd name="T39" fmla="*/ 14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57">
                <a:moveTo>
                  <a:pt x="0" y="74"/>
                </a:moveTo>
                <a:lnTo>
                  <a:pt x="0" y="23"/>
                </a:lnTo>
                <a:lnTo>
                  <a:pt x="64" y="13"/>
                </a:lnTo>
                <a:lnTo>
                  <a:pt x="64" y="74"/>
                </a:lnTo>
                <a:lnTo>
                  <a:pt x="0" y="74"/>
                </a:lnTo>
                <a:close/>
                <a:moveTo>
                  <a:pt x="73" y="12"/>
                </a:moveTo>
                <a:lnTo>
                  <a:pt x="157" y="0"/>
                </a:lnTo>
                <a:lnTo>
                  <a:pt x="157" y="74"/>
                </a:lnTo>
                <a:lnTo>
                  <a:pt x="73" y="74"/>
                </a:lnTo>
                <a:lnTo>
                  <a:pt x="73" y="12"/>
                </a:lnTo>
                <a:close/>
                <a:moveTo>
                  <a:pt x="157" y="84"/>
                </a:moveTo>
                <a:lnTo>
                  <a:pt x="157" y="157"/>
                </a:lnTo>
                <a:lnTo>
                  <a:pt x="73" y="146"/>
                </a:lnTo>
                <a:lnTo>
                  <a:pt x="73" y="84"/>
                </a:lnTo>
                <a:lnTo>
                  <a:pt x="157" y="84"/>
                </a:lnTo>
                <a:close/>
                <a:moveTo>
                  <a:pt x="64" y="144"/>
                </a:moveTo>
                <a:lnTo>
                  <a:pt x="0" y="136"/>
                </a:lnTo>
                <a:lnTo>
                  <a:pt x="0" y="84"/>
                </a:lnTo>
                <a:lnTo>
                  <a:pt x="64" y="84"/>
                </a:lnTo>
                <a:lnTo>
                  <a:pt x="64" y="144"/>
                </a:lnTo>
                <a:close/>
              </a:path>
            </a:pathLst>
          </a:custGeom>
          <a:solidFill>
            <a:schemeClr val="accent2"/>
          </a:solidFill>
          <a:ln>
            <a:noFill/>
          </a:ln>
          <a:extLst/>
        </p:spPr>
        <p:txBody>
          <a:bodyPr anchor="ctr"/>
          <a:lstStyle/>
          <a:p>
            <a:pPr algn="ctr"/>
            <a:endParaRPr/>
          </a:p>
        </p:txBody>
      </p:sp>
      <p:sp>
        <p:nvSpPr>
          <p:cNvPr id="49" name="ïṩ1ï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54DB0D6-1C5F-4E2B-A731-22DC04EC5339}"/>
              </a:ext>
            </a:extLst>
          </p:cNvPr>
          <p:cNvSpPr/>
          <p:nvPr/>
        </p:nvSpPr>
        <p:spPr bwMode="auto">
          <a:xfrm rot="21028807">
            <a:off x="9191328" y="2355236"/>
            <a:ext cx="191339" cy="191340"/>
          </a:xfrm>
          <a:custGeom>
            <a:avLst/>
            <a:gdLst>
              <a:gd name="T0" fmla="*/ 0 w 82"/>
              <a:gd name="T1" fmla="*/ 41 h 82"/>
              <a:gd name="T2" fmla="*/ 82 w 82"/>
              <a:gd name="T3" fmla="*/ 41 h 82"/>
              <a:gd name="T4" fmla="*/ 64 w 82"/>
              <a:gd name="T5" fmla="*/ 55 h 82"/>
              <a:gd name="T6" fmla="*/ 77 w 82"/>
              <a:gd name="T7" fmla="*/ 44 h 82"/>
              <a:gd name="T8" fmla="*/ 64 w 82"/>
              <a:gd name="T9" fmla="*/ 55 h 82"/>
              <a:gd name="T10" fmla="*/ 16 w 82"/>
              <a:gd name="T11" fmla="*/ 38 h 82"/>
              <a:gd name="T12" fmla="*/ 8 w 82"/>
              <a:gd name="T13" fmla="*/ 27 h 82"/>
              <a:gd name="T14" fmla="*/ 59 w 82"/>
              <a:gd name="T15" fmla="*/ 27 h 82"/>
              <a:gd name="T16" fmla="*/ 44 w 82"/>
              <a:gd name="T17" fmla="*/ 38 h 82"/>
              <a:gd name="T18" fmla="*/ 59 w 82"/>
              <a:gd name="T19" fmla="*/ 27 h 82"/>
              <a:gd name="T20" fmla="*/ 44 w 82"/>
              <a:gd name="T21" fmla="*/ 5 h 82"/>
              <a:gd name="T22" fmla="*/ 54 w 82"/>
              <a:gd name="T23" fmla="*/ 14 h 82"/>
              <a:gd name="T24" fmla="*/ 44 w 82"/>
              <a:gd name="T25" fmla="*/ 22 h 82"/>
              <a:gd name="T26" fmla="*/ 35 w 82"/>
              <a:gd name="T27" fmla="*/ 7 h 82"/>
              <a:gd name="T28" fmla="*/ 38 w 82"/>
              <a:gd name="T29" fmla="*/ 22 h 82"/>
              <a:gd name="T30" fmla="*/ 28 w 82"/>
              <a:gd name="T31" fmla="*/ 14 h 82"/>
              <a:gd name="T32" fmla="*/ 38 w 82"/>
              <a:gd name="T33" fmla="*/ 38 h 82"/>
              <a:gd name="T34" fmla="*/ 23 w 82"/>
              <a:gd name="T35" fmla="*/ 27 h 82"/>
              <a:gd name="T36" fmla="*/ 8 w 82"/>
              <a:gd name="T37" fmla="*/ 55 h 82"/>
              <a:gd name="T38" fmla="*/ 16 w 82"/>
              <a:gd name="T39" fmla="*/ 44 h 82"/>
              <a:gd name="T40" fmla="*/ 8 w 82"/>
              <a:gd name="T41" fmla="*/ 55 h 82"/>
              <a:gd name="T42" fmla="*/ 38 w 82"/>
              <a:gd name="T43" fmla="*/ 44 h 82"/>
              <a:gd name="T44" fmla="*/ 23 w 82"/>
              <a:gd name="T45" fmla="*/ 55 h 82"/>
              <a:gd name="T46" fmla="*/ 38 w 82"/>
              <a:gd name="T47" fmla="*/ 60 h 82"/>
              <a:gd name="T48" fmla="*/ 35 w 82"/>
              <a:gd name="T49" fmla="*/ 74 h 82"/>
              <a:gd name="T50" fmla="*/ 25 w 82"/>
              <a:gd name="T51" fmla="*/ 60 h 82"/>
              <a:gd name="T52" fmla="*/ 54 w 82"/>
              <a:gd name="T53" fmla="*/ 67 h 82"/>
              <a:gd name="T54" fmla="*/ 44 w 82"/>
              <a:gd name="T55" fmla="*/ 76 h 82"/>
              <a:gd name="T56" fmla="*/ 57 w 82"/>
              <a:gd name="T57" fmla="*/ 60 h 82"/>
              <a:gd name="T58" fmla="*/ 44 w 82"/>
              <a:gd name="T59" fmla="*/ 55 h 82"/>
              <a:gd name="T60" fmla="*/ 60 w 82"/>
              <a:gd name="T61" fmla="*/ 44 h 82"/>
              <a:gd name="T62" fmla="*/ 44 w 82"/>
              <a:gd name="T63" fmla="*/ 55 h 82"/>
              <a:gd name="T64" fmla="*/ 64 w 82"/>
              <a:gd name="T65" fmla="*/ 27 h 82"/>
              <a:gd name="T66" fmla="*/ 77 w 82"/>
              <a:gd name="T67" fmla="*/ 38 h 82"/>
              <a:gd name="T68" fmla="*/ 71 w 82"/>
              <a:gd name="T69" fmla="*/ 22 h 82"/>
              <a:gd name="T70" fmla="*/ 57 w 82"/>
              <a:gd name="T71" fmla="*/ 9 h 82"/>
              <a:gd name="T72" fmla="*/ 71 w 82"/>
              <a:gd name="T73" fmla="*/ 22 h 82"/>
              <a:gd name="T74" fmla="*/ 26 w 82"/>
              <a:gd name="T75" fmla="*/ 9 h 82"/>
              <a:gd name="T76" fmla="*/ 11 w 82"/>
              <a:gd name="T77" fmla="*/ 22 h 82"/>
              <a:gd name="T78" fmla="*/ 11 w 82"/>
              <a:gd name="T79" fmla="*/ 60 h 82"/>
              <a:gd name="T80" fmla="*/ 26 w 82"/>
              <a:gd name="T81" fmla="*/ 73 h 82"/>
              <a:gd name="T82" fmla="*/ 11 w 82"/>
              <a:gd name="T83" fmla="*/ 60 h 82"/>
              <a:gd name="T84" fmla="*/ 57 w 82"/>
              <a:gd name="T85" fmla="*/ 73 h 82"/>
              <a:gd name="T86" fmla="*/ 71 w 82"/>
              <a:gd name="T87" fmla="*/ 6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82">
                <a:moveTo>
                  <a:pt x="41" y="0"/>
                </a:moveTo>
                <a:cubicBezTo>
                  <a:pt x="18" y="0"/>
                  <a:pt x="0" y="18"/>
                  <a:pt x="0" y="41"/>
                </a:cubicBezTo>
                <a:cubicBezTo>
                  <a:pt x="0" y="64"/>
                  <a:pt x="18" y="82"/>
                  <a:pt x="41" y="82"/>
                </a:cubicBezTo>
                <a:cubicBezTo>
                  <a:pt x="64" y="82"/>
                  <a:pt x="82" y="64"/>
                  <a:pt x="82" y="41"/>
                </a:cubicBezTo>
                <a:cubicBezTo>
                  <a:pt x="82" y="18"/>
                  <a:pt x="64" y="0"/>
                  <a:pt x="41" y="0"/>
                </a:cubicBezTo>
                <a:close/>
                <a:moveTo>
                  <a:pt x="64" y="55"/>
                </a:moveTo>
                <a:cubicBezTo>
                  <a:pt x="65" y="51"/>
                  <a:pt x="66" y="47"/>
                  <a:pt x="66" y="44"/>
                </a:cubicBezTo>
                <a:cubicBezTo>
                  <a:pt x="77" y="44"/>
                  <a:pt x="77" y="44"/>
                  <a:pt x="77" y="44"/>
                </a:cubicBezTo>
                <a:cubicBezTo>
                  <a:pt x="76" y="47"/>
                  <a:pt x="76" y="51"/>
                  <a:pt x="74" y="55"/>
                </a:cubicBezTo>
                <a:lnTo>
                  <a:pt x="64" y="55"/>
                </a:lnTo>
                <a:close/>
                <a:moveTo>
                  <a:pt x="18" y="27"/>
                </a:moveTo>
                <a:cubicBezTo>
                  <a:pt x="17" y="31"/>
                  <a:pt x="17" y="34"/>
                  <a:pt x="16" y="38"/>
                </a:cubicBezTo>
                <a:cubicBezTo>
                  <a:pt x="6" y="38"/>
                  <a:pt x="6" y="38"/>
                  <a:pt x="6" y="38"/>
                </a:cubicBezTo>
                <a:cubicBezTo>
                  <a:pt x="6" y="34"/>
                  <a:pt x="7" y="31"/>
                  <a:pt x="8" y="27"/>
                </a:cubicBezTo>
                <a:lnTo>
                  <a:pt x="18" y="27"/>
                </a:lnTo>
                <a:close/>
                <a:moveTo>
                  <a:pt x="59" y="27"/>
                </a:moveTo>
                <a:cubicBezTo>
                  <a:pt x="60" y="31"/>
                  <a:pt x="60" y="34"/>
                  <a:pt x="60" y="38"/>
                </a:cubicBezTo>
                <a:cubicBezTo>
                  <a:pt x="44" y="38"/>
                  <a:pt x="44" y="38"/>
                  <a:pt x="44" y="38"/>
                </a:cubicBezTo>
                <a:cubicBezTo>
                  <a:pt x="44" y="27"/>
                  <a:pt x="44" y="27"/>
                  <a:pt x="44" y="27"/>
                </a:cubicBezTo>
                <a:lnTo>
                  <a:pt x="59" y="27"/>
                </a:lnTo>
                <a:close/>
                <a:moveTo>
                  <a:pt x="44" y="22"/>
                </a:moveTo>
                <a:cubicBezTo>
                  <a:pt x="44" y="5"/>
                  <a:pt x="44" y="5"/>
                  <a:pt x="44" y="5"/>
                </a:cubicBezTo>
                <a:cubicBezTo>
                  <a:pt x="45" y="6"/>
                  <a:pt x="46" y="6"/>
                  <a:pt x="48" y="7"/>
                </a:cubicBezTo>
                <a:cubicBezTo>
                  <a:pt x="50" y="9"/>
                  <a:pt x="52" y="11"/>
                  <a:pt x="54" y="14"/>
                </a:cubicBezTo>
                <a:cubicBezTo>
                  <a:pt x="55" y="17"/>
                  <a:pt x="56" y="19"/>
                  <a:pt x="57" y="22"/>
                </a:cubicBezTo>
                <a:cubicBezTo>
                  <a:pt x="44" y="22"/>
                  <a:pt x="44" y="22"/>
                  <a:pt x="44" y="22"/>
                </a:cubicBezTo>
                <a:close/>
                <a:moveTo>
                  <a:pt x="28" y="14"/>
                </a:moveTo>
                <a:cubicBezTo>
                  <a:pt x="30" y="11"/>
                  <a:pt x="32" y="9"/>
                  <a:pt x="35" y="7"/>
                </a:cubicBezTo>
                <a:cubicBezTo>
                  <a:pt x="36" y="6"/>
                  <a:pt x="37" y="6"/>
                  <a:pt x="38" y="5"/>
                </a:cubicBezTo>
                <a:cubicBezTo>
                  <a:pt x="38" y="22"/>
                  <a:pt x="38" y="22"/>
                  <a:pt x="38" y="22"/>
                </a:cubicBezTo>
                <a:cubicBezTo>
                  <a:pt x="25" y="22"/>
                  <a:pt x="25" y="22"/>
                  <a:pt x="25" y="22"/>
                </a:cubicBezTo>
                <a:cubicBezTo>
                  <a:pt x="26" y="19"/>
                  <a:pt x="27" y="17"/>
                  <a:pt x="28" y="14"/>
                </a:cubicBezTo>
                <a:close/>
                <a:moveTo>
                  <a:pt x="38" y="27"/>
                </a:moveTo>
                <a:cubicBezTo>
                  <a:pt x="38" y="38"/>
                  <a:pt x="38" y="38"/>
                  <a:pt x="38" y="38"/>
                </a:cubicBezTo>
                <a:cubicBezTo>
                  <a:pt x="22" y="38"/>
                  <a:pt x="22" y="38"/>
                  <a:pt x="22" y="38"/>
                </a:cubicBezTo>
                <a:cubicBezTo>
                  <a:pt x="22" y="34"/>
                  <a:pt x="23" y="31"/>
                  <a:pt x="23" y="27"/>
                </a:cubicBezTo>
                <a:lnTo>
                  <a:pt x="38" y="27"/>
                </a:lnTo>
                <a:close/>
                <a:moveTo>
                  <a:pt x="8" y="55"/>
                </a:moveTo>
                <a:cubicBezTo>
                  <a:pt x="7" y="51"/>
                  <a:pt x="6" y="47"/>
                  <a:pt x="6" y="44"/>
                </a:cubicBezTo>
                <a:cubicBezTo>
                  <a:pt x="16" y="44"/>
                  <a:pt x="16" y="44"/>
                  <a:pt x="16" y="44"/>
                </a:cubicBezTo>
                <a:cubicBezTo>
                  <a:pt x="17" y="47"/>
                  <a:pt x="17" y="51"/>
                  <a:pt x="18" y="55"/>
                </a:cubicBezTo>
                <a:lnTo>
                  <a:pt x="8" y="55"/>
                </a:lnTo>
                <a:close/>
                <a:moveTo>
                  <a:pt x="22" y="44"/>
                </a:moveTo>
                <a:cubicBezTo>
                  <a:pt x="38" y="44"/>
                  <a:pt x="38" y="44"/>
                  <a:pt x="38" y="44"/>
                </a:cubicBezTo>
                <a:cubicBezTo>
                  <a:pt x="38" y="55"/>
                  <a:pt x="38" y="55"/>
                  <a:pt x="38" y="55"/>
                </a:cubicBezTo>
                <a:cubicBezTo>
                  <a:pt x="23" y="55"/>
                  <a:pt x="23" y="55"/>
                  <a:pt x="23" y="55"/>
                </a:cubicBezTo>
                <a:cubicBezTo>
                  <a:pt x="23" y="51"/>
                  <a:pt x="22" y="47"/>
                  <a:pt x="22" y="44"/>
                </a:cubicBezTo>
                <a:close/>
                <a:moveTo>
                  <a:pt x="38" y="60"/>
                </a:moveTo>
                <a:cubicBezTo>
                  <a:pt x="38" y="76"/>
                  <a:pt x="38" y="76"/>
                  <a:pt x="38" y="76"/>
                </a:cubicBezTo>
                <a:cubicBezTo>
                  <a:pt x="37" y="76"/>
                  <a:pt x="36" y="75"/>
                  <a:pt x="35" y="74"/>
                </a:cubicBezTo>
                <a:cubicBezTo>
                  <a:pt x="32" y="73"/>
                  <a:pt x="30" y="70"/>
                  <a:pt x="28" y="67"/>
                </a:cubicBezTo>
                <a:cubicBezTo>
                  <a:pt x="27" y="65"/>
                  <a:pt x="26" y="63"/>
                  <a:pt x="25" y="60"/>
                </a:cubicBezTo>
                <a:cubicBezTo>
                  <a:pt x="38" y="60"/>
                  <a:pt x="38" y="60"/>
                  <a:pt x="38" y="60"/>
                </a:cubicBezTo>
                <a:close/>
                <a:moveTo>
                  <a:pt x="54" y="67"/>
                </a:moveTo>
                <a:cubicBezTo>
                  <a:pt x="52" y="70"/>
                  <a:pt x="50" y="73"/>
                  <a:pt x="48" y="74"/>
                </a:cubicBezTo>
                <a:cubicBezTo>
                  <a:pt x="46" y="75"/>
                  <a:pt x="45" y="76"/>
                  <a:pt x="44" y="76"/>
                </a:cubicBezTo>
                <a:cubicBezTo>
                  <a:pt x="44" y="60"/>
                  <a:pt x="44" y="60"/>
                  <a:pt x="44" y="60"/>
                </a:cubicBezTo>
                <a:cubicBezTo>
                  <a:pt x="57" y="60"/>
                  <a:pt x="57" y="60"/>
                  <a:pt x="57" y="60"/>
                </a:cubicBezTo>
                <a:cubicBezTo>
                  <a:pt x="56" y="63"/>
                  <a:pt x="55" y="65"/>
                  <a:pt x="54" y="67"/>
                </a:cubicBezTo>
                <a:close/>
                <a:moveTo>
                  <a:pt x="44" y="55"/>
                </a:moveTo>
                <a:cubicBezTo>
                  <a:pt x="44" y="44"/>
                  <a:pt x="44" y="44"/>
                  <a:pt x="44" y="44"/>
                </a:cubicBezTo>
                <a:cubicBezTo>
                  <a:pt x="60" y="44"/>
                  <a:pt x="60" y="44"/>
                  <a:pt x="60" y="44"/>
                </a:cubicBezTo>
                <a:cubicBezTo>
                  <a:pt x="60" y="47"/>
                  <a:pt x="60" y="51"/>
                  <a:pt x="59" y="55"/>
                </a:cubicBezTo>
                <a:lnTo>
                  <a:pt x="44" y="55"/>
                </a:lnTo>
                <a:close/>
                <a:moveTo>
                  <a:pt x="66" y="38"/>
                </a:moveTo>
                <a:cubicBezTo>
                  <a:pt x="66" y="34"/>
                  <a:pt x="65" y="31"/>
                  <a:pt x="64" y="27"/>
                </a:cubicBezTo>
                <a:cubicBezTo>
                  <a:pt x="74" y="27"/>
                  <a:pt x="74" y="27"/>
                  <a:pt x="74" y="27"/>
                </a:cubicBezTo>
                <a:cubicBezTo>
                  <a:pt x="76" y="31"/>
                  <a:pt x="76" y="34"/>
                  <a:pt x="77" y="38"/>
                </a:cubicBezTo>
                <a:lnTo>
                  <a:pt x="66" y="38"/>
                </a:lnTo>
                <a:close/>
                <a:moveTo>
                  <a:pt x="71" y="22"/>
                </a:moveTo>
                <a:cubicBezTo>
                  <a:pt x="63" y="22"/>
                  <a:pt x="63" y="22"/>
                  <a:pt x="63" y="22"/>
                </a:cubicBezTo>
                <a:cubicBezTo>
                  <a:pt x="61" y="17"/>
                  <a:pt x="59" y="12"/>
                  <a:pt x="57" y="9"/>
                </a:cubicBezTo>
                <a:cubicBezTo>
                  <a:pt x="60" y="10"/>
                  <a:pt x="63" y="13"/>
                  <a:pt x="66" y="16"/>
                </a:cubicBezTo>
                <a:cubicBezTo>
                  <a:pt x="68" y="17"/>
                  <a:pt x="70" y="19"/>
                  <a:pt x="71" y="22"/>
                </a:cubicBezTo>
                <a:close/>
                <a:moveTo>
                  <a:pt x="16" y="16"/>
                </a:moveTo>
                <a:cubicBezTo>
                  <a:pt x="19" y="13"/>
                  <a:pt x="22" y="10"/>
                  <a:pt x="26" y="9"/>
                </a:cubicBezTo>
                <a:cubicBezTo>
                  <a:pt x="23" y="12"/>
                  <a:pt x="21" y="17"/>
                  <a:pt x="19" y="22"/>
                </a:cubicBezTo>
                <a:cubicBezTo>
                  <a:pt x="11" y="22"/>
                  <a:pt x="11" y="22"/>
                  <a:pt x="11" y="22"/>
                </a:cubicBezTo>
                <a:cubicBezTo>
                  <a:pt x="12" y="19"/>
                  <a:pt x="14" y="17"/>
                  <a:pt x="16" y="16"/>
                </a:cubicBezTo>
                <a:close/>
                <a:moveTo>
                  <a:pt x="11" y="60"/>
                </a:moveTo>
                <a:cubicBezTo>
                  <a:pt x="19" y="60"/>
                  <a:pt x="19" y="60"/>
                  <a:pt x="19" y="60"/>
                </a:cubicBezTo>
                <a:cubicBezTo>
                  <a:pt x="21" y="65"/>
                  <a:pt x="23" y="69"/>
                  <a:pt x="26" y="73"/>
                </a:cubicBezTo>
                <a:cubicBezTo>
                  <a:pt x="22" y="71"/>
                  <a:pt x="19" y="69"/>
                  <a:pt x="16" y="66"/>
                </a:cubicBezTo>
                <a:cubicBezTo>
                  <a:pt x="14" y="64"/>
                  <a:pt x="12" y="62"/>
                  <a:pt x="11" y="60"/>
                </a:cubicBezTo>
                <a:close/>
                <a:moveTo>
                  <a:pt x="66" y="66"/>
                </a:moveTo>
                <a:cubicBezTo>
                  <a:pt x="63" y="69"/>
                  <a:pt x="60" y="71"/>
                  <a:pt x="57" y="73"/>
                </a:cubicBezTo>
                <a:cubicBezTo>
                  <a:pt x="59" y="69"/>
                  <a:pt x="61" y="65"/>
                  <a:pt x="63" y="60"/>
                </a:cubicBezTo>
                <a:cubicBezTo>
                  <a:pt x="71" y="60"/>
                  <a:pt x="71" y="60"/>
                  <a:pt x="71" y="60"/>
                </a:cubicBezTo>
                <a:cubicBezTo>
                  <a:pt x="70" y="62"/>
                  <a:pt x="68" y="64"/>
                  <a:pt x="66" y="66"/>
                </a:cubicBezTo>
                <a:close/>
              </a:path>
            </a:pathLst>
          </a:custGeom>
          <a:solidFill>
            <a:schemeClr val="accent2"/>
          </a:solidFill>
          <a:ln>
            <a:noFill/>
          </a:ln>
          <a:extLst/>
        </p:spPr>
        <p:txBody>
          <a:bodyPr anchor="ctr"/>
          <a:lstStyle/>
          <a:p>
            <a:pPr algn="ctr"/>
            <a:endParaRPr/>
          </a:p>
        </p:txBody>
      </p:sp>
      <p:sp>
        <p:nvSpPr>
          <p:cNvPr id="50" name="í$ľ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7C6F3775-B7F1-450D-809E-3EF72660D4F6}"/>
              </a:ext>
            </a:extLst>
          </p:cNvPr>
          <p:cNvSpPr/>
          <p:nvPr/>
        </p:nvSpPr>
        <p:spPr bwMode="auto">
          <a:xfrm rot="21028807">
            <a:off x="9261359" y="2225096"/>
            <a:ext cx="109949" cy="112804"/>
          </a:xfrm>
          <a:custGeom>
            <a:avLst/>
            <a:gdLst>
              <a:gd name="T0" fmla="*/ 43 w 47"/>
              <a:gd name="T1" fmla="*/ 29 h 48"/>
              <a:gd name="T2" fmla="*/ 47 w 47"/>
              <a:gd name="T3" fmla="*/ 16 h 48"/>
              <a:gd name="T4" fmla="*/ 42 w 47"/>
              <a:gd name="T5" fmla="*/ 8 h 48"/>
              <a:gd name="T6" fmla="*/ 37 w 47"/>
              <a:gd name="T7" fmla="*/ 9 h 48"/>
              <a:gd name="T8" fmla="*/ 28 w 47"/>
              <a:gd name="T9" fmla="*/ 0 h 48"/>
              <a:gd name="T10" fmla="*/ 19 w 47"/>
              <a:gd name="T11" fmla="*/ 0 h 48"/>
              <a:gd name="T12" fmla="*/ 18 w 47"/>
              <a:gd name="T13" fmla="*/ 5 h 48"/>
              <a:gd name="T14" fmla="*/ 5 w 47"/>
              <a:gd name="T15" fmla="*/ 8 h 48"/>
              <a:gd name="T16" fmla="*/ 0 w 47"/>
              <a:gd name="T17" fmla="*/ 16 h 48"/>
              <a:gd name="T18" fmla="*/ 4 w 47"/>
              <a:gd name="T19" fmla="*/ 20 h 48"/>
              <a:gd name="T20" fmla="*/ 0 w 47"/>
              <a:gd name="T21" fmla="*/ 32 h 48"/>
              <a:gd name="T22" fmla="*/ 5 w 47"/>
              <a:gd name="T23" fmla="*/ 40 h 48"/>
              <a:gd name="T24" fmla="*/ 10 w 47"/>
              <a:gd name="T25" fmla="*/ 39 h 48"/>
              <a:gd name="T26" fmla="*/ 19 w 47"/>
              <a:gd name="T27" fmla="*/ 48 h 48"/>
              <a:gd name="T28" fmla="*/ 28 w 47"/>
              <a:gd name="T29" fmla="*/ 48 h 48"/>
              <a:gd name="T30" fmla="*/ 29 w 47"/>
              <a:gd name="T31" fmla="*/ 44 h 48"/>
              <a:gd name="T32" fmla="*/ 42 w 47"/>
              <a:gd name="T33" fmla="*/ 40 h 48"/>
              <a:gd name="T34" fmla="*/ 47 w 47"/>
              <a:gd name="T35" fmla="*/ 32 h 48"/>
              <a:gd name="T36" fmla="*/ 43 w 47"/>
              <a:gd name="T37" fmla="*/ 29 h 48"/>
              <a:gd name="T38" fmla="*/ 23 w 47"/>
              <a:gd name="T39" fmla="*/ 34 h 48"/>
              <a:gd name="T40" fmla="*/ 14 w 47"/>
              <a:gd name="T41" fmla="*/ 24 h 48"/>
              <a:gd name="T42" fmla="*/ 23 w 47"/>
              <a:gd name="T43" fmla="*/ 14 h 48"/>
              <a:gd name="T44" fmla="*/ 33 w 47"/>
              <a:gd name="T45" fmla="*/ 24 h 48"/>
              <a:gd name="T46" fmla="*/ 23 w 47"/>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48">
                <a:moveTo>
                  <a:pt x="43" y="29"/>
                </a:moveTo>
                <a:cubicBezTo>
                  <a:pt x="41" y="24"/>
                  <a:pt x="42" y="19"/>
                  <a:pt x="47" y="16"/>
                </a:cubicBezTo>
                <a:cubicBezTo>
                  <a:pt x="42" y="8"/>
                  <a:pt x="42" y="8"/>
                  <a:pt x="42" y="8"/>
                </a:cubicBezTo>
                <a:cubicBezTo>
                  <a:pt x="41" y="9"/>
                  <a:pt x="39" y="9"/>
                  <a:pt x="37" y="9"/>
                </a:cubicBezTo>
                <a:cubicBezTo>
                  <a:pt x="32" y="9"/>
                  <a:pt x="28" y="5"/>
                  <a:pt x="28" y="0"/>
                </a:cubicBezTo>
                <a:cubicBezTo>
                  <a:pt x="19" y="0"/>
                  <a:pt x="19" y="0"/>
                  <a:pt x="19" y="0"/>
                </a:cubicBezTo>
                <a:cubicBezTo>
                  <a:pt x="19" y="2"/>
                  <a:pt x="18" y="3"/>
                  <a:pt x="18" y="5"/>
                </a:cubicBezTo>
                <a:cubicBezTo>
                  <a:pt x="15" y="9"/>
                  <a:pt x="9" y="11"/>
                  <a:pt x="5" y="8"/>
                </a:cubicBezTo>
                <a:cubicBezTo>
                  <a:pt x="0" y="16"/>
                  <a:pt x="0" y="16"/>
                  <a:pt x="0" y="16"/>
                </a:cubicBezTo>
                <a:cubicBezTo>
                  <a:pt x="2" y="17"/>
                  <a:pt x="3" y="18"/>
                  <a:pt x="4" y="20"/>
                </a:cubicBezTo>
                <a:cubicBezTo>
                  <a:pt x="6" y="24"/>
                  <a:pt x="5" y="30"/>
                  <a:pt x="0" y="32"/>
                </a:cubicBezTo>
                <a:cubicBezTo>
                  <a:pt x="5" y="40"/>
                  <a:pt x="5" y="40"/>
                  <a:pt x="5" y="40"/>
                </a:cubicBezTo>
                <a:cubicBezTo>
                  <a:pt x="6" y="40"/>
                  <a:pt x="8" y="39"/>
                  <a:pt x="10" y="39"/>
                </a:cubicBezTo>
                <a:cubicBezTo>
                  <a:pt x="15" y="39"/>
                  <a:pt x="19" y="43"/>
                  <a:pt x="19" y="48"/>
                </a:cubicBezTo>
                <a:cubicBezTo>
                  <a:pt x="28" y="48"/>
                  <a:pt x="28" y="48"/>
                  <a:pt x="28" y="48"/>
                </a:cubicBezTo>
                <a:cubicBezTo>
                  <a:pt x="28" y="47"/>
                  <a:pt x="29" y="45"/>
                  <a:pt x="29" y="44"/>
                </a:cubicBezTo>
                <a:cubicBezTo>
                  <a:pt x="32" y="39"/>
                  <a:pt x="38" y="38"/>
                  <a:pt x="42" y="40"/>
                </a:cubicBezTo>
                <a:cubicBezTo>
                  <a:pt x="47" y="32"/>
                  <a:pt x="47" y="32"/>
                  <a:pt x="47" y="32"/>
                </a:cubicBezTo>
                <a:cubicBezTo>
                  <a:pt x="45" y="31"/>
                  <a:pt x="44" y="30"/>
                  <a:pt x="43" y="29"/>
                </a:cubicBezTo>
                <a:close/>
                <a:moveTo>
                  <a:pt x="23" y="34"/>
                </a:moveTo>
                <a:cubicBezTo>
                  <a:pt x="18" y="34"/>
                  <a:pt x="14" y="30"/>
                  <a:pt x="14" y="24"/>
                </a:cubicBezTo>
                <a:cubicBezTo>
                  <a:pt x="14" y="19"/>
                  <a:pt x="18" y="14"/>
                  <a:pt x="23" y="14"/>
                </a:cubicBezTo>
                <a:cubicBezTo>
                  <a:pt x="29" y="14"/>
                  <a:pt x="33" y="19"/>
                  <a:pt x="33" y="24"/>
                </a:cubicBezTo>
                <a:cubicBezTo>
                  <a:pt x="33" y="30"/>
                  <a:pt x="29" y="34"/>
                  <a:pt x="23" y="34"/>
                </a:cubicBezTo>
                <a:close/>
              </a:path>
            </a:pathLst>
          </a:custGeom>
          <a:solidFill>
            <a:schemeClr val="accent2"/>
          </a:solidFill>
          <a:ln>
            <a:noFill/>
          </a:ln>
          <a:extLst/>
        </p:spPr>
        <p:txBody>
          <a:bodyPr anchor="ctr"/>
          <a:lstStyle/>
          <a:p>
            <a:pPr algn="ctr"/>
            <a:endParaRPr/>
          </a:p>
        </p:txBody>
      </p:sp>
      <p:sp>
        <p:nvSpPr>
          <p:cNvPr id="51" name="ïšļíd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C8017E8D-6C13-4D6A-8417-6E66B277E064}"/>
              </a:ext>
            </a:extLst>
          </p:cNvPr>
          <p:cNvSpPr/>
          <p:nvPr/>
        </p:nvSpPr>
        <p:spPr bwMode="auto">
          <a:xfrm rot="19858108">
            <a:off x="9087279" y="2545655"/>
            <a:ext cx="181344" cy="182772"/>
          </a:xfrm>
          <a:custGeom>
            <a:avLst/>
            <a:gdLst>
              <a:gd name="T0" fmla="*/ 67 w 127"/>
              <a:gd name="T1" fmla="*/ 0 h 128"/>
              <a:gd name="T2" fmla="*/ 55 w 127"/>
              <a:gd name="T3" fmla="*/ 13 h 128"/>
              <a:gd name="T4" fmla="*/ 67 w 127"/>
              <a:gd name="T5" fmla="*/ 25 h 128"/>
              <a:gd name="T6" fmla="*/ 39 w 127"/>
              <a:gd name="T7" fmla="*/ 56 h 128"/>
              <a:gd name="T8" fmla="*/ 11 w 127"/>
              <a:gd name="T9" fmla="*/ 56 h 128"/>
              <a:gd name="T10" fmla="*/ 32 w 127"/>
              <a:gd name="T11" fmla="*/ 79 h 128"/>
              <a:gd name="T12" fmla="*/ 0 w 127"/>
              <a:gd name="T13" fmla="*/ 123 h 128"/>
              <a:gd name="T14" fmla="*/ 0 w 127"/>
              <a:gd name="T15" fmla="*/ 128 h 128"/>
              <a:gd name="T16" fmla="*/ 5 w 127"/>
              <a:gd name="T17" fmla="*/ 128 h 128"/>
              <a:gd name="T18" fmla="*/ 49 w 127"/>
              <a:gd name="T19" fmla="*/ 93 h 128"/>
              <a:gd name="T20" fmla="*/ 72 w 127"/>
              <a:gd name="T21" fmla="*/ 116 h 128"/>
              <a:gd name="T22" fmla="*/ 72 w 127"/>
              <a:gd name="T23" fmla="*/ 88 h 128"/>
              <a:gd name="T24" fmla="*/ 103 w 127"/>
              <a:gd name="T25" fmla="*/ 61 h 128"/>
              <a:gd name="T26" fmla="*/ 114 w 127"/>
              <a:gd name="T27" fmla="*/ 72 h 128"/>
              <a:gd name="T28" fmla="*/ 127 w 127"/>
              <a:gd name="T29" fmla="*/ 61 h 128"/>
              <a:gd name="T30" fmla="*/ 67 w 127"/>
              <a:gd name="T31" fmla="*/ 0 h 128"/>
              <a:gd name="T32" fmla="*/ 55 w 127"/>
              <a:gd name="T33" fmla="*/ 69 h 128"/>
              <a:gd name="T34" fmla="*/ 47 w 127"/>
              <a:gd name="T35" fmla="*/ 61 h 128"/>
              <a:gd name="T36" fmla="*/ 75 w 127"/>
              <a:gd name="T37" fmla="*/ 33 h 128"/>
              <a:gd name="T38" fmla="*/ 83 w 127"/>
              <a:gd name="T39" fmla="*/ 41 h 128"/>
              <a:gd name="T40" fmla="*/ 55 w 127"/>
              <a:gd name="T41" fmla="*/ 6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8">
                <a:moveTo>
                  <a:pt x="67" y="0"/>
                </a:moveTo>
                <a:lnTo>
                  <a:pt x="55" y="13"/>
                </a:lnTo>
                <a:lnTo>
                  <a:pt x="67" y="25"/>
                </a:lnTo>
                <a:lnTo>
                  <a:pt x="39" y="56"/>
                </a:lnTo>
                <a:lnTo>
                  <a:pt x="11" y="56"/>
                </a:lnTo>
                <a:lnTo>
                  <a:pt x="32" y="79"/>
                </a:lnTo>
                <a:lnTo>
                  <a:pt x="0" y="123"/>
                </a:lnTo>
                <a:lnTo>
                  <a:pt x="0" y="128"/>
                </a:lnTo>
                <a:lnTo>
                  <a:pt x="5" y="128"/>
                </a:lnTo>
                <a:lnTo>
                  <a:pt x="49" y="93"/>
                </a:lnTo>
                <a:lnTo>
                  <a:pt x="72" y="116"/>
                </a:lnTo>
                <a:lnTo>
                  <a:pt x="72" y="88"/>
                </a:lnTo>
                <a:lnTo>
                  <a:pt x="103" y="61"/>
                </a:lnTo>
                <a:lnTo>
                  <a:pt x="114" y="72"/>
                </a:lnTo>
                <a:lnTo>
                  <a:pt x="127" y="61"/>
                </a:lnTo>
                <a:lnTo>
                  <a:pt x="67" y="0"/>
                </a:lnTo>
                <a:close/>
                <a:moveTo>
                  <a:pt x="55" y="69"/>
                </a:moveTo>
                <a:lnTo>
                  <a:pt x="47" y="61"/>
                </a:lnTo>
                <a:lnTo>
                  <a:pt x="75" y="33"/>
                </a:lnTo>
                <a:lnTo>
                  <a:pt x="83" y="41"/>
                </a:lnTo>
                <a:lnTo>
                  <a:pt x="55" y="69"/>
                </a:lnTo>
                <a:close/>
              </a:path>
            </a:pathLst>
          </a:custGeom>
          <a:solidFill>
            <a:schemeClr val="accent2"/>
          </a:solidFill>
          <a:ln>
            <a:noFill/>
          </a:ln>
          <a:extLst/>
        </p:spPr>
        <p:txBody>
          <a:bodyPr anchor="ctr"/>
          <a:lstStyle/>
          <a:p>
            <a:pPr algn="ctr"/>
            <a:endParaRPr/>
          </a:p>
        </p:txBody>
      </p:sp>
      <p:sp>
        <p:nvSpPr>
          <p:cNvPr id="52" name="ï$ḷïḑ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B4E0185-B5C4-425D-8F38-5188EC4BEA33}"/>
              </a:ext>
            </a:extLst>
          </p:cNvPr>
          <p:cNvSpPr/>
          <p:nvPr/>
        </p:nvSpPr>
        <p:spPr bwMode="auto">
          <a:xfrm rot="21028807">
            <a:off x="9257776" y="2567643"/>
            <a:ext cx="139934" cy="142791"/>
          </a:xfrm>
          <a:custGeom>
            <a:avLst/>
            <a:gdLst>
              <a:gd name="T0" fmla="*/ 30 w 60"/>
              <a:gd name="T1" fmla="*/ 0 h 61"/>
              <a:gd name="T2" fmla="*/ 0 w 60"/>
              <a:gd name="T3" fmla="*/ 31 h 61"/>
              <a:gd name="T4" fmla="*/ 30 w 60"/>
              <a:gd name="T5" fmla="*/ 61 h 61"/>
              <a:gd name="T6" fmla="*/ 60 w 60"/>
              <a:gd name="T7" fmla="*/ 31 h 61"/>
              <a:gd name="T8" fmla="*/ 30 w 60"/>
              <a:gd name="T9" fmla="*/ 0 h 61"/>
              <a:gd name="T10" fmla="*/ 30 w 60"/>
              <a:gd name="T11" fmla="*/ 55 h 61"/>
              <a:gd name="T12" fmla="*/ 5 w 60"/>
              <a:gd name="T13" fmla="*/ 31 h 61"/>
              <a:gd name="T14" fmla="*/ 30 w 60"/>
              <a:gd name="T15" fmla="*/ 6 h 61"/>
              <a:gd name="T16" fmla="*/ 55 w 60"/>
              <a:gd name="T17" fmla="*/ 31 h 61"/>
              <a:gd name="T18" fmla="*/ 30 w 60"/>
              <a:gd name="T19" fmla="*/ 55 h 61"/>
              <a:gd name="T20" fmla="*/ 26 w 60"/>
              <a:gd name="T21" fmla="*/ 15 h 61"/>
              <a:gd name="T22" fmla="*/ 34 w 60"/>
              <a:gd name="T23" fmla="*/ 15 h 61"/>
              <a:gd name="T24" fmla="*/ 34 w 60"/>
              <a:gd name="T25" fmla="*/ 23 h 61"/>
              <a:gd name="T26" fmla="*/ 26 w 60"/>
              <a:gd name="T27" fmla="*/ 23 h 61"/>
              <a:gd name="T28" fmla="*/ 26 w 60"/>
              <a:gd name="T29" fmla="*/ 15 h 61"/>
              <a:gd name="T30" fmla="*/ 38 w 60"/>
              <a:gd name="T31" fmla="*/ 46 h 61"/>
              <a:gd name="T32" fmla="*/ 22 w 60"/>
              <a:gd name="T33" fmla="*/ 46 h 61"/>
              <a:gd name="T34" fmla="*/ 22 w 60"/>
              <a:gd name="T35" fmla="*/ 42 h 61"/>
              <a:gd name="T36" fmla="*/ 26 w 60"/>
              <a:gd name="T37" fmla="*/ 42 h 61"/>
              <a:gd name="T38" fmla="*/ 26 w 60"/>
              <a:gd name="T39" fmla="*/ 31 h 61"/>
              <a:gd name="T40" fmla="*/ 22 w 60"/>
              <a:gd name="T41" fmla="*/ 31 h 61"/>
              <a:gd name="T42" fmla="*/ 22 w 60"/>
              <a:gd name="T43" fmla="*/ 27 h 61"/>
              <a:gd name="T44" fmla="*/ 34 w 60"/>
              <a:gd name="T45" fmla="*/ 27 h 61"/>
              <a:gd name="T46" fmla="*/ 34 w 60"/>
              <a:gd name="T47" fmla="*/ 42 h 61"/>
              <a:gd name="T48" fmla="*/ 38 w 60"/>
              <a:gd name="T49" fmla="*/ 42 h 61"/>
              <a:gd name="T50" fmla="*/ 38 w 60"/>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61">
                <a:moveTo>
                  <a:pt x="30" y="0"/>
                </a:moveTo>
                <a:cubicBezTo>
                  <a:pt x="13" y="0"/>
                  <a:pt x="0" y="14"/>
                  <a:pt x="0" y="31"/>
                </a:cubicBezTo>
                <a:cubicBezTo>
                  <a:pt x="0" y="47"/>
                  <a:pt x="13" y="61"/>
                  <a:pt x="30" y="61"/>
                </a:cubicBezTo>
                <a:cubicBezTo>
                  <a:pt x="47" y="61"/>
                  <a:pt x="60" y="47"/>
                  <a:pt x="60" y="31"/>
                </a:cubicBezTo>
                <a:cubicBezTo>
                  <a:pt x="60" y="14"/>
                  <a:pt x="47" y="0"/>
                  <a:pt x="30" y="0"/>
                </a:cubicBezTo>
                <a:close/>
                <a:moveTo>
                  <a:pt x="30" y="55"/>
                </a:moveTo>
                <a:cubicBezTo>
                  <a:pt x="16" y="55"/>
                  <a:pt x="5" y="44"/>
                  <a:pt x="5" y="31"/>
                </a:cubicBezTo>
                <a:cubicBezTo>
                  <a:pt x="5" y="17"/>
                  <a:pt x="16" y="6"/>
                  <a:pt x="30" y="6"/>
                </a:cubicBezTo>
                <a:cubicBezTo>
                  <a:pt x="44" y="6"/>
                  <a:pt x="55" y="17"/>
                  <a:pt x="55" y="31"/>
                </a:cubicBezTo>
                <a:cubicBezTo>
                  <a:pt x="55" y="44"/>
                  <a:pt x="44" y="55"/>
                  <a:pt x="30" y="55"/>
                </a:cubicBezTo>
                <a:close/>
                <a:moveTo>
                  <a:pt x="26" y="15"/>
                </a:moveTo>
                <a:cubicBezTo>
                  <a:pt x="34" y="15"/>
                  <a:pt x="34" y="15"/>
                  <a:pt x="34" y="15"/>
                </a:cubicBezTo>
                <a:cubicBezTo>
                  <a:pt x="34" y="23"/>
                  <a:pt x="34" y="23"/>
                  <a:pt x="34" y="23"/>
                </a:cubicBezTo>
                <a:cubicBezTo>
                  <a:pt x="26" y="23"/>
                  <a:pt x="26" y="23"/>
                  <a:pt x="26" y="23"/>
                </a:cubicBezTo>
                <a:lnTo>
                  <a:pt x="26" y="15"/>
                </a:lnTo>
                <a:close/>
                <a:moveTo>
                  <a:pt x="38" y="46"/>
                </a:moveTo>
                <a:cubicBezTo>
                  <a:pt x="22" y="46"/>
                  <a:pt x="22" y="46"/>
                  <a:pt x="22" y="46"/>
                </a:cubicBezTo>
                <a:cubicBezTo>
                  <a:pt x="22" y="42"/>
                  <a:pt x="22" y="42"/>
                  <a:pt x="22" y="42"/>
                </a:cubicBezTo>
                <a:cubicBezTo>
                  <a:pt x="26" y="42"/>
                  <a:pt x="26" y="42"/>
                  <a:pt x="26" y="42"/>
                </a:cubicBezTo>
                <a:cubicBezTo>
                  <a:pt x="26" y="31"/>
                  <a:pt x="26" y="31"/>
                  <a:pt x="26" y="31"/>
                </a:cubicBezTo>
                <a:cubicBezTo>
                  <a:pt x="22" y="31"/>
                  <a:pt x="22" y="31"/>
                  <a:pt x="22" y="31"/>
                </a:cubicBezTo>
                <a:cubicBezTo>
                  <a:pt x="22" y="27"/>
                  <a:pt x="22" y="27"/>
                  <a:pt x="22" y="27"/>
                </a:cubicBezTo>
                <a:cubicBezTo>
                  <a:pt x="34" y="27"/>
                  <a:pt x="34" y="27"/>
                  <a:pt x="34" y="27"/>
                </a:cubicBezTo>
                <a:cubicBezTo>
                  <a:pt x="34" y="42"/>
                  <a:pt x="34" y="42"/>
                  <a:pt x="34" y="42"/>
                </a:cubicBezTo>
                <a:cubicBezTo>
                  <a:pt x="38" y="42"/>
                  <a:pt x="38" y="42"/>
                  <a:pt x="38" y="42"/>
                </a:cubicBezTo>
                <a:lnTo>
                  <a:pt x="38" y="46"/>
                </a:lnTo>
                <a:close/>
              </a:path>
            </a:pathLst>
          </a:custGeom>
          <a:solidFill>
            <a:schemeClr val="accent2"/>
          </a:solidFill>
          <a:ln>
            <a:noFill/>
          </a:ln>
          <a:extLst/>
        </p:spPr>
        <p:txBody>
          <a:bodyPr anchor="ctr"/>
          <a:lstStyle/>
          <a:p>
            <a:pPr algn="ctr"/>
            <a:endParaRPr/>
          </a:p>
        </p:txBody>
      </p:sp>
      <p:sp>
        <p:nvSpPr>
          <p:cNvPr id="53" name="íṧľî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6B86F73-D378-4AF9-A4B4-61E918969126}"/>
              </a:ext>
            </a:extLst>
          </p:cNvPr>
          <p:cNvSpPr/>
          <p:nvPr/>
        </p:nvSpPr>
        <p:spPr bwMode="auto">
          <a:xfrm rot="17100000">
            <a:off x="9905538" y="1455241"/>
            <a:ext cx="125656" cy="122799"/>
          </a:xfrm>
          <a:custGeom>
            <a:avLst/>
            <a:gdLst>
              <a:gd name="T0" fmla="*/ 27 w 54"/>
              <a:gd name="T1" fmla="*/ 0 h 53"/>
              <a:gd name="T2" fmla="*/ 0 w 54"/>
              <a:gd name="T3" fmla="*/ 27 h 53"/>
              <a:gd name="T4" fmla="*/ 27 w 54"/>
              <a:gd name="T5" fmla="*/ 53 h 53"/>
              <a:gd name="T6" fmla="*/ 54 w 54"/>
              <a:gd name="T7" fmla="*/ 27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7 h 53"/>
              <a:gd name="T20" fmla="*/ 41 w 54"/>
              <a:gd name="T21" fmla="*/ 12 h 53"/>
              <a:gd name="T22" fmla="*/ 47 w 54"/>
              <a:gd name="T23" fmla="*/ 24 h 53"/>
              <a:gd name="T24" fmla="*/ 37 w 54"/>
              <a:gd name="T25" fmla="*/ 38 h 53"/>
              <a:gd name="T26" fmla="*/ 38 w 54"/>
              <a:gd name="T27" fmla="*/ 43 h 53"/>
              <a:gd name="T28" fmla="*/ 27 w 54"/>
              <a:gd name="T29" fmla="*/ 47 h 53"/>
              <a:gd name="T30" fmla="*/ 16 w 54"/>
              <a:gd name="T31" fmla="*/ 43 h 53"/>
              <a:gd name="T32" fmla="*/ 29 w 54"/>
              <a:gd name="T33" fmla="*/ 33 h 53"/>
              <a:gd name="T34" fmla="*/ 30 w 54"/>
              <a:gd name="T35" fmla="*/ 35 h 53"/>
              <a:gd name="T36" fmla="*/ 30 w 54"/>
              <a:gd name="T37" fmla="*/ 38 h 53"/>
              <a:gd name="T38" fmla="*/ 29 w 54"/>
              <a:gd name="T39" fmla="*/ 40 h 53"/>
              <a:gd name="T40" fmla="*/ 25 w 54"/>
              <a:gd name="T41" fmla="*/ 40 h 53"/>
              <a:gd name="T42" fmla="*/ 24 w 54"/>
              <a:gd name="T43" fmla="*/ 38 h 53"/>
              <a:gd name="T44" fmla="*/ 24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7"/>
                </a:cubicBezTo>
                <a:cubicBezTo>
                  <a:pt x="0" y="41"/>
                  <a:pt x="12" y="53"/>
                  <a:pt x="27" y="53"/>
                </a:cubicBezTo>
                <a:cubicBezTo>
                  <a:pt x="42" y="53"/>
                  <a:pt x="54" y="41"/>
                  <a:pt x="54" y="27"/>
                </a:cubicBezTo>
                <a:cubicBezTo>
                  <a:pt x="54" y="12"/>
                  <a:pt x="42" y="0"/>
                  <a:pt x="27" y="0"/>
                </a:cubicBezTo>
                <a:close/>
                <a:moveTo>
                  <a:pt x="16" y="43"/>
                </a:moveTo>
                <a:cubicBezTo>
                  <a:pt x="17" y="42"/>
                  <a:pt x="17" y="40"/>
                  <a:pt x="17" y="38"/>
                </a:cubicBezTo>
                <a:cubicBezTo>
                  <a:pt x="17" y="32"/>
                  <a:pt x="13" y="26"/>
                  <a:pt x="7" y="24"/>
                </a:cubicBezTo>
                <a:cubicBezTo>
                  <a:pt x="8" y="20"/>
                  <a:pt x="10" y="16"/>
                  <a:pt x="13" y="12"/>
                </a:cubicBezTo>
                <a:cubicBezTo>
                  <a:pt x="17" y="9"/>
                  <a:pt x="22" y="7"/>
                  <a:pt x="27" y="7"/>
                </a:cubicBezTo>
                <a:cubicBezTo>
                  <a:pt x="32" y="7"/>
                  <a:pt x="37" y="9"/>
                  <a:pt x="41" y="12"/>
                </a:cubicBezTo>
                <a:cubicBezTo>
                  <a:pt x="44" y="16"/>
                  <a:pt x="46" y="20"/>
                  <a:pt x="47" y="24"/>
                </a:cubicBezTo>
                <a:cubicBezTo>
                  <a:pt x="41" y="26"/>
                  <a:pt x="37" y="32"/>
                  <a:pt x="37" y="38"/>
                </a:cubicBezTo>
                <a:cubicBezTo>
                  <a:pt x="37" y="40"/>
                  <a:pt x="37" y="42"/>
                  <a:pt x="38" y="43"/>
                </a:cubicBezTo>
                <a:cubicBezTo>
                  <a:pt x="35" y="45"/>
                  <a:pt x="31" y="47"/>
                  <a:pt x="27" y="47"/>
                </a:cubicBezTo>
                <a:cubicBezTo>
                  <a:pt x="23" y="47"/>
                  <a:pt x="19" y="45"/>
                  <a:pt x="16" y="43"/>
                </a:cubicBezTo>
                <a:close/>
                <a:moveTo>
                  <a:pt x="29" y="33"/>
                </a:moveTo>
                <a:cubicBezTo>
                  <a:pt x="30" y="33"/>
                  <a:pt x="30" y="34"/>
                  <a:pt x="30" y="35"/>
                </a:cubicBezTo>
                <a:cubicBezTo>
                  <a:pt x="30" y="38"/>
                  <a:pt x="30" y="38"/>
                  <a:pt x="30" y="38"/>
                </a:cubicBezTo>
                <a:cubicBezTo>
                  <a:pt x="30" y="39"/>
                  <a:pt x="30" y="40"/>
                  <a:pt x="29" y="40"/>
                </a:cubicBezTo>
                <a:cubicBezTo>
                  <a:pt x="25" y="40"/>
                  <a:pt x="25" y="40"/>
                  <a:pt x="25" y="40"/>
                </a:cubicBezTo>
                <a:cubicBezTo>
                  <a:pt x="25" y="40"/>
                  <a:pt x="24" y="39"/>
                  <a:pt x="24" y="38"/>
                </a:cubicBezTo>
                <a:cubicBezTo>
                  <a:pt x="24" y="35"/>
                  <a:pt x="24" y="35"/>
                  <a:pt x="24" y="35"/>
                </a:cubicBezTo>
                <a:cubicBezTo>
                  <a:pt x="24" y="34"/>
                  <a:pt x="24" y="33"/>
                  <a:pt x="25" y="33"/>
                </a:cubicBezTo>
                <a:cubicBezTo>
                  <a:pt x="26" y="10"/>
                  <a:pt x="26" y="10"/>
                  <a:pt x="26" y="10"/>
                </a:cubicBezTo>
                <a:cubicBezTo>
                  <a:pt x="28" y="10"/>
                  <a:pt x="28" y="10"/>
                  <a:pt x="28" y="10"/>
                </a:cubicBezTo>
                <a:lnTo>
                  <a:pt x="29" y="33"/>
                </a:lnTo>
                <a:close/>
              </a:path>
            </a:pathLst>
          </a:custGeom>
          <a:solidFill>
            <a:schemeClr val="accent2"/>
          </a:solidFill>
          <a:ln>
            <a:noFill/>
          </a:ln>
          <a:extLst/>
        </p:spPr>
        <p:txBody>
          <a:bodyPr anchor="ctr"/>
          <a:lstStyle/>
          <a:p>
            <a:pPr algn="ctr"/>
            <a:endParaRPr/>
          </a:p>
        </p:txBody>
      </p:sp>
      <p:sp>
        <p:nvSpPr>
          <p:cNvPr id="54" name="îśļíḋè">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3D590BF1-0CD1-4B3B-B8E7-C513153C5594}"/>
              </a:ext>
            </a:extLst>
          </p:cNvPr>
          <p:cNvSpPr/>
          <p:nvPr/>
        </p:nvSpPr>
        <p:spPr bwMode="auto">
          <a:xfrm rot="17100000">
            <a:off x="8976020" y="1385939"/>
            <a:ext cx="109949" cy="88530"/>
          </a:xfrm>
          <a:custGeom>
            <a:avLst/>
            <a:gdLst>
              <a:gd name="T0" fmla="*/ 30 w 77"/>
              <a:gd name="T1" fmla="*/ 62 h 62"/>
              <a:gd name="T2" fmla="*/ 0 w 77"/>
              <a:gd name="T3" fmla="*/ 31 h 62"/>
              <a:gd name="T4" fmla="*/ 15 w 77"/>
              <a:gd name="T5" fmla="*/ 17 h 62"/>
              <a:gd name="T6" fmla="*/ 30 w 77"/>
              <a:gd name="T7" fmla="*/ 33 h 62"/>
              <a:gd name="T8" fmla="*/ 62 w 77"/>
              <a:gd name="T9" fmla="*/ 0 h 62"/>
              <a:gd name="T10" fmla="*/ 77 w 77"/>
              <a:gd name="T11" fmla="*/ 15 h 62"/>
              <a:gd name="T12" fmla="*/ 30 w 77"/>
              <a:gd name="T13" fmla="*/ 62 h 62"/>
              <a:gd name="T14" fmla="*/ 9 w 77"/>
              <a:gd name="T15" fmla="*/ 31 h 62"/>
              <a:gd name="T16" fmla="*/ 30 w 77"/>
              <a:gd name="T17" fmla="*/ 54 h 62"/>
              <a:gd name="T18" fmla="*/ 69 w 77"/>
              <a:gd name="T19" fmla="*/ 15 h 62"/>
              <a:gd name="T20" fmla="*/ 62 w 77"/>
              <a:gd name="T21" fmla="*/ 8 h 62"/>
              <a:gd name="T22" fmla="*/ 30 w 77"/>
              <a:gd name="T23" fmla="*/ 41 h 62"/>
              <a:gd name="T24" fmla="*/ 15 w 77"/>
              <a:gd name="T25" fmla="*/ 25 h 62"/>
              <a:gd name="T26" fmla="*/ 9 w 77"/>
              <a:gd name="T27"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62">
                <a:moveTo>
                  <a:pt x="30" y="62"/>
                </a:moveTo>
                <a:lnTo>
                  <a:pt x="0" y="31"/>
                </a:lnTo>
                <a:lnTo>
                  <a:pt x="15" y="17"/>
                </a:lnTo>
                <a:lnTo>
                  <a:pt x="30" y="33"/>
                </a:lnTo>
                <a:lnTo>
                  <a:pt x="62" y="0"/>
                </a:lnTo>
                <a:lnTo>
                  <a:pt x="77" y="15"/>
                </a:lnTo>
                <a:lnTo>
                  <a:pt x="30" y="62"/>
                </a:lnTo>
                <a:close/>
                <a:moveTo>
                  <a:pt x="9" y="31"/>
                </a:moveTo>
                <a:lnTo>
                  <a:pt x="30" y="54"/>
                </a:lnTo>
                <a:lnTo>
                  <a:pt x="69" y="15"/>
                </a:lnTo>
                <a:lnTo>
                  <a:pt x="62" y="8"/>
                </a:lnTo>
                <a:lnTo>
                  <a:pt x="30" y="41"/>
                </a:lnTo>
                <a:lnTo>
                  <a:pt x="15" y="25"/>
                </a:lnTo>
                <a:lnTo>
                  <a:pt x="9" y="31"/>
                </a:lnTo>
                <a:close/>
              </a:path>
            </a:pathLst>
          </a:custGeom>
          <a:solidFill>
            <a:schemeClr val="accent2"/>
          </a:solidFill>
          <a:ln>
            <a:noFill/>
          </a:ln>
          <a:extLst/>
        </p:spPr>
        <p:txBody>
          <a:bodyPr anchor="ctr"/>
          <a:lstStyle/>
          <a:p>
            <a:pPr algn="ctr"/>
            <a:endParaRPr/>
          </a:p>
        </p:txBody>
      </p:sp>
      <p:sp>
        <p:nvSpPr>
          <p:cNvPr id="55" name="iŝḷí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0A141F3-AECD-491A-98A2-C88C98F5D810}"/>
              </a:ext>
            </a:extLst>
          </p:cNvPr>
          <p:cNvSpPr/>
          <p:nvPr/>
        </p:nvSpPr>
        <p:spPr bwMode="auto">
          <a:xfrm rot="17100000">
            <a:off x="9631714" y="1197154"/>
            <a:ext cx="162781" cy="165637"/>
          </a:xfrm>
          <a:custGeom>
            <a:avLst/>
            <a:gdLst>
              <a:gd name="T0" fmla="*/ 53 w 70"/>
              <a:gd name="T1" fmla="*/ 45 h 71"/>
              <a:gd name="T2" fmla="*/ 41 w 70"/>
              <a:gd name="T3" fmla="*/ 32 h 71"/>
              <a:gd name="T4" fmla="*/ 70 w 70"/>
              <a:gd name="T5" fmla="*/ 10 h 71"/>
              <a:gd name="T6" fmla="*/ 62 w 70"/>
              <a:gd name="T7" fmla="*/ 1 h 71"/>
              <a:gd name="T8" fmla="*/ 25 w 70"/>
              <a:gd name="T9" fmla="*/ 16 h 71"/>
              <a:gd name="T10" fmla="*/ 13 w 70"/>
              <a:gd name="T11" fmla="*/ 5 h 71"/>
              <a:gd name="T12" fmla="*/ 2 w 70"/>
              <a:gd name="T13" fmla="*/ 3 h 71"/>
              <a:gd name="T14" fmla="*/ 4 w 70"/>
              <a:gd name="T15" fmla="*/ 13 h 71"/>
              <a:gd name="T16" fmla="*/ 16 w 70"/>
              <a:gd name="T17" fmla="*/ 25 h 71"/>
              <a:gd name="T18" fmla="*/ 1 w 70"/>
              <a:gd name="T19" fmla="*/ 62 h 71"/>
              <a:gd name="T20" fmla="*/ 10 w 70"/>
              <a:gd name="T21" fmla="*/ 71 h 71"/>
              <a:gd name="T22" fmla="*/ 32 w 70"/>
              <a:gd name="T23" fmla="*/ 41 h 71"/>
              <a:gd name="T24" fmla="*/ 44 w 70"/>
              <a:gd name="T25" fmla="*/ 53 h 71"/>
              <a:gd name="T26" fmla="*/ 44 w 70"/>
              <a:gd name="T27" fmla="*/ 71 h 71"/>
              <a:gd name="T28" fmla="*/ 53 w 70"/>
              <a:gd name="T29" fmla="*/ 71 h 71"/>
              <a:gd name="T30" fmla="*/ 57 w 70"/>
              <a:gd name="T31" fmla="*/ 58 h 71"/>
              <a:gd name="T32" fmla="*/ 70 w 70"/>
              <a:gd name="T33" fmla="*/ 53 h 71"/>
              <a:gd name="T34" fmla="*/ 70 w 70"/>
              <a:gd name="T35" fmla="*/ 45 h 71"/>
              <a:gd name="T36" fmla="*/ 53 w 70"/>
              <a:gd name="T37"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71">
                <a:moveTo>
                  <a:pt x="53" y="45"/>
                </a:moveTo>
                <a:cubicBezTo>
                  <a:pt x="41" y="32"/>
                  <a:pt x="41" y="32"/>
                  <a:pt x="41" y="32"/>
                </a:cubicBezTo>
                <a:cubicBezTo>
                  <a:pt x="70" y="10"/>
                  <a:pt x="70" y="10"/>
                  <a:pt x="70" y="10"/>
                </a:cubicBezTo>
                <a:cubicBezTo>
                  <a:pt x="62" y="1"/>
                  <a:pt x="62" y="1"/>
                  <a:pt x="62" y="1"/>
                </a:cubicBezTo>
                <a:cubicBezTo>
                  <a:pt x="25" y="16"/>
                  <a:pt x="25" y="16"/>
                  <a:pt x="25" y="16"/>
                </a:cubicBezTo>
                <a:cubicBezTo>
                  <a:pt x="13" y="5"/>
                  <a:pt x="13" y="5"/>
                  <a:pt x="13" y="5"/>
                </a:cubicBezTo>
                <a:cubicBezTo>
                  <a:pt x="10" y="1"/>
                  <a:pt x="5" y="0"/>
                  <a:pt x="2" y="3"/>
                </a:cubicBezTo>
                <a:cubicBezTo>
                  <a:pt x="0" y="5"/>
                  <a:pt x="1" y="10"/>
                  <a:pt x="4" y="13"/>
                </a:cubicBezTo>
                <a:cubicBezTo>
                  <a:pt x="16" y="25"/>
                  <a:pt x="16" y="25"/>
                  <a:pt x="16" y="25"/>
                </a:cubicBezTo>
                <a:cubicBezTo>
                  <a:pt x="1" y="62"/>
                  <a:pt x="1" y="62"/>
                  <a:pt x="1" y="62"/>
                </a:cubicBezTo>
                <a:cubicBezTo>
                  <a:pt x="10" y="71"/>
                  <a:pt x="10" y="71"/>
                  <a:pt x="10" y="71"/>
                </a:cubicBezTo>
                <a:cubicBezTo>
                  <a:pt x="32" y="41"/>
                  <a:pt x="32" y="41"/>
                  <a:pt x="32" y="41"/>
                </a:cubicBezTo>
                <a:cubicBezTo>
                  <a:pt x="44" y="53"/>
                  <a:pt x="44" y="53"/>
                  <a:pt x="44" y="53"/>
                </a:cubicBezTo>
                <a:cubicBezTo>
                  <a:pt x="44" y="71"/>
                  <a:pt x="44" y="71"/>
                  <a:pt x="44" y="71"/>
                </a:cubicBezTo>
                <a:cubicBezTo>
                  <a:pt x="53" y="71"/>
                  <a:pt x="53" y="71"/>
                  <a:pt x="53" y="71"/>
                </a:cubicBezTo>
                <a:cubicBezTo>
                  <a:pt x="57" y="58"/>
                  <a:pt x="57" y="58"/>
                  <a:pt x="57" y="58"/>
                </a:cubicBezTo>
                <a:cubicBezTo>
                  <a:pt x="70" y="53"/>
                  <a:pt x="70" y="53"/>
                  <a:pt x="70" y="53"/>
                </a:cubicBezTo>
                <a:cubicBezTo>
                  <a:pt x="70" y="45"/>
                  <a:pt x="70" y="45"/>
                  <a:pt x="70" y="45"/>
                </a:cubicBezTo>
                <a:cubicBezTo>
                  <a:pt x="53" y="45"/>
                  <a:pt x="53" y="45"/>
                  <a:pt x="53" y="45"/>
                </a:cubicBezTo>
                <a:close/>
              </a:path>
            </a:pathLst>
          </a:custGeom>
          <a:solidFill>
            <a:schemeClr val="accent2"/>
          </a:solidFill>
          <a:ln>
            <a:noFill/>
          </a:ln>
          <a:extLst/>
        </p:spPr>
        <p:txBody>
          <a:bodyPr anchor="ctr"/>
          <a:lstStyle/>
          <a:p>
            <a:pPr algn="ctr"/>
            <a:endParaRPr/>
          </a:p>
        </p:txBody>
      </p:sp>
      <p:sp>
        <p:nvSpPr>
          <p:cNvPr id="56" name="íṧļîḓ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13296B43-024E-44D6-9181-382D513E5029}"/>
              </a:ext>
            </a:extLst>
          </p:cNvPr>
          <p:cNvSpPr/>
          <p:nvPr/>
        </p:nvSpPr>
        <p:spPr bwMode="auto">
          <a:xfrm rot="18591063">
            <a:off x="9877629" y="1187796"/>
            <a:ext cx="214186" cy="215613"/>
          </a:xfrm>
          <a:custGeom>
            <a:avLst/>
            <a:gdLst>
              <a:gd name="T0" fmla="*/ 29 w 92"/>
              <a:gd name="T1" fmla="*/ 18 h 92"/>
              <a:gd name="T2" fmla="*/ 92 w 92"/>
              <a:gd name="T3" fmla="*/ 0 h 92"/>
              <a:gd name="T4" fmla="*/ 92 w 92"/>
              <a:gd name="T5" fmla="*/ 6 h 92"/>
              <a:gd name="T6" fmla="*/ 92 w 92"/>
              <a:gd name="T7" fmla="*/ 18 h 92"/>
              <a:gd name="T8" fmla="*/ 92 w 92"/>
              <a:gd name="T9" fmla="*/ 67 h 92"/>
              <a:gd name="T10" fmla="*/ 72 w 92"/>
              <a:gd name="T11" fmla="*/ 81 h 92"/>
              <a:gd name="T12" fmla="*/ 52 w 92"/>
              <a:gd name="T13" fmla="*/ 67 h 92"/>
              <a:gd name="T14" fmla="*/ 72 w 92"/>
              <a:gd name="T15" fmla="*/ 52 h 92"/>
              <a:gd name="T16" fmla="*/ 80 w 92"/>
              <a:gd name="T17" fmla="*/ 54 h 92"/>
              <a:gd name="T18" fmla="*/ 80 w 92"/>
              <a:gd name="T19" fmla="*/ 24 h 92"/>
              <a:gd name="T20" fmla="*/ 40 w 92"/>
              <a:gd name="T21" fmla="*/ 35 h 92"/>
              <a:gd name="T22" fmla="*/ 40 w 92"/>
              <a:gd name="T23" fmla="*/ 78 h 92"/>
              <a:gd name="T24" fmla="*/ 20 w 92"/>
              <a:gd name="T25" fmla="*/ 92 h 92"/>
              <a:gd name="T26" fmla="*/ 0 w 92"/>
              <a:gd name="T27" fmla="*/ 78 h 92"/>
              <a:gd name="T28" fmla="*/ 20 w 92"/>
              <a:gd name="T29" fmla="*/ 64 h 92"/>
              <a:gd name="T30" fmla="*/ 29 w 92"/>
              <a:gd name="T31" fmla="*/ 65 h 92"/>
              <a:gd name="T32" fmla="*/ 29 w 92"/>
              <a:gd name="T33" fmla="*/ 35 h 92"/>
              <a:gd name="T34" fmla="*/ 29 w 92"/>
              <a:gd name="T35"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8"/>
                </a:moveTo>
                <a:cubicBezTo>
                  <a:pt x="92" y="0"/>
                  <a:pt x="92" y="0"/>
                  <a:pt x="92" y="0"/>
                </a:cubicBezTo>
                <a:cubicBezTo>
                  <a:pt x="92" y="6"/>
                  <a:pt x="92" y="6"/>
                  <a:pt x="92" y="6"/>
                </a:cubicBezTo>
                <a:cubicBezTo>
                  <a:pt x="92" y="18"/>
                  <a:pt x="92" y="18"/>
                  <a:pt x="92" y="18"/>
                </a:cubicBezTo>
                <a:cubicBezTo>
                  <a:pt x="92" y="67"/>
                  <a:pt x="92" y="67"/>
                  <a:pt x="92" y="67"/>
                </a:cubicBezTo>
                <a:cubicBezTo>
                  <a:pt x="92" y="74"/>
                  <a:pt x="83" y="81"/>
                  <a:pt x="72" y="81"/>
                </a:cubicBezTo>
                <a:cubicBezTo>
                  <a:pt x="61" y="81"/>
                  <a:pt x="52" y="74"/>
                  <a:pt x="52" y="67"/>
                </a:cubicBezTo>
                <a:cubicBezTo>
                  <a:pt x="52" y="59"/>
                  <a:pt x="61" y="52"/>
                  <a:pt x="72" y="52"/>
                </a:cubicBezTo>
                <a:cubicBezTo>
                  <a:pt x="75" y="52"/>
                  <a:pt x="78" y="53"/>
                  <a:pt x="80" y="54"/>
                </a:cubicBezTo>
                <a:cubicBezTo>
                  <a:pt x="80" y="24"/>
                  <a:pt x="80" y="24"/>
                  <a:pt x="80" y="24"/>
                </a:cubicBezTo>
                <a:cubicBezTo>
                  <a:pt x="40" y="35"/>
                  <a:pt x="40" y="35"/>
                  <a:pt x="40" y="35"/>
                </a:cubicBezTo>
                <a:cubicBezTo>
                  <a:pt x="40" y="78"/>
                  <a:pt x="40" y="78"/>
                  <a:pt x="40" y="78"/>
                </a:cubicBezTo>
                <a:cubicBezTo>
                  <a:pt x="40" y="86"/>
                  <a:pt x="31" y="92"/>
                  <a:pt x="20" y="92"/>
                </a:cubicBezTo>
                <a:cubicBezTo>
                  <a:pt x="9" y="92"/>
                  <a:pt x="0" y="86"/>
                  <a:pt x="0" y="78"/>
                </a:cubicBezTo>
                <a:cubicBezTo>
                  <a:pt x="0" y="70"/>
                  <a:pt x="9" y="64"/>
                  <a:pt x="20" y="64"/>
                </a:cubicBezTo>
                <a:cubicBezTo>
                  <a:pt x="23" y="64"/>
                  <a:pt x="26" y="64"/>
                  <a:pt x="29" y="65"/>
                </a:cubicBezTo>
                <a:cubicBezTo>
                  <a:pt x="29" y="35"/>
                  <a:pt x="29" y="35"/>
                  <a:pt x="29" y="35"/>
                </a:cubicBezTo>
                <a:lnTo>
                  <a:pt x="29" y="18"/>
                </a:lnTo>
                <a:close/>
              </a:path>
            </a:pathLst>
          </a:custGeom>
          <a:solidFill>
            <a:schemeClr val="accent2"/>
          </a:solidFill>
          <a:ln>
            <a:noFill/>
          </a:ln>
          <a:extLst/>
        </p:spPr>
        <p:txBody>
          <a:bodyPr anchor="ctr"/>
          <a:lstStyle/>
          <a:p>
            <a:pPr algn="ctr"/>
            <a:endParaRPr/>
          </a:p>
        </p:txBody>
      </p:sp>
      <p:sp>
        <p:nvSpPr>
          <p:cNvPr id="57" name="i$lîḍ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9EAD83EF-EABE-42FF-8FA3-BC4DC7A98E59}"/>
              </a:ext>
            </a:extLst>
          </p:cNvPr>
          <p:cNvSpPr/>
          <p:nvPr/>
        </p:nvSpPr>
        <p:spPr bwMode="auto">
          <a:xfrm rot="21028807">
            <a:off x="8959192" y="2666438"/>
            <a:ext cx="127603" cy="127602"/>
          </a:xfrm>
          <a:custGeom>
            <a:avLst/>
            <a:gdLst>
              <a:gd name="T0" fmla="*/ 63 w 103"/>
              <a:gd name="T1" fmla="*/ 27 h 103"/>
              <a:gd name="T2" fmla="*/ 65 w 103"/>
              <a:gd name="T3" fmla="*/ 2 h 103"/>
              <a:gd name="T4" fmla="*/ 19 w 103"/>
              <a:gd name="T5" fmla="*/ 0 h 103"/>
              <a:gd name="T6" fmla="*/ 1 w 103"/>
              <a:gd name="T7" fmla="*/ 20 h 103"/>
              <a:gd name="T8" fmla="*/ 0 w 103"/>
              <a:gd name="T9" fmla="*/ 77 h 103"/>
              <a:gd name="T10" fmla="*/ 39 w 103"/>
              <a:gd name="T11" fmla="*/ 77 h 103"/>
              <a:gd name="T12" fmla="*/ 37 w 103"/>
              <a:gd name="T13" fmla="*/ 102 h 103"/>
              <a:gd name="T14" fmla="*/ 101 w 103"/>
              <a:gd name="T15" fmla="*/ 103 h 103"/>
              <a:gd name="T16" fmla="*/ 103 w 103"/>
              <a:gd name="T17" fmla="*/ 27 h 103"/>
              <a:gd name="T18" fmla="*/ 63 w 103"/>
              <a:gd name="T19" fmla="*/ 27 h 103"/>
              <a:gd name="T20" fmla="*/ 19 w 103"/>
              <a:gd name="T21" fmla="*/ 10 h 103"/>
              <a:gd name="T22" fmla="*/ 19 w 103"/>
              <a:gd name="T23" fmla="*/ 20 h 103"/>
              <a:gd name="T24" fmla="*/ 9 w 103"/>
              <a:gd name="T25" fmla="*/ 20 h 103"/>
              <a:gd name="T26" fmla="*/ 19 w 103"/>
              <a:gd name="T27" fmla="*/ 10 h 103"/>
              <a:gd name="T28" fmla="*/ 6 w 103"/>
              <a:gd name="T29" fmla="*/ 71 h 103"/>
              <a:gd name="T30" fmla="*/ 6 w 103"/>
              <a:gd name="T31" fmla="*/ 27 h 103"/>
              <a:gd name="T32" fmla="*/ 26 w 103"/>
              <a:gd name="T33" fmla="*/ 27 h 103"/>
              <a:gd name="T34" fmla="*/ 26 w 103"/>
              <a:gd name="T35" fmla="*/ 7 h 103"/>
              <a:gd name="T36" fmla="*/ 58 w 103"/>
              <a:gd name="T37" fmla="*/ 7 h 103"/>
              <a:gd name="T38" fmla="*/ 58 w 103"/>
              <a:gd name="T39" fmla="*/ 27 h 103"/>
              <a:gd name="T40" fmla="*/ 39 w 103"/>
              <a:gd name="T41" fmla="*/ 46 h 103"/>
              <a:gd name="T42" fmla="*/ 39 w 103"/>
              <a:gd name="T43" fmla="*/ 71 h 103"/>
              <a:gd name="T44" fmla="*/ 6 w 103"/>
              <a:gd name="T45" fmla="*/ 71 h 103"/>
              <a:gd name="T46" fmla="*/ 57 w 103"/>
              <a:gd name="T47" fmla="*/ 36 h 103"/>
              <a:gd name="T48" fmla="*/ 57 w 103"/>
              <a:gd name="T49" fmla="*/ 46 h 103"/>
              <a:gd name="T50" fmla="*/ 47 w 103"/>
              <a:gd name="T51" fmla="*/ 46 h 103"/>
              <a:gd name="T52" fmla="*/ 57 w 103"/>
              <a:gd name="T53" fmla="*/ 36 h 103"/>
              <a:gd name="T54" fmla="*/ 94 w 103"/>
              <a:gd name="T55" fmla="*/ 97 h 103"/>
              <a:gd name="T56" fmla="*/ 44 w 103"/>
              <a:gd name="T57" fmla="*/ 97 h 103"/>
              <a:gd name="T58" fmla="*/ 45 w 103"/>
              <a:gd name="T59" fmla="*/ 51 h 103"/>
              <a:gd name="T60" fmla="*/ 63 w 103"/>
              <a:gd name="T61" fmla="*/ 53 h 103"/>
              <a:gd name="T62" fmla="*/ 63 w 103"/>
              <a:gd name="T63" fmla="*/ 33 h 103"/>
              <a:gd name="T64" fmla="*/ 96 w 103"/>
              <a:gd name="T65" fmla="*/ 33 h 103"/>
              <a:gd name="T66" fmla="*/ 94 w 103"/>
              <a:gd name="T67" fmla="*/ 9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103">
                <a:moveTo>
                  <a:pt x="63" y="27"/>
                </a:moveTo>
                <a:lnTo>
                  <a:pt x="65" y="2"/>
                </a:lnTo>
                <a:lnTo>
                  <a:pt x="19" y="0"/>
                </a:lnTo>
                <a:lnTo>
                  <a:pt x="1" y="20"/>
                </a:lnTo>
                <a:lnTo>
                  <a:pt x="0" y="77"/>
                </a:lnTo>
                <a:lnTo>
                  <a:pt x="39" y="77"/>
                </a:lnTo>
                <a:lnTo>
                  <a:pt x="37" y="102"/>
                </a:lnTo>
                <a:lnTo>
                  <a:pt x="101" y="103"/>
                </a:lnTo>
                <a:lnTo>
                  <a:pt x="103" y="27"/>
                </a:lnTo>
                <a:lnTo>
                  <a:pt x="63" y="27"/>
                </a:lnTo>
                <a:close/>
                <a:moveTo>
                  <a:pt x="19" y="10"/>
                </a:moveTo>
                <a:lnTo>
                  <a:pt x="19" y="20"/>
                </a:lnTo>
                <a:lnTo>
                  <a:pt x="9" y="20"/>
                </a:lnTo>
                <a:lnTo>
                  <a:pt x="19" y="10"/>
                </a:lnTo>
                <a:close/>
                <a:moveTo>
                  <a:pt x="6" y="71"/>
                </a:moveTo>
                <a:lnTo>
                  <a:pt x="6" y="27"/>
                </a:lnTo>
                <a:lnTo>
                  <a:pt x="26" y="27"/>
                </a:lnTo>
                <a:lnTo>
                  <a:pt x="26" y="7"/>
                </a:lnTo>
                <a:lnTo>
                  <a:pt x="58" y="7"/>
                </a:lnTo>
                <a:lnTo>
                  <a:pt x="58" y="27"/>
                </a:lnTo>
                <a:lnTo>
                  <a:pt x="39" y="46"/>
                </a:lnTo>
                <a:lnTo>
                  <a:pt x="39" y="71"/>
                </a:lnTo>
                <a:lnTo>
                  <a:pt x="6" y="71"/>
                </a:lnTo>
                <a:close/>
                <a:moveTo>
                  <a:pt x="57" y="36"/>
                </a:moveTo>
                <a:lnTo>
                  <a:pt x="57" y="46"/>
                </a:lnTo>
                <a:lnTo>
                  <a:pt x="47" y="46"/>
                </a:lnTo>
                <a:lnTo>
                  <a:pt x="57" y="36"/>
                </a:lnTo>
                <a:close/>
                <a:moveTo>
                  <a:pt x="94" y="97"/>
                </a:moveTo>
                <a:lnTo>
                  <a:pt x="44" y="97"/>
                </a:lnTo>
                <a:lnTo>
                  <a:pt x="45" y="51"/>
                </a:lnTo>
                <a:lnTo>
                  <a:pt x="63" y="53"/>
                </a:lnTo>
                <a:lnTo>
                  <a:pt x="63" y="33"/>
                </a:lnTo>
                <a:lnTo>
                  <a:pt x="96" y="33"/>
                </a:lnTo>
                <a:lnTo>
                  <a:pt x="94" y="97"/>
                </a:lnTo>
                <a:close/>
              </a:path>
            </a:pathLst>
          </a:custGeom>
          <a:solidFill>
            <a:schemeClr val="accent2"/>
          </a:solidFill>
          <a:ln>
            <a:noFill/>
          </a:ln>
          <a:extLst/>
        </p:spPr>
        <p:txBody>
          <a:bodyPr anchor="ctr"/>
          <a:lstStyle/>
          <a:p>
            <a:pPr algn="ctr"/>
            <a:endParaRPr/>
          </a:p>
        </p:txBody>
      </p:sp>
      <p:sp>
        <p:nvSpPr>
          <p:cNvPr id="58" name="íṧḻí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AFDEC17-0F06-4BC1-9384-B2E4A4D218A7}"/>
              </a:ext>
            </a:extLst>
          </p:cNvPr>
          <p:cNvSpPr/>
          <p:nvPr/>
        </p:nvSpPr>
        <p:spPr bwMode="auto">
          <a:xfrm rot="17100000">
            <a:off x="9408333" y="1523551"/>
            <a:ext cx="114232" cy="107092"/>
          </a:xfrm>
          <a:custGeom>
            <a:avLst/>
            <a:gdLst>
              <a:gd name="T0" fmla="*/ 80 w 80"/>
              <a:gd name="T1" fmla="*/ 29 h 75"/>
              <a:gd name="T2" fmla="*/ 52 w 80"/>
              <a:gd name="T3" fmla="*/ 24 h 75"/>
              <a:gd name="T4" fmla="*/ 41 w 80"/>
              <a:gd name="T5" fmla="*/ 0 h 75"/>
              <a:gd name="T6" fmla="*/ 28 w 80"/>
              <a:gd name="T7" fmla="*/ 24 h 75"/>
              <a:gd name="T8" fmla="*/ 0 w 80"/>
              <a:gd name="T9" fmla="*/ 29 h 75"/>
              <a:gd name="T10" fmla="*/ 19 w 80"/>
              <a:gd name="T11" fmla="*/ 49 h 75"/>
              <a:gd name="T12" fmla="*/ 15 w 80"/>
              <a:gd name="T13" fmla="*/ 75 h 75"/>
              <a:gd name="T14" fmla="*/ 41 w 80"/>
              <a:gd name="T15" fmla="*/ 62 h 75"/>
              <a:gd name="T16" fmla="*/ 65 w 80"/>
              <a:gd name="T17" fmla="*/ 75 h 75"/>
              <a:gd name="T18" fmla="*/ 60 w 80"/>
              <a:gd name="T19" fmla="*/ 49 h 75"/>
              <a:gd name="T20" fmla="*/ 80 w 80"/>
              <a:gd name="T21" fmla="*/ 29 h 75"/>
              <a:gd name="T22" fmla="*/ 41 w 80"/>
              <a:gd name="T23" fmla="*/ 57 h 75"/>
              <a:gd name="T24" fmla="*/ 23 w 80"/>
              <a:gd name="T25" fmla="*/ 65 h 75"/>
              <a:gd name="T26" fmla="*/ 26 w 80"/>
              <a:gd name="T27" fmla="*/ 45 h 75"/>
              <a:gd name="T28" fmla="*/ 11 w 80"/>
              <a:gd name="T29" fmla="*/ 32 h 75"/>
              <a:gd name="T30" fmla="*/ 31 w 80"/>
              <a:gd name="T31" fmla="*/ 29 h 75"/>
              <a:gd name="T32" fmla="*/ 41 w 80"/>
              <a:gd name="T33" fmla="*/ 11 h 75"/>
              <a:gd name="T34" fmla="*/ 49 w 80"/>
              <a:gd name="T35" fmla="*/ 29 h 75"/>
              <a:gd name="T36" fmla="*/ 68 w 80"/>
              <a:gd name="T37" fmla="*/ 32 h 75"/>
              <a:gd name="T38" fmla="*/ 54 w 80"/>
              <a:gd name="T39" fmla="*/ 45 h 75"/>
              <a:gd name="T40" fmla="*/ 57 w 80"/>
              <a:gd name="T41" fmla="*/ 65 h 75"/>
              <a:gd name="T42" fmla="*/ 41 w 80"/>
              <a:gd name="T43"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75">
                <a:moveTo>
                  <a:pt x="80" y="29"/>
                </a:moveTo>
                <a:lnTo>
                  <a:pt x="52" y="24"/>
                </a:lnTo>
                <a:lnTo>
                  <a:pt x="41" y="0"/>
                </a:lnTo>
                <a:lnTo>
                  <a:pt x="28" y="24"/>
                </a:lnTo>
                <a:lnTo>
                  <a:pt x="0" y="29"/>
                </a:lnTo>
                <a:lnTo>
                  <a:pt x="19" y="49"/>
                </a:lnTo>
                <a:lnTo>
                  <a:pt x="15" y="75"/>
                </a:lnTo>
                <a:lnTo>
                  <a:pt x="41" y="62"/>
                </a:lnTo>
                <a:lnTo>
                  <a:pt x="65" y="75"/>
                </a:lnTo>
                <a:lnTo>
                  <a:pt x="60" y="49"/>
                </a:lnTo>
                <a:lnTo>
                  <a:pt x="80" y="29"/>
                </a:lnTo>
                <a:close/>
                <a:moveTo>
                  <a:pt x="41" y="57"/>
                </a:moveTo>
                <a:lnTo>
                  <a:pt x="23" y="65"/>
                </a:lnTo>
                <a:lnTo>
                  <a:pt x="26" y="45"/>
                </a:lnTo>
                <a:lnTo>
                  <a:pt x="11" y="32"/>
                </a:lnTo>
                <a:lnTo>
                  <a:pt x="31" y="29"/>
                </a:lnTo>
                <a:lnTo>
                  <a:pt x="41" y="11"/>
                </a:lnTo>
                <a:lnTo>
                  <a:pt x="49" y="29"/>
                </a:lnTo>
                <a:lnTo>
                  <a:pt x="68" y="32"/>
                </a:lnTo>
                <a:lnTo>
                  <a:pt x="54" y="45"/>
                </a:lnTo>
                <a:lnTo>
                  <a:pt x="57" y="65"/>
                </a:lnTo>
                <a:lnTo>
                  <a:pt x="41" y="57"/>
                </a:lnTo>
                <a:close/>
              </a:path>
            </a:pathLst>
          </a:custGeom>
          <a:solidFill>
            <a:schemeClr val="accent2"/>
          </a:solidFill>
          <a:ln>
            <a:noFill/>
          </a:ln>
          <a:extLst/>
        </p:spPr>
        <p:txBody>
          <a:bodyPr anchor="ctr"/>
          <a:lstStyle/>
          <a:p>
            <a:pPr algn="ctr"/>
            <a:endParaRPr/>
          </a:p>
        </p:txBody>
      </p:sp>
      <p:sp>
        <p:nvSpPr>
          <p:cNvPr id="59" name="iśľïd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E2A7EE07-F286-47FC-AF1F-A8E08AD8A8B9}"/>
              </a:ext>
            </a:extLst>
          </p:cNvPr>
          <p:cNvSpPr/>
          <p:nvPr/>
        </p:nvSpPr>
        <p:spPr bwMode="auto">
          <a:xfrm rot="19872853">
            <a:off x="8833783" y="2815559"/>
            <a:ext cx="523468" cy="552979"/>
          </a:xfrm>
          <a:custGeom>
            <a:avLst/>
            <a:gdLst>
              <a:gd name="T0" fmla="*/ 79 w 85"/>
              <a:gd name="T1" fmla="*/ 24 h 85"/>
              <a:gd name="T2" fmla="*/ 61 w 85"/>
              <a:gd name="T3" fmla="*/ 6 h 85"/>
              <a:gd name="T4" fmla="*/ 66 w 85"/>
              <a:gd name="T5" fmla="*/ 0 h 85"/>
              <a:gd name="T6" fmla="*/ 85 w 85"/>
              <a:gd name="T7" fmla="*/ 19 h 85"/>
              <a:gd name="T8" fmla="*/ 79 w 85"/>
              <a:gd name="T9" fmla="*/ 24 h 85"/>
              <a:gd name="T10" fmla="*/ 74 w 85"/>
              <a:gd name="T11" fmla="*/ 30 h 85"/>
              <a:gd name="T12" fmla="*/ 71 w 85"/>
              <a:gd name="T13" fmla="*/ 59 h 85"/>
              <a:gd name="T14" fmla="*/ 13 w 85"/>
              <a:gd name="T15" fmla="*/ 85 h 85"/>
              <a:gd name="T16" fmla="*/ 8 w 85"/>
              <a:gd name="T17" fmla="*/ 81 h 85"/>
              <a:gd name="T18" fmla="*/ 31 w 85"/>
              <a:gd name="T19" fmla="*/ 58 h 85"/>
              <a:gd name="T20" fmla="*/ 34 w 85"/>
              <a:gd name="T21" fmla="*/ 59 h 85"/>
              <a:gd name="T22" fmla="*/ 42 w 85"/>
              <a:gd name="T23" fmla="*/ 51 h 85"/>
              <a:gd name="T24" fmla="*/ 34 w 85"/>
              <a:gd name="T25" fmla="*/ 43 h 85"/>
              <a:gd name="T26" fmla="*/ 26 w 85"/>
              <a:gd name="T27" fmla="*/ 51 h 85"/>
              <a:gd name="T28" fmla="*/ 27 w 85"/>
              <a:gd name="T29" fmla="*/ 54 h 85"/>
              <a:gd name="T30" fmla="*/ 4 w 85"/>
              <a:gd name="T31" fmla="*/ 76 h 85"/>
              <a:gd name="T32" fmla="*/ 0 w 85"/>
              <a:gd name="T33" fmla="*/ 72 h 85"/>
              <a:gd name="T34" fmla="*/ 26 w 85"/>
              <a:gd name="T35" fmla="*/ 14 h 85"/>
              <a:gd name="T36" fmla="*/ 55 w 85"/>
              <a:gd name="T37" fmla="*/ 11 h 85"/>
              <a:gd name="T38" fmla="*/ 74 w 85"/>
              <a:gd name="T39" fmla="*/ 3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85">
                <a:moveTo>
                  <a:pt x="79" y="24"/>
                </a:moveTo>
                <a:cubicBezTo>
                  <a:pt x="61" y="6"/>
                  <a:pt x="61" y="6"/>
                  <a:pt x="61" y="6"/>
                </a:cubicBezTo>
                <a:cubicBezTo>
                  <a:pt x="66" y="0"/>
                  <a:pt x="66" y="0"/>
                  <a:pt x="66" y="0"/>
                </a:cubicBezTo>
                <a:cubicBezTo>
                  <a:pt x="85" y="19"/>
                  <a:pt x="85" y="19"/>
                  <a:pt x="85" y="19"/>
                </a:cubicBezTo>
                <a:lnTo>
                  <a:pt x="79" y="24"/>
                </a:lnTo>
                <a:close/>
                <a:moveTo>
                  <a:pt x="74" y="30"/>
                </a:moveTo>
                <a:cubicBezTo>
                  <a:pt x="71" y="59"/>
                  <a:pt x="71" y="59"/>
                  <a:pt x="71" y="59"/>
                </a:cubicBezTo>
                <a:cubicBezTo>
                  <a:pt x="47" y="59"/>
                  <a:pt x="13" y="85"/>
                  <a:pt x="13" y="85"/>
                </a:cubicBezTo>
                <a:cubicBezTo>
                  <a:pt x="8" y="81"/>
                  <a:pt x="8" y="81"/>
                  <a:pt x="8" y="81"/>
                </a:cubicBezTo>
                <a:cubicBezTo>
                  <a:pt x="31" y="58"/>
                  <a:pt x="31" y="58"/>
                  <a:pt x="31" y="58"/>
                </a:cubicBezTo>
                <a:cubicBezTo>
                  <a:pt x="32" y="59"/>
                  <a:pt x="33" y="59"/>
                  <a:pt x="34" y="59"/>
                </a:cubicBezTo>
                <a:cubicBezTo>
                  <a:pt x="38" y="59"/>
                  <a:pt x="42" y="55"/>
                  <a:pt x="42" y="51"/>
                </a:cubicBezTo>
                <a:cubicBezTo>
                  <a:pt x="42" y="46"/>
                  <a:pt x="38" y="43"/>
                  <a:pt x="34" y="43"/>
                </a:cubicBezTo>
                <a:cubicBezTo>
                  <a:pt x="30" y="43"/>
                  <a:pt x="26" y="46"/>
                  <a:pt x="26" y="51"/>
                </a:cubicBezTo>
                <a:cubicBezTo>
                  <a:pt x="26" y="52"/>
                  <a:pt x="26" y="53"/>
                  <a:pt x="27" y="54"/>
                </a:cubicBezTo>
                <a:cubicBezTo>
                  <a:pt x="4" y="76"/>
                  <a:pt x="4" y="76"/>
                  <a:pt x="4" y="76"/>
                </a:cubicBezTo>
                <a:cubicBezTo>
                  <a:pt x="0" y="72"/>
                  <a:pt x="0" y="72"/>
                  <a:pt x="0" y="72"/>
                </a:cubicBezTo>
                <a:cubicBezTo>
                  <a:pt x="0" y="72"/>
                  <a:pt x="26" y="37"/>
                  <a:pt x="26" y="14"/>
                </a:cubicBezTo>
                <a:cubicBezTo>
                  <a:pt x="55" y="11"/>
                  <a:pt x="55" y="11"/>
                  <a:pt x="55" y="11"/>
                </a:cubicBezTo>
                <a:lnTo>
                  <a:pt x="74" y="30"/>
                </a:lnTo>
                <a:close/>
              </a:path>
            </a:pathLst>
          </a:custGeom>
          <a:solidFill>
            <a:schemeClr val="accent2"/>
          </a:solidFill>
          <a:ln>
            <a:noFill/>
          </a:ln>
          <a:extLst/>
        </p:spPr>
        <p:txBody>
          <a:bodyPr anchor="ctr"/>
          <a:lstStyle/>
          <a:p>
            <a:pPr algn="ctr"/>
            <a:endParaRPr/>
          </a:p>
        </p:txBody>
      </p:sp>
      <p:sp>
        <p:nvSpPr>
          <p:cNvPr id="60" name="íšlîd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59A36FFD-FDCE-41CE-A573-4FA19270651E}"/>
              </a:ext>
            </a:extLst>
          </p:cNvPr>
          <p:cNvSpPr/>
          <p:nvPr/>
        </p:nvSpPr>
        <p:spPr bwMode="auto">
          <a:xfrm rot="17100000">
            <a:off x="9400313" y="981261"/>
            <a:ext cx="245600" cy="245600"/>
          </a:xfrm>
          <a:custGeom>
            <a:avLst/>
            <a:gdLst>
              <a:gd name="T0" fmla="*/ 101 w 105"/>
              <a:gd name="T1" fmla="*/ 29 h 105"/>
              <a:gd name="T2" fmla="*/ 72 w 105"/>
              <a:gd name="T3" fmla="*/ 26 h 105"/>
              <a:gd name="T4" fmla="*/ 89 w 105"/>
              <a:gd name="T5" fmla="*/ 10 h 105"/>
              <a:gd name="T6" fmla="*/ 82 w 105"/>
              <a:gd name="T7" fmla="*/ 3 h 105"/>
              <a:gd name="T8" fmla="*/ 59 w 105"/>
              <a:gd name="T9" fmla="*/ 26 h 105"/>
              <a:gd name="T10" fmla="*/ 53 w 105"/>
              <a:gd name="T11" fmla="*/ 26 h 105"/>
              <a:gd name="T12" fmla="*/ 53 w 105"/>
              <a:gd name="T13" fmla="*/ 26 h 105"/>
              <a:gd name="T14" fmla="*/ 26 w 105"/>
              <a:gd name="T15" fmla="*/ 0 h 105"/>
              <a:gd name="T16" fmla="*/ 20 w 105"/>
              <a:gd name="T17" fmla="*/ 6 h 105"/>
              <a:gd name="T18" fmla="*/ 40 w 105"/>
              <a:gd name="T19" fmla="*/ 26 h 105"/>
              <a:gd name="T20" fmla="*/ 4 w 105"/>
              <a:gd name="T21" fmla="*/ 29 h 105"/>
              <a:gd name="T22" fmla="*/ 0 w 105"/>
              <a:gd name="T23" fmla="*/ 65 h 105"/>
              <a:gd name="T24" fmla="*/ 4 w 105"/>
              <a:gd name="T25" fmla="*/ 102 h 105"/>
              <a:gd name="T26" fmla="*/ 53 w 105"/>
              <a:gd name="T27" fmla="*/ 105 h 105"/>
              <a:gd name="T28" fmla="*/ 101 w 105"/>
              <a:gd name="T29" fmla="*/ 102 h 105"/>
              <a:gd name="T30" fmla="*/ 105 w 105"/>
              <a:gd name="T31" fmla="*/ 65 h 105"/>
              <a:gd name="T32" fmla="*/ 101 w 105"/>
              <a:gd name="T33" fmla="*/ 29 h 105"/>
              <a:gd name="T34" fmla="*/ 89 w 105"/>
              <a:gd name="T35" fmla="*/ 90 h 105"/>
              <a:gd name="T36" fmla="*/ 53 w 105"/>
              <a:gd name="T37" fmla="*/ 92 h 105"/>
              <a:gd name="T38" fmla="*/ 16 w 105"/>
              <a:gd name="T39" fmla="*/ 90 h 105"/>
              <a:gd name="T40" fmla="*/ 13 w 105"/>
              <a:gd name="T41" fmla="*/ 65 h 105"/>
              <a:gd name="T42" fmla="*/ 16 w 105"/>
              <a:gd name="T43" fmla="*/ 41 h 105"/>
              <a:gd name="T44" fmla="*/ 53 w 105"/>
              <a:gd name="T45" fmla="*/ 39 h 105"/>
              <a:gd name="T46" fmla="*/ 89 w 105"/>
              <a:gd name="T47" fmla="*/ 41 h 105"/>
              <a:gd name="T48" fmla="*/ 92 w 105"/>
              <a:gd name="T49" fmla="*/ 65 h 105"/>
              <a:gd name="T50" fmla="*/ 89 w 105"/>
              <a:gd name="T51" fmla="*/ 9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1" y="29"/>
                </a:moveTo>
                <a:cubicBezTo>
                  <a:pt x="92" y="28"/>
                  <a:pt x="82" y="27"/>
                  <a:pt x="72" y="26"/>
                </a:cubicBezTo>
                <a:cubicBezTo>
                  <a:pt x="89" y="10"/>
                  <a:pt x="89" y="10"/>
                  <a:pt x="89" y="10"/>
                </a:cubicBezTo>
                <a:cubicBezTo>
                  <a:pt x="82" y="3"/>
                  <a:pt x="82" y="3"/>
                  <a:pt x="82" y="3"/>
                </a:cubicBezTo>
                <a:cubicBezTo>
                  <a:pt x="59" y="26"/>
                  <a:pt x="59" y="26"/>
                  <a:pt x="59" y="26"/>
                </a:cubicBezTo>
                <a:cubicBezTo>
                  <a:pt x="57" y="26"/>
                  <a:pt x="55" y="26"/>
                  <a:pt x="53" y="26"/>
                </a:cubicBezTo>
                <a:cubicBezTo>
                  <a:pt x="53" y="26"/>
                  <a:pt x="53" y="26"/>
                  <a:pt x="53" y="26"/>
                </a:cubicBezTo>
                <a:cubicBezTo>
                  <a:pt x="26" y="0"/>
                  <a:pt x="26" y="0"/>
                  <a:pt x="26" y="0"/>
                </a:cubicBezTo>
                <a:cubicBezTo>
                  <a:pt x="20" y="6"/>
                  <a:pt x="20" y="6"/>
                  <a:pt x="20" y="6"/>
                </a:cubicBezTo>
                <a:cubicBezTo>
                  <a:pt x="40" y="26"/>
                  <a:pt x="40" y="26"/>
                  <a:pt x="40" y="26"/>
                </a:cubicBezTo>
                <a:cubicBezTo>
                  <a:pt x="27" y="27"/>
                  <a:pt x="15" y="28"/>
                  <a:pt x="4" y="29"/>
                </a:cubicBezTo>
                <a:cubicBezTo>
                  <a:pt x="2" y="40"/>
                  <a:pt x="0" y="53"/>
                  <a:pt x="0" y="65"/>
                </a:cubicBezTo>
                <a:cubicBezTo>
                  <a:pt x="0" y="78"/>
                  <a:pt x="2" y="91"/>
                  <a:pt x="4" y="102"/>
                </a:cubicBezTo>
                <a:cubicBezTo>
                  <a:pt x="19" y="104"/>
                  <a:pt x="35" y="105"/>
                  <a:pt x="53" y="105"/>
                </a:cubicBezTo>
                <a:cubicBezTo>
                  <a:pt x="70" y="105"/>
                  <a:pt x="86" y="104"/>
                  <a:pt x="101" y="102"/>
                </a:cubicBezTo>
                <a:cubicBezTo>
                  <a:pt x="104" y="91"/>
                  <a:pt x="105" y="78"/>
                  <a:pt x="105" y="65"/>
                </a:cubicBezTo>
                <a:cubicBezTo>
                  <a:pt x="105" y="53"/>
                  <a:pt x="104" y="40"/>
                  <a:pt x="101" y="29"/>
                </a:cubicBezTo>
                <a:close/>
                <a:moveTo>
                  <a:pt x="89" y="90"/>
                </a:moveTo>
                <a:cubicBezTo>
                  <a:pt x="78" y="91"/>
                  <a:pt x="65" y="92"/>
                  <a:pt x="53" y="92"/>
                </a:cubicBezTo>
                <a:cubicBezTo>
                  <a:pt x="40" y="92"/>
                  <a:pt x="27" y="91"/>
                  <a:pt x="16" y="90"/>
                </a:cubicBezTo>
                <a:cubicBezTo>
                  <a:pt x="14" y="82"/>
                  <a:pt x="13" y="74"/>
                  <a:pt x="13" y="65"/>
                </a:cubicBezTo>
                <a:cubicBezTo>
                  <a:pt x="13" y="57"/>
                  <a:pt x="14" y="49"/>
                  <a:pt x="16" y="41"/>
                </a:cubicBezTo>
                <a:cubicBezTo>
                  <a:pt x="27" y="40"/>
                  <a:pt x="40" y="39"/>
                  <a:pt x="53" y="39"/>
                </a:cubicBezTo>
                <a:cubicBezTo>
                  <a:pt x="65" y="39"/>
                  <a:pt x="78" y="40"/>
                  <a:pt x="89" y="41"/>
                </a:cubicBezTo>
                <a:cubicBezTo>
                  <a:pt x="91" y="49"/>
                  <a:pt x="92" y="57"/>
                  <a:pt x="92" y="65"/>
                </a:cubicBezTo>
                <a:cubicBezTo>
                  <a:pt x="92" y="74"/>
                  <a:pt x="91" y="82"/>
                  <a:pt x="89" y="90"/>
                </a:cubicBezTo>
                <a:close/>
              </a:path>
            </a:pathLst>
          </a:custGeom>
          <a:solidFill>
            <a:schemeClr val="accent2"/>
          </a:solidFill>
          <a:ln>
            <a:noFill/>
          </a:ln>
          <a:extLst/>
        </p:spPr>
        <p:txBody>
          <a:bodyPr anchor="ctr"/>
          <a:lstStyle/>
          <a:p>
            <a:pPr algn="ctr"/>
            <a:endParaRPr/>
          </a:p>
        </p:txBody>
      </p:sp>
      <p:sp>
        <p:nvSpPr>
          <p:cNvPr id="61" name="íṥḻiď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FA9A559D-13E8-4988-B3F0-4777E3C5E0C5}"/>
              </a:ext>
            </a:extLst>
          </p:cNvPr>
          <p:cNvSpPr/>
          <p:nvPr/>
        </p:nvSpPr>
        <p:spPr bwMode="auto">
          <a:xfrm rot="17100000">
            <a:off x="9116654" y="901173"/>
            <a:ext cx="107093" cy="112804"/>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9"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6"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8" y="34"/>
                  <a:pt x="13" y="29"/>
                  <a:pt x="13" y="24"/>
                </a:cubicBezTo>
                <a:cubicBezTo>
                  <a:pt x="13" y="19"/>
                  <a:pt x="18" y="14"/>
                  <a:pt x="23" y="14"/>
                </a:cubicBezTo>
                <a:cubicBezTo>
                  <a:pt x="28" y="14"/>
                  <a:pt x="33" y="19"/>
                  <a:pt x="33" y="24"/>
                </a:cubicBezTo>
                <a:cubicBezTo>
                  <a:pt x="33" y="29"/>
                  <a:pt x="28" y="34"/>
                  <a:pt x="23" y="34"/>
                </a:cubicBezTo>
                <a:close/>
              </a:path>
            </a:pathLst>
          </a:custGeom>
          <a:solidFill>
            <a:schemeClr val="accent2"/>
          </a:solidFill>
          <a:ln>
            <a:noFill/>
          </a:ln>
          <a:extLst/>
        </p:spPr>
        <p:txBody>
          <a:bodyPr anchor="ctr"/>
          <a:lstStyle/>
          <a:p>
            <a:pPr algn="ctr"/>
            <a:endParaRPr/>
          </a:p>
        </p:txBody>
      </p:sp>
      <p:sp>
        <p:nvSpPr>
          <p:cNvPr id="62" name="î$ḷîdé">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CA038FB-198C-4C6A-B986-1FF7811902F2}"/>
              </a:ext>
            </a:extLst>
          </p:cNvPr>
          <p:cNvSpPr/>
          <p:nvPr/>
        </p:nvSpPr>
        <p:spPr bwMode="auto">
          <a:xfrm rot="17100000">
            <a:off x="9076094" y="1028244"/>
            <a:ext cx="144219" cy="144218"/>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57 w 62"/>
              <a:gd name="T11" fmla="*/ 35 h 62"/>
              <a:gd name="T12" fmla="*/ 41 w 62"/>
              <a:gd name="T13" fmla="*/ 34 h 62"/>
              <a:gd name="T14" fmla="*/ 46 w 62"/>
              <a:gd name="T15" fmla="*/ 53 h 62"/>
              <a:gd name="T16" fmla="*/ 57 w 62"/>
              <a:gd name="T17" fmla="*/ 35 h 62"/>
              <a:gd name="T18" fmla="*/ 41 w 62"/>
              <a:gd name="T19" fmla="*/ 55 h 62"/>
              <a:gd name="T20" fmla="*/ 36 w 62"/>
              <a:gd name="T21" fmla="*/ 35 h 62"/>
              <a:gd name="T22" fmla="*/ 35 w 62"/>
              <a:gd name="T23" fmla="*/ 35 h 62"/>
              <a:gd name="T24" fmla="*/ 15 w 62"/>
              <a:gd name="T25" fmla="*/ 52 h 62"/>
              <a:gd name="T26" fmla="*/ 31 w 62"/>
              <a:gd name="T27" fmla="*/ 57 h 62"/>
              <a:gd name="T28" fmla="*/ 41 w 62"/>
              <a:gd name="T29" fmla="*/ 55 h 62"/>
              <a:gd name="T30" fmla="*/ 11 w 62"/>
              <a:gd name="T31" fmla="*/ 48 h 62"/>
              <a:gd name="T32" fmla="*/ 33 w 62"/>
              <a:gd name="T33" fmla="*/ 31 h 62"/>
              <a:gd name="T34" fmla="*/ 34 w 62"/>
              <a:gd name="T35" fmla="*/ 31 h 62"/>
              <a:gd name="T36" fmla="*/ 32 w 62"/>
              <a:gd name="T37" fmla="*/ 26 h 62"/>
              <a:gd name="T38" fmla="*/ 4 w 62"/>
              <a:gd name="T39" fmla="*/ 30 h 62"/>
              <a:gd name="T40" fmla="*/ 4 w 62"/>
              <a:gd name="T41" fmla="*/ 31 h 62"/>
              <a:gd name="T42" fmla="*/ 11 w 62"/>
              <a:gd name="T43" fmla="*/ 48 h 62"/>
              <a:gd name="T44" fmla="*/ 5 w 62"/>
              <a:gd name="T45" fmla="*/ 25 h 62"/>
              <a:gd name="T46" fmla="*/ 29 w 62"/>
              <a:gd name="T47" fmla="*/ 22 h 62"/>
              <a:gd name="T48" fmla="*/ 20 w 62"/>
              <a:gd name="T49" fmla="*/ 7 h 62"/>
              <a:gd name="T50" fmla="*/ 5 w 62"/>
              <a:gd name="T51" fmla="*/ 25 h 62"/>
              <a:gd name="T52" fmla="*/ 25 w 62"/>
              <a:gd name="T53" fmla="*/ 5 h 62"/>
              <a:gd name="T54" fmla="*/ 35 w 62"/>
              <a:gd name="T55" fmla="*/ 20 h 62"/>
              <a:gd name="T56" fmla="*/ 49 w 62"/>
              <a:gd name="T57" fmla="*/ 11 h 62"/>
              <a:gd name="T58" fmla="*/ 31 w 62"/>
              <a:gd name="T59" fmla="*/ 4 h 62"/>
              <a:gd name="T60" fmla="*/ 25 w 62"/>
              <a:gd name="T61" fmla="*/ 5 h 62"/>
              <a:gd name="T62" fmla="*/ 51 w 62"/>
              <a:gd name="T63" fmla="*/ 14 h 62"/>
              <a:gd name="T64" fmla="*/ 37 w 62"/>
              <a:gd name="T65" fmla="*/ 24 h 62"/>
              <a:gd name="T66" fmla="*/ 38 w 62"/>
              <a:gd name="T67" fmla="*/ 28 h 62"/>
              <a:gd name="T68" fmla="*/ 39 w 62"/>
              <a:gd name="T69" fmla="*/ 30 h 62"/>
              <a:gd name="T70" fmla="*/ 57 w 62"/>
              <a:gd name="T71" fmla="*/ 30 h 62"/>
              <a:gd name="T72" fmla="*/ 51 w 62"/>
              <a:gd name="T73"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7" y="35"/>
                </a:moveTo>
                <a:cubicBezTo>
                  <a:pt x="56" y="35"/>
                  <a:pt x="49" y="32"/>
                  <a:pt x="41" y="34"/>
                </a:cubicBezTo>
                <a:cubicBezTo>
                  <a:pt x="44" y="43"/>
                  <a:pt x="45" y="51"/>
                  <a:pt x="46" y="53"/>
                </a:cubicBezTo>
                <a:cubicBezTo>
                  <a:pt x="52" y="49"/>
                  <a:pt x="56" y="42"/>
                  <a:pt x="57" y="35"/>
                </a:cubicBezTo>
                <a:close/>
                <a:moveTo>
                  <a:pt x="41" y="55"/>
                </a:moveTo>
                <a:cubicBezTo>
                  <a:pt x="41" y="53"/>
                  <a:pt x="39" y="45"/>
                  <a:pt x="36" y="35"/>
                </a:cubicBezTo>
                <a:cubicBezTo>
                  <a:pt x="36" y="35"/>
                  <a:pt x="36" y="35"/>
                  <a:pt x="35" y="35"/>
                </a:cubicBezTo>
                <a:cubicBezTo>
                  <a:pt x="20" y="40"/>
                  <a:pt x="15" y="51"/>
                  <a:pt x="15" y="52"/>
                </a:cubicBezTo>
                <a:cubicBezTo>
                  <a:pt x="19" y="55"/>
                  <a:pt x="25" y="57"/>
                  <a:pt x="31" y="57"/>
                </a:cubicBezTo>
                <a:cubicBezTo>
                  <a:pt x="35" y="57"/>
                  <a:pt x="38" y="57"/>
                  <a:pt x="41" y="55"/>
                </a:cubicBezTo>
                <a:close/>
                <a:moveTo>
                  <a:pt x="11" y="48"/>
                </a:moveTo>
                <a:cubicBezTo>
                  <a:pt x="12" y="47"/>
                  <a:pt x="19" y="35"/>
                  <a:pt x="33" y="31"/>
                </a:cubicBezTo>
                <a:cubicBezTo>
                  <a:pt x="33" y="31"/>
                  <a:pt x="33" y="31"/>
                  <a:pt x="34" y="31"/>
                </a:cubicBezTo>
                <a:cubicBezTo>
                  <a:pt x="33" y="29"/>
                  <a:pt x="32" y="28"/>
                  <a:pt x="32" y="26"/>
                </a:cubicBezTo>
                <a:cubicBezTo>
                  <a:pt x="18" y="30"/>
                  <a:pt x="6" y="30"/>
                  <a:pt x="4" y="30"/>
                </a:cubicBezTo>
                <a:cubicBezTo>
                  <a:pt x="4" y="30"/>
                  <a:pt x="4" y="30"/>
                  <a:pt x="4" y="31"/>
                </a:cubicBezTo>
                <a:cubicBezTo>
                  <a:pt x="4" y="38"/>
                  <a:pt x="7" y="44"/>
                  <a:pt x="11" y="48"/>
                </a:cubicBezTo>
                <a:close/>
                <a:moveTo>
                  <a:pt x="5" y="25"/>
                </a:moveTo>
                <a:cubicBezTo>
                  <a:pt x="6" y="25"/>
                  <a:pt x="17" y="25"/>
                  <a:pt x="29" y="22"/>
                </a:cubicBezTo>
                <a:cubicBezTo>
                  <a:pt x="25" y="14"/>
                  <a:pt x="20" y="8"/>
                  <a:pt x="20" y="7"/>
                </a:cubicBezTo>
                <a:cubicBezTo>
                  <a:pt x="12" y="10"/>
                  <a:pt x="7" y="17"/>
                  <a:pt x="5" y="25"/>
                </a:cubicBezTo>
                <a:close/>
                <a:moveTo>
                  <a:pt x="25" y="5"/>
                </a:moveTo>
                <a:cubicBezTo>
                  <a:pt x="25" y="6"/>
                  <a:pt x="30" y="12"/>
                  <a:pt x="35" y="20"/>
                </a:cubicBezTo>
                <a:cubicBezTo>
                  <a:pt x="44" y="17"/>
                  <a:pt x="48" y="12"/>
                  <a:pt x="49" y="11"/>
                </a:cubicBezTo>
                <a:cubicBezTo>
                  <a:pt x="44" y="7"/>
                  <a:pt x="38" y="4"/>
                  <a:pt x="31" y="4"/>
                </a:cubicBezTo>
                <a:cubicBezTo>
                  <a:pt x="29" y="4"/>
                  <a:pt x="27" y="4"/>
                  <a:pt x="25" y="5"/>
                </a:cubicBezTo>
                <a:close/>
                <a:moveTo>
                  <a:pt x="51" y="14"/>
                </a:moveTo>
                <a:cubicBezTo>
                  <a:pt x="51" y="15"/>
                  <a:pt x="46" y="20"/>
                  <a:pt x="37" y="24"/>
                </a:cubicBezTo>
                <a:cubicBezTo>
                  <a:pt x="37" y="26"/>
                  <a:pt x="38" y="27"/>
                  <a:pt x="38" y="28"/>
                </a:cubicBezTo>
                <a:cubicBezTo>
                  <a:pt x="39" y="29"/>
                  <a:pt x="39" y="29"/>
                  <a:pt x="39" y="30"/>
                </a:cubicBezTo>
                <a:cubicBezTo>
                  <a:pt x="48" y="29"/>
                  <a:pt x="57" y="30"/>
                  <a:pt x="57" y="30"/>
                </a:cubicBezTo>
                <a:cubicBezTo>
                  <a:pt x="57" y="24"/>
                  <a:pt x="55" y="18"/>
                  <a:pt x="51" y="14"/>
                </a:cubicBezTo>
                <a:close/>
              </a:path>
            </a:pathLst>
          </a:custGeom>
          <a:solidFill>
            <a:schemeClr val="accent2"/>
          </a:solidFill>
          <a:ln>
            <a:noFill/>
          </a:ln>
          <a:extLst/>
        </p:spPr>
        <p:txBody>
          <a:bodyPr anchor="ctr"/>
          <a:lstStyle/>
          <a:p>
            <a:pPr algn="ctr"/>
            <a:endParaRPr/>
          </a:p>
        </p:txBody>
      </p:sp>
      <p:sp>
        <p:nvSpPr>
          <p:cNvPr id="63" name="iṡḷïďê">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4C278A44-C2F5-4417-A48C-33E645A28A9E}"/>
              </a:ext>
            </a:extLst>
          </p:cNvPr>
          <p:cNvSpPr/>
          <p:nvPr/>
        </p:nvSpPr>
        <p:spPr bwMode="auto">
          <a:xfrm rot="17100000">
            <a:off x="9726885" y="1314823"/>
            <a:ext cx="225609" cy="141363"/>
          </a:xfrm>
          <a:custGeom>
            <a:avLst/>
            <a:gdLst>
              <a:gd name="T0" fmla="*/ 49 w 158"/>
              <a:gd name="T1" fmla="*/ 70 h 99"/>
              <a:gd name="T2" fmla="*/ 49 w 158"/>
              <a:gd name="T3" fmla="*/ 39 h 99"/>
              <a:gd name="T4" fmla="*/ 78 w 158"/>
              <a:gd name="T5" fmla="*/ 39 h 99"/>
              <a:gd name="T6" fmla="*/ 39 w 158"/>
              <a:gd name="T7" fmla="*/ 0 h 99"/>
              <a:gd name="T8" fmla="*/ 0 w 158"/>
              <a:gd name="T9" fmla="*/ 39 h 99"/>
              <a:gd name="T10" fmla="*/ 29 w 158"/>
              <a:gd name="T11" fmla="*/ 39 h 99"/>
              <a:gd name="T12" fmla="*/ 29 w 158"/>
              <a:gd name="T13" fmla="*/ 89 h 99"/>
              <a:gd name="T14" fmla="*/ 88 w 158"/>
              <a:gd name="T15" fmla="*/ 89 h 99"/>
              <a:gd name="T16" fmla="*/ 68 w 158"/>
              <a:gd name="T17" fmla="*/ 70 h 99"/>
              <a:gd name="T18" fmla="*/ 49 w 158"/>
              <a:gd name="T19" fmla="*/ 70 h 99"/>
              <a:gd name="T20" fmla="*/ 129 w 158"/>
              <a:gd name="T21" fmla="*/ 58 h 99"/>
              <a:gd name="T22" fmla="*/ 129 w 158"/>
              <a:gd name="T23" fmla="*/ 9 h 99"/>
              <a:gd name="T24" fmla="*/ 68 w 158"/>
              <a:gd name="T25" fmla="*/ 9 h 99"/>
              <a:gd name="T26" fmla="*/ 88 w 158"/>
              <a:gd name="T27" fmla="*/ 29 h 99"/>
              <a:gd name="T28" fmla="*/ 107 w 158"/>
              <a:gd name="T29" fmla="*/ 29 h 99"/>
              <a:gd name="T30" fmla="*/ 107 w 158"/>
              <a:gd name="T31" fmla="*/ 58 h 99"/>
              <a:gd name="T32" fmla="*/ 78 w 158"/>
              <a:gd name="T33" fmla="*/ 58 h 99"/>
              <a:gd name="T34" fmla="*/ 119 w 158"/>
              <a:gd name="T35" fmla="*/ 99 h 99"/>
              <a:gd name="T36" fmla="*/ 158 w 158"/>
              <a:gd name="T37" fmla="*/ 58 h 99"/>
              <a:gd name="T38" fmla="*/ 129 w 158"/>
              <a:gd name="T39" fmla="*/ 5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99">
                <a:moveTo>
                  <a:pt x="49" y="70"/>
                </a:moveTo>
                <a:lnTo>
                  <a:pt x="49" y="39"/>
                </a:lnTo>
                <a:lnTo>
                  <a:pt x="78" y="39"/>
                </a:lnTo>
                <a:lnTo>
                  <a:pt x="39" y="0"/>
                </a:lnTo>
                <a:lnTo>
                  <a:pt x="0" y="39"/>
                </a:lnTo>
                <a:lnTo>
                  <a:pt x="29" y="39"/>
                </a:lnTo>
                <a:lnTo>
                  <a:pt x="29" y="89"/>
                </a:lnTo>
                <a:lnTo>
                  <a:pt x="88" y="89"/>
                </a:lnTo>
                <a:lnTo>
                  <a:pt x="68" y="70"/>
                </a:lnTo>
                <a:lnTo>
                  <a:pt x="49" y="70"/>
                </a:lnTo>
                <a:close/>
                <a:moveTo>
                  <a:pt x="129" y="58"/>
                </a:moveTo>
                <a:lnTo>
                  <a:pt x="129" y="9"/>
                </a:lnTo>
                <a:lnTo>
                  <a:pt x="68" y="9"/>
                </a:lnTo>
                <a:lnTo>
                  <a:pt x="88" y="29"/>
                </a:lnTo>
                <a:lnTo>
                  <a:pt x="107" y="29"/>
                </a:lnTo>
                <a:lnTo>
                  <a:pt x="107" y="58"/>
                </a:lnTo>
                <a:lnTo>
                  <a:pt x="78" y="58"/>
                </a:lnTo>
                <a:lnTo>
                  <a:pt x="119" y="99"/>
                </a:lnTo>
                <a:lnTo>
                  <a:pt x="158" y="58"/>
                </a:lnTo>
                <a:lnTo>
                  <a:pt x="129" y="58"/>
                </a:lnTo>
                <a:close/>
              </a:path>
            </a:pathLst>
          </a:custGeom>
          <a:solidFill>
            <a:schemeClr val="accent2"/>
          </a:solidFill>
          <a:ln>
            <a:noFill/>
          </a:ln>
          <a:extLst/>
        </p:spPr>
        <p:txBody>
          <a:bodyPr anchor="ctr"/>
          <a:lstStyle/>
          <a:p>
            <a:pPr algn="ctr"/>
            <a:endParaRPr/>
          </a:p>
        </p:txBody>
      </p:sp>
      <p:sp>
        <p:nvSpPr>
          <p:cNvPr id="64" name="îṥḷîḓe">
            <a:extLst>
              <a:ext uri="{FF2B5EF4-FFF2-40B4-BE49-F238E27FC236}">
                <a16:creationId xmlns="" xmlns:lc="http://schemas.openxmlformats.org/drawingml/2006/lockedCanvas" xmlns:a16="http://schemas.microsoft.com/office/drawing/2014/main" xmlns:p14="http://schemas.microsoft.com/office/powerpoint/2010/main" xmlns:a14="http://schemas.microsoft.com/office/drawing/2010/main" id="{AEEE7F6A-D7C6-4736-A920-605210041374}"/>
              </a:ext>
            </a:extLst>
          </p:cNvPr>
          <p:cNvSpPr/>
          <p:nvPr/>
        </p:nvSpPr>
        <p:spPr bwMode="auto">
          <a:xfrm rot="15791273">
            <a:off x="9102238" y="2206898"/>
            <a:ext cx="209903" cy="117089"/>
          </a:xfrm>
          <a:custGeom>
            <a:avLst/>
            <a:gdLst>
              <a:gd name="T0" fmla="*/ 83 w 90"/>
              <a:gd name="T1" fmla="*/ 46 h 50"/>
              <a:gd name="T2" fmla="*/ 85 w 90"/>
              <a:gd name="T3" fmla="*/ 36 h 50"/>
              <a:gd name="T4" fmla="*/ 87 w 90"/>
              <a:gd name="T5" fmla="*/ 27 h 50"/>
              <a:gd name="T6" fmla="*/ 89 w 90"/>
              <a:gd name="T7" fmla="*/ 16 h 50"/>
              <a:gd name="T8" fmla="*/ 86 w 90"/>
              <a:gd name="T9" fmla="*/ 10 h 50"/>
              <a:gd name="T10" fmla="*/ 64 w 90"/>
              <a:gd name="T11" fmla="*/ 1 h 50"/>
              <a:gd name="T12" fmla="*/ 57 w 90"/>
              <a:gd name="T13" fmla="*/ 3 h 50"/>
              <a:gd name="T14" fmla="*/ 52 w 90"/>
              <a:gd name="T15" fmla="*/ 13 h 50"/>
              <a:gd name="T16" fmla="*/ 51 w 90"/>
              <a:gd name="T17" fmla="*/ 14 h 50"/>
              <a:gd name="T18" fmla="*/ 15 w 90"/>
              <a:gd name="T19" fmla="*/ 6 h 50"/>
              <a:gd name="T20" fmla="*/ 0 w 90"/>
              <a:gd name="T21" fmla="*/ 13 h 50"/>
              <a:gd name="T22" fmla="*/ 8 w 90"/>
              <a:gd name="T23" fmla="*/ 25 h 50"/>
              <a:gd name="T24" fmla="*/ 12 w 90"/>
              <a:gd name="T25" fmla="*/ 22 h 50"/>
              <a:gd name="T26" fmla="*/ 17 w 90"/>
              <a:gd name="T27" fmla="*/ 30 h 50"/>
              <a:gd name="T28" fmla="*/ 25 w 90"/>
              <a:gd name="T29" fmla="*/ 25 h 50"/>
              <a:gd name="T30" fmla="*/ 30 w 90"/>
              <a:gd name="T31" fmla="*/ 33 h 50"/>
              <a:gd name="T32" fmla="*/ 38 w 90"/>
              <a:gd name="T33" fmla="*/ 28 h 50"/>
              <a:gd name="T34" fmla="*/ 43 w 90"/>
              <a:gd name="T35" fmla="*/ 35 h 50"/>
              <a:gd name="T36" fmla="*/ 47 w 90"/>
              <a:gd name="T37" fmla="*/ 33 h 50"/>
              <a:gd name="T38" fmla="*/ 47 w 90"/>
              <a:gd name="T39" fmla="*/ 34 h 50"/>
              <a:gd name="T40" fmla="*/ 48 w 90"/>
              <a:gd name="T41" fmla="*/ 45 h 50"/>
              <a:gd name="T42" fmla="*/ 54 w 90"/>
              <a:gd name="T43" fmla="*/ 50 h 50"/>
              <a:gd name="T44" fmla="*/ 78 w 90"/>
              <a:gd name="T45" fmla="*/ 50 h 50"/>
              <a:gd name="T46" fmla="*/ 83 w 90"/>
              <a:gd name="T47" fmla="*/ 46 h 50"/>
              <a:gd name="T48" fmla="*/ 17 w 90"/>
              <a:gd name="T49" fmla="*/ 15 h 50"/>
              <a:gd name="T50" fmla="*/ 18 w 90"/>
              <a:gd name="T51" fmla="*/ 11 h 50"/>
              <a:gd name="T52" fmla="*/ 49 w 90"/>
              <a:gd name="T53" fmla="*/ 17 h 50"/>
              <a:gd name="T54" fmla="*/ 48 w 90"/>
              <a:gd name="T55" fmla="*/ 22 h 50"/>
              <a:gd name="T56" fmla="*/ 17 w 90"/>
              <a:gd name="T57" fmla="*/ 15 h 50"/>
              <a:gd name="T58" fmla="*/ 73 w 90"/>
              <a:gd name="T59" fmla="*/ 45 h 50"/>
              <a:gd name="T60" fmla="*/ 69 w 90"/>
              <a:gd name="T61" fmla="*/ 44 h 50"/>
              <a:gd name="T62" fmla="*/ 67 w 90"/>
              <a:gd name="T63" fmla="*/ 41 h 50"/>
              <a:gd name="T64" fmla="*/ 73 w 90"/>
              <a:gd name="T65" fmla="*/ 14 h 50"/>
              <a:gd name="T66" fmla="*/ 75 w 90"/>
              <a:gd name="T67" fmla="*/ 12 h 50"/>
              <a:gd name="T68" fmla="*/ 80 w 90"/>
              <a:gd name="T69" fmla="*/ 13 h 50"/>
              <a:gd name="T70" fmla="*/ 82 w 90"/>
              <a:gd name="T71" fmla="*/ 16 h 50"/>
              <a:gd name="T72" fmla="*/ 76 w 90"/>
              <a:gd name="T73" fmla="*/ 43 h 50"/>
              <a:gd name="T74" fmla="*/ 73 w 90"/>
              <a:gd name="T75"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50">
                <a:moveTo>
                  <a:pt x="83" y="46"/>
                </a:moveTo>
                <a:cubicBezTo>
                  <a:pt x="85" y="36"/>
                  <a:pt x="85" y="36"/>
                  <a:pt x="85" y="36"/>
                </a:cubicBezTo>
                <a:cubicBezTo>
                  <a:pt x="86" y="33"/>
                  <a:pt x="87" y="29"/>
                  <a:pt x="87" y="27"/>
                </a:cubicBezTo>
                <a:cubicBezTo>
                  <a:pt x="89" y="16"/>
                  <a:pt x="89" y="16"/>
                  <a:pt x="89" y="16"/>
                </a:cubicBezTo>
                <a:cubicBezTo>
                  <a:pt x="90" y="14"/>
                  <a:pt x="88" y="11"/>
                  <a:pt x="86" y="10"/>
                </a:cubicBezTo>
                <a:cubicBezTo>
                  <a:pt x="64" y="1"/>
                  <a:pt x="64" y="1"/>
                  <a:pt x="64" y="1"/>
                </a:cubicBezTo>
                <a:cubicBezTo>
                  <a:pt x="62" y="0"/>
                  <a:pt x="59" y="1"/>
                  <a:pt x="57" y="3"/>
                </a:cubicBezTo>
                <a:cubicBezTo>
                  <a:pt x="52" y="13"/>
                  <a:pt x="52" y="13"/>
                  <a:pt x="52" y="13"/>
                </a:cubicBezTo>
                <a:cubicBezTo>
                  <a:pt x="51" y="13"/>
                  <a:pt x="51" y="13"/>
                  <a:pt x="51" y="14"/>
                </a:cubicBezTo>
                <a:cubicBezTo>
                  <a:pt x="15" y="6"/>
                  <a:pt x="15" y="6"/>
                  <a:pt x="15" y="6"/>
                </a:cubicBezTo>
                <a:cubicBezTo>
                  <a:pt x="0" y="13"/>
                  <a:pt x="0" y="13"/>
                  <a:pt x="0" y="13"/>
                </a:cubicBezTo>
                <a:cubicBezTo>
                  <a:pt x="8" y="25"/>
                  <a:pt x="8" y="25"/>
                  <a:pt x="8" y="25"/>
                </a:cubicBezTo>
                <a:cubicBezTo>
                  <a:pt x="12" y="22"/>
                  <a:pt x="12" y="22"/>
                  <a:pt x="12" y="22"/>
                </a:cubicBezTo>
                <a:cubicBezTo>
                  <a:pt x="17" y="30"/>
                  <a:pt x="17" y="30"/>
                  <a:pt x="17" y="30"/>
                </a:cubicBezTo>
                <a:cubicBezTo>
                  <a:pt x="25" y="25"/>
                  <a:pt x="25" y="25"/>
                  <a:pt x="25" y="25"/>
                </a:cubicBezTo>
                <a:cubicBezTo>
                  <a:pt x="30" y="33"/>
                  <a:pt x="30" y="33"/>
                  <a:pt x="30" y="33"/>
                </a:cubicBezTo>
                <a:cubicBezTo>
                  <a:pt x="38" y="28"/>
                  <a:pt x="38" y="28"/>
                  <a:pt x="38" y="28"/>
                </a:cubicBezTo>
                <a:cubicBezTo>
                  <a:pt x="43" y="35"/>
                  <a:pt x="43" y="35"/>
                  <a:pt x="43" y="35"/>
                </a:cubicBezTo>
                <a:cubicBezTo>
                  <a:pt x="47" y="33"/>
                  <a:pt x="47" y="33"/>
                  <a:pt x="47" y="33"/>
                </a:cubicBezTo>
                <a:cubicBezTo>
                  <a:pt x="47" y="33"/>
                  <a:pt x="47" y="34"/>
                  <a:pt x="47" y="34"/>
                </a:cubicBezTo>
                <a:cubicBezTo>
                  <a:pt x="48" y="45"/>
                  <a:pt x="48" y="45"/>
                  <a:pt x="48" y="45"/>
                </a:cubicBezTo>
                <a:cubicBezTo>
                  <a:pt x="49" y="48"/>
                  <a:pt x="51" y="50"/>
                  <a:pt x="54" y="50"/>
                </a:cubicBezTo>
                <a:cubicBezTo>
                  <a:pt x="78" y="50"/>
                  <a:pt x="78" y="50"/>
                  <a:pt x="78" y="50"/>
                </a:cubicBezTo>
                <a:cubicBezTo>
                  <a:pt x="80" y="50"/>
                  <a:pt x="83" y="48"/>
                  <a:pt x="83" y="46"/>
                </a:cubicBezTo>
                <a:close/>
                <a:moveTo>
                  <a:pt x="17" y="15"/>
                </a:moveTo>
                <a:cubicBezTo>
                  <a:pt x="18" y="11"/>
                  <a:pt x="18" y="11"/>
                  <a:pt x="18" y="11"/>
                </a:cubicBezTo>
                <a:cubicBezTo>
                  <a:pt x="49" y="17"/>
                  <a:pt x="49" y="17"/>
                  <a:pt x="49" y="17"/>
                </a:cubicBezTo>
                <a:cubicBezTo>
                  <a:pt x="48" y="22"/>
                  <a:pt x="48" y="22"/>
                  <a:pt x="48" y="22"/>
                </a:cubicBezTo>
                <a:lnTo>
                  <a:pt x="17" y="15"/>
                </a:lnTo>
                <a:close/>
                <a:moveTo>
                  <a:pt x="73" y="45"/>
                </a:moveTo>
                <a:cubicBezTo>
                  <a:pt x="69" y="44"/>
                  <a:pt x="69" y="44"/>
                  <a:pt x="69" y="44"/>
                </a:cubicBezTo>
                <a:cubicBezTo>
                  <a:pt x="67" y="44"/>
                  <a:pt x="67" y="42"/>
                  <a:pt x="67" y="41"/>
                </a:cubicBezTo>
                <a:cubicBezTo>
                  <a:pt x="73" y="14"/>
                  <a:pt x="73" y="14"/>
                  <a:pt x="73" y="14"/>
                </a:cubicBezTo>
                <a:cubicBezTo>
                  <a:pt x="73" y="13"/>
                  <a:pt x="74" y="12"/>
                  <a:pt x="75" y="12"/>
                </a:cubicBezTo>
                <a:cubicBezTo>
                  <a:pt x="80" y="13"/>
                  <a:pt x="80" y="13"/>
                  <a:pt x="80" y="13"/>
                </a:cubicBezTo>
                <a:cubicBezTo>
                  <a:pt x="81" y="13"/>
                  <a:pt x="82" y="15"/>
                  <a:pt x="82" y="16"/>
                </a:cubicBezTo>
                <a:cubicBezTo>
                  <a:pt x="76" y="43"/>
                  <a:pt x="76" y="43"/>
                  <a:pt x="76" y="43"/>
                </a:cubicBezTo>
                <a:cubicBezTo>
                  <a:pt x="76" y="44"/>
                  <a:pt x="74" y="45"/>
                  <a:pt x="73" y="45"/>
                </a:cubicBezTo>
                <a:close/>
              </a:path>
            </a:pathLst>
          </a:custGeom>
          <a:solidFill>
            <a:schemeClr val="accent2"/>
          </a:solidFill>
          <a:ln>
            <a:noFill/>
          </a:ln>
          <a:extLst/>
        </p:spPr>
        <p:txBody>
          <a:bodyPr anchor="ctr"/>
          <a:lstStyle/>
          <a:p>
            <a:pPr algn="ctr"/>
            <a:endParaRPr/>
          </a:p>
        </p:txBody>
      </p:sp>
      <p:cxnSp>
        <p:nvCxnSpPr>
          <p:cNvPr id="7" name="直接连接符 6"/>
          <p:cNvCxnSpPr/>
          <p:nvPr/>
        </p:nvCxnSpPr>
        <p:spPr>
          <a:xfrm>
            <a:off x="5383658" y="3460406"/>
            <a:ext cx="361560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0663986"/>
      </p:ext>
    </p:extLst>
  </p:cSld>
  <p:clrMapOvr>
    <a:masterClrMapping/>
  </p:clrMapOvr>
  <p:transition spd="slow" advClick="0" advTm="0">
    <p:wipe di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14:presetBounceEnd="60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60000">
                                          <p:cBhvr additive="base">
                                            <p:cTn id="7" dur="2500" fill="hold"/>
                                            <p:tgtEl>
                                              <p:spTgt spid="16"/>
                                            </p:tgtEl>
                                            <p:attrNameLst>
                                              <p:attrName>ppt_x</p:attrName>
                                            </p:attrNameLst>
                                          </p:cBhvr>
                                          <p:tavLst>
                                            <p:tav tm="0">
                                              <p:val>
                                                <p:strVal val="1+#ppt_w/2"/>
                                              </p:val>
                                            </p:tav>
                                            <p:tav tm="100000">
                                              <p:val>
                                                <p:strVal val="#ppt_x"/>
                                              </p:val>
                                            </p:tav>
                                          </p:tavLst>
                                        </p:anim>
                                        <p:anim calcmode="lin" valueType="num" p14:bounceEnd="60000">
                                          <p:cBhvr additive="base">
                                            <p:cTn id="8" dur="250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14:presetBounceEnd="60000">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60000">
                                          <p:cBhvr additive="base">
                                            <p:cTn id="11" dur="2500" fill="hold"/>
                                            <p:tgtEl>
                                              <p:spTgt spid="17"/>
                                            </p:tgtEl>
                                            <p:attrNameLst>
                                              <p:attrName>ppt_x</p:attrName>
                                            </p:attrNameLst>
                                          </p:cBhvr>
                                          <p:tavLst>
                                            <p:tav tm="0">
                                              <p:val>
                                                <p:strVal val="1+#ppt_w/2"/>
                                              </p:val>
                                            </p:tav>
                                            <p:tav tm="100000">
                                              <p:val>
                                                <p:strVal val="#ppt_x"/>
                                              </p:val>
                                            </p:tav>
                                          </p:tavLst>
                                        </p:anim>
                                        <p:anim calcmode="lin" valueType="num" p14:bounceEnd="60000">
                                          <p:cBhvr additive="base">
                                            <p:cTn id="12" dur="2500" fill="hold"/>
                                            <p:tgtEl>
                                              <p:spTgt spid="17"/>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14:presetBounceEnd="60000">
                                      <p:stCondLst>
                                        <p:cond delay="1500"/>
                                      </p:stCondLst>
                                      <p:childTnLst>
                                        <p:set>
                                          <p:cBhvr>
                                            <p:cTn id="14" dur="1" fill="hold">
                                              <p:stCondLst>
                                                <p:cond delay="0"/>
                                              </p:stCondLst>
                                            </p:cTn>
                                            <p:tgtEl>
                                              <p:spTgt spid="18"/>
                                            </p:tgtEl>
                                            <p:attrNameLst>
                                              <p:attrName>style.visibility</p:attrName>
                                            </p:attrNameLst>
                                          </p:cBhvr>
                                          <p:to>
                                            <p:strVal val="visible"/>
                                          </p:to>
                                        </p:set>
                                        <p:anim calcmode="lin" valueType="num" p14:bounceEnd="60000">
                                          <p:cBhvr additive="base">
                                            <p:cTn id="15" dur="2250" fill="hold"/>
                                            <p:tgtEl>
                                              <p:spTgt spid="18"/>
                                            </p:tgtEl>
                                            <p:attrNameLst>
                                              <p:attrName>ppt_x</p:attrName>
                                            </p:attrNameLst>
                                          </p:cBhvr>
                                          <p:tavLst>
                                            <p:tav tm="0">
                                              <p:val>
                                                <p:strVal val="1+#ppt_w/2"/>
                                              </p:val>
                                            </p:tav>
                                            <p:tav tm="100000">
                                              <p:val>
                                                <p:strVal val="#ppt_x"/>
                                              </p:val>
                                            </p:tav>
                                          </p:tavLst>
                                        </p:anim>
                                        <p:anim calcmode="lin" valueType="num" p14:bounceEnd="60000">
                                          <p:cBhvr additive="base">
                                            <p:cTn id="16" dur="225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14:presetBounceEnd="60000">
                                      <p:stCondLst>
                                        <p:cond delay="1300"/>
                                      </p:stCondLst>
                                      <p:childTnLst>
                                        <p:set>
                                          <p:cBhvr>
                                            <p:cTn id="18" dur="1" fill="hold">
                                              <p:stCondLst>
                                                <p:cond delay="0"/>
                                              </p:stCondLst>
                                            </p:cTn>
                                            <p:tgtEl>
                                              <p:spTgt spid="19"/>
                                            </p:tgtEl>
                                            <p:attrNameLst>
                                              <p:attrName>style.visibility</p:attrName>
                                            </p:attrNameLst>
                                          </p:cBhvr>
                                          <p:to>
                                            <p:strVal val="visible"/>
                                          </p:to>
                                        </p:set>
                                        <p:anim calcmode="lin" valueType="num" p14:bounceEnd="60000">
                                          <p:cBhvr additive="base">
                                            <p:cTn id="19" dur="2250" fill="hold"/>
                                            <p:tgtEl>
                                              <p:spTgt spid="19"/>
                                            </p:tgtEl>
                                            <p:attrNameLst>
                                              <p:attrName>ppt_x</p:attrName>
                                            </p:attrNameLst>
                                          </p:cBhvr>
                                          <p:tavLst>
                                            <p:tav tm="0">
                                              <p:val>
                                                <p:strVal val="1+#ppt_w/2"/>
                                              </p:val>
                                            </p:tav>
                                            <p:tav tm="100000">
                                              <p:val>
                                                <p:strVal val="#ppt_x"/>
                                              </p:val>
                                            </p:tav>
                                          </p:tavLst>
                                        </p:anim>
                                        <p:anim calcmode="lin" valueType="num" p14:bounceEnd="60000">
                                          <p:cBhvr additive="base">
                                            <p:cTn id="20" dur="2250" fill="hold"/>
                                            <p:tgtEl>
                                              <p:spTgt spid="19"/>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14:presetBounceEnd="60000">
                                      <p:stCondLst>
                                        <p:cond delay="500"/>
                                      </p:stCondLst>
                                      <p:childTnLst>
                                        <p:set>
                                          <p:cBhvr>
                                            <p:cTn id="22" dur="1" fill="hold">
                                              <p:stCondLst>
                                                <p:cond delay="0"/>
                                              </p:stCondLst>
                                            </p:cTn>
                                            <p:tgtEl>
                                              <p:spTgt spid="20"/>
                                            </p:tgtEl>
                                            <p:attrNameLst>
                                              <p:attrName>style.visibility</p:attrName>
                                            </p:attrNameLst>
                                          </p:cBhvr>
                                          <p:to>
                                            <p:strVal val="visible"/>
                                          </p:to>
                                        </p:set>
                                        <p:anim calcmode="lin" valueType="num" p14:bounceEnd="60000">
                                          <p:cBhvr additive="base">
                                            <p:cTn id="23" dur="2000" fill="hold"/>
                                            <p:tgtEl>
                                              <p:spTgt spid="20"/>
                                            </p:tgtEl>
                                            <p:attrNameLst>
                                              <p:attrName>ppt_x</p:attrName>
                                            </p:attrNameLst>
                                          </p:cBhvr>
                                          <p:tavLst>
                                            <p:tav tm="0">
                                              <p:val>
                                                <p:strVal val="1+#ppt_w/2"/>
                                              </p:val>
                                            </p:tav>
                                            <p:tav tm="100000">
                                              <p:val>
                                                <p:strVal val="#ppt_x"/>
                                              </p:val>
                                            </p:tav>
                                          </p:tavLst>
                                        </p:anim>
                                        <p:anim calcmode="lin" valueType="num" p14:bounceEnd="60000">
                                          <p:cBhvr additive="base">
                                            <p:cTn id="24" dur="2000" fill="hold"/>
                                            <p:tgtEl>
                                              <p:spTgt spid="20"/>
                                            </p:tgtEl>
                                            <p:attrNameLst>
                                              <p:attrName>ppt_y</p:attrName>
                                            </p:attrNameLst>
                                          </p:cBhvr>
                                          <p:tavLst>
                                            <p:tav tm="0">
                                              <p:val>
                                                <p:strVal val="0-#ppt_h/2"/>
                                              </p:val>
                                            </p:tav>
                                            <p:tav tm="100000">
                                              <p:val>
                                                <p:strVal val="#ppt_y"/>
                                              </p:val>
                                            </p:tav>
                                          </p:tavLst>
                                        </p:anim>
                                      </p:childTnLst>
                                    </p:cTn>
                                  </p:par>
                                  <p:par>
                                    <p:cTn id="25" presetID="2" presetClass="entr" presetSubtype="3" fill="hold" grpId="0" nodeType="withEffect" p14:presetBounceEnd="60000">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14:bounceEnd="60000">
                                          <p:cBhvr additive="base">
                                            <p:cTn id="27" dur="2500" fill="hold"/>
                                            <p:tgtEl>
                                              <p:spTgt spid="21"/>
                                            </p:tgtEl>
                                            <p:attrNameLst>
                                              <p:attrName>ppt_x</p:attrName>
                                            </p:attrNameLst>
                                          </p:cBhvr>
                                          <p:tavLst>
                                            <p:tav tm="0">
                                              <p:val>
                                                <p:strVal val="1+#ppt_w/2"/>
                                              </p:val>
                                            </p:tav>
                                            <p:tav tm="100000">
                                              <p:val>
                                                <p:strVal val="#ppt_x"/>
                                              </p:val>
                                            </p:tav>
                                          </p:tavLst>
                                        </p:anim>
                                        <p:anim calcmode="lin" valueType="num" p14:bounceEnd="60000">
                                          <p:cBhvr additive="base">
                                            <p:cTn id="28" dur="25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3" fill="hold" grpId="0" nodeType="withEffect" p14:presetBounceEnd="60000">
                                      <p:stCondLst>
                                        <p:cond delay="1600"/>
                                      </p:stCondLst>
                                      <p:childTnLst>
                                        <p:set>
                                          <p:cBhvr>
                                            <p:cTn id="30" dur="1" fill="hold">
                                              <p:stCondLst>
                                                <p:cond delay="0"/>
                                              </p:stCondLst>
                                            </p:cTn>
                                            <p:tgtEl>
                                              <p:spTgt spid="23"/>
                                            </p:tgtEl>
                                            <p:attrNameLst>
                                              <p:attrName>style.visibility</p:attrName>
                                            </p:attrNameLst>
                                          </p:cBhvr>
                                          <p:to>
                                            <p:strVal val="visible"/>
                                          </p:to>
                                        </p:set>
                                        <p:anim calcmode="lin" valueType="num" p14:bounceEnd="60000">
                                          <p:cBhvr additive="base">
                                            <p:cTn id="31" dur="200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32" dur="2000" fill="hold"/>
                                            <p:tgtEl>
                                              <p:spTgt spid="23"/>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14:presetBounceEnd="60000">
                                      <p:stCondLst>
                                        <p:cond delay="600"/>
                                      </p:stCondLst>
                                      <p:childTnLst>
                                        <p:set>
                                          <p:cBhvr>
                                            <p:cTn id="34" dur="1" fill="hold">
                                              <p:stCondLst>
                                                <p:cond delay="0"/>
                                              </p:stCondLst>
                                            </p:cTn>
                                            <p:tgtEl>
                                              <p:spTgt spid="24"/>
                                            </p:tgtEl>
                                            <p:attrNameLst>
                                              <p:attrName>style.visibility</p:attrName>
                                            </p:attrNameLst>
                                          </p:cBhvr>
                                          <p:to>
                                            <p:strVal val="visible"/>
                                          </p:to>
                                        </p:set>
                                        <p:anim calcmode="lin" valueType="num" p14:bounceEnd="60000">
                                          <p:cBhvr additive="base">
                                            <p:cTn id="35" dur="2500" fill="hold"/>
                                            <p:tgtEl>
                                              <p:spTgt spid="24"/>
                                            </p:tgtEl>
                                            <p:attrNameLst>
                                              <p:attrName>ppt_x</p:attrName>
                                            </p:attrNameLst>
                                          </p:cBhvr>
                                          <p:tavLst>
                                            <p:tav tm="0">
                                              <p:val>
                                                <p:strVal val="1+#ppt_w/2"/>
                                              </p:val>
                                            </p:tav>
                                            <p:tav tm="100000">
                                              <p:val>
                                                <p:strVal val="#ppt_x"/>
                                              </p:val>
                                            </p:tav>
                                          </p:tavLst>
                                        </p:anim>
                                        <p:anim calcmode="lin" valueType="num" p14:bounceEnd="60000">
                                          <p:cBhvr additive="base">
                                            <p:cTn id="36" dur="2500" fill="hold"/>
                                            <p:tgtEl>
                                              <p:spTgt spid="24"/>
                                            </p:tgtEl>
                                            <p:attrNameLst>
                                              <p:attrName>ppt_y</p:attrName>
                                            </p:attrNameLst>
                                          </p:cBhvr>
                                          <p:tavLst>
                                            <p:tav tm="0">
                                              <p:val>
                                                <p:strVal val="0-#ppt_h/2"/>
                                              </p:val>
                                            </p:tav>
                                            <p:tav tm="100000">
                                              <p:val>
                                                <p:strVal val="#ppt_y"/>
                                              </p:val>
                                            </p:tav>
                                          </p:tavLst>
                                        </p:anim>
                                      </p:childTnLst>
                                    </p:cTn>
                                  </p:par>
                                  <p:par>
                                    <p:cTn id="37" presetID="2" presetClass="entr" presetSubtype="3" fill="hold" grpId="0" nodeType="withEffect" p14:presetBounceEnd="60000">
                                      <p:stCondLst>
                                        <p:cond delay="200"/>
                                      </p:stCondLst>
                                      <p:childTnLst>
                                        <p:set>
                                          <p:cBhvr>
                                            <p:cTn id="38" dur="1" fill="hold">
                                              <p:stCondLst>
                                                <p:cond delay="0"/>
                                              </p:stCondLst>
                                            </p:cTn>
                                            <p:tgtEl>
                                              <p:spTgt spid="25"/>
                                            </p:tgtEl>
                                            <p:attrNameLst>
                                              <p:attrName>style.visibility</p:attrName>
                                            </p:attrNameLst>
                                          </p:cBhvr>
                                          <p:to>
                                            <p:strVal val="visible"/>
                                          </p:to>
                                        </p:set>
                                        <p:anim calcmode="lin" valueType="num" p14:bounceEnd="60000">
                                          <p:cBhvr additive="base">
                                            <p:cTn id="39" dur="2000" fill="hold"/>
                                            <p:tgtEl>
                                              <p:spTgt spid="25"/>
                                            </p:tgtEl>
                                            <p:attrNameLst>
                                              <p:attrName>ppt_x</p:attrName>
                                            </p:attrNameLst>
                                          </p:cBhvr>
                                          <p:tavLst>
                                            <p:tav tm="0">
                                              <p:val>
                                                <p:strVal val="1+#ppt_w/2"/>
                                              </p:val>
                                            </p:tav>
                                            <p:tav tm="100000">
                                              <p:val>
                                                <p:strVal val="#ppt_x"/>
                                              </p:val>
                                            </p:tav>
                                          </p:tavLst>
                                        </p:anim>
                                        <p:anim calcmode="lin" valueType="num" p14:bounceEnd="60000">
                                          <p:cBhvr additive="base">
                                            <p:cTn id="40" dur="2000" fill="hold"/>
                                            <p:tgtEl>
                                              <p:spTgt spid="25"/>
                                            </p:tgtEl>
                                            <p:attrNameLst>
                                              <p:attrName>ppt_y</p:attrName>
                                            </p:attrNameLst>
                                          </p:cBhvr>
                                          <p:tavLst>
                                            <p:tav tm="0">
                                              <p:val>
                                                <p:strVal val="0-#ppt_h/2"/>
                                              </p:val>
                                            </p:tav>
                                            <p:tav tm="100000">
                                              <p:val>
                                                <p:strVal val="#ppt_y"/>
                                              </p:val>
                                            </p:tav>
                                          </p:tavLst>
                                        </p:anim>
                                      </p:childTnLst>
                                    </p:cTn>
                                  </p:par>
                                  <p:par>
                                    <p:cTn id="41" presetID="2" presetClass="entr" presetSubtype="3" fill="hold" grpId="0" nodeType="withEffect" p14:presetBounceEnd="60000">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14:bounceEnd="60000">
                                          <p:cBhvr additive="base">
                                            <p:cTn id="43" dur="2250" fill="hold"/>
                                            <p:tgtEl>
                                              <p:spTgt spid="26"/>
                                            </p:tgtEl>
                                            <p:attrNameLst>
                                              <p:attrName>ppt_x</p:attrName>
                                            </p:attrNameLst>
                                          </p:cBhvr>
                                          <p:tavLst>
                                            <p:tav tm="0">
                                              <p:val>
                                                <p:strVal val="1+#ppt_w/2"/>
                                              </p:val>
                                            </p:tav>
                                            <p:tav tm="100000">
                                              <p:val>
                                                <p:strVal val="#ppt_x"/>
                                              </p:val>
                                            </p:tav>
                                          </p:tavLst>
                                        </p:anim>
                                        <p:anim calcmode="lin" valueType="num" p14:bounceEnd="60000">
                                          <p:cBhvr additive="base">
                                            <p:cTn id="44" dur="2250" fill="hold"/>
                                            <p:tgtEl>
                                              <p:spTgt spid="26"/>
                                            </p:tgtEl>
                                            <p:attrNameLst>
                                              <p:attrName>ppt_y</p:attrName>
                                            </p:attrNameLst>
                                          </p:cBhvr>
                                          <p:tavLst>
                                            <p:tav tm="0">
                                              <p:val>
                                                <p:strVal val="0-#ppt_h/2"/>
                                              </p:val>
                                            </p:tav>
                                            <p:tav tm="100000">
                                              <p:val>
                                                <p:strVal val="#ppt_y"/>
                                              </p:val>
                                            </p:tav>
                                          </p:tavLst>
                                        </p:anim>
                                      </p:childTnLst>
                                    </p:cTn>
                                  </p:par>
                                  <p:par>
                                    <p:cTn id="45" presetID="2" presetClass="entr" presetSubtype="3" fill="hold" grpId="0" nodeType="withEffect" p14:presetBounceEnd="60000">
                                      <p:stCondLst>
                                        <p:cond delay="400"/>
                                      </p:stCondLst>
                                      <p:childTnLst>
                                        <p:set>
                                          <p:cBhvr>
                                            <p:cTn id="46" dur="1" fill="hold">
                                              <p:stCondLst>
                                                <p:cond delay="0"/>
                                              </p:stCondLst>
                                            </p:cTn>
                                            <p:tgtEl>
                                              <p:spTgt spid="27"/>
                                            </p:tgtEl>
                                            <p:attrNameLst>
                                              <p:attrName>style.visibility</p:attrName>
                                            </p:attrNameLst>
                                          </p:cBhvr>
                                          <p:to>
                                            <p:strVal val="visible"/>
                                          </p:to>
                                        </p:set>
                                        <p:anim calcmode="lin" valueType="num" p14:bounceEnd="60000">
                                          <p:cBhvr additive="base">
                                            <p:cTn id="47" dur="2000" fill="hold"/>
                                            <p:tgtEl>
                                              <p:spTgt spid="27"/>
                                            </p:tgtEl>
                                            <p:attrNameLst>
                                              <p:attrName>ppt_x</p:attrName>
                                            </p:attrNameLst>
                                          </p:cBhvr>
                                          <p:tavLst>
                                            <p:tav tm="0">
                                              <p:val>
                                                <p:strVal val="1+#ppt_w/2"/>
                                              </p:val>
                                            </p:tav>
                                            <p:tav tm="100000">
                                              <p:val>
                                                <p:strVal val="#ppt_x"/>
                                              </p:val>
                                            </p:tav>
                                          </p:tavLst>
                                        </p:anim>
                                        <p:anim calcmode="lin" valueType="num" p14:bounceEnd="60000">
                                          <p:cBhvr additive="base">
                                            <p:cTn id="48" dur="2000" fill="hold"/>
                                            <p:tgtEl>
                                              <p:spTgt spid="27"/>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14:presetBounceEnd="60000">
                                      <p:stCondLst>
                                        <p:cond delay="1100"/>
                                      </p:stCondLst>
                                      <p:childTnLst>
                                        <p:set>
                                          <p:cBhvr>
                                            <p:cTn id="50" dur="1" fill="hold">
                                              <p:stCondLst>
                                                <p:cond delay="0"/>
                                              </p:stCondLst>
                                            </p:cTn>
                                            <p:tgtEl>
                                              <p:spTgt spid="28"/>
                                            </p:tgtEl>
                                            <p:attrNameLst>
                                              <p:attrName>style.visibility</p:attrName>
                                            </p:attrNameLst>
                                          </p:cBhvr>
                                          <p:to>
                                            <p:strVal val="visible"/>
                                          </p:to>
                                        </p:set>
                                        <p:anim calcmode="lin" valueType="num" p14:bounceEnd="60000">
                                          <p:cBhvr additive="base">
                                            <p:cTn id="51" dur="2000" fill="hold"/>
                                            <p:tgtEl>
                                              <p:spTgt spid="28"/>
                                            </p:tgtEl>
                                            <p:attrNameLst>
                                              <p:attrName>ppt_x</p:attrName>
                                            </p:attrNameLst>
                                          </p:cBhvr>
                                          <p:tavLst>
                                            <p:tav tm="0">
                                              <p:val>
                                                <p:strVal val="1+#ppt_w/2"/>
                                              </p:val>
                                            </p:tav>
                                            <p:tav tm="100000">
                                              <p:val>
                                                <p:strVal val="#ppt_x"/>
                                              </p:val>
                                            </p:tav>
                                          </p:tavLst>
                                        </p:anim>
                                        <p:anim calcmode="lin" valueType="num" p14:bounceEnd="60000">
                                          <p:cBhvr additive="base">
                                            <p:cTn id="52" dur="2000" fill="hold"/>
                                            <p:tgtEl>
                                              <p:spTgt spid="28"/>
                                            </p:tgtEl>
                                            <p:attrNameLst>
                                              <p:attrName>ppt_y</p:attrName>
                                            </p:attrNameLst>
                                          </p:cBhvr>
                                          <p:tavLst>
                                            <p:tav tm="0">
                                              <p:val>
                                                <p:strVal val="0-#ppt_h/2"/>
                                              </p:val>
                                            </p:tav>
                                            <p:tav tm="100000">
                                              <p:val>
                                                <p:strVal val="#ppt_y"/>
                                              </p:val>
                                            </p:tav>
                                          </p:tavLst>
                                        </p:anim>
                                      </p:childTnLst>
                                    </p:cTn>
                                  </p:par>
                                  <p:par>
                                    <p:cTn id="53" presetID="2" presetClass="entr" presetSubtype="3" fill="hold" grpId="0" nodeType="withEffect" p14:presetBounceEnd="60000">
                                      <p:stCondLst>
                                        <p:cond delay="900"/>
                                      </p:stCondLst>
                                      <p:childTnLst>
                                        <p:set>
                                          <p:cBhvr>
                                            <p:cTn id="54" dur="1" fill="hold">
                                              <p:stCondLst>
                                                <p:cond delay="0"/>
                                              </p:stCondLst>
                                            </p:cTn>
                                            <p:tgtEl>
                                              <p:spTgt spid="29"/>
                                            </p:tgtEl>
                                            <p:attrNameLst>
                                              <p:attrName>style.visibility</p:attrName>
                                            </p:attrNameLst>
                                          </p:cBhvr>
                                          <p:to>
                                            <p:strVal val="visible"/>
                                          </p:to>
                                        </p:set>
                                        <p:anim calcmode="lin" valueType="num" p14:bounceEnd="60000">
                                          <p:cBhvr additive="base">
                                            <p:cTn id="55" dur="2000" fill="hold"/>
                                            <p:tgtEl>
                                              <p:spTgt spid="29"/>
                                            </p:tgtEl>
                                            <p:attrNameLst>
                                              <p:attrName>ppt_x</p:attrName>
                                            </p:attrNameLst>
                                          </p:cBhvr>
                                          <p:tavLst>
                                            <p:tav tm="0">
                                              <p:val>
                                                <p:strVal val="1+#ppt_w/2"/>
                                              </p:val>
                                            </p:tav>
                                            <p:tav tm="100000">
                                              <p:val>
                                                <p:strVal val="#ppt_x"/>
                                              </p:val>
                                            </p:tav>
                                          </p:tavLst>
                                        </p:anim>
                                        <p:anim calcmode="lin" valueType="num" p14:bounceEnd="60000">
                                          <p:cBhvr additive="base">
                                            <p:cTn id="56" dur="2000" fill="hold"/>
                                            <p:tgtEl>
                                              <p:spTgt spid="29"/>
                                            </p:tgtEl>
                                            <p:attrNameLst>
                                              <p:attrName>ppt_y</p:attrName>
                                            </p:attrNameLst>
                                          </p:cBhvr>
                                          <p:tavLst>
                                            <p:tav tm="0">
                                              <p:val>
                                                <p:strVal val="0-#ppt_h/2"/>
                                              </p:val>
                                            </p:tav>
                                            <p:tav tm="100000">
                                              <p:val>
                                                <p:strVal val="#ppt_y"/>
                                              </p:val>
                                            </p:tav>
                                          </p:tavLst>
                                        </p:anim>
                                      </p:childTnLst>
                                    </p:cTn>
                                  </p:par>
                                  <p:par>
                                    <p:cTn id="57" presetID="2" presetClass="entr" presetSubtype="3" fill="hold" grpId="0" nodeType="withEffect" p14:presetBounceEnd="60000">
                                      <p:stCondLst>
                                        <p:cond delay="400"/>
                                      </p:stCondLst>
                                      <p:childTnLst>
                                        <p:set>
                                          <p:cBhvr>
                                            <p:cTn id="58" dur="1" fill="hold">
                                              <p:stCondLst>
                                                <p:cond delay="0"/>
                                              </p:stCondLst>
                                            </p:cTn>
                                            <p:tgtEl>
                                              <p:spTgt spid="30"/>
                                            </p:tgtEl>
                                            <p:attrNameLst>
                                              <p:attrName>style.visibility</p:attrName>
                                            </p:attrNameLst>
                                          </p:cBhvr>
                                          <p:to>
                                            <p:strVal val="visible"/>
                                          </p:to>
                                        </p:set>
                                        <p:anim calcmode="lin" valueType="num" p14:bounceEnd="60000">
                                          <p:cBhvr additive="base">
                                            <p:cTn id="59" dur="2250" fill="hold"/>
                                            <p:tgtEl>
                                              <p:spTgt spid="30"/>
                                            </p:tgtEl>
                                            <p:attrNameLst>
                                              <p:attrName>ppt_x</p:attrName>
                                            </p:attrNameLst>
                                          </p:cBhvr>
                                          <p:tavLst>
                                            <p:tav tm="0">
                                              <p:val>
                                                <p:strVal val="1+#ppt_w/2"/>
                                              </p:val>
                                            </p:tav>
                                            <p:tav tm="100000">
                                              <p:val>
                                                <p:strVal val="#ppt_x"/>
                                              </p:val>
                                            </p:tav>
                                          </p:tavLst>
                                        </p:anim>
                                        <p:anim calcmode="lin" valueType="num" p14:bounceEnd="60000">
                                          <p:cBhvr additive="base">
                                            <p:cTn id="60" dur="2250" fill="hold"/>
                                            <p:tgtEl>
                                              <p:spTgt spid="30"/>
                                            </p:tgtEl>
                                            <p:attrNameLst>
                                              <p:attrName>ppt_y</p:attrName>
                                            </p:attrNameLst>
                                          </p:cBhvr>
                                          <p:tavLst>
                                            <p:tav tm="0">
                                              <p:val>
                                                <p:strVal val="0-#ppt_h/2"/>
                                              </p:val>
                                            </p:tav>
                                            <p:tav tm="100000">
                                              <p:val>
                                                <p:strVal val="#ppt_y"/>
                                              </p:val>
                                            </p:tav>
                                          </p:tavLst>
                                        </p:anim>
                                      </p:childTnLst>
                                    </p:cTn>
                                  </p:par>
                                  <p:par>
                                    <p:cTn id="61" presetID="2" presetClass="entr" presetSubtype="3" fill="hold" grpId="0" nodeType="withEffect" p14:presetBounceEnd="60000">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14:bounceEnd="60000">
                                          <p:cBhvr additive="base">
                                            <p:cTn id="63" dur="2000" fill="hold"/>
                                            <p:tgtEl>
                                              <p:spTgt spid="31"/>
                                            </p:tgtEl>
                                            <p:attrNameLst>
                                              <p:attrName>ppt_x</p:attrName>
                                            </p:attrNameLst>
                                          </p:cBhvr>
                                          <p:tavLst>
                                            <p:tav tm="0">
                                              <p:val>
                                                <p:strVal val="1+#ppt_w/2"/>
                                              </p:val>
                                            </p:tav>
                                            <p:tav tm="100000">
                                              <p:val>
                                                <p:strVal val="#ppt_x"/>
                                              </p:val>
                                            </p:tav>
                                          </p:tavLst>
                                        </p:anim>
                                        <p:anim calcmode="lin" valueType="num" p14:bounceEnd="60000">
                                          <p:cBhvr additive="base">
                                            <p:cTn id="64" dur="2000" fill="hold"/>
                                            <p:tgtEl>
                                              <p:spTgt spid="31"/>
                                            </p:tgtEl>
                                            <p:attrNameLst>
                                              <p:attrName>ppt_y</p:attrName>
                                            </p:attrNameLst>
                                          </p:cBhvr>
                                          <p:tavLst>
                                            <p:tav tm="0">
                                              <p:val>
                                                <p:strVal val="0-#ppt_h/2"/>
                                              </p:val>
                                            </p:tav>
                                            <p:tav tm="100000">
                                              <p:val>
                                                <p:strVal val="#ppt_y"/>
                                              </p:val>
                                            </p:tav>
                                          </p:tavLst>
                                        </p:anim>
                                      </p:childTnLst>
                                    </p:cTn>
                                  </p:par>
                                  <p:par>
                                    <p:cTn id="65" presetID="2" presetClass="entr" presetSubtype="3" fill="hold" grpId="0" nodeType="withEffect" p14:presetBounceEnd="60000">
                                      <p:stCondLst>
                                        <p:cond delay="300"/>
                                      </p:stCondLst>
                                      <p:childTnLst>
                                        <p:set>
                                          <p:cBhvr>
                                            <p:cTn id="66" dur="1" fill="hold">
                                              <p:stCondLst>
                                                <p:cond delay="0"/>
                                              </p:stCondLst>
                                            </p:cTn>
                                            <p:tgtEl>
                                              <p:spTgt spid="32"/>
                                            </p:tgtEl>
                                            <p:attrNameLst>
                                              <p:attrName>style.visibility</p:attrName>
                                            </p:attrNameLst>
                                          </p:cBhvr>
                                          <p:to>
                                            <p:strVal val="visible"/>
                                          </p:to>
                                        </p:set>
                                        <p:anim calcmode="lin" valueType="num" p14:bounceEnd="60000">
                                          <p:cBhvr additive="base">
                                            <p:cTn id="67" dur="2500" fill="hold"/>
                                            <p:tgtEl>
                                              <p:spTgt spid="32"/>
                                            </p:tgtEl>
                                            <p:attrNameLst>
                                              <p:attrName>ppt_x</p:attrName>
                                            </p:attrNameLst>
                                          </p:cBhvr>
                                          <p:tavLst>
                                            <p:tav tm="0">
                                              <p:val>
                                                <p:strVal val="1+#ppt_w/2"/>
                                              </p:val>
                                            </p:tav>
                                            <p:tav tm="100000">
                                              <p:val>
                                                <p:strVal val="#ppt_x"/>
                                              </p:val>
                                            </p:tav>
                                          </p:tavLst>
                                        </p:anim>
                                        <p:anim calcmode="lin" valueType="num" p14:bounceEnd="60000">
                                          <p:cBhvr additive="base">
                                            <p:cTn id="68" dur="2500" fill="hold"/>
                                            <p:tgtEl>
                                              <p:spTgt spid="32"/>
                                            </p:tgtEl>
                                            <p:attrNameLst>
                                              <p:attrName>ppt_y</p:attrName>
                                            </p:attrNameLst>
                                          </p:cBhvr>
                                          <p:tavLst>
                                            <p:tav tm="0">
                                              <p:val>
                                                <p:strVal val="0-#ppt_h/2"/>
                                              </p:val>
                                            </p:tav>
                                            <p:tav tm="100000">
                                              <p:val>
                                                <p:strVal val="#ppt_y"/>
                                              </p:val>
                                            </p:tav>
                                          </p:tavLst>
                                        </p:anim>
                                      </p:childTnLst>
                                    </p:cTn>
                                  </p:par>
                                  <p:par>
                                    <p:cTn id="69" presetID="2" presetClass="entr" presetSubtype="3" fill="hold" grpId="0" nodeType="withEffect" p14:presetBounceEnd="60000">
                                      <p:stCondLst>
                                        <p:cond delay="0"/>
                                      </p:stCondLst>
                                      <p:childTnLst>
                                        <p:set>
                                          <p:cBhvr>
                                            <p:cTn id="70" dur="1" fill="hold">
                                              <p:stCondLst>
                                                <p:cond delay="0"/>
                                              </p:stCondLst>
                                            </p:cTn>
                                            <p:tgtEl>
                                              <p:spTgt spid="33"/>
                                            </p:tgtEl>
                                            <p:attrNameLst>
                                              <p:attrName>style.visibility</p:attrName>
                                            </p:attrNameLst>
                                          </p:cBhvr>
                                          <p:to>
                                            <p:strVal val="visible"/>
                                          </p:to>
                                        </p:set>
                                        <p:anim calcmode="lin" valueType="num" p14:bounceEnd="60000">
                                          <p:cBhvr additive="base">
                                            <p:cTn id="71" dur="2500" fill="hold"/>
                                            <p:tgtEl>
                                              <p:spTgt spid="33"/>
                                            </p:tgtEl>
                                            <p:attrNameLst>
                                              <p:attrName>ppt_x</p:attrName>
                                            </p:attrNameLst>
                                          </p:cBhvr>
                                          <p:tavLst>
                                            <p:tav tm="0">
                                              <p:val>
                                                <p:strVal val="1+#ppt_w/2"/>
                                              </p:val>
                                            </p:tav>
                                            <p:tav tm="100000">
                                              <p:val>
                                                <p:strVal val="#ppt_x"/>
                                              </p:val>
                                            </p:tav>
                                          </p:tavLst>
                                        </p:anim>
                                        <p:anim calcmode="lin" valueType="num" p14:bounceEnd="60000">
                                          <p:cBhvr additive="base">
                                            <p:cTn id="72" dur="2500" fill="hold"/>
                                            <p:tgtEl>
                                              <p:spTgt spid="33"/>
                                            </p:tgtEl>
                                            <p:attrNameLst>
                                              <p:attrName>ppt_y</p:attrName>
                                            </p:attrNameLst>
                                          </p:cBhvr>
                                          <p:tavLst>
                                            <p:tav tm="0">
                                              <p:val>
                                                <p:strVal val="0-#ppt_h/2"/>
                                              </p:val>
                                            </p:tav>
                                            <p:tav tm="100000">
                                              <p:val>
                                                <p:strVal val="#ppt_y"/>
                                              </p:val>
                                            </p:tav>
                                          </p:tavLst>
                                        </p:anim>
                                      </p:childTnLst>
                                    </p:cTn>
                                  </p:par>
                                  <p:par>
                                    <p:cTn id="73" presetID="2" presetClass="entr" presetSubtype="3" fill="hold" grpId="0" nodeType="withEffect" p14:presetBounceEnd="60000">
                                      <p:stCondLst>
                                        <p:cond delay="1000"/>
                                      </p:stCondLst>
                                      <p:childTnLst>
                                        <p:set>
                                          <p:cBhvr>
                                            <p:cTn id="74" dur="1" fill="hold">
                                              <p:stCondLst>
                                                <p:cond delay="0"/>
                                              </p:stCondLst>
                                            </p:cTn>
                                            <p:tgtEl>
                                              <p:spTgt spid="34"/>
                                            </p:tgtEl>
                                            <p:attrNameLst>
                                              <p:attrName>style.visibility</p:attrName>
                                            </p:attrNameLst>
                                          </p:cBhvr>
                                          <p:to>
                                            <p:strVal val="visible"/>
                                          </p:to>
                                        </p:set>
                                        <p:anim calcmode="lin" valueType="num" p14:bounceEnd="60000">
                                          <p:cBhvr additive="base">
                                            <p:cTn id="75" dur="2000" fill="hold"/>
                                            <p:tgtEl>
                                              <p:spTgt spid="34"/>
                                            </p:tgtEl>
                                            <p:attrNameLst>
                                              <p:attrName>ppt_x</p:attrName>
                                            </p:attrNameLst>
                                          </p:cBhvr>
                                          <p:tavLst>
                                            <p:tav tm="0">
                                              <p:val>
                                                <p:strVal val="1+#ppt_w/2"/>
                                              </p:val>
                                            </p:tav>
                                            <p:tav tm="100000">
                                              <p:val>
                                                <p:strVal val="#ppt_x"/>
                                              </p:val>
                                            </p:tav>
                                          </p:tavLst>
                                        </p:anim>
                                        <p:anim calcmode="lin" valueType="num" p14:bounceEnd="60000">
                                          <p:cBhvr additive="base">
                                            <p:cTn id="76" dur="2000" fill="hold"/>
                                            <p:tgtEl>
                                              <p:spTgt spid="34"/>
                                            </p:tgtEl>
                                            <p:attrNameLst>
                                              <p:attrName>ppt_y</p:attrName>
                                            </p:attrNameLst>
                                          </p:cBhvr>
                                          <p:tavLst>
                                            <p:tav tm="0">
                                              <p:val>
                                                <p:strVal val="0-#ppt_h/2"/>
                                              </p:val>
                                            </p:tav>
                                            <p:tav tm="100000">
                                              <p:val>
                                                <p:strVal val="#ppt_y"/>
                                              </p:val>
                                            </p:tav>
                                          </p:tavLst>
                                        </p:anim>
                                      </p:childTnLst>
                                    </p:cTn>
                                  </p:par>
                                  <p:par>
                                    <p:cTn id="77" presetID="2" presetClass="entr" presetSubtype="3" fill="hold" grpId="0" nodeType="withEffect" p14:presetBounceEnd="60000">
                                      <p:stCondLst>
                                        <p:cond delay="500"/>
                                      </p:stCondLst>
                                      <p:childTnLst>
                                        <p:set>
                                          <p:cBhvr>
                                            <p:cTn id="78" dur="1" fill="hold">
                                              <p:stCondLst>
                                                <p:cond delay="0"/>
                                              </p:stCondLst>
                                            </p:cTn>
                                            <p:tgtEl>
                                              <p:spTgt spid="35"/>
                                            </p:tgtEl>
                                            <p:attrNameLst>
                                              <p:attrName>style.visibility</p:attrName>
                                            </p:attrNameLst>
                                          </p:cBhvr>
                                          <p:to>
                                            <p:strVal val="visible"/>
                                          </p:to>
                                        </p:set>
                                        <p:anim calcmode="lin" valueType="num" p14:bounceEnd="60000">
                                          <p:cBhvr additive="base">
                                            <p:cTn id="79" dur="2000" fill="hold"/>
                                            <p:tgtEl>
                                              <p:spTgt spid="35"/>
                                            </p:tgtEl>
                                            <p:attrNameLst>
                                              <p:attrName>ppt_x</p:attrName>
                                            </p:attrNameLst>
                                          </p:cBhvr>
                                          <p:tavLst>
                                            <p:tav tm="0">
                                              <p:val>
                                                <p:strVal val="1+#ppt_w/2"/>
                                              </p:val>
                                            </p:tav>
                                            <p:tav tm="100000">
                                              <p:val>
                                                <p:strVal val="#ppt_x"/>
                                              </p:val>
                                            </p:tav>
                                          </p:tavLst>
                                        </p:anim>
                                        <p:anim calcmode="lin" valueType="num" p14:bounceEnd="60000">
                                          <p:cBhvr additive="base">
                                            <p:cTn id="80" dur="2000" fill="hold"/>
                                            <p:tgtEl>
                                              <p:spTgt spid="35"/>
                                            </p:tgtEl>
                                            <p:attrNameLst>
                                              <p:attrName>ppt_y</p:attrName>
                                            </p:attrNameLst>
                                          </p:cBhvr>
                                          <p:tavLst>
                                            <p:tav tm="0">
                                              <p:val>
                                                <p:strVal val="0-#ppt_h/2"/>
                                              </p:val>
                                            </p:tav>
                                            <p:tav tm="100000">
                                              <p:val>
                                                <p:strVal val="#ppt_y"/>
                                              </p:val>
                                            </p:tav>
                                          </p:tavLst>
                                        </p:anim>
                                      </p:childTnLst>
                                    </p:cTn>
                                  </p:par>
                                  <p:par>
                                    <p:cTn id="81" presetID="2" presetClass="entr" presetSubtype="3" fill="hold" grpId="0" nodeType="withEffect" p14:presetBounceEnd="60000">
                                      <p:stCondLst>
                                        <p:cond delay="1700"/>
                                      </p:stCondLst>
                                      <p:childTnLst>
                                        <p:set>
                                          <p:cBhvr>
                                            <p:cTn id="82" dur="1" fill="hold">
                                              <p:stCondLst>
                                                <p:cond delay="0"/>
                                              </p:stCondLst>
                                            </p:cTn>
                                            <p:tgtEl>
                                              <p:spTgt spid="36"/>
                                            </p:tgtEl>
                                            <p:attrNameLst>
                                              <p:attrName>style.visibility</p:attrName>
                                            </p:attrNameLst>
                                          </p:cBhvr>
                                          <p:to>
                                            <p:strVal val="visible"/>
                                          </p:to>
                                        </p:set>
                                        <p:anim calcmode="lin" valueType="num" p14:bounceEnd="60000">
                                          <p:cBhvr additive="base">
                                            <p:cTn id="83" dur="2500" fill="hold"/>
                                            <p:tgtEl>
                                              <p:spTgt spid="36"/>
                                            </p:tgtEl>
                                            <p:attrNameLst>
                                              <p:attrName>ppt_x</p:attrName>
                                            </p:attrNameLst>
                                          </p:cBhvr>
                                          <p:tavLst>
                                            <p:tav tm="0">
                                              <p:val>
                                                <p:strVal val="1+#ppt_w/2"/>
                                              </p:val>
                                            </p:tav>
                                            <p:tav tm="100000">
                                              <p:val>
                                                <p:strVal val="#ppt_x"/>
                                              </p:val>
                                            </p:tav>
                                          </p:tavLst>
                                        </p:anim>
                                        <p:anim calcmode="lin" valueType="num" p14:bounceEnd="60000">
                                          <p:cBhvr additive="base">
                                            <p:cTn id="84" dur="2500" fill="hold"/>
                                            <p:tgtEl>
                                              <p:spTgt spid="36"/>
                                            </p:tgtEl>
                                            <p:attrNameLst>
                                              <p:attrName>ppt_y</p:attrName>
                                            </p:attrNameLst>
                                          </p:cBhvr>
                                          <p:tavLst>
                                            <p:tav tm="0">
                                              <p:val>
                                                <p:strVal val="0-#ppt_h/2"/>
                                              </p:val>
                                            </p:tav>
                                            <p:tav tm="100000">
                                              <p:val>
                                                <p:strVal val="#ppt_y"/>
                                              </p:val>
                                            </p:tav>
                                          </p:tavLst>
                                        </p:anim>
                                      </p:childTnLst>
                                    </p:cTn>
                                  </p:par>
                                  <p:par>
                                    <p:cTn id="85" presetID="2" presetClass="entr" presetSubtype="3" fill="hold" grpId="0" nodeType="withEffect" p14:presetBounceEnd="60000">
                                      <p:stCondLst>
                                        <p:cond delay="1000"/>
                                      </p:stCondLst>
                                      <p:childTnLst>
                                        <p:set>
                                          <p:cBhvr>
                                            <p:cTn id="86" dur="1" fill="hold">
                                              <p:stCondLst>
                                                <p:cond delay="0"/>
                                              </p:stCondLst>
                                            </p:cTn>
                                            <p:tgtEl>
                                              <p:spTgt spid="37"/>
                                            </p:tgtEl>
                                            <p:attrNameLst>
                                              <p:attrName>style.visibility</p:attrName>
                                            </p:attrNameLst>
                                          </p:cBhvr>
                                          <p:to>
                                            <p:strVal val="visible"/>
                                          </p:to>
                                        </p:set>
                                        <p:anim calcmode="lin" valueType="num" p14:bounceEnd="60000">
                                          <p:cBhvr additive="base">
                                            <p:cTn id="87" dur="2250" fill="hold"/>
                                            <p:tgtEl>
                                              <p:spTgt spid="37"/>
                                            </p:tgtEl>
                                            <p:attrNameLst>
                                              <p:attrName>ppt_x</p:attrName>
                                            </p:attrNameLst>
                                          </p:cBhvr>
                                          <p:tavLst>
                                            <p:tav tm="0">
                                              <p:val>
                                                <p:strVal val="1+#ppt_w/2"/>
                                              </p:val>
                                            </p:tav>
                                            <p:tav tm="100000">
                                              <p:val>
                                                <p:strVal val="#ppt_x"/>
                                              </p:val>
                                            </p:tav>
                                          </p:tavLst>
                                        </p:anim>
                                        <p:anim calcmode="lin" valueType="num" p14:bounceEnd="60000">
                                          <p:cBhvr additive="base">
                                            <p:cTn id="88" dur="2250" fill="hold"/>
                                            <p:tgtEl>
                                              <p:spTgt spid="37"/>
                                            </p:tgtEl>
                                            <p:attrNameLst>
                                              <p:attrName>ppt_y</p:attrName>
                                            </p:attrNameLst>
                                          </p:cBhvr>
                                          <p:tavLst>
                                            <p:tav tm="0">
                                              <p:val>
                                                <p:strVal val="0-#ppt_h/2"/>
                                              </p:val>
                                            </p:tav>
                                            <p:tav tm="100000">
                                              <p:val>
                                                <p:strVal val="#ppt_y"/>
                                              </p:val>
                                            </p:tav>
                                          </p:tavLst>
                                        </p:anim>
                                      </p:childTnLst>
                                    </p:cTn>
                                  </p:par>
                                  <p:par>
                                    <p:cTn id="89" presetID="2" presetClass="entr" presetSubtype="3" fill="hold" grpId="0" nodeType="withEffect" p14:presetBounceEnd="60000">
                                      <p:stCondLst>
                                        <p:cond delay="500"/>
                                      </p:stCondLst>
                                      <p:childTnLst>
                                        <p:set>
                                          <p:cBhvr>
                                            <p:cTn id="90" dur="1" fill="hold">
                                              <p:stCondLst>
                                                <p:cond delay="0"/>
                                              </p:stCondLst>
                                            </p:cTn>
                                            <p:tgtEl>
                                              <p:spTgt spid="38"/>
                                            </p:tgtEl>
                                            <p:attrNameLst>
                                              <p:attrName>style.visibility</p:attrName>
                                            </p:attrNameLst>
                                          </p:cBhvr>
                                          <p:to>
                                            <p:strVal val="visible"/>
                                          </p:to>
                                        </p:set>
                                        <p:anim calcmode="lin" valueType="num" p14:bounceEnd="60000">
                                          <p:cBhvr additive="base">
                                            <p:cTn id="91" dur="2000" fill="hold"/>
                                            <p:tgtEl>
                                              <p:spTgt spid="38"/>
                                            </p:tgtEl>
                                            <p:attrNameLst>
                                              <p:attrName>ppt_x</p:attrName>
                                            </p:attrNameLst>
                                          </p:cBhvr>
                                          <p:tavLst>
                                            <p:tav tm="0">
                                              <p:val>
                                                <p:strVal val="1+#ppt_w/2"/>
                                              </p:val>
                                            </p:tav>
                                            <p:tav tm="100000">
                                              <p:val>
                                                <p:strVal val="#ppt_x"/>
                                              </p:val>
                                            </p:tav>
                                          </p:tavLst>
                                        </p:anim>
                                        <p:anim calcmode="lin" valueType="num" p14:bounceEnd="60000">
                                          <p:cBhvr additive="base">
                                            <p:cTn id="92" dur="2000" fill="hold"/>
                                            <p:tgtEl>
                                              <p:spTgt spid="38"/>
                                            </p:tgtEl>
                                            <p:attrNameLst>
                                              <p:attrName>ppt_y</p:attrName>
                                            </p:attrNameLst>
                                          </p:cBhvr>
                                          <p:tavLst>
                                            <p:tav tm="0">
                                              <p:val>
                                                <p:strVal val="0-#ppt_h/2"/>
                                              </p:val>
                                            </p:tav>
                                            <p:tav tm="100000">
                                              <p:val>
                                                <p:strVal val="#ppt_y"/>
                                              </p:val>
                                            </p:tav>
                                          </p:tavLst>
                                        </p:anim>
                                      </p:childTnLst>
                                    </p:cTn>
                                  </p:par>
                                  <p:par>
                                    <p:cTn id="93" presetID="2" presetClass="entr" presetSubtype="3" fill="hold" grpId="0" nodeType="withEffect" p14:presetBounceEnd="60000">
                                      <p:stCondLst>
                                        <p:cond delay="0"/>
                                      </p:stCondLst>
                                      <p:childTnLst>
                                        <p:set>
                                          <p:cBhvr>
                                            <p:cTn id="94" dur="1" fill="hold">
                                              <p:stCondLst>
                                                <p:cond delay="0"/>
                                              </p:stCondLst>
                                            </p:cTn>
                                            <p:tgtEl>
                                              <p:spTgt spid="39"/>
                                            </p:tgtEl>
                                            <p:attrNameLst>
                                              <p:attrName>style.visibility</p:attrName>
                                            </p:attrNameLst>
                                          </p:cBhvr>
                                          <p:to>
                                            <p:strVal val="visible"/>
                                          </p:to>
                                        </p:set>
                                        <p:anim calcmode="lin" valueType="num" p14:bounceEnd="60000">
                                          <p:cBhvr additive="base">
                                            <p:cTn id="95" dur="2500" fill="hold"/>
                                            <p:tgtEl>
                                              <p:spTgt spid="39"/>
                                            </p:tgtEl>
                                            <p:attrNameLst>
                                              <p:attrName>ppt_x</p:attrName>
                                            </p:attrNameLst>
                                          </p:cBhvr>
                                          <p:tavLst>
                                            <p:tav tm="0">
                                              <p:val>
                                                <p:strVal val="1+#ppt_w/2"/>
                                              </p:val>
                                            </p:tav>
                                            <p:tav tm="100000">
                                              <p:val>
                                                <p:strVal val="#ppt_x"/>
                                              </p:val>
                                            </p:tav>
                                          </p:tavLst>
                                        </p:anim>
                                        <p:anim calcmode="lin" valueType="num" p14:bounceEnd="60000">
                                          <p:cBhvr additive="base">
                                            <p:cTn id="96" dur="2500" fill="hold"/>
                                            <p:tgtEl>
                                              <p:spTgt spid="39"/>
                                            </p:tgtEl>
                                            <p:attrNameLst>
                                              <p:attrName>ppt_y</p:attrName>
                                            </p:attrNameLst>
                                          </p:cBhvr>
                                          <p:tavLst>
                                            <p:tav tm="0">
                                              <p:val>
                                                <p:strVal val="0-#ppt_h/2"/>
                                              </p:val>
                                            </p:tav>
                                            <p:tav tm="100000">
                                              <p:val>
                                                <p:strVal val="#ppt_y"/>
                                              </p:val>
                                            </p:tav>
                                          </p:tavLst>
                                        </p:anim>
                                      </p:childTnLst>
                                    </p:cTn>
                                  </p:par>
                                  <p:par>
                                    <p:cTn id="97" presetID="2" presetClass="entr" presetSubtype="3" fill="hold" grpId="0" nodeType="withEffect" p14:presetBounceEnd="60000">
                                      <p:stCondLst>
                                        <p:cond delay="200"/>
                                      </p:stCondLst>
                                      <p:childTnLst>
                                        <p:set>
                                          <p:cBhvr>
                                            <p:cTn id="98" dur="1" fill="hold">
                                              <p:stCondLst>
                                                <p:cond delay="0"/>
                                              </p:stCondLst>
                                            </p:cTn>
                                            <p:tgtEl>
                                              <p:spTgt spid="40"/>
                                            </p:tgtEl>
                                            <p:attrNameLst>
                                              <p:attrName>style.visibility</p:attrName>
                                            </p:attrNameLst>
                                          </p:cBhvr>
                                          <p:to>
                                            <p:strVal val="visible"/>
                                          </p:to>
                                        </p:set>
                                        <p:anim calcmode="lin" valueType="num" p14:bounceEnd="60000">
                                          <p:cBhvr additive="base">
                                            <p:cTn id="99" dur="2000" fill="hold"/>
                                            <p:tgtEl>
                                              <p:spTgt spid="40"/>
                                            </p:tgtEl>
                                            <p:attrNameLst>
                                              <p:attrName>ppt_x</p:attrName>
                                            </p:attrNameLst>
                                          </p:cBhvr>
                                          <p:tavLst>
                                            <p:tav tm="0">
                                              <p:val>
                                                <p:strVal val="1+#ppt_w/2"/>
                                              </p:val>
                                            </p:tav>
                                            <p:tav tm="100000">
                                              <p:val>
                                                <p:strVal val="#ppt_x"/>
                                              </p:val>
                                            </p:tav>
                                          </p:tavLst>
                                        </p:anim>
                                        <p:anim calcmode="lin" valueType="num" p14:bounceEnd="60000">
                                          <p:cBhvr additive="base">
                                            <p:cTn id="100" dur="2000" fill="hold"/>
                                            <p:tgtEl>
                                              <p:spTgt spid="40"/>
                                            </p:tgtEl>
                                            <p:attrNameLst>
                                              <p:attrName>ppt_y</p:attrName>
                                            </p:attrNameLst>
                                          </p:cBhvr>
                                          <p:tavLst>
                                            <p:tav tm="0">
                                              <p:val>
                                                <p:strVal val="0-#ppt_h/2"/>
                                              </p:val>
                                            </p:tav>
                                            <p:tav tm="100000">
                                              <p:val>
                                                <p:strVal val="#ppt_y"/>
                                              </p:val>
                                            </p:tav>
                                          </p:tavLst>
                                        </p:anim>
                                      </p:childTnLst>
                                    </p:cTn>
                                  </p:par>
                                  <p:par>
                                    <p:cTn id="101" presetID="2" presetClass="entr" presetSubtype="3" fill="hold" grpId="0" nodeType="withEffect" p14:presetBounceEnd="60000">
                                      <p:stCondLst>
                                        <p:cond delay="800"/>
                                      </p:stCondLst>
                                      <p:childTnLst>
                                        <p:set>
                                          <p:cBhvr>
                                            <p:cTn id="102" dur="1" fill="hold">
                                              <p:stCondLst>
                                                <p:cond delay="0"/>
                                              </p:stCondLst>
                                            </p:cTn>
                                            <p:tgtEl>
                                              <p:spTgt spid="41"/>
                                            </p:tgtEl>
                                            <p:attrNameLst>
                                              <p:attrName>style.visibility</p:attrName>
                                            </p:attrNameLst>
                                          </p:cBhvr>
                                          <p:to>
                                            <p:strVal val="visible"/>
                                          </p:to>
                                        </p:set>
                                        <p:anim calcmode="lin" valueType="num" p14:bounceEnd="60000">
                                          <p:cBhvr additive="base">
                                            <p:cTn id="103" dur="2000" fill="hold"/>
                                            <p:tgtEl>
                                              <p:spTgt spid="41"/>
                                            </p:tgtEl>
                                            <p:attrNameLst>
                                              <p:attrName>ppt_x</p:attrName>
                                            </p:attrNameLst>
                                          </p:cBhvr>
                                          <p:tavLst>
                                            <p:tav tm="0">
                                              <p:val>
                                                <p:strVal val="1+#ppt_w/2"/>
                                              </p:val>
                                            </p:tav>
                                            <p:tav tm="100000">
                                              <p:val>
                                                <p:strVal val="#ppt_x"/>
                                              </p:val>
                                            </p:tav>
                                          </p:tavLst>
                                        </p:anim>
                                        <p:anim calcmode="lin" valueType="num" p14:bounceEnd="60000">
                                          <p:cBhvr additive="base">
                                            <p:cTn id="104" dur="2000" fill="hold"/>
                                            <p:tgtEl>
                                              <p:spTgt spid="41"/>
                                            </p:tgtEl>
                                            <p:attrNameLst>
                                              <p:attrName>ppt_y</p:attrName>
                                            </p:attrNameLst>
                                          </p:cBhvr>
                                          <p:tavLst>
                                            <p:tav tm="0">
                                              <p:val>
                                                <p:strVal val="0-#ppt_h/2"/>
                                              </p:val>
                                            </p:tav>
                                            <p:tav tm="100000">
                                              <p:val>
                                                <p:strVal val="#ppt_y"/>
                                              </p:val>
                                            </p:tav>
                                          </p:tavLst>
                                        </p:anim>
                                      </p:childTnLst>
                                    </p:cTn>
                                  </p:par>
                                  <p:par>
                                    <p:cTn id="105" presetID="2" presetClass="entr" presetSubtype="3" fill="hold" grpId="0" nodeType="withEffect" p14:presetBounceEnd="60000">
                                      <p:stCondLst>
                                        <p:cond delay="800"/>
                                      </p:stCondLst>
                                      <p:childTnLst>
                                        <p:set>
                                          <p:cBhvr>
                                            <p:cTn id="106" dur="1" fill="hold">
                                              <p:stCondLst>
                                                <p:cond delay="0"/>
                                              </p:stCondLst>
                                            </p:cTn>
                                            <p:tgtEl>
                                              <p:spTgt spid="42"/>
                                            </p:tgtEl>
                                            <p:attrNameLst>
                                              <p:attrName>style.visibility</p:attrName>
                                            </p:attrNameLst>
                                          </p:cBhvr>
                                          <p:to>
                                            <p:strVal val="visible"/>
                                          </p:to>
                                        </p:set>
                                        <p:anim calcmode="lin" valueType="num" p14:bounceEnd="60000">
                                          <p:cBhvr additive="base">
                                            <p:cTn id="107" dur="2500" fill="hold"/>
                                            <p:tgtEl>
                                              <p:spTgt spid="42"/>
                                            </p:tgtEl>
                                            <p:attrNameLst>
                                              <p:attrName>ppt_x</p:attrName>
                                            </p:attrNameLst>
                                          </p:cBhvr>
                                          <p:tavLst>
                                            <p:tav tm="0">
                                              <p:val>
                                                <p:strVal val="1+#ppt_w/2"/>
                                              </p:val>
                                            </p:tav>
                                            <p:tav tm="100000">
                                              <p:val>
                                                <p:strVal val="#ppt_x"/>
                                              </p:val>
                                            </p:tav>
                                          </p:tavLst>
                                        </p:anim>
                                        <p:anim calcmode="lin" valueType="num" p14:bounceEnd="60000">
                                          <p:cBhvr additive="base">
                                            <p:cTn id="108" dur="2500" fill="hold"/>
                                            <p:tgtEl>
                                              <p:spTgt spid="42"/>
                                            </p:tgtEl>
                                            <p:attrNameLst>
                                              <p:attrName>ppt_y</p:attrName>
                                            </p:attrNameLst>
                                          </p:cBhvr>
                                          <p:tavLst>
                                            <p:tav tm="0">
                                              <p:val>
                                                <p:strVal val="0-#ppt_h/2"/>
                                              </p:val>
                                            </p:tav>
                                            <p:tav tm="100000">
                                              <p:val>
                                                <p:strVal val="#ppt_y"/>
                                              </p:val>
                                            </p:tav>
                                          </p:tavLst>
                                        </p:anim>
                                      </p:childTnLst>
                                    </p:cTn>
                                  </p:par>
                                  <p:par>
                                    <p:cTn id="109" presetID="2" presetClass="entr" presetSubtype="3" fill="hold" grpId="0" nodeType="withEffect" p14:presetBounceEnd="60000">
                                      <p:stCondLst>
                                        <p:cond delay="500"/>
                                      </p:stCondLst>
                                      <p:childTnLst>
                                        <p:set>
                                          <p:cBhvr>
                                            <p:cTn id="110" dur="1" fill="hold">
                                              <p:stCondLst>
                                                <p:cond delay="0"/>
                                              </p:stCondLst>
                                            </p:cTn>
                                            <p:tgtEl>
                                              <p:spTgt spid="43"/>
                                            </p:tgtEl>
                                            <p:attrNameLst>
                                              <p:attrName>style.visibility</p:attrName>
                                            </p:attrNameLst>
                                          </p:cBhvr>
                                          <p:to>
                                            <p:strVal val="visible"/>
                                          </p:to>
                                        </p:set>
                                        <p:anim calcmode="lin" valueType="num" p14:bounceEnd="60000">
                                          <p:cBhvr additive="base">
                                            <p:cTn id="111" dur="2500" fill="hold"/>
                                            <p:tgtEl>
                                              <p:spTgt spid="43"/>
                                            </p:tgtEl>
                                            <p:attrNameLst>
                                              <p:attrName>ppt_x</p:attrName>
                                            </p:attrNameLst>
                                          </p:cBhvr>
                                          <p:tavLst>
                                            <p:tav tm="0">
                                              <p:val>
                                                <p:strVal val="1+#ppt_w/2"/>
                                              </p:val>
                                            </p:tav>
                                            <p:tav tm="100000">
                                              <p:val>
                                                <p:strVal val="#ppt_x"/>
                                              </p:val>
                                            </p:tav>
                                          </p:tavLst>
                                        </p:anim>
                                        <p:anim calcmode="lin" valueType="num" p14:bounceEnd="60000">
                                          <p:cBhvr additive="base">
                                            <p:cTn id="112" dur="2500" fill="hold"/>
                                            <p:tgtEl>
                                              <p:spTgt spid="43"/>
                                            </p:tgtEl>
                                            <p:attrNameLst>
                                              <p:attrName>ppt_y</p:attrName>
                                            </p:attrNameLst>
                                          </p:cBhvr>
                                          <p:tavLst>
                                            <p:tav tm="0">
                                              <p:val>
                                                <p:strVal val="0-#ppt_h/2"/>
                                              </p:val>
                                            </p:tav>
                                            <p:tav tm="100000">
                                              <p:val>
                                                <p:strVal val="#ppt_y"/>
                                              </p:val>
                                            </p:tav>
                                          </p:tavLst>
                                        </p:anim>
                                      </p:childTnLst>
                                    </p:cTn>
                                  </p:par>
                                  <p:par>
                                    <p:cTn id="113" presetID="2" presetClass="entr" presetSubtype="3" fill="hold" grpId="0" nodeType="withEffect" p14:presetBounceEnd="60000">
                                      <p:stCondLst>
                                        <p:cond delay="1300"/>
                                      </p:stCondLst>
                                      <p:childTnLst>
                                        <p:set>
                                          <p:cBhvr>
                                            <p:cTn id="114" dur="1" fill="hold">
                                              <p:stCondLst>
                                                <p:cond delay="0"/>
                                              </p:stCondLst>
                                            </p:cTn>
                                            <p:tgtEl>
                                              <p:spTgt spid="44"/>
                                            </p:tgtEl>
                                            <p:attrNameLst>
                                              <p:attrName>style.visibility</p:attrName>
                                            </p:attrNameLst>
                                          </p:cBhvr>
                                          <p:to>
                                            <p:strVal val="visible"/>
                                          </p:to>
                                        </p:set>
                                        <p:anim calcmode="lin" valueType="num" p14:bounceEnd="60000">
                                          <p:cBhvr additive="base">
                                            <p:cTn id="115" dur="2000" fill="hold"/>
                                            <p:tgtEl>
                                              <p:spTgt spid="44"/>
                                            </p:tgtEl>
                                            <p:attrNameLst>
                                              <p:attrName>ppt_x</p:attrName>
                                            </p:attrNameLst>
                                          </p:cBhvr>
                                          <p:tavLst>
                                            <p:tav tm="0">
                                              <p:val>
                                                <p:strVal val="1+#ppt_w/2"/>
                                              </p:val>
                                            </p:tav>
                                            <p:tav tm="100000">
                                              <p:val>
                                                <p:strVal val="#ppt_x"/>
                                              </p:val>
                                            </p:tav>
                                          </p:tavLst>
                                        </p:anim>
                                        <p:anim calcmode="lin" valueType="num" p14:bounceEnd="60000">
                                          <p:cBhvr additive="base">
                                            <p:cTn id="116" dur="2000" fill="hold"/>
                                            <p:tgtEl>
                                              <p:spTgt spid="44"/>
                                            </p:tgtEl>
                                            <p:attrNameLst>
                                              <p:attrName>ppt_y</p:attrName>
                                            </p:attrNameLst>
                                          </p:cBhvr>
                                          <p:tavLst>
                                            <p:tav tm="0">
                                              <p:val>
                                                <p:strVal val="0-#ppt_h/2"/>
                                              </p:val>
                                            </p:tav>
                                            <p:tav tm="100000">
                                              <p:val>
                                                <p:strVal val="#ppt_y"/>
                                              </p:val>
                                            </p:tav>
                                          </p:tavLst>
                                        </p:anim>
                                      </p:childTnLst>
                                    </p:cTn>
                                  </p:par>
                                  <p:par>
                                    <p:cTn id="117" presetID="2" presetClass="entr" presetSubtype="3" fill="hold" grpId="0" nodeType="withEffect" p14:presetBounceEnd="60000">
                                      <p:stCondLst>
                                        <p:cond delay="200"/>
                                      </p:stCondLst>
                                      <p:childTnLst>
                                        <p:set>
                                          <p:cBhvr>
                                            <p:cTn id="118" dur="1" fill="hold">
                                              <p:stCondLst>
                                                <p:cond delay="0"/>
                                              </p:stCondLst>
                                            </p:cTn>
                                            <p:tgtEl>
                                              <p:spTgt spid="45"/>
                                            </p:tgtEl>
                                            <p:attrNameLst>
                                              <p:attrName>style.visibility</p:attrName>
                                            </p:attrNameLst>
                                          </p:cBhvr>
                                          <p:to>
                                            <p:strVal val="visible"/>
                                          </p:to>
                                        </p:set>
                                        <p:anim calcmode="lin" valueType="num" p14:bounceEnd="60000">
                                          <p:cBhvr additive="base">
                                            <p:cTn id="119" dur="2500" fill="hold"/>
                                            <p:tgtEl>
                                              <p:spTgt spid="45"/>
                                            </p:tgtEl>
                                            <p:attrNameLst>
                                              <p:attrName>ppt_x</p:attrName>
                                            </p:attrNameLst>
                                          </p:cBhvr>
                                          <p:tavLst>
                                            <p:tav tm="0">
                                              <p:val>
                                                <p:strVal val="1+#ppt_w/2"/>
                                              </p:val>
                                            </p:tav>
                                            <p:tav tm="100000">
                                              <p:val>
                                                <p:strVal val="#ppt_x"/>
                                              </p:val>
                                            </p:tav>
                                          </p:tavLst>
                                        </p:anim>
                                        <p:anim calcmode="lin" valueType="num" p14:bounceEnd="60000">
                                          <p:cBhvr additive="base">
                                            <p:cTn id="120" dur="2500" fill="hold"/>
                                            <p:tgtEl>
                                              <p:spTgt spid="45"/>
                                            </p:tgtEl>
                                            <p:attrNameLst>
                                              <p:attrName>ppt_y</p:attrName>
                                            </p:attrNameLst>
                                          </p:cBhvr>
                                          <p:tavLst>
                                            <p:tav tm="0">
                                              <p:val>
                                                <p:strVal val="0-#ppt_h/2"/>
                                              </p:val>
                                            </p:tav>
                                            <p:tav tm="100000">
                                              <p:val>
                                                <p:strVal val="#ppt_y"/>
                                              </p:val>
                                            </p:tav>
                                          </p:tavLst>
                                        </p:anim>
                                      </p:childTnLst>
                                    </p:cTn>
                                  </p:par>
                                  <p:par>
                                    <p:cTn id="121" presetID="2" presetClass="entr" presetSubtype="3" fill="hold" grpId="0" nodeType="withEffect" p14:presetBounceEnd="60000">
                                      <p:stCondLst>
                                        <p:cond delay="0"/>
                                      </p:stCondLst>
                                      <p:childTnLst>
                                        <p:set>
                                          <p:cBhvr>
                                            <p:cTn id="122" dur="1" fill="hold">
                                              <p:stCondLst>
                                                <p:cond delay="0"/>
                                              </p:stCondLst>
                                            </p:cTn>
                                            <p:tgtEl>
                                              <p:spTgt spid="46"/>
                                            </p:tgtEl>
                                            <p:attrNameLst>
                                              <p:attrName>style.visibility</p:attrName>
                                            </p:attrNameLst>
                                          </p:cBhvr>
                                          <p:to>
                                            <p:strVal val="visible"/>
                                          </p:to>
                                        </p:set>
                                        <p:anim calcmode="lin" valueType="num" p14:bounceEnd="60000">
                                          <p:cBhvr additive="base">
                                            <p:cTn id="123" dur="2000" fill="hold"/>
                                            <p:tgtEl>
                                              <p:spTgt spid="46"/>
                                            </p:tgtEl>
                                            <p:attrNameLst>
                                              <p:attrName>ppt_x</p:attrName>
                                            </p:attrNameLst>
                                          </p:cBhvr>
                                          <p:tavLst>
                                            <p:tav tm="0">
                                              <p:val>
                                                <p:strVal val="1+#ppt_w/2"/>
                                              </p:val>
                                            </p:tav>
                                            <p:tav tm="100000">
                                              <p:val>
                                                <p:strVal val="#ppt_x"/>
                                              </p:val>
                                            </p:tav>
                                          </p:tavLst>
                                        </p:anim>
                                        <p:anim calcmode="lin" valueType="num" p14:bounceEnd="60000">
                                          <p:cBhvr additive="base">
                                            <p:cTn id="124" dur="2000" fill="hold"/>
                                            <p:tgtEl>
                                              <p:spTgt spid="46"/>
                                            </p:tgtEl>
                                            <p:attrNameLst>
                                              <p:attrName>ppt_y</p:attrName>
                                            </p:attrNameLst>
                                          </p:cBhvr>
                                          <p:tavLst>
                                            <p:tav tm="0">
                                              <p:val>
                                                <p:strVal val="0-#ppt_h/2"/>
                                              </p:val>
                                            </p:tav>
                                            <p:tav tm="100000">
                                              <p:val>
                                                <p:strVal val="#ppt_y"/>
                                              </p:val>
                                            </p:tav>
                                          </p:tavLst>
                                        </p:anim>
                                      </p:childTnLst>
                                    </p:cTn>
                                  </p:par>
                                  <p:par>
                                    <p:cTn id="125" presetID="2" presetClass="entr" presetSubtype="3" fill="hold" grpId="0" nodeType="withEffect" p14:presetBounceEnd="60000">
                                      <p:stCondLst>
                                        <p:cond delay="1900"/>
                                      </p:stCondLst>
                                      <p:childTnLst>
                                        <p:set>
                                          <p:cBhvr>
                                            <p:cTn id="126" dur="1" fill="hold">
                                              <p:stCondLst>
                                                <p:cond delay="0"/>
                                              </p:stCondLst>
                                            </p:cTn>
                                            <p:tgtEl>
                                              <p:spTgt spid="47"/>
                                            </p:tgtEl>
                                            <p:attrNameLst>
                                              <p:attrName>style.visibility</p:attrName>
                                            </p:attrNameLst>
                                          </p:cBhvr>
                                          <p:to>
                                            <p:strVal val="visible"/>
                                          </p:to>
                                        </p:set>
                                        <p:anim calcmode="lin" valueType="num" p14:bounceEnd="60000">
                                          <p:cBhvr additive="base">
                                            <p:cTn id="127" dur="2250" fill="hold"/>
                                            <p:tgtEl>
                                              <p:spTgt spid="47"/>
                                            </p:tgtEl>
                                            <p:attrNameLst>
                                              <p:attrName>ppt_x</p:attrName>
                                            </p:attrNameLst>
                                          </p:cBhvr>
                                          <p:tavLst>
                                            <p:tav tm="0">
                                              <p:val>
                                                <p:strVal val="1+#ppt_w/2"/>
                                              </p:val>
                                            </p:tav>
                                            <p:tav tm="100000">
                                              <p:val>
                                                <p:strVal val="#ppt_x"/>
                                              </p:val>
                                            </p:tav>
                                          </p:tavLst>
                                        </p:anim>
                                        <p:anim calcmode="lin" valueType="num" p14:bounceEnd="60000">
                                          <p:cBhvr additive="base">
                                            <p:cTn id="128" dur="2250" fill="hold"/>
                                            <p:tgtEl>
                                              <p:spTgt spid="47"/>
                                            </p:tgtEl>
                                            <p:attrNameLst>
                                              <p:attrName>ppt_y</p:attrName>
                                            </p:attrNameLst>
                                          </p:cBhvr>
                                          <p:tavLst>
                                            <p:tav tm="0">
                                              <p:val>
                                                <p:strVal val="0-#ppt_h/2"/>
                                              </p:val>
                                            </p:tav>
                                            <p:tav tm="100000">
                                              <p:val>
                                                <p:strVal val="#ppt_y"/>
                                              </p:val>
                                            </p:tav>
                                          </p:tavLst>
                                        </p:anim>
                                      </p:childTnLst>
                                    </p:cTn>
                                  </p:par>
                                  <p:par>
                                    <p:cTn id="129" presetID="2" presetClass="entr" presetSubtype="3" fill="hold" grpId="0" nodeType="withEffect" p14:presetBounceEnd="60000">
                                      <p:stCondLst>
                                        <p:cond delay="1400"/>
                                      </p:stCondLst>
                                      <p:childTnLst>
                                        <p:set>
                                          <p:cBhvr>
                                            <p:cTn id="130" dur="1" fill="hold">
                                              <p:stCondLst>
                                                <p:cond delay="0"/>
                                              </p:stCondLst>
                                            </p:cTn>
                                            <p:tgtEl>
                                              <p:spTgt spid="48"/>
                                            </p:tgtEl>
                                            <p:attrNameLst>
                                              <p:attrName>style.visibility</p:attrName>
                                            </p:attrNameLst>
                                          </p:cBhvr>
                                          <p:to>
                                            <p:strVal val="visible"/>
                                          </p:to>
                                        </p:set>
                                        <p:anim calcmode="lin" valueType="num" p14:bounceEnd="60000">
                                          <p:cBhvr additive="base">
                                            <p:cTn id="131" dur="2000" fill="hold"/>
                                            <p:tgtEl>
                                              <p:spTgt spid="48"/>
                                            </p:tgtEl>
                                            <p:attrNameLst>
                                              <p:attrName>ppt_x</p:attrName>
                                            </p:attrNameLst>
                                          </p:cBhvr>
                                          <p:tavLst>
                                            <p:tav tm="0">
                                              <p:val>
                                                <p:strVal val="1+#ppt_w/2"/>
                                              </p:val>
                                            </p:tav>
                                            <p:tav tm="100000">
                                              <p:val>
                                                <p:strVal val="#ppt_x"/>
                                              </p:val>
                                            </p:tav>
                                          </p:tavLst>
                                        </p:anim>
                                        <p:anim calcmode="lin" valueType="num" p14:bounceEnd="60000">
                                          <p:cBhvr additive="base">
                                            <p:cTn id="132" dur="2000" fill="hold"/>
                                            <p:tgtEl>
                                              <p:spTgt spid="48"/>
                                            </p:tgtEl>
                                            <p:attrNameLst>
                                              <p:attrName>ppt_y</p:attrName>
                                            </p:attrNameLst>
                                          </p:cBhvr>
                                          <p:tavLst>
                                            <p:tav tm="0">
                                              <p:val>
                                                <p:strVal val="0-#ppt_h/2"/>
                                              </p:val>
                                            </p:tav>
                                            <p:tav tm="100000">
                                              <p:val>
                                                <p:strVal val="#ppt_y"/>
                                              </p:val>
                                            </p:tav>
                                          </p:tavLst>
                                        </p:anim>
                                      </p:childTnLst>
                                    </p:cTn>
                                  </p:par>
                                  <p:par>
                                    <p:cTn id="133" presetID="2" presetClass="entr" presetSubtype="3" fill="hold" grpId="0" nodeType="withEffect" p14:presetBounceEnd="60000">
                                      <p:stCondLst>
                                        <p:cond delay="700"/>
                                      </p:stCondLst>
                                      <p:childTnLst>
                                        <p:set>
                                          <p:cBhvr>
                                            <p:cTn id="134" dur="1" fill="hold">
                                              <p:stCondLst>
                                                <p:cond delay="0"/>
                                              </p:stCondLst>
                                            </p:cTn>
                                            <p:tgtEl>
                                              <p:spTgt spid="49"/>
                                            </p:tgtEl>
                                            <p:attrNameLst>
                                              <p:attrName>style.visibility</p:attrName>
                                            </p:attrNameLst>
                                          </p:cBhvr>
                                          <p:to>
                                            <p:strVal val="visible"/>
                                          </p:to>
                                        </p:set>
                                        <p:anim calcmode="lin" valueType="num" p14:bounceEnd="60000">
                                          <p:cBhvr additive="base">
                                            <p:cTn id="135" dur="2500" fill="hold"/>
                                            <p:tgtEl>
                                              <p:spTgt spid="49"/>
                                            </p:tgtEl>
                                            <p:attrNameLst>
                                              <p:attrName>ppt_x</p:attrName>
                                            </p:attrNameLst>
                                          </p:cBhvr>
                                          <p:tavLst>
                                            <p:tav tm="0">
                                              <p:val>
                                                <p:strVal val="1+#ppt_w/2"/>
                                              </p:val>
                                            </p:tav>
                                            <p:tav tm="100000">
                                              <p:val>
                                                <p:strVal val="#ppt_x"/>
                                              </p:val>
                                            </p:tav>
                                          </p:tavLst>
                                        </p:anim>
                                        <p:anim calcmode="lin" valueType="num" p14:bounceEnd="60000">
                                          <p:cBhvr additive="base">
                                            <p:cTn id="136" dur="2500" fill="hold"/>
                                            <p:tgtEl>
                                              <p:spTgt spid="49"/>
                                            </p:tgtEl>
                                            <p:attrNameLst>
                                              <p:attrName>ppt_y</p:attrName>
                                            </p:attrNameLst>
                                          </p:cBhvr>
                                          <p:tavLst>
                                            <p:tav tm="0">
                                              <p:val>
                                                <p:strVal val="0-#ppt_h/2"/>
                                              </p:val>
                                            </p:tav>
                                            <p:tav tm="100000">
                                              <p:val>
                                                <p:strVal val="#ppt_y"/>
                                              </p:val>
                                            </p:tav>
                                          </p:tavLst>
                                        </p:anim>
                                      </p:childTnLst>
                                    </p:cTn>
                                  </p:par>
                                  <p:par>
                                    <p:cTn id="137" presetID="2" presetClass="entr" presetSubtype="3" fill="hold" grpId="0" nodeType="withEffect" p14:presetBounceEnd="60000">
                                      <p:stCondLst>
                                        <p:cond delay="0"/>
                                      </p:stCondLst>
                                      <p:childTnLst>
                                        <p:set>
                                          <p:cBhvr>
                                            <p:cTn id="138" dur="1" fill="hold">
                                              <p:stCondLst>
                                                <p:cond delay="0"/>
                                              </p:stCondLst>
                                            </p:cTn>
                                            <p:tgtEl>
                                              <p:spTgt spid="50"/>
                                            </p:tgtEl>
                                            <p:attrNameLst>
                                              <p:attrName>style.visibility</p:attrName>
                                            </p:attrNameLst>
                                          </p:cBhvr>
                                          <p:to>
                                            <p:strVal val="visible"/>
                                          </p:to>
                                        </p:set>
                                        <p:anim calcmode="lin" valueType="num" p14:bounceEnd="60000">
                                          <p:cBhvr additive="base">
                                            <p:cTn id="139" dur="2250" fill="hold"/>
                                            <p:tgtEl>
                                              <p:spTgt spid="50"/>
                                            </p:tgtEl>
                                            <p:attrNameLst>
                                              <p:attrName>ppt_x</p:attrName>
                                            </p:attrNameLst>
                                          </p:cBhvr>
                                          <p:tavLst>
                                            <p:tav tm="0">
                                              <p:val>
                                                <p:strVal val="1+#ppt_w/2"/>
                                              </p:val>
                                            </p:tav>
                                            <p:tav tm="100000">
                                              <p:val>
                                                <p:strVal val="#ppt_x"/>
                                              </p:val>
                                            </p:tav>
                                          </p:tavLst>
                                        </p:anim>
                                        <p:anim calcmode="lin" valueType="num" p14:bounceEnd="60000">
                                          <p:cBhvr additive="base">
                                            <p:cTn id="140" dur="2250" fill="hold"/>
                                            <p:tgtEl>
                                              <p:spTgt spid="50"/>
                                            </p:tgtEl>
                                            <p:attrNameLst>
                                              <p:attrName>ppt_y</p:attrName>
                                            </p:attrNameLst>
                                          </p:cBhvr>
                                          <p:tavLst>
                                            <p:tav tm="0">
                                              <p:val>
                                                <p:strVal val="0-#ppt_h/2"/>
                                              </p:val>
                                            </p:tav>
                                            <p:tav tm="100000">
                                              <p:val>
                                                <p:strVal val="#ppt_y"/>
                                              </p:val>
                                            </p:tav>
                                          </p:tavLst>
                                        </p:anim>
                                      </p:childTnLst>
                                    </p:cTn>
                                  </p:par>
                                  <p:par>
                                    <p:cTn id="141" presetID="2" presetClass="entr" presetSubtype="3" fill="hold" grpId="0" nodeType="withEffect" p14:presetBounceEnd="60000">
                                      <p:stCondLst>
                                        <p:cond delay="2300"/>
                                      </p:stCondLst>
                                      <p:childTnLst>
                                        <p:set>
                                          <p:cBhvr>
                                            <p:cTn id="142" dur="1" fill="hold">
                                              <p:stCondLst>
                                                <p:cond delay="0"/>
                                              </p:stCondLst>
                                            </p:cTn>
                                            <p:tgtEl>
                                              <p:spTgt spid="51"/>
                                            </p:tgtEl>
                                            <p:attrNameLst>
                                              <p:attrName>style.visibility</p:attrName>
                                            </p:attrNameLst>
                                          </p:cBhvr>
                                          <p:to>
                                            <p:strVal val="visible"/>
                                          </p:to>
                                        </p:set>
                                        <p:anim calcmode="lin" valueType="num" p14:bounceEnd="60000">
                                          <p:cBhvr additive="base">
                                            <p:cTn id="143" dur="2000" fill="hold"/>
                                            <p:tgtEl>
                                              <p:spTgt spid="51"/>
                                            </p:tgtEl>
                                            <p:attrNameLst>
                                              <p:attrName>ppt_x</p:attrName>
                                            </p:attrNameLst>
                                          </p:cBhvr>
                                          <p:tavLst>
                                            <p:tav tm="0">
                                              <p:val>
                                                <p:strVal val="1+#ppt_w/2"/>
                                              </p:val>
                                            </p:tav>
                                            <p:tav tm="100000">
                                              <p:val>
                                                <p:strVal val="#ppt_x"/>
                                              </p:val>
                                            </p:tav>
                                          </p:tavLst>
                                        </p:anim>
                                        <p:anim calcmode="lin" valueType="num" p14:bounceEnd="60000">
                                          <p:cBhvr additive="base">
                                            <p:cTn id="144" dur="2000" fill="hold"/>
                                            <p:tgtEl>
                                              <p:spTgt spid="51"/>
                                            </p:tgtEl>
                                            <p:attrNameLst>
                                              <p:attrName>ppt_y</p:attrName>
                                            </p:attrNameLst>
                                          </p:cBhvr>
                                          <p:tavLst>
                                            <p:tav tm="0">
                                              <p:val>
                                                <p:strVal val="0-#ppt_h/2"/>
                                              </p:val>
                                            </p:tav>
                                            <p:tav tm="100000">
                                              <p:val>
                                                <p:strVal val="#ppt_y"/>
                                              </p:val>
                                            </p:tav>
                                          </p:tavLst>
                                        </p:anim>
                                      </p:childTnLst>
                                    </p:cTn>
                                  </p:par>
                                  <p:par>
                                    <p:cTn id="145" presetID="2" presetClass="entr" presetSubtype="3" fill="hold" grpId="0" nodeType="withEffect" p14:presetBounceEnd="60000">
                                      <p:stCondLst>
                                        <p:cond delay="1500"/>
                                      </p:stCondLst>
                                      <p:childTnLst>
                                        <p:set>
                                          <p:cBhvr>
                                            <p:cTn id="146" dur="1" fill="hold">
                                              <p:stCondLst>
                                                <p:cond delay="0"/>
                                              </p:stCondLst>
                                            </p:cTn>
                                            <p:tgtEl>
                                              <p:spTgt spid="52"/>
                                            </p:tgtEl>
                                            <p:attrNameLst>
                                              <p:attrName>style.visibility</p:attrName>
                                            </p:attrNameLst>
                                          </p:cBhvr>
                                          <p:to>
                                            <p:strVal val="visible"/>
                                          </p:to>
                                        </p:set>
                                        <p:anim calcmode="lin" valueType="num" p14:bounceEnd="60000">
                                          <p:cBhvr additive="base">
                                            <p:cTn id="147" dur="2500" fill="hold"/>
                                            <p:tgtEl>
                                              <p:spTgt spid="52"/>
                                            </p:tgtEl>
                                            <p:attrNameLst>
                                              <p:attrName>ppt_x</p:attrName>
                                            </p:attrNameLst>
                                          </p:cBhvr>
                                          <p:tavLst>
                                            <p:tav tm="0">
                                              <p:val>
                                                <p:strVal val="1+#ppt_w/2"/>
                                              </p:val>
                                            </p:tav>
                                            <p:tav tm="100000">
                                              <p:val>
                                                <p:strVal val="#ppt_x"/>
                                              </p:val>
                                            </p:tav>
                                          </p:tavLst>
                                        </p:anim>
                                        <p:anim calcmode="lin" valueType="num" p14:bounceEnd="60000">
                                          <p:cBhvr additive="base">
                                            <p:cTn id="148" dur="2500" fill="hold"/>
                                            <p:tgtEl>
                                              <p:spTgt spid="52"/>
                                            </p:tgtEl>
                                            <p:attrNameLst>
                                              <p:attrName>ppt_y</p:attrName>
                                            </p:attrNameLst>
                                          </p:cBhvr>
                                          <p:tavLst>
                                            <p:tav tm="0">
                                              <p:val>
                                                <p:strVal val="0-#ppt_h/2"/>
                                              </p:val>
                                            </p:tav>
                                            <p:tav tm="100000">
                                              <p:val>
                                                <p:strVal val="#ppt_y"/>
                                              </p:val>
                                            </p:tav>
                                          </p:tavLst>
                                        </p:anim>
                                      </p:childTnLst>
                                    </p:cTn>
                                  </p:par>
                                  <p:par>
                                    <p:cTn id="149" presetID="2" presetClass="entr" presetSubtype="3" fill="hold" grpId="0" nodeType="withEffect" p14:presetBounceEnd="60000">
                                      <p:stCondLst>
                                        <p:cond delay="600"/>
                                      </p:stCondLst>
                                      <p:childTnLst>
                                        <p:set>
                                          <p:cBhvr>
                                            <p:cTn id="150" dur="1" fill="hold">
                                              <p:stCondLst>
                                                <p:cond delay="0"/>
                                              </p:stCondLst>
                                            </p:cTn>
                                            <p:tgtEl>
                                              <p:spTgt spid="53"/>
                                            </p:tgtEl>
                                            <p:attrNameLst>
                                              <p:attrName>style.visibility</p:attrName>
                                            </p:attrNameLst>
                                          </p:cBhvr>
                                          <p:to>
                                            <p:strVal val="visible"/>
                                          </p:to>
                                        </p:set>
                                        <p:anim calcmode="lin" valueType="num" p14:bounceEnd="60000">
                                          <p:cBhvr additive="base">
                                            <p:cTn id="151" dur="2500" fill="hold"/>
                                            <p:tgtEl>
                                              <p:spTgt spid="53"/>
                                            </p:tgtEl>
                                            <p:attrNameLst>
                                              <p:attrName>ppt_x</p:attrName>
                                            </p:attrNameLst>
                                          </p:cBhvr>
                                          <p:tavLst>
                                            <p:tav tm="0">
                                              <p:val>
                                                <p:strVal val="1+#ppt_w/2"/>
                                              </p:val>
                                            </p:tav>
                                            <p:tav tm="100000">
                                              <p:val>
                                                <p:strVal val="#ppt_x"/>
                                              </p:val>
                                            </p:tav>
                                          </p:tavLst>
                                        </p:anim>
                                        <p:anim calcmode="lin" valueType="num" p14:bounceEnd="60000">
                                          <p:cBhvr additive="base">
                                            <p:cTn id="152" dur="2500" fill="hold"/>
                                            <p:tgtEl>
                                              <p:spTgt spid="53"/>
                                            </p:tgtEl>
                                            <p:attrNameLst>
                                              <p:attrName>ppt_y</p:attrName>
                                            </p:attrNameLst>
                                          </p:cBhvr>
                                          <p:tavLst>
                                            <p:tav tm="0">
                                              <p:val>
                                                <p:strVal val="0-#ppt_h/2"/>
                                              </p:val>
                                            </p:tav>
                                            <p:tav tm="100000">
                                              <p:val>
                                                <p:strVal val="#ppt_y"/>
                                              </p:val>
                                            </p:tav>
                                          </p:tavLst>
                                        </p:anim>
                                      </p:childTnLst>
                                    </p:cTn>
                                  </p:par>
                                  <p:par>
                                    <p:cTn id="153" presetID="2" presetClass="entr" presetSubtype="3" fill="hold" grpId="0" nodeType="withEffect" p14:presetBounceEnd="60000">
                                      <p:stCondLst>
                                        <p:cond delay="0"/>
                                      </p:stCondLst>
                                      <p:childTnLst>
                                        <p:set>
                                          <p:cBhvr>
                                            <p:cTn id="154" dur="1" fill="hold">
                                              <p:stCondLst>
                                                <p:cond delay="0"/>
                                              </p:stCondLst>
                                            </p:cTn>
                                            <p:tgtEl>
                                              <p:spTgt spid="54"/>
                                            </p:tgtEl>
                                            <p:attrNameLst>
                                              <p:attrName>style.visibility</p:attrName>
                                            </p:attrNameLst>
                                          </p:cBhvr>
                                          <p:to>
                                            <p:strVal val="visible"/>
                                          </p:to>
                                        </p:set>
                                        <p:anim calcmode="lin" valueType="num" p14:bounceEnd="60000">
                                          <p:cBhvr additive="base">
                                            <p:cTn id="155" dur="2000" fill="hold"/>
                                            <p:tgtEl>
                                              <p:spTgt spid="54"/>
                                            </p:tgtEl>
                                            <p:attrNameLst>
                                              <p:attrName>ppt_x</p:attrName>
                                            </p:attrNameLst>
                                          </p:cBhvr>
                                          <p:tavLst>
                                            <p:tav tm="0">
                                              <p:val>
                                                <p:strVal val="1+#ppt_w/2"/>
                                              </p:val>
                                            </p:tav>
                                            <p:tav tm="100000">
                                              <p:val>
                                                <p:strVal val="#ppt_x"/>
                                              </p:val>
                                            </p:tav>
                                          </p:tavLst>
                                        </p:anim>
                                        <p:anim calcmode="lin" valueType="num" p14:bounceEnd="60000">
                                          <p:cBhvr additive="base">
                                            <p:cTn id="156" dur="2000" fill="hold"/>
                                            <p:tgtEl>
                                              <p:spTgt spid="54"/>
                                            </p:tgtEl>
                                            <p:attrNameLst>
                                              <p:attrName>ppt_y</p:attrName>
                                            </p:attrNameLst>
                                          </p:cBhvr>
                                          <p:tavLst>
                                            <p:tav tm="0">
                                              <p:val>
                                                <p:strVal val="0-#ppt_h/2"/>
                                              </p:val>
                                            </p:tav>
                                            <p:tav tm="100000">
                                              <p:val>
                                                <p:strVal val="#ppt_y"/>
                                              </p:val>
                                            </p:tav>
                                          </p:tavLst>
                                        </p:anim>
                                      </p:childTnLst>
                                    </p:cTn>
                                  </p:par>
                                  <p:par>
                                    <p:cTn id="157" presetID="2" presetClass="entr" presetSubtype="3" fill="hold" grpId="0" nodeType="withEffect" p14:presetBounceEnd="60000">
                                      <p:stCondLst>
                                        <p:cond delay="1800"/>
                                      </p:stCondLst>
                                      <p:childTnLst>
                                        <p:set>
                                          <p:cBhvr>
                                            <p:cTn id="158" dur="1" fill="hold">
                                              <p:stCondLst>
                                                <p:cond delay="0"/>
                                              </p:stCondLst>
                                            </p:cTn>
                                            <p:tgtEl>
                                              <p:spTgt spid="55"/>
                                            </p:tgtEl>
                                            <p:attrNameLst>
                                              <p:attrName>style.visibility</p:attrName>
                                            </p:attrNameLst>
                                          </p:cBhvr>
                                          <p:to>
                                            <p:strVal val="visible"/>
                                          </p:to>
                                        </p:set>
                                        <p:anim calcmode="lin" valueType="num" p14:bounceEnd="60000">
                                          <p:cBhvr additive="base">
                                            <p:cTn id="159" dur="2250" fill="hold"/>
                                            <p:tgtEl>
                                              <p:spTgt spid="55"/>
                                            </p:tgtEl>
                                            <p:attrNameLst>
                                              <p:attrName>ppt_x</p:attrName>
                                            </p:attrNameLst>
                                          </p:cBhvr>
                                          <p:tavLst>
                                            <p:tav tm="0">
                                              <p:val>
                                                <p:strVal val="1+#ppt_w/2"/>
                                              </p:val>
                                            </p:tav>
                                            <p:tav tm="100000">
                                              <p:val>
                                                <p:strVal val="#ppt_x"/>
                                              </p:val>
                                            </p:tav>
                                          </p:tavLst>
                                        </p:anim>
                                        <p:anim calcmode="lin" valueType="num" p14:bounceEnd="60000">
                                          <p:cBhvr additive="base">
                                            <p:cTn id="160" dur="2250" fill="hold"/>
                                            <p:tgtEl>
                                              <p:spTgt spid="55"/>
                                            </p:tgtEl>
                                            <p:attrNameLst>
                                              <p:attrName>ppt_y</p:attrName>
                                            </p:attrNameLst>
                                          </p:cBhvr>
                                          <p:tavLst>
                                            <p:tav tm="0">
                                              <p:val>
                                                <p:strVal val="0-#ppt_h/2"/>
                                              </p:val>
                                            </p:tav>
                                            <p:tav tm="100000">
                                              <p:val>
                                                <p:strVal val="#ppt_y"/>
                                              </p:val>
                                            </p:tav>
                                          </p:tavLst>
                                        </p:anim>
                                      </p:childTnLst>
                                    </p:cTn>
                                  </p:par>
                                  <p:par>
                                    <p:cTn id="161" presetID="2" presetClass="entr" presetSubtype="3" fill="hold" grpId="0" nodeType="withEffect" p14:presetBounceEnd="60000">
                                      <p:stCondLst>
                                        <p:cond delay="1500"/>
                                      </p:stCondLst>
                                      <p:childTnLst>
                                        <p:set>
                                          <p:cBhvr>
                                            <p:cTn id="162" dur="1" fill="hold">
                                              <p:stCondLst>
                                                <p:cond delay="0"/>
                                              </p:stCondLst>
                                            </p:cTn>
                                            <p:tgtEl>
                                              <p:spTgt spid="56"/>
                                            </p:tgtEl>
                                            <p:attrNameLst>
                                              <p:attrName>style.visibility</p:attrName>
                                            </p:attrNameLst>
                                          </p:cBhvr>
                                          <p:to>
                                            <p:strVal val="visible"/>
                                          </p:to>
                                        </p:set>
                                        <p:anim calcmode="lin" valueType="num" p14:bounceEnd="60000">
                                          <p:cBhvr additive="base">
                                            <p:cTn id="163" dur="2000" fill="hold"/>
                                            <p:tgtEl>
                                              <p:spTgt spid="56"/>
                                            </p:tgtEl>
                                            <p:attrNameLst>
                                              <p:attrName>ppt_x</p:attrName>
                                            </p:attrNameLst>
                                          </p:cBhvr>
                                          <p:tavLst>
                                            <p:tav tm="0">
                                              <p:val>
                                                <p:strVal val="1+#ppt_w/2"/>
                                              </p:val>
                                            </p:tav>
                                            <p:tav tm="100000">
                                              <p:val>
                                                <p:strVal val="#ppt_x"/>
                                              </p:val>
                                            </p:tav>
                                          </p:tavLst>
                                        </p:anim>
                                        <p:anim calcmode="lin" valueType="num" p14:bounceEnd="60000">
                                          <p:cBhvr additive="base">
                                            <p:cTn id="164" dur="2000" fill="hold"/>
                                            <p:tgtEl>
                                              <p:spTgt spid="56"/>
                                            </p:tgtEl>
                                            <p:attrNameLst>
                                              <p:attrName>ppt_y</p:attrName>
                                            </p:attrNameLst>
                                          </p:cBhvr>
                                          <p:tavLst>
                                            <p:tav tm="0">
                                              <p:val>
                                                <p:strVal val="0-#ppt_h/2"/>
                                              </p:val>
                                            </p:tav>
                                            <p:tav tm="100000">
                                              <p:val>
                                                <p:strVal val="#ppt_y"/>
                                              </p:val>
                                            </p:tav>
                                          </p:tavLst>
                                        </p:anim>
                                      </p:childTnLst>
                                    </p:cTn>
                                  </p:par>
                                  <p:par>
                                    <p:cTn id="165" presetID="2" presetClass="entr" presetSubtype="3" fill="hold" grpId="0" nodeType="withEffect" p14:presetBounceEnd="60000">
                                      <p:stCondLst>
                                        <p:cond delay="400"/>
                                      </p:stCondLst>
                                      <p:childTnLst>
                                        <p:set>
                                          <p:cBhvr>
                                            <p:cTn id="166" dur="1" fill="hold">
                                              <p:stCondLst>
                                                <p:cond delay="0"/>
                                              </p:stCondLst>
                                            </p:cTn>
                                            <p:tgtEl>
                                              <p:spTgt spid="57"/>
                                            </p:tgtEl>
                                            <p:attrNameLst>
                                              <p:attrName>style.visibility</p:attrName>
                                            </p:attrNameLst>
                                          </p:cBhvr>
                                          <p:to>
                                            <p:strVal val="visible"/>
                                          </p:to>
                                        </p:set>
                                        <p:anim calcmode="lin" valueType="num" p14:bounceEnd="60000">
                                          <p:cBhvr additive="base">
                                            <p:cTn id="167" dur="2000" fill="hold"/>
                                            <p:tgtEl>
                                              <p:spTgt spid="57"/>
                                            </p:tgtEl>
                                            <p:attrNameLst>
                                              <p:attrName>ppt_x</p:attrName>
                                            </p:attrNameLst>
                                          </p:cBhvr>
                                          <p:tavLst>
                                            <p:tav tm="0">
                                              <p:val>
                                                <p:strVal val="1+#ppt_w/2"/>
                                              </p:val>
                                            </p:tav>
                                            <p:tav tm="100000">
                                              <p:val>
                                                <p:strVal val="#ppt_x"/>
                                              </p:val>
                                            </p:tav>
                                          </p:tavLst>
                                        </p:anim>
                                        <p:anim calcmode="lin" valueType="num" p14:bounceEnd="60000">
                                          <p:cBhvr additive="base">
                                            <p:cTn id="168" dur="2000" fill="hold"/>
                                            <p:tgtEl>
                                              <p:spTgt spid="57"/>
                                            </p:tgtEl>
                                            <p:attrNameLst>
                                              <p:attrName>ppt_y</p:attrName>
                                            </p:attrNameLst>
                                          </p:cBhvr>
                                          <p:tavLst>
                                            <p:tav tm="0">
                                              <p:val>
                                                <p:strVal val="0-#ppt_h/2"/>
                                              </p:val>
                                            </p:tav>
                                            <p:tav tm="100000">
                                              <p:val>
                                                <p:strVal val="#ppt_y"/>
                                              </p:val>
                                            </p:tav>
                                          </p:tavLst>
                                        </p:anim>
                                      </p:childTnLst>
                                    </p:cTn>
                                  </p:par>
                                  <p:par>
                                    <p:cTn id="169" presetID="2" presetClass="entr" presetSubtype="3" fill="hold" grpId="0" nodeType="withEffect" p14:presetBounceEnd="60000">
                                      <p:stCondLst>
                                        <p:cond delay="1700"/>
                                      </p:stCondLst>
                                      <p:childTnLst>
                                        <p:set>
                                          <p:cBhvr>
                                            <p:cTn id="170" dur="1" fill="hold">
                                              <p:stCondLst>
                                                <p:cond delay="0"/>
                                              </p:stCondLst>
                                            </p:cTn>
                                            <p:tgtEl>
                                              <p:spTgt spid="58"/>
                                            </p:tgtEl>
                                            <p:attrNameLst>
                                              <p:attrName>style.visibility</p:attrName>
                                            </p:attrNameLst>
                                          </p:cBhvr>
                                          <p:to>
                                            <p:strVal val="visible"/>
                                          </p:to>
                                        </p:set>
                                        <p:anim calcmode="lin" valueType="num" p14:bounceEnd="60000">
                                          <p:cBhvr additive="base">
                                            <p:cTn id="171" dur="2000" fill="hold"/>
                                            <p:tgtEl>
                                              <p:spTgt spid="58"/>
                                            </p:tgtEl>
                                            <p:attrNameLst>
                                              <p:attrName>ppt_x</p:attrName>
                                            </p:attrNameLst>
                                          </p:cBhvr>
                                          <p:tavLst>
                                            <p:tav tm="0">
                                              <p:val>
                                                <p:strVal val="1+#ppt_w/2"/>
                                              </p:val>
                                            </p:tav>
                                            <p:tav tm="100000">
                                              <p:val>
                                                <p:strVal val="#ppt_x"/>
                                              </p:val>
                                            </p:tav>
                                          </p:tavLst>
                                        </p:anim>
                                        <p:anim calcmode="lin" valueType="num" p14:bounceEnd="60000">
                                          <p:cBhvr additive="base">
                                            <p:cTn id="172" dur="2000" fill="hold"/>
                                            <p:tgtEl>
                                              <p:spTgt spid="58"/>
                                            </p:tgtEl>
                                            <p:attrNameLst>
                                              <p:attrName>ppt_y</p:attrName>
                                            </p:attrNameLst>
                                          </p:cBhvr>
                                          <p:tavLst>
                                            <p:tav tm="0">
                                              <p:val>
                                                <p:strVal val="0-#ppt_h/2"/>
                                              </p:val>
                                            </p:tav>
                                            <p:tav tm="100000">
                                              <p:val>
                                                <p:strVal val="#ppt_y"/>
                                              </p:val>
                                            </p:tav>
                                          </p:tavLst>
                                        </p:anim>
                                      </p:childTnLst>
                                    </p:cTn>
                                  </p:par>
                                  <p:par>
                                    <p:cTn id="173" presetID="2" presetClass="entr" presetSubtype="3" fill="hold" grpId="0" nodeType="withEffect" p14:presetBounceEnd="60000">
                                      <p:stCondLst>
                                        <p:cond delay="2500"/>
                                      </p:stCondLst>
                                      <p:childTnLst>
                                        <p:set>
                                          <p:cBhvr>
                                            <p:cTn id="174" dur="1" fill="hold">
                                              <p:stCondLst>
                                                <p:cond delay="0"/>
                                              </p:stCondLst>
                                            </p:cTn>
                                            <p:tgtEl>
                                              <p:spTgt spid="59"/>
                                            </p:tgtEl>
                                            <p:attrNameLst>
                                              <p:attrName>style.visibility</p:attrName>
                                            </p:attrNameLst>
                                          </p:cBhvr>
                                          <p:to>
                                            <p:strVal val="visible"/>
                                          </p:to>
                                        </p:set>
                                        <p:anim calcmode="lin" valueType="num" p14:bounceEnd="60000">
                                          <p:cBhvr additive="base">
                                            <p:cTn id="175" dur="2500" fill="hold"/>
                                            <p:tgtEl>
                                              <p:spTgt spid="59"/>
                                            </p:tgtEl>
                                            <p:attrNameLst>
                                              <p:attrName>ppt_x</p:attrName>
                                            </p:attrNameLst>
                                          </p:cBhvr>
                                          <p:tavLst>
                                            <p:tav tm="0">
                                              <p:val>
                                                <p:strVal val="1+#ppt_w/2"/>
                                              </p:val>
                                            </p:tav>
                                            <p:tav tm="100000">
                                              <p:val>
                                                <p:strVal val="#ppt_x"/>
                                              </p:val>
                                            </p:tav>
                                          </p:tavLst>
                                        </p:anim>
                                        <p:anim calcmode="lin" valueType="num" p14:bounceEnd="60000">
                                          <p:cBhvr additive="base">
                                            <p:cTn id="176" dur="2500" fill="hold"/>
                                            <p:tgtEl>
                                              <p:spTgt spid="59"/>
                                            </p:tgtEl>
                                            <p:attrNameLst>
                                              <p:attrName>ppt_y</p:attrName>
                                            </p:attrNameLst>
                                          </p:cBhvr>
                                          <p:tavLst>
                                            <p:tav tm="0">
                                              <p:val>
                                                <p:strVal val="0-#ppt_h/2"/>
                                              </p:val>
                                            </p:tav>
                                            <p:tav tm="100000">
                                              <p:val>
                                                <p:strVal val="#ppt_y"/>
                                              </p:val>
                                            </p:tav>
                                          </p:tavLst>
                                        </p:anim>
                                      </p:childTnLst>
                                    </p:cTn>
                                  </p:par>
                                  <p:par>
                                    <p:cTn id="177" presetID="2" presetClass="entr" presetSubtype="3" fill="hold" grpId="0" nodeType="withEffect" p14:presetBounceEnd="60000">
                                      <p:stCondLst>
                                        <p:cond delay="2600"/>
                                      </p:stCondLst>
                                      <p:childTnLst>
                                        <p:set>
                                          <p:cBhvr>
                                            <p:cTn id="178" dur="1" fill="hold">
                                              <p:stCondLst>
                                                <p:cond delay="0"/>
                                              </p:stCondLst>
                                            </p:cTn>
                                            <p:tgtEl>
                                              <p:spTgt spid="60"/>
                                            </p:tgtEl>
                                            <p:attrNameLst>
                                              <p:attrName>style.visibility</p:attrName>
                                            </p:attrNameLst>
                                          </p:cBhvr>
                                          <p:to>
                                            <p:strVal val="visible"/>
                                          </p:to>
                                        </p:set>
                                        <p:anim calcmode="lin" valueType="num" p14:bounceEnd="60000">
                                          <p:cBhvr additive="base">
                                            <p:cTn id="179" dur="2000" fill="hold"/>
                                            <p:tgtEl>
                                              <p:spTgt spid="60"/>
                                            </p:tgtEl>
                                            <p:attrNameLst>
                                              <p:attrName>ppt_x</p:attrName>
                                            </p:attrNameLst>
                                          </p:cBhvr>
                                          <p:tavLst>
                                            <p:tav tm="0">
                                              <p:val>
                                                <p:strVal val="1+#ppt_w/2"/>
                                              </p:val>
                                            </p:tav>
                                            <p:tav tm="100000">
                                              <p:val>
                                                <p:strVal val="#ppt_x"/>
                                              </p:val>
                                            </p:tav>
                                          </p:tavLst>
                                        </p:anim>
                                        <p:anim calcmode="lin" valueType="num" p14:bounceEnd="60000">
                                          <p:cBhvr additive="base">
                                            <p:cTn id="180" dur="2000" fill="hold"/>
                                            <p:tgtEl>
                                              <p:spTgt spid="60"/>
                                            </p:tgtEl>
                                            <p:attrNameLst>
                                              <p:attrName>ppt_y</p:attrName>
                                            </p:attrNameLst>
                                          </p:cBhvr>
                                          <p:tavLst>
                                            <p:tav tm="0">
                                              <p:val>
                                                <p:strVal val="0-#ppt_h/2"/>
                                              </p:val>
                                            </p:tav>
                                            <p:tav tm="100000">
                                              <p:val>
                                                <p:strVal val="#ppt_y"/>
                                              </p:val>
                                            </p:tav>
                                          </p:tavLst>
                                        </p:anim>
                                      </p:childTnLst>
                                    </p:cTn>
                                  </p:par>
                                  <p:par>
                                    <p:cTn id="181" presetID="2" presetClass="entr" presetSubtype="3" fill="hold" grpId="0" nodeType="withEffect" p14:presetBounceEnd="60000">
                                      <p:stCondLst>
                                        <p:cond delay="1100"/>
                                      </p:stCondLst>
                                      <p:childTnLst>
                                        <p:set>
                                          <p:cBhvr>
                                            <p:cTn id="182" dur="1" fill="hold">
                                              <p:stCondLst>
                                                <p:cond delay="0"/>
                                              </p:stCondLst>
                                            </p:cTn>
                                            <p:tgtEl>
                                              <p:spTgt spid="61"/>
                                            </p:tgtEl>
                                            <p:attrNameLst>
                                              <p:attrName>style.visibility</p:attrName>
                                            </p:attrNameLst>
                                          </p:cBhvr>
                                          <p:to>
                                            <p:strVal val="visible"/>
                                          </p:to>
                                        </p:set>
                                        <p:anim calcmode="lin" valueType="num" p14:bounceEnd="60000">
                                          <p:cBhvr additive="base">
                                            <p:cTn id="183" dur="2250" fill="hold"/>
                                            <p:tgtEl>
                                              <p:spTgt spid="61"/>
                                            </p:tgtEl>
                                            <p:attrNameLst>
                                              <p:attrName>ppt_x</p:attrName>
                                            </p:attrNameLst>
                                          </p:cBhvr>
                                          <p:tavLst>
                                            <p:tav tm="0">
                                              <p:val>
                                                <p:strVal val="1+#ppt_w/2"/>
                                              </p:val>
                                            </p:tav>
                                            <p:tav tm="100000">
                                              <p:val>
                                                <p:strVal val="#ppt_x"/>
                                              </p:val>
                                            </p:tav>
                                          </p:tavLst>
                                        </p:anim>
                                        <p:anim calcmode="lin" valueType="num" p14:bounceEnd="60000">
                                          <p:cBhvr additive="base">
                                            <p:cTn id="184" dur="2250" fill="hold"/>
                                            <p:tgtEl>
                                              <p:spTgt spid="61"/>
                                            </p:tgtEl>
                                            <p:attrNameLst>
                                              <p:attrName>ppt_y</p:attrName>
                                            </p:attrNameLst>
                                          </p:cBhvr>
                                          <p:tavLst>
                                            <p:tav tm="0">
                                              <p:val>
                                                <p:strVal val="0-#ppt_h/2"/>
                                              </p:val>
                                            </p:tav>
                                            <p:tav tm="100000">
                                              <p:val>
                                                <p:strVal val="#ppt_y"/>
                                              </p:val>
                                            </p:tav>
                                          </p:tavLst>
                                        </p:anim>
                                      </p:childTnLst>
                                    </p:cTn>
                                  </p:par>
                                  <p:par>
                                    <p:cTn id="185" presetID="2" presetClass="entr" presetSubtype="3" fill="hold" grpId="0" nodeType="withEffect" p14:presetBounceEnd="60000">
                                      <p:stCondLst>
                                        <p:cond delay="0"/>
                                      </p:stCondLst>
                                      <p:childTnLst>
                                        <p:set>
                                          <p:cBhvr>
                                            <p:cTn id="186" dur="1" fill="hold">
                                              <p:stCondLst>
                                                <p:cond delay="0"/>
                                              </p:stCondLst>
                                            </p:cTn>
                                            <p:tgtEl>
                                              <p:spTgt spid="62"/>
                                            </p:tgtEl>
                                            <p:attrNameLst>
                                              <p:attrName>style.visibility</p:attrName>
                                            </p:attrNameLst>
                                          </p:cBhvr>
                                          <p:to>
                                            <p:strVal val="visible"/>
                                          </p:to>
                                        </p:set>
                                        <p:anim calcmode="lin" valueType="num" p14:bounceEnd="60000">
                                          <p:cBhvr additive="base">
                                            <p:cTn id="187" dur="2250" fill="hold"/>
                                            <p:tgtEl>
                                              <p:spTgt spid="62"/>
                                            </p:tgtEl>
                                            <p:attrNameLst>
                                              <p:attrName>ppt_x</p:attrName>
                                            </p:attrNameLst>
                                          </p:cBhvr>
                                          <p:tavLst>
                                            <p:tav tm="0">
                                              <p:val>
                                                <p:strVal val="1+#ppt_w/2"/>
                                              </p:val>
                                            </p:tav>
                                            <p:tav tm="100000">
                                              <p:val>
                                                <p:strVal val="#ppt_x"/>
                                              </p:val>
                                            </p:tav>
                                          </p:tavLst>
                                        </p:anim>
                                        <p:anim calcmode="lin" valueType="num" p14:bounceEnd="60000">
                                          <p:cBhvr additive="base">
                                            <p:cTn id="188" dur="2250" fill="hold"/>
                                            <p:tgtEl>
                                              <p:spTgt spid="62"/>
                                            </p:tgtEl>
                                            <p:attrNameLst>
                                              <p:attrName>ppt_y</p:attrName>
                                            </p:attrNameLst>
                                          </p:cBhvr>
                                          <p:tavLst>
                                            <p:tav tm="0">
                                              <p:val>
                                                <p:strVal val="0-#ppt_h/2"/>
                                              </p:val>
                                            </p:tav>
                                            <p:tav tm="100000">
                                              <p:val>
                                                <p:strVal val="#ppt_y"/>
                                              </p:val>
                                            </p:tav>
                                          </p:tavLst>
                                        </p:anim>
                                      </p:childTnLst>
                                    </p:cTn>
                                  </p:par>
                                  <p:par>
                                    <p:cTn id="189" presetID="2" presetClass="entr" presetSubtype="3" fill="hold" grpId="0" nodeType="withEffect" p14:presetBounceEnd="60000">
                                      <p:stCondLst>
                                        <p:cond delay="0"/>
                                      </p:stCondLst>
                                      <p:childTnLst>
                                        <p:set>
                                          <p:cBhvr>
                                            <p:cTn id="190" dur="1" fill="hold">
                                              <p:stCondLst>
                                                <p:cond delay="0"/>
                                              </p:stCondLst>
                                            </p:cTn>
                                            <p:tgtEl>
                                              <p:spTgt spid="63"/>
                                            </p:tgtEl>
                                            <p:attrNameLst>
                                              <p:attrName>style.visibility</p:attrName>
                                            </p:attrNameLst>
                                          </p:cBhvr>
                                          <p:to>
                                            <p:strVal val="visible"/>
                                          </p:to>
                                        </p:set>
                                        <p:anim calcmode="lin" valueType="num" p14:bounceEnd="60000">
                                          <p:cBhvr additive="base">
                                            <p:cTn id="191" dur="2000" fill="hold"/>
                                            <p:tgtEl>
                                              <p:spTgt spid="63"/>
                                            </p:tgtEl>
                                            <p:attrNameLst>
                                              <p:attrName>ppt_x</p:attrName>
                                            </p:attrNameLst>
                                          </p:cBhvr>
                                          <p:tavLst>
                                            <p:tav tm="0">
                                              <p:val>
                                                <p:strVal val="1+#ppt_w/2"/>
                                              </p:val>
                                            </p:tav>
                                            <p:tav tm="100000">
                                              <p:val>
                                                <p:strVal val="#ppt_x"/>
                                              </p:val>
                                            </p:tav>
                                          </p:tavLst>
                                        </p:anim>
                                        <p:anim calcmode="lin" valueType="num" p14:bounceEnd="60000">
                                          <p:cBhvr additive="base">
                                            <p:cTn id="192" dur="2000" fill="hold"/>
                                            <p:tgtEl>
                                              <p:spTgt spid="63"/>
                                            </p:tgtEl>
                                            <p:attrNameLst>
                                              <p:attrName>ppt_y</p:attrName>
                                            </p:attrNameLst>
                                          </p:cBhvr>
                                          <p:tavLst>
                                            <p:tav tm="0">
                                              <p:val>
                                                <p:strVal val="0-#ppt_h/2"/>
                                              </p:val>
                                            </p:tav>
                                            <p:tav tm="100000">
                                              <p:val>
                                                <p:strVal val="#ppt_y"/>
                                              </p:val>
                                            </p:tav>
                                          </p:tavLst>
                                        </p:anim>
                                      </p:childTnLst>
                                    </p:cTn>
                                  </p:par>
                                  <p:par>
                                    <p:cTn id="193" presetID="2" presetClass="entr" presetSubtype="3" fill="hold" grpId="0" nodeType="withEffect" p14:presetBounceEnd="60000">
                                      <p:stCondLst>
                                        <p:cond delay="0"/>
                                      </p:stCondLst>
                                      <p:childTnLst>
                                        <p:set>
                                          <p:cBhvr>
                                            <p:cTn id="194" dur="1" fill="hold">
                                              <p:stCondLst>
                                                <p:cond delay="0"/>
                                              </p:stCondLst>
                                            </p:cTn>
                                            <p:tgtEl>
                                              <p:spTgt spid="64"/>
                                            </p:tgtEl>
                                            <p:attrNameLst>
                                              <p:attrName>style.visibility</p:attrName>
                                            </p:attrNameLst>
                                          </p:cBhvr>
                                          <p:to>
                                            <p:strVal val="visible"/>
                                          </p:to>
                                        </p:set>
                                        <p:anim calcmode="lin" valueType="num" p14:bounceEnd="60000">
                                          <p:cBhvr additive="base">
                                            <p:cTn id="195" dur="2000" fill="hold"/>
                                            <p:tgtEl>
                                              <p:spTgt spid="64"/>
                                            </p:tgtEl>
                                            <p:attrNameLst>
                                              <p:attrName>ppt_x</p:attrName>
                                            </p:attrNameLst>
                                          </p:cBhvr>
                                          <p:tavLst>
                                            <p:tav tm="0">
                                              <p:val>
                                                <p:strVal val="1+#ppt_w/2"/>
                                              </p:val>
                                            </p:tav>
                                            <p:tav tm="100000">
                                              <p:val>
                                                <p:strVal val="#ppt_x"/>
                                              </p:val>
                                            </p:tav>
                                          </p:tavLst>
                                        </p:anim>
                                        <p:anim calcmode="lin" valueType="num" p14:bounceEnd="60000">
                                          <p:cBhvr additive="base">
                                            <p:cTn id="196" dur="2000" fill="hold"/>
                                            <p:tgtEl>
                                              <p:spTgt spid="64"/>
                                            </p:tgtEl>
                                            <p:attrNameLst>
                                              <p:attrName>ppt_y</p:attrName>
                                            </p:attrNameLst>
                                          </p:cBhvr>
                                          <p:tavLst>
                                            <p:tav tm="0">
                                              <p:val>
                                                <p:strVal val="0-#ppt_h/2"/>
                                              </p:val>
                                            </p:tav>
                                            <p:tav tm="100000">
                                              <p:val>
                                                <p:strVal val="#ppt_y"/>
                                              </p:val>
                                            </p:tav>
                                          </p:tavLst>
                                        </p:anim>
                                      </p:childTnLst>
                                    </p:cTn>
                                  </p:par>
                                  <p:par>
                                    <p:cTn id="197" presetID="47" presetClass="entr" presetSubtype="0" fill="hold" grpId="0" nodeType="withEffect">
                                      <p:stCondLst>
                                        <p:cond delay="0"/>
                                      </p:stCondLst>
                                      <p:childTnLst>
                                        <p:set>
                                          <p:cBhvr>
                                            <p:cTn id="198" dur="1" fill="hold">
                                              <p:stCondLst>
                                                <p:cond delay="0"/>
                                              </p:stCondLst>
                                            </p:cTn>
                                            <p:tgtEl>
                                              <p:spTgt spid="22"/>
                                            </p:tgtEl>
                                            <p:attrNameLst>
                                              <p:attrName>style.visibility</p:attrName>
                                            </p:attrNameLst>
                                          </p:cBhvr>
                                          <p:to>
                                            <p:strVal val="visible"/>
                                          </p:to>
                                        </p:set>
                                        <p:animEffect transition="in" filter="fade">
                                          <p:cBhvr>
                                            <p:cTn id="199" dur="1000"/>
                                            <p:tgtEl>
                                              <p:spTgt spid="22"/>
                                            </p:tgtEl>
                                          </p:cBhvr>
                                        </p:animEffect>
                                        <p:anim calcmode="lin" valueType="num">
                                          <p:cBhvr>
                                            <p:cTn id="200" dur="1000" fill="hold"/>
                                            <p:tgtEl>
                                              <p:spTgt spid="22"/>
                                            </p:tgtEl>
                                            <p:attrNameLst>
                                              <p:attrName>ppt_x</p:attrName>
                                            </p:attrNameLst>
                                          </p:cBhvr>
                                          <p:tavLst>
                                            <p:tav tm="0">
                                              <p:val>
                                                <p:strVal val="#ppt_x"/>
                                              </p:val>
                                            </p:tav>
                                            <p:tav tm="100000">
                                              <p:val>
                                                <p:strVal val="#ppt_x"/>
                                              </p:val>
                                            </p:tav>
                                          </p:tavLst>
                                        </p:anim>
                                        <p:anim calcmode="lin" valueType="num">
                                          <p:cBhvr>
                                            <p:cTn id="201" dur="1000" fill="hold"/>
                                            <p:tgtEl>
                                              <p:spTgt spid="22"/>
                                            </p:tgtEl>
                                            <p:attrNameLst>
                                              <p:attrName>ppt_y</p:attrName>
                                            </p:attrNameLst>
                                          </p:cBhvr>
                                          <p:tavLst>
                                            <p:tav tm="0">
                                              <p:val>
                                                <p:strVal val="#ppt_y-.1"/>
                                              </p:val>
                                            </p:tav>
                                            <p:tav tm="100000">
                                              <p:val>
                                                <p:strVal val="#ppt_y"/>
                                              </p:val>
                                            </p:tav>
                                          </p:tavLst>
                                        </p:anim>
                                      </p:childTnLst>
                                    </p:cTn>
                                  </p:par>
                                  <p:par>
                                    <p:cTn id="202" presetID="50" presetClass="entr" presetSubtype="0" decel="100000" fill="hold" grpId="0" nodeType="withEffect">
                                      <p:stCondLst>
                                        <p:cond delay="500"/>
                                      </p:stCondLst>
                                      <p:childTnLst>
                                        <p:set>
                                          <p:cBhvr>
                                            <p:cTn id="203" dur="1" fill="hold">
                                              <p:stCondLst>
                                                <p:cond delay="0"/>
                                              </p:stCondLst>
                                            </p:cTn>
                                            <p:tgtEl>
                                              <p:spTgt spid="14"/>
                                            </p:tgtEl>
                                            <p:attrNameLst>
                                              <p:attrName>style.visibility</p:attrName>
                                            </p:attrNameLst>
                                          </p:cBhvr>
                                          <p:to>
                                            <p:strVal val="visible"/>
                                          </p:to>
                                        </p:set>
                                        <p:anim calcmode="lin" valueType="num">
                                          <p:cBhvr>
                                            <p:cTn id="204" dur="1000" fill="hold"/>
                                            <p:tgtEl>
                                              <p:spTgt spid="14"/>
                                            </p:tgtEl>
                                            <p:attrNameLst>
                                              <p:attrName>ppt_w</p:attrName>
                                            </p:attrNameLst>
                                          </p:cBhvr>
                                          <p:tavLst>
                                            <p:tav tm="0">
                                              <p:val>
                                                <p:strVal val="#ppt_w+.3"/>
                                              </p:val>
                                            </p:tav>
                                            <p:tav tm="100000">
                                              <p:val>
                                                <p:strVal val="#ppt_w"/>
                                              </p:val>
                                            </p:tav>
                                          </p:tavLst>
                                        </p:anim>
                                        <p:anim calcmode="lin" valueType="num">
                                          <p:cBhvr>
                                            <p:cTn id="205" dur="1000" fill="hold"/>
                                            <p:tgtEl>
                                              <p:spTgt spid="14"/>
                                            </p:tgtEl>
                                            <p:attrNameLst>
                                              <p:attrName>ppt_h</p:attrName>
                                            </p:attrNameLst>
                                          </p:cBhvr>
                                          <p:tavLst>
                                            <p:tav tm="0">
                                              <p:val>
                                                <p:strVal val="#ppt_h"/>
                                              </p:val>
                                            </p:tav>
                                            <p:tav tm="100000">
                                              <p:val>
                                                <p:strVal val="#ppt_h"/>
                                              </p:val>
                                            </p:tav>
                                          </p:tavLst>
                                        </p:anim>
                                        <p:animEffect transition="in" filter="fade">
                                          <p:cBhvr>
                                            <p:cTn id="206" dur="1000"/>
                                            <p:tgtEl>
                                              <p:spTgt spid="14"/>
                                            </p:tgtEl>
                                          </p:cBhvr>
                                        </p:animEffect>
                                      </p:childTnLst>
                                    </p:cTn>
                                  </p:par>
                                  <p:par>
                                    <p:cTn id="207" presetID="45" presetClass="entr" presetSubtype="0" fill="hold" grpId="0" nodeType="withEffect">
                                      <p:stCondLst>
                                        <p:cond delay="500"/>
                                      </p:stCondLst>
                                      <p:iterate type="lt">
                                        <p:tmPct val="10000"/>
                                      </p:iterate>
                                      <p:childTnLst>
                                        <p:set>
                                          <p:cBhvr>
                                            <p:cTn id="208" dur="1" fill="hold">
                                              <p:stCondLst>
                                                <p:cond delay="0"/>
                                              </p:stCondLst>
                                            </p:cTn>
                                            <p:tgtEl>
                                              <p:spTgt spid="11"/>
                                            </p:tgtEl>
                                            <p:attrNameLst>
                                              <p:attrName>style.visibility</p:attrName>
                                            </p:attrNameLst>
                                          </p:cBhvr>
                                          <p:to>
                                            <p:strVal val="visible"/>
                                          </p:to>
                                        </p:set>
                                        <p:animEffect transition="in" filter="fade">
                                          <p:cBhvr>
                                            <p:cTn id="209" dur="1000"/>
                                            <p:tgtEl>
                                              <p:spTgt spid="11"/>
                                            </p:tgtEl>
                                          </p:cBhvr>
                                        </p:animEffect>
                                        <p:anim calcmode="lin" valueType="num">
                                          <p:cBhvr>
                                            <p:cTn id="210" dur="1000" fill="hold"/>
                                            <p:tgtEl>
                                              <p:spTgt spid="11"/>
                                            </p:tgtEl>
                                            <p:attrNameLst>
                                              <p:attrName>ppt_w</p:attrName>
                                            </p:attrNameLst>
                                          </p:cBhvr>
                                          <p:tavLst>
                                            <p:tav tm="0" fmla="#ppt_w*sin(2.5*pi*$)">
                                              <p:val>
                                                <p:fltVal val="0"/>
                                              </p:val>
                                            </p:tav>
                                            <p:tav tm="100000">
                                              <p:val>
                                                <p:fltVal val="1"/>
                                              </p:val>
                                            </p:tav>
                                          </p:tavLst>
                                        </p:anim>
                                        <p:anim calcmode="lin" valueType="num">
                                          <p:cBhvr>
                                            <p:cTn id="211" dur="1000" fill="hold"/>
                                            <p:tgtEl>
                                              <p:spTgt spid="11"/>
                                            </p:tgtEl>
                                            <p:attrNameLst>
                                              <p:attrName>ppt_h</p:attrName>
                                            </p:attrNameLst>
                                          </p:cBhvr>
                                          <p:tavLst>
                                            <p:tav tm="0">
                                              <p:val>
                                                <p:strVal val="#ppt_h"/>
                                              </p:val>
                                            </p:tav>
                                            <p:tav tm="100000">
                                              <p:val>
                                                <p:strVal val="#ppt_h"/>
                                              </p:val>
                                            </p:tav>
                                          </p:tavLst>
                                        </p:anim>
                                      </p:childTnLst>
                                    </p:cTn>
                                  </p:par>
                                  <p:par>
                                    <p:cTn id="212" presetID="36" presetClass="emph" presetSubtype="0" fill="hold" grpId="1" nodeType="withEffect">
                                      <p:stCondLst>
                                        <p:cond delay="500"/>
                                      </p:stCondLst>
                                      <p:iterate type="lt">
                                        <p:tmPct val="10000"/>
                                      </p:iterate>
                                      <p:childTnLst>
                                        <p:animScale>
                                          <p:cBhvr>
                                            <p:cTn id="213" dur="500" autoRev="1" fill="hold">
                                              <p:stCondLst>
                                                <p:cond delay="0"/>
                                              </p:stCondLst>
                                            </p:cTn>
                                            <p:tgtEl>
                                              <p:spTgt spid="11"/>
                                            </p:tgtEl>
                                          </p:cBhvr>
                                          <p:to x="80000" y="100000"/>
                                        </p:animScale>
                                        <p:anim by="(#ppt_w*0.10)" calcmode="lin" valueType="num">
                                          <p:cBhvr>
                                            <p:cTn id="214" dur="500" autoRev="1" fill="hold">
                                              <p:stCondLst>
                                                <p:cond delay="0"/>
                                              </p:stCondLst>
                                            </p:cTn>
                                            <p:tgtEl>
                                              <p:spTgt spid="11"/>
                                            </p:tgtEl>
                                            <p:attrNameLst>
                                              <p:attrName>ppt_x</p:attrName>
                                            </p:attrNameLst>
                                          </p:cBhvr>
                                        </p:anim>
                                        <p:anim by="(-#ppt_w*0.10)" calcmode="lin" valueType="num">
                                          <p:cBhvr>
                                            <p:cTn id="215" dur="500" autoRev="1" fill="hold">
                                              <p:stCondLst>
                                                <p:cond delay="0"/>
                                              </p:stCondLst>
                                            </p:cTn>
                                            <p:tgtEl>
                                              <p:spTgt spid="11"/>
                                            </p:tgtEl>
                                            <p:attrNameLst>
                                              <p:attrName>ppt_y</p:attrName>
                                            </p:attrNameLst>
                                          </p:cBhvr>
                                        </p:anim>
                                        <p:animRot by="-480000">
                                          <p:cBhvr>
                                            <p:cTn id="216" dur="500" autoRev="1" fill="hold">
                                              <p:stCondLst>
                                                <p:cond delay="0"/>
                                              </p:stCondLst>
                                            </p:cTn>
                                            <p:tgtEl>
                                              <p:spTgt spid="11"/>
                                            </p:tgtEl>
                                            <p:attrNameLst>
                                              <p:attrName>r</p:attrName>
                                            </p:attrNameLst>
                                          </p:cBhvr>
                                        </p:animRot>
                                      </p:childTnLst>
                                    </p:cTn>
                                  </p:par>
                                  <p:par>
                                    <p:cTn id="217" presetID="45" presetClass="entr" presetSubtype="0" fill="hold" grpId="0" nodeType="withEffect">
                                      <p:stCondLst>
                                        <p:cond delay="1000"/>
                                      </p:stCondLst>
                                      <p:iterate type="lt">
                                        <p:tmPct val="10000"/>
                                      </p:iterate>
                                      <p:childTnLst>
                                        <p:set>
                                          <p:cBhvr>
                                            <p:cTn id="218" dur="1" fill="hold">
                                              <p:stCondLst>
                                                <p:cond delay="0"/>
                                              </p:stCondLst>
                                            </p:cTn>
                                            <p:tgtEl>
                                              <p:spTgt spid="73"/>
                                            </p:tgtEl>
                                            <p:attrNameLst>
                                              <p:attrName>style.visibility</p:attrName>
                                            </p:attrNameLst>
                                          </p:cBhvr>
                                          <p:to>
                                            <p:strVal val="visible"/>
                                          </p:to>
                                        </p:set>
                                        <p:animEffect transition="in" filter="fade">
                                          <p:cBhvr>
                                            <p:cTn id="219" dur="1000"/>
                                            <p:tgtEl>
                                              <p:spTgt spid="73"/>
                                            </p:tgtEl>
                                          </p:cBhvr>
                                        </p:animEffect>
                                        <p:anim calcmode="lin" valueType="num">
                                          <p:cBhvr>
                                            <p:cTn id="220" dur="1000" fill="hold"/>
                                            <p:tgtEl>
                                              <p:spTgt spid="73"/>
                                            </p:tgtEl>
                                            <p:attrNameLst>
                                              <p:attrName>ppt_w</p:attrName>
                                            </p:attrNameLst>
                                          </p:cBhvr>
                                          <p:tavLst>
                                            <p:tav tm="0" fmla="#ppt_w*sin(2.5*pi*$)">
                                              <p:val>
                                                <p:fltVal val="0"/>
                                              </p:val>
                                            </p:tav>
                                            <p:tav tm="100000">
                                              <p:val>
                                                <p:fltVal val="1"/>
                                              </p:val>
                                            </p:tav>
                                          </p:tavLst>
                                        </p:anim>
                                        <p:anim calcmode="lin" valueType="num">
                                          <p:cBhvr>
                                            <p:cTn id="221" dur="1000" fill="hold"/>
                                            <p:tgtEl>
                                              <p:spTgt spid="73"/>
                                            </p:tgtEl>
                                            <p:attrNameLst>
                                              <p:attrName>ppt_h</p:attrName>
                                            </p:attrNameLst>
                                          </p:cBhvr>
                                          <p:tavLst>
                                            <p:tav tm="0">
                                              <p:val>
                                                <p:strVal val="#ppt_h"/>
                                              </p:val>
                                            </p:tav>
                                            <p:tav tm="100000">
                                              <p:val>
                                                <p:strVal val="#ppt_h"/>
                                              </p:val>
                                            </p:tav>
                                          </p:tavLst>
                                        </p:anim>
                                      </p:childTnLst>
                                    </p:cTn>
                                  </p:par>
                                  <p:par>
                                    <p:cTn id="222" presetID="36" presetClass="emph" presetSubtype="0" fill="hold" grpId="1" nodeType="withEffect">
                                      <p:stCondLst>
                                        <p:cond delay="1000"/>
                                      </p:stCondLst>
                                      <p:iterate type="lt">
                                        <p:tmPct val="10000"/>
                                      </p:iterate>
                                      <p:childTnLst>
                                        <p:animScale>
                                          <p:cBhvr>
                                            <p:cTn id="223" dur="500" autoRev="1" fill="hold">
                                              <p:stCondLst>
                                                <p:cond delay="0"/>
                                              </p:stCondLst>
                                            </p:cTn>
                                            <p:tgtEl>
                                              <p:spTgt spid="73"/>
                                            </p:tgtEl>
                                          </p:cBhvr>
                                          <p:to x="80000" y="100000"/>
                                        </p:animScale>
                                        <p:anim by="(#ppt_w*0.10)" calcmode="lin" valueType="num">
                                          <p:cBhvr>
                                            <p:cTn id="224" dur="500" autoRev="1" fill="hold">
                                              <p:stCondLst>
                                                <p:cond delay="0"/>
                                              </p:stCondLst>
                                            </p:cTn>
                                            <p:tgtEl>
                                              <p:spTgt spid="73"/>
                                            </p:tgtEl>
                                            <p:attrNameLst>
                                              <p:attrName>ppt_x</p:attrName>
                                            </p:attrNameLst>
                                          </p:cBhvr>
                                        </p:anim>
                                        <p:anim by="(-#ppt_w*0.10)" calcmode="lin" valueType="num">
                                          <p:cBhvr>
                                            <p:cTn id="225" dur="500" autoRev="1" fill="hold">
                                              <p:stCondLst>
                                                <p:cond delay="0"/>
                                              </p:stCondLst>
                                            </p:cTn>
                                            <p:tgtEl>
                                              <p:spTgt spid="73"/>
                                            </p:tgtEl>
                                            <p:attrNameLst>
                                              <p:attrName>ppt_y</p:attrName>
                                            </p:attrNameLst>
                                          </p:cBhvr>
                                        </p:anim>
                                        <p:animRot by="-480000">
                                          <p:cBhvr>
                                            <p:cTn id="226" dur="500" autoRev="1" fill="hold">
                                              <p:stCondLst>
                                                <p:cond delay="0"/>
                                              </p:stCondLst>
                                            </p:cTn>
                                            <p:tgtEl>
                                              <p:spTgt spid="73"/>
                                            </p:tgtEl>
                                            <p:attrNameLst>
                                              <p:attrName>r</p:attrName>
                                            </p:attrNameLst>
                                          </p:cBhvr>
                                        </p:animRot>
                                      </p:childTnLst>
                                    </p:cTn>
                                  </p:par>
                                  <p:par>
                                    <p:cTn id="227" presetID="47" presetClass="entr" presetSubtype="0" fill="hold" grpId="0" nodeType="withEffect">
                                      <p:stCondLst>
                                        <p:cond delay="2000"/>
                                      </p:stCondLst>
                                      <p:childTnLst>
                                        <p:set>
                                          <p:cBhvr>
                                            <p:cTn id="228" dur="1" fill="hold">
                                              <p:stCondLst>
                                                <p:cond delay="0"/>
                                              </p:stCondLst>
                                            </p:cTn>
                                            <p:tgtEl>
                                              <p:spTgt spid="4"/>
                                            </p:tgtEl>
                                            <p:attrNameLst>
                                              <p:attrName>style.visibility</p:attrName>
                                            </p:attrNameLst>
                                          </p:cBhvr>
                                          <p:to>
                                            <p:strVal val="visible"/>
                                          </p:to>
                                        </p:set>
                                        <p:animEffect transition="in" filter="fade">
                                          <p:cBhvr>
                                            <p:cTn id="229" dur="1000"/>
                                            <p:tgtEl>
                                              <p:spTgt spid="4"/>
                                            </p:tgtEl>
                                          </p:cBhvr>
                                        </p:animEffect>
                                        <p:anim calcmode="lin" valueType="num">
                                          <p:cBhvr>
                                            <p:cTn id="230" dur="1000" fill="hold"/>
                                            <p:tgtEl>
                                              <p:spTgt spid="4"/>
                                            </p:tgtEl>
                                            <p:attrNameLst>
                                              <p:attrName>ppt_x</p:attrName>
                                            </p:attrNameLst>
                                          </p:cBhvr>
                                          <p:tavLst>
                                            <p:tav tm="0">
                                              <p:val>
                                                <p:strVal val="#ppt_x"/>
                                              </p:val>
                                            </p:tav>
                                            <p:tav tm="100000">
                                              <p:val>
                                                <p:strVal val="#ppt_x"/>
                                              </p:val>
                                            </p:tav>
                                          </p:tavLst>
                                        </p:anim>
                                        <p:anim calcmode="lin" valueType="num">
                                          <p:cBhvr>
                                            <p:cTn id="231" dur="1000" fill="hold"/>
                                            <p:tgtEl>
                                              <p:spTgt spid="4"/>
                                            </p:tgtEl>
                                            <p:attrNameLst>
                                              <p:attrName>ppt_y</p:attrName>
                                            </p:attrNameLst>
                                          </p:cBhvr>
                                          <p:tavLst>
                                            <p:tav tm="0">
                                              <p:val>
                                                <p:strVal val="#ppt_y-.1"/>
                                              </p:val>
                                            </p:tav>
                                            <p:tav tm="100000">
                                              <p:val>
                                                <p:strVal val="#ppt_y"/>
                                              </p:val>
                                            </p:tav>
                                          </p:tavLst>
                                        </p:anim>
                                      </p:childTnLst>
                                    </p:cTn>
                                  </p:par>
                                  <p:par>
                                    <p:cTn id="232" presetID="22" presetClass="entr" presetSubtype="8" fill="hold" nodeType="withEffect">
                                      <p:stCondLst>
                                        <p:cond delay="3000"/>
                                      </p:stCondLst>
                                      <p:childTnLst>
                                        <p:set>
                                          <p:cBhvr>
                                            <p:cTn id="233" dur="1" fill="hold">
                                              <p:stCondLst>
                                                <p:cond delay="0"/>
                                              </p:stCondLst>
                                            </p:cTn>
                                            <p:tgtEl>
                                              <p:spTgt spid="7"/>
                                            </p:tgtEl>
                                            <p:attrNameLst>
                                              <p:attrName>style.visibility</p:attrName>
                                            </p:attrNameLst>
                                          </p:cBhvr>
                                          <p:to>
                                            <p:strVal val="visible"/>
                                          </p:to>
                                        </p:set>
                                        <p:animEffect transition="in" filter="wipe(left)">
                                          <p:cBhvr>
                                            <p:cTn id="234" dur="1250"/>
                                            <p:tgtEl>
                                              <p:spTgt spid="7"/>
                                            </p:tgtEl>
                                          </p:cBhvr>
                                        </p:animEffect>
                                      </p:childTnLst>
                                    </p:cTn>
                                  </p:par>
                                  <p:par>
                                    <p:cTn id="235" presetID="45" presetClass="entr" presetSubtype="0" fill="hold" grpId="0" nodeType="withEffect">
                                      <p:stCondLst>
                                        <p:cond delay="4000"/>
                                      </p:stCondLst>
                                      <p:iterate type="lt">
                                        <p:tmPct val="10000"/>
                                      </p:iterate>
                                      <p:childTnLst>
                                        <p:set>
                                          <p:cBhvr>
                                            <p:cTn id="236" dur="1" fill="hold">
                                              <p:stCondLst>
                                                <p:cond delay="0"/>
                                              </p:stCondLst>
                                            </p:cTn>
                                            <p:tgtEl>
                                              <p:spTgt spid="2"/>
                                            </p:tgtEl>
                                            <p:attrNameLst>
                                              <p:attrName>style.visibility</p:attrName>
                                            </p:attrNameLst>
                                          </p:cBhvr>
                                          <p:to>
                                            <p:strVal val="visible"/>
                                          </p:to>
                                        </p:set>
                                        <p:animEffect transition="in" filter="fade">
                                          <p:cBhvr>
                                            <p:cTn id="237" dur="1000"/>
                                            <p:tgtEl>
                                              <p:spTgt spid="2"/>
                                            </p:tgtEl>
                                          </p:cBhvr>
                                        </p:animEffect>
                                        <p:anim calcmode="lin" valueType="num">
                                          <p:cBhvr>
                                            <p:cTn id="238" dur="1000" fill="hold"/>
                                            <p:tgtEl>
                                              <p:spTgt spid="2"/>
                                            </p:tgtEl>
                                            <p:attrNameLst>
                                              <p:attrName>ppt_w</p:attrName>
                                            </p:attrNameLst>
                                          </p:cBhvr>
                                          <p:tavLst>
                                            <p:tav tm="0" fmla="#ppt_w*sin(2.5*pi*$)">
                                              <p:val>
                                                <p:fltVal val="0"/>
                                              </p:val>
                                            </p:tav>
                                            <p:tav tm="100000">
                                              <p:val>
                                                <p:fltVal val="1"/>
                                              </p:val>
                                            </p:tav>
                                          </p:tavLst>
                                        </p:anim>
                                        <p:anim calcmode="lin" valueType="num">
                                          <p:cBhvr>
                                            <p:cTn id="239" dur="1000" fill="hold"/>
                                            <p:tgtEl>
                                              <p:spTgt spid="2"/>
                                            </p:tgtEl>
                                            <p:attrNameLst>
                                              <p:attrName>ppt_h</p:attrName>
                                            </p:attrNameLst>
                                          </p:cBhvr>
                                          <p:tavLst>
                                            <p:tav tm="0">
                                              <p:val>
                                                <p:strVal val="#ppt_h"/>
                                              </p:val>
                                            </p:tav>
                                            <p:tav tm="100000">
                                              <p:val>
                                                <p:strVal val="#ppt_h"/>
                                              </p:val>
                                            </p:tav>
                                          </p:tavLst>
                                        </p:anim>
                                      </p:childTnLst>
                                    </p:cTn>
                                  </p:par>
                                  <p:par>
                                    <p:cTn id="240" presetID="36" presetClass="emph" presetSubtype="0" fill="hold" grpId="1" nodeType="withEffect">
                                      <p:stCondLst>
                                        <p:cond delay="4000"/>
                                      </p:stCondLst>
                                      <p:iterate type="lt">
                                        <p:tmPct val="10000"/>
                                      </p:iterate>
                                      <p:childTnLst>
                                        <p:animScale>
                                          <p:cBhvr>
                                            <p:cTn id="241" dur="500" autoRev="1" fill="hold">
                                              <p:stCondLst>
                                                <p:cond delay="0"/>
                                              </p:stCondLst>
                                            </p:cTn>
                                            <p:tgtEl>
                                              <p:spTgt spid="2"/>
                                            </p:tgtEl>
                                          </p:cBhvr>
                                          <p:to x="80000" y="100000"/>
                                        </p:animScale>
                                        <p:anim by="(#ppt_w*0.10)" calcmode="lin" valueType="num">
                                          <p:cBhvr>
                                            <p:cTn id="242" dur="500" autoRev="1" fill="hold">
                                              <p:stCondLst>
                                                <p:cond delay="0"/>
                                              </p:stCondLst>
                                            </p:cTn>
                                            <p:tgtEl>
                                              <p:spTgt spid="2"/>
                                            </p:tgtEl>
                                            <p:attrNameLst>
                                              <p:attrName>ppt_x</p:attrName>
                                            </p:attrNameLst>
                                          </p:cBhvr>
                                        </p:anim>
                                        <p:anim by="(-#ppt_w*0.10)" calcmode="lin" valueType="num">
                                          <p:cBhvr>
                                            <p:cTn id="243" dur="500" autoRev="1" fill="hold">
                                              <p:stCondLst>
                                                <p:cond delay="0"/>
                                              </p:stCondLst>
                                            </p:cTn>
                                            <p:tgtEl>
                                              <p:spTgt spid="2"/>
                                            </p:tgtEl>
                                            <p:attrNameLst>
                                              <p:attrName>ppt_y</p:attrName>
                                            </p:attrNameLst>
                                          </p:cBhvr>
                                        </p:anim>
                                        <p:animRot by="-480000">
                                          <p:cBhvr>
                                            <p:cTn id="244" dur="500" autoRev="1"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2" grpId="1"/>
          <p:bldP spid="11" grpId="0"/>
          <p:bldP spid="11" grpId="1"/>
          <p:bldP spid="14" grpId="0" animBg="1"/>
          <p:bldP spid="73" grpId="0"/>
          <p:bldP spid="73" grpId="1"/>
          <p:bldP spid="22" grpId="0" animBg="1"/>
          <p:bldP spid="16" grpId="0" animBg="1"/>
          <p:bldP spid="17" grpId="0" animBg="1"/>
          <p:bldP spid="18" grpId="0" animBg="1"/>
          <p:bldP spid="19" grpId="0" animBg="1"/>
          <p:bldP spid="20" grpId="0" animBg="1"/>
          <p:bldP spid="21"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2500" fill="hold"/>
                                            <p:tgtEl>
                                              <p:spTgt spid="16"/>
                                            </p:tgtEl>
                                            <p:attrNameLst>
                                              <p:attrName>ppt_x</p:attrName>
                                            </p:attrNameLst>
                                          </p:cBhvr>
                                          <p:tavLst>
                                            <p:tav tm="0">
                                              <p:val>
                                                <p:strVal val="1+#ppt_w/2"/>
                                              </p:val>
                                            </p:tav>
                                            <p:tav tm="100000">
                                              <p:val>
                                                <p:strVal val="#ppt_x"/>
                                              </p:val>
                                            </p:tav>
                                          </p:tavLst>
                                        </p:anim>
                                        <p:anim calcmode="lin" valueType="num">
                                          <p:cBhvr additive="base">
                                            <p:cTn id="8" dur="250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2500" fill="hold"/>
                                            <p:tgtEl>
                                              <p:spTgt spid="17"/>
                                            </p:tgtEl>
                                            <p:attrNameLst>
                                              <p:attrName>ppt_x</p:attrName>
                                            </p:attrNameLst>
                                          </p:cBhvr>
                                          <p:tavLst>
                                            <p:tav tm="0">
                                              <p:val>
                                                <p:strVal val="1+#ppt_w/2"/>
                                              </p:val>
                                            </p:tav>
                                            <p:tav tm="100000">
                                              <p:val>
                                                <p:strVal val="#ppt_x"/>
                                              </p:val>
                                            </p:tav>
                                          </p:tavLst>
                                        </p:anim>
                                        <p:anim calcmode="lin" valueType="num">
                                          <p:cBhvr additive="base">
                                            <p:cTn id="12" dur="2500" fill="hold"/>
                                            <p:tgtEl>
                                              <p:spTgt spid="17"/>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1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2250" fill="hold"/>
                                            <p:tgtEl>
                                              <p:spTgt spid="18"/>
                                            </p:tgtEl>
                                            <p:attrNameLst>
                                              <p:attrName>ppt_x</p:attrName>
                                            </p:attrNameLst>
                                          </p:cBhvr>
                                          <p:tavLst>
                                            <p:tav tm="0">
                                              <p:val>
                                                <p:strVal val="1+#ppt_w/2"/>
                                              </p:val>
                                            </p:tav>
                                            <p:tav tm="100000">
                                              <p:val>
                                                <p:strVal val="#ppt_x"/>
                                              </p:val>
                                            </p:tav>
                                          </p:tavLst>
                                        </p:anim>
                                        <p:anim calcmode="lin" valueType="num">
                                          <p:cBhvr additive="base">
                                            <p:cTn id="16" dur="225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13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2250" fill="hold"/>
                                            <p:tgtEl>
                                              <p:spTgt spid="19"/>
                                            </p:tgtEl>
                                            <p:attrNameLst>
                                              <p:attrName>ppt_x</p:attrName>
                                            </p:attrNameLst>
                                          </p:cBhvr>
                                          <p:tavLst>
                                            <p:tav tm="0">
                                              <p:val>
                                                <p:strVal val="1+#ppt_w/2"/>
                                              </p:val>
                                            </p:tav>
                                            <p:tav tm="100000">
                                              <p:val>
                                                <p:strVal val="#ppt_x"/>
                                              </p:val>
                                            </p:tav>
                                          </p:tavLst>
                                        </p:anim>
                                        <p:anim calcmode="lin" valueType="num">
                                          <p:cBhvr additive="base">
                                            <p:cTn id="20" dur="2250" fill="hold"/>
                                            <p:tgtEl>
                                              <p:spTgt spid="19"/>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stCondLst>
                                        <p:cond delay="50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2000" fill="hold"/>
                                            <p:tgtEl>
                                              <p:spTgt spid="20"/>
                                            </p:tgtEl>
                                            <p:attrNameLst>
                                              <p:attrName>ppt_x</p:attrName>
                                            </p:attrNameLst>
                                          </p:cBhvr>
                                          <p:tavLst>
                                            <p:tav tm="0">
                                              <p:val>
                                                <p:strVal val="1+#ppt_w/2"/>
                                              </p:val>
                                            </p:tav>
                                            <p:tav tm="100000">
                                              <p:val>
                                                <p:strVal val="#ppt_x"/>
                                              </p:val>
                                            </p:tav>
                                          </p:tavLst>
                                        </p:anim>
                                        <p:anim calcmode="lin" valueType="num">
                                          <p:cBhvr additive="base">
                                            <p:cTn id="24" dur="2000" fill="hold"/>
                                            <p:tgtEl>
                                              <p:spTgt spid="20"/>
                                            </p:tgtEl>
                                            <p:attrNameLst>
                                              <p:attrName>ppt_y</p:attrName>
                                            </p:attrNameLst>
                                          </p:cBhvr>
                                          <p:tavLst>
                                            <p:tav tm="0">
                                              <p:val>
                                                <p:strVal val="0-#ppt_h/2"/>
                                              </p:val>
                                            </p:tav>
                                            <p:tav tm="100000">
                                              <p:val>
                                                <p:strVal val="#ppt_y"/>
                                              </p:val>
                                            </p:tav>
                                          </p:tavLst>
                                        </p:anim>
                                      </p:childTnLst>
                                    </p:cTn>
                                  </p:par>
                                  <p:par>
                                    <p:cTn id="25" presetID="2" presetClass="entr" presetSubtype="3"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2500" fill="hold"/>
                                            <p:tgtEl>
                                              <p:spTgt spid="21"/>
                                            </p:tgtEl>
                                            <p:attrNameLst>
                                              <p:attrName>ppt_x</p:attrName>
                                            </p:attrNameLst>
                                          </p:cBhvr>
                                          <p:tavLst>
                                            <p:tav tm="0">
                                              <p:val>
                                                <p:strVal val="1+#ppt_w/2"/>
                                              </p:val>
                                            </p:tav>
                                            <p:tav tm="100000">
                                              <p:val>
                                                <p:strVal val="#ppt_x"/>
                                              </p:val>
                                            </p:tav>
                                          </p:tavLst>
                                        </p:anim>
                                        <p:anim calcmode="lin" valueType="num">
                                          <p:cBhvr additive="base">
                                            <p:cTn id="28" dur="25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3" fill="hold" grpId="0" nodeType="withEffect">
                                      <p:stCondLst>
                                        <p:cond delay="160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2000" fill="hold"/>
                                            <p:tgtEl>
                                              <p:spTgt spid="23"/>
                                            </p:tgtEl>
                                            <p:attrNameLst>
                                              <p:attrName>ppt_x</p:attrName>
                                            </p:attrNameLst>
                                          </p:cBhvr>
                                          <p:tavLst>
                                            <p:tav tm="0">
                                              <p:val>
                                                <p:strVal val="1+#ppt_w/2"/>
                                              </p:val>
                                            </p:tav>
                                            <p:tav tm="100000">
                                              <p:val>
                                                <p:strVal val="#ppt_x"/>
                                              </p:val>
                                            </p:tav>
                                          </p:tavLst>
                                        </p:anim>
                                        <p:anim calcmode="lin" valueType="num">
                                          <p:cBhvr additive="base">
                                            <p:cTn id="32" dur="2000" fill="hold"/>
                                            <p:tgtEl>
                                              <p:spTgt spid="23"/>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stCondLst>
                                        <p:cond delay="60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2500" fill="hold"/>
                                            <p:tgtEl>
                                              <p:spTgt spid="24"/>
                                            </p:tgtEl>
                                            <p:attrNameLst>
                                              <p:attrName>ppt_x</p:attrName>
                                            </p:attrNameLst>
                                          </p:cBhvr>
                                          <p:tavLst>
                                            <p:tav tm="0">
                                              <p:val>
                                                <p:strVal val="1+#ppt_w/2"/>
                                              </p:val>
                                            </p:tav>
                                            <p:tav tm="100000">
                                              <p:val>
                                                <p:strVal val="#ppt_x"/>
                                              </p:val>
                                            </p:tav>
                                          </p:tavLst>
                                        </p:anim>
                                        <p:anim calcmode="lin" valueType="num">
                                          <p:cBhvr additive="base">
                                            <p:cTn id="36" dur="2500" fill="hold"/>
                                            <p:tgtEl>
                                              <p:spTgt spid="24"/>
                                            </p:tgtEl>
                                            <p:attrNameLst>
                                              <p:attrName>ppt_y</p:attrName>
                                            </p:attrNameLst>
                                          </p:cBhvr>
                                          <p:tavLst>
                                            <p:tav tm="0">
                                              <p:val>
                                                <p:strVal val="0-#ppt_h/2"/>
                                              </p:val>
                                            </p:tav>
                                            <p:tav tm="100000">
                                              <p:val>
                                                <p:strVal val="#ppt_y"/>
                                              </p:val>
                                            </p:tav>
                                          </p:tavLst>
                                        </p:anim>
                                      </p:childTnLst>
                                    </p:cTn>
                                  </p:par>
                                  <p:par>
                                    <p:cTn id="37" presetID="2" presetClass="entr" presetSubtype="3" fill="hold" grpId="0" nodeType="withEffect">
                                      <p:stCondLst>
                                        <p:cond delay="20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2000" fill="hold"/>
                                            <p:tgtEl>
                                              <p:spTgt spid="25"/>
                                            </p:tgtEl>
                                            <p:attrNameLst>
                                              <p:attrName>ppt_x</p:attrName>
                                            </p:attrNameLst>
                                          </p:cBhvr>
                                          <p:tavLst>
                                            <p:tav tm="0">
                                              <p:val>
                                                <p:strVal val="1+#ppt_w/2"/>
                                              </p:val>
                                            </p:tav>
                                            <p:tav tm="100000">
                                              <p:val>
                                                <p:strVal val="#ppt_x"/>
                                              </p:val>
                                            </p:tav>
                                          </p:tavLst>
                                        </p:anim>
                                        <p:anim calcmode="lin" valueType="num">
                                          <p:cBhvr additive="base">
                                            <p:cTn id="40" dur="2000" fill="hold"/>
                                            <p:tgtEl>
                                              <p:spTgt spid="25"/>
                                            </p:tgtEl>
                                            <p:attrNameLst>
                                              <p:attrName>ppt_y</p:attrName>
                                            </p:attrNameLst>
                                          </p:cBhvr>
                                          <p:tavLst>
                                            <p:tav tm="0">
                                              <p:val>
                                                <p:strVal val="0-#ppt_h/2"/>
                                              </p:val>
                                            </p:tav>
                                            <p:tav tm="100000">
                                              <p:val>
                                                <p:strVal val="#ppt_y"/>
                                              </p:val>
                                            </p:tav>
                                          </p:tavLst>
                                        </p:anim>
                                      </p:childTnLst>
                                    </p:cTn>
                                  </p:par>
                                  <p:par>
                                    <p:cTn id="41" presetID="2" presetClass="entr" presetSubtype="3"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2250" fill="hold"/>
                                            <p:tgtEl>
                                              <p:spTgt spid="26"/>
                                            </p:tgtEl>
                                            <p:attrNameLst>
                                              <p:attrName>ppt_x</p:attrName>
                                            </p:attrNameLst>
                                          </p:cBhvr>
                                          <p:tavLst>
                                            <p:tav tm="0">
                                              <p:val>
                                                <p:strVal val="1+#ppt_w/2"/>
                                              </p:val>
                                            </p:tav>
                                            <p:tav tm="100000">
                                              <p:val>
                                                <p:strVal val="#ppt_x"/>
                                              </p:val>
                                            </p:tav>
                                          </p:tavLst>
                                        </p:anim>
                                        <p:anim calcmode="lin" valueType="num">
                                          <p:cBhvr additive="base">
                                            <p:cTn id="44" dur="2250" fill="hold"/>
                                            <p:tgtEl>
                                              <p:spTgt spid="26"/>
                                            </p:tgtEl>
                                            <p:attrNameLst>
                                              <p:attrName>ppt_y</p:attrName>
                                            </p:attrNameLst>
                                          </p:cBhvr>
                                          <p:tavLst>
                                            <p:tav tm="0">
                                              <p:val>
                                                <p:strVal val="0-#ppt_h/2"/>
                                              </p:val>
                                            </p:tav>
                                            <p:tav tm="100000">
                                              <p:val>
                                                <p:strVal val="#ppt_y"/>
                                              </p:val>
                                            </p:tav>
                                          </p:tavLst>
                                        </p:anim>
                                      </p:childTnLst>
                                    </p:cTn>
                                  </p:par>
                                  <p:par>
                                    <p:cTn id="45" presetID="2" presetClass="entr" presetSubtype="3" fill="hold" grpId="0" nodeType="withEffect">
                                      <p:stCondLst>
                                        <p:cond delay="40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2000" fill="hold"/>
                                            <p:tgtEl>
                                              <p:spTgt spid="27"/>
                                            </p:tgtEl>
                                            <p:attrNameLst>
                                              <p:attrName>ppt_x</p:attrName>
                                            </p:attrNameLst>
                                          </p:cBhvr>
                                          <p:tavLst>
                                            <p:tav tm="0">
                                              <p:val>
                                                <p:strVal val="1+#ppt_w/2"/>
                                              </p:val>
                                            </p:tav>
                                            <p:tav tm="100000">
                                              <p:val>
                                                <p:strVal val="#ppt_x"/>
                                              </p:val>
                                            </p:tav>
                                          </p:tavLst>
                                        </p:anim>
                                        <p:anim calcmode="lin" valueType="num">
                                          <p:cBhvr additive="base">
                                            <p:cTn id="48" dur="2000" fill="hold"/>
                                            <p:tgtEl>
                                              <p:spTgt spid="27"/>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11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2000" fill="hold"/>
                                            <p:tgtEl>
                                              <p:spTgt spid="28"/>
                                            </p:tgtEl>
                                            <p:attrNameLst>
                                              <p:attrName>ppt_x</p:attrName>
                                            </p:attrNameLst>
                                          </p:cBhvr>
                                          <p:tavLst>
                                            <p:tav tm="0">
                                              <p:val>
                                                <p:strVal val="1+#ppt_w/2"/>
                                              </p:val>
                                            </p:tav>
                                            <p:tav tm="100000">
                                              <p:val>
                                                <p:strVal val="#ppt_x"/>
                                              </p:val>
                                            </p:tav>
                                          </p:tavLst>
                                        </p:anim>
                                        <p:anim calcmode="lin" valueType="num">
                                          <p:cBhvr additive="base">
                                            <p:cTn id="52" dur="2000" fill="hold"/>
                                            <p:tgtEl>
                                              <p:spTgt spid="28"/>
                                            </p:tgtEl>
                                            <p:attrNameLst>
                                              <p:attrName>ppt_y</p:attrName>
                                            </p:attrNameLst>
                                          </p:cBhvr>
                                          <p:tavLst>
                                            <p:tav tm="0">
                                              <p:val>
                                                <p:strVal val="0-#ppt_h/2"/>
                                              </p:val>
                                            </p:tav>
                                            <p:tav tm="100000">
                                              <p:val>
                                                <p:strVal val="#ppt_y"/>
                                              </p:val>
                                            </p:tav>
                                          </p:tavLst>
                                        </p:anim>
                                      </p:childTnLst>
                                    </p:cTn>
                                  </p:par>
                                  <p:par>
                                    <p:cTn id="53" presetID="2" presetClass="entr" presetSubtype="3" fill="hold" grpId="0" nodeType="withEffect">
                                      <p:stCondLst>
                                        <p:cond delay="900"/>
                                      </p:stCondLst>
                                      <p:childTnLst>
                                        <p:set>
                                          <p:cBhvr>
                                            <p:cTn id="54" dur="1" fill="hold">
                                              <p:stCondLst>
                                                <p:cond delay="0"/>
                                              </p:stCondLst>
                                            </p:cTn>
                                            <p:tgtEl>
                                              <p:spTgt spid="29"/>
                                            </p:tgtEl>
                                            <p:attrNameLst>
                                              <p:attrName>style.visibility</p:attrName>
                                            </p:attrNameLst>
                                          </p:cBhvr>
                                          <p:to>
                                            <p:strVal val="visible"/>
                                          </p:to>
                                        </p:set>
                                        <p:anim calcmode="lin" valueType="num">
                                          <p:cBhvr additive="base">
                                            <p:cTn id="55" dur="2000" fill="hold"/>
                                            <p:tgtEl>
                                              <p:spTgt spid="29"/>
                                            </p:tgtEl>
                                            <p:attrNameLst>
                                              <p:attrName>ppt_x</p:attrName>
                                            </p:attrNameLst>
                                          </p:cBhvr>
                                          <p:tavLst>
                                            <p:tav tm="0">
                                              <p:val>
                                                <p:strVal val="1+#ppt_w/2"/>
                                              </p:val>
                                            </p:tav>
                                            <p:tav tm="100000">
                                              <p:val>
                                                <p:strVal val="#ppt_x"/>
                                              </p:val>
                                            </p:tav>
                                          </p:tavLst>
                                        </p:anim>
                                        <p:anim calcmode="lin" valueType="num">
                                          <p:cBhvr additive="base">
                                            <p:cTn id="56" dur="2000" fill="hold"/>
                                            <p:tgtEl>
                                              <p:spTgt spid="29"/>
                                            </p:tgtEl>
                                            <p:attrNameLst>
                                              <p:attrName>ppt_y</p:attrName>
                                            </p:attrNameLst>
                                          </p:cBhvr>
                                          <p:tavLst>
                                            <p:tav tm="0">
                                              <p:val>
                                                <p:strVal val="0-#ppt_h/2"/>
                                              </p:val>
                                            </p:tav>
                                            <p:tav tm="100000">
                                              <p:val>
                                                <p:strVal val="#ppt_y"/>
                                              </p:val>
                                            </p:tav>
                                          </p:tavLst>
                                        </p:anim>
                                      </p:childTnLst>
                                    </p:cTn>
                                  </p:par>
                                  <p:par>
                                    <p:cTn id="57" presetID="2" presetClass="entr" presetSubtype="3" fill="hold" grpId="0" nodeType="withEffect">
                                      <p:stCondLst>
                                        <p:cond delay="400"/>
                                      </p:stCondLst>
                                      <p:childTnLst>
                                        <p:set>
                                          <p:cBhvr>
                                            <p:cTn id="58" dur="1" fill="hold">
                                              <p:stCondLst>
                                                <p:cond delay="0"/>
                                              </p:stCondLst>
                                            </p:cTn>
                                            <p:tgtEl>
                                              <p:spTgt spid="30"/>
                                            </p:tgtEl>
                                            <p:attrNameLst>
                                              <p:attrName>style.visibility</p:attrName>
                                            </p:attrNameLst>
                                          </p:cBhvr>
                                          <p:to>
                                            <p:strVal val="visible"/>
                                          </p:to>
                                        </p:set>
                                        <p:anim calcmode="lin" valueType="num">
                                          <p:cBhvr additive="base">
                                            <p:cTn id="59" dur="2250" fill="hold"/>
                                            <p:tgtEl>
                                              <p:spTgt spid="30"/>
                                            </p:tgtEl>
                                            <p:attrNameLst>
                                              <p:attrName>ppt_x</p:attrName>
                                            </p:attrNameLst>
                                          </p:cBhvr>
                                          <p:tavLst>
                                            <p:tav tm="0">
                                              <p:val>
                                                <p:strVal val="1+#ppt_w/2"/>
                                              </p:val>
                                            </p:tav>
                                            <p:tav tm="100000">
                                              <p:val>
                                                <p:strVal val="#ppt_x"/>
                                              </p:val>
                                            </p:tav>
                                          </p:tavLst>
                                        </p:anim>
                                        <p:anim calcmode="lin" valueType="num">
                                          <p:cBhvr additive="base">
                                            <p:cTn id="60" dur="2250" fill="hold"/>
                                            <p:tgtEl>
                                              <p:spTgt spid="30"/>
                                            </p:tgtEl>
                                            <p:attrNameLst>
                                              <p:attrName>ppt_y</p:attrName>
                                            </p:attrNameLst>
                                          </p:cBhvr>
                                          <p:tavLst>
                                            <p:tav tm="0">
                                              <p:val>
                                                <p:strVal val="0-#ppt_h/2"/>
                                              </p:val>
                                            </p:tav>
                                            <p:tav tm="100000">
                                              <p:val>
                                                <p:strVal val="#ppt_y"/>
                                              </p:val>
                                            </p:tav>
                                          </p:tavLst>
                                        </p:anim>
                                      </p:childTnLst>
                                    </p:cTn>
                                  </p:par>
                                  <p:par>
                                    <p:cTn id="61" presetID="2" presetClass="entr" presetSubtype="3"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additive="base">
                                            <p:cTn id="63" dur="2000" fill="hold"/>
                                            <p:tgtEl>
                                              <p:spTgt spid="31"/>
                                            </p:tgtEl>
                                            <p:attrNameLst>
                                              <p:attrName>ppt_x</p:attrName>
                                            </p:attrNameLst>
                                          </p:cBhvr>
                                          <p:tavLst>
                                            <p:tav tm="0">
                                              <p:val>
                                                <p:strVal val="1+#ppt_w/2"/>
                                              </p:val>
                                            </p:tav>
                                            <p:tav tm="100000">
                                              <p:val>
                                                <p:strVal val="#ppt_x"/>
                                              </p:val>
                                            </p:tav>
                                          </p:tavLst>
                                        </p:anim>
                                        <p:anim calcmode="lin" valueType="num">
                                          <p:cBhvr additive="base">
                                            <p:cTn id="64" dur="2000" fill="hold"/>
                                            <p:tgtEl>
                                              <p:spTgt spid="31"/>
                                            </p:tgtEl>
                                            <p:attrNameLst>
                                              <p:attrName>ppt_y</p:attrName>
                                            </p:attrNameLst>
                                          </p:cBhvr>
                                          <p:tavLst>
                                            <p:tav tm="0">
                                              <p:val>
                                                <p:strVal val="0-#ppt_h/2"/>
                                              </p:val>
                                            </p:tav>
                                            <p:tav tm="100000">
                                              <p:val>
                                                <p:strVal val="#ppt_y"/>
                                              </p:val>
                                            </p:tav>
                                          </p:tavLst>
                                        </p:anim>
                                      </p:childTnLst>
                                    </p:cTn>
                                  </p:par>
                                  <p:par>
                                    <p:cTn id="65" presetID="2" presetClass="entr" presetSubtype="3" fill="hold" grpId="0" nodeType="withEffect">
                                      <p:stCondLst>
                                        <p:cond delay="300"/>
                                      </p:stCondLst>
                                      <p:childTnLst>
                                        <p:set>
                                          <p:cBhvr>
                                            <p:cTn id="66" dur="1" fill="hold">
                                              <p:stCondLst>
                                                <p:cond delay="0"/>
                                              </p:stCondLst>
                                            </p:cTn>
                                            <p:tgtEl>
                                              <p:spTgt spid="32"/>
                                            </p:tgtEl>
                                            <p:attrNameLst>
                                              <p:attrName>style.visibility</p:attrName>
                                            </p:attrNameLst>
                                          </p:cBhvr>
                                          <p:to>
                                            <p:strVal val="visible"/>
                                          </p:to>
                                        </p:set>
                                        <p:anim calcmode="lin" valueType="num">
                                          <p:cBhvr additive="base">
                                            <p:cTn id="67" dur="2500" fill="hold"/>
                                            <p:tgtEl>
                                              <p:spTgt spid="32"/>
                                            </p:tgtEl>
                                            <p:attrNameLst>
                                              <p:attrName>ppt_x</p:attrName>
                                            </p:attrNameLst>
                                          </p:cBhvr>
                                          <p:tavLst>
                                            <p:tav tm="0">
                                              <p:val>
                                                <p:strVal val="1+#ppt_w/2"/>
                                              </p:val>
                                            </p:tav>
                                            <p:tav tm="100000">
                                              <p:val>
                                                <p:strVal val="#ppt_x"/>
                                              </p:val>
                                            </p:tav>
                                          </p:tavLst>
                                        </p:anim>
                                        <p:anim calcmode="lin" valueType="num">
                                          <p:cBhvr additive="base">
                                            <p:cTn id="68" dur="2500" fill="hold"/>
                                            <p:tgtEl>
                                              <p:spTgt spid="32"/>
                                            </p:tgtEl>
                                            <p:attrNameLst>
                                              <p:attrName>ppt_y</p:attrName>
                                            </p:attrNameLst>
                                          </p:cBhvr>
                                          <p:tavLst>
                                            <p:tav tm="0">
                                              <p:val>
                                                <p:strVal val="0-#ppt_h/2"/>
                                              </p:val>
                                            </p:tav>
                                            <p:tav tm="100000">
                                              <p:val>
                                                <p:strVal val="#ppt_y"/>
                                              </p:val>
                                            </p:tav>
                                          </p:tavLst>
                                        </p:anim>
                                      </p:childTnLst>
                                    </p:cTn>
                                  </p:par>
                                  <p:par>
                                    <p:cTn id="69" presetID="2" presetClass="entr" presetSubtype="3"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anim calcmode="lin" valueType="num">
                                          <p:cBhvr additive="base">
                                            <p:cTn id="71" dur="2500" fill="hold"/>
                                            <p:tgtEl>
                                              <p:spTgt spid="33"/>
                                            </p:tgtEl>
                                            <p:attrNameLst>
                                              <p:attrName>ppt_x</p:attrName>
                                            </p:attrNameLst>
                                          </p:cBhvr>
                                          <p:tavLst>
                                            <p:tav tm="0">
                                              <p:val>
                                                <p:strVal val="1+#ppt_w/2"/>
                                              </p:val>
                                            </p:tav>
                                            <p:tav tm="100000">
                                              <p:val>
                                                <p:strVal val="#ppt_x"/>
                                              </p:val>
                                            </p:tav>
                                          </p:tavLst>
                                        </p:anim>
                                        <p:anim calcmode="lin" valueType="num">
                                          <p:cBhvr additive="base">
                                            <p:cTn id="72" dur="2500" fill="hold"/>
                                            <p:tgtEl>
                                              <p:spTgt spid="33"/>
                                            </p:tgtEl>
                                            <p:attrNameLst>
                                              <p:attrName>ppt_y</p:attrName>
                                            </p:attrNameLst>
                                          </p:cBhvr>
                                          <p:tavLst>
                                            <p:tav tm="0">
                                              <p:val>
                                                <p:strVal val="0-#ppt_h/2"/>
                                              </p:val>
                                            </p:tav>
                                            <p:tav tm="100000">
                                              <p:val>
                                                <p:strVal val="#ppt_y"/>
                                              </p:val>
                                            </p:tav>
                                          </p:tavLst>
                                        </p:anim>
                                      </p:childTnLst>
                                    </p:cTn>
                                  </p:par>
                                  <p:par>
                                    <p:cTn id="73" presetID="2" presetClass="entr" presetSubtype="3" fill="hold" grpId="0" nodeType="withEffect">
                                      <p:stCondLst>
                                        <p:cond delay="1000"/>
                                      </p:stCondLst>
                                      <p:childTnLst>
                                        <p:set>
                                          <p:cBhvr>
                                            <p:cTn id="74" dur="1" fill="hold">
                                              <p:stCondLst>
                                                <p:cond delay="0"/>
                                              </p:stCondLst>
                                            </p:cTn>
                                            <p:tgtEl>
                                              <p:spTgt spid="34"/>
                                            </p:tgtEl>
                                            <p:attrNameLst>
                                              <p:attrName>style.visibility</p:attrName>
                                            </p:attrNameLst>
                                          </p:cBhvr>
                                          <p:to>
                                            <p:strVal val="visible"/>
                                          </p:to>
                                        </p:set>
                                        <p:anim calcmode="lin" valueType="num">
                                          <p:cBhvr additive="base">
                                            <p:cTn id="75" dur="2000" fill="hold"/>
                                            <p:tgtEl>
                                              <p:spTgt spid="34"/>
                                            </p:tgtEl>
                                            <p:attrNameLst>
                                              <p:attrName>ppt_x</p:attrName>
                                            </p:attrNameLst>
                                          </p:cBhvr>
                                          <p:tavLst>
                                            <p:tav tm="0">
                                              <p:val>
                                                <p:strVal val="1+#ppt_w/2"/>
                                              </p:val>
                                            </p:tav>
                                            <p:tav tm="100000">
                                              <p:val>
                                                <p:strVal val="#ppt_x"/>
                                              </p:val>
                                            </p:tav>
                                          </p:tavLst>
                                        </p:anim>
                                        <p:anim calcmode="lin" valueType="num">
                                          <p:cBhvr additive="base">
                                            <p:cTn id="76" dur="2000" fill="hold"/>
                                            <p:tgtEl>
                                              <p:spTgt spid="34"/>
                                            </p:tgtEl>
                                            <p:attrNameLst>
                                              <p:attrName>ppt_y</p:attrName>
                                            </p:attrNameLst>
                                          </p:cBhvr>
                                          <p:tavLst>
                                            <p:tav tm="0">
                                              <p:val>
                                                <p:strVal val="0-#ppt_h/2"/>
                                              </p:val>
                                            </p:tav>
                                            <p:tav tm="100000">
                                              <p:val>
                                                <p:strVal val="#ppt_y"/>
                                              </p:val>
                                            </p:tav>
                                          </p:tavLst>
                                        </p:anim>
                                      </p:childTnLst>
                                    </p:cTn>
                                  </p:par>
                                  <p:par>
                                    <p:cTn id="77" presetID="2" presetClass="entr" presetSubtype="3" fill="hold" grpId="0" nodeType="withEffect">
                                      <p:stCondLst>
                                        <p:cond delay="500"/>
                                      </p:stCondLst>
                                      <p:childTnLst>
                                        <p:set>
                                          <p:cBhvr>
                                            <p:cTn id="78" dur="1" fill="hold">
                                              <p:stCondLst>
                                                <p:cond delay="0"/>
                                              </p:stCondLst>
                                            </p:cTn>
                                            <p:tgtEl>
                                              <p:spTgt spid="35"/>
                                            </p:tgtEl>
                                            <p:attrNameLst>
                                              <p:attrName>style.visibility</p:attrName>
                                            </p:attrNameLst>
                                          </p:cBhvr>
                                          <p:to>
                                            <p:strVal val="visible"/>
                                          </p:to>
                                        </p:set>
                                        <p:anim calcmode="lin" valueType="num">
                                          <p:cBhvr additive="base">
                                            <p:cTn id="79" dur="2000" fill="hold"/>
                                            <p:tgtEl>
                                              <p:spTgt spid="35"/>
                                            </p:tgtEl>
                                            <p:attrNameLst>
                                              <p:attrName>ppt_x</p:attrName>
                                            </p:attrNameLst>
                                          </p:cBhvr>
                                          <p:tavLst>
                                            <p:tav tm="0">
                                              <p:val>
                                                <p:strVal val="1+#ppt_w/2"/>
                                              </p:val>
                                            </p:tav>
                                            <p:tav tm="100000">
                                              <p:val>
                                                <p:strVal val="#ppt_x"/>
                                              </p:val>
                                            </p:tav>
                                          </p:tavLst>
                                        </p:anim>
                                        <p:anim calcmode="lin" valueType="num">
                                          <p:cBhvr additive="base">
                                            <p:cTn id="80" dur="2000" fill="hold"/>
                                            <p:tgtEl>
                                              <p:spTgt spid="35"/>
                                            </p:tgtEl>
                                            <p:attrNameLst>
                                              <p:attrName>ppt_y</p:attrName>
                                            </p:attrNameLst>
                                          </p:cBhvr>
                                          <p:tavLst>
                                            <p:tav tm="0">
                                              <p:val>
                                                <p:strVal val="0-#ppt_h/2"/>
                                              </p:val>
                                            </p:tav>
                                            <p:tav tm="100000">
                                              <p:val>
                                                <p:strVal val="#ppt_y"/>
                                              </p:val>
                                            </p:tav>
                                          </p:tavLst>
                                        </p:anim>
                                      </p:childTnLst>
                                    </p:cTn>
                                  </p:par>
                                  <p:par>
                                    <p:cTn id="81" presetID="2" presetClass="entr" presetSubtype="3" fill="hold" grpId="0" nodeType="withEffect">
                                      <p:stCondLst>
                                        <p:cond delay="1700"/>
                                      </p:stCondLst>
                                      <p:childTnLst>
                                        <p:set>
                                          <p:cBhvr>
                                            <p:cTn id="82" dur="1" fill="hold">
                                              <p:stCondLst>
                                                <p:cond delay="0"/>
                                              </p:stCondLst>
                                            </p:cTn>
                                            <p:tgtEl>
                                              <p:spTgt spid="36"/>
                                            </p:tgtEl>
                                            <p:attrNameLst>
                                              <p:attrName>style.visibility</p:attrName>
                                            </p:attrNameLst>
                                          </p:cBhvr>
                                          <p:to>
                                            <p:strVal val="visible"/>
                                          </p:to>
                                        </p:set>
                                        <p:anim calcmode="lin" valueType="num">
                                          <p:cBhvr additive="base">
                                            <p:cTn id="83" dur="2500" fill="hold"/>
                                            <p:tgtEl>
                                              <p:spTgt spid="36"/>
                                            </p:tgtEl>
                                            <p:attrNameLst>
                                              <p:attrName>ppt_x</p:attrName>
                                            </p:attrNameLst>
                                          </p:cBhvr>
                                          <p:tavLst>
                                            <p:tav tm="0">
                                              <p:val>
                                                <p:strVal val="1+#ppt_w/2"/>
                                              </p:val>
                                            </p:tav>
                                            <p:tav tm="100000">
                                              <p:val>
                                                <p:strVal val="#ppt_x"/>
                                              </p:val>
                                            </p:tav>
                                          </p:tavLst>
                                        </p:anim>
                                        <p:anim calcmode="lin" valueType="num">
                                          <p:cBhvr additive="base">
                                            <p:cTn id="84" dur="2500" fill="hold"/>
                                            <p:tgtEl>
                                              <p:spTgt spid="36"/>
                                            </p:tgtEl>
                                            <p:attrNameLst>
                                              <p:attrName>ppt_y</p:attrName>
                                            </p:attrNameLst>
                                          </p:cBhvr>
                                          <p:tavLst>
                                            <p:tav tm="0">
                                              <p:val>
                                                <p:strVal val="0-#ppt_h/2"/>
                                              </p:val>
                                            </p:tav>
                                            <p:tav tm="100000">
                                              <p:val>
                                                <p:strVal val="#ppt_y"/>
                                              </p:val>
                                            </p:tav>
                                          </p:tavLst>
                                        </p:anim>
                                      </p:childTnLst>
                                    </p:cTn>
                                  </p:par>
                                  <p:par>
                                    <p:cTn id="85" presetID="2" presetClass="entr" presetSubtype="3" fill="hold" grpId="0" nodeType="withEffect">
                                      <p:stCondLst>
                                        <p:cond delay="1000"/>
                                      </p:stCondLst>
                                      <p:childTnLst>
                                        <p:set>
                                          <p:cBhvr>
                                            <p:cTn id="86" dur="1" fill="hold">
                                              <p:stCondLst>
                                                <p:cond delay="0"/>
                                              </p:stCondLst>
                                            </p:cTn>
                                            <p:tgtEl>
                                              <p:spTgt spid="37"/>
                                            </p:tgtEl>
                                            <p:attrNameLst>
                                              <p:attrName>style.visibility</p:attrName>
                                            </p:attrNameLst>
                                          </p:cBhvr>
                                          <p:to>
                                            <p:strVal val="visible"/>
                                          </p:to>
                                        </p:set>
                                        <p:anim calcmode="lin" valueType="num">
                                          <p:cBhvr additive="base">
                                            <p:cTn id="87" dur="2250" fill="hold"/>
                                            <p:tgtEl>
                                              <p:spTgt spid="37"/>
                                            </p:tgtEl>
                                            <p:attrNameLst>
                                              <p:attrName>ppt_x</p:attrName>
                                            </p:attrNameLst>
                                          </p:cBhvr>
                                          <p:tavLst>
                                            <p:tav tm="0">
                                              <p:val>
                                                <p:strVal val="1+#ppt_w/2"/>
                                              </p:val>
                                            </p:tav>
                                            <p:tav tm="100000">
                                              <p:val>
                                                <p:strVal val="#ppt_x"/>
                                              </p:val>
                                            </p:tav>
                                          </p:tavLst>
                                        </p:anim>
                                        <p:anim calcmode="lin" valueType="num">
                                          <p:cBhvr additive="base">
                                            <p:cTn id="88" dur="2250" fill="hold"/>
                                            <p:tgtEl>
                                              <p:spTgt spid="37"/>
                                            </p:tgtEl>
                                            <p:attrNameLst>
                                              <p:attrName>ppt_y</p:attrName>
                                            </p:attrNameLst>
                                          </p:cBhvr>
                                          <p:tavLst>
                                            <p:tav tm="0">
                                              <p:val>
                                                <p:strVal val="0-#ppt_h/2"/>
                                              </p:val>
                                            </p:tav>
                                            <p:tav tm="100000">
                                              <p:val>
                                                <p:strVal val="#ppt_y"/>
                                              </p:val>
                                            </p:tav>
                                          </p:tavLst>
                                        </p:anim>
                                      </p:childTnLst>
                                    </p:cTn>
                                  </p:par>
                                  <p:par>
                                    <p:cTn id="89" presetID="2" presetClass="entr" presetSubtype="3" fill="hold" grpId="0" nodeType="withEffect">
                                      <p:stCondLst>
                                        <p:cond delay="500"/>
                                      </p:stCondLst>
                                      <p:childTnLst>
                                        <p:set>
                                          <p:cBhvr>
                                            <p:cTn id="90" dur="1" fill="hold">
                                              <p:stCondLst>
                                                <p:cond delay="0"/>
                                              </p:stCondLst>
                                            </p:cTn>
                                            <p:tgtEl>
                                              <p:spTgt spid="38"/>
                                            </p:tgtEl>
                                            <p:attrNameLst>
                                              <p:attrName>style.visibility</p:attrName>
                                            </p:attrNameLst>
                                          </p:cBhvr>
                                          <p:to>
                                            <p:strVal val="visible"/>
                                          </p:to>
                                        </p:set>
                                        <p:anim calcmode="lin" valueType="num">
                                          <p:cBhvr additive="base">
                                            <p:cTn id="91" dur="2000" fill="hold"/>
                                            <p:tgtEl>
                                              <p:spTgt spid="38"/>
                                            </p:tgtEl>
                                            <p:attrNameLst>
                                              <p:attrName>ppt_x</p:attrName>
                                            </p:attrNameLst>
                                          </p:cBhvr>
                                          <p:tavLst>
                                            <p:tav tm="0">
                                              <p:val>
                                                <p:strVal val="1+#ppt_w/2"/>
                                              </p:val>
                                            </p:tav>
                                            <p:tav tm="100000">
                                              <p:val>
                                                <p:strVal val="#ppt_x"/>
                                              </p:val>
                                            </p:tav>
                                          </p:tavLst>
                                        </p:anim>
                                        <p:anim calcmode="lin" valueType="num">
                                          <p:cBhvr additive="base">
                                            <p:cTn id="92" dur="2000" fill="hold"/>
                                            <p:tgtEl>
                                              <p:spTgt spid="38"/>
                                            </p:tgtEl>
                                            <p:attrNameLst>
                                              <p:attrName>ppt_y</p:attrName>
                                            </p:attrNameLst>
                                          </p:cBhvr>
                                          <p:tavLst>
                                            <p:tav tm="0">
                                              <p:val>
                                                <p:strVal val="0-#ppt_h/2"/>
                                              </p:val>
                                            </p:tav>
                                            <p:tav tm="100000">
                                              <p:val>
                                                <p:strVal val="#ppt_y"/>
                                              </p:val>
                                            </p:tav>
                                          </p:tavLst>
                                        </p:anim>
                                      </p:childTnLst>
                                    </p:cTn>
                                  </p:par>
                                  <p:par>
                                    <p:cTn id="93" presetID="2" presetClass="entr" presetSubtype="3" fill="hold" grpId="0" nodeType="withEffect">
                                      <p:stCondLst>
                                        <p:cond delay="0"/>
                                      </p:stCondLst>
                                      <p:childTnLst>
                                        <p:set>
                                          <p:cBhvr>
                                            <p:cTn id="94" dur="1" fill="hold">
                                              <p:stCondLst>
                                                <p:cond delay="0"/>
                                              </p:stCondLst>
                                            </p:cTn>
                                            <p:tgtEl>
                                              <p:spTgt spid="39"/>
                                            </p:tgtEl>
                                            <p:attrNameLst>
                                              <p:attrName>style.visibility</p:attrName>
                                            </p:attrNameLst>
                                          </p:cBhvr>
                                          <p:to>
                                            <p:strVal val="visible"/>
                                          </p:to>
                                        </p:set>
                                        <p:anim calcmode="lin" valueType="num">
                                          <p:cBhvr additive="base">
                                            <p:cTn id="95" dur="2500" fill="hold"/>
                                            <p:tgtEl>
                                              <p:spTgt spid="39"/>
                                            </p:tgtEl>
                                            <p:attrNameLst>
                                              <p:attrName>ppt_x</p:attrName>
                                            </p:attrNameLst>
                                          </p:cBhvr>
                                          <p:tavLst>
                                            <p:tav tm="0">
                                              <p:val>
                                                <p:strVal val="1+#ppt_w/2"/>
                                              </p:val>
                                            </p:tav>
                                            <p:tav tm="100000">
                                              <p:val>
                                                <p:strVal val="#ppt_x"/>
                                              </p:val>
                                            </p:tav>
                                          </p:tavLst>
                                        </p:anim>
                                        <p:anim calcmode="lin" valueType="num">
                                          <p:cBhvr additive="base">
                                            <p:cTn id="96" dur="2500" fill="hold"/>
                                            <p:tgtEl>
                                              <p:spTgt spid="39"/>
                                            </p:tgtEl>
                                            <p:attrNameLst>
                                              <p:attrName>ppt_y</p:attrName>
                                            </p:attrNameLst>
                                          </p:cBhvr>
                                          <p:tavLst>
                                            <p:tav tm="0">
                                              <p:val>
                                                <p:strVal val="0-#ppt_h/2"/>
                                              </p:val>
                                            </p:tav>
                                            <p:tav tm="100000">
                                              <p:val>
                                                <p:strVal val="#ppt_y"/>
                                              </p:val>
                                            </p:tav>
                                          </p:tavLst>
                                        </p:anim>
                                      </p:childTnLst>
                                    </p:cTn>
                                  </p:par>
                                  <p:par>
                                    <p:cTn id="97" presetID="2" presetClass="entr" presetSubtype="3" fill="hold" grpId="0" nodeType="withEffect">
                                      <p:stCondLst>
                                        <p:cond delay="200"/>
                                      </p:stCondLst>
                                      <p:childTnLst>
                                        <p:set>
                                          <p:cBhvr>
                                            <p:cTn id="98" dur="1" fill="hold">
                                              <p:stCondLst>
                                                <p:cond delay="0"/>
                                              </p:stCondLst>
                                            </p:cTn>
                                            <p:tgtEl>
                                              <p:spTgt spid="40"/>
                                            </p:tgtEl>
                                            <p:attrNameLst>
                                              <p:attrName>style.visibility</p:attrName>
                                            </p:attrNameLst>
                                          </p:cBhvr>
                                          <p:to>
                                            <p:strVal val="visible"/>
                                          </p:to>
                                        </p:set>
                                        <p:anim calcmode="lin" valueType="num">
                                          <p:cBhvr additive="base">
                                            <p:cTn id="99" dur="2000" fill="hold"/>
                                            <p:tgtEl>
                                              <p:spTgt spid="40"/>
                                            </p:tgtEl>
                                            <p:attrNameLst>
                                              <p:attrName>ppt_x</p:attrName>
                                            </p:attrNameLst>
                                          </p:cBhvr>
                                          <p:tavLst>
                                            <p:tav tm="0">
                                              <p:val>
                                                <p:strVal val="1+#ppt_w/2"/>
                                              </p:val>
                                            </p:tav>
                                            <p:tav tm="100000">
                                              <p:val>
                                                <p:strVal val="#ppt_x"/>
                                              </p:val>
                                            </p:tav>
                                          </p:tavLst>
                                        </p:anim>
                                        <p:anim calcmode="lin" valueType="num">
                                          <p:cBhvr additive="base">
                                            <p:cTn id="100" dur="2000" fill="hold"/>
                                            <p:tgtEl>
                                              <p:spTgt spid="40"/>
                                            </p:tgtEl>
                                            <p:attrNameLst>
                                              <p:attrName>ppt_y</p:attrName>
                                            </p:attrNameLst>
                                          </p:cBhvr>
                                          <p:tavLst>
                                            <p:tav tm="0">
                                              <p:val>
                                                <p:strVal val="0-#ppt_h/2"/>
                                              </p:val>
                                            </p:tav>
                                            <p:tav tm="100000">
                                              <p:val>
                                                <p:strVal val="#ppt_y"/>
                                              </p:val>
                                            </p:tav>
                                          </p:tavLst>
                                        </p:anim>
                                      </p:childTnLst>
                                    </p:cTn>
                                  </p:par>
                                  <p:par>
                                    <p:cTn id="101" presetID="2" presetClass="entr" presetSubtype="3" fill="hold" grpId="0" nodeType="withEffect">
                                      <p:stCondLst>
                                        <p:cond delay="800"/>
                                      </p:stCondLst>
                                      <p:childTnLst>
                                        <p:set>
                                          <p:cBhvr>
                                            <p:cTn id="102" dur="1" fill="hold">
                                              <p:stCondLst>
                                                <p:cond delay="0"/>
                                              </p:stCondLst>
                                            </p:cTn>
                                            <p:tgtEl>
                                              <p:spTgt spid="41"/>
                                            </p:tgtEl>
                                            <p:attrNameLst>
                                              <p:attrName>style.visibility</p:attrName>
                                            </p:attrNameLst>
                                          </p:cBhvr>
                                          <p:to>
                                            <p:strVal val="visible"/>
                                          </p:to>
                                        </p:set>
                                        <p:anim calcmode="lin" valueType="num">
                                          <p:cBhvr additive="base">
                                            <p:cTn id="103" dur="2000" fill="hold"/>
                                            <p:tgtEl>
                                              <p:spTgt spid="41"/>
                                            </p:tgtEl>
                                            <p:attrNameLst>
                                              <p:attrName>ppt_x</p:attrName>
                                            </p:attrNameLst>
                                          </p:cBhvr>
                                          <p:tavLst>
                                            <p:tav tm="0">
                                              <p:val>
                                                <p:strVal val="1+#ppt_w/2"/>
                                              </p:val>
                                            </p:tav>
                                            <p:tav tm="100000">
                                              <p:val>
                                                <p:strVal val="#ppt_x"/>
                                              </p:val>
                                            </p:tav>
                                          </p:tavLst>
                                        </p:anim>
                                        <p:anim calcmode="lin" valueType="num">
                                          <p:cBhvr additive="base">
                                            <p:cTn id="104" dur="2000" fill="hold"/>
                                            <p:tgtEl>
                                              <p:spTgt spid="41"/>
                                            </p:tgtEl>
                                            <p:attrNameLst>
                                              <p:attrName>ppt_y</p:attrName>
                                            </p:attrNameLst>
                                          </p:cBhvr>
                                          <p:tavLst>
                                            <p:tav tm="0">
                                              <p:val>
                                                <p:strVal val="0-#ppt_h/2"/>
                                              </p:val>
                                            </p:tav>
                                            <p:tav tm="100000">
                                              <p:val>
                                                <p:strVal val="#ppt_y"/>
                                              </p:val>
                                            </p:tav>
                                          </p:tavLst>
                                        </p:anim>
                                      </p:childTnLst>
                                    </p:cTn>
                                  </p:par>
                                  <p:par>
                                    <p:cTn id="105" presetID="2" presetClass="entr" presetSubtype="3" fill="hold" grpId="0" nodeType="withEffect">
                                      <p:stCondLst>
                                        <p:cond delay="800"/>
                                      </p:stCondLst>
                                      <p:childTnLst>
                                        <p:set>
                                          <p:cBhvr>
                                            <p:cTn id="106" dur="1" fill="hold">
                                              <p:stCondLst>
                                                <p:cond delay="0"/>
                                              </p:stCondLst>
                                            </p:cTn>
                                            <p:tgtEl>
                                              <p:spTgt spid="42"/>
                                            </p:tgtEl>
                                            <p:attrNameLst>
                                              <p:attrName>style.visibility</p:attrName>
                                            </p:attrNameLst>
                                          </p:cBhvr>
                                          <p:to>
                                            <p:strVal val="visible"/>
                                          </p:to>
                                        </p:set>
                                        <p:anim calcmode="lin" valueType="num">
                                          <p:cBhvr additive="base">
                                            <p:cTn id="107" dur="2500" fill="hold"/>
                                            <p:tgtEl>
                                              <p:spTgt spid="42"/>
                                            </p:tgtEl>
                                            <p:attrNameLst>
                                              <p:attrName>ppt_x</p:attrName>
                                            </p:attrNameLst>
                                          </p:cBhvr>
                                          <p:tavLst>
                                            <p:tav tm="0">
                                              <p:val>
                                                <p:strVal val="1+#ppt_w/2"/>
                                              </p:val>
                                            </p:tav>
                                            <p:tav tm="100000">
                                              <p:val>
                                                <p:strVal val="#ppt_x"/>
                                              </p:val>
                                            </p:tav>
                                          </p:tavLst>
                                        </p:anim>
                                        <p:anim calcmode="lin" valueType="num">
                                          <p:cBhvr additive="base">
                                            <p:cTn id="108" dur="2500" fill="hold"/>
                                            <p:tgtEl>
                                              <p:spTgt spid="42"/>
                                            </p:tgtEl>
                                            <p:attrNameLst>
                                              <p:attrName>ppt_y</p:attrName>
                                            </p:attrNameLst>
                                          </p:cBhvr>
                                          <p:tavLst>
                                            <p:tav tm="0">
                                              <p:val>
                                                <p:strVal val="0-#ppt_h/2"/>
                                              </p:val>
                                            </p:tav>
                                            <p:tav tm="100000">
                                              <p:val>
                                                <p:strVal val="#ppt_y"/>
                                              </p:val>
                                            </p:tav>
                                          </p:tavLst>
                                        </p:anim>
                                      </p:childTnLst>
                                    </p:cTn>
                                  </p:par>
                                  <p:par>
                                    <p:cTn id="109" presetID="2" presetClass="entr" presetSubtype="3" fill="hold" grpId="0" nodeType="withEffect">
                                      <p:stCondLst>
                                        <p:cond delay="500"/>
                                      </p:stCondLst>
                                      <p:childTnLst>
                                        <p:set>
                                          <p:cBhvr>
                                            <p:cTn id="110" dur="1" fill="hold">
                                              <p:stCondLst>
                                                <p:cond delay="0"/>
                                              </p:stCondLst>
                                            </p:cTn>
                                            <p:tgtEl>
                                              <p:spTgt spid="43"/>
                                            </p:tgtEl>
                                            <p:attrNameLst>
                                              <p:attrName>style.visibility</p:attrName>
                                            </p:attrNameLst>
                                          </p:cBhvr>
                                          <p:to>
                                            <p:strVal val="visible"/>
                                          </p:to>
                                        </p:set>
                                        <p:anim calcmode="lin" valueType="num">
                                          <p:cBhvr additive="base">
                                            <p:cTn id="111" dur="2500" fill="hold"/>
                                            <p:tgtEl>
                                              <p:spTgt spid="43"/>
                                            </p:tgtEl>
                                            <p:attrNameLst>
                                              <p:attrName>ppt_x</p:attrName>
                                            </p:attrNameLst>
                                          </p:cBhvr>
                                          <p:tavLst>
                                            <p:tav tm="0">
                                              <p:val>
                                                <p:strVal val="1+#ppt_w/2"/>
                                              </p:val>
                                            </p:tav>
                                            <p:tav tm="100000">
                                              <p:val>
                                                <p:strVal val="#ppt_x"/>
                                              </p:val>
                                            </p:tav>
                                          </p:tavLst>
                                        </p:anim>
                                        <p:anim calcmode="lin" valueType="num">
                                          <p:cBhvr additive="base">
                                            <p:cTn id="112" dur="2500" fill="hold"/>
                                            <p:tgtEl>
                                              <p:spTgt spid="43"/>
                                            </p:tgtEl>
                                            <p:attrNameLst>
                                              <p:attrName>ppt_y</p:attrName>
                                            </p:attrNameLst>
                                          </p:cBhvr>
                                          <p:tavLst>
                                            <p:tav tm="0">
                                              <p:val>
                                                <p:strVal val="0-#ppt_h/2"/>
                                              </p:val>
                                            </p:tav>
                                            <p:tav tm="100000">
                                              <p:val>
                                                <p:strVal val="#ppt_y"/>
                                              </p:val>
                                            </p:tav>
                                          </p:tavLst>
                                        </p:anim>
                                      </p:childTnLst>
                                    </p:cTn>
                                  </p:par>
                                  <p:par>
                                    <p:cTn id="113" presetID="2" presetClass="entr" presetSubtype="3" fill="hold" grpId="0" nodeType="withEffect">
                                      <p:stCondLst>
                                        <p:cond delay="1300"/>
                                      </p:stCondLst>
                                      <p:childTnLst>
                                        <p:set>
                                          <p:cBhvr>
                                            <p:cTn id="114" dur="1" fill="hold">
                                              <p:stCondLst>
                                                <p:cond delay="0"/>
                                              </p:stCondLst>
                                            </p:cTn>
                                            <p:tgtEl>
                                              <p:spTgt spid="44"/>
                                            </p:tgtEl>
                                            <p:attrNameLst>
                                              <p:attrName>style.visibility</p:attrName>
                                            </p:attrNameLst>
                                          </p:cBhvr>
                                          <p:to>
                                            <p:strVal val="visible"/>
                                          </p:to>
                                        </p:set>
                                        <p:anim calcmode="lin" valueType="num">
                                          <p:cBhvr additive="base">
                                            <p:cTn id="115" dur="2000" fill="hold"/>
                                            <p:tgtEl>
                                              <p:spTgt spid="44"/>
                                            </p:tgtEl>
                                            <p:attrNameLst>
                                              <p:attrName>ppt_x</p:attrName>
                                            </p:attrNameLst>
                                          </p:cBhvr>
                                          <p:tavLst>
                                            <p:tav tm="0">
                                              <p:val>
                                                <p:strVal val="1+#ppt_w/2"/>
                                              </p:val>
                                            </p:tav>
                                            <p:tav tm="100000">
                                              <p:val>
                                                <p:strVal val="#ppt_x"/>
                                              </p:val>
                                            </p:tav>
                                          </p:tavLst>
                                        </p:anim>
                                        <p:anim calcmode="lin" valueType="num">
                                          <p:cBhvr additive="base">
                                            <p:cTn id="116" dur="2000" fill="hold"/>
                                            <p:tgtEl>
                                              <p:spTgt spid="44"/>
                                            </p:tgtEl>
                                            <p:attrNameLst>
                                              <p:attrName>ppt_y</p:attrName>
                                            </p:attrNameLst>
                                          </p:cBhvr>
                                          <p:tavLst>
                                            <p:tav tm="0">
                                              <p:val>
                                                <p:strVal val="0-#ppt_h/2"/>
                                              </p:val>
                                            </p:tav>
                                            <p:tav tm="100000">
                                              <p:val>
                                                <p:strVal val="#ppt_y"/>
                                              </p:val>
                                            </p:tav>
                                          </p:tavLst>
                                        </p:anim>
                                      </p:childTnLst>
                                    </p:cTn>
                                  </p:par>
                                  <p:par>
                                    <p:cTn id="117" presetID="2" presetClass="entr" presetSubtype="3" fill="hold" grpId="0" nodeType="withEffect">
                                      <p:stCondLst>
                                        <p:cond delay="200"/>
                                      </p:stCondLst>
                                      <p:childTnLst>
                                        <p:set>
                                          <p:cBhvr>
                                            <p:cTn id="118" dur="1" fill="hold">
                                              <p:stCondLst>
                                                <p:cond delay="0"/>
                                              </p:stCondLst>
                                            </p:cTn>
                                            <p:tgtEl>
                                              <p:spTgt spid="45"/>
                                            </p:tgtEl>
                                            <p:attrNameLst>
                                              <p:attrName>style.visibility</p:attrName>
                                            </p:attrNameLst>
                                          </p:cBhvr>
                                          <p:to>
                                            <p:strVal val="visible"/>
                                          </p:to>
                                        </p:set>
                                        <p:anim calcmode="lin" valueType="num">
                                          <p:cBhvr additive="base">
                                            <p:cTn id="119" dur="2500" fill="hold"/>
                                            <p:tgtEl>
                                              <p:spTgt spid="45"/>
                                            </p:tgtEl>
                                            <p:attrNameLst>
                                              <p:attrName>ppt_x</p:attrName>
                                            </p:attrNameLst>
                                          </p:cBhvr>
                                          <p:tavLst>
                                            <p:tav tm="0">
                                              <p:val>
                                                <p:strVal val="1+#ppt_w/2"/>
                                              </p:val>
                                            </p:tav>
                                            <p:tav tm="100000">
                                              <p:val>
                                                <p:strVal val="#ppt_x"/>
                                              </p:val>
                                            </p:tav>
                                          </p:tavLst>
                                        </p:anim>
                                        <p:anim calcmode="lin" valueType="num">
                                          <p:cBhvr additive="base">
                                            <p:cTn id="120" dur="2500" fill="hold"/>
                                            <p:tgtEl>
                                              <p:spTgt spid="45"/>
                                            </p:tgtEl>
                                            <p:attrNameLst>
                                              <p:attrName>ppt_y</p:attrName>
                                            </p:attrNameLst>
                                          </p:cBhvr>
                                          <p:tavLst>
                                            <p:tav tm="0">
                                              <p:val>
                                                <p:strVal val="0-#ppt_h/2"/>
                                              </p:val>
                                            </p:tav>
                                            <p:tav tm="100000">
                                              <p:val>
                                                <p:strVal val="#ppt_y"/>
                                              </p:val>
                                            </p:tav>
                                          </p:tavLst>
                                        </p:anim>
                                      </p:childTnLst>
                                    </p:cTn>
                                  </p:par>
                                  <p:par>
                                    <p:cTn id="121" presetID="2" presetClass="entr" presetSubtype="3" fill="hold" grpId="0" nodeType="withEffect">
                                      <p:stCondLst>
                                        <p:cond delay="0"/>
                                      </p:stCondLst>
                                      <p:childTnLst>
                                        <p:set>
                                          <p:cBhvr>
                                            <p:cTn id="122" dur="1" fill="hold">
                                              <p:stCondLst>
                                                <p:cond delay="0"/>
                                              </p:stCondLst>
                                            </p:cTn>
                                            <p:tgtEl>
                                              <p:spTgt spid="46"/>
                                            </p:tgtEl>
                                            <p:attrNameLst>
                                              <p:attrName>style.visibility</p:attrName>
                                            </p:attrNameLst>
                                          </p:cBhvr>
                                          <p:to>
                                            <p:strVal val="visible"/>
                                          </p:to>
                                        </p:set>
                                        <p:anim calcmode="lin" valueType="num">
                                          <p:cBhvr additive="base">
                                            <p:cTn id="123" dur="2000" fill="hold"/>
                                            <p:tgtEl>
                                              <p:spTgt spid="46"/>
                                            </p:tgtEl>
                                            <p:attrNameLst>
                                              <p:attrName>ppt_x</p:attrName>
                                            </p:attrNameLst>
                                          </p:cBhvr>
                                          <p:tavLst>
                                            <p:tav tm="0">
                                              <p:val>
                                                <p:strVal val="1+#ppt_w/2"/>
                                              </p:val>
                                            </p:tav>
                                            <p:tav tm="100000">
                                              <p:val>
                                                <p:strVal val="#ppt_x"/>
                                              </p:val>
                                            </p:tav>
                                          </p:tavLst>
                                        </p:anim>
                                        <p:anim calcmode="lin" valueType="num">
                                          <p:cBhvr additive="base">
                                            <p:cTn id="124" dur="2000" fill="hold"/>
                                            <p:tgtEl>
                                              <p:spTgt spid="46"/>
                                            </p:tgtEl>
                                            <p:attrNameLst>
                                              <p:attrName>ppt_y</p:attrName>
                                            </p:attrNameLst>
                                          </p:cBhvr>
                                          <p:tavLst>
                                            <p:tav tm="0">
                                              <p:val>
                                                <p:strVal val="0-#ppt_h/2"/>
                                              </p:val>
                                            </p:tav>
                                            <p:tav tm="100000">
                                              <p:val>
                                                <p:strVal val="#ppt_y"/>
                                              </p:val>
                                            </p:tav>
                                          </p:tavLst>
                                        </p:anim>
                                      </p:childTnLst>
                                    </p:cTn>
                                  </p:par>
                                  <p:par>
                                    <p:cTn id="125" presetID="2" presetClass="entr" presetSubtype="3" fill="hold" grpId="0" nodeType="withEffect">
                                      <p:stCondLst>
                                        <p:cond delay="1900"/>
                                      </p:stCondLst>
                                      <p:childTnLst>
                                        <p:set>
                                          <p:cBhvr>
                                            <p:cTn id="126" dur="1" fill="hold">
                                              <p:stCondLst>
                                                <p:cond delay="0"/>
                                              </p:stCondLst>
                                            </p:cTn>
                                            <p:tgtEl>
                                              <p:spTgt spid="47"/>
                                            </p:tgtEl>
                                            <p:attrNameLst>
                                              <p:attrName>style.visibility</p:attrName>
                                            </p:attrNameLst>
                                          </p:cBhvr>
                                          <p:to>
                                            <p:strVal val="visible"/>
                                          </p:to>
                                        </p:set>
                                        <p:anim calcmode="lin" valueType="num">
                                          <p:cBhvr additive="base">
                                            <p:cTn id="127" dur="2250" fill="hold"/>
                                            <p:tgtEl>
                                              <p:spTgt spid="47"/>
                                            </p:tgtEl>
                                            <p:attrNameLst>
                                              <p:attrName>ppt_x</p:attrName>
                                            </p:attrNameLst>
                                          </p:cBhvr>
                                          <p:tavLst>
                                            <p:tav tm="0">
                                              <p:val>
                                                <p:strVal val="1+#ppt_w/2"/>
                                              </p:val>
                                            </p:tav>
                                            <p:tav tm="100000">
                                              <p:val>
                                                <p:strVal val="#ppt_x"/>
                                              </p:val>
                                            </p:tav>
                                          </p:tavLst>
                                        </p:anim>
                                        <p:anim calcmode="lin" valueType="num">
                                          <p:cBhvr additive="base">
                                            <p:cTn id="128" dur="2250" fill="hold"/>
                                            <p:tgtEl>
                                              <p:spTgt spid="47"/>
                                            </p:tgtEl>
                                            <p:attrNameLst>
                                              <p:attrName>ppt_y</p:attrName>
                                            </p:attrNameLst>
                                          </p:cBhvr>
                                          <p:tavLst>
                                            <p:tav tm="0">
                                              <p:val>
                                                <p:strVal val="0-#ppt_h/2"/>
                                              </p:val>
                                            </p:tav>
                                            <p:tav tm="100000">
                                              <p:val>
                                                <p:strVal val="#ppt_y"/>
                                              </p:val>
                                            </p:tav>
                                          </p:tavLst>
                                        </p:anim>
                                      </p:childTnLst>
                                    </p:cTn>
                                  </p:par>
                                  <p:par>
                                    <p:cTn id="129" presetID="2" presetClass="entr" presetSubtype="3" fill="hold" grpId="0" nodeType="withEffect">
                                      <p:stCondLst>
                                        <p:cond delay="1400"/>
                                      </p:stCondLst>
                                      <p:childTnLst>
                                        <p:set>
                                          <p:cBhvr>
                                            <p:cTn id="130" dur="1" fill="hold">
                                              <p:stCondLst>
                                                <p:cond delay="0"/>
                                              </p:stCondLst>
                                            </p:cTn>
                                            <p:tgtEl>
                                              <p:spTgt spid="48"/>
                                            </p:tgtEl>
                                            <p:attrNameLst>
                                              <p:attrName>style.visibility</p:attrName>
                                            </p:attrNameLst>
                                          </p:cBhvr>
                                          <p:to>
                                            <p:strVal val="visible"/>
                                          </p:to>
                                        </p:set>
                                        <p:anim calcmode="lin" valueType="num">
                                          <p:cBhvr additive="base">
                                            <p:cTn id="131" dur="2000" fill="hold"/>
                                            <p:tgtEl>
                                              <p:spTgt spid="48"/>
                                            </p:tgtEl>
                                            <p:attrNameLst>
                                              <p:attrName>ppt_x</p:attrName>
                                            </p:attrNameLst>
                                          </p:cBhvr>
                                          <p:tavLst>
                                            <p:tav tm="0">
                                              <p:val>
                                                <p:strVal val="1+#ppt_w/2"/>
                                              </p:val>
                                            </p:tav>
                                            <p:tav tm="100000">
                                              <p:val>
                                                <p:strVal val="#ppt_x"/>
                                              </p:val>
                                            </p:tav>
                                          </p:tavLst>
                                        </p:anim>
                                        <p:anim calcmode="lin" valueType="num">
                                          <p:cBhvr additive="base">
                                            <p:cTn id="132" dur="2000" fill="hold"/>
                                            <p:tgtEl>
                                              <p:spTgt spid="48"/>
                                            </p:tgtEl>
                                            <p:attrNameLst>
                                              <p:attrName>ppt_y</p:attrName>
                                            </p:attrNameLst>
                                          </p:cBhvr>
                                          <p:tavLst>
                                            <p:tav tm="0">
                                              <p:val>
                                                <p:strVal val="0-#ppt_h/2"/>
                                              </p:val>
                                            </p:tav>
                                            <p:tav tm="100000">
                                              <p:val>
                                                <p:strVal val="#ppt_y"/>
                                              </p:val>
                                            </p:tav>
                                          </p:tavLst>
                                        </p:anim>
                                      </p:childTnLst>
                                    </p:cTn>
                                  </p:par>
                                  <p:par>
                                    <p:cTn id="133" presetID="2" presetClass="entr" presetSubtype="3" fill="hold" grpId="0" nodeType="withEffect">
                                      <p:stCondLst>
                                        <p:cond delay="700"/>
                                      </p:stCondLst>
                                      <p:childTnLst>
                                        <p:set>
                                          <p:cBhvr>
                                            <p:cTn id="134" dur="1" fill="hold">
                                              <p:stCondLst>
                                                <p:cond delay="0"/>
                                              </p:stCondLst>
                                            </p:cTn>
                                            <p:tgtEl>
                                              <p:spTgt spid="49"/>
                                            </p:tgtEl>
                                            <p:attrNameLst>
                                              <p:attrName>style.visibility</p:attrName>
                                            </p:attrNameLst>
                                          </p:cBhvr>
                                          <p:to>
                                            <p:strVal val="visible"/>
                                          </p:to>
                                        </p:set>
                                        <p:anim calcmode="lin" valueType="num">
                                          <p:cBhvr additive="base">
                                            <p:cTn id="135" dur="2500" fill="hold"/>
                                            <p:tgtEl>
                                              <p:spTgt spid="49"/>
                                            </p:tgtEl>
                                            <p:attrNameLst>
                                              <p:attrName>ppt_x</p:attrName>
                                            </p:attrNameLst>
                                          </p:cBhvr>
                                          <p:tavLst>
                                            <p:tav tm="0">
                                              <p:val>
                                                <p:strVal val="1+#ppt_w/2"/>
                                              </p:val>
                                            </p:tav>
                                            <p:tav tm="100000">
                                              <p:val>
                                                <p:strVal val="#ppt_x"/>
                                              </p:val>
                                            </p:tav>
                                          </p:tavLst>
                                        </p:anim>
                                        <p:anim calcmode="lin" valueType="num">
                                          <p:cBhvr additive="base">
                                            <p:cTn id="136" dur="2500" fill="hold"/>
                                            <p:tgtEl>
                                              <p:spTgt spid="49"/>
                                            </p:tgtEl>
                                            <p:attrNameLst>
                                              <p:attrName>ppt_y</p:attrName>
                                            </p:attrNameLst>
                                          </p:cBhvr>
                                          <p:tavLst>
                                            <p:tav tm="0">
                                              <p:val>
                                                <p:strVal val="0-#ppt_h/2"/>
                                              </p:val>
                                            </p:tav>
                                            <p:tav tm="100000">
                                              <p:val>
                                                <p:strVal val="#ppt_y"/>
                                              </p:val>
                                            </p:tav>
                                          </p:tavLst>
                                        </p:anim>
                                      </p:childTnLst>
                                    </p:cTn>
                                  </p:par>
                                  <p:par>
                                    <p:cTn id="137" presetID="2" presetClass="entr" presetSubtype="3" fill="hold" grpId="0" nodeType="withEffect">
                                      <p:stCondLst>
                                        <p:cond delay="0"/>
                                      </p:stCondLst>
                                      <p:childTnLst>
                                        <p:set>
                                          <p:cBhvr>
                                            <p:cTn id="138" dur="1" fill="hold">
                                              <p:stCondLst>
                                                <p:cond delay="0"/>
                                              </p:stCondLst>
                                            </p:cTn>
                                            <p:tgtEl>
                                              <p:spTgt spid="50"/>
                                            </p:tgtEl>
                                            <p:attrNameLst>
                                              <p:attrName>style.visibility</p:attrName>
                                            </p:attrNameLst>
                                          </p:cBhvr>
                                          <p:to>
                                            <p:strVal val="visible"/>
                                          </p:to>
                                        </p:set>
                                        <p:anim calcmode="lin" valueType="num">
                                          <p:cBhvr additive="base">
                                            <p:cTn id="139" dur="2250" fill="hold"/>
                                            <p:tgtEl>
                                              <p:spTgt spid="50"/>
                                            </p:tgtEl>
                                            <p:attrNameLst>
                                              <p:attrName>ppt_x</p:attrName>
                                            </p:attrNameLst>
                                          </p:cBhvr>
                                          <p:tavLst>
                                            <p:tav tm="0">
                                              <p:val>
                                                <p:strVal val="1+#ppt_w/2"/>
                                              </p:val>
                                            </p:tav>
                                            <p:tav tm="100000">
                                              <p:val>
                                                <p:strVal val="#ppt_x"/>
                                              </p:val>
                                            </p:tav>
                                          </p:tavLst>
                                        </p:anim>
                                        <p:anim calcmode="lin" valueType="num">
                                          <p:cBhvr additive="base">
                                            <p:cTn id="140" dur="2250" fill="hold"/>
                                            <p:tgtEl>
                                              <p:spTgt spid="50"/>
                                            </p:tgtEl>
                                            <p:attrNameLst>
                                              <p:attrName>ppt_y</p:attrName>
                                            </p:attrNameLst>
                                          </p:cBhvr>
                                          <p:tavLst>
                                            <p:tav tm="0">
                                              <p:val>
                                                <p:strVal val="0-#ppt_h/2"/>
                                              </p:val>
                                            </p:tav>
                                            <p:tav tm="100000">
                                              <p:val>
                                                <p:strVal val="#ppt_y"/>
                                              </p:val>
                                            </p:tav>
                                          </p:tavLst>
                                        </p:anim>
                                      </p:childTnLst>
                                    </p:cTn>
                                  </p:par>
                                  <p:par>
                                    <p:cTn id="141" presetID="2" presetClass="entr" presetSubtype="3" fill="hold" grpId="0" nodeType="withEffect">
                                      <p:stCondLst>
                                        <p:cond delay="2300"/>
                                      </p:stCondLst>
                                      <p:childTnLst>
                                        <p:set>
                                          <p:cBhvr>
                                            <p:cTn id="142" dur="1" fill="hold">
                                              <p:stCondLst>
                                                <p:cond delay="0"/>
                                              </p:stCondLst>
                                            </p:cTn>
                                            <p:tgtEl>
                                              <p:spTgt spid="51"/>
                                            </p:tgtEl>
                                            <p:attrNameLst>
                                              <p:attrName>style.visibility</p:attrName>
                                            </p:attrNameLst>
                                          </p:cBhvr>
                                          <p:to>
                                            <p:strVal val="visible"/>
                                          </p:to>
                                        </p:set>
                                        <p:anim calcmode="lin" valueType="num">
                                          <p:cBhvr additive="base">
                                            <p:cTn id="143" dur="2000" fill="hold"/>
                                            <p:tgtEl>
                                              <p:spTgt spid="51"/>
                                            </p:tgtEl>
                                            <p:attrNameLst>
                                              <p:attrName>ppt_x</p:attrName>
                                            </p:attrNameLst>
                                          </p:cBhvr>
                                          <p:tavLst>
                                            <p:tav tm="0">
                                              <p:val>
                                                <p:strVal val="1+#ppt_w/2"/>
                                              </p:val>
                                            </p:tav>
                                            <p:tav tm="100000">
                                              <p:val>
                                                <p:strVal val="#ppt_x"/>
                                              </p:val>
                                            </p:tav>
                                          </p:tavLst>
                                        </p:anim>
                                        <p:anim calcmode="lin" valueType="num">
                                          <p:cBhvr additive="base">
                                            <p:cTn id="144" dur="2000" fill="hold"/>
                                            <p:tgtEl>
                                              <p:spTgt spid="51"/>
                                            </p:tgtEl>
                                            <p:attrNameLst>
                                              <p:attrName>ppt_y</p:attrName>
                                            </p:attrNameLst>
                                          </p:cBhvr>
                                          <p:tavLst>
                                            <p:tav tm="0">
                                              <p:val>
                                                <p:strVal val="0-#ppt_h/2"/>
                                              </p:val>
                                            </p:tav>
                                            <p:tav tm="100000">
                                              <p:val>
                                                <p:strVal val="#ppt_y"/>
                                              </p:val>
                                            </p:tav>
                                          </p:tavLst>
                                        </p:anim>
                                      </p:childTnLst>
                                    </p:cTn>
                                  </p:par>
                                  <p:par>
                                    <p:cTn id="145" presetID="2" presetClass="entr" presetSubtype="3" fill="hold" grpId="0" nodeType="withEffect">
                                      <p:stCondLst>
                                        <p:cond delay="1500"/>
                                      </p:stCondLst>
                                      <p:childTnLst>
                                        <p:set>
                                          <p:cBhvr>
                                            <p:cTn id="146" dur="1" fill="hold">
                                              <p:stCondLst>
                                                <p:cond delay="0"/>
                                              </p:stCondLst>
                                            </p:cTn>
                                            <p:tgtEl>
                                              <p:spTgt spid="52"/>
                                            </p:tgtEl>
                                            <p:attrNameLst>
                                              <p:attrName>style.visibility</p:attrName>
                                            </p:attrNameLst>
                                          </p:cBhvr>
                                          <p:to>
                                            <p:strVal val="visible"/>
                                          </p:to>
                                        </p:set>
                                        <p:anim calcmode="lin" valueType="num">
                                          <p:cBhvr additive="base">
                                            <p:cTn id="147" dur="2500" fill="hold"/>
                                            <p:tgtEl>
                                              <p:spTgt spid="52"/>
                                            </p:tgtEl>
                                            <p:attrNameLst>
                                              <p:attrName>ppt_x</p:attrName>
                                            </p:attrNameLst>
                                          </p:cBhvr>
                                          <p:tavLst>
                                            <p:tav tm="0">
                                              <p:val>
                                                <p:strVal val="1+#ppt_w/2"/>
                                              </p:val>
                                            </p:tav>
                                            <p:tav tm="100000">
                                              <p:val>
                                                <p:strVal val="#ppt_x"/>
                                              </p:val>
                                            </p:tav>
                                          </p:tavLst>
                                        </p:anim>
                                        <p:anim calcmode="lin" valueType="num">
                                          <p:cBhvr additive="base">
                                            <p:cTn id="148" dur="2500" fill="hold"/>
                                            <p:tgtEl>
                                              <p:spTgt spid="52"/>
                                            </p:tgtEl>
                                            <p:attrNameLst>
                                              <p:attrName>ppt_y</p:attrName>
                                            </p:attrNameLst>
                                          </p:cBhvr>
                                          <p:tavLst>
                                            <p:tav tm="0">
                                              <p:val>
                                                <p:strVal val="0-#ppt_h/2"/>
                                              </p:val>
                                            </p:tav>
                                            <p:tav tm="100000">
                                              <p:val>
                                                <p:strVal val="#ppt_y"/>
                                              </p:val>
                                            </p:tav>
                                          </p:tavLst>
                                        </p:anim>
                                      </p:childTnLst>
                                    </p:cTn>
                                  </p:par>
                                  <p:par>
                                    <p:cTn id="149" presetID="2" presetClass="entr" presetSubtype="3" fill="hold" grpId="0" nodeType="withEffect">
                                      <p:stCondLst>
                                        <p:cond delay="600"/>
                                      </p:stCondLst>
                                      <p:childTnLst>
                                        <p:set>
                                          <p:cBhvr>
                                            <p:cTn id="150" dur="1" fill="hold">
                                              <p:stCondLst>
                                                <p:cond delay="0"/>
                                              </p:stCondLst>
                                            </p:cTn>
                                            <p:tgtEl>
                                              <p:spTgt spid="53"/>
                                            </p:tgtEl>
                                            <p:attrNameLst>
                                              <p:attrName>style.visibility</p:attrName>
                                            </p:attrNameLst>
                                          </p:cBhvr>
                                          <p:to>
                                            <p:strVal val="visible"/>
                                          </p:to>
                                        </p:set>
                                        <p:anim calcmode="lin" valueType="num">
                                          <p:cBhvr additive="base">
                                            <p:cTn id="151" dur="2500" fill="hold"/>
                                            <p:tgtEl>
                                              <p:spTgt spid="53"/>
                                            </p:tgtEl>
                                            <p:attrNameLst>
                                              <p:attrName>ppt_x</p:attrName>
                                            </p:attrNameLst>
                                          </p:cBhvr>
                                          <p:tavLst>
                                            <p:tav tm="0">
                                              <p:val>
                                                <p:strVal val="1+#ppt_w/2"/>
                                              </p:val>
                                            </p:tav>
                                            <p:tav tm="100000">
                                              <p:val>
                                                <p:strVal val="#ppt_x"/>
                                              </p:val>
                                            </p:tav>
                                          </p:tavLst>
                                        </p:anim>
                                        <p:anim calcmode="lin" valueType="num">
                                          <p:cBhvr additive="base">
                                            <p:cTn id="152" dur="2500" fill="hold"/>
                                            <p:tgtEl>
                                              <p:spTgt spid="53"/>
                                            </p:tgtEl>
                                            <p:attrNameLst>
                                              <p:attrName>ppt_y</p:attrName>
                                            </p:attrNameLst>
                                          </p:cBhvr>
                                          <p:tavLst>
                                            <p:tav tm="0">
                                              <p:val>
                                                <p:strVal val="0-#ppt_h/2"/>
                                              </p:val>
                                            </p:tav>
                                            <p:tav tm="100000">
                                              <p:val>
                                                <p:strVal val="#ppt_y"/>
                                              </p:val>
                                            </p:tav>
                                          </p:tavLst>
                                        </p:anim>
                                      </p:childTnLst>
                                    </p:cTn>
                                  </p:par>
                                  <p:par>
                                    <p:cTn id="153" presetID="2" presetClass="entr" presetSubtype="3" fill="hold" grpId="0" nodeType="withEffect">
                                      <p:stCondLst>
                                        <p:cond delay="0"/>
                                      </p:stCondLst>
                                      <p:childTnLst>
                                        <p:set>
                                          <p:cBhvr>
                                            <p:cTn id="154" dur="1" fill="hold">
                                              <p:stCondLst>
                                                <p:cond delay="0"/>
                                              </p:stCondLst>
                                            </p:cTn>
                                            <p:tgtEl>
                                              <p:spTgt spid="54"/>
                                            </p:tgtEl>
                                            <p:attrNameLst>
                                              <p:attrName>style.visibility</p:attrName>
                                            </p:attrNameLst>
                                          </p:cBhvr>
                                          <p:to>
                                            <p:strVal val="visible"/>
                                          </p:to>
                                        </p:set>
                                        <p:anim calcmode="lin" valueType="num">
                                          <p:cBhvr additive="base">
                                            <p:cTn id="155" dur="2000" fill="hold"/>
                                            <p:tgtEl>
                                              <p:spTgt spid="54"/>
                                            </p:tgtEl>
                                            <p:attrNameLst>
                                              <p:attrName>ppt_x</p:attrName>
                                            </p:attrNameLst>
                                          </p:cBhvr>
                                          <p:tavLst>
                                            <p:tav tm="0">
                                              <p:val>
                                                <p:strVal val="1+#ppt_w/2"/>
                                              </p:val>
                                            </p:tav>
                                            <p:tav tm="100000">
                                              <p:val>
                                                <p:strVal val="#ppt_x"/>
                                              </p:val>
                                            </p:tav>
                                          </p:tavLst>
                                        </p:anim>
                                        <p:anim calcmode="lin" valueType="num">
                                          <p:cBhvr additive="base">
                                            <p:cTn id="156" dur="2000" fill="hold"/>
                                            <p:tgtEl>
                                              <p:spTgt spid="54"/>
                                            </p:tgtEl>
                                            <p:attrNameLst>
                                              <p:attrName>ppt_y</p:attrName>
                                            </p:attrNameLst>
                                          </p:cBhvr>
                                          <p:tavLst>
                                            <p:tav tm="0">
                                              <p:val>
                                                <p:strVal val="0-#ppt_h/2"/>
                                              </p:val>
                                            </p:tav>
                                            <p:tav tm="100000">
                                              <p:val>
                                                <p:strVal val="#ppt_y"/>
                                              </p:val>
                                            </p:tav>
                                          </p:tavLst>
                                        </p:anim>
                                      </p:childTnLst>
                                    </p:cTn>
                                  </p:par>
                                  <p:par>
                                    <p:cTn id="157" presetID="2" presetClass="entr" presetSubtype="3" fill="hold" grpId="0" nodeType="withEffect">
                                      <p:stCondLst>
                                        <p:cond delay="1800"/>
                                      </p:stCondLst>
                                      <p:childTnLst>
                                        <p:set>
                                          <p:cBhvr>
                                            <p:cTn id="158" dur="1" fill="hold">
                                              <p:stCondLst>
                                                <p:cond delay="0"/>
                                              </p:stCondLst>
                                            </p:cTn>
                                            <p:tgtEl>
                                              <p:spTgt spid="55"/>
                                            </p:tgtEl>
                                            <p:attrNameLst>
                                              <p:attrName>style.visibility</p:attrName>
                                            </p:attrNameLst>
                                          </p:cBhvr>
                                          <p:to>
                                            <p:strVal val="visible"/>
                                          </p:to>
                                        </p:set>
                                        <p:anim calcmode="lin" valueType="num">
                                          <p:cBhvr additive="base">
                                            <p:cTn id="159" dur="2250" fill="hold"/>
                                            <p:tgtEl>
                                              <p:spTgt spid="55"/>
                                            </p:tgtEl>
                                            <p:attrNameLst>
                                              <p:attrName>ppt_x</p:attrName>
                                            </p:attrNameLst>
                                          </p:cBhvr>
                                          <p:tavLst>
                                            <p:tav tm="0">
                                              <p:val>
                                                <p:strVal val="1+#ppt_w/2"/>
                                              </p:val>
                                            </p:tav>
                                            <p:tav tm="100000">
                                              <p:val>
                                                <p:strVal val="#ppt_x"/>
                                              </p:val>
                                            </p:tav>
                                          </p:tavLst>
                                        </p:anim>
                                        <p:anim calcmode="lin" valueType="num">
                                          <p:cBhvr additive="base">
                                            <p:cTn id="160" dur="2250" fill="hold"/>
                                            <p:tgtEl>
                                              <p:spTgt spid="55"/>
                                            </p:tgtEl>
                                            <p:attrNameLst>
                                              <p:attrName>ppt_y</p:attrName>
                                            </p:attrNameLst>
                                          </p:cBhvr>
                                          <p:tavLst>
                                            <p:tav tm="0">
                                              <p:val>
                                                <p:strVal val="0-#ppt_h/2"/>
                                              </p:val>
                                            </p:tav>
                                            <p:tav tm="100000">
                                              <p:val>
                                                <p:strVal val="#ppt_y"/>
                                              </p:val>
                                            </p:tav>
                                          </p:tavLst>
                                        </p:anim>
                                      </p:childTnLst>
                                    </p:cTn>
                                  </p:par>
                                  <p:par>
                                    <p:cTn id="161" presetID="2" presetClass="entr" presetSubtype="3" fill="hold" grpId="0" nodeType="withEffect">
                                      <p:stCondLst>
                                        <p:cond delay="1500"/>
                                      </p:stCondLst>
                                      <p:childTnLst>
                                        <p:set>
                                          <p:cBhvr>
                                            <p:cTn id="162" dur="1" fill="hold">
                                              <p:stCondLst>
                                                <p:cond delay="0"/>
                                              </p:stCondLst>
                                            </p:cTn>
                                            <p:tgtEl>
                                              <p:spTgt spid="56"/>
                                            </p:tgtEl>
                                            <p:attrNameLst>
                                              <p:attrName>style.visibility</p:attrName>
                                            </p:attrNameLst>
                                          </p:cBhvr>
                                          <p:to>
                                            <p:strVal val="visible"/>
                                          </p:to>
                                        </p:set>
                                        <p:anim calcmode="lin" valueType="num">
                                          <p:cBhvr additive="base">
                                            <p:cTn id="163" dur="2000" fill="hold"/>
                                            <p:tgtEl>
                                              <p:spTgt spid="56"/>
                                            </p:tgtEl>
                                            <p:attrNameLst>
                                              <p:attrName>ppt_x</p:attrName>
                                            </p:attrNameLst>
                                          </p:cBhvr>
                                          <p:tavLst>
                                            <p:tav tm="0">
                                              <p:val>
                                                <p:strVal val="1+#ppt_w/2"/>
                                              </p:val>
                                            </p:tav>
                                            <p:tav tm="100000">
                                              <p:val>
                                                <p:strVal val="#ppt_x"/>
                                              </p:val>
                                            </p:tav>
                                          </p:tavLst>
                                        </p:anim>
                                        <p:anim calcmode="lin" valueType="num">
                                          <p:cBhvr additive="base">
                                            <p:cTn id="164" dur="2000" fill="hold"/>
                                            <p:tgtEl>
                                              <p:spTgt spid="56"/>
                                            </p:tgtEl>
                                            <p:attrNameLst>
                                              <p:attrName>ppt_y</p:attrName>
                                            </p:attrNameLst>
                                          </p:cBhvr>
                                          <p:tavLst>
                                            <p:tav tm="0">
                                              <p:val>
                                                <p:strVal val="0-#ppt_h/2"/>
                                              </p:val>
                                            </p:tav>
                                            <p:tav tm="100000">
                                              <p:val>
                                                <p:strVal val="#ppt_y"/>
                                              </p:val>
                                            </p:tav>
                                          </p:tavLst>
                                        </p:anim>
                                      </p:childTnLst>
                                    </p:cTn>
                                  </p:par>
                                  <p:par>
                                    <p:cTn id="165" presetID="2" presetClass="entr" presetSubtype="3" fill="hold" grpId="0" nodeType="withEffect">
                                      <p:stCondLst>
                                        <p:cond delay="400"/>
                                      </p:stCondLst>
                                      <p:childTnLst>
                                        <p:set>
                                          <p:cBhvr>
                                            <p:cTn id="166" dur="1" fill="hold">
                                              <p:stCondLst>
                                                <p:cond delay="0"/>
                                              </p:stCondLst>
                                            </p:cTn>
                                            <p:tgtEl>
                                              <p:spTgt spid="57"/>
                                            </p:tgtEl>
                                            <p:attrNameLst>
                                              <p:attrName>style.visibility</p:attrName>
                                            </p:attrNameLst>
                                          </p:cBhvr>
                                          <p:to>
                                            <p:strVal val="visible"/>
                                          </p:to>
                                        </p:set>
                                        <p:anim calcmode="lin" valueType="num">
                                          <p:cBhvr additive="base">
                                            <p:cTn id="167" dur="2000" fill="hold"/>
                                            <p:tgtEl>
                                              <p:spTgt spid="57"/>
                                            </p:tgtEl>
                                            <p:attrNameLst>
                                              <p:attrName>ppt_x</p:attrName>
                                            </p:attrNameLst>
                                          </p:cBhvr>
                                          <p:tavLst>
                                            <p:tav tm="0">
                                              <p:val>
                                                <p:strVal val="1+#ppt_w/2"/>
                                              </p:val>
                                            </p:tav>
                                            <p:tav tm="100000">
                                              <p:val>
                                                <p:strVal val="#ppt_x"/>
                                              </p:val>
                                            </p:tav>
                                          </p:tavLst>
                                        </p:anim>
                                        <p:anim calcmode="lin" valueType="num">
                                          <p:cBhvr additive="base">
                                            <p:cTn id="168" dur="2000" fill="hold"/>
                                            <p:tgtEl>
                                              <p:spTgt spid="57"/>
                                            </p:tgtEl>
                                            <p:attrNameLst>
                                              <p:attrName>ppt_y</p:attrName>
                                            </p:attrNameLst>
                                          </p:cBhvr>
                                          <p:tavLst>
                                            <p:tav tm="0">
                                              <p:val>
                                                <p:strVal val="0-#ppt_h/2"/>
                                              </p:val>
                                            </p:tav>
                                            <p:tav tm="100000">
                                              <p:val>
                                                <p:strVal val="#ppt_y"/>
                                              </p:val>
                                            </p:tav>
                                          </p:tavLst>
                                        </p:anim>
                                      </p:childTnLst>
                                    </p:cTn>
                                  </p:par>
                                  <p:par>
                                    <p:cTn id="169" presetID="2" presetClass="entr" presetSubtype="3" fill="hold" grpId="0" nodeType="withEffect">
                                      <p:stCondLst>
                                        <p:cond delay="1700"/>
                                      </p:stCondLst>
                                      <p:childTnLst>
                                        <p:set>
                                          <p:cBhvr>
                                            <p:cTn id="170" dur="1" fill="hold">
                                              <p:stCondLst>
                                                <p:cond delay="0"/>
                                              </p:stCondLst>
                                            </p:cTn>
                                            <p:tgtEl>
                                              <p:spTgt spid="58"/>
                                            </p:tgtEl>
                                            <p:attrNameLst>
                                              <p:attrName>style.visibility</p:attrName>
                                            </p:attrNameLst>
                                          </p:cBhvr>
                                          <p:to>
                                            <p:strVal val="visible"/>
                                          </p:to>
                                        </p:set>
                                        <p:anim calcmode="lin" valueType="num">
                                          <p:cBhvr additive="base">
                                            <p:cTn id="171" dur="2000" fill="hold"/>
                                            <p:tgtEl>
                                              <p:spTgt spid="58"/>
                                            </p:tgtEl>
                                            <p:attrNameLst>
                                              <p:attrName>ppt_x</p:attrName>
                                            </p:attrNameLst>
                                          </p:cBhvr>
                                          <p:tavLst>
                                            <p:tav tm="0">
                                              <p:val>
                                                <p:strVal val="1+#ppt_w/2"/>
                                              </p:val>
                                            </p:tav>
                                            <p:tav tm="100000">
                                              <p:val>
                                                <p:strVal val="#ppt_x"/>
                                              </p:val>
                                            </p:tav>
                                          </p:tavLst>
                                        </p:anim>
                                        <p:anim calcmode="lin" valueType="num">
                                          <p:cBhvr additive="base">
                                            <p:cTn id="172" dur="2000" fill="hold"/>
                                            <p:tgtEl>
                                              <p:spTgt spid="58"/>
                                            </p:tgtEl>
                                            <p:attrNameLst>
                                              <p:attrName>ppt_y</p:attrName>
                                            </p:attrNameLst>
                                          </p:cBhvr>
                                          <p:tavLst>
                                            <p:tav tm="0">
                                              <p:val>
                                                <p:strVal val="0-#ppt_h/2"/>
                                              </p:val>
                                            </p:tav>
                                            <p:tav tm="100000">
                                              <p:val>
                                                <p:strVal val="#ppt_y"/>
                                              </p:val>
                                            </p:tav>
                                          </p:tavLst>
                                        </p:anim>
                                      </p:childTnLst>
                                    </p:cTn>
                                  </p:par>
                                  <p:par>
                                    <p:cTn id="173" presetID="2" presetClass="entr" presetSubtype="3" fill="hold" grpId="0" nodeType="withEffect">
                                      <p:stCondLst>
                                        <p:cond delay="2500"/>
                                      </p:stCondLst>
                                      <p:childTnLst>
                                        <p:set>
                                          <p:cBhvr>
                                            <p:cTn id="174" dur="1" fill="hold">
                                              <p:stCondLst>
                                                <p:cond delay="0"/>
                                              </p:stCondLst>
                                            </p:cTn>
                                            <p:tgtEl>
                                              <p:spTgt spid="59"/>
                                            </p:tgtEl>
                                            <p:attrNameLst>
                                              <p:attrName>style.visibility</p:attrName>
                                            </p:attrNameLst>
                                          </p:cBhvr>
                                          <p:to>
                                            <p:strVal val="visible"/>
                                          </p:to>
                                        </p:set>
                                        <p:anim calcmode="lin" valueType="num">
                                          <p:cBhvr additive="base">
                                            <p:cTn id="175" dur="2500" fill="hold"/>
                                            <p:tgtEl>
                                              <p:spTgt spid="59"/>
                                            </p:tgtEl>
                                            <p:attrNameLst>
                                              <p:attrName>ppt_x</p:attrName>
                                            </p:attrNameLst>
                                          </p:cBhvr>
                                          <p:tavLst>
                                            <p:tav tm="0">
                                              <p:val>
                                                <p:strVal val="1+#ppt_w/2"/>
                                              </p:val>
                                            </p:tav>
                                            <p:tav tm="100000">
                                              <p:val>
                                                <p:strVal val="#ppt_x"/>
                                              </p:val>
                                            </p:tav>
                                          </p:tavLst>
                                        </p:anim>
                                        <p:anim calcmode="lin" valueType="num">
                                          <p:cBhvr additive="base">
                                            <p:cTn id="176" dur="2500" fill="hold"/>
                                            <p:tgtEl>
                                              <p:spTgt spid="59"/>
                                            </p:tgtEl>
                                            <p:attrNameLst>
                                              <p:attrName>ppt_y</p:attrName>
                                            </p:attrNameLst>
                                          </p:cBhvr>
                                          <p:tavLst>
                                            <p:tav tm="0">
                                              <p:val>
                                                <p:strVal val="0-#ppt_h/2"/>
                                              </p:val>
                                            </p:tav>
                                            <p:tav tm="100000">
                                              <p:val>
                                                <p:strVal val="#ppt_y"/>
                                              </p:val>
                                            </p:tav>
                                          </p:tavLst>
                                        </p:anim>
                                      </p:childTnLst>
                                    </p:cTn>
                                  </p:par>
                                  <p:par>
                                    <p:cTn id="177" presetID="2" presetClass="entr" presetSubtype="3" fill="hold" grpId="0" nodeType="withEffect">
                                      <p:stCondLst>
                                        <p:cond delay="2600"/>
                                      </p:stCondLst>
                                      <p:childTnLst>
                                        <p:set>
                                          <p:cBhvr>
                                            <p:cTn id="178" dur="1" fill="hold">
                                              <p:stCondLst>
                                                <p:cond delay="0"/>
                                              </p:stCondLst>
                                            </p:cTn>
                                            <p:tgtEl>
                                              <p:spTgt spid="60"/>
                                            </p:tgtEl>
                                            <p:attrNameLst>
                                              <p:attrName>style.visibility</p:attrName>
                                            </p:attrNameLst>
                                          </p:cBhvr>
                                          <p:to>
                                            <p:strVal val="visible"/>
                                          </p:to>
                                        </p:set>
                                        <p:anim calcmode="lin" valueType="num">
                                          <p:cBhvr additive="base">
                                            <p:cTn id="179" dur="2000" fill="hold"/>
                                            <p:tgtEl>
                                              <p:spTgt spid="60"/>
                                            </p:tgtEl>
                                            <p:attrNameLst>
                                              <p:attrName>ppt_x</p:attrName>
                                            </p:attrNameLst>
                                          </p:cBhvr>
                                          <p:tavLst>
                                            <p:tav tm="0">
                                              <p:val>
                                                <p:strVal val="1+#ppt_w/2"/>
                                              </p:val>
                                            </p:tav>
                                            <p:tav tm="100000">
                                              <p:val>
                                                <p:strVal val="#ppt_x"/>
                                              </p:val>
                                            </p:tav>
                                          </p:tavLst>
                                        </p:anim>
                                        <p:anim calcmode="lin" valueType="num">
                                          <p:cBhvr additive="base">
                                            <p:cTn id="180" dur="2000" fill="hold"/>
                                            <p:tgtEl>
                                              <p:spTgt spid="60"/>
                                            </p:tgtEl>
                                            <p:attrNameLst>
                                              <p:attrName>ppt_y</p:attrName>
                                            </p:attrNameLst>
                                          </p:cBhvr>
                                          <p:tavLst>
                                            <p:tav tm="0">
                                              <p:val>
                                                <p:strVal val="0-#ppt_h/2"/>
                                              </p:val>
                                            </p:tav>
                                            <p:tav tm="100000">
                                              <p:val>
                                                <p:strVal val="#ppt_y"/>
                                              </p:val>
                                            </p:tav>
                                          </p:tavLst>
                                        </p:anim>
                                      </p:childTnLst>
                                    </p:cTn>
                                  </p:par>
                                  <p:par>
                                    <p:cTn id="181" presetID="2" presetClass="entr" presetSubtype="3" fill="hold" grpId="0" nodeType="withEffect">
                                      <p:stCondLst>
                                        <p:cond delay="1100"/>
                                      </p:stCondLst>
                                      <p:childTnLst>
                                        <p:set>
                                          <p:cBhvr>
                                            <p:cTn id="182" dur="1" fill="hold">
                                              <p:stCondLst>
                                                <p:cond delay="0"/>
                                              </p:stCondLst>
                                            </p:cTn>
                                            <p:tgtEl>
                                              <p:spTgt spid="61"/>
                                            </p:tgtEl>
                                            <p:attrNameLst>
                                              <p:attrName>style.visibility</p:attrName>
                                            </p:attrNameLst>
                                          </p:cBhvr>
                                          <p:to>
                                            <p:strVal val="visible"/>
                                          </p:to>
                                        </p:set>
                                        <p:anim calcmode="lin" valueType="num">
                                          <p:cBhvr additive="base">
                                            <p:cTn id="183" dur="2250" fill="hold"/>
                                            <p:tgtEl>
                                              <p:spTgt spid="61"/>
                                            </p:tgtEl>
                                            <p:attrNameLst>
                                              <p:attrName>ppt_x</p:attrName>
                                            </p:attrNameLst>
                                          </p:cBhvr>
                                          <p:tavLst>
                                            <p:tav tm="0">
                                              <p:val>
                                                <p:strVal val="1+#ppt_w/2"/>
                                              </p:val>
                                            </p:tav>
                                            <p:tav tm="100000">
                                              <p:val>
                                                <p:strVal val="#ppt_x"/>
                                              </p:val>
                                            </p:tav>
                                          </p:tavLst>
                                        </p:anim>
                                        <p:anim calcmode="lin" valueType="num">
                                          <p:cBhvr additive="base">
                                            <p:cTn id="184" dur="2250" fill="hold"/>
                                            <p:tgtEl>
                                              <p:spTgt spid="61"/>
                                            </p:tgtEl>
                                            <p:attrNameLst>
                                              <p:attrName>ppt_y</p:attrName>
                                            </p:attrNameLst>
                                          </p:cBhvr>
                                          <p:tavLst>
                                            <p:tav tm="0">
                                              <p:val>
                                                <p:strVal val="0-#ppt_h/2"/>
                                              </p:val>
                                            </p:tav>
                                            <p:tav tm="100000">
                                              <p:val>
                                                <p:strVal val="#ppt_y"/>
                                              </p:val>
                                            </p:tav>
                                          </p:tavLst>
                                        </p:anim>
                                      </p:childTnLst>
                                    </p:cTn>
                                  </p:par>
                                  <p:par>
                                    <p:cTn id="185" presetID="2" presetClass="entr" presetSubtype="3" fill="hold" grpId="0" nodeType="withEffect">
                                      <p:stCondLst>
                                        <p:cond delay="0"/>
                                      </p:stCondLst>
                                      <p:childTnLst>
                                        <p:set>
                                          <p:cBhvr>
                                            <p:cTn id="186" dur="1" fill="hold">
                                              <p:stCondLst>
                                                <p:cond delay="0"/>
                                              </p:stCondLst>
                                            </p:cTn>
                                            <p:tgtEl>
                                              <p:spTgt spid="62"/>
                                            </p:tgtEl>
                                            <p:attrNameLst>
                                              <p:attrName>style.visibility</p:attrName>
                                            </p:attrNameLst>
                                          </p:cBhvr>
                                          <p:to>
                                            <p:strVal val="visible"/>
                                          </p:to>
                                        </p:set>
                                        <p:anim calcmode="lin" valueType="num">
                                          <p:cBhvr additive="base">
                                            <p:cTn id="187" dur="2250" fill="hold"/>
                                            <p:tgtEl>
                                              <p:spTgt spid="62"/>
                                            </p:tgtEl>
                                            <p:attrNameLst>
                                              <p:attrName>ppt_x</p:attrName>
                                            </p:attrNameLst>
                                          </p:cBhvr>
                                          <p:tavLst>
                                            <p:tav tm="0">
                                              <p:val>
                                                <p:strVal val="1+#ppt_w/2"/>
                                              </p:val>
                                            </p:tav>
                                            <p:tav tm="100000">
                                              <p:val>
                                                <p:strVal val="#ppt_x"/>
                                              </p:val>
                                            </p:tav>
                                          </p:tavLst>
                                        </p:anim>
                                        <p:anim calcmode="lin" valueType="num">
                                          <p:cBhvr additive="base">
                                            <p:cTn id="188" dur="2250" fill="hold"/>
                                            <p:tgtEl>
                                              <p:spTgt spid="62"/>
                                            </p:tgtEl>
                                            <p:attrNameLst>
                                              <p:attrName>ppt_y</p:attrName>
                                            </p:attrNameLst>
                                          </p:cBhvr>
                                          <p:tavLst>
                                            <p:tav tm="0">
                                              <p:val>
                                                <p:strVal val="0-#ppt_h/2"/>
                                              </p:val>
                                            </p:tav>
                                            <p:tav tm="100000">
                                              <p:val>
                                                <p:strVal val="#ppt_y"/>
                                              </p:val>
                                            </p:tav>
                                          </p:tavLst>
                                        </p:anim>
                                      </p:childTnLst>
                                    </p:cTn>
                                  </p:par>
                                  <p:par>
                                    <p:cTn id="189" presetID="2" presetClass="entr" presetSubtype="3" fill="hold" grpId="0" nodeType="withEffect">
                                      <p:stCondLst>
                                        <p:cond delay="0"/>
                                      </p:stCondLst>
                                      <p:childTnLst>
                                        <p:set>
                                          <p:cBhvr>
                                            <p:cTn id="190" dur="1" fill="hold">
                                              <p:stCondLst>
                                                <p:cond delay="0"/>
                                              </p:stCondLst>
                                            </p:cTn>
                                            <p:tgtEl>
                                              <p:spTgt spid="63"/>
                                            </p:tgtEl>
                                            <p:attrNameLst>
                                              <p:attrName>style.visibility</p:attrName>
                                            </p:attrNameLst>
                                          </p:cBhvr>
                                          <p:to>
                                            <p:strVal val="visible"/>
                                          </p:to>
                                        </p:set>
                                        <p:anim calcmode="lin" valueType="num">
                                          <p:cBhvr additive="base">
                                            <p:cTn id="191" dur="2000" fill="hold"/>
                                            <p:tgtEl>
                                              <p:spTgt spid="63"/>
                                            </p:tgtEl>
                                            <p:attrNameLst>
                                              <p:attrName>ppt_x</p:attrName>
                                            </p:attrNameLst>
                                          </p:cBhvr>
                                          <p:tavLst>
                                            <p:tav tm="0">
                                              <p:val>
                                                <p:strVal val="1+#ppt_w/2"/>
                                              </p:val>
                                            </p:tav>
                                            <p:tav tm="100000">
                                              <p:val>
                                                <p:strVal val="#ppt_x"/>
                                              </p:val>
                                            </p:tav>
                                          </p:tavLst>
                                        </p:anim>
                                        <p:anim calcmode="lin" valueType="num">
                                          <p:cBhvr additive="base">
                                            <p:cTn id="192" dur="2000" fill="hold"/>
                                            <p:tgtEl>
                                              <p:spTgt spid="63"/>
                                            </p:tgtEl>
                                            <p:attrNameLst>
                                              <p:attrName>ppt_y</p:attrName>
                                            </p:attrNameLst>
                                          </p:cBhvr>
                                          <p:tavLst>
                                            <p:tav tm="0">
                                              <p:val>
                                                <p:strVal val="0-#ppt_h/2"/>
                                              </p:val>
                                            </p:tav>
                                            <p:tav tm="100000">
                                              <p:val>
                                                <p:strVal val="#ppt_y"/>
                                              </p:val>
                                            </p:tav>
                                          </p:tavLst>
                                        </p:anim>
                                      </p:childTnLst>
                                    </p:cTn>
                                  </p:par>
                                  <p:par>
                                    <p:cTn id="193" presetID="2" presetClass="entr" presetSubtype="3" fill="hold" grpId="0" nodeType="withEffect">
                                      <p:stCondLst>
                                        <p:cond delay="0"/>
                                      </p:stCondLst>
                                      <p:childTnLst>
                                        <p:set>
                                          <p:cBhvr>
                                            <p:cTn id="194" dur="1" fill="hold">
                                              <p:stCondLst>
                                                <p:cond delay="0"/>
                                              </p:stCondLst>
                                            </p:cTn>
                                            <p:tgtEl>
                                              <p:spTgt spid="64"/>
                                            </p:tgtEl>
                                            <p:attrNameLst>
                                              <p:attrName>style.visibility</p:attrName>
                                            </p:attrNameLst>
                                          </p:cBhvr>
                                          <p:to>
                                            <p:strVal val="visible"/>
                                          </p:to>
                                        </p:set>
                                        <p:anim calcmode="lin" valueType="num">
                                          <p:cBhvr additive="base">
                                            <p:cTn id="195" dur="2000" fill="hold"/>
                                            <p:tgtEl>
                                              <p:spTgt spid="64"/>
                                            </p:tgtEl>
                                            <p:attrNameLst>
                                              <p:attrName>ppt_x</p:attrName>
                                            </p:attrNameLst>
                                          </p:cBhvr>
                                          <p:tavLst>
                                            <p:tav tm="0">
                                              <p:val>
                                                <p:strVal val="1+#ppt_w/2"/>
                                              </p:val>
                                            </p:tav>
                                            <p:tav tm="100000">
                                              <p:val>
                                                <p:strVal val="#ppt_x"/>
                                              </p:val>
                                            </p:tav>
                                          </p:tavLst>
                                        </p:anim>
                                        <p:anim calcmode="lin" valueType="num">
                                          <p:cBhvr additive="base">
                                            <p:cTn id="196" dur="2000" fill="hold"/>
                                            <p:tgtEl>
                                              <p:spTgt spid="64"/>
                                            </p:tgtEl>
                                            <p:attrNameLst>
                                              <p:attrName>ppt_y</p:attrName>
                                            </p:attrNameLst>
                                          </p:cBhvr>
                                          <p:tavLst>
                                            <p:tav tm="0">
                                              <p:val>
                                                <p:strVal val="0-#ppt_h/2"/>
                                              </p:val>
                                            </p:tav>
                                            <p:tav tm="100000">
                                              <p:val>
                                                <p:strVal val="#ppt_y"/>
                                              </p:val>
                                            </p:tav>
                                          </p:tavLst>
                                        </p:anim>
                                      </p:childTnLst>
                                    </p:cTn>
                                  </p:par>
                                  <p:par>
                                    <p:cTn id="197" presetID="47" presetClass="entr" presetSubtype="0" fill="hold" grpId="0" nodeType="withEffect">
                                      <p:stCondLst>
                                        <p:cond delay="0"/>
                                      </p:stCondLst>
                                      <p:childTnLst>
                                        <p:set>
                                          <p:cBhvr>
                                            <p:cTn id="198" dur="1" fill="hold">
                                              <p:stCondLst>
                                                <p:cond delay="0"/>
                                              </p:stCondLst>
                                            </p:cTn>
                                            <p:tgtEl>
                                              <p:spTgt spid="22"/>
                                            </p:tgtEl>
                                            <p:attrNameLst>
                                              <p:attrName>style.visibility</p:attrName>
                                            </p:attrNameLst>
                                          </p:cBhvr>
                                          <p:to>
                                            <p:strVal val="visible"/>
                                          </p:to>
                                        </p:set>
                                        <p:animEffect transition="in" filter="fade">
                                          <p:cBhvr>
                                            <p:cTn id="199" dur="1000"/>
                                            <p:tgtEl>
                                              <p:spTgt spid="22"/>
                                            </p:tgtEl>
                                          </p:cBhvr>
                                        </p:animEffect>
                                        <p:anim calcmode="lin" valueType="num">
                                          <p:cBhvr>
                                            <p:cTn id="200" dur="1000" fill="hold"/>
                                            <p:tgtEl>
                                              <p:spTgt spid="22"/>
                                            </p:tgtEl>
                                            <p:attrNameLst>
                                              <p:attrName>ppt_x</p:attrName>
                                            </p:attrNameLst>
                                          </p:cBhvr>
                                          <p:tavLst>
                                            <p:tav tm="0">
                                              <p:val>
                                                <p:strVal val="#ppt_x"/>
                                              </p:val>
                                            </p:tav>
                                            <p:tav tm="100000">
                                              <p:val>
                                                <p:strVal val="#ppt_x"/>
                                              </p:val>
                                            </p:tav>
                                          </p:tavLst>
                                        </p:anim>
                                        <p:anim calcmode="lin" valueType="num">
                                          <p:cBhvr>
                                            <p:cTn id="201" dur="1000" fill="hold"/>
                                            <p:tgtEl>
                                              <p:spTgt spid="22"/>
                                            </p:tgtEl>
                                            <p:attrNameLst>
                                              <p:attrName>ppt_y</p:attrName>
                                            </p:attrNameLst>
                                          </p:cBhvr>
                                          <p:tavLst>
                                            <p:tav tm="0">
                                              <p:val>
                                                <p:strVal val="#ppt_y-.1"/>
                                              </p:val>
                                            </p:tav>
                                            <p:tav tm="100000">
                                              <p:val>
                                                <p:strVal val="#ppt_y"/>
                                              </p:val>
                                            </p:tav>
                                          </p:tavLst>
                                        </p:anim>
                                      </p:childTnLst>
                                    </p:cTn>
                                  </p:par>
                                  <p:par>
                                    <p:cTn id="202" presetID="50" presetClass="entr" presetSubtype="0" decel="100000" fill="hold" grpId="0" nodeType="withEffect">
                                      <p:stCondLst>
                                        <p:cond delay="500"/>
                                      </p:stCondLst>
                                      <p:childTnLst>
                                        <p:set>
                                          <p:cBhvr>
                                            <p:cTn id="203" dur="1" fill="hold">
                                              <p:stCondLst>
                                                <p:cond delay="0"/>
                                              </p:stCondLst>
                                            </p:cTn>
                                            <p:tgtEl>
                                              <p:spTgt spid="14"/>
                                            </p:tgtEl>
                                            <p:attrNameLst>
                                              <p:attrName>style.visibility</p:attrName>
                                            </p:attrNameLst>
                                          </p:cBhvr>
                                          <p:to>
                                            <p:strVal val="visible"/>
                                          </p:to>
                                        </p:set>
                                        <p:anim calcmode="lin" valueType="num">
                                          <p:cBhvr>
                                            <p:cTn id="204" dur="1000" fill="hold"/>
                                            <p:tgtEl>
                                              <p:spTgt spid="14"/>
                                            </p:tgtEl>
                                            <p:attrNameLst>
                                              <p:attrName>ppt_w</p:attrName>
                                            </p:attrNameLst>
                                          </p:cBhvr>
                                          <p:tavLst>
                                            <p:tav tm="0">
                                              <p:val>
                                                <p:strVal val="#ppt_w+.3"/>
                                              </p:val>
                                            </p:tav>
                                            <p:tav tm="100000">
                                              <p:val>
                                                <p:strVal val="#ppt_w"/>
                                              </p:val>
                                            </p:tav>
                                          </p:tavLst>
                                        </p:anim>
                                        <p:anim calcmode="lin" valueType="num">
                                          <p:cBhvr>
                                            <p:cTn id="205" dur="1000" fill="hold"/>
                                            <p:tgtEl>
                                              <p:spTgt spid="14"/>
                                            </p:tgtEl>
                                            <p:attrNameLst>
                                              <p:attrName>ppt_h</p:attrName>
                                            </p:attrNameLst>
                                          </p:cBhvr>
                                          <p:tavLst>
                                            <p:tav tm="0">
                                              <p:val>
                                                <p:strVal val="#ppt_h"/>
                                              </p:val>
                                            </p:tav>
                                            <p:tav tm="100000">
                                              <p:val>
                                                <p:strVal val="#ppt_h"/>
                                              </p:val>
                                            </p:tav>
                                          </p:tavLst>
                                        </p:anim>
                                        <p:animEffect transition="in" filter="fade">
                                          <p:cBhvr>
                                            <p:cTn id="206" dur="1000"/>
                                            <p:tgtEl>
                                              <p:spTgt spid="14"/>
                                            </p:tgtEl>
                                          </p:cBhvr>
                                        </p:animEffect>
                                      </p:childTnLst>
                                    </p:cTn>
                                  </p:par>
                                  <p:par>
                                    <p:cTn id="207" presetID="45" presetClass="entr" presetSubtype="0" fill="hold" grpId="0" nodeType="withEffect">
                                      <p:stCondLst>
                                        <p:cond delay="500"/>
                                      </p:stCondLst>
                                      <p:iterate type="lt">
                                        <p:tmPct val="10000"/>
                                      </p:iterate>
                                      <p:childTnLst>
                                        <p:set>
                                          <p:cBhvr>
                                            <p:cTn id="208" dur="1" fill="hold">
                                              <p:stCondLst>
                                                <p:cond delay="0"/>
                                              </p:stCondLst>
                                            </p:cTn>
                                            <p:tgtEl>
                                              <p:spTgt spid="11"/>
                                            </p:tgtEl>
                                            <p:attrNameLst>
                                              <p:attrName>style.visibility</p:attrName>
                                            </p:attrNameLst>
                                          </p:cBhvr>
                                          <p:to>
                                            <p:strVal val="visible"/>
                                          </p:to>
                                        </p:set>
                                        <p:animEffect transition="in" filter="fade">
                                          <p:cBhvr>
                                            <p:cTn id="209" dur="1000"/>
                                            <p:tgtEl>
                                              <p:spTgt spid="11"/>
                                            </p:tgtEl>
                                          </p:cBhvr>
                                        </p:animEffect>
                                        <p:anim calcmode="lin" valueType="num">
                                          <p:cBhvr>
                                            <p:cTn id="210" dur="1000" fill="hold"/>
                                            <p:tgtEl>
                                              <p:spTgt spid="11"/>
                                            </p:tgtEl>
                                            <p:attrNameLst>
                                              <p:attrName>ppt_w</p:attrName>
                                            </p:attrNameLst>
                                          </p:cBhvr>
                                          <p:tavLst>
                                            <p:tav tm="0" fmla="#ppt_w*sin(2.5*pi*$)">
                                              <p:val>
                                                <p:fltVal val="0"/>
                                              </p:val>
                                            </p:tav>
                                            <p:tav tm="100000">
                                              <p:val>
                                                <p:fltVal val="1"/>
                                              </p:val>
                                            </p:tav>
                                          </p:tavLst>
                                        </p:anim>
                                        <p:anim calcmode="lin" valueType="num">
                                          <p:cBhvr>
                                            <p:cTn id="211" dur="1000" fill="hold"/>
                                            <p:tgtEl>
                                              <p:spTgt spid="11"/>
                                            </p:tgtEl>
                                            <p:attrNameLst>
                                              <p:attrName>ppt_h</p:attrName>
                                            </p:attrNameLst>
                                          </p:cBhvr>
                                          <p:tavLst>
                                            <p:tav tm="0">
                                              <p:val>
                                                <p:strVal val="#ppt_h"/>
                                              </p:val>
                                            </p:tav>
                                            <p:tav tm="100000">
                                              <p:val>
                                                <p:strVal val="#ppt_h"/>
                                              </p:val>
                                            </p:tav>
                                          </p:tavLst>
                                        </p:anim>
                                      </p:childTnLst>
                                    </p:cTn>
                                  </p:par>
                                  <p:par>
                                    <p:cTn id="212" presetID="36" presetClass="emph" presetSubtype="0" fill="hold" grpId="1" nodeType="withEffect">
                                      <p:stCondLst>
                                        <p:cond delay="500"/>
                                      </p:stCondLst>
                                      <p:iterate type="lt">
                                        <p:tmPct val="10000"/>
                                      </p:iterate>
                                      <p:childTnLst>
                                        <p:animScale>
                                          <p:cBhvr>
                                            <p:cTn id="213" dur="500" autoRev="1" fill="hold">
                                              <p:stCondLst>
                                                <p:cond delay="0"/>
                                              </p:stCondLst>
                                            </p:cTn>
                                            <p:tgtEl>
                                              <p:spTgt spid="11"/>
                                            </p:tgtEl>
                                          </p:cBhvr>
                                          <p:to x="80000" y="100000"/>
                                        </p:animScale>
                                        <p:anim by="(#ppt_w*0.10)" calcmode="lin" valueType="num">
                                          <p:cBhvr>
                                            <p:cTn id="214" dur="500" autoRev="1" fill="hold">
                                              <p:stCondLst>
                                                <p:cond delay="0"/>
                                              </p:stCondLst>
                                            </p:cTn>
                                            <p:tgtEl>
                                              <p:spTgt spid="11"/>
                                            </p:tgtEl>
                                            <p:attrNameLst>
                                              <p:attrName>ppt_x</p:attrName>
                                            </p:attrNameLst>
                                          </p:cBhvr>
                                        </p:anim>
                                        <p:anim by="(-#ppt_w*0.10)" calcmode="lin" valueType="num">
                                          <p:cBhvr>
                                            <p:cTn id="215" dur="500" autoRev="1" fill="hold">
                                              <p:stCondLst>
                                                <p:cond delay="0"/>
                                              </p:stCondLst>
                                            </p:cTn>
                                            <p:tgtEl>
                                              <p:spTgt spid="11"/>
                                            </p:tgtEl>
                                            <p:attrNameLst>
                                              <p:attrName>ppt_y</p:attrName>
                                            </p:attrNameLst>
                                          </p:cBhvr>
                                        </p:anim>
                                        <p:animRot by="-480000">
                                          <p:cBhvr>
                                            <p:cTn id="216" dur="500" autoRev="1" fill="hold">
                                              <p:stCondLst>
                                                <p:cond delay="0"/>
                                              </p:stCondLst>
                                            </p:cTn>
                                            <p:tgtEl>
                                              <p:spTgt spid="11"/>
                                            </p:tgtEl>
                                            <p:attrNameLst>
                                              <p:attrName>r</p:attrName>
                                            </p:attrNameLst>
                                          </p:cBhvr>
                                        </p:animRot>
                                      </p:childTnLst>
                                    </p:cTn>
                                  </p:par>
                                  <p:par>
                                    <p:cTn id="217" presetID="45" presetClass="entr" presetSubtype="0" fill="hold" grpId="0" nodeType="withEffect">
                                      <p:stCondLst>
                                        <p:cond delay="1000"/>
                                      </p:stCondLst>
                                      <p:iterate type="lt">
                                        <p:tmPct val="10000"/>
                                      </p:iterate>
                                      <p:childTnLst>
                                        <p:set>
                                          <p:cBhvr>
                                            <p:cTn id="218" dur="1" fill="hold">
                                              <p:stCondLst>
                                                <p:cond delay="0"/>
                                              </p:stCondLst>
                                            </p:cTn>
                                            <p:tgtEl>
                                              <p:spTgt spid="73"/>
                                            </p:tgtEl>
                                            <p:attrNameLst>
                                              <p:attrName>style.visibility</p:attrName>
                                            </p:attrNameLst>
                                          </p:cBhvr>
                                          <p:to>
                                            <p:strVal val="visible"/>
                                          </p:to>
                                        </p:set>
                                        <p:animEffect transition="in" filter="fade">
                                          <p:cBhvr>
                                            <p:cTn id="219" dur="1000"/>
                                            <p:tgtEl>
                                              <p:spTgt spid="73"/>
                                            </p:tgtEl>
                                          </p:cBhvr>
                                        </p:animEffect>
                                        <p:anim calcmode="lin" valueType="num">
                                          <p:cBhvr>
                                            <p:cTn id="220" dur="1000" fill="hold"/>
                                            <p:tgtEl>
                                              <p:spTgt spid="73"/>
                                            </p:tgtEl>
                                            <p:attrNameLst>
                                              <p:attrName>ppt_w</p:attrName>
                                            </p:attrNameLst>
                                          </p:cBhvr>
                                          <p:tavLst>
                                            <p:tav tm="0" fmla="#ppt_w*sin(2.5*pi*$)">
                                              <p:val>
                                                <p:fltVal val="0"/>
                                              </p:val>
                                            </p:tav>
                                            <p:tav tm="100000">
                                              <p:val>
                                                <p:fltVal val="1"/>
                                              </p:val>
                                            </p:tav>
                                          </p:tavLst>
                                        </p:anim>
                                        <p:anim calcmode="lin" valueType="num">
                                          <p:cBhvr>
                                            <p:cTn id="221" dur="1000" fill="hold"/>
                                            <p:tgtEl>
                                              <p:spTgt spid="73"/>
                                            </p:tgtEl>
                                            <p:attrNameLst>
                                              <p:attrName>ppt_h</p:attrName>
                                            </p:attrNameLst>
                                          </p:cBhvr>
                                          <p:tavLst>
                                            <p:tav tm="0">
                                              <p:val>
                                                <p:strVal val="#ppt_h"/>
                                              </p:val>
                                            </p:tav>
                                            <p:tav tm="100000">
                                              <p:val>
                                                <p:strVal val="#ppt_h"/>
                                              </p:val>
                                            </p:tav>
                                          </p:tavLst>
                                        </p:anim>
                                      </p:childTnLst>
                                    </p:cTn>
                                  </p:par>
                                  <p:par>
                                    <p:cTn id="222" presetID="36" presetClass="emph" presetSubtype="0" fill="hold" grpId="1" nodeType="withEffect">
                                      <p:stCondLst>
                                        <p:cond delay="1000"/>
                                      </p:stCondLst>
                                      <p:iterate type="lt">
                                        <p:tmPct val="10000"/>
                                      </p:iterate>
                                      <p:childTnLst>
                                        <p:animScale>
                                          <p:cBhvr>
                                            <p:cTn id="223" dur="500" autoRev="1" fill="hold">
                                              <p:stCondLst>
                                                <p:cond delay="0"/>
                                              </p:stCondLst>
                                            </p:cTn>
                                            <p:tgtEl>
                                              <p:spTgt spid="73"/>
                                            </p:tgtEl>
                                          </p:cBhvr>
                                          <p:to x="80000" y="100000"/>
                                        </p:animScale>
                                        <p:anim by="(#ppt_w*0.10)" calcmode="lin" valueType="num">
                                          <p:cBhvr>
                                            <p:cTn id="224" dur="500" autoRev="1" fill="hold">
                                              <p:stCondLst>
                                                <p:cond delay="0"/>
                                              </p:stCondLst>
                                            </p:cTn>
                                            <p:tgtEl>
                                              <p:spTgt spid="73"/>
                                            </p:tgtEl>
                                            <p:attrNameLst>
                                              <p:attrName>ppt_x</p:attrName>
                                            </p:attrNameLst>
                                          </p:cBhvr>
                                        </p:anim>
                                        <p:anim by="(-#ppt_w*0.10)" calcmode="lin" valueType="num">
                                          <p:cBhvr>
                                            <p:cTn id="225" dur="500" autoRev="1" fill="hold">
                                              <p:stCondLst>
                                                <p:cond delay="0"/>
                                              </p:stCondLst>
                                            </p:cTn>
                                            <p:tgtEl>
                                              <p:spTgt spid="73"/>
                                            </p:tgtEl>
                                            <p:attrNameLst>
                                              <p:attrName>ppt_y</p:attrName>
                                            </p:attrNameLst>
                                          </p:cBhvr>
                                        </p:anim>
                                        <p:animRot by="-480000">
                                          <p:cBhvr>
                                            <p:cTn id="226" dur="500" autoRev="1" fill="hold">
                                              <p:stCondLst>
                                                <p:cond delay="0"/>
                                              </p:stCondLst>
                                            </p:cTn>
                                            <p:tgtEl>
                                              <p:spTgt spid="73"/>
                                            </p:tgtEl>
                                            <p:attrNameLst>
                                              <p:attrName>r</p:attrName>
                                            </p:attrNameLst>
                                          </p:cBhvr>
                                        </p:animRot>
                                      </p:childTnLst>
                                    </p:cTn>
                                  </p:par>
                                  <p:par>
                                    <p:cTn id="227" presetID="47" presetClass="entr" presetSubtype="0" fill="hold" grpId="0" nodeType="withEffect">
                                      <p:stCondLst>
                                        <p:cond delay="2000"/>
                                      </p:stCondLst>
                                      <p:childTnLst>
                                        <p:set>
                                          <p:cBhvr>
                                            <p:cTn id="228" dur="1" fill="hold">
                                              <p:stCondLst>
                                                <p:cond delay="0"/>
                                              </p:stCondLst>
                                            </p:cTn>
                                            <p:tgtEl>
                                              <p:spTgt spid="4"/>
                                            </p:tgtEl>
                                            <p:attrNameLst>
                                              <p:attrName>style.visibility</p:attrName>
                                            </p:attrNameLst>
                                          </p:cBhvr>
                                          <p:to>
                                            <p:strVal val="visible"/>
                                          </p:to>
                                        </p:set>
                                        <p:animEffect transition="in" filter="fade">
                                          <p:cBhvr>
                                            <p:cTn id="229" dur="1000"/>
                                            <p:tgtEl>
                                              <p:spTgt spid="4"/>
                                            </p:tgtEl>
                                          </p:cBhvr>
                                        </p:animEffect>
                                        <p:anim calcmode="lin" valueType="num">
                                          <p:cBhvr>
                                            <p:cTn id="230" dur="1000" fill="hold"/>
                                            <p:tgtEl>
                                              <p:spTgt spid="4"/>
                                            </p:tgtEl>
                                            <p:attrNameLst>
                                              <p:attrName>ppt_x</p:attrName>
                                            </p:attrNameLst>
                                          </p:cBhvr>
                                          <p:tavLst>
                                            <p:tav tm="0">
                                              <p:val>
                                                <p:strVal val="#ppt_x"/>
                                              </p:val>
                                            </p:tav>
                                            <p:tav tm="100000">
                                              <p:val>
                                                <p:strVal val="#ppt_x"/>
                                              </p:val>
                                            </p:tav>
                                          </p:tavLst>
                                        </p:anim>
                                        <p:anim calcmode="lin" valueType="num">
                                          <p:cBhvr>
                                            <p:cTn id="231" dur="1000" fill="hold"/>
                                            <p:tgtEl>
                                              <p:spTgt spid="4"/>
                                            </p:tgtEl>
                                            <p:attrNameLst>
                                              <p:attrName>ppt_y</p:attrName>
                                            </p:attrNameLst>
                                          </p:cBhvr>
                                          <p:tavLst>
                                            <p:tav tm="0">
                                              <p:val>
                                                <p:strVal val="#ppt_y-.1"/>
                                              </p:val>
                                            </p:tav>
                                            <p:tav tm="100000">
                                              <p:val>
                                                <p:strVal val="#ppt_y"/>
                                              </p:val>
                                            </p:tav>
                                          </p:tavLst>
                                        </p:anim>
                                      </p:childTnLst>
                                    </p:cTn>
                                  </p:par>
                                  <p:par>
                                    <p:cTn id="232" presetID="22" presetClass="entr" presetSubtype="8" fill="hold" nodeType="withEffect">
                                      <p:stCondLst>
                                        <p:cond delay="3000"/>
                                      </p:stCondLst>
                                      <p:childTnLst>
                                        <p:set>
                                          <p:cBhvr>
                                            <p:cTn id="233" dur="1" fill="hold">
                                              <p:stCondLst>
                                                <p:cond delay="0"/>
                                              </p:stCondLst>
                                            </p:cTn>
                                            <p:tgtEl>
                                              <p:spTgt spid="7"/>
                                            </p:tgtEl>
                                            <p:attrNameLst>
                                              <p:attrName>style.visibility</p:attrName>
                                            </p:attrNameLst>
                                          </p:cBhvr>
                                          <p:to>
                                            <p:strVal val="visible"/>
                                          </p:to>
                                        </p:set>
                                        <p:animEffect transition="in" filter="wipe(left)">
                                          <p:cBhvr>
                                            <p:cTn id="234" dur="1250"/>
                                            <p:tgtEl>
                                              <p:spTgt spid="7"/>
                                            </p:tgtEl>
                                          </p:cBhvr>
                                        </p:animEffect>
                                      </p:childTnLst>
                                    </p:cTn>
                                  </p:par>
                                  <p:par>
                                    <p:cTn id="235" presetID="45" presetClass="entr" presetSubtype="0" fill="hold" grpId="0" nodeType="withEffect">
                                      <p:stCondLst>
                                        <p:cond delay="4000"/>
                                      </p:stCondLst>
                                      <p:iterate type="lt">
                                        <p:tmPct val="10000"/>
                                      </p:iterate>
                                      <p:childTnLst>
                                        <p:set>
                                          <p:cBhvr>
                                            <p:cTn id="236" dur="1" fill="hold">
                                              <p:stCondLst>
                                                <p:cond delay="0"/>
                                              </p:stCondLst>
                                            </p:cTn>
                                            <p:tgtEl>
                                              <p:spTgt spid="2"/>
                                            </p:tgtEl>
                                            <p:attrNameLst>
                                              <p:attrName>style.visibility</p:attrName>
                                            </p:attrNameLst>
                                          </p:cBhvr>
                                          <p:to>
                                            <p:strVal val="visible"/>
                                          </p:to>
                                        </p:set>
                                        <p:animEffect transition="in" filter="fade">
                                          <p:cBhvr>
                                            <p:cTn id="237" dur="1000"/>
                                            <p:tgtEl>
                                              <p:spTgt spid="2"/>
                                            </p:tgtEl>
                                          </p:cBhvr>
                                        </p:animEffect>
                                        <p:anim calcmode="lin" valueType="num">
                                          <p:cBhvr>
                                            <p:cTn id="238" dur="1000" fill="hold"/>
                                            <p:tgtEl>
                                              <p:spTgt spid="2"/>
                                            </p:tgtEl>
                                            <p:attrNameLst>
                                              <p:attrName>ppt_w</p:attrName>
                                            </p:attrNameLst>
                                          </p:cBhvr>
                                          <p:tavLst>
                                            <p:tav tm="0" fmla="#ppt_w*sin(2.5*pi*$)">
                                              <p:val>
                                                <p:fltVal val="0"/>
                                              </p:val>
                                            </p:tav>
                                            <p:tav tm="100000">
                                              <p:val>
                                                <p:fltVal val="1"/>
                                              </p:val>
                                            </p:tav>
                                          </p:tavLst>
                                        </p:anim>
                                        <p:anim calcmode="lin" valueType="num">
                                          <p:cBhvr>
                                            <p:cTn id="239" dur="1000" fill="hold"/>
                                            <p:tgtEl>
                                              <p:spTgt spid="2"/>
                                            </p:tgtEl>
                                            <p:attrNameLst>
                                              <p:attrName>ppt_h</p:attrName>
                                            </p:attrNameLst>
                                          </p:cBhvr>
                                          <p:tavLst>
                                            <p:tav tm="0">
                                              <p:val>
                                                <p:strVal val="#ppt_h"/>
                                              </p:val>
                                            </p:tav>
                                            <p:tav tm="100000">
                                              <p:val>
                                                <p:strVal val="#ppt_h"/>
                                              </p:val>
                                            </p:tav>
                                          </p:tavLst>
                                        </p:anim>
                                      </p:childTnLst>
                                    </p:cTn>
                                  </p:par>
                                  <p:par>
                                    <p:cTn id="240" presetID="36" presetClass="emph" presetSubtype="0" fill="hold" grpId="1" nodeType="withEffect">
                                      <p:stCondLst>
                                        <p:cond delay="4000"/>
                                      </p:stCondLst>
                                      <p:iterate type="lt">
                                        <p:tmPct val="10000"/>
                                      </p:iterate>
                                      <p:childTnLst>
                                        <p:animScale>
                                          <p:cBhvr>
                                            <p:cTn id="241" dur="500" autoRev="1" fill="hold">
                                              <p:stCondLst>
                                                <p:cond delay="0"/>
                                              </p:stCondLst>
                                            </p:cTn>
                                            <p:tgtEl>
                                              <p:spTgt spid="2"/>
                                            </p:tgtEl>
                                          </p:cBhvr>
                                          <p:to x="80000" y="100000"/>
                                        </p:animScale>
                                        <p:anim by="(#ppt_w*0.10)" calcmode="lin" valueType="num">
                                          <p:cBhvr>
                                            <p:cTn id="242" dur="500" autoRev="1" fill="hold">
                                              <p:stCondLst>
                                                <p:cond delay="0"/>
                                              </p:stCondLst>
                                            </p:cTn>
                                            <p:tgtEl>
                                              <p:spTgt spid="2"/>
                                            </p:tgtEl>
                                            <p:attrNameLst>
                                              <p:attrName>ppt_x</p:attrName>
                                            </p:attrNameLst>
                                          </p:cBhvr>
                                        </p:anim>
                                        <p:anim by="(-#ppt_w*0.10)" calcmode="lin" valueType="num">
                                          <p:cBhvr>
                                            <p:cTn id="243" dur="500" autoRev="1" fill="hold">
                                              <p:stCondLst>
                                                <p:cond delay="0"/>
                                              </p:stCondLst>
                                            </p:cTn>
                                            <p:tgtEl>
                                              <p:spTgt spid="2"/>
                                            </p:tgtEl>
                                            <p:attrNameLst>
                                              <p:attrName>ppt_y</p:attrName>
                                            </p:attrNameLst>
                                          </p:cBhvr>
                                        </p:anim>
                                        <p:animRot by="-480000">
                                          <p:cBhvr>
                                            <p:cTn id="244" dur="500" autoRev="1"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2" grpId="1"/>
          <p:bldP spid="11" grpId="0"/>
          <p:bldP spid="11" grpId="1"/>
          <p:bldP spid="14" grpId="0" animBg="1"/>
          <p:bldP spid="73" grpId="0"/>
          <p:bldP spid="73" grpId="1"/>
          <p:bldP spid="22" grpId="0" animBg="1"/>
          <p:bldP spid="16" grpId="0" animBg="1"/>
          <p:bldP spid="17" grpId="0" animBg="1"/>
          <p:bldP spid="18" grpId="0" animBg="1"/>
          <p:bldP spid="19" grpId="0" animBg="1"/>
          <p:bldP spid="20" grpId="0" animBg="1"/>
          <p:bldP spid="21"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标题 1"/>
          <p:cNvSpPr>
            <a:spLocks noGrp="1" noChangeArrowheads="1"/>
          </p:cNvSpPr>
          <p:nvPr>
            <p:ph type="title"/>
          </p:nvPr>
        </p:nvSpPr>
        <p:spPr/>
        <p:txBody>
          <a:bodyPr/>
          <a:lstStyle/>
          <a:p>
            <a:r>
              <a:rPr lang="zh-CN" altLang="en-US" smtClean="0"/>
              <a:t>七、参考文献</a:t>
            </a:r>
          </a:p>
        </p:txBody>
      </p:sp>
      <p:sp>
        <p:nvSpPr>
          <p:cNvPr id="28674" name="内容占位符 2"/>
          <p:cNvSpPr>
            <a:spLocks noGrp="1" noChangeArrowheads="1"/>
          </p:cNvSpPr>
          <p:nvPr>
            <p:ph idx="4294967295"/>
          </p:nvPr>
        </p:nvSpPr>
        <p:spPr>
          <a:xfrm>
            <a:off x="3171362" y="2397125"/>
            <a:ext cx="7434521" cy="3038475"/>
          </a:xfrm>
        </p:spPr>
        <p:txBody>
          <a:bodyPr>
            <a:normAutofit/>
          </a:bodyPr>
          <a:lstStyle/>
          <a:p>
            <a:r>
              <a:rPr lang="zh-CN" altLang="en-US" sz="1400" dirty="0"/>
              <a:t>[1].何伟.少数民族地区乡村旅游探讨. [D].四川：四川大学旅游学院.2007</a:t>
            </a:r>
          </a:p>
          <a:p>
            <a:r>
              <a:rPr lang="zh-CN" altLang="en-US" sz="1400" dirty="0"/>
              <a:t>[2].黄声波.瑞安乡村旅游发展研究.[D]. 同济大学经济与管理学院.2007</a:t>
            </a:r>
          </a:p>
          <a:p>
            <a:r>
              <a:rPr lang="zh-CN" altLang="en-US" sz="1400" dirty="0"/>
              <a:t>[3].赵艳铭.泰宁县乡村旅游发展研究.[D].福建：福建农林大学.2009</a:t>
            </a:r>
          </a:p>
          <a:p>
            <a:r>
              <a:rPr lang="zh-CN" altLang="en-US" sz="1400" dirty="0"/>
              <a:t>[4].陈晨.新农村建设过程中的乡村旅游模式.[D].甘肃：兰州大学.2009.4</a:t>
            </a:r>
          </a:p>
          <a:p>
            <a:r>
              <a:rPr lang="zh-CN" altLang="en-US" sz="1400" dirty="0"/>
              <a:t>[5].何景明.国外乡村旅游研究述评[J].旅游学刊，2003，18(1):76一80</a:t>
            </a:r>
          </a:p>
          <a:p>
            <a:r>
              <a:rPr lang="zh-CN" altLang="en-US" sz="1400" dirty="0"/>
              <a:t>[6].陈景.金华乡村旅游可持续发展研究.[D].华东师范大学.2009.11</a:t>
            </a:r>
          </a:p>
          <a:p>
            <a:r>
              <a:rPr lang="zh-CN" altLang="en-US" sz="1400" dirty="0"/>
              <a:t>[7].阮娟.灾后重建背景下的四川乡村生态旅游规划研究.[D].四川：四川农业大学.2010.6</a:t>
            </a:r>
          </a:p>
          <a:p>
            <a:r>
              <a:rPr lang="zh-CN" altLang="en-US" sz="1400" dirty="0"/>
              <a:t>[8].高文香.新农村建设与乡村旅游发展系统的互动机制研究.[D]重庆：西南大学.2009.4</a:t>
            </a:r>
          </a:p>
          <a:p>
            <a:r>
              <a:rPr lang="zh-CN" altLang="en-US" sz="1400" dirty="0"/>
              <a:t>[9].苟一之.农村金融对灾后地区乡村旅游的支持分析.大众商务（112期）.2010.4</a:t>
            </a:r>
          </a:p>
        </p:txBody>
      </p:sp>
      <p:sp>
        <p:nvSpPr>
          <p:cNvPr id="4" name="文本框 3"/>
          <p:cNvSpPr txBox="1"/>
          <p:nvPr/>
        </p:nvSpPr>
        <p:spPr>
          <a:xfrm>
            <a:off x="1516650" y="5104692"/>
            <a:ext cx="1296000" cy="468000"/>
          </a:xfrm>
          <a:prstGeom prst="rect">
            <a:avLst/>
          </a:prstGeom>
          <a:solidFill>
            <a:schemeClr val="accent4"/>
          </a:solidFill>
        </p:spPr>
        <p:txBody>
          <a:bodyPr wrap="none" lIns="144000" tIns="36000" rIns="144000" bIns="36000" rtlCol="0" anchor="ctr">
            <a:noAutofit/>
          </a:bodyPr>
          <a:lstStyle/>
          <a:p>
            <a:r>
              <a:rPr lang="zh-CN" altLang="en-US" sz="1100" dirty="0">
                <a:solidFill>
                  <a:schemeClr val="accent1"/>
                </a:solidFill>
                <a:latin typeface="+mn-ea"/>
              </a:rPr>
              <a:t>七、参考文献</a:t>
            </a:r>
          </a:p>
        </p:txBody>
      </p:sp>
      <p:sp>
        <p:nvSpPr>
          <p:cNvPr id="5" name="文本框 4"/>
          <p:cNvSpPr txBox="1"/>
          <p:nvPr/>
        </p:nvSpPr>
        <p:spPr>
          <a:xfrm rot="16200000">
            <a:off x="2639192" y="5277146"/>
            <a:ext cx="223824" cy="123092"/>
          </a:xfrm>
          <a:prstGeom prst="triangle">
            <a:avLst/>
          </a:prstGeom>
          <a:solidFill>
            <a:schemeClr val="bg1"/>
          </a:solidFill>
        </p:spPr>
        <p:txBody>
          <a:bodyPr wrap="none" lIns="144000" tIns="36000" rIns="144000" bIns="36000" rtlCol="0" anchor="ctr">
            <a:noAutofit/>
          </a:bodyPr>
          <a:lstStyle/>
          <a:p>
            <a:endParaRPr lang="zh-CN" altLang="en-US" sz="1100" dirty="0">
              <a:solidFill>
                <a:schemeClr val="accent1"/>
              </a:solidFill>
              <a:latin typeface="+mn-ea"/>
            </a:endParaRPr>
          </a:p>
        </p:txBody>
      </p:sp>
    </p:spTree>
    <p:extLst>
      <p:ext uri="{BB962C8B-B14F-4D97-AF65-F5344CB8AC3E}">
        <p14:creationId xmlns:p14="http://schemas.microsoft.com/office/powerpoint/2010/main" val="905684435"/>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60000">
                                      <p:stCondLst>
                                        <p:cond delay="0"/>
                                      </p:stCondLst>
                                      <p:childTnLst>
                                        <p:set>
                                          <p:cBhvr>
                                            <p:cTn id="6" dur="1" fill="hold">
                                              <p:stCondLst>
                                                <p:cond delay="0"/>
                                              </p:stCondLst>
                                            </p:cTn>
                                            <p:tgtEl>
                                              <p:spTgt spid="28674">
                                                <p:txEl>
                                                  <p:pRg st="0" end="0"/>
                                                </p:txEl>
                                              </p:spTgt>
                                            </p:tgtEl>
                                            <p:attrNameLst>
                                              <p:attrName>style.visibility</p:attrName>
                                            </p:attrNameLst>
                                          </p:cBhvr>
                                          <p:to>
                                            <p:strVal val="visible"/>
                                          </p:to>
                                        </p:set>
                                        <p:anim calcmode="lin" valueType="num" p14:bounceEnd="60000">
                                          <p:cBhvr additive="base">
                                            <p:cTn id="7" dur="1500" fill="hold"/>
                                            <p:tgtEl>
                                              <p:spTgt spid="28674">
                                                <p:txEl>
                                                  <p:pRg st="0" end="0"/>
                                                </p:txEl>
                                              </p:spTgt>
                                            </p:tgtEl>
                                            <p:attrNameLst>
                                              <p:attrName>ppt_x</p:attrName>
                                            </p:attrNameLst>
                                          </p:cBhvr>
                                          <p:tavLst>
                                            <p:tav tm="0">
                                              <p:val>
                                                <p:strVal val="1+#ppt_w/2"/>
                                              </p:val>
                                            </p:tav>
                                            <p:tav tm="100000">
                                              <p:val>
                                                <p:strVal val="#ppt_x"/>
                                              </p:val>
                                            </p:tav>
                                          </p:tavLst>
                                        </p:anim>
                                        <p:anim calcmode="lin" valueType="num" p14:bounceEnd="60000">
                                          <p:cBhvr additive="base">
                                            <p:cTn id="8" dur="1500" fill="hold"/>
                                            <p:tgtEl>
                                              <p:spTgt spid="28674">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60000">
                                      <p:stCondLst>
                                        <p:cond delay="500"/>
                                      </p:stCondLst>
                                      <p:childTnLst>
                                        <p:set>
                                          <p:cBhvr>
                                            <p:cTn id="10" dur="1" fill="hold">
                                              <p:stCondLst>
                                                <p:cond delay="0"/>
                                              </p:stCondLst>
                                            </p:cTn>
                                            <p:tgtEl>
                                              <p:spTgt spid="28674">
                                                <p:txEl>
                                                  <p:pRg st="1" end="1"/>
                                                </p:txEl>
                                              </p:spTgt>
                                            </p:tgtEl>
                                            <p:attrNameLst>
                                              <p:attrName>style.visibility</p:attrName>
                                            </p:attrNameLst>
                                          </p:cBhvr>
                                          <p:to>
                                            <p:strVal val="visible"/>
                                          </p:to>
                                        </p:set>
                                        <p:anim calcmode="lin" valueType="num" p14:bounceEnd="60000">
                                          <p:cBhvr additive="base">
                                            <p:cTn id="11" dur="1500" fill="hold"/>
                                            <p:tgtEl>
                                              <p:spTgt spid="28674">
                                                <p:txEl>
                                                  <p:pRg st="1" end="1"/>
                                                </p:txEl>
                                              </p:spTgt>
                                            </p:tgtEl>
                                            <p:attrNameLst>
                                              <p:attrName>ppt_x</p:attrName>
                                            </p:attrNameLst>
                                          </p:cBhvr>
                                          <p:tavLst>
                                            <p:tav tm="0">
                                              <p:val>
                                                <p:strVal val="1+#ppt_w/2"/>
                                              </p:val>
                                            </p:tav>
                                            <p:tav tm="100000">
                                              <p:val>
                                                <p:strVal val="#ppt_x"/>
                                              </p:val>
                                            </p:tav>
                                          </p:tavLst>
                                        </p:anim>
                                        <p:anim calcmode="lin" valueType="num" p14:bounceEnd="60000">
                                          <p:cBhvr additive="base">
                                            <p:cTn id="12" dur="1500" fill="hold"/>
                                            <p:tgtEl>
                                              <p:spTgt spid="28674">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60000">
                                      <p:stCondLst>
                                        <p:cond delay="1000"/>
                                      </p:stCondLst>
                                      <p:childTnLst>
                                        <p:set>
                                          <p:cBhvr>
                                            <p:cTn id="14" dur="1" fill="hold">
                                              <p:stCondLst>
                                                <p:cond delay="0"/>
                                              </p:stCondLst>
                                            </p:cTn>
                                            <p:tgtEl>
                                              <p:spTgt spid="28674">
                                                <p:txEl>
                                                  <p:pRg st="2" end="2"/>
                                                </p:txEl>
                                              </p:spTgt>
                                            </p:tgtEl>
                                            <p:attrNameLst>
                                              <p:attrName>style.visibility</p:attrName>
                                            </p:attrNameLst>
                                          </p:cBhvr>
                                          <p:to>
                                            <p:strVal val="visible"/>
                                          </p:to>
                                        </p:set>
                                        <p:anim calcmode="lin" valueType="num" p14:bounceEnd="60000">
                                          <p:cBhvr additive="base">
                                            <p:cTn id="15" dur="1500" fill="hold"/>
                                            <p:tgtEl>
                                              <p:spTgt spid="28674">
                                                <p:txEl>
                                                  <p:pRg st="2" end="2"/>
                                                </p:txEl>
                                              </p:spTgt>
                                            </p:tgtEl>
                                            <p:attrNameLst>
                                              <p:attrName>ppt_x</p:attrName>
                                            </p:attrNameLst>
                                          </p:cBhvr>
                                          <p:tavLst>
                                            <p:tav tm="0">
                                              <p:val>
                                                <p:strVal val="1+#ppt_w/2"/>
                                              </p:val>
                                            </p:tav>
                                            <p:tav tm="100000">
                                              <p:val>
                                                <p:strVal val="#ppt_x"/>
                                              </p:val>
                                            </p:tav>
                                          </p:tavLst>
                                        </p:anim>
                                        <p:anim calcmode="lin" valueType="num" p14:bounceEnd="60000">
                                          <p:cBhvr additive="base">
                                            <p:cTn id="16" dur="1500" fill="hold"/>
                                            <p:tgtEl>
                                              <p:spTgt spid="28674">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60000">
                                      <p:stCondLst>
                                        <p:cond delay="1500"/>
                                      </p:stCondLst>
                                      <p:childTnLst>
                                        <p:set>
                                          <p:cBhvr>
                                            <p:cTn id="18" dur="1" fill="hold">
                                              <p:stCondLst>
                                                <p:cond delay="0"/>
                                              </p:stCondLst>
                                            </p:cTn>
                                            <p:tgtEl>
                                              <p:spTgt spid="28674">
                                                <p:txEl>
                                                  <p:pRg st="3" end="3"/>
                                                </p:txEl>
                                              </p:spTgt>
                                            </p:tgtEl>
                                            <p:attrNameLst>
                                              <p:attrName>style.visibility</p:attrName>
                                            </p:attrNameLst>
                                          </p:cBhvr>
                                          <p:to>
                                            <p:strVal val="visible"/>
                                          </p:to>
                                        </p:set>
                                        <p:anim calcmode="lin" valueType="num" p14:bounceEnd="60000">
                                          <p:cBhvr additive="base">
                                            <p:cTn id="19" dur="1500" fill="hold"/>
                                            <p:tgtEl>
                                              <p:spTgt spid="28674">
                                                <p:txEl>
                                                  <p:pRg st="3" end="3"/>
                                                </p:txEl>
                                              </p:spTgt>
                                            </p:tgtEl>
                                            <p:attrNameLst>
                                              <p:attrName>ppt_x</p:attrName>
                                            </p:attrNameLst>
                                          </p:cBhvr>
                                          <p:tavLst>
                                            <p:tav tm="0">
                                              <p:val>
                                                <p:strVal val="1+#ppt_w/2"/>
                                              </p:val>
                                            </p:tav>
                                            <p:tav tm="100000">
                                              <p:val>
                                                <p:strVal val="#ppt_x"/>
                                              </p:val>
                                            </p:tav>
                                          </p:tavLst>
                                        </p:anim>
                                        <p:anim calcmode="lin" valueType="num" p14:bounceEnd="60000">
                                          <p:cBhvr additive="base">
                                            <p:cTn id="20" dur="1500" fill="hold"/>
                                            <p:tgtEl>
                                              <p:spTgt spid="28674">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14:presetBounceEnd="60000">
                                      <p:stCondLst>
                                        <p:cond delay="2000"/>
                                      </p:stCondLst>
                                      <p:childTnLst>
                                        <p:set>
                                          <p:cBhvr>
                                            <p:cTn id="22" dur="1" fill="hold">
                                              <p:stCondLst>
                                                <p:cond delay="0"/>
                                              </p:stCondLst>
                                            </p:cTn>
                                            <p:tgtEl>
                                              <p:spTgt spid="28674">
                                                <p:txEl>
                                                  <p:pRg st="4" end="4"/>
                                                </p:txEl>
                                              </p:spTgt>
                                            </p:tgtEl>
                                            <p:attrNameLst>
                                              <p:attrName>style.visibility</p:attrName>
                                            </p:attrNameLst>
                                          </p:cBhvr>
                                          <p:to>
                                            <p:strVal val="visible"/>
                                          </p:to>
                                        </p:set>
                                        <p:anim calcmode="lin" valueType="num" p14:bounceEnd="60000">
                                          <p:cBhvr additive="base">
                                            <p:cTn id="23" dur="1500" fill="hold"/>
                                            <p:tgtEl>
                                              <p:spTgt spid="28674">
                                                <p:txEl>
                                                  <p:pRg st="4" end="4"/>
                                                </p:txEl>
                                              </p:spTgt>
                                            </p:tgtEl>
                                            <p:attrNameLst>
                                              <p:attrName>ppt_x</p:attrName>
                                            </p:attrNameLst>
                                          </p:cBhvr>
                                          <p:tavLst>
                                            <p:tav tm="0">
                                              <p:val>
                                                <p:strVal val="1+#ppt_w/2"/>
                                              </p:val>
                                            </p:tav>
                                            <p:tav tm="100000">
                                              <p:val>
                                                <p:strVal val="#ppt_x"/>
                                              </p:val>
                                            </p:tav>
                                          </p:tavLst>
                                        </p:anim>
                                        <p:anim calcmode="lin" valueType="num" p14:bounceEnd="60000">
                                          <p:cBhvr additive="base">
                                            <p:cTn id="24" dur="1500" fill="hold"/>
                                            <p:tgtEl>
                                              <p:spTgt spid="28674">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14:presetBounceEnd="60000">
                                      <p:stCondLst>
                                        <p:cond delay="2500"/>
                                      </p:stCondLst>
                                      <p:childTnLst>
                                        <p:set>
                                          <p:cBhvr>
                                            <p:cTn id="26" dur="1" fill="hold">
                                              <p:stCondLst>
                                                <p:cond delay="0"/>
                                              </p:stCondLst>
                                            </p:cTn>
                                            <p:tgtEl>
                                              <p:spTgt spid="28674">
                                                <p:txEl>
                                                  <p:pRg st="5" end="5"/>
                                                </p:txEl>
                                              </p:spTgt>
                                            </p:tgtEl>
                                            <p:attrNameLst>
                                              <p:attrName>style.visibility</p:attrName>
                                            </p:attrNameLst>
                                          </p:cBhvr>
                                          <p:to>
                                            <p:strVal val="visible"/>
                                          </p:to>
                                        </p:set>
                                        <p:anim calcmode="lin" valueType="num" p14:bounceEnd="60000">
                                          <p:cBhvr additive="base">
                                            <p:cTn id="27" dur="1500" fill="hold"/>
                                            <p:tgtEl>
                                              <p:spTgt spid="28674">
                                                <p:txEl>
                                                  <p:pRg st="5" end="5"/>
                                                </p:txEl>
                                              </p:spTgt>
                                            </p:tgtEl>
                                            <p:attrNameLst>
                                              <p:attrName>ppt_x</p:attrName>
                                            </p:attrNameLst>
                                          </p:cBhvr>
                                          <p:tavLst>
                                            <p:tav tm="0">
                                              <p:val>
                                                <p:strVal val="1+#ppt_w/2"/>
                                              </p:val>
                                            </p:tav>
                                            <p:tav tm="100000">
                                              <p:val>
                                                <p:strVal val="#ppt_x"/>
                                              </p:val>
                                            </p:tav>
                                          </p:tavLst>
                                        </p:anim>
                                        <p:anim calcmode="lin" valueType="num" p14:bounceEnd="60000">
                                          <p:cBhvr additive="base">
                                            <p:cTn id="28" dur="1500" fill="hold"/>
                                            <p:tgtEl>
                                              <p:spTgt spid="28674">
                                                <p:txEl>
                                                  <p:pRg st="5" end="5"/>
                                                </p:txEl>
                                              </p:spTgt>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14:presetBounceEnd="60000">
                                      <p:stCondLst>
                                        <p:cond delay="3000"/>
                                      </p:stCondLst>
                                      <p:childTnLst>
                                        <p:set>
                                          <p:cBhvr>
                                            <p:cTn id="30" dur="1" fill="hold">
                                              <p:stCondLst>
                                                <p:cond delay="0"/>
                                              </p:stCondLst>
                                            </p:cTn>
                                            <p:tgtEl>
                                              <p:spTgt spid="28674">
                                                <p:txEl>
                                                  <p:pRg st="6" end="6"/>
                                                </p:txEl>
                                              </p:spTgt>
                                            </p:tgtEl>
                                            <p:attrNameLst>
                                              <p:attrName>style.visibility</p:attrName>
                                            </p:attrNameLst>
                                          </p:cBhvr>
                                          <p:to>
                                            <p:strVal val="visible"/>
                                          </p:to>
                                        </p:set>
                                        <p:anim calcmode="lin" valueType="num" p14:bounceEnd="60000">
                                          <p:cBhvr additive="base">
                                            <p:cTn id="31" dur="1500" fill="hold"/>
                                            <p:tgtEl>
                                              <p:spTgt spid="28674">
                                                <p:txEl>
                                                  <p:pRg st="6" end="6"/>
                                                </p:txEl>
                                              </p:spTgt>
                                            </p:tgtEl>
                                            <p:attrNameLst>
                                              <p:attrName>ppt_x</p:attrName>
                                            </p:attrNameLst>
                                          </p:cBhvr>
                                          <p:tavLst>
                                            <p:tav tm="0">
                                              <p:val>
                                                <p:strVal val="1+#ppt_w/2"/>
                                              </p:val>
                                            </p:tav>
                                            <p:tav tm="100000">
                                              <p:val>
                                                <p:strVal val="#ppt_x"/>
                                              </p:val>
                                            </p:tav>
                                          </p:tavLst>
                                        </p:anim>
                                        <p:anim calcmode="lin" valueType="num" p14:bounceEnd="60000">
                                          <p:cBhvr additive="base">
                                            <p:cTn id="32" dur="1500" fill="hold"/>
                                            <p:tgtEl>
                                              <p:spTgt spid="28674">
                                                <p:txEl>
                                                  <p:pRg st="6" end="6"/>
                                                </p:txEl>
                                              </p:spTgt>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14:presetBounceEnd="60000">
                                      <p:stCondLst>
                                        <p:cond delay="3500"/>
                                      </p:stCondLst>
                                      <p:childTnLst>
                                        <p:set>
                                          <p:cBhvr>
                                            <p:cTn id="34" dur="1" fill="hold">
                                              <p:stCondLst>
                                                <p:cond delay="0"/>
                                              </p:stCondLst>
                                            </p:cTn>
                                            <p:tgtEl>
                                              <p:spTgt spid="28674">
                                                <p:txEl>
                                                  <p:pRg st="7" end="7"/>
                                                </p:txEl>
                                              </p:spTgt>
                                            </p:tgtEl>
                                            <p:attrNameLst>
                                              <p:attrName>style.visibility</p:attrName>
                                            </p:attrNameLst>
                                          </p:cBhvr>
                                          <p:to>
                                            <p:strVal val="visible"/>
                                          </p:to>
                                        </p:set>
                                        <p:anim calcmode="lin" valueType="num" p14:bounceEnd="60000">
                                          <p:cBhvr additive="base">
                                            <p:cTn id="35" dur="1500" fill="hold"/>
                                            <p:tgtEl>
                                              <p:spTgt spid="28674">
                                                <p:txEl>
                                                  <p:pRg st="7" end="7"/>
                                                </p:txEl>
                                              </p:spTgt>
                                            </p:tgtEl>
                                            <p:attrNameLst>
                                              <p:attrName>ppt_x</p:attrName>
                                            </p:attrNameLst>
                                          </p:cBhvr>
                                          <p:tavLst>
                                            <p:tav tm="0">
                                              <p:val>
                                                <p:strVal val="1+#ppt_w/2"/>
                                              </p:val>
                                            </p:tav>
                                            <p:tav tm="100000">
                                              <p:val>
                                                <p:strVal val="#ppt_x"/>
                                              </p:val>
                                            </p:tav>
                                          </p:tavLst>
                                        </p:anim>
                                        <p:anim calcmode="lin" valueType="num" p14:bounceEnd="60000">
                                          <p:cBhvr additive="base">
                                            <p:cTn id="36" dur="1500" fill="hold"/>
                                            <p:tgtEl>
                                              <p:spTgt spid="28674">
                                                <p:txEl>
                                                  <p:pRg st="7" end="7"/>
                                                </p:txEl>
                                              </p:spTgt>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14:presetBounceEnd="60000">
                                      <p:stCondLst>
                                        <p:cond delay="4000"/>
                                      </p:stCondLst>
                                      <p:childTnLst>
                                        <p:set>
                                          <p:cBhvr>
                                            <p:cTn id="38" dur="1" fill="hold">
                                              <p:stCondLst>
                                                <p:cond delay="0"/>
                                              </p:stCondLst>
                                            </p:cTn>
                                            <p:tgtEl>
                                              <p:spTgt spid="28674">
                                                <p:txEl>
                                                  <p:pRg st="8" end="8"/>
                                                </p:txEl>
                                              </p:spTgt>
                                            </p:tgtEl>
                                            <p:attrNameLst>
                                              <p:attrName>style.visibility</p:attrName>
                                            </p:attrNameLst>
                                          </p:cBhvr>
                                          <p:to>
                                            <p:strVal val="visible"/>
                                          </p:to>
                                        </p:set>
                                        <p:anim calcmode="lin" valueType="num" p14:bounceEnd="60000">
                                          <p:cBhvr additive="base">
                                            <p:cTn id="39" dur="1500" fill="hold"/>
                                            <p:tgtEl>
                                              <p:spTgt spid="28674">
                                                <p:txEl>
                                                  <p:pRg st="8" end="8"/>
                                                </p:txEl>
                                              </p:spTgt>
                                            </p:tgtEl>
                                            <p:attrNameLst>
                                              <p:attrName>ppt_x</p:attrName>
                                            </p:attrNameLst>
                                          </p:cBhvr>
                                          <p:tavLst>
                                            <p:tav tm="0">
                                              <p:val>
                                                <p:strVal val="1+#ppt_w/2"/>
                                              </p:val>
                                            </p:tav>
                                            <p:tav tm="100000">
                                              <p:val>
                                                <p:strVal val="#ppt_x"/>
                                              </p:val>
                                            </p:tav>
                                          </p:tavLst>
                                        </p:anim>
                                        <p:anim calcmode="lin" valueType="num" p14:bounceEnd="60000">
                                          <p:cBhvr additive="base">
                                            <p:cTn id="40" dur="1500" fill="hold"/>
                                            <p:tgtEl>
                                              <p:spTgt spid="28674">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uiExpand="1" bui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8674">
                                                <p:txEl>
                                                  <p:pRg st="0" end="0"/>
                                                </p:txEl>
                                              </p:spTgt>
                                            </p:tgtEl>
                                            <p:attrNameLst>
                                              <p:attrName>style.visibility</p:attrName>
                                            </p:attrNameLst>
                                          </p:cBhvr>
                                          <p:to>
                                            <p:strVal val="visible"/>
                                          </p:to>
                                        </p:set>
                                        <p:anim calcmode="lin" valueType="num">
                                          <p:cBhvr additive="base">
                                            <p:cTn id="7" dur="1500" fill="hold"/>
                                            <p:tgtEl>
                                              <p:spTgt spid="28674">
                                                <p:txEl>
                                                  <p:pRg st="0" end="0"/>
                                                </p:txEl>
                                              </p:spTgt>
                                            </p:tgtEl>
                                            <p:attrNameLst>
                                              <p:attrName>ppt_x</p:attrName>
                                            </p:attrNameLst>
                                          </p:cBhvr>
                                          <p:tavLst>
                                            <p:tav tm="0">
                                              <p:val>
                                                <p:strVal val="1+#ppt_w/2"/>
                                              </p:val>
                                            </p:tav>
                                            <p:tav tm="100000">
                                              <p:val>
                                                <p:strVal val="#ppt_x"/>
                                              </p:val>
                                            </p:tav>
                                          </p:tavLst>
                                        </p:anim>
                                        <p:anim calcmode="lin" valueType="num">
                                          <p:cBhvr additive="base">
                                            <p:cTn id="8" dur="1500" fill="hold"/>
                                            <p:tgtEl>
                                              <p:spTgt spid="28674">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28674">
                                                <p:txEl>
                                                  <p:pRg st="1" end="1"/>
                                                </p:txEl>
                                              </p:spTgt>
                                            </p:tgtEl>
                                            <p:attrNameLst>
                                              <p:attrName>style.visibility</p:attrName>
                                            </p:attrNameLst>
                                          </p:cBhvr>
                                          <p:to>
                                            <p:strVal val="visible"/>
                                          </p:to>
                                        </p:set>
                                        <p:anim calcmode="lin" valueType="num">
                                          <p:cBhvr additive="base">
                                            <p:cTn id="11" dur="1500" fill="hold"/>
                                            <p:tgtEl>
                                              <p:spTgt spid="28674">
                                                <p:txEl>
                                                  <p:pRg st="1" end="1"/>
                                                </p:txEl>
                                              </p:spTgt>
                                            </p:tgtEl>
                                            <p:attrNameLst>
                                              <p:attrName>ppt_x</p:attrName>
                                            </p:attrNameLst>
                                          </p:cBhvr>
                                          <p:tavLst>
                                            <p:tav tm="0">
                                              <p:val>
                                                <p:strVal val="1+#ppt_w/2"/>
                                              </p:val>
                                            </p:tav>
                                            <p:tav tm="100000">
                                              <p:val>
                                                <p:strVal val="#ppt_x"/>
                                              </p:val>
                                            </p:tav>
                                          </p:tavLst>
                                        </p:anim>
                                        <p:anim calcmode="lin" valueType="num">
                                          <p:cBhvr additive="base">
                                            <p:cTn id="12" dur="1500" fill="hold"/>
                                            <p:tgtEl>
                                              <p:spTgt spid="28674">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0"/>
                                      </p:stCondLst>
                                      <p:childTnLst>
                                        <p:set>
                                          <p:cBhvr>
                                            <p:cTn id="14" dur="1" fill="hold">
                                              <p:stCondLst>
                                                <p:cond delay="0"/>
                                              </p:stCondLst>
                                            </p:cTn>
                                            <p:tgtEl>
                                              <p:spTgt spid="28674">
                                                <p:txEl>
                                                  <p:pRg st="2" end="2"/>
                                                </p:txEl>
                                              </p:spTgt>
                                            </p:tgtEl>
                                            <p:attrNameLst>
                                              <p:attrName>style.visibility</p:attrName>
                                            </p:attrNameLst>
                                          </p:cBhvr>
                                          <p:to>
                                            <p:strVal val="visible"/>
                                          </p:to>
                                        </p:set>
                                        <p:anim calcmode="lin" valueType="num">
                                          <p:cBhvr additive="base">
                                            <p:cTn id="15" dur="1500" fill="hold"/>
                                            <p:tgtEl>
                                              <p:spTgt spid="28674">
                                                <p:txEl>
                                                  <p:pRg st="2" end="2"/>
                                                </p:txEl>
                                              </p:spTgt>
                                            </p:tgtEl>
                                            <p:attrNameLst>
                                              <p:attrName>ppt_x</p:attrName>
                                            </p:attrNameLst>
                                          </p:cBhvr>
                                          <p:tavLst>
                                            <p:tav tm="0">
                                              <p:val>
                                                <p:strVal val="1+#ppt_w/2"/>
                                              </p:val>
                                            </p:tav>
                                            <p:tav tm="100000">
                                              <p:val>
                                                <p:strVal val="#ppt_x"/>
                                              </p:val>
                                            </p:tav>
                                          </p:tavLst>
                                        </p:anim>
                                        <p:anim calcmode="lin" valueType="num">
                                          <p:cBhvr additive="base">
                                            <p:cTn id="16" dur="1500" fill="hold"/>
                                            <p:tgtEl>
                                              <p:spTgt spid="28674">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500"/>
                                      </p:stCondLst>
                                      <p:childTnLst>
                                        <p:set>
                                          <p:cBhvr>
                                            <p:cTn id="18" dur="1" fill="hold">
                                              <p:stCondLst>
                                                <p:cond delay="0"/>
                                              </p:stCondLst>
                                            </p:cTn>
                                            <p:tgtEl>
                                              <p:spTgt spid="28674">
                                                <p:txEl>
                                                  <p:pRg st="3" end="3"/>
                                                </p:txEl>
                                              </p:spTgt>
                                            </p:tgtEl>
                                            <p:attrNameLst>
                                              <p:attrName>style.visibility</p:attrName>
                                            </p:attrNameLst>
                                          </p:cBhvr>
                                          <p:to>
                                            <p:strVal val="visible"/>
                                          </p:to>
                                        </p:set>
                                        <p:anim calcmode="lin" valueType="num">
                                          <p:cBhvr additive="base">
                                            <p:cTn id="19" dur="1500" fill="hold"/>
                                            <p:tgtEl>
                                              <p:spTgt spid="28674">
                                                <p:txEl>
                                                  <p:pRg st="3" end="3"/>
                                                </p:txEl>
                                              </p:spTgt>
                                            </p:tgtEl>
                                            <p:attrNameLst>
                                              <p:attrName>ppt_x</p:attrName>
                                            </p:attrNameLst>
                                          </p:cBhvr>
                                          <p:tavLst>
                                            <p:tav tm="0">
                                              <p:val>
                                                <p:strVal val="1+#ppt_w/2"/>
                                              </p:val>
                                            </p:tav>
                                            <p:tav tm="100000">
                                              <p:val>
                                                <p:strVal val="#ppt_x"/>
                                              </p:val>
                                            </p:tav>
                                          </p:tavLst>
                                        </p:anim>
                                        <p:anim calcmode="lin" valueType="num">
                                          <p:cBhvr additive="base">
                                            <p:cTn id="20" dur="1500" fill="hold"/>
                                            <p:tgtEl>
                                              <p:spTgt spid="28674">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2000"/>
                                      </p:stCondLst>
                                      <p:childTnLst>
                                        <p:set>
                                          <p:cBhvr>
                                            <p:cTn id="22" dur="1" fill="hold">
                                              <p:stCondLst>
                                                <p:cond delay="0"/>
                                              </p:stCondLst>
                                            </p:cTn>
                                            <p:tgtEl>
                                              <p:spTgt spid="28674">
                                                <p:txEl>
                                                  <p:pRg st="4" end="4"/>
                                                </p:txEl>
                                              </p:spTgt>
                                            </p:tgtEl>
                                            <p:attrNameLst>
                                              <p:attrName>style.visibility</p:attrName>
                                            </p:attrNameLst>
                                          </p:cBhvr>
                                          <p:to>
                                            <p:strVal val="visible"/>
                                          </p:to>
                                        </p:set>
                                        <p:anim calcmode="lin" valueType="num">
                                          <p:cBhvr additive="base">
                                            <p:cTn id="23" dur="1500" fill="hold"/>
                                            <p:tgtEl>
                                              <p:spTgt spid="28674">
                                                <p:txEl>
                                                  <p:pRg st="4" end="4"/>
                                                </p:txEl>
                                              </p:spTgt>
                                            </p:tgtEl>
                                            <p:attrNameLst>
                                              <p:attrName>ppt_x</p:attrName>
                                            </p:attrNameLst>
                                          </p:cBhvr>
                                          <p:tavLst>
                                            <p:tav tm="0">
                                              <p:val>
                                                <p:strVal val="1+#ppt_w/2"/>
                                              </p:val>
                                            </p:tav>
                                            <p:tav tm="100000">
                                              <p:val>
                                                <p:strVal val="#ppt_x"/>
                                              </p:val>
                                            </p:tav>
                                          </p:tavLst>
                                        </p:anim>
                                        <p:anim calcmode="lin" valueType="num">
                                          <p:cBhvr additive="base">
                                            <p:cTn id="24" dur="1500" fill="hold"/>
                                            <p:tgtEl>
                                              <p:spTgt spid="28674">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2500"/>
                                      </p:stCondLst>
                                      <p:childTnLst>
                                        <p:set>
                                          <p:cBhvr>
                                            <p:cTn id="26" dur="1" fill="hold">
                                              <p:stCondLst>
                                                <p:cond delay="0"/>
                                              </p:stCondLst>
                                            </p:cTn>
                                            <p:tgtEl>
                                              <p:spTgt spid="28674">
                                                <p:txEl>
                                                  <p:pRg st="5" end="5"/>
                                                </p:txEl>
                                              </p:spTgt>
                                            </p:tgtEl>
                                            <p:attrNameLst>
                                              <p:attrName>style.visibility</p:attrName>
                                            </p:attrNameLst>
                                          </p:cBhvr>
                                          <p:to>
                                            <p:strVal val="visible"/>
                                          </p:to>
                                        </p:set>
                                        <p:anim calcmode="lin" valueType="num">
                                          <p:cBhvr additive="base">
                                            <p:cTn id="27" dur="1500" fill="hold"/>
                                            <p:tgtEl>
                                              <p:spTgt spid="28674">
                                                <p:txEl>
                                                  <p:pRg st="5" end="5"/>
                                                </p:txEl>
                                              </p:spTgt>
                                            </p:tgtEl>
                                            <p:attrNameLst>
                                              <p:attrName>ppt_x</p:attrName>
                                            </p:attrNameLst>
                                          </p:cBhvr>
                                          <p:tavLst>
                                            <p:tav tm="0">
                                              <p:val>
                                                <p:strVal val="1+#ppt_w/2"/>
                                              </p:val>
                                            </p:tav>
                                            <p:tav tm="100000">
                                              <p:val>
                                                <p:strVal val="#ppt_x"/>
                                              </p:val>
                                            </p:tav>
                                          </p:tavLst>
                                        </p:anim>
                                        <p:anim calcmode="lin" valueType="num">
                                          <p:cBhvr additive="base">
                                            <p:cTn id="28" dur="1500" fill="hold"/>
                                            <p:tgtEl>
                                              <p:spTgt spid="28674">
                                                <p:txEl>
                                                  <p:pRg st="5" end="5"/>
                                                </p:txEl>
                                              </p:spTgt>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3000"/>
                                      </p:stCondLst>
                                      <p:childTnLst>
                                        <p:set>
                                          <p:cBhvr>
                                            <p:cTn id="30" dur="1" fill="hold">
                                              <p:stCondLst>
                                                <p:cond delay="0"/>
                                              </p:stCondLst>
                                            </p:cTn>
                                            <p:tgtEl>
                                              <p:spTgt spid="28674">
                                                <p:txEl>
                                                  <p:pRg st="6" end="6"/>
                                                </p:txEl>
                                              </p:spTgt>
                                            </p:tgtEl>
                                            <p:attrNameLst>
                                              <p:attrName>style.visibility</p:attrName>
                                            </p:attrNameLst>
                                          </p:cBhvr>
                                          <p:to>
                                            <p:strVal val="visible"/>
                                          </p:to>
                                        </p:set>
                                        <p:anim calcmode="lin" valueType="num">
                                          <p:cBhvr additive="base">
                                            <p:cTn id="31" dur="1500" fill="hold"/>
                                            <p:tgtEl>
                                              <p:spTgt spid="28674">
                                                <p:txEl>
                                                  <p:pRg st="6" end="6"/>
                                                </p:txEl>
                                              </p:spTgt>
                                            </p:tgtEl>
                                            <p:attrNameLst>
                                              <p:attrName>ppt_x</p:attrName>
                                            </p:attrNameLst>
                                          </p:cBhvr>
                                          <p:tavLst>
                                            <p:tav tm="0">
                                              <p:val>
                                                <p:strVal val="1+#ppt_w/2"/>
                                              </p:val>
                                            </p:tav>
                                            <p:tav tm="100000">
                                              <p:val>
                                                <p:strVal val="#ppt_x"/>
                                              </p:val>
                                            </p:tav>
                                          </p:tavLst>
                                        </p:anim>
                                        <p:anim calcmode="lin" valueType="num">
                                          <p:cBhvr additive="base">
                                            <p:cTn id="32" dur="1500" fill="hold"/>
                                            <p:tgtEl>
                                              <p:spTgt spid="28674">
                                                <p:txEl>
                                                  <p:pRg st="6" end="6"/>
                                                </p:txEl>
                                              </p:spTgt>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3500"/>
                                      </p:stCondLst>
                                      <p:childTnLst>
                                        <p:set>
                                          <p:cBhvr>
                                            <p:cTn id="34" dur="1" fill="hold">
                                              <p:stCondLst>
                                                <p:cond delay="0"/>
                                              </p:stCondLst>
                                            </p:cTn>
                                            <p:tgtEl>
                                              <p:spTgt spid="28674">
                                                <p:txEl>
                                                  <p:pRg st="7" end="7"/>
                                                </p:txEl>
                                              </p:spTgt>
                                            </p:tgtEl>
                                            <p:attrNameLst>
                                              <p:attrName>style.visibility</p:attrName>
                                            </p:attrNameLst>
                                          </p:cBhvr>
                                          <p:to>
                                            <p:strVal val="visible"/>
                                          </p:to>
                                        </p:set>
                                        <p:anim calcmode="lin" valueType="num">
                                          <p:cBhvr additive="base">
                                            <p:cTn id="35" dur="1500" fill="hold"/>
                                            <p:tgtEl>
                                              <p:spTgt spid="28674">
                                                <p:txEl>
                                                  <p:pRg st="7" end="7"/>
                                                </p:txEl>
                                              </p:spTgt>
                                            </p:tgtEl>
                                            <p:attrNameLst>
                                              <p:attrName>ppt_x</p:attrName>
                                            </p:attrNameLst>
                                          </p:cBhvr>
                                          <p:tavLst>
                                            <p:tav tm="0">
                                              <p:val>
                                                <p:strVal val="1+#ppt_w/2"/>
                                              </p:val>
                                            </p:tav>
                                            <p:tav tm="100000">
                                              <p:val>
                                                <p:strVal val="#ppt_x"/>
                                              </p:val>
                                            </p:tav>
                                          </p:tavLst>
                                        </p:anim>
                                        <p:anim calcmode="lin" valueType="num">
                                          <p:cBhvr additive="base">
                                            <p:cTn id="36" dur="1500" fill="hold"/>
                                            <p:tgtEl>
                                              <p:spTgt spid="28674">
                                                <p:txEl>
                                                  <p:pRg st="7" end="7"/>
                                                </p:txEl>
                                              </p:spTgt>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4000"/>
                                      </p:stCondLst>
                                      <p:childTnLst>
                                        <p:set>
                                          <p:cBhvr>
                                            <p:cTn id="38" dur="1" fill="hold">
                                              <p:stCondLst>
                                                <p:cond delay="0"/>
                                              </p:stCondLst>
                                            </p:cTn>
                                            <p:tgtEl>
                                              <p:spTgt spid="28674">
                                                <p:txEl>
                                                  <p:pRg st="8" end="8"/>
                                                </p:txEl>
                                              </p:spTgt>
                                            </p:tgtEl>
                                            <p:attrNameLst>
                                              <p:attrName>style.visibility</p:attrName>
                                            </p:attrNameLst>
                                          </p:cBhvr>
                                          <p:to>
                                            <p:strVal val="visible"/>
                                          </p:to>
                                        </p:set>
                                        <p:anim calcmode="lin" valueType="num">
                                          <p:cBhvr additive="base">
                                            <p:cTn id="39" dur="1500" fill="hold"/>
                                            <p:tgtEl>
                                              <p:spTgt spid="28674">
                                                <p:txEl>
                                                  <p:pRg st="8" end="8"/>
                                                </p:txEl>
                                              </p:spTgt>
                                            </p:tgtEl>
                                            <p:attrNameLst>
                                              <p:attrName>ppt_x</p:attrName>
                                            </p:attrNameLst>
                                          </p:cBhvr>
                                          <p:tavLst>
                                            <p:tav tm="0">
                                              <p:val>
                                                <p:strVal val="1+#ppt_w/2"/>
                                              </p:val>
                                            </p:tav>
                                            <p:tav tm="100000">
                                              <p:val>
                                                <p:strVal val="#ppt_x"/>
                                              </p:val>
                                            </p:tav>
                                          </p:tavLst>
                                        </p:anim>
                                        <p:anim calcmode="lin" valueType="num">
                                          <p:cBhvr additive="base">
                                            <p:cTn id="40" dur="1500" fill="hold"/>
                                            <p:tgtEl>
                                              <p:spTgt spid="28674">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uiExpand="1" build="p"/>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chemeClr val="accent4"/>
        </a:solidFill>
        <a:effectLst/>
      </p:bgPr>
    </p:bg>
    <p:spTree>
      <p:nvGrpSpPr>
        <p:cNvPr id="1" name=""/>
        <p:cNvGrpSpPr/>
        <p:nvPr/>
      </p:nvGrpSpPr>
      <p:grpSpPr>
        <a:xfrm>
          <a:off x="0" y="0"/>
          <a:ext cx="0" cy="0"/>
          <a:chOff x="0" y="0"/>
          <a:chExt cx="0" cy="0"/>
        </a:xfrm>
      </p:grpSpPr>
      <p:grpSp>
        <p:nvGrpSpPr>
          <p:cNvPr id="2" name="组合 1"/>
          <p:cNvGrpSpPr/>
          <p:nvPr/>
        </p:nvGrpSpPr>
        <p:grpSpPr>
          <a:xfrm>
            <a:off x="793750" y="590550"/>
            <a:ext cx="10604500" cy="6052196"/>
            <a:chOff x="793750" y="590550"/>
            <a:chExt cx="10604500" cy="6052196"/>
          </a:xfrm>
        </p:grpSpPr>
        <p:grpSp>
          <p:nvGrpSpPr>
            <p:cNvPr id="3" name="组合 2"/>
            <p:cNvGrpSpPr/>
            <p:nvPr/>
          </p:nvGrpSpPr>
          <p:grpSpPr>
            <a:xfrm>
              <a:off x="793750" y="5651253"/>
              <a:ext cx="10604500" cy="991493"/>
              <a:chOff x="599945" y="5735695"/>
              <a:chExt cx="11034518" cy="991493"/>
            </a:xfrm>
          </p:grpSpPr>
          <p:sp>
            <p:nvSpPr>
              <p:cNvPr id="14" name="矩形 13"/>
              <p:cNvSpPr/>
              <p:nvPr/>
            </p:nvSpPr>
            <p:spPr>
              <a:xfrm rot="172212" flipH="1">
                <a:off x="5899304" y="5735695"/>
                <a:ext cx="5735159" cy="991493"/>
              </a:xfrm>
              <a:prstGeom prst="rect">
                <a:avLst/>
              </a:prstGeom>
              <a:solidFill>
                <a:schemeClr val="tx1">
                  <a:alpha val="60000"/>
                </a:schemeClr>
              </a:soli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rot="21427788">
                <a:off x="599945" y="5735695"/>
                <a:ext cx="5735159" cy="991493"/>
              </a:xfrm>
              <a:prstGeom prst="rect">
                <a:avLst/>
              </a:prstGeom>
              <a:solidFill>
                <a:schemeClr val="tx1">
                  <a:alpha val="60000"/>
                </a:schemeClr>
              </a:soli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圆角矩形 3"/>
            <p:cNvSpPr/>
            <p:nvPr/>
          </p:nvSpPr>
          <p:spPr>
            <a:xfrm>
              <a:off x="793750" y="590550"/>
              <a:ext cx="10604500" cy="5676900"/>
            </a:xfrm>
            <a:prstGeom prst="roundRect">
              <a:avLst>
                <a:gd name="adj" fmla="val 2660"/>
              </a:avLst>
            </a:prstGeom>
            <a:blipFill dpi="0" rotWithShape="1">
              <a:blip r:embed="rId3">
                <a:extLst>
                  <a:ext uri="{BEBA8EAE-BF5A-486C-A8C5-ECC9F3942E4B}">
                    <a14:imgProps xmlns:a14="http://schemas.microsoft.com/office/drawing/2010/main">
                      <a14:imgLayer r:embed="rId4">
                        <a14:imgEffect>
                          <a14:brightnessContrast bright="20000" contrast="-20000"/>
                        </a14:imgEffect>
                      </a14:imgLayer>
                    </a14:imgProps>
                  </a:ext>
                </a:extLst>
              </a:blip>
              <a:srcRect/>
              <a:stretch>
                <a:fillRect/>
              </a:stretch>
            </a:bli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904160" y="711000"/>
              <a:ext cx="10404000" cy="5436000"/>
            </a:xfrm>
            <a:prstGeom prst="roundRect">
              <a:avLst>
                <a:gd name="adj" fmla="val 0"/>
              </a:avLst>
            </a:prstGeom>
            <a:blipFill>
              <a:blip r:embed="rId5"/>
              <a:stretch>
                <a:fillRect/>
              </a:stretch>
            </a:blipFill>
            <a:ln w="57150"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2145577" y="3123774"/>
            <a:ext cx="5262979" cy="769441"/>
          </a:xfrm>
          <a:prstGeom prst="rect">
            <a:avLst/>
          </a:prstGeom>
          <a:noFill/>
        </p:spPr>
        <p:txBody>
          <a:bodyPr wrap="none" rtlCol="0">
            <a:spAutoFit/>
            <a:scene3d>
              <a:camera prst="orthographicFront"/>
              <a:lightRig rig="threePt" dir="t">
                <a:rot lat="0" lon="0" rev="19200000"/>
              </a:lightRig>
            </a:scene3d>
            <a:sp3d extrusionH="57150">
              <a:bevelT w="31750" h="19050" prst="softRound"/>
            </a:sp3d>
          </a:bodyPr>
          <a:lstStyle/>
          <a:p>
            <a:r>
              <a:rPr lang="zh-CN" altLang="en-US" sz="4400" dirty="0" smtClean="0">
                <a:blipFill dpi="0" rotWithShape="1">
                  <a:blip r:embed="rId6"/>
                  <a:srcRect/>
                  <a:tile tx="0" ty="0" sx="100000" sy="100000" flip="none" algn="tl"/>
                </a:blipFill>
                <a:effectLst>
                  <a:glow rad="127000">
                    <a:schemeClr val="accent4">
                      <a:alpha val="50000"/>
                    </a:schemeClr>
                  </a:glow>
                </a:effectLst>
                <a:latin typeface="+mj-ea"/>
                <a:ea typeface="+mj-ea"/>
              </a:rPr>
              <a:t>感谢各位评审老师的</a:t>
            </a:r>
            <a:endParaRPr lang="zh-CN" altLang="en-US" sz="4400" dirty="0">
              <a:blipFill dpi="0" rotWithShape="1">
                <a:blip r:embed="rId6"/>
                <a:srcRect/>
                <a:tile tx="0" ty="0" sx="100000" sy="100000" flip="none" algn="tl"/>
              </a:blipFill>
              <a:effectLst>
                <a:glow rad="127000">
                  <a:schemeClr val="accent4">
                    <a:alpha val="50000"/>
                  </a:schemeClr>
                </a:glow>
              </a:effectLst>
              <a:latin typeface="+mj-ea"/>
              <a:ea typeface="+mj-ea"/>
            </a:endParaRPr>
          </a:p>
        </p:txBody>
      </p:sp>
      <p:sp>
        <p:nvSpPr>
          <p:cNvPr id="25" name="Freeform 18"/>
          <p:cNvSpPr>
            <a:spLocks noEditPoints="1"/>
          </p:cNvSpPr>
          <p:nvPr/>
        </p:nvSpPr>
        <p:spPr bwMode="auto">
          <a:xfrm>
            <a:off x="4853908" y="1512271"/>
            <a:ext cx="2484184" cy="1411558"/>
          </a:xfrm>
          <a:custGeom>
            <a:avLst/>
            <a:gdLst>
              <a:gd name="T0" fmla="*/ 245 w 589"/>
              <a:gd name="T1" fmla="*/ 311 h 334"/>
              <a:gd name="T2" fmla="*/ 243 w 589"/>
              <a:gd name="T3" fmla="*/ 244 h 334"/>
              <a:gd name="T4" fmla="*/ 236 w 589"/>
              <a:gd name="T5" fmla="*/ 238 h 334"/>
              <a:gd name="T6" fmla="*/ 223 w 589"/>
              <a:gd name="T7" fmla="*/ 240 h 334"/>
              <a:gd name="T8" fmla="*/ 218 w 589"/>
              <a:gd name="T9" fmla="*/ 239 h 334"/>
              <a:gd name="T10" fmla="*/ 156 w 589"/>
              <a:gd name="T11" fmla="*/ 211 h 334"/>
              <a:gd name="T12" fmla="*/ 148 w 589"/>
              <a:gd name="T13" fmla="*/ 216 h 334"/>
              <a:gd name="T14" fmla="*/ 151 w 589"/>
              <a:gd name="T15" fmla="*/ 252 h 334"/>
              <a:gd name="T16" fmla="*/ 153 w 589"/>
              <a:gd name="T17" fmla="*/ 254 h 334"/>
              <a:gd name="T18" fmla="*/ 199 w 589"/>
              <a:gd name="T19" fmla="*/ 296 h 334"/>
              <a:gd name="T20" fmla="*/ 237 w 589"/>
              <a:gd name="T21" fmla="*/ 317 h 334"/>
              <a:gd name="T22" fmla="*/ 245 w 589"/>
              <a:gd name="T23" fmla="*/ 311 h 334"/>
              <a:gd name="T24" fmla="*/ 521 w 589"/>
              <a:gd name="T25" fmla="*/ 220 h 334"/>
              <a:gd name="T26" fmla="*/ 524 w 589"/>
              <a:gd name="T27" fmla="*/ 223 h 334"/>
              <a:gd name="T28" fmla="*/ 534 w 589"/>
              <a:gd name="T29" fmla="*/ 235 h 334"/>
              <a:gd name="T30" fmla="*/ 536 w 589"/>
              <a:gd name="T31" fmla="*/ 238 h 334"/>
              <a:gd name="T32" fmla="*/ 552 w 589"/>
              <a:gd name="T33" fmla="*/ 262 h 334"/>
              <a:gd name="T34" fmla="*/ 527 w 589"/>
              <a:gd name="T35" fmla="*/ 320 h 334"/>
              <a:gd name="T36" fmla="*/ 520 w 589"/>
              <a:gd name="T37" fmla="*/ 313 h 334"/>
              <a:gd name="T38" fmla="*/ 501 w 589"/>
              <a:gd name="T39" fmla="*/ 268 h 334"/>
              <a:gd name="T40" fmla="*/ 506 w 589"/>
              <a:gd name="T41" fmla="*/ 244 h 334"/>
              <a:gd name="T42" fmla="*/ 506 w 589"/>
              <a:gd name="T43" fmla="*/ 241 h 334"/>
              <a:gd name="T44" fmla="*/ 505 w 589"/>
              <a:gd name="T45" fmla="*/ 235 h 334"/>
              <a:gd name="T46" fmla="*/ 510 w 589"/>
              <a:gd name="T47" fmla="*/ 226 h 334"/>
              <a:gd name="T48" fmla="*/ 511 w 589"/>
              <a:gd name="T49" fmla="*/ 222 h 334"/>
              <a:gd name="T50" fmla="*/ 495 w 589"/>
              <a:gd name="T51" fmla="*/ 174 h 334"/>
              <a:gd name="T52" fmla="*/ 491 w 589"/>
              <a:gd name="T53" fmla="*/ 173 h 334"/>
              <a:gd name="T54" fmla="*/ 224 w 589"/>
              <a:gd name="T55" fmla="*/ 227 h 334"/>
              <a:gd name="T56" fmla="*/ 221 w 589"/>
              <a:gd name="T57" fmla="*/ 227 h 334"/>
              <a:gd name="T58" fmla="*/ 95 w 589"/>
              <a:gd name="T59" fmla="*/ 162 h 334"/>
              <a:gd name="T60" fmla="*/ 5 w 589"/>
              <a:gd name="T61" fmla="*/ 81 h 334"/>
              <a:gd name="T62" fmla="*/ 9 w 589"/>
              <a:gd name="T63" fmla="*/ 72 h 334"/>
              <a:gd name="T64" fmla="*/ 194 w 589"/>
              <a:gd name="T65" fmla="*/ 51 h 334"/>
              <a:gd name="T66" fmla="*/ 372 w 589"/>
              <a:gd name="T67" fmla="*/ 0 h 334"/>
              <a:gd name="T68" fmla="*/ 378 w 589"/>
              <a:gd name="T69" fmla="*/ 2 h 334"/>
              <a:gd name="T70" fmla="*/ 484 w 589"/>
              <a:gd name="T71" fmla="*/ 84 h 334"/>
              <a:gd name="T72" fmla="*/ 581 w 589"/>
              <a:gd name="T73" fmla="*/ 132 h 334"/>
              <a:gd name="T74" fmla="*/ 581 w 589"/>
              <a:gd name="T75" fmla="*/ 143 h 334"/>
              <a:gd name="T76" fmla="*/ 507 w 589"/>
              <a:gd name="T77" fmla="*/ 167 h 334"/>
              <a:gd name="T78" fmla="*/ 505 w 589"/>
              <a:gd name="T79" fmla="*/ 172 h 334"/>
              <a:gd name="T80" fmla="*/ 521 w 589"/>
              <a:gd name="T81" fmla="*/ 220 h 334"/>
              <a:gd name="T82" fmla="*/ 452 w 589"/>
              <a:gd name="T83" fmla="*/ 197 h 334"/>
              <a:gd name="T84" fmla="*/ 458 w 589"/>
              <a:gd name="T85" fmla="*/ 209 h 334"/>
              <a:gd name="T86" fmla="*/ 456 w 589"/>
              <a:gd name="T87" fmla="*/ 234 h 334"/>
              <a:gd name="T88" fmla="*/ 451 w 589"/>
              <a:gd name="T89" fmla="*/ 258 h 334"/>
              <a:gd name="T90" fmla="*/ 448 w 589"/>
              <a:gd name="T91" fmla="*/ 262 h 334"/>
              <a:gd name="T92" fmla="*/ 355 w 589"/>
              <a:gd name="T93" fmla="*/ 298 h 334"/>
              <a:gd name="T94" fmla="*/ 264 w 589"/>
              <a:gd name="T95" fmla="*/ 321 h 334"/>
              <a:gd name="T96" fmla="*/ 258 w 589"/>
              <a:gd name="T97" fmla="*/ 316 h 334"/>
              <a:gd name="T98" fmla="*/ 255 w 589"/>
              <a:gd name="T99" fmla="*/ 241 h 334"/>
              <a:gd name="T100" fmla="*/ 260 w 589"/>
              <a:gd name="T101" fmla="*/ 235 h 334"/>
              <a:gd name="T102" fmla="*/ 452 w 589"/>
              <a:gd name="T103" fmla="*/ 19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89" h="334">
                <a:moveTo>
                  <a:pt x="245" y="311"/>
                </a:moveTo>
                <a:cubicBezTo>
                  <a:pt x="244" y="289"/>
                  <a:pt x="243" y="266"/>
                  <a:pt x="243" y="244"/>
                </a:cubicBezTo>
                <a:cubicBezTo>
                  <a:pt x="242" y="241"/>
                  <a:pt x="239" y="238"/>
                  <a:pt x="236" y="238"/>
                </a:cubicBezTo>
                <a:cubicBezTo>
                  <a:pt x="232" y="239"/>
                  <a:pt x="228" y="239"/>
                  <a:pt x="223" y="240"/>
                </a:cubicBezTo>
                <a:cubicBezTo>
                  <a:pt x="221" y="240"/>
                  <a:pt x="220" y="240"/>
                  <a:pt x="218" y="239"/>
                </a:cubicBezTo>
                <a:cubicBezTo>
                  <a:pt x="194" y="229"/>
                  <a:pt x="173" y="219"/>
                  <a:pt x="156" y="211"/>
                </a:cubicBezTo>
                <a:cubicBezTo>
                  <a:pt x="152" y="209"/>
                  <a:pt x="147" y="212"/>
                  <a:pt x="148" y="216"/>
                </a:cubicBezTo>
                <a:cubicBezTo>
                  <a:pt x="148" y="228"/>
                  <a:pt x="149" y="241"/>
                  <a:pt x="151" y="252"/>
                </a:cubicBezTo>
                <a:cubicBezTo>
                  <a:pt x="152" y="253"/>
                  <a:pt x="152" y="254"/>
                  <a:pt x="153" y="254"/>
                </a:cubicBezTo>
                <a:cubicBezTo>
                  <a:pt x="167" y="270"/>
                  <a:pt x="183" y="284"/>
                  <a:pt x="199" y="296"/>
                </a:cubicBezTo>
                <a:cubicBezTo>
                  <a:pt x="211" y="304"/>
                  <a:pt x="224" y="311"/>
                  <a:pt x="237" y="317"/>
                </a:cubicBezTo>
                <a:cubicBezTo>
                  <a:pt x="241" y="318"/>
                  <a:pt x="245" y="316"/>
                  <a:pt x="245" y="311"/>
                </a:cubicBezTo>
                <a:close/>
                <a:moveTo>
                  <a:pt x="521" y="220"/>
                </a:moveTo>
                <a:cubicBezTo>
                  <a:pt x="522" y="222"/>
                  <a:pt x="522" y="222"/>
                  <a:pt x="524" y="223"/>
                </a:cubicBezTo>
                <a:cubicBezTo>
                  <a:pt x="530" y="224"/>
                  <a:pt x="534" y="229"/>
                  <a:pt x="534" y="235"/>
                </a:cubicBezTo>
                <a:cubicBezTo>
                  <a:pt x="534" y="237"/>
                  <a:pt x="534" y="237"/>
                  <a:pt x="536" y="238"/>
                </a:cubicBezTo>
                <a:cubicBezTo>
                  <a:pt x="545" y="241"/>
                  <a:pt x="551" y="249"/>
                  <a:pt x="552" y="262"/>
                </a:cubicBezTo>
                <a:cubicBezTo>
                  <a:pt x="553" y="279"/>
                  <a:pt x="539" y="308"/>
                  <a:pt x="527" y="320"/>
                </a:cubicBezTo>
                <a:cubicBezTo>
                  <a:pt x="512" y="334"/>
                  <a:pt x="515" y="327"/>
                  <a:pt x="520" y="313"/>
                </a:cubicBezTo>
                <a:cubicBezTo>
                  <a:pt x="524" y="300"/>
                  <a:pt x="504" y="290"/>
                  <a:pt x="501" y="268"/>
                </a:cubicBezTo>
                <a:cubicBezTo>
                  <a:pt x="500" y="257"/>
                  <a:pt x="501" y="249"/>
                  <a:pt x="506" y="244"/>
                </a:cubicBezTo>
                <a:cubicBezTo>
                  <a:pt x="507" y="243"/>
                  <a:pt x="507" y="242"/>
                  <a:pt x="506" y="241"/>
                </a:cubicBezTo>
                <a:cubicBezTo>
                  <a:pt x="506" y="239"/>
                  <a:pt x="505" y="237"/>
                  <a:pt x="505" y="235"/>
                </a:cubicBezTo>
                <a:cubicBezTo>
                  <a:pt x="505" y="232"/>
                  <a:pt x="507" y="228"/>
                  <a:pt x="510" y="226"/>
                </a:cubicBezTo>
                <a:cubicBezTo>
                  <a:pt x="511" y="224"/>
                  <a:pt x="511" y="224"/>
                  <a:pt x="511" y="222"/>
                </a:cubicBezTo>
                <a:cubicBezTo>
                  <a:pt x="505" y="202"/>
                  <a:pt x="500" y="187"/>
                  <a:pt x="495" y="174"/>
                </a:cubicBezTo>
                <a:cubicBezTo>
                  <a:pt x="495" y="173"/>
                  <a:pt x="493" y="172"/>
                  <a:pt x="491" y="173"/>
                </a:cubicBezTo>
                <a:cubicBezTo>
                  <a:pt x="405" y="199"/>
                  <a:pt x="327" y="215"/>
                  <a:pt x="224" y="227"/>
                </a:cubicBezTo>
                <a:cubicBezTo>
                  <a:pt x="223" y="227"/>
                  <a:pt x="222" y="227"/>
                  <a:pt x="221" y="227"/>
                </a:cubicBezTo>
                <a:cubicBezTo>
                  <a:pt x="162" y="201"/>
                  <a:pt x="127" y="184"/>
                  <a:pt x="95" y="162"/>
                </a:cubicBezTo>
                <a:cubicBezTo>
                  <a:pt x="67" y="142"/>
                  <a:pt x="42" y="118"/>
                  <a:pt x="5" y="81"/>
                </a:cubicBezTo>
                <a:cubicBezTo>
                  <a:pt x="2" y="78"/>
                  <a:pt x="0" y="72"/>
                  <a:pt x="9" y="72"/>
                </a:cubicBezTo>
                <a:cubicBezTo>
                  <a:pt x="86" y="67"/>
                  <a:pt x="142" y="61"/>
                  <a:pt x="194" y="51"/>
                </a:cubicBezTo>
                <a:cubicBezTo>
                  <a:pt x="250" y="40"/>
                  <a:pt x="302" y="25"/>
                  <a:pt x="372" y="0"/>
                </a:cubicBezTo>
                <a:cubicBezTo>
                  <a:pt x="374" y="0"/>
                  <a:pt x="376" y="0"/>
                  <a:pt x="378" y="2"/>
                </a:cubicBezTo>
                <a:cubicBezTo>
                  <a:pt x="416" y="37"/>
                  <a:pt x="449" y="63"/>
                  <a:pt x="484" y="84"/>
                </a:cubicBezTo>
                <a:cubicBezTo>
                  <a:pt x="514" y="102"/>
                  <a:pt x="545" y="117"/>
                  <a:pt x="581" y="132"/>
                </a:cubicBezTo>
                <a:cubicBezTo>
                  <a:pt x="589" y="135"/>
                  <a:pt x="589" y="140"/>
                  <a:pt x="581" y="143"/>
                </a:cubicBezTo>
                <a:cubicBezTo>
                  <a:pt x="555" y="152"/>
                  <a:pt x="531" y="160"/>
                  <a:pt x="507" y="167"/>
                </a:cubicBezTo>
                <a:cubicBezTo>
                  <a:pt x="505" y="168"/>
                  <a:pt x="504" y="170"/>
                  <a:pt x="505" y="172"/>
                </a:cubicBezTo>
                <a:cubicBezTo>
                  <a:pt x="509" y="184"/>
                  <a:pt x="514" y="199"/>
                  <a:pt x="521" y="220"/>
                </a:cubicBezTo>
                <a:close/>
                <a:moveTo>
                  <a:pt x="452" y="197"/>
                </a:moveTo>
                <a:cubicBezTo>
                  <a:pt x="460" y="195"/>
                  <a:pt x="459" y="205"/>
                  <a:pt x="458" y="209"/>
                </a:cubicBezTo>
                <a:cubicBezTo>
                  <a:pt x="457" y="218"/>
                  <a:pt x="457" y="226"/>
                  <a:pt x="456" y="234"/>
                </a:cubicBezTo>
                <a:cubicBezTo>
                  <a:pt x="454" y="242"/>
                  <a:pt x="453" y="250"/>
                  <a:pt x="451" y="258"/>
                </a:cubicBezTo>
                <a:cubicBezTo>
                  <a:pt x="451" y="260"/>
                  <a:pt x="450" y="261"/>
                  <a:pt x="448" y="262"/>
                </a:cubicBezTo>
                <a:cubicBezTo>
                  <a:pt x="418" y="276"/>
                  <a:pt x="387" y="288"/>
                  <a:pt x="355" y="298"/>
                </a:cubicBezTo>
                <a:cubicBezTo>
                  <a:pt x="326" y="307"/>
                  <a:pt x="295" y="315"/>
                  <a:pt x="264" y="321"/>
                </a:cubicBezTo>
                <a:cubicBezTo>
                  <a:pt x="261" y="321"/>
                  <a:pt x="258" y="319"/>
                  <a:pt x="258" y="316"/>
                </a:cubicBezTo>
                <a:cubicBezTo>
                  <a:pt x="257" y="291"/>
                  <a:pt x="256" y="266"/>
                  <a:pt x="255" y="241"/>
                </a:cubicBezTo>
                <a:cubicBezTo>
                  <a:pt x="255" y="238"/>
                  <a:pt x="257" y="236"/>
                  <a:pt x="260" y="235"/>
                </a:cubicBezTo>
                <a:cubicBezTo>
                  <a:pt x="325" y="227"/>
                  <a:pt x="389" y="214"/>
                  <a:pt x="452" y="197"/>
                </a:cubicBezTo>
                <a:close/>
              </a:path>
            </a:pathLst>
          </a:custGeom>
          <a:blipFill dpi="0" rotWithShape="1">
            <a:blip r:embed="rId6"/>
            <a:srcRect/>
            <a:tile tx="0" ty="0" sx="100000" sy="100000" flip="none" algn="tl"/>
          </a:blipFill>
          <a:ln>
            <a:noFill/>
          </a:ln>
          <a:effectLst>
            <a:glow rad="101600">
              <a:schemeClr val="accent4">
                <a:alpha val="50000"/>
              </a:schemeClr>
            </a:glow>
          </a:effectLst>
          <a:scene3d>
            <a:camera prst="orthographicFront"/>
            <a:lightRig rig="threePt" dir="t">
              <a:rot lat="0" lon="0" rev="20400000"/>
            </a:lightRig>
          </a:scene3d>
          <a:sp3d>
            <a:bevelT w="63500" h="12700" prst="softRound"/>
          </a:sp3d>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effectLst/>
            </a:endParaRPr>
          </a:p>
        </p:txBody>
      </p:sp>
      <p:sp>
        <p:nvSpPr>
          <p:cNvPr id="11" name="文本框 10"/>
          <p:cNvSpPr txBox="1"/>
          <p:nvPr/>
        </p:nvSpPr>
        <p:spPr>
          <a:xfrm>
            <a:off x="5549559" y="3893215"/>
            <a:ext cx="4416594" cy="1107996"/>
          </a:xfrm>
          <a:prstGeom prst="rect">
            <a:avLst/>
          </a:prstGeom>
          <a:noFill/>
        </p:spPr>
        <p:txBody>
          <a:bodyPr wrap="none" rtlCol="0">
            <a:spAutoFit/>
            <a:scene3d>
              <a:camera prst="orthographicFront"/>
              <a:lightRig rig="threePt" dir="t">
                <a:rot lat="0" lon="0" rev="19200000"/>
              </a:lightRig>
            </a:scene3d>
            <a:sp3d extrusionH="57150">
              <a:bevelT w="31750" h="19050" prst="softRound"/>
            </a:sp3d>
          </a:bodyPr>
          <a:lstStyle/>
          <a:p>
            <a:r>
              <a:rPr lang="zh-CN" altLang="en-US" sz="6600" dirty="0" smtClean="0">
                <a:blipFill dpi="0" rotWithShape="1">
                  <a:blip r:embed="rId6"/>
                  <a:srcRect/>
                  <a:tile tx="0" ty="0" sx="100000" sy="100000" flip="none" algn="tl"/>
                </a:blipFill>
                <a:effectLst>
                  <a:glow rad="127000">
                    <a:schemeClr val="accent4">
                      <a:alpha val="50000"/>
                    </a:schemeClr>
                  </a:glow>
                </a:effectLst>
                <a:latin typeface="+mj-ea"/>
                <a:ea typeface="+mj-ea"/>
              </a:rPr>
              <a:t>批评指正！</a:t>
            </a:r>
            <a:endParaRPr lang="zh-CN" altLang="en-US" sz="6600" dirty="0">
              <a:blipFill dpi="0" rotWithShape="1">
                <a:blip r:embed="rId6"/>
                <a:srcRect/>
                <a:tile tx="0" ty="0" sx="100000" sy="100000" flip="none" algn="tl"/>
              </a:blipFill>
              <a:effectLst>
                <a:glow rad="127000">
                  <a:schemeClr val="accent4">
                    <a:alpha val="50000"/>
                  </a:schemeClr>
                </a:glow>
              </a:effectLst>
              <a:latin typeface="+mj-ea"/>
              <a:ea typeface="+mj-ea"/>
            </a:endParaRPr>
          </a:p>
        </p:txBody>
      </p:sp>
    </p:spTree>
    <p:extLst>
      <p:ext uri="{BB962C8B-B14F-4D97-AF65-F5344CB8AC3E}">
        <p14:creationId xmlns:p14="http://schemas.microsoft.com/office/powerpoint/2010/main" val="1760194470"/>
      </p:ext>
    </p:extLst>
  </p:cSld>
  <p:clrMapOvr>
    <a:masterClrMapping/>
  </p:clrMapOvr>
  <p:transition spd="slow" advClick="0" advTm="0">
    <p:wipe di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0000">
                                          <p:cBhvr additive="base">
                                            <p:cTn id="7" dur="1250" fill="hold"/>
                                            <p:tgtEl>
                                              <p:spTgt spid="2"/>
                                            </p:tgtEl>
                                            <p:attrNameLst>
                                              <p:attrName>ppt_x</p:attrName>
                                            </p:attrNameLst>
                                          </p:cBhvr>
                                          <p:tavLst>
                                            <p:tav tm="0">
                                              <p:val>
                                                <p:strVal val="#ppt_x"/>
                                              </p:val>
                                            </p:tav>
                                            <p:tav tm="100000">
                                              <p:val>
                                                <p:strVal val="#ppt_x"/>
                                              </p:val>
                                            </p:tav>
                                          </p:tavLst>
                                        </p:anim>
                                        <p:anim calcmode="lin" valueType="num" p14:bounceEnd="60000">
                                          <p:cBhvr additive="base">
                                            <p:cTn id="8" dur="1250" fill="hold"/>
                                            <p:tgtEl>
                                              <p:spTgt spid="2"/>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125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3000"/>
                                            <p:tgtEl>
                                              <p:spTgt spid="25"/>
                                            </p:tgtEl>
                                          </p:cBhvr>
                                        </p:animEffect>
                                      </p:childTnLst>
                                    </p:cTn>
                                  </p:par>
                                  <p:par>
                                    <p:cTn id="12" presetID="45" presetClass="entr" presetSubtype="0" fill="hold" grpId="0" nodeType="withEffect">
                                      <p:stCondLst>
                                        <p:cond delay="1500"/>
                                      </p:stCondLst>
                                      <p:iterate type="lt">
                                        <p:tmPct val="10000"/>
                                      </p:iterate>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ppt_w</p:attrName>
                                            </p:attrNameLst>
                                          </p:cBhvr>
                                          <p:tavLst>
                                            <p:tav tm="0" fmla="#ppt_w*sin(2.5*pi*$)">
                                              <p:val>
                                                <p:fltVal val="0"/>
                                              </p:val>
                                            </p:tav>
                                            <p:tav tm="100000">
                                              <p:val>
                                                <p:fltVal val="1"/>
                                              </p:val>
                                            </p:tav>
                                          </p:tavLst>
                                        </p:anim>
                                        <p:anim calcmode="lin" valueType="num">
                                          <p:cBhvr>
                                            <p:cTn id="16" dur="1000" fill="hold"/>
                                            <p:tgtEl>
                                              <p:spTgt spid="18"/>
                                            </p:tgtEl>
                                            <p:attrNameLst>
                                              <p:attrName>ppt_h</p:attrName>
                                            </p:attrNameLst>
                                          </p:cBhvr>
                                          <p:tavLst>
                                            <p:tav tm="0">
                                              <p:val>
                                                <p:strVal val="#ppt_h"/>
                                              </p:val>
                                            </p:tav>
                                            <p:tav tm="100000">
                                              <p:val>
                                                <p:strVal val="#ppt_h"/>
                                              </p:val>
                                            </p:tav>
                                          </p:tavLst>
                                        </p:anim>
                                      </p:childTnLst>
                                    </p:cTn>
                                  </p:par>
                                  <p:par>
                                    <p:cTn id="17" presetID="36" presetClass="emph" presetSubtype="0" fill="hold" grpId="1" nodeType="withEffect">
                                      <p:stCondLst>
                                        <p:cond delay="1500"/>
                                      </p:stCondLst>
                                      <p:iterate type="lt">
                                        <p:tmPct val="10000"/>
                                      </p:iterate>
                                      <p:childTnLst>
                                        <p:animScale>
                                          <p:cBhvr>
                                            <p:cTn id="18" dur="500" autoRev="1" fill="hold">
                                              <p:stCondLst>
                                                <p:cond delay="0"/>
                                              </p:stCondLst>
                                            </p:cTn>
                                            <p:tgtEl>
                                              <p:spTgt spid="18"/>
                                            </p:tgtEl>
                                          </p:cBhvr>
                                          <p:to x="80000" y="100000"/>
                                        </p:animScale>
                                        <p:anim by="(#ppt_w*0.10)" calcmode="lin" valueType="num">
                                          <p:cBhvr>
                                            <p:cTn id="19" dur="500" autoRev="1" fill="hold">
                                              <p:stCondLst>
                                                <p:cond delay="0"/>
                                              </p:stCondLst>
                                            </p:cTn>
                                            <p:tgtEl>
                                              <p:spTgt spid="18"/>
                                            </p:tgtEl>
                                            <p:attrNameLst>
                                              <p:attrName>ppt_x</p:attrName>
                                            </p:attrNameLst>
                                          </p:cBhvr>
                                        </p:anim>
                                        <p:anim by="(-#ppt_w*0.10)" calcmode="lin" valueType="num">
                                          <p:cBhvr>
                                            <p:cTn id="20" dur="500" autoRev="1" fill="hold">
                                              <p:stCondLst>
                                                <p:cond delay="0"/>
                                              </p:stCondLst>
                                            </p:cTn>
                                            <p:tgtEl>
                                              <p:spTgt spid="18"/>
                                            </p:tgtEl>
                                            <p:attrNameLst>
                                              <p:attrName>ppt_y</p:attrName>
                                            </p:attrNameLst>
                                          </p:cBhvr>
                                        </p:anim>
                                        <p:animRot by="-480000">
                                          <p:cBhvr>
                                            <p:cTn id="21" dur="500" autoRev="1" fill="hold">
                                              <p:stCondLst>
                                                <p:cond delay="0"/>
                                              </p:stCondLst>
                                            </p:cTn>
                                            <p:tgtEl>
                                              <p:spTgt spid="18"/>
                                            </p:tgtEl>
                                            <p:attrNameLst>
                                              <p:attrName>r</p:attrName>
                                            </p:attrNameLst>
                                          </p:cBhvr>
                                        </p:animRot>
                                      </p:childTnLst>
                                    </p:cTn>
                                  </p:par>
                                  <p:par>
                                    <p:cTn id="22" presetID="45" presetClass="entr" presetSubtype="0" fill="hold" grpId="0" nodeType="withEffect">
                                      <p:stCondLst>
                                        <p:cond delay="3000"/>
                                      </p:stCondLst>
                                      <p:iterate type="lt">
                                        <p:tmPct val="10000"/>
                                      </p:iterate>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ppt_w</p:attrName>
                                            </p:attrNameLst>
                                          </p:cBhvr>
                                          <p:tavLst>
                                            <p:tav tm="0" fmla="#ppt_w*sin(2.5*pi*$)">
                                              <p:val>
                                                <p:fltVal val="0"/>
                                              </p:val>
                                            </p:tav>
                                            <p:tav tm="100000">
                                              <p:val>
                                                <p:fltVal val="1"/>
                                              </p:val>
                                            </p:tav>
                                          </p:tavLst>
                                        </p:anim>
                                        <p:anim calcmode="lin" valueType="num">
                                          <p:cBhvr>
                                            <p:cTn id="26" dur="1000" fill="hold"/>
                                            <p:tgtEl>
                                              <p:spTgt spid="11"/>
                                            </p:tgtEl>
                                            <p:attrNameLst>
                                              <p:attrName>ppt_h</p:attrName>
                                            </p:attrNameLst>
                                          </p:cBhvr>
                                          <p:tavLst>
                                            <p:tav tm="0">
                                              <p:val>
                                                <p:strVal val="#ppt_h"/>
                                              </p:val>
                                            </p:tav>
                                            <p:tav tm="100000">
                                              <p:val>
                                                <p:strVal val="#ppt_h"/>
                                              </p:val>
                                            </p:tav>
                                          </p:tavLst>
                                        </p:anim>
                                      </p:childTnLst>
                                    </p:cTn>
                                  </p:par>
                                  <p:par>
                                    <p:cTn id="27" presetID="36" presetClass="emph" presetSubtype="0" fill="hold" grpId="1" nodeType="withEffect">
                                      <p:stCondLst>
                                        <p:cond delay="3000"/>
                                      </p:stCondLst>
                                      <p:iterate type="lt">
                                        <p:tmPct val="10000"/>
                                      </p:iterate>
                                      <p:childTnLst>
                                        <p:animScale>
                                          <p:cBhvr>
                                            <p:cTn id="28" dur="500" autoRev="1" fill="hold">
                                              <p:stCondLst>
                                                <p:cond delay="0"/>
                                              </p:stCondLst>
                                            </p:cTn>
                                            <p:tgtEl>
                                              <p:spTgt spid="11"/>
                                            </p:tgtEl>
                                          </p:cBhvr>
                                          <p:to x="80000" y="100000"/>
                                        </p:animScale>
                                        <p:anim by="(#ppt_w*0.10)" calcmode="lin" valueType="num">
                                          <p:cBhvr>
                                            <p:cTn id="29" dur="500" autoRev="1" fill="hold">
                                              <p:stCondLst>
                                                <p:cond delay="0"/>
                                              </p:stCondLst>
                                            </p:cTn>
                                            <p:tgtEl>
                                              <p:spTgt spid="11"/>
                                            </p:tgtEl>
                                            <p:attrNameLst>
                                              <p:attrName>ppt_x</p:attrName>
                                            </p:attrNameLst>
                                          </p:cBhvr>
                                        </p:anim>
                                        <p:anim by="(-#ppt_w*0.10)" calcmode="lin" valueType="num">
                                          <p:cBhvr>
                                            <p:cTn id="30" dur="500" autoRev="1" fill="hold">
                                              <p:stCondLst>
                                                <p:cond delay="0"/>
                                              </p:stCondLst>
                                            </p:cTn>
                                            <p:tgtEl>
                                              <p:spTgt spid="11"/>
                                            </p:tgtEl>
                                            <p:attrNameLst>
                                              <p:attrName>ppt_y</p:attrName>
                                            </p:attrNameLst>
                                          </p:cBhvr>
                                        </p:anim>
                                        <p:animRot by="-480000">
                                          <p:cBhvr>
                                            <p:cTn id="31" dur="500" autoRev="1" fill="hold">
                                              <p:stCondLst>
                                                <p:cond delay="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25" grpId="0" animBg="1"/>
          <p:bldP spid="11" grpId="0"/>
          <p:bldP spid="11"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250" fill="hold"/>
                                            <p:tgtEl>
                                              <p:spTgt spid="2"/>
                                            </p:tgtEl>
                                            <p:attrNameLst>
                                              <p:attrName>ppt_x</p:attrName>
                                            </p:attrNameLst>
                                          </p:cBhvr>
                                          <p:tavLst>
                                            <p:tav tm="0">
                                              <p:val>
                                                <p:strVal val="#ppt_x"/>
                                              </p:val>
                                            </p:tav>
                                            <p:tav tm="100000">
                                              <p:val>
                                                <p:strVal val="#ppt_x"/>
                                              </p:val>
                                            </p:tav>
                                          </p:tavLst>
                                        </p:anim>
                                        <p:anim calcmode="lin" valueType="num">
                                          <p:cBhvr additive="base">
                                            <p:cTn id="8" dur="1250" fill="hold"/>
                                            <p:tgtEl>
                                              <p:spTgt spid="2"/>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125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3000"/>
                                            <p:tgtEl>
                                              <p:spTgt spid="25"/>
                                            </p:tgtEl>
                                          </p:cBhvr>
                                        </p:animEffect>
                                      </p:childTnLst>
                                    </p:cTn>
                                  </p:par>
                                  <p:par>
                                    <p:cTn id="12" presetID="45" presetClass="entr" presetSubtype="0" fill="hold" grpId="0" nodeType="withEffect">
                                      <p:stCondLst>
                                        <p:cond delay="1500"/>
                                      </p:stCondLst>
                                      <p:iterate type="lt">
                                        <p:tmPct val="10000"/>
                                      </p:iterate>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ppt_w</p:attrName>
                                            </p:attrNameLst>
                                          </p:cBhvr>
                                          <p:tavLst>
                                            <p:tav tm="0" fmla="#ppt_w*sin(2.5*pi*$)">
                                              <p:val>
                                                <p:fltVal val="0"/>
                                              </p:val>
                                            </p:tav>
                                            <p:tav tm="100000">
                                              <p:val>
                                                <p:fltVal val="1"/>
                                              </p:val>
                                            </p:tav>
                                          </p:tavLst>
                                        </p:anim>
                                        <p:anim calcmode="lin" valueType="num">
                                          <p:cBhvr>
                                            <p:cTn id="16" dur="1000" fill="hold"/>
                                            <p:tgtEl>
                                              <p:spTgt spid="18"/>
                                            </p:tgtEl>
                                            <p:attrNameLst>
                                              <p:attrName>ppt_h</p:attrName>
                                            </p:attrNameLst>
                                          </p:cBhvr>
                                          <p:tavLst>
                                            <p:tav tm="0">
                                              <p:val>
                                                <p:strVal val="#ppt_h"/>
                                              </p:val>
                                            </p:tav>
                                            <p:tav tm="100000">
                                              <p:val>
                                                <p:strVal val="#ppt_h"/>
                                              </p:val>
                                            </p:tav>
                                          </p:tavLst>
                                        </p:anim>
                                      </p:childTnLst>
                                    </p:cTn>
                                  </p:par>
                                  <p:par>
                                    <p:cTn id="17" presetID="36" presetClass="emph" presetSubtype="0" fill="hold" grpId="1" nodeType="withEffect">
                                      <p:stCondLst>
                                        <p:cond delay="1500"/>
                                      </p:stCondLst>
                                      <p:iterate type="lt">
                                        <p:tmPct val="10000"/>
                                      </p:iterate>
                                      <p:childTnLst>
                                        <p:animScale>
                                          <p:cBhvr>
                                            <p:cTn id="18" dur="500" autoRev="1" fill="hold">
                                              <p:stCondLst>
                                                <p:cond delay="0"/>
                                              </p:stCondLst>
                                            </p:cTn>
                                            <p:tgtEl>
                                              <p:spTgt spid="18"/>
                                            </p:tgtEl>
                                          </p:cBhvr>
                                          <p:to x="80000" y="100000"/>
                                        </p:animScale>
                                        <p:anim by="(#ppt_w*0.10)" calcmode="lin" valueType="num">
                                          <p:cBhvr>
                                            <p:cTn id="19" dur="500" autoRev="1" fill="hold">
                                              <p:stCondLst>
                                                <p:cond delay="0"/>
                                              </p:stCondLst>
                                            </p:cTn>
                                            <p:tgtEl>
                                              <p:spTgt spid="18"/>
                                            </p:tgtEl>
                                            <p:attrNameLst>
                                              <p:attrName>ppt_x</p:attrName>
                                            </p:attrNameLst>
                                          </p:cBhvr>
                                        </p:anim>
                                        <p:anim by="(-#ppt_w*0.10)" calcmode="lin" valueType="num">
                                          <p:cBhvr>
                                            <p:cTn id="20" dur="500" autoRev="1" fill="hold">
                                              <p:stCondLst>
                                                <p:cond delay="0"/>
                                              </p:stCondLst>
                                            </p:cTn>
                                            <p:tgtEl>
                                              <p:spTgt spid="18"/>
                                            </p:tgtEl>
                                            <p:attrNameLst>
                                              <p:attrName>ppt_y</p:attrName>
                                            </p:attrNameLst>
                                          </p:cBhvr>
                                        </p:anim>
                                        <p:animRot by="-480000">
                                          <p:cBhvr>
                                            <p:cTn id="21" dur="500" autoRev="1" fill="hold">
                                              <p:stCondLst>
                                                <p:cond delay="0"/>
                                              </p:stCondLst>
                                            </p:cTn>
                                            <p:tgtEl>
                                              <p:spTgt spid="18"/>
                                            </p:tgtEl>
                                            <p:attrNameLst>
                                              <p:attrName>r</p:attrName>
                                            </p:attrNameLst>
                                          </p:cBhvr>
                                        </p:animRot>
                                      </p:childTnLst>
                                    </p:cTn>
                                  </p:par>
                                  <p:par>
                                    <p:cTn id="22" presetID="45" presetClass="entr" presetSubtype="0" fill="hold" grpId="0" nodeType="withEffect">
                                      <p:stCondLst>
                                        <p:cond delay="3000"/>
                                      </p:stCondLst>
                                      <p:iterate type="lt">
                                        <p:tmPct val="10000"/>
                                      </p:iterate>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ppt_w</p:attrName>
                                            </p:attrNameLst>
                                          </p:cBhvr>
                                          <p:tavLst>
                                            <p:tav tm="0" fmla="#ppt_w*sin(2.5*pi*$)">
                                              <p:val>
                                                <p:fltVal val="0"/>
                                              </p:val>
                                            </p:tav>
                                            <p:tav tm="100000">
                                              <p:val>
                                                <p:fltVal val="1"/>
                                              </p:val>
                                            </p:tav>
                                          </p:tavLst>
                                        </p:anim>
                                        <p:anim calcmode="lin" valueType="num">
                                          <p:cBhvr>
                                            <p:cTn id="26" dur="1000" fill="hold"/>
                                            <p:tgtEl>
                                              <p:spTgt spid="11"/>
                                            </p:tgtEl>
                                            <p:attrNameLst>
                                              <p:attrName>ppt_h</p:attrName>
                                            </p:attrNameLst>
                                          </p:cBhvr>
                                          <p:tavLst>
                                            <p:tav tm="0">
                                              <p:val>
                                                <p:strVal val="#ppt_h"/>
                                              </p:val>
                                            </p:tav>
                                            <p:tav tm="100000">
                                              <p:val>
                                                <p:strVal val="#ppt_h"/>
                                              </p:val>
                                            </p:tav>
                                          </p:tavLst>
                                        </p:anim>
                                      </p:childTnLst>
                                    </p:cTn>
                                  </p:par>
                                  <p:par>
                                    <p:cTn id="27" presetID="36" presetClass="emph" presetSubtype="0" fill="hold" grpId="1" nodeType="withEffect">
                                      <p:stCondLst>
                                        <p:cond delay="3000"/>
                                      </p:stCondLst>
                                      <p:iterate type="lt">
                                        <p:tmPct val="10000"/>
                                      </p:iterate>
                                      <p:childTnLst>
                                        <p:animScale>
                                          <p:cBhvr>
                                            <p:cTn id="28" dur="500" autoRev="1" fill="hold">
                                              <p:stCondLst>
                                                <p:cond delay="0"/>
                                              </p:stCondLst>
                                            </p:cTn>
                                            <p:tgtEl>
                                              <p:spTgt spid="11"/>
                                            </p:tgtEl>
                                          </p:cBhvr>
                                          <p:to x="80000" y="100000"/>
                                        </p:animScale>
                                        <p:anim by="(#ppt_w*0.10)" calcmode="lin" valueType="num">
                                          <p:cBhvr>
                                            <p:cTn id="29" dur="500" autoRev="1" fill="hold">
                                              <p:stCondLst>
                                                <p:cond delay="0"/>
                                              </p:stCondLst>
                                            </p:cTn>
                                            <p:tgtEl>
                                              <p:spTgt spid="11"/>
                                            </p:tgtEl>
                                            <p:attrNameLst>
                                              <p:attrName>ppt_x</p:attrName>
                                            </p:attrNameLst>
                                          </p:cBhvr>
                                        </p:anim>
                                        <p:anim by="(-#ppt_w*0.10)" calcmode="lin" valueType="num">
                                          <p:cBhvr>
                                            <p:cTn id="30" dur="500" autoRev="1" fill="hold">
                                              <p:stCondLst>
                                                <p:cond delay="0"/>
                                              </p:stCondLst>
                                            </p:cTn>
                                            <p:tgtEl>
                                              <p:spTgt spid="11"/>
                                            </p:tgtEl>
                                            <p:attrNameLst>
                                              <p:attrName>ppt_y</p:attrName>
                                            </p:attrNameLst>
                                          </p:cBhvr>
                                        </p:anim>
                                        <p:animRot by="-480000">
                                          <p:cBhvr>
                                            <p:cTn id="31" dur="500" autoRev="1" fill="hold">
                                              <p:stCondLst>
                                                <p:cond delay="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25" grpId="0" animBg="1"/>
          <p:bldP spid="11" grpId="0"/>
          <p:bldP spid="11" grpId="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PASSING_SCORE" val="0.000000"/>
  <p:tag name="ISPRING_ULTRA_SCORM_COURSE_ID" val="3915F3EC-7DAB-40DA-A70D-CE9DD76BEC35"/>
  <p:tag name="ISPRINGONLINEFOLDERID" val="0"/>
  <p:tag name="ISPRINGONLINEFOLDERPATH" val="内容列表"/>
  <p:tag name="ISPRINGCLOUDFOLDERID" val="0"/>
  <p:tag name="ISPRINGCLOUDFOLDERPATH" val="资源库"/>
  <p:tag name="ISPRING_OUTPUT_FOLDER" val="E:\_开题报告"/>
  <p:tag name="ISPRING_PRESENTATION_TITLE" val="开题报告"/>
  <p:tag name="ISPRING_FIRST_PUBLISH" val="1"/>
  <p:tag name="ISPRING_SCORM_RATE_QUIZZES" val="0"/>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MH" val="20180201122154"/>
  <p:tag name="MH_LIBRARY" val="GRAPHIC"/>
  <p:tag name="MH_TYPE" val="SubTitle"/>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80201122154"/>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80201122154"/>
  <p:tag name="MH_LIBRARY" val="GRAPHIC"/>
  <p:tag name="MH_TYPE" val="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80201122211"/>
  <p:tag name="MH_LIBRARY" val="GRAPHIC"/>
  <p:tag name="MH_TYPE" val="Other"/>
  <p:tag name="MH_ORDER" val="6"/>
</p:tagLst>
</file>

<file path=ppt/tags/tag6.xml><?xml version="1.0" encoding="utf-8"?>
<p:tagLst xmlns:a="http://schemas.openxmlformats.org/drawingml/2006/main" xmlns:r="http://schemas.openxmlformats.org/officeDocument/2006/relationships" xmlns:p="http://schemas.openxmlformats.org/presentationml/2006/main">
  <p:tag name="MH" val="20180201122211"/>
  <p:tag name="MH_LIBRARY" val="GRAPHIC"/>
  <p:tag name="MH_TYPE" val="Other"/>
  <p:tag name="MH_ORDER" val="6"/>
</p:tagLst>
</file>

<file path=ppt/tags/tag7.xml><?xml version="1.0" encoding="utf-8"?>
<p:tagLst xmlns:a="http://schemas.openxmlformats.org/drawingml/2006/main" xmlns:r="http://schemas.openxmlformats.org/officeDocument/2006/relationships" xmlns:p="http://schemas.openxmlformats.org/presentationml/2006/main">
  <p:tag name="MH" val="20180201160537"/>
  <p:tag name="MH_LIBRARY" val="GRAPHIC"/>
  <p:tag name="MH_TYPE" val="Other"/>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80201160537"/>
  <p:tag name="MH_LIBRARY" val="GRAPHIC"/>
  <p:tag name="MH_TYPE" val="Other"/>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80201160537"/>
  <p:tag name="MH_LIBRARY" val="GRAPHIC"/>
  <p:tag name="MH_TYPE" val="Other"/>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80201160537"/>
  <p:tag name="MH_LIBRARY" val="GRAPHIC"/>
  <p:tag name="MH_TYPE" val="Pictur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80201122211"/>
  <p:tag name="MH_LIBRARY" val="GRAPHIC"/>
  <p:tag name="MH_TYPE" val="Other"/>
  <p:tag name="MH_ORDER" val="6"/>
</p:tagLst>
</file>

<file path=ppt/tags/tag12.xml><?xml version="1.0" encoding="utf-8"?>
<p:tagLst xmlns:a="http://schemas.openxmlformats.org/drawingml/2006/main" xmlns:r="http://schemas.openxmlformats.org/officeDocument/2006/relationships" xmlns:p="http://schemas.openxmlformats.org/presentationml/2006/main">
  <p:tag name="MH" val="20180201122211"/>
  <p:tag name="MH_LIBRARY" val="GRAPHIC"/>
  <p:tag name="MH_TYPE" val="Other"/>
  <p:tag name="MH_ORDER" val="6"/>
</p:tagLst>
</file>

<file path=ppt/tags/tag13.xml><?xml version="1.0" encoding="utf-8"?>
<p:tagLst xmlns:a="http://schemas.openxmlformats.org/drawingml/2006/main" xmlns:r="http://schemas.openxmlformats.org/officeDocument/2006/relationships" xmlns:p="http://schemas.openxmlformats.org/presentationml/2006/main">
  <p:tag name="MH" val="20180201122211"/>
  <p:tag name="MH_LIBRARY" val="GRAPHIC"/>
  <p:tag name="MH_TYPE" val="Other"/>
  <p:tag name="MH_ORDER" val="6"/>
</p:tagLst>
</file>

<file path=ppt/tags/tag14.xml><?xml version="1.0" encoding="utf-8"?>
<p:tagLst xmlns:a="http://schemas.openxmlformats.org/drawingml/2006/main" xmlns:r="http://schemas.openxmlformats.org/officeDocument/2006/relationships" xmlns:p="http://schemas.openxmlformats.org/presentationml/2006/main">
  <p:tag name="MH" val="20180201123513"/>
  <p:tag name="MH_LIBRARY" val="GRAPHIC"/>
  <p:tag name="MH_TYPE" val="Picture"/>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80201123513"/>
  <p:tag name="MH_LIBRARY" val="GRAPHIC"/>
  <p:tag name="MH_TYPE" val="Picture"/>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80201123513"/>
  <p:tag name="MH_LIBRARY" val="GRAPHIC"/>
  <p:tag name="MH_TYPE" val="Picture"/>
  <p:tag name="MH_ORDER" val="3"/>
</p:tagLst>
</file>

<file path=ppt/tags/tag17.xml><?xml version="1.0" encoding="utf-8"?>
<p:tagLst xmlns:a="http://schemas.openxmlformats.org/drawingml/2006/main" xmlns:r="http://schemas.openxmlformats.org/officeDocument/2006/relationships" xmlns:p="http://schemas.openxmlformats.org/presentationml/2006/main">
  <p:tag name="MH" val="20180201122211"/>
  <p:tag name="MH_LIBRARY" val="GRAPHIC"/>
  <p:tag name="MH_TYPE" val="Title"/>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80201122211"/>
  <p:tag name="MH_LIBRARY" val="GRAPHIC"/>
  <p:tag name="MH_TYPE" val="Other"/>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80201122211"/>
  <p:tag name="MH_LIBRARY" val="GRAPHIC"/>
  <p:tag name="MH_TYPE" val="Other"/>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80201122211"/>
  <p:tag name="MH_LIBRARY" val="GRAPHIC"/>
  <p:tag name="MH_TYPE" val="Other"/>
  <p:tag name="MH_ORDER" val="3"/>
</p:tagLst>
</file>

<file path=ppt/tags/tag21.xml><?xml version="1.0" encoding="utf-8"?>
<p:tagLst xmlns:a="http://schemas.openxmlformats.org/drawingml/2006/main" xmlns:r="http://schemas.openxmlformats.org/officeDocument/2006/relationships" xmlns:p="http://schemas.openxmlformats.org/presentationml/2006/main">
  <p:tag name="MH" val="20180201122211"/>
  <p:tag name="MH_LIBRARY" val="GRAPHIC"/>
  <p:tag name="MH_TYPE" val="Other"/>
  <p:tag name="MH_ORDER" val="4"/>
</p:tagLst>
</file>

<file path=ppt/tags/tag22.xml><?xml version="1.0" encoding="utf-8"?>
<p:tagLst xmlns:a="http://schemas.openxmlformats.org/drawingml/2006/main" xmlns:r="http://schemas.openxmlformats.org/officeDocument/2006/relationships" xmlns:p="http://schemas.openxmlformats.org/presentationml/2006/main">
  <p:tag name="MH" val="20180201122211"/>
  <p:tag name="MH_LIBRARY" val="GRAPHIC"/>
  <p:tag name="MH_TYPE" val="Other"/>
  <p:tag name="MH_ORDER" val="6"/>
</p:tagLst>
</file>

<file path=ppt/tags/tag23.xml><?xml version="1.0" encoding="utf-8"?>
<p:tagLst xmlns:a="http://schemas.openxmlformats.org/drawingml/2006/main" xmlns:r="http://schemas.openxmlformats.org/officeDocument/2006/relationships" xmlns:p="http://schemas.openxmlformats.org/presentationml/2006/main">
  <p:tag name="MH" val="20180201122211"/>
  <p:tag name="MH_LIBRARY" val="GRAPHIC"/>
  <p:tag name="MH_TYPE" val="Other"/>
  <p:tag name="MH_ORDER" val="5"/>
</p:tagLst>
</file>

<file path=ppt/tags/tag24.xml><?xml version="1.0" encoding="utf-8"?>
<p:tagLst xmlns:a="http://schemas.openxmlformats.org/drawingml/2006/main" xmlns:r="http://schemas.openxmlformats.org/officeDocument/2006/relationships" xmlns:p="http://schemas.openxmlformats.org/presentationml/2006/main">
  <p:tag name="MH" val="20180201120958"/>
  <p:tag name="MH_LIBRARY" val="GRAPHIC"/>
  <p:tag name="MH_TYPE" val="SubTitle"/>
  <p:tag name="MH_ORDER" val="1"/>
</p:tagLst>
</file>

<file path=ppt/tags/tag25.xml><?xml version="1.0" encoding="utf-8"?>
<p:tagLst xmlns:a="http://schemas.openxmlformats.org/drawingml/2006/main" xmlns:r="http://schemas.openxmlformats.org/officeDocument/2006/relationships" xmlns:p="http://schemas.openxmlformats.org/presentationml/2006/main">
  <p:tag name="MH" val="20180201122211"/>
  <p:tag name="MH_LIBRARY" val="GRAPHIC"/>
  <p:tag name="MH_TYPE" val="Other"/>
  <p:tag name="MH_ORDER" val="6"/>
</p:tagLst>
</file>

<file path=ppt/tags/tag26.xml><?xml version="1.0" encoding="utf-8"?>
<p:tagLst xmlns:a="http://schemas.openxmlformats.org/drawingml/2006/main" xmlns:r="http://schemas.openxmlformats.org/officeDocument/2006/relationships" xmlns:p="http://schemas.openxmlformats.org/presentationml/2006/main">
  <p:tag name="MH" val="20180201122211"/>
  <p:tag name="MH_LIBRARY" val="GRAPHIC"/>
  <p:tag name="MH_TYPE" val="Other"/>
  <p:tag name="MH_ORDER" val="7"/>
</p:tagLst>
</file>

<file path=ppt/tags/tag27.xml><?xml version="1.0" encoding="utf-8"?>
<p:tagLst xmlns:a="http://schemas.openxmlformats.org/drawingml/2006/main" xmlns:r="http://schemas.openxmlformats.org/officeDocument/2006/relationships" xmlns:p="http://schemas.openxmlformats.org/presentationml/2006/main">
  <p:tag name="MH" val="20180201122211"/>
  <p:tag name="MH_LIBRARY" val="GRAPHIC"/>
  <p:tag name="MH_TYPE" val="Other"/>
  <p:tag name="MH_ORDER" val="8"/>
</p:tagLst>
</file>

<file path=ppt/tags/tag28.xml><?xml version="1.0" encoding="utf-8"?>
<p:tagLst xmlns:a="http://schemas.openxmlformats.org/drawingml/2006/main" xmlns:r="http://schemas.openxmlformats.org/officeDocument/2006/relationships" xmlns:p="http://schemas.openxmlformats.org/presentationml/2006/main">
  <p:tag name="MH" val="20180201120958"/>
  <p:tag name="MH_LIBRARY" val="GRAPHIC"/>
  <p:tag name="MH_TYPE" val="SubTitle"/>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 val="20180201122211"/>
  <p:tag name="MH_LIBRARY" val="GRAPHIC"/>
  <p:tag name="MH_TYPE" val="Other"/>
  <p:tag name="MH_ORDER" val="6"/>
</p:tagLst>
</file>

<file path=ppt/tags/tag30.xml><?xml version="1.0" encoding="utf-8"?>
<p:tagLst xmlns:a="http://schemas.openxmlformats.org/drawingml/2006/main" xmlns:r="http://schemas.openxmlformats.org/officeDocument/2006/relationships" xmlns:p="http://schemas.openxmlformats.org/presentationml/2006/main">
  <p:tag name="MH" val="20180201122211"/>
  <p:tag name="MH_LIBRARY" val="GRAPHIC"/>
  <p:tag name="MH_TYPE" val="Other"/>
  <p:tag name="MH_ORDER" val="9"/>
</p:tagLst>
</file>

<file path=ppt/tags/tag31.xml><?xml version="1.0" encoding="utf-8"?>
<p:tagLst xmlns:a="http://schemas.openxmlformats.org/drawingml/2006/main" xmlns:r="http://schemas.openxmlformats.org/officeDocument/2006/relationships" xmlns:p="http://schemas.openxmlformats.org/presentationml/2006/main">
  <p:tag name="MH" val="20180201122211"/>
  <p:tag name="MH_LIBRARY" val="GRAPHIC"/>
  <p:tag name="MH_TYPE" val="Other"/>
  <p:tag name="MH_ORDER" val="10"/>
</p:tagLst>
</file>

<file path=ppt/tags/tag32.xml><?xml version="1.0" encoding="utf-8"?>
<p:tagLst xmlns:a="http://schemas.openxmlformats.org/drawingml/2006/main" xmlns:r="http://schemas.openxmlformats.org/officeDocument/2006/relationships" xmlns:p="http://schemas.openxmlformats.org/presentationml/2006/main">
  <p:tag name="MH" val="20180201120958"/>
  <p:tag name="MH_LIBRARY" val="GRAPHIC"/>
  <p:tag name="MH_TYPE" val="SubTitle"/>
  <p:tag name="MH_ORDER" val="3"/>
</p:tagLst>
</file>

<file path=ppt/tags/tag33.xml><?xml version="1.0" encoding="utf-8"?>
<p:tagLst xmlns:a="http://schemas.openxmlformats.org/drawingml/2006/main" xmlns:r="http://schemas.openxmlformats.org/officeDocument/2006/relationships" xmlns:p="http://schemas.openxmlformats.org/presentationml/2006/main">
  <p:tag name="MH" val="20180201122211"/>
  <p:tag name="MH_LIBRARY" val="GRAPHIC"/>
  <p:tag name="MH_TYPE" val="Other"/>
  <p:tag name="MH_ORDER" val="6"/>
</p:tagLst>
</file>

<file path=ppt/tags/tag34.xml><?xml version="1.0" encoding="utf-8"?>
<p:tagLst xmlns:a="http://schemas.openxmlformats.org/drawingml/2006/main" xmlns:r="http://schemas.openxmlformats.org/officeDocument/2006/relationships" xmlns:p="http://schemas.openxmlformats.org/presentationml/2006/main">
  <p:tag name="MH" val="20180201122211"/>
  <p:tag name="MH_LIBRARY" val="GRAPHIC"/>
  <p:tag name="MH_TYPE" val="Other"/>
  <p:tag name="MH_ORDER" val="11"/>
</p:tagLst>
</file>

<file path=ppt/tags/tag35.xml><?xml version="1.0" encoding="utf-8"?>
<p:tagLst xmlns:a="http://schemas.openxmlformats.org/drawingml/2006/main" xmlns:r="http://schemas.openxmlformats.org/officeDocument/2006/relationships" xmlns:p="http://schemas.openxmlformats.org/presentationml/2006/main">
  <p:tag name="MH" val="20180201122211"/>
  <p:tag name="MH_LIBRARY" val="GRAPHIC"/>
  <p:tag name="MH_TYPE" val="Other"/>
  <p:tag name="MH_ORDER" val="12"/>
</p:tagLst>
</file>

<file path=ppt/tags/tag36.xml><?xml version="1.0" encoding="utf-8"?>
<p:tagLst xmlns:a="http://schemas.openxmlformats.org/drawingml/2006/main" xmlns:r="http://schemas.openxmlformats.org/officeDocument/2006/relationships" xmlns:p="http://schemas.openxmlformats.org/presentationml/2006/main">
  <p:tag name="MH" val="20180201120958"/>
  <p:tag name="MH_LIBRARY" val="GRAPHIC"/>
  <p:tag name="MH_TYPE" val="SubTitle"/>
  <p:tag name="MH_ORDER" val="3"/>
</p:tagLst>
</file>

<file path=ppt/tags/tag37.xml><?xml version="1.0" encoding="utf-8"?>
<p:tagLst xmlns:a="http://schemas.openxmlformats.org/drawingml/2006/main" xmlns:r="http://schemas.openxmlformats.org/officeDocument/2006/relationships" xmlns:p="http://schemas.openxmlformats.org/presentationml/2006/main">
  <p:tag name="MH" val="20180201122211"/>
  <p:tag name="MH_LIBRARY" val="GRAPHIC"/>
  <p:tag name="MH_TYPE" val="Other"/>
  <p:tag name="MH_ORDER" val="6"/>
</p:tagLst>
</file>

<file path=ppt/tags/tag38.xml><?xml version="1.0" encoding="utf-8"?>
<p:tagLst xmlns:a="http://schemas.openxmlformats.org/drawingml/2006/main" xmlns:r="http://schemas.openxmlformats.org/officeDocument/2006/relationships" xmlns:p="http://schemas.openxmlformats.org/presentationml/2006/main">
  <p:tag name="MH" val="20180201114300"/>
  <p:tag name="MH_LIBRARY" val="GRAPHIC"/>
  <p:tag name="MH_TYPE" val="SubTitle"/>
  <p:tag name="MH_ORDER" val="2"/>
</p:tagLst>
</file>

<file path=ppt/tags/tag39.xml><?xml version="1.0" encoding="utf-8"?>
<p:tagLst xmlns:a="http://schemas.openxmlformats.org/drawingml/2006/main" xmlns:r="http://schemas.openxmlformats.org/officeDocument/2006/relationships" xmlns:p="http://schemas.openxmlformats.org/presentationml/2006/main">
  <p:tag name="MH" val="20180201114300"/>
  <p:tag name="MH_LIBRARY" val="GRAPHIC"/>
  <p:tag name="MH_TYPE" val="SubTitle"/>
  <p:tag name="MH_ORDER" val="1"/>
</p:tagLst>
</file>

<file path=ppt/tags/tag40.xml><?xml version="1.0" encoding="utf-8"?>
<p:tagLst xmlns:a="http://schemas.openxmlformats.org/drawingml/2006/main" xmlns:r="http://schemas.openxmlformats.org/officeDocument/2006/relationships" xmlns:p="http://schemas.openxmlformats.org/presentationml/2006/main">
  <p:tag name="MH" val="20180201114300"/>
  <p:tag name="MH_LIBRARY" val="GRAPHIC"/>
  <p:tag name="MH_TYPE" val="SubTitle"/>
  <p:tag name="MH_ORDER" val="3"/>
</p:tagLst>
</file>

<file path=ppt/tags/tag41.xml><?xml version="1.0" encoding="utf-8"?>
<p:tagLst xmlns:a="http://schemas.openxmlformats.org/drawingml/2006/main" xmlns:r="http://schemas.openxmlformats.org/officeDocument/2006/relationships" xmlns:p="http://schemas.openxmlformats.org/presentationml/2006/main">
  <p:tag name="MH" val="20180201120958"/>
  <p:tag name="MH_LIBRARY" val="GRAPHIC"/>
  <p:tag name="MH_TYPE" val="Other"/>
  <p:tag name="MH_ORDER" val="4"/>
</p:tagLst>
</file>

<file path=ppt/tags/tag42.xml><?xml version="1.0" encoding="utf-8"?>
<p:tagLst xmlns:a="http://schemas.openxmlformats.org/drawingml/2006/main" xmlns:r="http://schemas.openxmlformats.org/officeDocument/2006/relationships" xmlns:p="http://schemas.openxmlformats.org/presentationml/2006/main">
  <p:tag name="MH" val="20180201120958"/>
  <p:tag name="MH_LIBRARY" val="GRAPHIC"/>
  <p:tag name="MH_TYPE" val="Other"/>
  <p:tag name="MH_ORDER" val="8"/>
</p:tagLst>
</file>

<file path=ppt/tags/tag43.xml><?xml version="1.0" encoding="utf-8"?>
<p:tagLst xmlns:a="http://schemas.openxmlformats.org/drawingml/2006/main" xmlns:r="http://schemas.openxmlformats.org/officeDocument/2006/relationships" xmlns:p="http://schemas.openxmlformats.org/presentationml/2006/main">
  <p:tag name="MH" val="20180201120958"/>
  <p:tag name="MH_LIBRARY" val="GRAPHIC"/>
  <p:tag name="MH_TYPE" val="SubTitle"/>
  <p:tag name="MH_ORDER" val="4"/>
</p:tagLst>
</file>

<file path=ppt/tags/tag44.xml><?xml version="1.0" encoding="utf-8"?>
<p:tagLst xmlns:a="http://schemas.openxmlformats.org/drawingml/2006/main" xmlns:r="http://schemas.openxmlformats.org/officeDocument/2006/relationships" xmlns:p="http://schemas.openxmlformats.org/presentationml/2006/main">
  <p:tag name="MH" val="20180201120958"/>
  <p:tag name="MH_LIBRARY" val="GRAPHIC"/>
  <p:tag name="MH_TYPE" val="Other"/>
  <p:tag name="MH_ORDER" val="1"/>
</p:tagLst>
</file>

<file path=ppt/tags/tag45.xml><?xml version="1.0" encoding="utf-8"?>
<p:tagLst xmlns:a="http://schemas.openxmlformats.org/drawingml/2006/main" xmlns:r="http://schemas.openxmlformats.org/officeDocument/2006/relationships" xmlns:p="http://schemas.openxmlformats.org/presentationml/2006/main">
  <p:tag name="MH" val="20180201120958"/>
  <p:tag name="MH_LIBRARY" val="GRAPHIC"/>
  <p:tag name="MH_TYPE" val="Other"/>
  <p:tag name="MH_ORDER" val="6"/>
</p:tagLst>
</file>

<file path=ppt/tags/tag46.xml><?xml version="1.0" encoding="utf-8"?>
<p:tagLst xmlns:a="http://schemas.openxmlformats.org/drawingml/2006/main" xmlns:r="http://schemas.openxmlformats.org/officeDocument/2006/relationships" xmlns:p="http://schemas.openxmlformats.org/presentationml/2006/main">
  <p:tag name="MH" val="20180201120958"/>
  <p:tag name="MH_LIBRARY" val="GRAPHIC"/>
  <p:tag name="MH_TYPE" val="SubTitle"/>
  <p:tag name="MH_ORDER" val="2"/>
</p:tagLst>
</file>

<file path=ppt/tags/tag47.xml><?xml version="1.0" encoding="utf-8"?>
<p:tagLst xmlns:a="http://schemas.openxmlformats.org/drawingml/2006/main" xmlns:r="http://schemas.openxmlformats.org/officeDocument/2006/relationships" xmlns:p="http://schemas.openxmlformats.org/presentationml/2006/main">
  <p:tag name="MH" val="20180201120958"/>
  <p:tag name="MH_LIBRARY" val="GRAPHIC"/>
  <p:tag name="MH_TYPE" val="Other"/>
  <p:tag name="MH_ORDER" val="3"/>
</p:tagLst>
</file>

<file path=ppt/tags/tag48.xml><?xml version="1.0" encoding="utf-8"?>
<p:tagLst xmlns:a="http://schemas.openxmlformats.org/drawingml/2006/main" xmlns:r="http://schemas.openxmlformats.org/officeDocument/2006/relationships" xmlns:p="http://schemas.openxmlformats.org/presentationml/2006/main">
  <p:tag name="MH" val="20180201120958"/>
  <p:tag name="MH_LIBRARY" val="GRAPHIC"/>
  <p:tag name="MH_TYPE" val="Other"/>
  <p:tag name="MH_ORDER" val="7"/>
</p:tagLst>
</file>

<file path=ppt/tags/tag49.xml><?xml version="1.0" encoding="utf-8"?>
<p:tagLst xmlns:a="http://schemas.openxmlformats.org/drawingml/2006/main" xmlns:r="http://schemas.openxmlformats.org/officeDocument/2006/relationships" xmlns:p="http://schemas.openxmlformats.org/presentationml/2006/main">
  <p:tag name="MH" val="20180201120958"/>
  <p:tag name="MH_LIBRARY" val="GRAPHIC"/>
  <p:tag name="MH_TYPE" val="SubTitle"/>
  <p:tag name="MH_ORDER" val="3"/>
</p:tagLst>
</file>

<file path=ppt/tags/tag50.xml><?xml version="1.0" encoding="utf-8"?>
<p:tagLst xmlns:a="http://schemas.openxmlformats.org/drawingml/2006/main" xmlns:r="http://schemas.openxmlformats.org/officeDocument/2006/relationships" xmlns:p="http://schemas.openxmlformats.org/presentationml/2006/main">
  <p:tag name="MH" val="20180201120958"/>
  <p:tag name="MH_LIBRARY" val="GRAPHIC"/>
  <p:tag name="MH_TYPE" val="Other"/>
  <p:tag name="MH_ORDER" val="2"/>
</p:tagLst>
</file>

<file path=ppt/tags/tag51.xml><?xml version="1.0" encoding="utf-8"?>
<p:tagLst xmlns:a="http://schemas.openxmlformats.org/drawingml/2006/main" xmlns:r="http://schemas.openxmlformats.org/officeDocument/2006/relationships" xmlns:p="http://schemas.openxmlformats.org/presentationml/2006/main">
  <p:tag name="MH" val="20180201120958"/>
  <p:tag name="MH_LIBRARY" val="GRAPHIC"/>
  <p:tag name="MH_TYPE" val="Other"/>
  <p:tag name="MH_ORDER" val="5"/>
</p:tagLst>
</file>

<file path=ppt/tags/tag52.xml><?xml version="1.0" encoding="utf-8"?>
<p:tagLst xmlns:a="http://schemas.openxmlformats.org/drawingml/2006/main" xmlns:r="http://schemas.openxmlformats.org/officeDocument/2006/relationships" xmlns:p="http://schemas.openxmlformats.org/presentationml/2006/main">
  <p:tag name="MH" val="20180201120958"/>
  <p:tag name="MH_LIBRARY" val="GRAPHIC"/>
  <p:tag name="MH_TYPE" val="SubTitle"/>
  <p:tag name="MH_ORDER" val="1"/>
</p:tagLst>
</file>

<file path=ppt/tags/tag53.xml><?xml version="1.0" encoding="utf-8"?>
<p:tagLst xmlns:a="http://schemas.openxmlformats.org/drawingml/2006/main" xmlns:r="http://schemas.openxmlformats.org/officeDocument/2006/relationships" xmlns:p="http://schemas.openxmlformats.org/presentationml/2006/main">
  <p:tag name="MH" val="20180201180201"/>
  <p:tag name="MH_LIBRARY" val="GRAPHIC"/>
  <p:tag name="MH_TYPE" val="Other"/>
  <p:tag name="MH_ORDER" val="4"/>
</p:tagLst>
</file>

<file path=ppt/tags/tag54.xml><?xml version="1.0" encoding="utf-8"?>
<p:tagLst xmlns:a="http://schemas.openxmlformats.org/drawingml/2006/main" xmlns:r="http://schemas.openxmlformats.org/officeDocument/2006/relationships" xmlns:p="http://schemas.openxmlformats.org/presentationml/2006/main">
  <p:tag name="MH" val="20180201180201"/>
  <p:tag name="MH_LIBRARY" val="GRAPHIC"/>
  <p:tag name="MH_TYPE" val="Other"/>
  <p:tag name="MH_ORDER" val="3"/>
</p:tagLst>
</file>

<file path=ppt/tags/tag55.xml><?xml version="1.0" encoding="utf-8"?>
<p:tagLst xmlns:a="http://schemas.openxmlformats.org/drawingml/2006/main" xmlns:r="http://schemas.openxmlformats.org/officeDocument/2006/relationships" xmlns:p="http://schemas.openxmlformats.org/presentationml/2006/main">
  <p:tag name="MH" val="20180201163018"/>
  <p:tag name="MH_LIBRARY" val="GRAPHIC"/>
  <p:tag name="MH_TYPE" val="Other"/>
  <p:tag name="MH_ORDER" val="1"/>
</p:tagLst>
</file>

<file path=ppt/tags/tag56.xml><?xml version="1.0" encoding="utf-8"?>
<p:tagLst xmlns:a="http://schemas.openxmlformats.org/drawingml/2006/main" xmlns:r="http://schemas.openxmlformats.org/officeDocument/2006/relationships" xmlns:p="http://schemas.openxmlformats.org/presentationml/2006/main">
  <p:tag name="MH" val="20180201163018"/>
  <p:tag name="MH_LIBRARY" val="GRAPHIC"/>
  <p:tag name="MH_TYPE" val="Other"/>
  <p:tag name="MH_ORDER" val="6"/>
</p:tagLst>
</file>

<file path=ppt/tags/tag57.xml><?xml version="1.0" encoding="utf-8"?>
<p:tagLst xmlns:a="http://schemas.openxmlformats.org/drawingml/2006/main" xmlns:r="http://schemas.openxmlformats.org/officeDocument/2006/relationships" xmlns:p="http://schemas.openxmlformats.org/presentationml/2006/main">
  <p:tag name="MH" val="20180201163018"/>
  <p:tag name="MH_LIBRARY" val="GRAPHIC"/>
  <p:tag name="MH_TYPE" val="SubTitle"/>
  <p:tag name="MH_ORDER" val="3"/>
</p:tagLst>
</file>

<file path=ppt/tags/tag58.xml><?xml version="1.0" encoding="utf-8"?>
<p:tagLst xmlns:a="http://schemas.openxmlformats.org/drawingml/2006/main" xmlns:r="http://schemas.openxmlformats.org/officeDocument/2006/relationships" xmlns:p="http://schemas.openxmlformats.org/presentationml/2006/main">
  <p:tag name="MH" val="20180201163018"/>
  <p:tag name="MH_LIBRARY" val="GRAPHIC"/>
  <p:tag name="MH_TYPE" val="Other"/>
  <p:tag name="MH_ORDER" val="9"/>
</p:tagLst>
</file>

<file path=ppt/tags/tag59.xml><?xml version="1.0" encoding="utf-8"?>
<p:tagLst xmlns:a="http://schemas.openxmlformats.org/drawingml/2006/main" xmlns:r="http://schemas.openxmlformats.org/officeDocument/2006/relationships" xmlns:p="http://schemas.openxmlformats.org/presentationml/2006/main">
  <p:tag name="MH" val="20180201163018"/>
  <p:tag name="MH_LIBRARY" val="GRAPHIC"/>
  <p:tag name="MH_TYPE" val="Other"/>
  <p:tag name="MH_ORDER" val="3"/>
</p:tagLst>
</file>

<file path=ppt/tags/tag60.xml><?xml version="1.0" encoding="utf-8"?>
<p:tagLst xmlns:a="http://schemas.openxmlformats.org/drawingml/2006/main" xmlns:r="http://schemas.openxmlformats.org/officeDocument/2006/relationships" xmlns:p="http://schemas.openxmlformats.org/presentationml/2006/main">
  <p:tag name="MH" val="20180201163018"/>
  <p:tag name="MH_LIBRARY" val="GRAPHIC"/>
  <p:tag name="MH_TYPE" val="Other"/>
  <p:tag name="MH_ORDER" val="4"/>
</p:tagLst>
</file>

<file path=ppt/tags/tag61.xml><?xml version="1.0" encoding="utf-8"?>
<p:tagLst xmlns:a="http://schemas.openxmlformats.org/drawingml/2006/main" xmlns:r="http://schemas.openxmlformats.org/officeDocument/2006/relationships" xmlns:p="http://schemas.openxmlformats.org/presentationml/2006/main">
  <p:tag name="MH" val="20180201163018"/>
  <p:tag name="MH_LIBRARY" val="GRAPHIC"/>
  <p:tag name="MH_TYPE" val="SubTitle"/>
  <p:tag name="MH_ORDER" val="2"/>
</p:tagLst>
</file>

<file path=ppt/tags/tag62.xml><?xml version="1.0" encoding="utf-8"?>
<p:tagLst xmlns:a="http://schemas.openxmlformats.org/drawingml/2006/main" xmlns:r="http://schemas.openxmlformats.org/officeDocument/2006/relationships" xmlns:p="http://schemas.openxmlformats.org/presentationml/2006/main">
  <p:tag name="MH" val="20180201163018"/>
  <p:tag name="MH_LIBRARY" val="GRAPHIC"/>
  <p:tag name="MH_TYPE" val="Other"/>
  <p:tag name="MH_ORDER" val="7"/>
</p:tagLst>
</file>

<file path=ppt/tags/tag63.xml><?xml version="1.0" encoding="utf-8"?>
<p:tagLst xmlns:a="http://schemas.openxmlformats.org/drawingml/2006/main" xmlns:r="http://schemas.openxmlformats.org/officeDocument/2006/relationships" xmlns:p="http://schemas.openxmlformats.org/presentationml/2006/main">
  <p:tag name="MH" val="20180201163018"/>
  <p:tag name="MH_LIBRARY" val="GRAPHIC"/>
  <p:tag name="MH_TYPE" val="Other"/>
  <p:tag name="MH_ORDER" val="2"/>
</p:tagLst>
</file>

<file path=ppt/tags/tag64.xml><?xml version="1.0" encoding="utf-8"?>
<p:tagLst xmlns:a="http://schemas.openxmlformats.org/drawingml/2006/main" xmlns:r="http://schemas.openxmlformats.org/officeDocument/2006/relationships" xmlns:p="http://schemas.openxmlformats.org/presentationml/2006/main">
  <p:tag name="MH" val="20180201163018"/>
  <p:tag name="MH_LIBRARY" val="GRAPHIC"/>
  <p:tag name="MH_TYPE" val="Other"/>
  <p:tag name="MH_ORDER" val="10"/>
</p:tagLst>
</file>

<file path=ppt/tags/tag65.xml><?xml version="1.0" encoding="utf-8"?>
<p:tagLst xmlns:a="http://schemas.openxmlformats.org/drawingml/2006/main" xmlns:r="http://schemas.openxmlformats.org/officeDocument/2006/relationships" xmlns:p="http://schemas.openxmlformats.org/presentationml/2006/main">
  <p:tag name="MH" val="20180201163018"/>
  <p:tag name="MH_LIBRARY" val="GRAPHIC"/>
  <p:tag name="MH_TYPE" val="Title"/>
  <p:tag name="MH_ORDER" val="1"/>
</p:tagLst>
</file>

<file path=ppt/tags/tag66.xml><?xml version="1.0" encoding="utf-8"?>
<p:tagLst xmlns:a="http://schemas.openxmlformats.org/drawingml/2006/main" xmlns:r="http://schemas.openxmlformats.org/officeDocument/2006/relationships" xmlns:p="http://schemas.openxmlformats.org/presentationml/2006/main">
  <p:tag name="MH" val="20180201163018"/>
  <p:tag name="MH_LIBRARY" val="GRAPHIC"/>
  <p:tag name="MH_TYPE" val="Other"/>
  <p:tag name="MH_ORDER" val="5"/>
</p:tagLst>
</file>

<file path=ppt/tags/tag67.xml><?xml version="1.0" encoding="utf-8"?>
<p:tagLst xmlns:a="http://schemas.openxmlformats.org/drawingml/2006/main" xmlns:r="http://schemas.openxmlformats.org/officeDocument/2006/relationships" xmlns:p="http://schemas.openxmlformats.org/presentationml/2006/main">
  <p:tag name="MH" val="20180201163018"/>
  <p:tag name="MH_LIBRARY" val="GRAPHIC"/>
  <p:tag name="MH_TYPE" val="SubTitle"/>
  <p:tag name="MH_ORDER" val="1"/>
</p:tagLst>
</file>

<file path=ppt/tags/tag68.xml><?xml version="1.0" encoding="utf-8"?>
<p:tagLst xmlns:a="http://schemas.openxmlformats.org/drawingml/2006/main" xmlns:r="http://schemas.openxmlformats.org/officeDocument/2006/relationships" xmlns:p="http://schemas.openxmlformats.org/presentationml/2006/main">
  <p:tag name="MH" val="20180201163018"/>
  <p:tag name="MH_LIBRARY" val="GRAPHIC"/>
  <p:tag name="MH_TYPE" val="Other"/>
  <p:tag name="MH_ORDER" val="8"/>
</p:tagLst>
</file>

<file path=ppt/tags/tag69.xml><?xml version="1.0" encoding="utf-8"?>
<p:tagLst xmlns:a="http://schemas.openxmlformats.org/drawingml/2006/main" xmlns:r="http://schemas.openxmlformats.org/officeDocument/2006/relationships" xmlns:p="http://schemas.openxmlformats.org/presentationml/2006/main">
  <p:tag name="MH" val="20180201172139"/>
  <p:tag name="MH_LIBRARY" val="GRAPHIC"/>
  <p:tag name="MH_TYPE" val="SubTitle"/>
  <p:tag name="MH_ORDER" val="1"/>
</p:tagLst>
</file>

<file path=ppt/tags/tag70.xml><?xml version="1.0" encoding="utf-8"?>
<p:tagLst xmlns:a="http://schemas.openxmlformats.org/drawingml/2006/main" xmlns:r="http://schemas.openxmlformats.org/officeDocument/2006/relationships" xmlns:p="http://schemas.openxmlformats.org/presentationml/2006/main">
  <p:tag name="MH" val="20180201172139"/>
  <p:tag name="MH_LIBRARY" val="GRAPHIC"/>
  <p:tag name="MH_TYPE" val="Other"/>
  <p:tag name="MH_ORDER" val="1"/>
</p:tagLst>
</file>

<file path=ppt/tags/tag71.xml><?xml version="1.0" encoding="utf-8"?>
<p:tagLst xmlns:a="http://schemas.openxmlformats.org/drawingml/2006/main" xmlns:r="http://schemas.openxmlformats.org/officeDocument/2006/relationships" xmlns:p="http://schemas.openxmlformats.org/presentationml/2006/main">
  <p:tag name="MH" val="20180201172139"/>
  <p:tag name="MH_LIBRARY" val="GRAPHIC"/>
  <p:tag name="MH_TYPE" val="Text"/>
  <p:tag name="MH_ORDER" val="1"/>
</p:tagLst>
</file>

<file path=ppt/tags/tag72.xml><?xml version="1.0" encoding="utf-8"?>
<p:tagLst xmlns:a="http://schemas.openxmlformats.org/drawingml/2006/main" xmlns:r="http://schemas.openxmlformats.org/officeDocument/2006/relationships" xmlns:p="http://schemas.openxmlformats.org/presentationml/2006/main">
  <p:tag name="MH" val="20180201172139"/>
  <p:tag name="MH_LIBRARY" val="GRAPHIC"/>
  <p:tag name="MH_TYPE" val="SubTitle"/>
  <p:tag name="MH_ORDER" val="2"/>
</p:tagLst>
</file>

<file path=ppt/tags/tag73.xml><?xml version="1.0" encoding="utf-8"?>
<p:tagLst xmlns:a="http://schemas.openxmlformats.org/drawingml/2006/main" xmlns:r="http://schemas.openxmlformats.org/officeDocument/2006/relationships" xmlns:p="http://schemas.openxmlformats.org/presentationml/2006/main">
  <p:tag name="MH" val="20180201172139"/>
  <p:tag name="MH_LIBRARY" val="GRAPHIC"/>
  <p:tag name="MH_TYPE" val="Other"/>
  <p:tag name="MH_ORDER" val="2"/>
</p:tagLst>
</file>

<file path=ppt/tags/tag74.xml><?xml version="1.0" encoding="utf-8"?>
<p:tagLst xmlns:a="http://schemas.openxmlformats.org/drawingml/2006/main" xmlns:r="http://schemas.openxmlformats.org/officeDocument/2006/relationships" xmlns:p="http://schemas.openxmlformats.org/presentationml/2006/main">
  <p:tag name="MH" val="20180201172139"/>
  <p:tag name="MH_LIBRARY" val="GRAPHIC"/>
  <p:tag name="MH_TYPE" val="Text"/>
  <p:tag name="MH_ORDER" val="2"/>
</p:tagLst>
</file>

<file path=ppt/tags/tag75.xml><?xml version="1.0" encoding="utf-8"?>
<p:tagLst xmlns:a="http://schemas.openxmlformats.org/drawingml/2006/main" xmlns:r="http://schemas.openxmlformats.org/officeDocument/2006/relationships" xmlns:p="http://schemas.openxmlformats.org/presentationml/2006/main">
  <p:tag name="MH" val="20180201172139"/>
  <p:tag name="MH_LIBRARY" val="GRAPHIC"/>
  <p:tag name="MH_TYPE" val="SubTitle"/>
  <p:tag name="MH_ORDER" val="3"/>
</p:tagLst>
</file>

<file path=ppt/tags/tag76.xml><?xml version="1.0" encoding="utf-8"?>
<p:tagLst xmlns:a="http://schemas.openxmlformats.org/drawingml/2006/main" xmlns:r="http://schemas.openxmlformats.org/officeDocument/2006/relationships" xmlns:p="http://schemas.openxmlformats.org/presentationml/2006/main">
  <p:tag name="MH" val="20180201172139"/>
  <p:tag name="MH_LIBRARY" val="GRAPHIC"/>
  <p:tag name="MH_TYPE" val="Other"/>
  <p:tag name="MH_ORDER" val="3"/>
</p:tagLst>
</file>

<file path=ppt/tags/tag77.xml><?xml version="1.0" encoding="utf-8"?>
<p:tagLst xmlns:a="http://schemas.openxmlformats.org/drawingml/2006/main" xmlns:r="http://schemas.openxmlformats.org/officeDocument/2006/relationships" xmlns:p="http://schemas.openxmlformats.org/presentationml/2006/main">
  <p:tag name="MH" val="20180201172139"/>
  <p:tag name="MH_LIBRARY" val="GRAPHIC"/>
  <p:tag name="MH_TYPE" val="Text"/>
  <p:tag name="MH_ORDER" val="3"/>
</p:tagLst>
</file>

<file path=ppt/tags/tag78.xml><?xml version="1.0" encoding="utf-8"?>
<p:tagLst xmlns:a="http://schemas.openxmlformats.org/drawingml/2006/main" xmlns:r="http://schemas.openxmlformats.org/officeDocument/2006/relationships" xmlns:p="http://schemas.openxmlformats.org/presentationml/2006/main">
  <p:tag name="MH" val="20180201172139"/>
  <p:tag name="MH_LIBRARY" val="GRAPHIC"/>
  <p:tag name="MH_TYPE" val="Title"/>
  <p:tag name="MH_ORDER" val="1"/>
</p:tagLst>
</file>

<file path=ppt/tags/tag79.xml><?xml version="1.0" encoding="utf-8"?>
<p:tagLst xmlns:a="http://schemas.openxmlformats.org/drawingml/2006/main" xmlns:r="http://schemas.openxmlformats.org/officeDocument/2006/relationships" xmlns:p="http://schemas.openxmlformats.org/presentationml/2006/main">
  <p:tag name="MH" val="20180201181320"/>
  <p:tag name="MH_LIBRARY" val="GRAPHIC"/>
  <p:tag name="MH_TYPE" val="SubTitle"/>
  <p:tag name="MH_ORDER" val="3"/>
</p:tagLst>
</file>

<file path=ppt/tags/tag80.xml><?xml version="1.0" encoding="utf-8"?>
<p:tagLst xmlns:a="http://schemas.openxmlformats.org/drawingml/2006/main" xmlns:r="http://schemas.openxmlformats.org/officeDocument/2006/relationships" xmlns:p="http://schemas.openxmlformats.org/presentationml/2006/main">
  <p:tag name="MH" val="20180201181320"/>
  <p:tag name="MH_LIBRARY" val="GRAPHIC"/>
  <p:tag name="MH_TYPE" val="SubTitle"/>
  <p:tag name="MH_ORDER" val="2"/>
</p:tagLst>
</file>

<file path=ppt/tags/tag81.xml><?xml version="1.0" encoding="utf-8"?>
<p:tagLst xmlns:a="http://schemas.openxmlformats.org/drawingml/2006/main" xmlns:r="http://schemas.openxmlformats.org/officeDocument/2006/relationships" xmlns:p="http://schemas.openxmlformats.org/presentationml/2006/main">
  <p:tag name="MH" val="20180201181320"/>
  <p:tag name="MH_LIBRARY" val="GRAPHIC"/>
  <p:tag name="MH_TYPE" val="SubTitle"/>
  <p:tag name="MH_ORDER" val="1"/>
</p:tagLst>
</file>

<file path=ppt/tags/tag82.xml><?xml version="1.0" encoding="utf-8"?>
<p:tagLst xmlns:a="http://schemas.openxmlformats.org/drawingml/2006/main" xmlns:r="http://schemas.openxmlformats.org/officeDocument/2006/relationships" xmlns:p="http://schemas.openxmlformats.org/presentationml/2006/main">
  <p:tag name="MH" val="20180201181320"/>
  <p:tag name="MH_LIBRARY" val="GRAPHIC"/>
  <p:tag name="MH_TYPE" val="Title"/>
  <p:tag name="MH_ORDER" val="1"/>
</p:tagLst>
</file>

<file path=ppt/tags/tag83.xml><?xml version="1.0" encoding="utf-8"?>
<p:tagLst xmlns:a="http://schemas.openxmlformats.org/drawingml/2006/main" xmlns:r="http://schemas.openxmlformats.org/officeDocument/2006/relationships" xmlns:p="http://schemas.openxmlformats.org/presentationml/2006/main">
  <p:tag name="MH" val="20180201181320"/>
  <p:tag name="MH_LIBRARY" val="GRAPHIC"/>
  <p:tag name="MH_TYPE" val="Other"/>
  <p:tag name="MH_ORDER" val="1"/>
</p:tagLst>
</file>

<file path=ppt/tags/tag84.xml><?xml version="1.0" encoding="utf-8"?>
<p:tagLst xmlns:a="http://schemas.openxmlformats.org/drawingml/2006/main" xmlns:r="http://schemas.openxmlformats.org/officeDocument/2006/relationships" xmlns:p="http://schemas.openxmlformats.org/presentationml/2006/main">
  <p:tag name="MH" val="20180201180713"/>
  <p:tag name="MH_LIBRARY" val="GRAPHIC"/>
  <p:tag name="MH_TYPE" val="SubTitle"/>
  <p:tag name="MH_ORDER" val="1"/>
</p:tagLst>
</file>

<file path=ppt/tags/tag85.xml><?xml version="1.0" encoding="utf-8"?>
<p:tagLst xmlns:a="http://schemas.openxmlformats.org/drawingml/2006/main" xmlns:r="http://schemas.openxmlformats.org/officeDocument/2006/relationships" xmlns:p="http://schemas.openxmlformats.org/presentationml/2006/main">
  <p:tag name="MH" val="20180201180713"/>
  <p:tag name="MH_LIBRARY" val="GRAPHIC"/>
  <p:tag name="MH_TYPE" val="Other"/>
  <p:tag name="MH_ORDER" val="1"/>
</p:tagLst>
</file>

<file path=ppt/tags/tag86.xml><?xml version="1.0" encoding="utf-8"?>
<p:tagLst xmlns:a="http://schemas.openxmlformats.org/drawingml/2006/main" xmlns:r="http://schemas.openxmlformats.org/officeDocument/2006/relationships" xmlns:p="http://schemas.openxmlformats.org/presentationml/2006/main">
  <p:tag name="MH" val="20180201180713"/>
  <p:tag name="MH_LIBRARY" val="GRAPHIC"/>
  <p:tag name="MH_TYPE" val="SubTitle"/>
  <p:tag name="MH_ORDER" val="2"/>
</p:tagLst>
</file>

<file path=ppt/tags/tag87.xml><?xml version="1.0" encoding="utf-8"?>
<p:tagLst xmlns:a="http://schemas.openxmlformats.org/drawingml/2006/main" xmlns:r="http://schemas.openxmlformats.org/officeDocument/2006/relationships" xmlns:p="http://schemas.openxmlformats.org/presentationml/2006/main">
  <p:tag name="MH" val="20180201180713"/>
  <p:tag name="MH_LIBRARY" val="GRAPHIC"/>
  <p:tag name="MH_TYPE" val="Other"/>
  <p:tag name="MH_ORDER" val="2"/>
</p:tagLst>
</file>

<file path=ppt/tags/tag88.xml><?xml version="1.0" encoding="utf-8"?>
<p:tagLst xmlns:a="http://schemas.openxmlformats.org/drawingml/2006/main" xmlns:r="http://schemas.openxmlformats.org/officeDocument/2006/relationships" xmlns:p="http://schemas.openxmlformats.org/presentationml/2006/main">
  <p:tag name="MH" val="20180201180713"/>
  <p:tag name="MH_LIBRARY" val="GRAPHIC"/>
  <p:tag name="MH_TYPE" val="SubTitle"/>
  <p:tag name="MH_ORDER" val="3"/>
</p:tagLst>
</file>

<file path=ppt/tags/tag89.xml><?xml version="1.0" encoding="utf-8"?>
<p:tagLst xmlns:a="http://schemas.openxmlformats.org/drawingml/2006/main" xmlns:r="http://schemas.openxmlformats.org/officeDocument/2006/relationships" xmlns:p="http://schemas.openxmlformats.org/presentationml/2006/main">
  <p:tag name="MH" val="20180201180713"/>
  <p:tag name="MH_LIBRARY" val="GRAPHIC"/>
  <p:tag name="MH_TYPE" val="Other"/>
  <p:tag name="MH_ORDER" val="3"/>
</p:tagLst>
</file>

<file path=ppt/tags/tag90.xml><?xml version="1.0" encoding="utf-8"?>
<p:tagLst xmlns:a="http://schemas.openxmlformats.org/drawingml/2006/main" xmlns:r="http://schemas.openxmlformats.org/officeDocument/2006/relationships" xmlns:p="http://schemas.openxmlformats.org/presentationml/2006/main">
  <p:tag name="MH" val="20180201165320"/>
  <p:tag name="MH_LIBRARY" val="GRAPHIC"/>
  <p:tag name="MH_TYPE" val="Other"/>
  <p:tag name="MH_ORDER" val="1"/>
</p:tagLst>
</file>

<file path=ppt/tags/tag91.xml><?xml version="1.0" encoding="utf-8"?>
<p:tagLst xmlns:a="http://schemas.openxmlformats.org/drawingml/2006/main" xmlns:r="http://schemas.openxmlformats.org/officeDocument/2006/relationships" xmlns:p="http://schemas.openxmlformats.org/presentationml/2006/main">
  <p:tag name="MH" val="20180201165320"/>
  <p:tag name="MH_LIBRARY" val="GRAPHIC"/>
  <p:tag name="MH_TYPE" val="Other"/>
  <p:tag name="MH_ORDER" val="2"/>
</p:tagLst>
</file>

<file path=ppt/tags/tag92.xml><?xml version="1.0" encoding="utf-8"?>
<p:tagLst xmlns:a="http://schemas.openxmlformats.org/drawingml/2006/main" xmlns:r="http://schemas.openxmlformats.org/officeDocument/2006/relationships" xmlns:p="http://schemas.openxmlformats.org/presentationml/2006/main">
  <p:tag name="MH" val="20180201180201"/>
  <p:tag name="MH_LIBRARY" val="GRAPHIC"/>
  <p:tag name="MH_TYPE" val="Other"/>
  <p:tag name="MH_ORDER" val="1"/>
</p:tagLst>
</file>

<file path=ppt/tags/tag93.xml><?xml version="1.0" encoding="utf-8"?>
<p:tagLst xmlns:a="http://schemas.openxmlformats.org/drawingml/2006/main" xmlns:r="http://schemas.openxmlformats.org/officeDocument/2006/relationships" xmlns:p="http://schemas.openxmlformats.org/presentationml/2006/main">
  <p:tag name="MH" val="20180201180201"/>
  <p:tag name="MH_LIBRARY" val="GRAPHIC"/>
  <p:tag name="MH_TYPE" val="Other"/>
  <p:tag name="MH_ORDER" val="3"/>
</p:tagLst>
</file>

<file path=ppt/tags/tag94.xml><?xml version="1.0" encoding="utf-8"?>
<p:tagLst xmlns:a="http://schemas.openxmlformats.org/drawingml/2006/main" xmlns:r="http://schemas.openxmlformats.org/officeDocument/2006/relationships" xmlns:p="http://schemas.openxmlformats.org/presentationml/2006/main">
  <p:tag name="MH" val="20180201180201"/>
  <p:tag name="MH_LIBRARY" val="GRAPHIC"/>
  <p:tag name="MH_TYPE" val="Other"/>
  <p:tag name="MH_ORDER" val="4"/>
</p:tagLst>
</file>

<file path=ppt/tags/tag95.xml><?xml version="1.0" encoding="utf-8"?>
<p:tagLst xmlns:a="http://schemas.openxmlformats.org/drawingml/2006/main" xmlns:r="http://schemas.openxmlformats.org/officeDocument/2006/relationships" xmlns:p="http://schemas.openxmlformats.org/presentationml/2006/main">
  <p:tag name="MH" val="20180201180201"/>
  <p:tag name="MH_LIBRARY" val="GRAPHIC"/>
  <p:tag name="MH_TYPE" val="Other"/>
  <p:tag name="MH_ORDER" val="2"/>
</p:tagLst>
</file>

<file path=ppt/tags/tag96.xml><?xml version="1.0" encoding="utf-8"?>
<p:tagLst xmlns:a="http://schemas.openxmlformats.org/drawingml/2006/main" xmlns:r="http://schemas.openxmlformats.org/officeDocument/2006/relationships" xmlns:p="http://schemas.openxmlformats.org/presentationml/2006/main">
  <p:tag name="MH" val="20180201180201"/>
  <p:tag name="MH_LIBRARY" val="GRAPHIC"/>
  <p:tag name="MH_TYPE" val="Other"/>
  <p:tag name="MH_ORDER" val="2"/>
</p:tagLst>
</file>

<file path=ppt/tags/tag97.xml><?xml version="1.0" encoding="utf-8"?>
<p:tagLst xmlns:a="http://schemas.openxmlformats.org/drawingml/2006/main" xmlns:r="http://schemas.openxmlformats.org/officeDocument/2006/relationships" xmlns:p="http://schemas.openxmlformats.org/presentationml/2006/main">
  <p:tag name="MH" val="20180201154125"/>
  <p:tag name="MH_LIBRARY" val="GRAPHIC"/>
  <p:tag name="MH_TYPE" val="Other"/>
  <p:tag name="MH_ORDER" val="1"/>
</p:tagLst>
</file>

<file path=ppt/tags/tag98.xml><?xml version="1.0" encoding="utf-8"?>
<p:tagLst xmlns:a="http://schemas.openxmlformats.org/drawingml/2006/main" xmlns:r="http://schemas.openxmlformats.org/officeDocument/2006/relationships" xmlns:p="http://schemas.openxmlformats.org/presentationml/2006/main">
  <p:tag name="MH" val="20180201154125"/>
  <p:tag name="MH_LIBRARY" val="GRAPHIC"/>
  <p:tag name="MH_TYPE" val="Picture"/>
  <p:tag name="MH_ORDER" val="1"/>
</p:tagLst>
</file>

<file path=ppt/tags/tag99.xml><?xml version="1.0" encoding="utf-8"?>
<p:tagLst xmlns:a="http://schemas.openxmlformats.org/drawingml/2006/main" xmlns:r="http://schemas.openxmlformats.org/officeDocument/2006/relationships" xmlns:p="http://schemas.openxmlformats.org/presentationml/2006/main">
  <p:tag name="MH" val="20180201154125"/>
  <p:tag name="MH_LIBRARY" val="GRAPHIC"/>
  <p:tag name="MH_TYPE" val="Other"/>
  <p:tag name="MH_ORDER" val="2"/>
</p:tagLst>
</file>

<file path=ppt/tags/tag100.xml><?xml version="1.0" encoding="utf-8"?>
<p:tagLst xmlns:a="http://schemas.openxmlformats.org/drawingml/2006/main" xmlns:r="http://schemas.openxmlformats.org/officeDocument/2006/relationships" xmlns:p="http://schemas.openxmlformats.org/presentationml/2006/main">
  <p:tag name="MH" val="20180201154125"/>
  <p:tag name="MH_LIBRARY" val="GRAPHIC"/>
  <p:tag name="MH_TYPE" val="Other"/>
  <p:tag name="MH_ORDER" val="2"/>
</p:tagLst>
</file>

<file path=ppt/tags/tag101.xml><?xml version="1.0" encoding="utf-8"?>
<p:tagLst xmlns:a="http://schemas.openxmlformats.org/drawingml/2006/main" xmlns:r="http://schemas.openxmlformats.org/officeDocument/2006/relationships" xmlns:p="http://schemas.openxmlformats.org/presentationml/2006/main">
  <p:tag name="MH" val="20180201154125"/>
  <p:tag name="MH_LIBRARY" val="GRAPHIC"/>
  <p:tag name="MH_TYPE" val="Other"/>
  <p:tag name="MH_ORDER" val="3"/>
</p:tagLst>
</file>

<file path=ppt/tags/tag102.xml><?xml version="1.0" encoding="utf-8"?>
<p:tagLst xmlns:a="http://schemas.openxmlformats.org/drawingml/2006/main" xmlns:r="http://schemas.openxmlformats.org/officeDocument/2006/relationships" xmlns:p="http://schemas.openxmlformats.org/presentationml/2006/main">
  <p:tag name="MH" val="20180201154125"/>
  <p:tag name="MH_LIBRARY" val="GRAPHIC"/>
  <p:tag name="MH_TYPE" val="Picture"/>
  <p:tag name="MH_ORDER" val="2"/>
</p:tagLst>
</file>

<file path=ppt/tags/tag103.xml><?xml version="1.0" encoding="utf-8"?>
<p:tagLst xmlns:a="http://schemas.openxmlformats.org/drawingml/2006/main" xmlns:r="http://schemas.openxmlformats.org/officeDocument/2006/relationships" xmlns:p="http://schemas.openxmlformats.org/presentationml/2006/main">
  <p:tag name="MH" val="20180201154125"/>
  <p:tag name="MH_LIBRARY" val="GRAPHIC"/>
  <p:tag name="MH_TYPE" val="Other"/>
  <p:tag name="MH_ORDER" val="4"/>
</p:tagLst>
</file>

<file path=ppt/tags/tag104.xml><?xml version="1.0" encoding="utf-8"?>
<p:tagLst xmlns:a="http://schemas.openxmlformats.org/drawingml/2006/main" xmlns:r="http://schemas.openxmlformats.org/officeDocument/2006/relationships" xmlns:p="http://schemas.openxmlformats.org/presentationml/2006/main">
  <p:tag name="MH" val="20180201154125"/>
  <p:tag name="MH_LIBRARY" val="GRAPHIC"/>
  <p:tag name="MH_TYPE" val="Other"/>
  <p:tag name="MH_ORDER" val="4"/>
</p:tagLst>
</file>

<file path=ppt/tags/tag105.xml><?xml version="1.0" encoding="utf-8"?>
<p:tagLst xmlns:a="http://schemas.openxmlformats.org/drawingml/2006/main" xmlns:r="http://schemas.openxmlformats.org/officeDocument/2006/relationships" xmlns:p="http://schemas.openxmlformats.org/presentationml/2006/main">
  <p:tag name="MH" val="20180201153542"/>
  <p:tag name="MH_LIBRARY" val="GRAPHIC"/>
  <p:tag name="MH_TYPE" val="Other"/>
  <p:tag name="MH_ORDER" val="1"/>
</p:tagLst>
</file>

<file path=ppt/tags/tag106.xml><?xml version="1.0" encoding="utf-8"?>
<p:tagLst xmlns:a="http://schemas.openxmlformats.org/drawingml/2006/main" xmlns:r="http://schemas.openxmlformats.org/officeDocument/2006/relationships" xmlns:p="http://schemas.openxmlformats.org/presentationml/2006/main">
  <p:tag name="MH" val="20180201153542"/>
  <p:tag name="MH_LIBRARY" val="GRAPHIC"/>
  <p:tag name="MH_TYPE" val="Other"/>
  <p:tag name="MH_ORDER" val="2"/>
</p:tagLst>
</file>

<file path=ppt/tags/tag107.xml><?xml version="1.0" encoding="utf-8"?>
<p:tagLst xmlns:a="http://schemas.openxmlformats.org/drawingml/2006/main" xmlns:r="http://schemas.openxmlformats.org/officeDocument/2006/relationships" xmlns:p="http://schemas.openxmlformats.org/presentationml/2006/main">
  <p:tag name="MH" val="20180201153542"/>
  <p:tag name="MH_LIBRARY" val="GRAPHIC"/>
  <p:tag name="MH_TYPE" val="Other"/>
  <p:tag name="MH_ORDER" val="3"/>
</p:tagLst>
</file>

<file path=ppt/tags/tag108.xml><?xml version="1.0" encoding="utf-8"?>
<p:tagLst xmlns:a="http://schemas.openxmlformats.org/drawingml/2006/main" xmlns:r="http://schemas.openxmlformats.org/officeDocument/2006/relationships" xmlns:p="http://schemas.openxmlformats.org/presentationml/2006/main">
  <p:tag name="MH" val="20180201153542"/>
  <p:tag name="MH_LIBRARY" val="GRAPHIC"/>
  <p:tag name="MH_TYPE" val="Other"/>
  <p:tag name="MH_ORDER" val="4"/>
</p:tagLst>
</file>

<file path=ppt/tags/tag109.xml><?xml version="1.0" encoding="utf-8"?>
<p:tagLst xmlns:a="http://schemas.openxmlformats.org/drawingml/2006/main" xmlns:r="http://schemas.openxmlformats.org/officeDocument/2006/relationships" xmlns:p="http://schemas.openxmlformats.org/presentationml/2006/main">
  <p:tag name="MH" val="20180201153542"/>
  <p:tag name="MH_LIBRARY" val="GRAPHIC"/>
  <p:tag name="MH_TYPE" val="Other"/>
  <p:tag name="MH_ORDER" val="5"/>
</p:tagLst>
</file>

<file path=ppt/tags/tag110.xml><?xml version="1.0" encoding="utf-8"?>
<p:tagLst xmlns:a="http://schemas.openxmlformats.org/drawingml/2006/main" xmlns:r="http://schemas.openxmlformats.org/officeDocument/2006/relationships" xmlns:p="http://schemas.openxmlformats.org/presentationml/2006/main">
  <p:tag name="MH" val="20180201153542"/>
  <p:tag name="MH_LIBRARY" val="GRAPHIC"/>
  <p:tag name="MH_TYPE" val="Other"/>
  <p:tag name="MH_ORDER" val="6"/>
</p:tagLst>
</file>

<file path=ppt/tags/tag111.xml><?xml version="1.0" encoding="utf-8"?>
<p:tagLst xmlns:a="http://schemas.openxmlformats.org/drawingml/2006/main" xmlns:r="http://schemas.openxmlformats.org/officeDocument/2006/relationships" xmlns:p="http://schemas.openxmlformats.org/presentationml/2006/main">
  <p:tag name="MH" val="20180201153542"/>
  <p:tag name="MH_LIBRARY" val="GRAPHIC"/>
  <p:tag name="MH_TYPE" val="Other"/>
  <p:tag name="MH_ORDER" val="7"/>
</p:tagLst>
</file>

<file path=ppt/tags/tag112.xml><?xml version="1.0" encoding="utf-8"?>
<p:tagLst xmlns:a="http://schemas.openxmlformats.org/drawingml/2006/main" xmlns:r="http://schemas.openxmlformats.org/officeDocument/2006/relationships" xmlns:p="http://schemas.openxmlformats.org/presentationml/2006/main">
  <p:tag name="MH" val="20180201153542"/>
  <p:tag name="MH_LIBRARY" val="GRAPHIC"/>
  <p:tag name="MH_TYPE" val="Other"/>
  <p:tag name="MH_ORDER" val="8"/>
</p:tagLst>
</file>

<file path=ppt/tags/tag113.xml><?xml version="1.0" encoding="utf-8"?>
<p:tagLst xmlns:a="http://schemas.openxmlformats.org/drawingml/2006/main" xmlns:r="http://schemas.openxmlformats.org/officeDocument/2006/relationships" xmlns:p="http://schemas.openxmlformats.org/presentationml/2006/main">
  <p:tag name="MH" val="20180201153542"/>
  <p:tag name="MH_LIBRARY" val="GRAPHIC"/>
  <p:tag name="MH_TYPE" val="Other"/>
  <p:tag name="MH_ORDER" val="9"/>
</p:tagLst>
</file>

<file path=ppt/tags/tag114.xml><?xml version="1.0" encoding="utf-8"?>
<p:tagLst xmlns:a="http://schemas.openxmlformats.org/drawingml/2006/main" xmlns:r="http://schemas.openxmlformats.org/officeDocument/2006/relationships" xmlns:p="http://schemas.openxmlformats.org/presentationml/2006/main">
  <p:tag name="MH" val="20180201153542"/>
  <p:tag name="MH_LIBRARY" val="GRAPHIC"/>
  <p:tag name="MH_TYPE" val="Other"/>
  <p:tag name="MH_ORDER" val="10"/>
</p:tagLst>
</file>

<file path=ppt/tags/tag115.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Other"/>
  <p:tag name="MH_ORDER" val="4"/>
</p:tagLst>
</file>

<file path=ppt/tags/tag116.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Other"/>
  <p:tag name="MH_ORDER" val="5"/>
</p:tagLst>
</file>

<file path=ppt/tags/tag117.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Other"/>
  <p:tag name="MH_ORDER" val="6"/>
</p:tagLst>
</file>

<file path=ppt/tags/tag118.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Other"/>
  <p:tag name="MH_ORDER" val="10"/>
</p:tagLst>
</file>

<file path=ppt/tags/tag119.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Other"/>
  <p:tag name="MH_ORDER" val="11"/>
</p:tagLst>
</file>

<file path=ppt/tags/tag120.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Other"/>
  <p:tag name="MH_ORDER" val="15"/>
</p:tagLst>
</file>

<file path=ppt/tags/tag121.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Other"/>
  <p:tag name="MH_ORDER" val="16"/>
</p:tagLst>
</file>

<file path=ppt/tags/tag122.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Other"/>
  <p:tag name="MH_ORDER" val="20"/>
</p:tagLst>
</file>

<file path=ppt/tags/tag123.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Other"/>
  <p:tag name="MH_ORDER" val="21"/>
</p:tagLst>
</file>

<file path=ppt/tags/tag124.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Other"/>
  <p:tag name="MH_ORDER" val="25"/>
</p:tagLst>
</file>

<file path=ppt/tags/tag125.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Other"/>
  <p:tag name="MH_ORDER" val="26"/>
</p:tagLst>
</file>

<file path=ppt/tags/tag126.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SubTitle"/>
  <p:tag name="MH_ORDER" val="1"/>
</p:tagLst>
</file>

<file path=ppt/tags/tag127.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SubTitle"/>
  <p:tag name="MH_ORDER" val="2"/>
</p:tagLst>
</file>

<file path=ppt/tags/tag128.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SubTitle"/>
  <p:tag name="MH_ORDER" val="3"/>
</p:tagLst>
</file>

<file path=ppt/tags/tag129.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SubTitle"/>
  <p:tag name="MH_ORDER" val="5"/>
</p:tagLst>
</file>

<file path=ppt/tags/tag130.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SubTitle"/>
  <p:tag name="MH_ORDER" val="4"/>
</p:tagLst>
</file>

<file path=ppt/tags/tag131.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Text"/>
  <p:tag name="MH_ORDER" val="1"/>
</p:tagLst>
</file>

<file path=ppt/tags/tag132.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Text"/>
  <p:tag name="MH_ORDER" val="2"/>
</p:tagLst>
</file>

<file path=ppt/tags/tag133.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Text"/>
  <p:tag name="MH_ORDER" val="3"/>
</p:tagLst>
</file>

<file path=ppt/tags/tag134.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Text"/>
  <p:tag name="MH_ORDER" val="5"/>
</p:tagLst>
</file>

<file path=ppt/tags/tag135.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Text"/>
  <p:tag name="MH_ORDER" val="4"/>
</p:tagLst>
</file>

<file path=ppt/tags/tag136.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Other"/>
  <p:tag name="MH_ORDER" val="22"/>
</p:tagLst>
</file>

<file path=ppt/tags/tag137.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Other"/>
  <p:tag name="MH_ORDER" val="23"/>
</p:tagLst>
</file>

<file path=ppt/tags/tag138.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Other"/>
  <p:tag name="MH_ORDER" val="24"/>
</p:tagLst>
</file>

<file path=ppt/tags/tag139.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Other"/>
  <p:tag name="MH_ORDER" val="17"/>
</p:tagLst>
</file>

<file path=ppt/tags/tag140.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Other"/>
  <p:tag name="MH_ORDER" val="18"/>
</p:tagLst>
</file>

<file path=ppt/tags/tag141.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Other"/>
  <p:tag name="MH_ORDER" val="19"/>
</p:tagLst>
</file>

<file path=ppt/tags/tag142.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Other"/>
  <p:tag name="MH_ORDER" val="12"/>
</p:tagLst>
</file>

<file path=ppt/tags/tag143.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Other"/>
  <p:tag name="MH_ORDER" val="13"/>
</p:tagLst>
</file>

<file path=ppt/tags/tag144.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Other"/>
  <p:tag name="MH_ORDER" val="14"/>
</p:tagLst>
</file>

<file path=ppt/tags/tag145.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Other"/>
  <p:tag name="MH_ORDER" val="7"/>
</p:tagLst>
</file>

<file path=ppt/tags/tag146.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Other"/>
  <p:tag name="MH_ORDER" val="8"/>
</p:tagLst>
</file>

<file path=ppt/tags/tag147.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Other"/>
  <p:tag name="MH_ORDER" val="9"/>
</p:tagLst>
</file>

<file path=ppt/tags/tag148.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Other"/>
  <p:tag name="MH_ORDER" val="1"/>
</p:tagLst>
</file>

<file path=ppt/tags/tag149.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Other"/>
  <p:tag name="MH_ORDER" val="2"/>
</p:tagLst>
</file>

<file path=ppt/tags/tag150.xml><?xml version="1.0" encoding="utf-8"?>
<p:tagLst xmlns:a="http://schemas.openxmlformats.org/drawingml/2006/main" xmlns:r="http://schemas.openxmlformats.org/officeDocument/2006/relationships" xmlns:p="http://schemas.openxmlformats.org/presentationml/2006/main">
  <p:tag name="MH" val="20180201155600"/>
  <p:tag name="MH_LIBRARY" val="GRAPHIC"/>
  <p:tag name="MH_TYPE" val="Other"/>
  <p:tag name="MH_ORDER" val="3"/>
</p:tagLst>
</file>

<file path=ppt/theme/theme1.xml><?xml version="1.0" encoding="utf-8"?>
<a:theme xmlns:a="http://schemas.openxmlformats.org/drawingml/2006/main" name="Office 主题​​">
  <a:themeElements>
    <a:clrScheme name="自定义 19">
      <a:dk1>
        <a:sysClr val="windowText" lastClr="000000"/>
      </a:dk1>
      <a:lt1>
        <a:sysClr val="window" lastClr="FFFFFF"/>
      </a:lt1>
      <a:dk2>
        <a:srgbClr val="44546A"/>
      </a:dk2>
      <a:lt2>
        <a:srgbClr val="E7E6E6"/>
      </a:lt2>
      <a:accent1>
        <a:srgbClr val="0E212D"/>
      </a:accent1>
      <a:accent2>
        <a:srgbClr val="B49664"/>
      </a:accent2>
      <a:accent3>
        <a:srgbClr val="96AFBC"/>
      </a:accent3>
      <a:accent4>
        <a:srgbClr val="C4AC85"/>
      </a:accent4>
      <a:accent5>
        <a:srgbClr val="C00000"/>
      </a:accent5>
      <a:accent6>
        <a:srgbClr val="7030A0"/>
      </a:accent6>
      <a:hlink>
        <a:srgbClr val="7030A0"/>
      </a:hlink>
      <a:folHlink>
        <a:srgbClr val="7030A0"/>
      </a:folHlink>
    </a:clrScheme>
    <a:fontScheme name="腾祥细潮圆简">
      <a:majorFont>
        <a:latin typeface="Agency FB"/>
        <a:ea typeface="腾祥细潮圆简"/>
        <a:cs typeface=""/>
      </a:majorFont>
      <a:minorFont>
        <a:latin typeface="Agency FB"/>
        <a:ea typeface="腾祥嘉丽中圆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2469</TotalTime>
  <Words>2648</Words>
  <Application>Microsoft Office PowerPoint</Application>
  <PresentationFormat>宽屏</PresentationFormat>
  <Paragraphs>340</Paragraphs>
  <Slides>34</Slides>
  <Notes>34</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34</vt:i4>
      </vt:variant>
    </vt:vector>
  </HeadingPairs>
  <TitlesOfParts>
    <vt:vector size="46" baseType="lpstr">
      <vt:lpstr>Agency FB</vt:lpstr>
      <vt:lpstr>腾祥嘉丽中圆简</vt:lpstr>
      <vt:lpstr>Calibri</vt:lpstr>
      <vt:lpstr>Wingdings</vt:lpstr>
      <vt:lpstr>FrankRuehl</vt:lpstr>
      <vt:lpstr>Arial Black</vt:lpstr>
      <vt:lpstr>Times New Roman</vt:lpstr>
      <vt:lpstr>Arial</vt:lpstr>
      <vt:lpstr>微软雅黑</vt:lpstr>
      <vt:lpstr>宋体</vt:lpstr>
      <vt:lpstr>腾祥细潮圆简</vt:lpstr>
      <vt:lpstr>Office 主题​​</vt:lpstr>
      <vt:lpstr>PowerPoint 演示文稿</vt:lpstr>
      <vt:lpstr>PowerPoint 演示文稿</vt:lpstr>
      <vt:lpstr>PowerPoint 演示文稿</vt:lpstr>
      <vt:lpstr>1. 选题背景及意义</vt:lpstr>
      <vt:lpstr>1. 选题背景及意义</vt:lpstr>
      <vt:lpstr>2. 研究现状</vt:lpstr>
      <vt:lpstr>3. 研究目的</vt:lpstr>
      <vt:lpstr>PowerPoint 演示文稿</vt:lpstr>
      <vt:lpstr>1. 基础概念</vt:lpstr>
      <vt:lpstr>2. 国内的发展现状</vt:lpstr>
      <vt:lpstr>3. 发展进行研究探讨</vt:lpstr>
      <vt:lpstr>4. 提出建议和措施</vt:lpstr>
      <vt:lpstr>4. 提出建议和措施</vt:lpstr>
      <vt:lpstr>5. 结论</vt:lpstr>
      <vt:lpstr>PowerPoint 演示文稿</vt:lpstr>
      <vt:lpstr>1. 绪论</vt:lpstr>
      <vt:lpstr>1. 绪论</vt:lpstr>
      <vt:lpstr>1. 绪论</vt:lpstr>
      <vt:lpstr>2. 产生与发展及特点和模式</vt:lpstr>
      <vt:lpstr>3. 研究课题的发展状况分析</vt:lpstr>
      <vt:lpstr>4. 研究课题发展模式的构建</vt:lpstr>
      <vt:lpstr>5. 研究课题发展模式的保障措施</vt:lpstr>
      <vt:lpstr>6. 结论 </vt:lpstr>
      <vt:lpstr>PowerPoint 演示文稿</vt:lpstr>
      <vt:lpstr>1. 预期目标</vt:lpstr>
      <vt:lpstr>2. 调查研究对象</vt:lpstr>
      <vt:lpstr>PowerPoint 演示文稿</vt:lpstr>
      <vt:lpstr>1. 研究方法</vt:lpstr>
      <vt:lpstr>2. 技术路线</vt:lpstr>
      <vt:lpstr>PowerPoint 演示文稿</vt:lpstr>
      <vt:lpstr>六、  进度安排</vt:lpstr>
      <vt:lpstr>PowerPoint 演示文稿</vt:lpstr>
      <vt:lpstr>七、参考文献</vt:lpstr>
      <vt:lpstr>PowerPoint 演示文稿</vt:lpstr>
    </vt:vector>
  </TitlesOfParts>
  <Company>Sinopec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开题报告</dc:title>
  <dc:creator>微软用户</dc:creator>
  <cp:lastModifiedBy>faith123</cp:lastModifiedBy>
  <cp:revision>219</cp:revision>
  <dcterms:created xsi:type="dcterms:W3CDTF">2016-11-25T00:26:13Z</dcterms:created>
  <dcterms:modified xsi:type="dcterms:W3CDTF">2018-06-05T01:50:43Z</dcterms:modified>
</cp:coreProperties>
</file>